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F"/>
    <a:srgbClr val="4472C4"/>
    <a:srgbClr val="EDEDED"/>
    <a:srgbClr val="9E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>
        <p:scale>
          <a:sx n="50" d="100"/>
          <a:sy n="50" d="100"/>
        </p:scale>
        <p:origin x="-25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-2.2799999999999998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F94-9DCE-F229C604BB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6F0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-0.2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F-4F94-9DCE-F229C604BB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EDEDE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2BF-4F94-9DCE-F229C604BB20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-0.23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BF-4F94-9DCE-F229C604B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Support</a:t>
                </a:r>
                <a:r>
                  <a:rPr lang="en-US" baseline="0" dirty="0"/>
                  <a:t> for torture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Taboo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5.71</c:v>
                </c:pt>
                <c:pt idx="1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E-464B-A4B2-4D49CA3A3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5.14</c:v>
                </c:pt>
                <c:pt idx="1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E-464B-A4B2-4D49CA3A3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Outrage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Tragic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3.33</c:v>
                </c:pt>
                <c:pt idx="1">
                  <c:v>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3-4BC2-AC93-840C833855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4.3099999999999996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03-4BC2-AC93-840C83385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Outrage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Money offered in </a:t>
            </a:r>
          </a:p>
          <a:p>
            <a:pPr>
              <a:defRPr/>
            </a:pPr>
            <a:r>
              <a:rPr lang="en-US" dirty="0"/>
              <a:t>Dictator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F-4DF7-A227-39D44CD9A9B1}"/>
              </c:ext>
            </c:extLst>
          </c:dPt>
          <c:errBars>
            <c:errBarType val="both"/>
            <c:errValType val="cust"/>
            <c:noEndCap val="0"/>
            <c:plus>
              <c:numRef>
                <c:f>{2.2}</c:f>
              </c:numRef>
            </c:plus>
            <c:minus>
              <c:numRef>
                <c:f>{1.44}</c:f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No Prime</c:v>
                </c:pt>
                <c:pt idx="1">
                  <c:v>God Concepts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1.84</c:v>
                </c:pt>
                <c:pt idx="1">
                  <c:v>4.22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F-4DF7-A227-39D44CD9A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32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Money offered in </a:t>
            </a:r>
          </a:p>
          <a:p>
            <a:pPr>
              <a:defRPr/>
            </a:pPr>
            <a:r>
              <a:rPr lang="en-US" dirty="0"/>
              <a:t>Dictator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4-42E9-B7B5-D36F3F314A21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A44-42E9-B7B5-D36F3F314A21}"/>
              </c:ext>
            </c:extLst>
          </c:dPt>
          <c:cat>
            <c:strRef>
              <c:f>Sheet1!$A$2:$A$4</c:f>
              <c:strCache>
                <c:ptCount val="3"/>
                <c:pt idx="0">
                  <c:v>No Prime</c:v>
                </c:pt>
                <c:pt idx="1">
                  <c:v>God Concepts</c:v>
                </c:pt>
                <c:pt idx="2">
                  <c:v>Secular Prime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</c:v>
                </c:pt>
                <c:pt idx="1">
                  <c:v>4.5999999999999996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44-42E9-B7B5-D36F3F314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32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Religious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F-495C-90BA-0AE0D67161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Bible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F-495C-90BA-0AE0D6716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5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Secular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Honor code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84-4B6B-A0BB-AC574B67B549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E84-4B6B-A0BB-AC574B67B549}"/>
              </c:ext>
            </c:extLst>
          </c:dPt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Honor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5.5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4-4B6B-A0BB-AC574B67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Religious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F-495C-90BA-0AE0D67161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Bible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F-495C-90BA-0AE0D6716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5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Honor code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84-4B6B-A0BB-AC574B67B549}"/>
              </c:ext>
            </c:extLst>
          </c:dPt>
          <c:dPt>
            <c:idx val="1"/>
            <c:invertIfNegative val="0"/>
            <c:bubble3D val="0"/>
            <c:spPr>
              <a:solidFill>
                <a:srgbClr val="E6F0FF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988-4DC2-BD4A-1B51229AA61E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E84-4B6B-A0BB-AC574B67B549}"/>
              </c:ext>
            </c:extLst>
          </c:dPt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4-4B6B-A0BB-AC574B67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Lever presses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7AE3F-B95B-4F9E-AC08-2762A38683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909BFFB9-5CAC-4F91-A8CB-4F2D3DEB6D69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gm:t>
    </dgm:pt>
    <dgm:pt modelId="{394CB883-F72C-4989-966E-AC553FD81DE9}" type="parTrans" cxnId="{5FEB0BC3-80A3-43C4-817C-3BAB2D4AA323}">
      <dgm:prSet/>
      <dgm:spPr/>
      <dgm:t>
        <a:bodyPr/>
        <a:lstStyle/>
        <a:p>
          <a:endParaRPr lang="en-US"/>
        </a:p>
      </dgm:t>
    </dgm:pt>
    <dgm:pt modelId="{44A46CE5-BB4A-4A71-B864-C1220EB2D3E3}" type="sibTrans" cxnId="{5FEB0BC3-80A3-43C4-817C-3BAB2D4AA323}">
      <dgm:prSet/>
      <dgm:spPr/>
      <dgm:t>
        <a:bodyPr/>
        <a:lstStyle/>
        <a:p>
          <a:endParaRPr lang="en-US"/>
        </a:p>
      </dgm:t>
    </dgm:pt>
    <dgm:pt modelId="{FE65366B-37B8-40F9-BF59-B9F6F92C7BA4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gm:t>
    </dgm:pt>
    <dgm:pt modelId="{CE3C51ED-6B39-455E-B36A-E458CA3BD755}" type="parTrans" cxnId="{84DFB7A2-A330-4458-A50C-DD22E4682CD3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B76DBDD-BAED-4EBA-B031-4D7B759CDF34}" type="sibTrans" cxnId="{84DFB7A2-A330-4458-A50C-DD22E4682CD3}">
      <dgm:prSet/>
      <dgm:spPr/>
      <dgm:t>
        <a:bodyPr/>
        <a:lstStyle/>
        <a:p>
          <a:endParaRPr lang="en-US"/>
        </a:p>
      </dgm:t>
    </dgm:pt>
    <dgm:pt modelId="{1BC084C6-49D5-4535-B15C-C3F44F14794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gm:t>
    </dgm:pt>
    <dgm:pt modelId="{6BFFC412-79E9-42FA-8C39-4408D8A983DF}" type="parTrans" cxnId="{BF90C83C-C814-47BE-990B-A38C85578AF0}">
      <dgm:prSet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094205-84CC-4352-A443-2C4B933C1F70}" type="sibTrans" cxnId="{BF90C83C-C814-47BE-990B-A38C85578AF0}">
      <dgm:prSet/>
      <dgm:spPr/>
      <dgm:t>
        <a:bodyPr/>
        <a:lstStyle/>
        <a:p>
          <a:endParaRPr lang="en-US"/>
        </a:p>
      </dgm:t>
    </dgm:pt>
    <dgm:pt modelId="{5266D93B-0823-4966-9DF8-C8A72F7FADE2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1EF19966-D66B-4454-A097-A6AA030946D5}" type="parTrans" cxnId="{319C2418-F8AD-4FF7-9D30-30A87CBDAB86}">
      <dgm:prSet/>
      <dgm:spPr/>
      <dgm:t>
        <a:bodyPr/>
        <a:lstStyle/>
        <a:p>
          <a:endParaRPr lang="en-US"/>
        </a:p>
      </dgm:t>
    </dgm:pt>
    <dgm:pt modelId="{FD54C0F2-5BAD-4849-90F7-45AAEAB38699}" type="sibTrans" cxnId="{319C2418-F8AD-4FF7-9D30-30A87CBDAB86}">
      <dgm:prSet/>
      <dgm:spPr/>
      <dgm:t>
        <a:bodyPr/>
        <a:lstStyle/>
        <a:p>
          <a:endParaRPr lang="en-US"/>
        </a:p>
      </dgm:t>
    </dgm:pt>
    <dgm:pt modelId="{3A6BA297-9FE8-4013-ACE8-DAE747D0A8C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gm:t>
    </dgm:pt>
    <dgm:pt modelId="{DDD661EB-3EE4-4889-9ED3-B44B90B75B1D}" type="parTrans" cxnId="{3F6A0173-F6C5-42D1-87CF-45E5AA22DEEE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5B51CD-6E92-40E4-90DE-7D7302EC4D92}" type="sibTrans" cxnId="{3F6A0173-F6C5-42D1-87CF-45E5AA22DEEE}">
      <dgm:prSet/>
      <dgm:spPr/>
      <dgm:t>
        <a:bodyPr/>
        <a:lstStyle/>
        <a:p>
          <a:endParaRPr lang="en-US"/>
        </a:p>
      </dgm:t>
    </dgm:pt>
    <dgm:pt modelId="{D5EFE4EA-50E9-40F3-A018-5C6526F64256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gm:t>
    </dgm:pt>
    <dgm:pt modelId="{32025D00-213A-4329-BDD1-24BB88F4F947}" type="parTrans" cxnId="{8F3DACA4-E182-4C23-85D2-258366762337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CF5F1-1460-4AC9-B6D8-7F7D35262B49}" type="sibTrans" cxnId="{8F3DACA4-E182-4C23-85D2-258366762337}">
      <dgm:prSet/>
      <dgm:spPr/>
      <dgm:t>
        <a:bodyPr/>
        <a:lstStyle/>
        <a:p>
          <a:endParaRPr lang="en-US"/>
        </a:p>
      </dgm:t>
    </dgm:pt>
    <dgm:pt modelId="{BE04F3BC-541E-4416-852C-CC4049979FED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gm:t>
    </dgm:pt>
    <dgm:pt modelId="{2D006653-65A3-4451-AA04-07809DD09611}" type="parTrans" cxnId="{B29975CB-F66F-4AFB-B7D7-FB4902CC0BE2}">
      <dgm:prSet/>
      <dgm:spPr/>
      <dgm:t>
        <a:bodyPr/>
        <a:lstStyle/>
        <a:p>
          <a:endParaRPr lang="en-US"/>
        </a:p>
      </dgm:t>
    </dgm:pt>
    <dgm:pt modelId="{B350D379-15F7-4BF4-9E12-96192FA7D22F}" type="sibTrans" cxnId="{B29975CB-F66F-4AFB-B7D7-FB4902CC0BE2}">
      <dgm:prSet/>
      <dgm:spPr/>
      <dgm:t>
        <a:bodyPr/>
        <a:lstStyle/>
        <a:p>
          <a:endParaRPr lang="en-US"/>
        </a:p>
      </dgm:t>
    </dgm:pt>
    <dgm:pt modelId="{EC151C76-7EC3-492A-9B7A-567F60F3148A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gm:t>
    </dgm:pt>
    <dgm:pt modelId="{48443306-E7D7-47CC-8EF4-C7310436DB10}" type="parTrans" cxnId="{B15B40D5-4F40-49C3-BD1D-220F96FE4A6A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643151-3CF9-417C-8622-5E0D0958942D}" type="sibTrans" cxnId="{B15B40D5-4F40-49C3-BD1D-220F96FE4A6A}">
      <dgm:prSet/>
      <dgm:spPr/>
      <dgm:t>
        <a:bodyPr/>
        <a:lstStyle/>
        <a:p>
          <a:endParaRPr lang="en-US"/>
        </a:p>
      </dgm:t>
    </dgm:pt>
    <dgm:pt modelId="{D247E2A1-0394-4BF6-A5BC-12416B161AB6}" type="pres">
      <dgm:prSet presAssocID="{A8A7AE3F-B95B-4F9E-AC08-2762A38683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EFA65C-C060-4729-912E-DBB614C5B5E2}" type="pres">
      <dgm:prSet presAssocID="{909BFFB9-5CAC-4F91-A8CB-4F2D3DEB6D69}" presName="hierRoot1" presStyleCnt="0">
        <dgm:presLayoutVars>
          <dgm:hierBranch val="init"/>
        </dgm:presLayoutVars>
      </dgm:prSet>
      <dgm:spPr/>
    </dgm:pt>
    <dgm:pt modelId="{72D256D4-3722-4530-A9CD-749123A3E175}" type="pres">
      <dgm:prSet presAssocID="{909BFFB9-5CAC-4F91-A8CB-4F2D3DEB6D69}" presName="rootComposite1" presStyleCnt="0"/>
      <dgm:spPr/>
    </dgm:pt>
    <dgm:pt modelId="{528C94ED-A841-4F32-8D3A-1F3594E05A30}" type="pres">
      <dgm:prSet presAssocID="{909BFFB9-5CAC-4F91-A8CB-4F2D3DEB6D69}" presName="rootText1" presStyleLbl="node0" presStyleIdx="0" presStyleCnt="3" custScaleX="100953">
        <dgm:presLayoutVars>
          <dgm:chPref val="3"/>
        </dgm:presLayoutVars>
      </dgm:prSet>
      <dgm:spPr/>
    </dgm:pt>
    <dgm:pt modelId="{F7B9571B-01C1-4C31-9DBD-8E4A9C9EDEA7}" type="pres">
      <dgm:prSet presAssocID="{909BFFB9-5CAC-4F91-A8CB-4F2D3DEB6D69}" presName="rootConnector1" presStyleLbl="node1" presStyleIdx="0" presStyleCnt="0"/>
      <dgm:spPr/>
    </dgm:pt>
    <dgm:pt modelId="{6AE64B4C-1B0A-44C5-A38A-9463B1D8D4DE}" type="pres">
      <dgm:prSet presAssocID="{909BFFB9-5CAC-4F91-A8CB-4F2D3DEB6D69}" presName="hierChild2" presStyleCnt="0"/>
      <dgm:spPr/>
    </dgm:pt>
    <dgm:pt modelId="{3C4BAA84-678F-4056-9522-D5A7566B9ABA}" type="pres">
      <dgm:prSet presAssocID="{CE3C51ED-6B39-455E-B36A-E458CA3BD755}" presName="Name64" presStyleLbl="parChTrans1D2" presStyleIdx="0" presStyleCnt="5"/>
      <dgm:spPr/>
    </dgm:pt>
    <dgm:pt modelId="{37BDFD3D-CC15-4681-8A47-5290069D4572}" type="pres">
      <dgm:prSet presAssocID="{FE65366B-37B8-40F9-BF59-B9F6F92C7BA4}" presName="hierRoot2" presStyleCnt="0">
        <dgm:presLayoutVars>
          <dgm:hierBranch val="init"/>
        </dgm:presLayoutVars>
      </dgm:prSet>
      <dgm:spPr/>
    </dgm:pt>
    <dgm:pt modelId="{B204AF8B-0F0A-455F-BC67-3DC7B594F544}" type="pres">
      <dgm:prSet presAssocID="{FE65366B-37B8-40F9-BF59-B9F6F92C7BA4}" presName="rootComposite" presStyleCnt="0"/>
      <dgm:spPr/>
    </dgm:pt>
    <dgm:pt modelId="{542F5F80-E40E-4D3D-BAA6-2781D5BABF71}" type="pres">
      <dgm:prSet presAssocID="{FE65366B-37B8-40F9-BF59-B9F6F92C7BA4}" presName="rootText" presStyleLbl="node2" presStyleIdx="0" presStyleCnt="5">
        <dgm:presLayoutVars>
          <dgm:chPref val="3"/>
        </dgm:presLayoutVars>
      </dgm:prSet>
      <dgm:spPr/>
    </dgm:pt>
    <dgm:pt modelId="{14555F57-BE3A-4D8E-AB7B-B0782B3C2C84}" type="pres">
      <dgm:prSet presAssocID="{FE65366B-37B8-40F9-BF59-B9F6F92C7BA4}" presName="rootConnector" presStyleLbl="node2" presStyleIdx="0" presStyleCnt="5"/>
      <dgm:spPr/>
    </dgm:pt>
    <dgm:pt modelId="{ABCBC13A-4D90-4187-8F57-9230E4F6C83E}" type="pres">
      <dgm:prSet presAssocID="{FE65366B-37B8-40F9-BF59-B9F6F92C7BA4}" presName="hierChild4" presStyleCnt="0"/>
      <dgm:spPr/>
    </dgm:pt>
    <dgm:pt modelId="{8C3603D9-6FFC-43A3-A15D-F15D09C0FD59}" type="pres">
      <dgm:prSet presAssocID="{FE65366B-37B8-40F9-BF59-B9F6F92C7BA4}" presName="hierChild5" presStyleCnt="0"/>
      <dgm:spPr/>
    </dgm:pt>
    <dgm:pt modelId="{5C5C2B8F-7410-48A6-8B6B-52BF0FBACF83}" type="pres">
      <dgm:prSet presAssocID="{6BFFC412-79E9-42FA-8C39-4408D8A983DF}" presName="Name64" presStyleLbl="parChTrans1D2" presStyleIdx="1" presStyleCnt="5"/>
      <dgm:spPr/>
    </dgm:pt>
    <dgm:pt modelId="{5481BD7D-CED9-4974-AA08-743144F62C64}" type="pres">
      <dgm:prSet presAssocID="{1BC084C6-49D5-4535-B15C-C3F44F147941}" presName="hierRoot2" presStyleCnt="0">
        <dgm:presLayoutVars>
          <dgm:hierBranch val="init"/>
        </dgm:presLayoutVars>
      </dgm:prSet>
      <dgm:spPr/>
    </dgm:pt>
    <dgm:pt modelId="{307EFA23-A0AF-4F41-931B-92BA7DEB994E}" type="pres">
      <dgm:prSet presAssocID="{1BC084C6-49D5-4535-B15C-C3F44F147941}" presName="rootComposite" presStyleCnt="0"/>
      <dgm:spPr/>
    </dgm:pt>
    <dgm:pt modelId="{595B0202-C3A7-4D22-AB64-F5AA4FE3EED8}" type="pres">
      <dgm:prSet presAssocID="{1BC084C6-49D5-4535-B15C-C3F44F147941}" presName="rootText" presStyleLbl="node2" presStyleIdx="1" presStyleCnt="5">
        <dgm:presLayoutVars>
          <dgm:chPref val="3"/>
        </dgm:presLayoutVars>
      </dgm:prSet>
      <dgm:spPr/>
    </dgm:pt>
    <dgm:pt modelId="{D87BA118-23D1-437D-ACBC-A36F4A5288FC}" type="pres">
      <dgm:prSet presAssocID="{1BC084C6-49D5-4535-B15C-C3F44F147941}" presName="rootConnector" presStyleLbl="node2" presStyleIdx="1" presStyleCnt="5"/>
      <dgm:spPr/>
    </dgm:pt>
    <dgm:pt modelId="{7714AAC1-1F22-49A3-9586-DE804686850B}" type="pres">
      <dgm:prSet presAssocID="{1BC084C6-49D5-4535-B15C-C3F44F147941}" presName="hierChild4" presStyleCnt="0"/>
      <dgm:spPr/>
    </dgm:pt>
    <dgm:pt modelId="{51D2CE42-0647-4A6B-97F4-6187C4DB9495}" type="pres">
      <dgm:prSet presAssocID="{1BC084C6-49D5-4535-B15C-C3F44F147941}" presName="hierChild5" presStyleCnt="0"/>
      <dgm:spPr/>
    </dgm:pt>
    <dgm:pt modelId="{9281594A-AAB1-4489-90D7-3BB665FD3856}" type="pres">
      <dgm:prSet presAssocID="{909BFFB9-5CAC-4F91-A8CB-4F2D3DEB6D69}" presName="hierChild3" presStyleCnt="0"/>
      <dgm:spPr/>
    </dgm:pt>
    <dgm:pt modelId="{5AB8B902-AB16-410B-B186-1B402CFE90DC}" type="pres">
      <dgm:prSet presAssocID="{5266D93B-0823-4966-9DF8-C8A72F7FADE2}" presName="hierRoot1" presStyleCnt="0">
        <dgm:presLayoutVars>
          <dgm:hierBranch val="init"/>
        </dgm:presLayoutVars>
      </dgm:prSet>
      <dgm:spPr/>
    </dgm:pt>
    <dgm:pt modelId="{936A6B01-D1F2-4247-80B1-FDA2B3E96C38}" type="pres">
      <dgm:prSet presAssocID="{5266D93B-0823-4966-9DF8-C8A72F7FADE2}" presName="rootComposite1" presStyleCnt="0"/>
      <dgm:spPr/>
    </dgm:pt>
    <dgm:pt modelId="{76E91E6C-71DF-4AD6-A091-B7BB8DD871A9}" type="pres">
      <dgm:prSet presAssocID="{5266D93B-0823-4966-9DF8-C8A72F7FADE2}" presName="rootText1" presStyleLbl="node0" presStyleIdx="1" presStyleCnt="3">
        <dgm:presLayoutVars>
          <dgm:chPref val="3"/>
        </dgm:presLayoutVars>
      </dgm:prSet>
      <dgm:spPr/>
    </dgm:pt>
    <dgm:pt modelId="{4348D112-5513-4404-A4AD-FEFBA5016D1B}" type="pres">
      <dgm:prSet presAssocID="{5266D93B-0823-4966-9DF8-C8A72F7FADE2}" presName="rootConnector1" presStyleLbl="node1" presStyleIdx="0" presStyleCnt="0"/>
      <dgm:spPr/>
    </dgm:pt>
    <dgm:pt modelId="{1A96B6A1-181C-42E5-96E3-5C42629CAACD}" type="pres">
      <dgm:prSet presAssocID="{5266D93B-0823-4966-9DF8-C8A72F7FADE2}" presName="hierChild2" presStyleCnt="0"/>
      <dgm:spPr/>
    </dgm:pt>
    <dgm:pt modelId="{E68980E7-A413-41B8-8469-B39DF2AE3644}" type="pres">
      <dgm:prSet presAssocID="{DDD661EB-3EE4-4889-9ED3-B44B90B75B1D}" presName="Name64" presStyleLbl="parChTrans1D2" presStyleIdx="2" presStyleCnt="5"/>
      <dgm:spPr/>
    </dgm:pt>
    <dgm:pt modelId="{B986CCC9-F995-459E-A4FF-9A6FE06BBD17}" type="pres">
      <dgm:prSet presAssocID="{3A6BA297-9FE8-4013-ACE8-DAE747D0A8C1}" presName="hierRoot2" presStyleCnt="0">
        <dgm:presLayoutVars>
          <dgm:hierBranch val="init"/>
        </dgm:presLayoutVars>
      </dgm:prSet>
      <dgm:spPr/>
    </dgm:pt>
    <dgm:pt modelId="{67737C79-D829-4148-8C5B-3E37BC8B8F9F}" type="pres">
      <dgm:prSet presAssocID="{3A6BA297-9FE8-4013-ACE8-DAE747D0A8C1}" presName="rootComposite" presStyleCnt="0"/>
      <dgm:spPr/>
    </dgm:pt>
    <dgm:pt modelId="{3AD9A987-89F8-4969-ADF0-D0F6802EE6C3}" type="pres">
      <dgm:prSet presAssocID="{3A6BA297-9FE8-4013-ACE8-DAE747D0A8C1}" presName="rootText" presStyleLbl="node2" presStyleIdx="2" presStyleCnt="5">
        <dgm:presLayoutVars>
          <dgm:chPref val="3"/>
        </dgm:presLayoutVars>
      </dgm:prSet>
      <dgm:spPr/>
    </dgm:pt>
    <dgm:pt modelId="{1B6F17AA-A781-436A-ACDB-15EB548243BB}" type="pres">
      <dgm:prSet presAssocID="{3A6BA297-9FE8-4013-ACE8-DAE747D0A8C1}" presName="rootConnector" presStyleLbl="node2" presStyleIdx="2" presStyleCnt="5"/>
      <dgm:spPr/>
    </dgm:pt>
    <dgm:pt modelId="{C0DF0200-03A5-4476-9B94-2579B36435FF}" type="pres">
      <dgm:prSet presAssocID="{3A6BA297-9FE8-4013-ACE8-DAE747D0A8C1}" presName="hierChild4" presStyleCnt="0"/>
      <dgm:spPr/>
    </dgm:pt>
    <dgm:pt modelId="{4738FC42-B8BD-4BB2-9C5A-D6D10C9C3586}" type="pres">
      <dgm:prSet presAssocID="{3A6BA297-9FE8-4013-ACE8-DAE747D0A8C1}" presName="hierChild5" presStyleCnt="0"/>
      <dgm:spPr/>
    </dgm:pt>
    <dgm:pt modelId="{5DB17ED1-0167-4D8E-BCFE-FBF80C3BB190}" type="pres">
      <dgm:prSet presAssocID="{32025D00-213A-4329-BDD1-24BB88F4F947}" presName="Name64" presStyleLbl="parChTrans1D2" presStyleIdx="3" presStyleCnt="5"/>
      <dgm:spPr/>
    </dgm:pt>
    <dgm:pt modelId="{4BE8589B-880B-4633-96DF-44E21DDD080B}" type="pres">
      <dgm:prSet presAssocID="{D5EFE4EA-50E9-40F3-A018-5C6526F64256}" presName="hierRoot2" presStyleCnt="0">
        <dgm:presLayoutVars>
          <dgm:hierBranch val="init"/>
        </dgm:presLayoutVars>
      </dgm:prSet>
      <dgm:spPr/>
    </dgm:pt>
    <dgm:pt modelId="{3768028F-1017-411E-B3CD-5DDA8A2F9572}" type="pres">
      <dgm:prSet presAssocID="{D5EFE4EA-50E9-40F3-A018-5C6526F64256}" presName="rootComposite" presStyleCnt="0"/>
      <dgm:spPr/>
    </dgm:pt>
    <dgm:pt modelId="{095BE616-B43A-47D2-9F31-036477B5F0DD}" type="pres">
      <dgm:prSet presAssocID="{D5EFE4EA-50E9-40F3-A018-5C6526F64256}" presName="rootText" presStyleLbl="node2" presStyleIdx="3" presStyleCnt="5">
        <dgm:presLayoutVars>
          <dgm:chPref val="3"/>
        </dgm:presLayoutVars>
      </dgm:prSet>
      <dgm:spPr/>
    </dgm:pt>
    <dgm:pt modelId="{696B9C03-F514-4DF6-8B22-6E343CC4372D}" type="pres">
      <dgm:prSet presAssocID="{D5EFE4EA-50E9-40F3-A018-5C6526F64256}" presName="rootConnector" presStyleLbl="node2" presStyleIdx="3" presStyleCnt="5"/>
      <dgm:spPr/>
    </dgm:pt>
    <dgm:pt modelId="{52B3C921-DEC3-40A6-BE84-E38B152E27CB}" type="pres">
      <dgm:prSet presAssocID="{D5EFE4EA-50E9-40F3-A018-5C6526F64256}" presName="hierChild4" presStyleCnt="0"/>
      <dgm:spPr/>
    </dgm:pt>
    <dgm:pt modelId="{D612C802-1B52-4A74-B0DF-7F0C4927C501}" type="pres">
      <dgm:prSet presAssocID="{D5EFE4EA-50E9-40F3-A018-5C6526F64256}" presName="hierChild5" presStyleCnt="0"/>
      <dgm:spPr/>
    </dgm:pt>
    <dgm:pt modelId="{54931DDD-F304-478B-88A3-9074E622B5DB}" type="pres">
      <dgm:prSet presAssocID="{5266D93B-0823-4966-9DF8-C8A72F7FADE2}" presName="hierChild3" presStyleCnt="0"/>
      <dgm:spPr/>
    </dgm:pt>
    <dgm:pt modelId="{38C1A3EE-D839-4B57-990C-5D7B25388D6A}" type="pres">
      <dgm:prSet presAssocID="{BE04F3BC-541E-4416-852C-CC4049979FED}" presName="hierRoot1" presStyleCnt="0">
        <dgm:presLayoutVars>
          <dgm:hierBranch val="init"/>
        </dgm:presLayoutVars>
      </dgm:prSet>
      <dgm:spPr/>
    </dgm:pt>
    <dgm:pt modelId="{2DC655FA-7068-41D0-9687-A2E919C4F8EF}" type="pres">
      <dgm:prSet presAssocID="{BE04F3BC-541E-4416-852C-CC4049979FED}" presName="rootComposite1" presStyleCnt="0"/>
      <dgm:spPr/>
    </dgm:pt>
    <dgm:pt modelId="{3BE0D231-CE92-45E6-B6B1-27FAAA28C435}" type="pres">
      <dgm:prSet presAssocID="{BE04F3BC-541E-4416-852C-CC4049979FED}" presName="rootText1" presStyleLbl="node0" presStyleIdx="2" presStyleCnt="3">
        <dgm:presLayoutVars>
          <dgm:chPref val="3"/>
        </dgm:presLayoutVars>
      </dgm:prSet>
      <dgm:spPr/>
    </dgm:pt>
    <dgm:pt modelId="{BB85119D-2F97-4234-8D6B-F19430DF4B3A}" type="pres">
      <dgm:prSet presAssocID="{BE04F3BC-541E-4416-852C-CC4049979FED}" presName="rootConnector1" presStyleLbl="node1" presStyleIdx="0" presStyleCnt="0"/>
      <dgm:spPr/>
    </dgm:pt>
    <dgm:pt modelId="{D433760D-AEC9-45BB-848A-FC32100A14E1}" type="pres">
      <dgm:prSet presAssocID="{BE04F3BC-541E-4416-852C-CC4049979FED}" presName="hierChild2" presStyleCnt="0"/>
      <dgm:spPr/>
    </dgm:pt>
    <dgm:pt modelId="{E10A2261-8BD1-457F-9E38-0D761DF17F5D}" type="pres">
      <dgm:prSet presAssocID="{48443306-E7D7-47CC-8EF4-C7310436DB10}" presName="Name64" presStyleLbl="parChTrans1D2" presStyleIdx="4" presStyleCnt="5"/>
      <dgm:spPr/>
    </dgm:pt>
    <dgm:pt modelId="{08FA5E28-D45D-440A-AFD1-069929269AB0}" type="pres">
      <dgm:prSet presAssocID="{EC151C76-7EC3-492A-9B7A-567F60F3148A}" presName="hierRoot2" presStyleCnt="0">
        <dgm:presLayoutVars>
          <dgm:hierBranch val="init"/>
        </dgm:presLayoutVars>
      </dgm:prSet>
      <dgm:spPr/>
    </dgm:pt>
    <dgm:pt modelId="{76982958-92F8-48DE-BA47-3BB606E41C36}" type="pres">
      <dgm:prSet presAssocID="{EC151C76-7EC3-492A-9B7A-567F60F3148A}" presName="rootComposite" presStyleCnt="0"/>
      <dgm:spPr/>
    </dgm:pt>
    <dgm:pt modelId="{00535EE0-8E36-40F5-889D-54C27CCA7E89}" type="pres">
      <dgm:prSet presAssocID="{EC151C76-7EC3-492A-9B7A-567F60F3148A}" presName="rootText" presStyleLbl="node2" presStyleIdx="4" presStyleCnt="5">
        <dgm:presLayoutVars>
          <dgm:chPref val="3"/>
        </dgm:presLayoutVars>
      </dgm:prSet>
      <dgm:spPr/>
    </dgm:pt>
    <dgm:pt modelId="{D721B350-011E-409A-AFFE-BD7FBA6AE205}" type="pres">
      <dgm:prSet presAssocID="{EC151C76-7EC3-492A-9B7A-567F60F3148A}" presName="rootConnector" presStyleLbl="node2" presStyleIdx="4" presStyleCnt="5"/>
      <dgm:spPr/>
    </dgm:pt>
    <dgm:pt modelId="{8F343E36-B581-4F71-AF28-89A0F4B45EBB}" type="pres">
      <dgm:prSet presAssocID="{EC151C76-7EC3-492A-9B7A-567F60F3148A}" presName="hierChild4" presStyleCnt="0"/>
      <dgm:spPr/>
    </dgm:pt>
    <dgm:pt modelId="{CD27BDE7-EF9A-4353-8DC5-09682B0BD44E}" type="pres">
      <dgm:prSet presAssocID="{EC151C76-7EC3-492A-9B7A-567F60F3148A}" presName="hierChild5" presStyleCnt="0"/>
      <dgm:spPr/>
    </dgm:pt>
    <dgm:pt modelId="{D2649717-5E2C-4CCB-A938-AD0EF63966FF}" type="pres">
      <dgm:prSet presAssocID="{BE04F3BC-541E-4416-852C-CC4049979FED}" presName="hierChild3" presStyleCnt="0"/>
      <dgm:spPr/>
    </dgm:pt>
  </dgm:ptLst>
  <dgm:cxnLst>
    <dgm:cxn modelId="{319C2418-F8AD-4FF7-9D30-30A87CBDAB86}" srcId="{A8A7AE3F-B95B-4F9E-AC08-2762A3868354}" destId="{5266D93B-0823-4966-9DF8-C8A72F7FADE2}" srcOrd="1" destOrd="0" parTransId="{1EF19966-D66B-4454-A097-A6AA030946D5}" sibTransId="{FD54C0F2-5BAD-4849-90F7-45AAEAB38699}"/>
    <dgm:cxn modelId="{0B2E5A18-CCB8-497B-90D0-C77218D00B2D}" type="presOf" srcId="{32025D00-213A-4329-BDD1-24BB88F4F947}" destId="{5DB17ED1-0167-4D8E-BCFE-FBF80C3BB190}" srcOrd="0" destOrd="0" presId="urn:microsoft.com/office/officeart/2009/3/layout/HorizontalOrganizationChart"/>
    <dgm:cxn modelId="{CDC3C71A-B0F1-49F0-9B80-0542F920D78E}" type="presOf" srcId="{1BC084C6-49D5-4535-B15C-C3F44F147941}" destId="{D87BA118-23D1-437D-ACBC-A36F4A5288FC}" srcOrd="1" destOrd="0" presId="urn:microsoft.com/office/officeart/2009/3/layout/HorizontalOrganizationChart"/>
    <dgm:cxn modelId="{5D5AD61D-5659-45F0-AA2D-D9F4E0AEB37E}" type="presOf" srcId="{D5EFE4EA-50E9-40F3-A018-5C6526F64256}" destId="{095BE616-B43A-47D2-9F31-036477B5F0DD}" srcOrd="0" destOrd="0" presId="urn:microsoft.com/office/officeart/2009/3/layout/HorizontalOrganizationChart"/>
    <dgm:cxn modelId="{0048D920-D7F9-4BAB-AC25-4D3DC5A1AB11}" type="presOf" srcId="{A8A7AE3F-B95B-4F9E-AC08-2762A3868354}" destId="{D247E2A1-0394-4BF6-A5BC-12416B161AB6}" srcOrd="0" destOrd="0" presId="urn:microsoft.com/office/officeart/2009/3/layout/HorizontalOrganizationChart"/>
    <dgm:cxn modelId="{F164A522-E8B5-42A9-9BB9-DD3173E7D6E0}" type="presOf" srcId="{DDD661EB-3EE4-4889-9ED3-B44B90B75B1D}" destId="{E68980E7-A413-41B8-8469-B39DF2AE3644}" srcOrd="0" destOrd="0" presId="urn:microsoft.com/office/officeart/2009/3/layout/HorizontalOrganizationChart"/>
    <dgm:cxn modelId="{045B7639-8876-4469-8841-84E93D2934AA}" type="presOf" srcId="{FE65366B-37B8-40F9-BF59-B9F6F92C7BA4}" destId="{542F5F80-E40E-4D3D-BAA6-2781D5BABF71}" srcOrd="0" destOrd="0" presId="urn:microsoft.com/office/officeart/2009/3/layout/HorizontalOrganizationChart"/>
    <dgm:cxn modelId="{BF90C83C-C814-47BE-990B-A38C85578AF0}" srcId="{909BFFB9-5CAC-4F91-A8CB-4F2D3DEB6D69}" destId="{1BC084C6-49D5-4535-B15C-C3F44F147941}" srcOrd="1" destOrd="0" parTransId="{6BFFC412-79E9-42FA-8C39-4408D8A983DF}" sibTransId="{97094205-84CC-4352-A443-2C4B933C1F70}"/>
    <dgm:cxn modelId="{CD4A223E-4A5B-4A42-B77D-3025F25EDEAE}" type="presOf" srcId="{FE65366B-37B8-40F9-BF59-B9F6F92C7BA4}" destId="{14555F57-BE3A-4D8E-AB7B-B0782B3C2C84}" srcOrd="1" destOrd="0" presId="urn:microsoft.com/office/officeart/2009/3/layout/HorizontalOrganizationChart"/>
    <dgm:cxn modelId="{1F65D146-1C10-45B4-BB15-1256A3C7CC32}" type="presOf" srcId="{1BC084C6-49D5-4535-B15C-C3F44F147941}" destId="{595B0202-C3A7-4D22-AB64-F5AA4FE3EED8}" srcOrd="0" destOrd="0" presId="urn:microsoft.com/office/officeart/2009/3/layout/HorizontalOrganizationChart"/>
    <dgm:cxn modelId="{AE444E6D-5C44-4699-B009-BB4C6E8EDD99}" type="presOf" srcId="{CE3C51ED-6B39-455E-B36A-E458CA3BD755}" destId="{3C4BAA84-678F-4056-9522-D5A7566B9ABA}" srcOrd="0" destOrd="0" presId="urn:microsoft.com/office/officeart/2009/3/layout/HorizontalOrganizationChart"/>
    <dgm:cxn modelId="{3F6A0173-F6C5-42D1-87CF-45E5AA22DEEE}" srcId="{5266D93B-0823-4966-9DF8-C8A72F7FADE2}" destId="{3A6BA297-9FE8-4013-ACE8-DAE747D0A8C1}" srcOrd="0" destOrd="0" parTransId="{DDD661EB-3EE4-4889-9ED3-B44B90B75B1D}" sibTransId="{095B51CD-6E92-40E4-90DE-7D7302EC4D92}"/>
    <dgm:cxn modelId="{DA724C88-367E-44D1-9C3B-40AD87B4EC14}" type="presOf" srcId="{BE04F3BC-541E-4416-852C-CC4049979FED}" destId="{3BE0D231-CE92-45E6-B6B1-27FAAA28C435}" srcOrd="0" destOrd="0" presId="urn:microsoft.com/office/officeart/2009/3/layout/HorizontalOrganizationChart"/>
    <dgm:cxn modelId="{8882028E-7574-4E7B-B499-A1568E2E3F6D}" type="presOf" srcId="{5266D93B-0823-4966-9DF8-C8A72F7FADE2}" destId="{4348D112-5513-4404-A4AD-FEFBA5016D1B}" srcOrd="1" destOrd="0" presId="urn:microsoft.com/office/officeart/2009/3/layout/HorizontalOrganizationChart"/>
    <dgm:cxn modelId="{DB61D096-3170-462E-922A-D31ECD514E0C}" type="presOf" srcId="{48443306-E7D7-47CC-8EF4-C7310436DB10}" destId="{E10A2261-8BD1-457F-9E38-0D761DF17F5D}" srcOrd="0" destOrd="0" presId="urn:microsoft.com/office/officeart/2009/3/layout/HorizontalOrganizationChart"/>
    <dgm:cxn modelId="{1800739C-93DC-4838-B34D-8E4051949A63}" type="presOf" srcId="{3A6BA297-9FE8-4013-ACE8-DAE747D0A8C1}" destId="{3AD9A987-89F8-4969-ADF0-D0F6802EE6C3}" srcOrd="0" destOrd="0" presId="urn:microsoft.com/office/officeart/2009/3/layout/HorizontalOrganizationChart"/>
    <dgm:cxn modelId="{84DFB7A2-A330-4458-A50C-DD22E4682CD3}" srcId="{909BFFB9-5CAC-4F91-A8CB-4F2D3DEB6D69}" destId="{FE65366B-37B8-40F9-BF59-B9F6F92C7BA4}" srcOrd="0" destOrd="0" parTransId="{CE3C51ED-6B39-455E-B36A-E458CA3BD755}" sibTransId="{6B76DBDD-BAED-4EBA-B031-4D7B759CDF34}"/>
    <dgm:cxn modelId="{8F3DACA4-E182-4C23-85D2-258366762337}" srcId="{5266D93B-0823-4966-9DF8-C8A72F7FADE2}" destId="{D5EFE4EA-50E9-40F3-A018-5C6526F64256}" srcOrd="1" destOrd="0" parTransId="{32025D00-213A-4329-BDD1-24BB88F4F947}" sibTransId="{474CF5F1-1460-4AC9-B6D8-7F7D35262B49}"/>
    <dgm:cxn modelId="{D3D109B0-C463-4436-9950-E5AD4EFE114F}" type="presOf" srcId="{EC151C76-7EC3-492A-9B7A-567F60F3148A}" destId="{00535EE0-8E36-40F5-889D-54C27CCA7E89}" srcOrd="0" destOrd="0" presId="urn:microsoft.com/office/officeart/2009/3/layout/HorizontalOrganizationChart"/>
    <dgm:cxn modelId="{7E271FC0-D732-4672-93C0-345657315286}" type="presOf" srcId="{EC151C76-7EC3-492A-9B7A-567F60F3148A}" destId="{D721B350-011E-409A-AFFE-BD7FBA6AE205}" srcOrd="1" destOrd="0" presId="urn:microsoft.com/office/officeart/2009/3/layout/HorizontalOrganizationChart"/>
    <dgm:cxn modelId="{5FEB0BC3-80A3-43C4-817C-3BAB2D4AA323}" srcId="{A8A7AE3F-B95B-4F9E-AC08-2762A3868354}" destId="{909BFFB9-5CAC-4F91-A8CB-4F2D3DEB6D69}" srcOrd="0" destOrd="0" parTransId="{394CB883-F72C-4989-966E-AC553FD81DE9}" sibTransId="{44A46CE5-BB4A-4A71-B864-C1220EB2D3E3}"/>
    <dgm:cxn modelId="{B29975CB-F66F-4AFB-B7D7-FB4902CC0BE2}" srcId="{A8A7AE3F-B95B-4F9E-AC08-2762A3868354}" destId="{BE04F3BC-541E-4416-852C-CC4049979FED}" srcOrd="2" destOrd="0" parTransId="{2D006653-65A3-4451-AA04-07809DD09611}" sibTransId="{B350D379-15F7-4BF4-9E12-96192FA7D22F}"/>
    <dgm:cxn modelId="{B15B40D5-4F40-49C3-BD1D-220F96FE4A6A}" srcId="{BE04F3BC-541E-4416-852C-CC4049979FED}" destId="{EC151C76-7EC3-492A-9B7A-567F60F3148A}" srcOrd="0" destOrd="0" parTransId="{48443306-E7D7-47CC-8EF4-C7310436DB10}" sibTransId="{4E643151-3CF9-417C-8622-5E0D0958942D}"/>
    <dgm:cxn modelId="{1EC716D9-E2AA-4B0D-90A4-EF53E7A3DEA6}" type="presOf" srcId="{909BFFB9-5CAC-4F91-A8CB-4F2D3DEB6D69}" destId="{528C94ED-A841-4F32-8D3A-1F3594E05A30}" srcOrd="0" destOrd="0" presId="urn:microsoft.com/office/officeart/2009/3/layout/HorizontalOrganizationChart"/>
    <dgm:cxn modelId="{77A1F3DC-5929-476E-A5F1-58561A2F9D1A}" type="presOf" srcId="{D5EFE4EA-50E9-40F3-A018-5C6526F64256}" destId="{696B9C03-F514-4DF6-8B22-6E343CC4372D}" srcOrd="1" destOrd="0" presId="urn:microsoft.com/office/officeart/2009/3/layout/HorizontalOrganizationChart"/>
    <dgm:cxn modelId="{0F2F01E0-374F-4EF6-9606-3246CC86FC05}" type="presOf" srcId="{909BFFB9-5CAC-4F91-A8CB-4F2D3DEB6D69}" destId="{F7B9571B-01C1-4C31-9DBD-8E4A9C9EDEA7}" srcOrd="1" destOrd="0" presId="urn:microsoft.com/office/officeart/2009/3/layout/HorizontalOrganizationChart"/>
    <dgm:cxn modelId="{BABBC8E1-D798-48E1-8E29-06EF837AA4B7}" type="presOf" srcId="{3A6BA297-9FE8-4013-ACE8-DAE747D0A8C1}" destId="{1B6F17AA-A781-436A-ACDB-15EB548243BB}" srcOrd="1" destOrd="0" presId="urn:microsoft.com/office/officeart/2009/3/layout/HorizontalOrganizationChart"/>
    <dgm:cxn modelId="{9143D4F8-67A3-4A0D-82C4-8428B53C8F93}" type="presOf" srcId="{BE04F3BC-541E-4416-852C-CC4049979FED}" destId="{BB85119D-2F97-4234-8D6B-F19430DF4B3A}" srcOrd="1" destOrd="0" presId="urn:microsoft.com/office/officeart/2009/3/layout/HorizontalOrganizationChart"/>
    <dgm:cxn modelId="{ED1610F9-733F-47A9-9FE9-6470AA8CC06B}" type="presOf" srcId="{5266D93B-0823-4966-9DF8-C8A72F7FADE2}" destId="{76E91E6C-71DF-4AD6-A091-B7BB8DD871A9}" srcOrd="0" destOrd="0" presId="urn:microsoft.com/office/officeart/2009/3/layout/HorizontalOrganizationChart"/>
    <dgm:cxn modelId="{78AD0FFD-DAF0-4AAC-8AB5-2CA32262CEBB}" type="presOf" srcId="{6BFFC412-79E9-42FA-8C39-4408D8A983DF}" destId="{5C5C2B8F-7410-48A6-8B6B-52BF0FBACF83}" srcOrd="0" destOrd="0" presId="urn:microsoft.com/office/officeart/2009/3/layout/HorizontalOrganizationChart"/>
    <dgm:cxn modelId="{E9BE5FDE-B799-45F9-AC62-89007647DE7D}" type="presParOf" srcId="{D247E2A1-0394-4BF6-A5BC-12416B161AB6}" destId="{27EFA65C-C060-4729-912E-DBB614C5B5E2}" srcOrd="0" destOrd="0" presId="urn:microsoft.com/office/officeart/2009/3/layout/HorizontalOrganizationChart"/>
    <dgm:cxn modelId="{CD584D4F-C8BC-41E6-A7D2-474296A6FF9E}" type="presParOf" srcId="{27EFA65C-C060-4729-912E-DBB614C5B5E2}" destId="{72D256D4-3722-4530-A9CD-749123A3E175}" srcOrd="0" destOrd="0" presId="urn:microsoft.com/office/officeart/2009/3/layout/HorizontalOrganizationChart"/>
    <dgm:cxn modelId="{A44DE9C8-1E30-4A2C-A957-E8B9343FDD75}" type="presParOf" srcId="{72D256D4-3722-4530-A9CD-749123A3E175}" destId="{528C94ED-A841-4F32-8D3A-1F3594E05A30}" srcOrd="0" destOrd="0" presId="urn:microsoft.com/office/officeart/2009/3/layout/HorizontalOrganizationChart"/>
    <dgm:cxn modelId="{B642BB0B-BE5C-4811-8193-1562ED0ACA0C}" type="presParOf" srcId="{72D256D4-3722-4530-A9CD-749123A3E175}" destId="{F7B9571B-01C1-4C31-9DBD-8E4A9C9EDEA7}" srcOrd="1" destOrd="0" presId="urn:microsoft.com/office/officeart/2009/3/layout/HorizontalOrganizationChart"/>
    <dgm:cxn modelId="{1DCF403D-7CFF-4F10-BD78-AAA86A2B3B36}" type="presParOf" srcId="{27EFA65C-C060-4729-912E-DBB614C5B5E2}" destId="{6AE64B4C-1B0A-44C5-A38A-9463B1D8D4DE}" srcOrd="1" destOrd="0" presId="urn:microsoft.com/office/officeart/2009/3/layout/HorizontalOrganizationChart"/>
    <dgm:cxn modelId="{94192717-199A-485D-A5DA-195707DFEF12}" type="presParOf" srcId="{6AE64B4C-1B0A-44C5-A38A-9463B1D8D4DE}" destId="{3C4BAA84-678F-4056-9522-D5A7566B9ABA}" srcOrd="0" destOrd="0" presId="urn:microsoft.com/office/officeart/2009/3/layout/HorizontalOrganizationChart"/>
    <dgm:cxn modelId="{48DE5A0A-CA1D-4FB7-9336-AC6687C4ADC6}" type="presParOf" srcId="{6AE64B4C-1B0A-44C5-A38A-9463B1D8D4DE}" destId="{37BDFD3D-CC15-4681-8A47-5290069D4572}" srcOrd="1" destOrd="0" presId="urn:microsoft.com/office/officeart/2009/3/layout/HorizontalOrganizationChart"/>
    <dgm:cxn modelId="{4F723B37-0DF8-4EB7-A62D-42B218BE9200}" type="presParOf" srcId="{37BDFD3D-CC15-4681-8A47-5290069D4572}" destId="{B204AF8B-0F0A-455F-BC67-3DC7B594F544}" srcOrd="0" destOrd="0" presId="urn:microsoft.com/office/officeart/2009/3/layout/HorizontalOrganizationChart"/>
    <dgm:cxn modelId="{4B9A2776-E3D7-4617-9FF5-929D26B1275E}" type="presParOf" srcId="{B204AF8B-0F0A-455F-BC67-3DC7B594F544}" destId="{542F5F80-E40E-4D3D-BAA6-2781D5BABF71}" srcOrd="0" destOrd="0" presId="urn:microsoft.com/office/officeart/2009/3/layout/HorizontalOrganizationChart"/>
    <dgm:cxn modelId="{A2D9EBE3-9442-4726-9DC9-2AEAD7797755}" type="presParOf" srcId="{B204AF8B-0F0A-455F-BC67-3DC7B594F544}" destId="{14555F57-BE3A-4D8E-AB7B-B0782B3C2C84}" srcOrd="1" destOrd="0" presId="urn:microsoft.com/office/officeart/2009/3/layout/HorizontalOrganizationChart"/>
    <dgm:cxn modelId="{14E992B6-7B9B-4504-9573-B0AC13965454}" type="presParOf" srcId="{37BDFD3D-CC15-4681-8A47-5290069D4572}" destId="{ABCBC13A-4D90-4187-8F57-9230E4F6C83E}" srcOrd="1" destOrd="0" presId="urn:microsoft.com/office/officeart/2009/3/layout/HorizontalOrganizationChart"/>
    <dgm:cxn modelId="{EC9CC98B-630F-4DDF-9BD2-ADE5961B8FA1}" type="presParOf" srcId="{37BDFD3D-CC15-4681-8A47-5290069D4572}" destId="{8C3603D9-6FFC-43A3-A15D-F15D09C0FD59}" srcOrd="2" destOrd="0" presId="urn:microsoft.com/office/officeart/2009/3/layout/HorizontalOrganizationChart"/>
    <dgm:cxn modelId="{EBE22A85-171B-4A5C-A8CE-6939FD98C6D1}" type="presParOf" srcId="{6AE64B4C-1B0A-44C5-A38A-9463B1D8D4DE}" destId="{5C5C2B8F-7410-48A6-8B6B-52BF0FBACF83}" srcOrd="2" destOrd="0" presId="urn:microsoft.com/office/officeart/2009/3/layout/HorizontalOrganizationChart"/>
    <dgm:cxn modelId="{9A05EC23-C356-4CE9-8E92-C0C819D3B730}" type="presParOf" srcId="{6AE64B4C-1B0A-44C5-A38A-9463B1D8D4DE}" destId="{5481BD7D-CED9-4974-AA08-743144F62C64}" srcOrd="3" destOrd="0" presId="urn:microsoft.com/office/officeart/2009/3/layout/HorizontalOrganizationChart"/>
    <dgm:cxn modelId="{2ADBF480-0275-4386-AB9E-025EDD56915C}" type="presParOf" srcId="{5481BD7D-CED9-4974-AA08-743144F62C64}" destId="{307EFA23-A0AF-4F41-931B-92BA7DEB994E}" srcOrd="0" destOrd="0" presId="urn:microsoft.com/office/officeart/2009/3/layout/HorizontalOrganizationChart"/>
    <dgm:cxn modelId="{29C4AD8D-2DA5-4F0D-9FF4-89B2162F4B1E}" type="presParOf" srcId="{307EFA23-A0AF-4F41-931B-92BA7DEB994E}" destId="{595B0202-C3A7-4D22-AB64-F5AA4FE3EED8}" srcOrd="0" destOrd="0" presId="urn:microsoft.com/office/officeart/2009/3/layout/HorizontalOrganizationChart"/>
    <dgm:cxn modelId="{86B16F1F-36FB-4EBB-A412-425DCD781E99}" type="presParOf" srcId="{307EFA23-A0AF-4F41-931B-92BA7DEB994E}" destId="{D87BA118-23D1-437D-ACBC-A36F4A5288FC}" srcOrd="1" destOrd="0" presId="urn:microsoft.com/office/officeart/2009/3/layout/HorizontalOrganizationChart"/>
    <dgm:cxn modelId="{45C573C2-B209-4A7B-AFC8-92218BDE154D}" type="presParOf" srcId="{5481BD7D-CED9-4974-AA08-743144F62C64}" destId="{7714AAC1-1F22-49A3-9586-DE804686850B}" srcOrd="1" destOrd="0" presId="urn:microsoft.com/office/officeart/2009/3/layout/HorizontalOrganizationChart"/>
    <dgm:cxn modelId="{33CE7C76-A0A1-4511-AF0F-12A5C4A45FD9}" type="presParOf" srcId="{5481BD7D-CED9-4974-AA08-743144F62C64}" destId="{51D2CE42-0647-4A6B-97F4-6187C4DB9495}" srcOrd="2" destOrd="0" presId="urn:microsoft.com/office/officeart/2009/3/layout/HorizontalOrganizationChart"/>
    <dgm:cxn modelId="{8BB398A5-761D-4276-84C8-D83C7A37B393}" type="presParOf" srcId="{27EFA65C-C060-4729-912E-DBB614C5B5E2}" destId="{9281594A-AAB1-4489-90D7-3BB665FD3856}" srcOrd="2" destOrd="0" presId="urn:microsoft.com/office/officeart/2009/3/layout/HorizontalOrganizationChart"/>
    <dgm:cxn modelId="{ADB558BD-AC62-4E24-8BDC-6230725C6D53}" type="presParOf" srcId="{D247E2A1-0394-4BF6-A5BC-12416B161AB6}" destId="{5AB8B902-AB16-410B-B186-1B402CFE90DC}" srcOrd="1" destOrd="0" presId="urn:microsoft.com/office/officeart/2009/3/layout/HorizontalOrganizationChart"/>
    <dgm:cxn modelId="{263D7191-F63F-4D9A-AF1B-CA887C5339EF}" type="presParOf" srcId="{5AB8B902-AB16-410B-B186-1B402CFE90DC}" destId="{936A6B01-D1F2-4247-80B1-FDA2B3E96C38}" srcOrd="0" destOrd="0" presId="urn:microsoft.com/office/officeart/2009/3/layout/HorizontalOrganizationChart"/>
    <dgm:cxn modelId="{08ACC306-86AF-4408-A2CD-EF569B1C563D}" type="presParOf" srcId="{936A6B01-D1F2-4247-80B1-FDA2B3E96C38}" destId="{76E91E6C-71DF-4AD6-A091-B7BB8DD871A9}" srcOrd="0" destOrd="0" presId="urn:microsoft.com/office/officeart/2009/3/layout/HorizontalOrganizationChart"/>
    <dgm:cxn modelId="{C60BFB05-46EE-48B1-AB94-E1702B0133AC}" type="presParOf" srcId="{936A6B01-D1F2-4247-80B1-FDA2B3E96C38}" destId="{4348D112-5513-4404-A4AD-FEFBA5016D1B}" srcOrd="1" destOrd="0" presId="urn:microsoft.com/office/officeart/2009/3/layout/HorizontalOrganizationChart"/>
    <dgm:cxn modelId="{A2027B4D-5013-4F3C-82A3-DECCE70B63BA}" type="presParOf" srcId="{5AB8B902-AB16-410B-B186-1B402CFE90DC}" destId="{1A96B6A1-181C-42E5-96E3-5C42629CAACD}" srcOrd="1" destOrd="0" presId="urn:microsoft.com/office/officeart/2009/3/layout/HorizontalOrganizationChart"/>
    <dgm:cxn modelId="{46AFE06E-270C-4926-BAA4-1B89ADEEC1E5}" type="presParOf" srcId="{1A96B6A1-181C-42E5-96E3-5C42629CAACD}" destId="{E68980E7-A413-41B8-8469-B39DF2AE3644}" srcOrd="0" destOrd="0" presId="urn:microsoft.com/office/officeart/2009/3/layout/HorizontalOrganizationChart"/>
    <dgm:cxn modelId="{A8BAD4D2-2EDD-4B18-9B03-3594B4008B00}" type="presParOf" srcId="{1A96B6A1-181C-42E5-96E3-5C42629CAACD}" destId="{B986CCC9-F995-459E-A4FF-9A6FE06BBD17}" srcOrd="1" destOrd="0" presId="urn:microsoft.com/office/officeart/2009/3/layout/HorizontalOrganizationChart"/>
    <dgm:cxn modelId="{4D0030D2-1574-42BC-9B8A-7F87F7E92BE9}" type="presParOf" srcId="{B986CCC9-F995-459E-A4FF-9A6FE06BBD17}" destId="{67737C79-D829-4148-8C5B-3E37BC8B8F9F}" srcOrd="0" destOrd="0" presId="urn:microsoft.com/office/officeart/2009/3/layout/HorizontalOrganizationChart"/>
    <dgm:cxn modelId="{C2904805-77CC-472C-897B-DBDD2DB50878}" type="presParOf" srcId="{67737C79-D829-4148-8C5B-3E37BC8B8F9F}" destId="{3AD9A987-89F8-4969-ADF0-D0F6802EE6C3}" srcOrd="0" destOrd="0" presId="urn:microsoft.com/office/officeart/2009/3/layout/HorizontalOrganizationChart"/>
    <dgm:cxn modelId="{1BDD2D47-1A26-4B7D-A038-29AFCD52725B}" type="presParOf" srcId="{67737C79-D829-4148-8C5B-3E37BC8B8F9F}" destId="{1B6F17AA-A781-436A-ACDB-15EB548243BB}" srcOrd="1" destOrd="0" presId="urn:microsoft.com/office/officeart/2009/3/layout/HorizontalOrganizationChart"/>
    <dgm:cxn modelId="{3B43B1D0-1A1D-4D04-B778-BB24A8AE7181}" type="presParOf" srcId="{B986CCC9-F995-459E-A4FF-9A6FE06BBD17}" destId="{C0DF0200-03A5-4476-9B94-2579B36435FF}" srcOrd="1" destOrd="0" presId="urn:microsoft.com/office/officeart/2009/3/layout/HorizontalOrganizationChart"/>
    <dgm:cxn modelId="{C4DBDDB4-CE75-413F-8564-03371C18B61A}" type="presParOf" srcId="{B986CCC9-F995-459E-A4FF-9A6FE06BBD17}" destId="{4738FC42-B8BD-4BB2-9C5A-D6D10C9C3586}" srcOrd="2" destOrd="0" presId="urn:microsoft.com/office/officeart/2009/3/layout/HorizontalOrganizationChart"/>
    <dgm:cxn modelId="{55E7F3BD-BF34-4012-8DD6-F37FEFB3AC89}" type="presParOf" srcId="{1A96B6A1-181C-42E5-96E3-5C42629CAACD}" destId="{5DB17ED1-0167-4D8E-BCFE-FBF80C3BB190}" srcOrd="2" destOrd="0" presId="urn:microsoft.com/office/officeart/2009/3/layout/HorizontalOrganizationChart"/>
    <dgm:cxn modelId="{D7F40AF0-B248-4B99-9E9F-E3E27EF726C4}" type="presParOf" srcId="{1A96B6A1-181C-42E5-96E3-5C42629CAACD}" destId="{4BE8589B-880B-4633-96DF-44E21DDD080B}" srcOrd="3" destOrd="0" presId="urn:microsoft.com/office/officeart/2009/3/layout/HorizontalOrganizationChart"/>
    <dgm:cxn modelId="{6EE8103C-C138-47C2-9BC0-21D8E0C94440}" type="presParOf" srcId="{4BE8589B-880B-4633-96DF-44E21DDD080B}" destId="{3768028F-1017-411E-B3CD-5DDA8A2F9572}" srcOrd="0" destOrd="0" presId="urn:microsoft.com/office/officeart/2009/3/layout/HorizontalOrganizationChart"/>
    <dgm:cxn modelId="{0A64B66C-E5B3-401C-91A3-A2A04B2C43F9}" type="presParOf" srcId="{3768028F-1017-411E-B3CD-5DDA8A2F9572}" destId="{095BE616-B43A-47D2-9F31-036477B5F0DD}" srcOrd="0" destOrd="0" presId="urn:microsoft.com/office/officeart/2009/3/layout/HorizontalOrganizationChart"/>
    <dgm:cxn modelId="{63FB05D7-FEBF-473F-934C-9E86ADE26213}" type="presParOf" srcId="{3768028F-1017-411E-B3CD-5DDA8A2F9572}" destId="{696B9C03-F514-4DF6-8B22-6E343CC4372D}" srcOrd="1" destOrd="0" presId="urn:microsoft.com/office/officeart/2009/3/layout/HorizontalOrganizationChart"/>
    <dgm:cxn modelId="{22FE7586-2C57-41D6-A97C-52585DD66DBE}" type="presParOf" srcId="{4BE8589B-880B-4633-96DF-44E21DDD080B}" destId="{52B3C921-DEC3-40A6-BE84-E38B152E27CB}" srcOrd="1" destOrd="0" presId="urn:microsoft.com/office/officeart/2009/3/layout/HorizontalOrganizationChart"/>
    <dgm:cxn modelId="{6101A507-4EEF-4F8C-A12D-218ABD4A1CD9}" type="presParOf" srcId="{4BE8589B-880B-4633-96DF-44E21DDD080B}" destId="{D612C802-1B52-4A74-B0DF-7F0C4927C501}" srcOrd="2" destOrd="0" presId="urn:microsoft.com/office/officeart/2009/3/layout/HorizontalOrganizationChart"/>
    <dgm:cxn modelId="{CFAA2D90-386E-414D-871A-063985516D83}" type="presParOf" srcId="{5AB8B902-AB16-410B-B186-1B402CFE90DC}" destId="{54931DDD-F304-478B-88A3-9074E622B5DB}" srcOrd="2" destOrd="0" presId="urn:microsoft.com/office/officeart/2009/3/layout/HorizontalOrganizationChart"/>
    <dgm:cxn modelId="{3962464E-3665-4723-B6D3-B189F1796769}" type="presParOf" srcId="{D247E2A1-0394-4BF6-A5BC-12416B161AB6}" destId="{38C1A3EE-D839-4B57-990C-5D7B25388D6A}" srcOrd="2" destOrd="0" presId="urn:microsoft.com/office/officeart/2009/3/layout/HorizontalOrganizationChart"/>
    <dgm:cxn modelId="{C5F0F0A9-229F-4070-8EB3-D51D47DF799C}" type="presParOf" srcId="{38C1A3EE-D839-4B57-990C-5D7B25388D6A}" destId="{2DC655FA-7068-41D0-9687-A2E919C4F8EF}" srcOrd="0" destOrd="0" presId="urn:microsoft.com/office/officeart/2009/3/layout/HorizontalOrganizationChart"/>
    <dgm:cxn modelId="{0CEB404F-0215-41A3-AE11-4E3ABA7B8702}" type="presParOf" srcId="{2DC655FA-7068-41D0-9687-A2E919C4F8EF}" destId="{3BE0D231-CE92-45E6-B6B1-27FAAA28C435}" srcOrd="0" destOrd="0" presId="urn:microsoft.com/office/officeart/2009/3/layout/HorizontalOrganizationChart"/>
    <dgm:cxn modelId="{B606E2BD-3352-433F-8121-5A444761D0EC}" type="presParOf" srcId="{2DC655FA-7068-41D0-9687-A2E919C4F8EF}" destId="{BB85119D-2F97-4234-8D6B-F19430DF4B3A}" srcOrd="1" destOrd="0" presId="urn:microsoft.com/office/officeart/2009/3/layout/HorizontalOrganizationChart"/>
    <dgm:cxn modelId="{D0D7E05C-30F5-4410-BCA0-D717A380DD63}" type="presParOf" srcId="{38C1A3EE-D839-4B57-990C-5D7B25388D6A}" destId="{D433760D-AEC9-45BB-848A-FC32100A14E1}" srcOrd="1" destOrd="0" presId="urn:microsoft.com/office/officeart/2009/3/layout/HorizontalOrganizationChart"/>
    <dgm:cxn modelId="{ED0B6789-AA1B-4FF8-ABE2-F59746D6822A}" type="presParOf" srcId="{D433760D-AEC9-45BB-848A-FC32100A14E1}" destId="{E10A2261-8BD1-457F-9E38-0D761DF17F5D}" srcOrd="0" destOrd="0" presId="urn:microsoft.com/office/officeart/2009/3/layout/HorizontalOrganizationChart"/>
    <dgm:cxn modelId="{B48AB27F-A023-47C2-AD77-461F7C16E480}" type="presParOf" srcId="{D433760D-AEC9-45BB-848A-FC32100A14E1}" destId="{08FA5E28-D45D-440A-AFD1-069929269AB0}" srcOrd="1" destOrd="0" presId="urn:microsoft.com/office/officeart/2009/3/layout/HorizontalOrganizationChart"/>
    <dgm:cxn modelId="{121E5448-D38B-4B4D-8BDD-D5064C371ADD}" type="presParOf" srcId="{08FA5E28-D45D-440A-AFD1-069929269AB0}" destId="{76982958-92F8-48DE-BA47-3BB606E41C36}" srcOrd="0" destOrd="0" presId="urn:microsoft.com/office/officeart/2009/3/layout/HorizontalOrganizationChart"/>
    <dgm:cxn modelId="{14E70711-C06B-49B4-8EA6-63E564FEB643}" type="presParOf" srcId="{76982958-92F8-48DE-BA47-3BB606E41C36}" destId="{00535EE0-8E36-40F5-889D-54C27CCA7E89}" srcOrd="0" destOrd="0" presId="urn:microsoft.com/office/officeart/2009/3/layout/HorizontalOrganizationChart"/>
    <dgm:cxn modelId="{93543A12-06C1-4EF8-87F8-33C48334D854}" type="presParOf" srcId="{76982958-92F8-48DE-BA47-3BB606E41C36}" destId="{D721B350-011E-409A-AFFE-BD7FBA6AE205}" srcOrd="1" destOrd="0" presId="urn:microsoft.com/office/officeart/2009/3/layout/HorizontalOrganizationChart"/>
    <dgm:cxn modelId="{6EAAA112-2869-4885-9B19-489317C4FB46}" type="presParOf" srcId="{08FA5E28-D45D-440A-AFD1-069929269AB0}" destId="{8F343E36-B581-4F71-AF28-89A0F4B45EBB}" srcOrd="1" destOrd="0" presId="urn:microsoft.com/office/officeart/2009/3/layout/HorizontalOrganizationChart"/>
    <dgm:cxn modelId="{81DBE602-86FB-41BC-84C4-59827C6C9DB0}" type="presParOf" srcId="{08FA5E28-D45D-440A-AFD1-069929269AB0}" destId="{CD27BDE7-EF9A-4353-8DC5-09682B0BD44E}" srcOrd="2" destOrd="0" presId="urn:microsoft.com/office/officeart/2009/3/layout/HorizontalOrganizationChart"/>
    <dgm:cxn modelId="{6829A5CA-6590-48C5-A33F-5590864C1E95}" type="presParOf" srcId="{38C1A3EE-D839-4B57-990C-5D7B25388D6A}" destId="{D2649717-5E2C-4CCB-A938-AD0EF63966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2261-8BD1-457F-9E38-0D761DF17F5D}">
      <dsp:nvSpPr>
        <dsp:cNvPr id="0" name=""/>
        <dsp:cNvSpPr/>
      </dsp:nvSpPr>
      <dsp:spPr>
        <a:xfrm>
          <a:off x="4418996" y="4817589"/>
          <a:ext cx="5193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83" y="4572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7ED1-0167-4D8E-BCFE-FBF80C3BB190}">
      <dsp:nvSpPr>
        <dsp:cNvPr id="0" name=""/>
        <dsp:cNvSpPr/>
      </dsp:nvSpPr>
      <dsp:spPr>
        <a:xfrm>
          <a:off x="4418996" y="3188296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80E7-A413-41B8-8469-B39DF2AE3644}">
      <dsp:nvSpPr>
        <dsp:cNvPr id="0" name=""/>
        <dsp:cNvSpPr/>
      </dsp:nvSpPr>
      <dsp:spPr>
        <a:xfrm>
          <a:off x="4418996" y="2629958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C2B8F-7410-48A6-8B6B-52BF0FBACF83}">
      <dsp:nvSpPr>
        <dsp:cNvPr id="0" name=""/>
        <dsp:cNvSpPr/>
      </dsp:nvSpPr>
      <dsp:spPr>
        <a:xfrm>
          <a:off x="4443744" y="954945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AA84-678F-4056-9522-D5A7566B9ABA}">
      <dsp:nvSpPr>
        <dsp:cNvPr id="0" name=""/>
        <dsp:cNvSpPr/>
      </dsp:nvSpPr>
      <dsp:spPr>
        <a:xfrm>
          <a:off x="4443744" y="396607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94ED-A841-4F32-8D3A-1F3594E05A30}">
      <dsp:nvSpPr>
        <dsp:cNvPr id="0" name=""/>
        <dsp:cNvSpPr/>
      </dsp:nvSpPr>
      <dsp:spPr>
        <a:xfrm>
          <a:off x="1822076" y="558914"/>
          <a:ext cx="2621668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sp:txBody>
      <dsp:txXfrm>
        <a:off x="1822076" y="558914"/>
        <a:ext cx="2621668" cy="792060"/>
      </dsp:txXfrm>
    </dsp:sp>
    <dsp:sp modelId="{542F5F80-E40E-4D3D-BAA6-2781D5BABF71}">
      <dsp:nvSpPr>
        <dsp:cNvPr id="0" name=""/>
        <dsp:cNvSpPr/>
      </dsp:nvSpPr>
      <dsp:spPr>
        <a:xfrm>
          <a:off x="4963128" y="577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sp:txBody>
      <dsp:txXfrm>
        <a:off x="4963128" y="577"/>
        <a:ext cx="2596919" cy="792060"/>
      </dsp:txXfrm>
    </dsp:sp>
    <dsp:sp modelId="{595B0202-C3A7-4D22-AB64-F5AA4FE3EED8}">
      <dsp:nvSpPr>
        <dsp:cNvPr id="0" name=""/>
        <dsp:cNvSpPr/>
      </dsp:nvSpPr>
      <dsp:spPr>
        <a:xfrm>
          <a:off x="4963128" y="1117252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sp:txBody>
      <dsp:txXfrm>
        <a:off x="4963128" y="1117252"/>
        <a:ext cx="2596919" cy="792060"/>
      </dsp:txXfrm>
    </dsp:sp>
    <dsp:sp modelId="{76E91E6C-71DF-4AD6-A091-B7BB8DD871A9}">
      <dsp:nvSpPr>
        <dsp:cNvPr id="0" name=""/>
        <dsp:cNvSpPr/>
      </dsp:nvSpPr>
      <dsp:spPr>
        <a:xfrm>
          <a:off x="1822076" y="2792265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1822076" y="2792265"/>
        <a:ext cx="2596919" cy="792060"/>
      </dsp:txXfrm>
    </dsp:sp>
    <dsp:sp modelId="{3AD9A987-89F8-4969-ADF0-D0F6802EE6C3}">
      <dsp:nvSpPr>
        <dsp:cNvPr id="0" name=""/>
        <dsp:cNvSpPr/>
      </dsp:nvSpPr>
      <dsp:spPr>
        <a:xfrm>
          <a:off x="4938380" y="2233928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sp:txBody>
      <dsp:txXfrm>
        <a:off x="4938380" y="2233928"/>
        <a:ext cx="2596919" cy="792060"/>
      </dsp:txXfrm>
    </dsp:sp>
    <dsp:sp modelId="{095BE616-B43A-47D2-9F31-036477B5F0DD}">
      <dsp:nvSpPr>
        <dsp:cNvPr id="0" name=""/>
        <dsp:cNvSpPr/>
      </dsp:nvSpPr>
      <dsp:spPr>
        <a:xfrm>
          <a:off x="4938380" y="3350603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sp:txBody>
      <dsp:txXfrm>
        <a:off x="4938380" y="3350603"/>
        <a:ext cx="2596919" cy="792060"/>
      </dsp:txXfrm>
    </dsp:sp>
    <dsp:sp modelId="{3BE0D231-CE92-45E6-B6B1-27FAAA28C435}">
      <dsp:nvSpPr>
        <dsp:cNvPr id="0" name=""/>
        <dsp:cNvSpPr/>
      </dsp:nvSpPr>
      <dsp:spPr>
        <a:xfrm>
          <a:off x="1822076" y="4467279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sp:txBody>
      <dsp:txXfrm>
        <a:off x="1822076" y="4467279"/>
        <a:ext cx="2596919" cy="792060"/>
      </dsp:txXfrm>
    </dsp:sp>
    <dsp:sp modelId="{00535EE0-8E36-40F5-889D-54C27CCA7E89}">
      <dsp:nvSpPr>
        <dsp:cNvPr id="0" name=""/>
        <dsp:cNvSpPr/>
      </dsp:nvSpPr>
      <dsp:spPr>
        <a:xfrm>
          <a:off x="4938380" y="4467279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sp:txBody>
      <dsp:txXfrm>
        <a:off x="4938380" y="4467279"/>
        <a:ext cx="2596919" cy="79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CCD67E3-ED10-4ACD-8358-A6EF723545DC}"/>
              </a:ext>
            </a:extLst>
          </p:cNvPr>
          <p:cNvSpPr/>
          <p:nvPr/>
        </p:nvSpPr>
        <p:spPr>
          <a:xfrm>
            <a:off x="4210050" y="1295401"/>
            <a:ext cx="7496175" cy="4286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7DF4D1-7FB4-4C33-BB04-9195F0C2989C}"/>
              </a:ext>
            </a:extLst>
          </p:cNvPr>
          <p:cNvSpPr/>
          <p:nvPr/>
        </p:nvSpPr>
        <p:spPr>
          <a:xfrm>
            <a:off x="5150540" y="5561078"/>
            <a:ext cx="4368041" cy="6425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11DEEA4-97E7-495D-B64D-43C58918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70" y="177965"/>
            <a:ext cx="5761053" cy="28113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65BC8-CF6A-47AC-B720-B1C0964C6027}"/>
              </a:ext>
            </a:extLst>
          </p:cNvPr>
          <p:cNvCxnSpPr>
            <a:cxnSpLocks/>
          </p:cNvCxnSpPr>
          <p:nvPr/>
        </p:nvCxnSpPr>
        <p:spPr>
          <a:xfrm>
            <a:off x="5150540" y="2062476"/>
            <a:ext cx="0" cy="277498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8C39B-E956-4BC6-BAA3-C38F72E460CB}"/>
              </a:ext>
            </a:extLst>
          </p:cNvPr>
          <p:cNvCxnSpPr>
            <a:cxnSpLocks/>
          </p:cNvCxnSpPr>
          <p:nvPr/>
        </p:nvCxnSpPr>
        <p:spPr>
          <a:xfrm flipH="1">
            <a:off x="5135541" y="4837457"/>
            <a:ext cx="4408509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BA219-73E2-47A7-B917-CC6227C8CEB5}"/>
              </a:ext>
            </a:extLst>
          </p:cNvPr>
          <p:cNvSpPr txBox="1"/>
          <p:nvPr/>
        </p:nvSpPr>
        <p:spPr>
          <a:xfrm>
            <a:off x="8434287" y="483745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Disinterested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97DED-7135-4679-80BE-64C352FA9DE4}"/>
              </a:ext>
            </a:extLst>
          </p:cNvPr>
          <p:cNvSpPr txBox="1"/>
          <p:nvPr/>
        </p:nvSpPr>
        <p:spPr>
          <a:xfrm>
            <a:off x="5052495" y="483745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DA0B1-7597-41C9-9FC7-37F56B24AB38}"/>
              </a:ext>
            </a:extLst>
          </p:cNvPr>
          <p:cNvSpPr txBox="1"/>
          <p:nvPr/>
        </p:nvSpPr>
        <p:spPr>
          <a:xfrm>
            <a:off x="5879857" y="5130182"/>
            <a:ext cx="336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Disinterestedness of elicitors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DF73E-8E93-4A1E-955D-FD5FD1ED95E1}"/>
              </a:ext>
            </a:extLst>
          </p:cNvPr>
          <p:cNvSpPr txBox="1"/>
          <p:nvPr/>
        </p:nvSpPr>
        <p:spPr>
          <a:xfrm rot="16200000">
            <a:off x="3236613" y="3152302"/>
            <a:ext cx="2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Pro-sociality </a:t>
            </a:r>
          </a:p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of action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F47-FB01-47C6-81AF-D62D2415CB8B}"/>
              </a:ext>
            </a:extLst>
          </p:cNvPr>
          <p:cNvSpPr txBox="1"/>
          <p:nvPr/>
        </p:nvSpPr>
        <p:spPr>
          <a:xfrm rot="16200000">
            <a:off x="4233045" y="39954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1FA1-7FB1-464E-B56D-AE7D2F210368}"/>
              </a:ext>
            </a:extLst>
          </p:cNvPr>
          <p:cNvSpPr txBox="1"/>
          <p:nvPr/>
        </p:nvSpPr>
        <p:spPr>
          <a:xfrm rot="16200000">
            <a:off x="4509158" y="1964524"/>
            <a:ext cx="857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513D-B388-41B9-BC47-8CE879CEB971}"/>
              </a:ext>
            </a:extLst>
          </p:cNvPr>
          <p:cNvSpPr txBox="1"/>
          <p:nvPr/>
        </p:nvSpPr>
        <p:spPr>
          <a:xfrm>
            <a:off x="5333558" y="419112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Sadness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3510-9788-4BAA-A81D-24FDEDD79558}"/>
              </a:ext>
            </a:extLst>
          </p:cNvPr>
          <p:cNvSpPr txBox="1"/>
          <p:nvPr/>
        </p:nvSpPr>
        <p:spPr>
          <a:xfrm>
            <a:off x="5317407" y="4424908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0A7FC-18B3-4B15-BEF1-4959F614C0BA}"/>
              </a:ext>
            </a:extLst>
          </p:cNvPr>
          <p:cNvSpPr txBox="1"/>
          <p:nvPr/>
        </p:nvSpPr>
        <p:spPr>
          <a:xfrm>
            <a:off x="5176009" y="356002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DAAD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18B39-21AE-4389-8911-566AC311E0A8}"/>
              </a:ext>
            </a:extLst>
          </p:cNvPr>
          <p:cNvSpPr txBox="1"/>
          <p:nvPr/>
        </p:nvSpPr>
        <p:spPr>
          <a:xfrm>
            <a:off x="5150540" y="294728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1DEE4-98D3-41B1-84D9-0FD5753777CA}"/>
              </a:ext>
            </a:extLst>
          </p:cNvPr>
          <p:cNvSpPr txBox="1"/>
          <p:nvPr/>
        </p:nvSpPr>
        <p:spPr>
          <a:xfrm>
            <a:off x="5317406" y="31813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Pride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C609A-7167-454B-AAA3-580B58088756}"/>
              </a:ext>
            </a:extLst>
          </p:cNvPr>
          <p:cNvSpPr txBox="1"/>
          <p:nvPr/>
        </p:nvSpPr>
        <p:spPr>
          <a:xfrm>
            <a:off x="6427156" y="3987060"/>
            <a:ext cx="159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Schadenfreude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D1590-CF12-49D5-90BA-8D469590A558}"/>
              </a:ext>
            </a:extLst>
          </p:cNvPr>
          <p:cNvSpPr txBox="1"/>
          <p:nvPr/>
        </p:nvSpPr>
        <p:spPr>
          <a:xfrm>
            <a:off x="7424278" y="350158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C363D-94D8-43D7-8C02-2DC5AAC0A3BE}"/>
              </a:ext>
            </a:extLst>
          </p:cNvPr>
          <p:cNvSpPr txBox="1"/>
          <p:nvPr/>
        </p:nvSpPr>
        <p:spPr>
          <a:xfrm>
            <a:off x="7069320" y="2922000"/>
            <a:ext cx="1598430" cy="3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Embarrassment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AA503-A9D1-4715-B9E2-E07BEE080635}"/>
              </a:ext>
            </a:extLst>
          </p:cNvPr>
          <p:cNvSpPr txBox="1"/>
          <p:nvPr/>
        </p:nvSpPr>
        <p:spPr>
          <a:xfrm>
            <a:off x="7370691" y="2598834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80E0-FD95-4EB4-9E53-E94C47900D70}"/>
              </a:ext>
            </a:extLst>
          </p:cNvPr>
          <p:cNvSpPr txBox="1"/>
          <p:nvPr/>
        </p:nvSpPr>
        <p:spPr>
          <a:xfrm>
            <a:off x="6543759" y="223097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Gratitude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EFE71-C5F0-439B-A226-096FDED4D8C4}"/>
              </a:ext>
            </a:extLst>
          </p:cNvPr>
          <p:cNvSpPr txBox="1"/>
          <p:nvPr/>
        </p:nvSpPr>
        <p:spPr>
          <a:xfrm>
            <a:off x="8551144" y="292199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Disgust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D4923-51EB-4EF3-8392-0C7BE437D70E}"/>
              </a:ext>
            </a:extLst>
          </p:cNvPr>
          <p:cNvSpPr txBox="1"/>
          <p:nvPr/>
        </p:nvSpPr>
        <p:spPr>
          <a:xfrm>
            <a:off x="7911578" y="20693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0F020-CE0E-4CD9-A41A-EE72FE978A42}"/>
              </a:ext>
            </a:extLst>
          </p:cNvPr>
          <p:cNvSpPr txBox="1"/>
          <p:nvPr/>
        </p:nvSpPr>
        <p:spPr>
          <a:xfrm>
            <a:off x="8488812" y="2073382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F97AA-3313-4E92-9D96-49944D7B8445}"/>
              </a:ext>
            </a:extLst>
          </p:cNvPr>
          <p:cNvSpPr txBox="1"/>
          <p:nvPr/>
        </p:nvSpPr>
        <p:spPr>
          <a:xfrm>
            <a:off x="7911578" y="2326851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DAA4A-AF00-470B-AF3A-43ED4EEE1F21}"/>
              </a:ext>
            </a:extLst>
          </p:cNvPr>
          <p:cNvSpPr txBox="1"/>
          <p:nvPr/>
        </p:nvSpPr>
        <p:spPr>
          <a:xfrm>
            <a:off x="8374806" y="23268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Compassion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2DC24-7F01-4ED7-924B-854EF5CEB249}"/>
              </a:ext>
            </a:extLst>
          </p:cNvPr>
          <p:cNvSpPr/>
          <p:nvPr/>
        </p:nvSpPr>
        <p:spPr>
          <a:xfrm>
            <a:off x="6212216" y="5673529"/>
            <a:ext cx="176337" cy="168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B7BDE-01CB-43BD-829B-BE9FD5233856}"/>
              </a:ext>
            </a:extLst>
          </p:cNvPr>
          <p:cNvSpPr/>
          <p:nvPr/>
        </p:nvSpPr>
        <p:spPr>
          <a:xfrm>
            <a:off x="6212216" y="5893815"/>
            <a:ext cx="176337" cy="168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5B4E9-D690-4A5A-8FBE-9DE727D90B1E}"/>
              </a:ext>
            </a:extLst>
          </p:cNvPr>
          <p:cNvSpPr/>
          <p:nvPr/>
        </p:nvSpPr>
        <p:spPr>
          <a:xfrm>
            <a:off x="8143618" y="5673698"/>
            <a:ext cx="176337" cy="168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5CB9-1F36-4F4F-A2ED-1475CE86BBA0}"/>
              </a:ext>
            </a:extLst>
          </p:cNvPr>
          <p:cNvSpPr/>
          <p:nvPr/>
        </p:nvSpPr>
        <p:spPr>
          <a:xfrm>
            <a:off x="8143618" y="5893984"/>
            <a:ext cx="176337" cy="1685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FE5DF-DD9B-471D-B33C-E9671E87F2A7}"/>
              </a:ext>
            </a:extLst>
          </p:cNvPr>
          <p:cNvSpPr txBox="1"/>
          <p:nvPr/>
        </p:nvSpPr>
        <p:spPr>
          <a:xfrm>
            <a:off x="6339833" y="5597040"/>
            <a:ext cx="196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Other-condemning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A36CC-C03C-49AF-A236-0AC421B38CC3}"/>
              </a:ext>
            </a:extLst>
          </p:cNvPr>
          <p:cNvSpPr txBox="1"/>
          <p:nvPr/>
        </p:nvSpPr>
        <p:spPr>
          <a:xfrm>
            <a:off x="6364193" y="5829722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Self-conscious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11226-E682-4545-B681-EEDF76B1A3F7}"/>
              </a:ext>
            </a:extLst>
          </p:cNvPr>
          <p:cNvSpPr txBox="1"/>
          <p:nvPr/>
        </p:nvSpPr>
        <p:spPr>
          <a:xfrm>
            <a:off x="8271235" y="5609100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Other-praising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2EF-7F14-4DD1-A530-75B737CBB31B}"/>
              </a:ext>
            </a:extLst>
          </p:cNvPr>
          <p:cNvSpPr txBox="1"/>
          <p:nvPr/>
        </p:nvSpPr>
        <p:spPr>
          <a:xfrm>
            <a:off x="8271235" y="5828103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Other-suffering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21631-3774-4BFC-84F7-9B4221932735}"/>
              </a:ext>
            </a:extLst>
          </p:cNvPr>
          <p:cNvSpPr txBox="1"/>
          <p:nvPr/>
        </p:nvSpPr>
        <p:spPr>
          <a:xfrm>
            <a:off x="5162878" y="5580854"/>
            <a:ext cx="94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Emotion </a:t>
            </a:r>
          </a:p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family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D88B8-729A-4553-8AFA-73A278B737B7}"/>
              </a:ext>
            </a:extLst>
          </p:cNvPr>
          <p:cNvSpPr txBox="1"/>
          <p:nvPr/>
        </p:nvSpPr>
        <p:spPr>
          <a:xfrm>
            <a:off x="4389559" y="1442355"/>
            <a:ext cx="280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Moral emotions</a:t>
            </a:r>
          </a:p>
        </p:txBody>
      </p:sp>
    </p:spTree>
    <p:extLst>
      <p:ext uri="{BB962C8B-B14F-4D97-AF65-F5344CB8AC3E}">
        <p14:creationId xmlns:p14="http://schemas.microsoft.com/office/powerpoint/2010/main" val="1024273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8985C1-47B0-49A1-B4D9-1282167BB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745509"/>
              </p:ext>
            </p:extLst>
          </p:nvPr>
        </p:nvGraphicFramePr>
        <p:xfrm>
          <a:off x="1323975" y="883708"/>
          <a:ext cx="9382125" cy="525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0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7BEB3EE-77D0-4947-89CE-C05A67CE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676017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DCB1D-D7E7-4562-9898-05A571A6244D}"/>
              </a:ext>
            </a:extLst>
          </p:cNvPr>
          <p:cNvSpPr txBox="1"/>
          <p:nvPr/>
        </p:nvSpPr>
        <p:spPr>
          <a:xfrm>
            <a:off x="3080481" y="4677489"/>
            <a:ext cx="758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Actual</a:t>
            </a:r>
          </a:p>
        </p:txBody>
      </p:sp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27A3A055-C213-4B11-A0EC-265D0C1F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89" y="2865094"/>
            <a:ext cx="229573" cy="18288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240E64-E146-45E7-8484-AB88056D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71" y="2883382"/>
            <a:ext cx="2345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0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627CD2B-EE22-4C48-8C47-CD081228D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650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7A7B968-0DAB-4581-BC47-758F8885A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57585"/>
              </p:ext>
            </p:extLst>
          </p:nvPr>
        </p:nvGraphicFramePr>
        <p:xfrm>
          <a:off x="5625084" y="187134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39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D91F8E6-0CEB-4546-A04E-73D6A02E0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873493"/>
              </p:ext>
            </p:extLst>
          </p:nvPr>
        </p:nvGraphicFramePr>
        <p:xfrm>
          <a:off x="1578864" y="1779905"/>
          <a:ext cx="3834384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F8AF2C-2D65-4F02-B3EA-AF432C1E5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537823"/>
              </p:ext>
            </p:extLst>
          </p:nvPr>
        </p:nvGraphicFramePr>
        <p:xfrm>
          <a:off x="6096000" y="1656934"/>
          <a:ext cx="3834384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54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C549816-2D35-42FA-9B20-D4EB42433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14615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6CDF184-99D8-4612-8562-AAB78402E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417900"/>
              </p:ext>
            </p:extLst>
          </p:nvPr>
        </p:nvGraphicFramePr>
        <p:xfrm>
          <a:off x="6586730" y="1825624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4298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769-A7E8-4991-A947-9F4904E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4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C549816-2D35-42FA-9B20-D4EB424335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6CDF184-99D8-4612-8562-AAB78402E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845602"/>
              </p:ext>
            </p:extLst>
          </p:nvPr>
        </p:nvGraphicFramePr>
        <p:xfrm>
          <a:off x="6586730" y="1825624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65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891</Words>
  <Application>Microsoft Office PowerPoint</Application>
  <PresentationFormat>Widescreen</PresentationFormat>
  <Paragraphs>584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Aharoni</vt:lpstr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87</cp:revision>
  <dcterms:created xsi:type="dcterms:W3CDTF">2020-12-18T21:17:43Z</dcterms:created>
  <dcterms:modified xsi:type="dcterms:W3CDTF">2021-04-17T04:59:59Z</dcterms:modified>
</cp:coreProperties>
</file>