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  <p:sldId id="298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E6F0FF"/>
    <a:srgbClr val="4472C4"/>
    <a:srgbClr val="9E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>
        <p:scale>
          <a:sx n="67" d="100"/>
          <a:sy n="67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6-4451-B6A6-D38ACA5F1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6-4451-B6A6-D38ACA5F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6-474F-93F1-DC2BC1BD6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6-474F-93F1-DC2BC1BD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C49A6A-EDF0-42AF-84FB-8C736D9E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05654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54D9C05-922A-4E8B-B84F-DEA915A6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98353"/>
              </p:ext>
            </p:extLst>
          </p:nvPr>
        </p:nvGraphicFramePr>
        <p:xfrm>
          <a:off x="6725091" y="222156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93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CCD67E3-ED10-4ACD-8358-A6EF723545DC}"/>
              </a:ext>
            </a:extLst>
          </p:cNvPr>
          <p:cNvSpPr/>
          <p:nvPr/>
        </p:nvSpPr>
        <p:spPr>
          <a:xfrm>
            <a:off x="4210050" y="1295401"/>
            <a:ext cx="7496175" cy="42862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7DF4D1-7FB4-4C33-BB04-9195F0C2989C}"/>
              </a:ext>
            </a:extLst>
          </p:cNvPr>
          <p:cNvSpPr/>
          <p:nvPr/>
        </p:nvSpPr>
        <p:spPr>
          <a:xfrm>
            <a:off x="5150540" y="5561078"/>
            <a:ext cx="4368041" cy="6425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11DEEA4-97E7-495D-B64D-43C58918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70" y="177965"/>
            <a:ext cx="5761053" cy="28113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65BC8-CF6A-47AC-B720-B1C0964C6027}"/>
              </a:ext>
            </a:extLst>
          </p:cNvPr>
          <p:cNvCxnSpPr>
            <a:cxnSpLocks/>
          </p:cNvCxnSpPr>
          <p:nvPr/>
        </p:nvCxnSpPr>
        <p:spPr>
          <a:xfrm>
            <a:off x="5150540" y="2062476"/>
            <a:ext cx="0" cy="277498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8C39B-E956-4BC6-BAA3-C38F72E460CB}"/>
              </a:ext>
            </a:extLst>
          </p:cNvPr>
          <p:cNvCxnSpPr>
            <a:cxnSpLocks/>
          </p:cNvCxnSpPr>
          <p:nvPr/>
        </p:nvCxnSpPr>
        <p:spPr>
          <a:xfrm flipH="1">
            <a:off x="5135541" y="4837457"/>
            <a:ext cx="4408509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BA219-73E2-47A7-B917-CC6227C8CEB5}"/>
              </a:ext>
            </a:extLst>
          </p:cNvPr>
          <p:cNvSpPr txBox="1"/>
          <p:nvPr/>
        </p:nvSpPr>
        <p:spPr>
          <a:xfrm>
            <a:off x="8434287" y="483745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Disinterested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97DED-7135-4679-80BE-64C352FA9DE4}"/>
              </a:ext>
            </a:extLst>
          </p:cNvPr>
          <p:cNvSpPr txBox="1"/>
          <p:nvPr/>
        </p:nvSpPr>
        <p:spPr>
          <a:xfrm>
            <a:off x="5052495" y="483745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DA0B1-7597-41C9-9FC7-37F56B24AB38}"/>
              </a:ext>
            </a:extLst>
          </p:cNvPr>
          <p:cNvSpPr txBox="1"/>
          <p:nvPr/>
        </p:nvSpPr>
        <p:spPr>
          <a:xfrm>
            <a:off x="5879857" y="5130182"/>
            <a:ext cx="336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Disinterestedness of elicitors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DF73E-8E93-4A1E-955D-FD5FD1ED95E1}"/>
              </a:ext>
            </a:extLst>
          </p:cNvPr>
          <p:cNvSpPr txBox="1"/>
          <p:nvPr/>
        </p:nvSpPr>
        <p:spPr>
          <a:xfrm rot="16200000">
            <a:off x="3236613" y="3152302"/>
            <a:ext cx="27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Pro-sociality </a:t>
            </a:r>
          </a:p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of action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B6F47-FB01-47C6-81AF-D62D2415CB8B}"/>
              </a:ext>
            </a:extLst>
          </p:cNvPr>
          <p:cNvSpPr txBox="1"/>
          <p:nvPr/>
        </p:nvSpPr>
        <p:spPr>
          <a:xfrm rot="16200000">
            <a:off x="4233045" y="39954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1FA1-7FB1-464E-B56D-AE7D2F210368}"/>
              </a:ext>
            </a:extLst>
          </p:cNvPr>
          <p:cNvSpPr txBox="1"/>
          <p:nvPr/>
        </p:nvSpPr>
        <p:spPr>
          <a:xfrm rot="16200000">
            <a:off x="4509158" y="1964524"/>
            <a:ext cx="857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8513D-B388-41B9-BC47-8CE879CEB971}"/>
              </a:ext>
            </a:extLst>
          </p:cNvPr>
          <p:cNvSpPr txBox="1"/>
          <p:nvPr/>
        </p:nvSpPr>
        <p:spPr>
          <a:xfrm>
            <a:off x="5333558" y="419112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Sadness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F3510-9788-4BAA-A81D-24FDEDD79558}"/>
              </a:ext>
            </a:extLst>
          </p:cNvPr>
          <p:cNvSpPr txBox="1"/>
          <p:nvPr/>
        </p:nvSpPr>
        <p:spPr>
          <a:xfrm>
            <a:off x="5317407" y="4424908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0A7FC-18B3-4B15-BEF1-4959F614C0BA}"/>
              </a:ext>
            </a:extLst>
          </p:cNvPr>
          <p:cNvSpPr txBox="1"/>
          <p:nvPr/>
        </p:nvSpPr>
        <p:spPr>
          <a:xfrm>
            <a:off x="5176009" y="356002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DAAD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18B39-21AE-4389-8911-566AC311E0A8}"/>
              </a:ext>
            </a:extLst>
          </p:cNvPr>
          <p:cNvSpPr txBox="1"/>
          <p:nvPr/>
        </p:nvSpPr>
        <p:spPr>
          <a:xfrm>
            <a:off x="5150540" y="294728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1DEE4-98D3-41B1-84D9-0FD5753777CA}"/>
              </a:ext>
            </a:extLst>
          </p:cNvPr>
          <p:cNvSpPr txBox="1"/>
          <p:nvPr/>
        </p:nvSpPr>
        <p:spPr>
          <a:xfrm>
            <a:off x="5317406" y="31813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Pride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C609A-7167-454B-AAA3-580B58088756}"/>
              </a:ext>
            </a:extLst>
          </p:cNvPr>
          <p:cNvSpPr txBox="1"/>
          <p:nvPr/>
        </p:nvSpPr>
        <p:spPr>
          <a:xfrm>
            <a:off x="6427156" y="3987060"/>
            <a:ext cx="1598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Schadenfreude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D1590-CF12-49D5-90BA-8D469590A558}"/>
              </a:ext>
            </a:extLst>
          </p:cNvPr>
          <p:cNvSpPr txBox="1"/>
          <p:nvPr/>
        </p:nvSpPr>
        <p:spPr>
          <a:xfrm>
            <a:off x="7424278" y="350158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Contempt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C363D-94D8-43D7-8C02-2DC5AAC0A3BE}"/>
              </a:ext>
            </a:extLst>
          </p:cNvPr>
          <p:cNvSpPr txBox="1"/>
          <p:nvPr/>
        </p:nvSpPr>
        <p:spPr>
          <a:xfrm>
            <a:off x="7069320" y="2922000"/>
            <a:ext cx="1598430" cy="33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Embarrassment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AA503-A9D1-4715-B9E2-E07BEE080635}"/>
              </a:ext>
            </a:extLst>
          </p:cNvPr>
          <p:cNvSpPr txBox="1"/>
          <p:nvPr/>
        </p:nvSpPr>
        <p:spPr>
          <a:xfrm>
            <a:off x="7370691" y="2598834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Shame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80E0-FD95-4EB4-9E53-E94C47900D70}"/>
              </a:ext>
            </a:extLst>
          </p:cNvPr>
          <p:cNvSpPr txBox="1"/>
          <p:nvPr/>
        </p:nvSpPr>
        <p:spPr>
          <a:xfrm>
            <a:off x="6543759" y="223097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Gratitude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EFE71-C5F0-439B-A226-096FDED4D8C4}"/>
              </a:ext>
            </a:extLst>
          </p:cNvPr>
          <p:cNvSpPr txBox="1"/>
          <p:nvPr/>
        </p:nvSpPr>
        <p:spPr>
          <a:xfrm>
            <a:off x="8551144" y="292199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Disgust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D4923-51EB-4EF3-8392-0C7BE437D70E}"/>
              </a:ext>
            </a:extLst>
          </p:cNvPr>
          <p:cNvSpPr txBox="1"/>
          <p:nvPr/>
        </p:nvSpPr>
        <p:spPr>
          <a:xfrm>
            <a:off x="7911578" y="20693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0F020-CE0E-4CD9-A41A-EE72FE978A42}"/>
              </a:ext>
            </a:extLst>
          </p:cNvPr>
          <p:cNvSpPr txBox="1"/>
          <p:nvPr/>
        </p:nvSpPr>
        <p:spPr>
          <a:xfrm>
            <a:off x="8488812" y="2073382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F97AA-3313-4E92-9D96-49944D7B8445}"/>
              </a:ext>
            </a:extLst>
          </p:cNvPr>
          <p:cNvSpPr txBox="1"/>
          <p:nvPr/>
        </p:nvSpPr>
        <p:spPr>
          <a:xfrm>
            <a:off x="7911578" y="2326851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DAA4A-AF00-470B-AF3A-43ED4EEE1F21}"/>
              </a:ext>
            </a:extLst>
          </p:cNvPr>
          <p:cNvSpPr txBox="1"/>
          <p:nvPr/>
        </p:nvSpPr>
        <p:spPr>
          <a:xfrm>
            <a:off x="8374806" y="23268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Compassion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2DC24-7F01-4ED7-924B-854EF5CEB249}"/>
              </a:ext>
            </a:extLst>
          </p:cNvPr>
          <p:cNvSpPr/>
          <p:nvPr/>
        </p:nvSpPr>
        <p:spPr>
          <a:xfrm>
            <a:off x="6212216" y="5673529"/>
            <a:ext cx="176337" cy="168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B7BDE-01CB-43BD-829B-BE9FD5233856}"/>
              </a:ext>
            </a:extLst>
          </p:cNvPr>
          <p:cNvSpPr/>
          <p:nvPr/>
        </p:nvSpPr>
        <p:spPr>
          <a:xfrm>
            <a:off x="6212216" y="5893815"/>
            <a:ext cx="176337" cy="1685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5B4E9-D690-4A5A-8FBE-9DE727D90B1E}"/>
              </a:ext>
            </a:extLst>
          </p:cNvPr>
          <p:cNvSpPr/>
          <p:nvPr/>
        </p:nvSpPr>
        <p:spPr>
          <a:xfrm>
            <a:off x="8143618" y="5673698"/>
            <a:ext cx="176337" cy="1685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05CB9-1F36-4F4F-A2ED-1475CE86BBA0}"/>
              </a:ext>
            </a:extLst>
          </p:cNvPr>
          <p:cNvSpPr/>
          <p:nvPr/>
        </p:nvSpPr>
        <p:spPr>
          <a:xfrm>
            <a:off x="8143618" y="5893984"/>
            <a:ext cx="176337" cy="1685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FE5DF-DD9B-471D-B33C-E9671E87F2A7}"/>
              </a:ext>
            </a:extLst>
          </p:cNvPr>
          <p:cNvSpPr txBox="1"/>
          <p:nvPr/>
        </p:nvSpPr>
        <p:spPr>
          <a:xfrm>
            <a:off x="6339833" y="5597040"/>
            <a:ext cx="196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Other-condemning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A36CC-C03C-49AF-A236-0AC421B38CC3}"/>
              </a:ext>
            </a:extLst>
          </p:cNvPr>
          <p:cNvSpPr txBox="1"/>
          <p:nvPr/>
        </p:nvSpPr>
        <p:spPr>
          <a:xfrm>
            <a:off x="6364193" y="5829722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Self-conscious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11226-E682-4545-B681-EEDF76B1A3F7}"/>
              </a:ext>
            </a:extLst>
          </p:cNvPr>
          <p:cNvSpPr txBox="1"/>
          <p:nvPr/>
        </p:nvSpPr>
        <p:spPr>
          <a:xfrm>
            <a:off x="8271235" y="5609100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Other-praising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292EF-7F14-4DD1-A530-75B737CBB31B}"/>
              </a:ext>
            </a:extLst>
          </p:cNvPr>
          <p:cNvSpPr txBox="1"/>
          <p:nvPr/>
        </p:nvSpPr>
        <p:spPr>
          <a:xfrm>
            <a:off x="8271235" y="5828103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Other-suffering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21631-3774-4BFC-84F7-9B4221932735}"/>
              </a:ext>
            </a:extLst>
          </p:cNvPr>
          <p:cNvSpPr txBox="1"/>
          <p:nvPr/>
        </p:nvSpPr>
        <p:spPr>
          <a:xfrm>
            <a:off x="5162878" y="5580854"/>
            <a:ext cx="941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Emotion </a:t>
            </a:r>
          </a:p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family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D88B8-729A-4553-8AFA-73A278B737B7}"/>
              </a:ext>
            </a:extLst>
          </p:cNvPr>
          <p:cNvSpPr txBox="1"/>
          <p:nvPr/>
        </p:nvSpPr>
        <p:spPr>
          <a:xfrm>
            <a:off x="4389559" y="1442355"/>
            <a:ext cx="28076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Moral emotions</a:t>
            </a:r>
          </a:p>
        </p:txBody>
      </p:sp>
    </p:spTree>
    <p:extLst>
      <p:ext uri="{BB962C8B-B14F-4D97-AF65-F5344CB8AC3E}">
        <p14:creationId xmlns:p14="http://schemas.microsoft.com/office/powerpoint/2010/main" val="10242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841</Words>
  <Application>Microsoft Office PowerPoint</Application>
  <PresentationFormat>Widescreen</PresentationFormat>
  <Paragraphs>559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Aharoni</vt:lpstr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66</cp:revision>
  <dcterms:created xsi:type="dcterms:W3CDTF">2020-12-18T21:17:43Z</dcterms:created>
  <dcterms:modified xsi:type="dcterms:W3CDTF">2021-03-07T22:06:46Z</dcterms:modified>
</cp:coreProperties>
</file>