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80" r:id="rId8"/>
    <p:sldId id="261" r:id="rId9"/>
    <p:sldId id="262" r:id="rId10"/>
    <p:sldId id="263" r:id="rId11"/>
    <p:sldId id="264" r:id="rId12"/>
    <p:sldId id="265" r:id="rId13"/>
    <p:sldId id="266" r:id="rId14"/>
    <p:sldId id="281" r:id="rId15"/>
    <p:sldId id="269" r:id="rId16"/>
    <p:sldId id="267" r:id="rId17"/>
    <p:sldId id="268" r:id="rId18"/>
    <p:sldId id="270" r:id="rId19"/>
    <p:sldId id="271" r:id="rId20"/>
    <p:sldId id="272" r:id="rId21"/>
    <p:sldId id="273" r:id="rId22"/>
    <p:sldId id="282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1825"/>
    <a:srgbClr val="F5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5ACD-ED58-457A-B465-B8F84370CB6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7260-8183-4AB7-90DC-28AD6B62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3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5ACD-ED58-457A-B465-B8F84370CB6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7260-8183-4AB7-90DC-28AD6B62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9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5ACD-ED58-457A-B465-B8F84370CB6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7260-8183-4AB7-90DC-28AD6B62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7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5ACD-ED58-457A-B465-B8F84370CB6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7260-8183-4AB7-90DC-28AD6B62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4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5ACD-ED58-457A-B465-B8F84370CB6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7260-8183-4AB7-90DC-28AD6B62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1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5ACD-ED58-457A-B465-B8F84370CB6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7260-8183-4AB7-90DC-28AD6B62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3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5ACD-ED58-457A-B465-B8F84370CB6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7260-8183-4AB7-90DC-28AD6B62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9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5ACD-ED58-457A-B465-B8F84370CB6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7260-8183-4AB7-90DC-28AD6B62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3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5ACD-ED58-457A-B465-B8F84370CB6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7260-8183-4AB7-90DC-28AD6B62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9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5ACD-ED58-457A-B465-B8F84370CB6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7260-8183-4AB7-90DC-28AD6B62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6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5ACD-ED58-457A-B465-B8F84370CB6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7260-8183-4AB7-90DC-28AD6B62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5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05ACD-ED58-457A-B465-B8F84370CB6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7260-8183-4AB7-90DC-28AD6B62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5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17" y="0"/>
            <a:ext cx="11740055" cy="686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9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427" y="5985421"/>
            <a:ext cx="9318738" cy="459335"/>
          </a:xfr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ExpressJet covers short to medium distance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27" y="304785"/>
            <a:ext cx="9318738" cy="544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7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427" y="5985421"/>
            <a:ext cx="9318738" cy="459335"/>
          </a:xfr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total delay is mostly below average throughout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for ExpressJet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27" y="304785"/>
            <a:ext cx="9318738" cy="543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20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427" y="5985421"/>
            <a:ext cx="9318738" cy="459335"/>
          </a:xfr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delay reason across Airlines is Aircraft delay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27" y="304785"/>
            <a:ext cx="9298437" cy="543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44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427" y="5985421"/>
            <a:ext cx="9318738" cy="459335"/>
          </a:xfr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Southwest Airlines has the highest number of cancelled flights with maximum flights cancelled due to Weather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27" y="315801"/>
            <a:ext cx="9318738" cy="544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41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73705"/>
            <a:ext cx="10515600" cy="937924"/>
          </a:xfrm>
          <a:solidFill>
            <a:srgbClr val="F5EDDC"/>
          </a:solidFill>
          <a:ln>
            <a:solidFill>
              <a:srgbClr val="B21825"/>
            </a:solidFill>
          </a:ln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B21825"/>
                </a:solidFill>
              </a:rPr>
              <a:t>Competition Analyses</a:t>
            </a:r>
          </a:p>
        </p:txBody>
      </p:sp>
    </p:spTree>
    <p:extLst>
      <p:ext uri="{BB962C8B-B14F-4D97-AF65-F5344CB8AC3E}">
        <p14:creationId xmlns:p14="http://schemas.microsoft.com/office/powerpoint/2010/main" val="3081549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427" y="5985421"/>
            <a:ext cx="9318738" cy="459335"/>
          </a:xfr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Atlanta and Dallas markets have been captured by other airline, in other cities ExpressJet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SouthWest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closely competing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27" y="304784"/>
            <a:ext cx="9318738" cy="546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9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427" y="5985421"/>
            <a:ext cx="9318738" cy="459335"/>
          </a:xfr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ExpressJet has unsatisfactory performance in New York, Newark and Richmond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28" y="315801"/>
            <a:ext cx="9318738" cy="543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79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427" y="5985421"/>
            <a:ext cx="9318738" cy="459335"/>
          </a:xfr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SouthWest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consistent average delay across cities, EJ average delay is below average for most of the cities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27" y="315801"/>
            <a:ext cx="9318738" cy="544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71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427" y="5985421"/>
            <a:ext cx="9318738" cy="459335"/>
          </a:xfr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 does not maintain a fixed schedule across months, SW has organized schedule through the year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28" y="315800"/>
            <a:ext cx="9318738" cy="544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2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427" y="5985421"/>
            <a:ext cx="9318738" cy="459335"/>
          </a:xfr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 has a scope for improvement for Average Delay as compared to SW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27" y="315800"/>
            <a:ext cx="9318738" cy="544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0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73705"/>
            <a:ext cx="10515600" cy="937924"/>
          </a:xfrm>
          <a:solidFill>
            <a:srgbClr val="F5EDDC"/>
          </a:solidFill>
          <a:ln>
            <a:solidFill>
              <a:srgbClr val="B21825"/>
            </a:solidFill>
          </a:ln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B21825"/>
                </a:solidFill>
              </a:rPr>
              <a:t>ExpressJet – Performance Summary</a:t>
            </a:r>
          </a:p>
        </p:txBody>
      </p:sp>
    </p:spTree>
    <p:extLst>
      <p:ext uri="{BB962C8B-B14F-4D97-AF65-F5344CB8AC3E}">
        <p14:creationId xmlns:p14="http://schemas.microsoft.com/office/powerpoint/2010/main" val="1697060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427" y="5985421"/>
            <a:ext cx="9318738" cy="459335"/>
          </a:xfr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 focuses on popular cities whereas EJ covers many small cities which are not that popular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27" y="315800"/>
            <a:ext cx="9318738" cy="543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59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427" y="5985421"/>
            <a:ext cx="9318738" cy="459335"/>
          </a:xfr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 has very high Average Delay in the Early morning time and maximum flights cancelled due to Weather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27" y="315799"/>
            <a:ext cx="9318738" cy="545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93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73705"/>
            <a:ext cx="10515600" cy="937924"/>
          </a:xfrm>
          <a:solidFill>
            <a:srgbClr val="F5EDDC"/>
          </a:solidFill>
          <a:ln>
            <a:solidFill>
              <a:srgbClr val="B21825"/>
            </a:solidFill>
          </a:ln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B21825"/>
                </a:solidFill>
              </a:rPr>
              <a:t>Potential Market</a:t>
            </a:r>
          </a:p>
        </p:txBody>
      </p:sp>
    </p:spTree>
    <p:extLst>
      <p:ext uri="{BB962C8B-B14F-4D97-AF65-F5344CB8AC3E}">
        <p14:creationId xmlns:p14="http://schemas.microsoft.com/office/powerpoint/2010/main" val="4159229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427" y="5985421"/>
            <a:ext cx="9318738" cy="459335"/>
          </a:xfr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for Business Expansion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27" y="304782"/>
            <a:ext cx="9318738" cy="544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92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427" y="5985421"/>
            <a:ext cx="9318738" cy="459335"/>
          </a:xfr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Denver - Major Airport in the US. Increase the frequency from these cities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27" y="304782"/>
            <a:ext cx="9318738" cy="543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36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427" y="5985421"/>
            <a:ext cx="9318738" cy="459335"/>
          </a:xfr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Phoenix - Major Airport in the US. Increase the frequency from these cities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27" y="293765"/>
            <a:ext cx="9318738" cy="545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50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427" y="5985421"/>
            <a:ext cx="9318738" cy="459335"/>
          </a:xfr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new route to Los Angeles - Market Expansion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27" y="282747"/>
            <a:ext cx="9318738" cy="545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97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427" y="5985421"/>
            <a:ext cx="9318738" cy="459335"/>
          </a:xfr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new route to Los Vegas - Market Expansion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27" y="271730"/>
            <a:ext cx="9318738" cy="543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8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427" y="5985421"/>
            <a:ext cx="9318738" cy="459335"/>
          </a:xfr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ExpressJet Airlines between July 2015 to June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27" y="343860"/>
            <a:ext cx="9318737" cy="543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1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427" y="5985421"/>
            <a:ext cx="9318738" cy="459335"/>
          </a:xfr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ExpressJet's market presence in the Central and Eastern part of 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28" y="326820"/>
            <a:ext cx="9318737" cy="54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0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427" y="5985421"/>
            <a:ext cx="9318738" cy="459335"/>
          </a:xfr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performance in the month of Feb, June and Dec. Performance on weekends is better than weekdays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27" y="315804"/>
            <a:ext cx="9318738" cy="490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427" y="5985421"/>
            <a:ext cx="9318738" cy="459335"/>
          </a:xfr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flights have been cancelled due to National Air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27" y="293769"/>
            <a:ext cx="9352763" cy="54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3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73705"/>
            <a:ext cx="10515600" cy="937924"/>
          </a:xfrm>
          <a:solidFill>
            <a:srgbClr val="F5EDDC"/>
          </a:solidFill>
          <a:ln>
            <a:solidFill>
              <a:srgbClr val="B21825"/>
            </a:solidFill>
          </a:ln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B21825"/>
                </a:solidFill>
              </a:rPr>
              <a:t>Domestic Airline Industry - US</a:t>
            </a:r>
          </a:p>
        </p:txBody>
      </p:sp>
    </p:spTree>
    <p:extLst>
      <p:ext uri="{BB962C8B-B14F-4D97-AF65-F5344CB8AC3E}">
        <p14:creationId xmlns:p14="http://schemas.microsoft.com/office/powerpoint/2010/main" val="417969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427" y="5985421"/>
            <a:ext cx="9318738" cy="459335"/>
          </a:xfr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US Domestic Airlines – Southwest Airlines has the most number of flights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28" y="304785"/>
            <a:ext cx="9318738" cy="54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4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427" y="5985421"/>
            <a:ext cx="9318738" cy="459335"/>
          </a:xfr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 algn="ctr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ExpressJet,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SouthWest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SkyWest strive towards increased presence. Delta and American Airlines are Niche players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27" y="304785"/>
            <a:ext cx="9318738" cy="542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4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304</Words>
  <Application>Microsoft Office PowerPoint</Application>
  <PresentationFormat>Widescreen</PresentationFormat>
  <Paragraphs>26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ExpressJet – Performance Summary</vt:lpstr>
      <vt:lpstr>PowerPoint Presentation</vt:lpstr>
      <vt:lpstr>PowerPoint Presentation</vt:lpstr>
      <vt:lpstr>PowerPoint Presentation</vt:lpstr>
      <vt:lpstr>PowerPoint Presentation</vt:lpstr>
      <vt:lpstr>Domestic Airline Industry - 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Competition Analyses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Potential Market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TTX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Subbarayalu, D. K. (Dinesh)</dc:creator>
  <cp:lastModifiedBy>Dinesh Kumar Subbarayalu</cp:lastModifiedBy>
  <cp:revision>28</cp:revision>
  <dcterms:created xsi:type="dcterms:W3CDTF">2017-09-25T16:36:05Z</dcterms:created>
  <dcterms:modified xsi:type="dcterms:W3CDTF">2017-09-25T22:38:54Z</dcterms:modified>
</cp:coreProperties>
</file>