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1C9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1C0D-85C0-2F46-A16A-DF8576AD2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DD784-F2A3-9541-A15E-88A1C63C3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B4ED-38E2-7D49-8B65-F0AA99DA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D818-64DE-2A46-95C1-8F864AD7450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864A-899A-204D-9A3E-2EC463EB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F09A1-86DA-4844-B61A-AD8CC91E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C747-E151-4149-B487-8C794252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8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3646-6F49-6D4F-A809-5580ABA5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0F434-A48D-C54F-A134-AEAE3A3B8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2C8BB-086B-4B45-96F5-8DCAC148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D818-64DE-2A46-95C1-8F864AD7450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5F1AC-D03A-BF4D-A17A-83BE53D5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529F4-5A5B-504F-B123-60C3D7D1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C747-E151-4149-B487-8C794252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3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ECD24-63F9-7748-AAC8-BB834136A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BFA43-6BD0-DC42-AF75-3B9A92F07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5BF6F-C178-6646-8D42-83A09AA3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D818-64DE-2A46-95C1-8F864AD7450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2326C-4B9E-B749-86DE-544F0824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79D5F-8A65-5E4F-9840-6F9F0126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C747-E151-4149-B487-8C794252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3D62-CF3F-F24D-B18C-3CF80CF7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96ED-59D5-F447-8B0F-8A5B5C885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9CF5E-BB21-3D4F-80B7-CA3680B7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D818-64DE-2A46-95C1-8F864AD7450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0ED05-9ED2-354C-BB08-93C8ADAE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25931-AE8B-A84E-9E47-27C69EA2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C747-E151-4149-B487-8C794252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4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954C-49C6-5D4C-958A-CF144A2E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2A42B-8483-094D-8BC6-53A38D129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05CF4-D2FE-AB48-B2BF-EC0C3289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D818-64DE-2A46-95C1-8F864AD7450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32C79-4C4F-3642-93F9-594B41FCB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9E588-FC3B-8743-8C98-F428E49A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C747-E151-4149-B487-8C794252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0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1FC0-4A8E-3146-8B6B-FEBE4C19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641D5-045E-2249-9FF7-2FD9A71A0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34EB7-CB63-B447-B800-7492EF97B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E7172-6984-144A-B063-928434F8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D818-64DE-2A46-95C1-8F864AD7450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665C2-9443-3845-A732-A1BB07EB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EC256-512C-2B42-AE46-1575B956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C747-E151-4149-B487-8C794252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2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489D-58D6-FC4C-AC2F-8E5C8E0A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E3997-3446-9940-A40C-5AFF414C3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573C6-3D8F-3E46-AF80-3D0B4F221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48B1A-EA9B-1C45-AFD2-256994618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8C222-076E-BD43-8245-5E5CF99B8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520E42-6C86-9946-B22D-81630413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D818-64DE-2A46-95C1-8F864AD7450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ECDC9-3C8A-614B-85D8-F516715A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7D0A6-B1F6-BF49-A44C-D198AF8D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C747-E151-4149-B487-8C794252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7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A9E2-CEA3-5744-9434-BC87D813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66E84-13B2-744C-B01B-5985F552B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D818-64DE-2A46-95C1-8F864AD7450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0823B-F89B-064B-B081-F31E5603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4896C-7E3D-B746-ACEC-CE8D3166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C747-E151-4149-B487-8C794252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2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161C3-662F-9441-B737-C746479A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D818-64DE-2A46-95C1-8F864AD7450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C9BAD-C546-4347-8B09-B6FB983F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A7528-0C48-E74D-AF9E-2A378EC3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C747-E151-4149-B487-8C794252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7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1D8B-0FDB-4843-8CF3-2D420DE7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0AD59-F979-7E44-9FAD-74BDD8BF8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4D344-92F5-D048-BABE-B8BCA777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2A0A2-13BE-1349-905D-CB4BE615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D818-64DE-2A46-95C1-8F864AD7450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F16FD-276B-BA48-B039-3168CF46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89EE3-2200-784D-9D62-09275A1E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C747-E151-4149-B487-8C794252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4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B9CA-4083-6447-A658-A2B3D79A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D82B1-D9E3-C447-9441-A5FDD3EAE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59D40-47A2-7541-A906-B7807F547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BB31C-DD03-624E-BFF2-FEADA916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D818-64DE-2A46-95C1-8F864AD7450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0E899-C4E3-8C4E-BE36-8A9F53BC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06906-EB87-4543-87A0-4CF592B7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C747-E151-4149-B487-8C794252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7D276-C978-A44B-849C-D6B40BE8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4B291-C716-3542-AE8F-4C036CF87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E86D7-F5AC-8C4A-9985-4B0F16ECB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FD818-64DE-2A46-95C1-8F864AD7450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B0541-11C5-A14A-9AD7-2256B34EF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76FC7-1CC5-9E4E-B7B0-FF3E10C5E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6C747-E151-4149-B487-8C794252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1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D81F35-1B63-7E42-B3DF-C36A4789AE1B}"/>
              </a:ext>
            </a:extLst>
          </p:cNvPr>
          <p:cNvSpPr/>
          <p:nvPr/>
        </p:nvSpPr>
        <p:spPr>
          <a:xfrm>
            <a:off x="1656089" y="924129"/>
            <a:ext cx="4572000" cy="4572000"/>
          </a:xfrm>
          <a:custGeom>
            <a:avLst/>
            <a:gdLst>
              <a:gd name="connsiteX0" fmla="*/ 0 w 4572000"/>
              <a:gd name="connsiteY0" fmla="*/ 0 h 4572000"/>
              <a:gd name="connsiteX1" fmla="*/ 744583 w 4572000"/>
              <a:gd name="connsiteY1" fmla="*/ 0 h 4572000"/>
              <a:gd name="connsiteX2" fmla="*/ 1489166 w 4572000"/>
              <a:gd name="connsiteY2" fmla="*/ 0 h 4572000"/>
              <a:gd name="connsiteX3" fmla="*/ 2142309 w 4572000"/>
              <a:gd name="connsiteY3" fmla="*/ 0 h 4572000"/>
              <a:gd name="connsiteX4" fmla="*/ 2841171 w 4572000"/>
              <a:gd name="connsiteY4" fmla="*/ 0 h 4572000"/>
              <a:gd name="connsiteX5" fmla="*/ 3448594 w 4572000"/>
              <a:gd name="connsiteY5" fmla="*/ 0 h 4572000"/>
              <a:gd name="connsiteX6" fmla="*/ 4572000 w 4572000"/>
              <a:gd name="connsiteY6" fmla="*/ 0 h 4572000"/>
              <a:gd name="connsiteX7" fmla="*/ 4572000 w 4572000"/>
              <a:gd name="connsiteY7" fmla="*/ 744583 h 4572000"/>
              <a:gd name="connsiteX8" fmla="*/ 4572000 w 4572000"/>
              <a:gd name="connsiteY8" fmla="*/ 1306286 h 4572000"/>
              <a:gd name="connsiteX9" fmla="*/ 4572000 w 4572000"/>
              <a:gd name="connsiteY9" fmla="*/ 1822269 h 4572000"/>
              <a:gd name="connsiteX10" fmla="*/ 4572000 w 4572000"/>
              <a:gd name="connsiteY10" fmla="*/ 2383971 h 4572000"/>
              <a:gd name="connsiteX11" fmla="*/ 4572000 w 4572000"/>
              <a:gd name="connsiteY11" fmla="*/ 2991394 h 4572000"/>
              <a:gd name="connsiteX12" fmla="*/ 4572000 w 4572000"/>
              <a:gd name="connsiteY12" fmla="*/ 3644537 h 4572000"/>
              <a:gd name="connsiteX13" fmla="*/ 4572000 w 4572000"/>
              <a:gd name="connsiteY13" fmla="*/ 4572000 h 4572000"/>
              <a:gd name="connsiteX14" fmla="*/ 3827417 w 4572000"/>
              <a:gd name="connsiteY14" fmla="*/ 4572000 h 4572000"/>
              <a:gd name="connsiteX15" fmla="*/ 3174274 w 4572000"/>
              <a:gd name="connsiteY15" fmla="*/ 4572000 h 4572000"/>
              <a:gd name="connsiteX16" fmla="*/ 2521131 w 4572000"/>
              <a:gd name="connsiteY16" fmla="*/ 4572000 h 4572000"/>
              <a:gd name="connsiteX17" fmla="*/ 1867989 w 4572000"/>
              <a:gd name="connsiteY17" fmla="*/ 4572000 h 4572000"/>
              <a:gd name="connsiteX18" fmla="*/ 1214846 w 4572000"/>
              <a:gd name="connsiteY18" fmla="*/ 4572000 h 4572000"/>
              <a:gd name="connsiteX19" fmla="*/ 607423 w 4572000"/>
              <a:gd name="connsiteY19" fmla="*/ 4572000 h 4572000"/>
              <a:gd name="connsiteX20" fmla="*/ 0 w 4572000"/>
              <a:gd name="connsiteY20" fmla="*/ 4572000 h 4572000"/>
              <a:gd name="connsiteX21" fmla="*/ 0 w 4572000"/>
              <a:gd name="connsiteY21" fmla="*/ 3918857 h 4572000"/>
              <a:gd name="connsiteX22" fmla="*/ 0 w 4572000"/>
              <a:gd name="connsiteY22" fmla="*/ 3219994 h 4572000"/>
              <a:gd name="connsiteX23" fmla="*/ 0 w 4572000"/>
              <a:gd name="connsiteY23" fmla="*/ 2521131 h 4572000"/>
              <a:gd name="connsiteX24" fmla="*/ 0 w 4572000"/>
              <a:gd name="connsiteY24" fmla="*/ 1776549 h 4572000"/>
              <a:gd name="connsiteX25" fmla="*/ 0 w 4572000"/>
              <a:gd name="connsiteY25" fmla="*/ 1123406 h 4572000"/>
              <a:gd name="connsiteX26" fmla="*/ 0 w 4572000"/>
              <a:gd name="connsiteY2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572000" h="4572000" fill="none" extrusionOk="0">
                <a:moveTo>
                  <a:pt x="0" y="0"/>
                </a:moveTo>
                <a:cubicBezTo>
                  <a:pt x="349491" y="-29417"/>
                  <a:pt x="551720" y="-27638"/>
                  <a:pt x="744583" y="0"/>
                </a:cubicBezTo>
                <a:cubicBezTo>
                  <a:pt x="937446" y="27638"/>
                  <a:pt x="1303343" y="-21621"/>
                  <a:pt x="1489166" y="0"/>
                </a:cubicBezTo>
                <a:cubicBezTo>
                  <a:pt x="1674989" y="21621"/>
                  <a:pt x="1821914" y="-32199"/>
                  <a:pt x="2142309" y="0"/>
                </a:cubicBezTo>
                <a:cubicBezTo>
                  <a:pt x="2462704" y="32199"/>
                  <a:pt x="2542746" y="-10380"/>
                  <a:pt x="2841171" y="0"/>
                </a:cubicBezTo>
                <a:cubicBezTo>
                  <a:pt x="3139596" y="10380"/>
                  <a:pt x="3265445" y="-14319"/>
                  <a:pt x="3448594" y="0"/>
                </a:cubicBezTo>
                <a:cubicBezTo>
                  <a:pt x="3631743" y="14319"/>
                  <a:pt x="4234242" y="25310"/>
                  <a:pt x="4572000" y="0"/>
                </a:cubicBezTo>
                <a:cubicBezTo>
                  <a:pt x="4597790" y="271707"/>
                  <a:pt x="4580564" y="509459"/>
                  <a:pt x="4572000" y="744583"/>
                </a:cubicBezTo>
                <a:cubicBezTo>
                  <a:pt x="4563436" y="979707"/>
                  <a:pt x="4561202" y="1033748"/>
                  <a:pt x="4572000" y="1306286"/>
                </a:cubicBezTo>
                <a:cubicBezTo>
                  <a:pt x="4582798" y="1578824"/>
                  <a:pt x="4572323" y="1668869"/>
                  <a:pt x="4572000" y="1822269"/>
                </a:cubicBezTo>
                <a:cubicBezTo>
                  <a:pt x="4571677" y="1975669"/>
                  <a:pt x="4585887" y="2160174"/>
                  <a:pt x="4572000" y="2383971"/>
                </a:cubicBezTo>
                <a:cubicBezTo>
                  <a:pt x="4558113" y="2607768"/>
                  <a:pt x="4558977" y="2794408"/>
                  <a:pt x="4572000" y="2991394"/>
                </a:cubicBezTo>
                <a:cubicBezTo>
                  <a:pt x="4585023" y="3188380"/>
                  <a:pt x="4590991" y="3440193"/>
                  <a:pt x="4572000" y="3644537"/>
                </a:cubicBezTo>
                <a:cubicBezTo>
                  <a:pt x="4553009" y="3848881"/>
                  <a:pt x="4575990" y="4304200"/>
                  <a:pt x="4572000" y="4572000"/>
                </a:cubicBezTo>
                <a:cubicBezTo>
                  <a:pt x="4268191" y="4597762"/>
                  <a:pt x="4136382" y="4580466"/>
                  <a:pt x="3827417" y="4572000"/>
                </a:cubicBezTo>
                <a:cubicBezTo>
                  <a:pt x="3518452" y="4563534"/>
                  <a:pt x="3481317" y="4585832"/>
                  <a:pt x="3174274" y="4572000"/>
                </a:cubicBezTo>
                <a:cubicBezTo>
                  <a:pt x="2867231" y="4558168"/>
                  <a:pt x="2840987" y="4557118"/>
                  <a:pt x="2521131" y="4572000"/>
                </a:cubicBezTo>
                <a:cubicBezTo>
                  <a:pt x="2201275" y="4586882"/>
                  <a:pt x="2100733" y="4560939"/>
                  <a:pt x="1867989" y="4572000"/>
                </a:cubicBezTo>
                <a:cubicBezTo>
                  <a:pt x="1635245" y="4583061"/>
                  <a:pt x="1504264" y="4575812"/>
                  <a:pt x="1214846" y="4572000"/>
                </a:cubicBezTo>
                <a:cubicBezTo>
                  <a:pt x="925428" y="4568188"/>
                  <a:pt x="792971" y="4583416"/>
                  <a:pt x="607423" y="4572000"/>
                </a:cubicBezTo>
                <a:cubicBezTo>
                  <a:pt x="421875" y="4560584"/>
                  <a:pt x="131504" y="4585932"/>
                  <a:pt x="0" y="4572000"/>
                </a:cubicBezTo>
                <a:cubicBezTo>
                  <a:pt x="-23833" y="4319962"/>
                  <a:pt x="-30752" y="4082474"/>
                  <a:pt x="0" y="3918857"/>
                </a:cubicBezTo>
                <a:cubicBezTo>
                  <a:pt x="30752" y="3755240"/>
                  <a:pt x="15115" y="3380206"/>
                  <a:pt x="0" y="3219994"/>
                </a:cubicBezTo>
                <a:cubicBezTo>
                  <a:pt x="-15115" y="3059782"/>
                  <a:pt x="17717" y="2868848"/>
                  <a:pt x="0" y="2521131"/>
                </a:cubicBezTo>
                <a:cubicBezTo>
                  <a:pt x="-17717" y="2173414"/>
                  <a:pt x="-9524" y="2028896"/>
                  <a:pt x="0" y="1776549"/>
                </a:cubicBezTo>
                <a:cubicBezTo>
                  <a:pt x="9524" y="1524202"/>
                  <a:pt x="-18369" y="1299863"/>
                  <a:pt x="0" y="1123406"/>
                </a:cubicBezTo>
                <a:cubicBezTo>
                  <a:pt x="18369" y="946949"/>
                  <a:pt x="32966" y="401256"/>
                  <a:pt x="0" y="0"/>
                </a:cubicBezTo>
                <a:close/>
              </a:path>
              <a:path w="4572000" h="4572000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60148" y="331066"/>
                  <a:pt x="4592929" y="581087"/>
                  <a:pt x="4572000" y="744583"/>
                </a:cubicBezTo>
                <a:cubicBezTo>
                  <a:pt x="4551071" y="908079"/>
                  <a:pt x="4587593" y="1167064"/>
                  <a:pt x="4572000" y="1306286"/>
                </a:cubicBezTo>
                <a:cubicBezTo>
                  <a:pt x="4556407" y="1445508"/>
                  <a:pt x="4563079" y="1602515"/>
                  <a:pt x="4572000" y="1867989"/>
                </a:cubicBezTo>
                <a:cubicBezTo>
                  <a:pt x="4580921" y="2133463"/>
                  <a:pt x="4602504" y="2368094"/>
                  <a:pt x="4572000" y="2521131"/>
                </a:cubicBezTo>
                <a:cubicBezTo>
                  <a:pt x="4541496" y="2674168"/>
                  <a:pt x="4593510" y="3053728"/>
                  <a:pt x="4572000" y="3219994"/>
                </a:cubicBezTo>
                <a:cubicBezTo>
                  <a:pt x="4550490" y="3386260"/>
                  <a:pt x="4583715" y="3512837"/>
                  <a:pt x="4572000" y="3735977"/>
                </a:cubicBezTo>
                <a:cubicBezTo>
                  <a:pt x="4560285" y="3959117"/>
                  <a:pt x="4607263" y="4176974"/>
                  <a:pt x="4572000" y="4572000"/>
                </a:cubicBezTo>
                <a:cubicBezTo>
                  <a:pt x="4259307" y="4570840"/>
                  <a:pt x="4172184" y="4569916"/>
                  <a:pt x="3918857" y="4572000"/>
                </a:cubicBezTo>
                <a:cubicBezTo>
                  <a:pt x="3665530" y="4574084"/>
                  <a:pt x="3499387" y="4568135"/>
                  <a:pt x="3265714" y="4572000"/>
                </a:cubicBezTo>
                <a:cubicBezTo>
                  <a:pt x="3032041" y="4575865"/>
                  <a:pt x="2764187" y="4573990"/>
                  <a:pt x="2521131" y="4572000"/>
                </a:cubicBezTo>
                <a:cubicBezTo>
                  <a:pt x="2278075" y="4570010"/>
                  <a:pt x="2118594" y="4550626"/>
                  <a:pt x="1867989" y="4572000"/>
                </a:cubicBezTo>
                <a:cubicBezTo>
                  <a:pt x="1617384" y="4593374"/>
                  <a:pt x="1493471" y="4580080"/>
                  <a:pt x="1352006" y="4572000"/>
                </a:cubicBezTo>
                <a:cubicBezTo>
                  <a:pt x="1210541" y="4563920"/>
                  <a:pt x="1055191" y="4580233"/>
                  <a:pt x="790303" y="4572000"/>
                </a:cubicBezTo>
                <a:cubicBezTo>
                  <a:pt x="525415" y="4563767"/>
                  <a:pt x="339150" y="4596312"/>
                  <a:pt x="0" y="4572000"/>
                </a:cubicBezTo>
                <a:cubicBezTo>
                  <a:pt x="-4252" y="4387067"/>
                  <a:pt x="-23612" y="4124919"/>
                  <a:pt x="0" y="3918857"/>
                </a:cubicBezTo>
                <a:cubicBezTo>
                  <a:pt x="23612" y="3712795"/>
                  <a:pt x="-7144" y="3528499"/>
                  <a:pt x="0" y="3265714"/>
                </a:cubicBezTo>
                <a:cubicBezTo>
                  <a:pt x="7144" y="3002929"/>
                  <a:pt x="-13630" y="2828851"/>
                  <a:pt x="0" y="2658291"/>
                </a:cubicBezTo>
                <a:cubicBezTo>
                  <a:pt x="13630" y="2487731"/>
                  <a:pt x="12498" y="2286238"/>
                  <a:pt x="0" y="2142309"/>
                </a:cubicBezTo>
                <a:cubicBezTo>
                  <a:pt x="-12498" y="1998380"/>
                  <a:pt x="6025" y="1849844"/>
                  <a:pt x="0" y="1626326"/>
                </a:cubicBezTo>
                <a:cubicBezTo>
                  <a:pt x="-6025" y="1402808"/>
                  <a:pt x="33135" y="1161677"/>
                  <a:pt x="0" y="927463"/>
                </a:cubicBezTo>
                <a:cubicBezTo>
                  <a:pt x="-33135" y="693249"/>
                  <a:pt x="1004" y="239913"/>
                  <a:pt x="0" y="0"/>
                </a:cubicBezTo>
                <a:close/>
              </a:path>
            </a:pathLst>
          </a:custGeom>
          <a:solidFill>
            <a:srgbClr val="6C61C9">
              <a:alpha val="81000"/>
            </a:srgbClr>
          </a:solidFill>
          <a:ln w="190500" cap="sq" cmpd="tri">
            <a:solidFill>
              <a:srgbClr val="FFFFAB"/>
            </a:solidFill>
            <a:prstDash val="lgDashDot"/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200" dirty="0">
                <a:latin typeface="Gill Sans Ultra Bold" panose="020B0A02020104020203" pitchFamily="34" charset="77"/>
              </a:rPr>
              <a:t> Ana</a:t>
            </a:r>
          </a:p>
          <a:p>
            <a:r>
              <a:rPr lang="en-US" sz="7200" dirty="0">
                <a:latin typeface="Gill Sans Ultra Bold" panose="020B0A02020104020203" pitchFamily="34" charset="77"/>
              </a:rPr>
              <a:t> 	    lo</a:t>
            </a:r>
          </a:p>
          <a:p>
            <a:r>
              <a:rPr lang="en-US" sz="7200" dirty="0">
                <a:solidFill>
                  <a:srgbClr val="FFFFAB"/>
                </a:solidFill>
                <a:latin typeface="Gill Sans Ultra Bold" panose="020B0A02020104020203" pitchFamily="34" charset="77"/>
              </a:rPr>
              <a:t> Gen</a:t>
            </a:r>
          </a:p>
        </p:txBody>
      </p:sp>
    </p:spTree>
    <p:extLst>
      <p:ext uri="{BB962C8B-B14F-4D97-AF65-F5344CB8AC3E}">
        <p14:creationId xmlns:p14="http://schemas.microsoft.com/office/powerpoint/2010/main" val="361576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Ultra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Stejara Dinulescu</dc:creator>
  <cp:lastModifiedBy>Stejara Dinulescu</cp:lastModifiedBy>
  <cp:revision>1</cp:revision>
  <dcterms:created xsi:type="dcterms:W3CDTF">2020-12-14T19:50:12Z</dcterms:created>
  <dcterms:modified xsi:type="dcterms:W3CDTF">2020-12-14T20:00:07Z</dcterms:modified>
</cp:coreProperties>
</file>