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FF00"/>
    <a:srgbClr val="FFFFFF"/>
    <a:srgbClr val="4BACC6"/>
    <a:srgbClr val="1F497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544" autoAdjust="0"/>
    <p:restoredTop sz="94660"/>
  </p:normalViewPr>
  <p:slideViewPr>
    <p:cSldViewPr>
      <p:cViewPr varScale="1">
        <p:scale>
          <a:sx n="66" d="100"/>
          <a:sy n="66" d="100"/>
        </p:scale>
        <p:origin x="-151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C45E8-B7CB-4624-9E1B-703604DEC4CB}" type="doc">
      <dgm:prSet loTypeId="urn:microsoft.com/office/officeart/2005/8/layout/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DC75956-8EE4-42B7-88BE-0414D8F9309F}">
      <dgm:prSet phldrT="[Text]"/>
      <dgm:spPr/>
      <dgm:t>
        <a:bodyPr/>
        <a:lstStyle/>
        <a:p>
          <a:r>
            <a:rPr lang="en-PH" b="1" dirty="0" smtClean="0"/>
            <a:t>Exploratory Data Analysis</a:t>
          </a:r>
          <a:endParaRPr lang="en-US" b="1" dirty="0"/>
        </a:p>
      </dgm:t>
    </dgm:pt>
    <dgm:pt modelId="{29035BA0-F078-4A9A-B6C4-CF89510EE4F4}" type="parTrans" cxnId="{86388945-01BC-467D-A19C-D091E6C62705}">
      <dgm:prSet/>
      <dgm:spPr/>
      <dgm:t>
        <a:bodyPr/>
        <a:lstStyle/>
        <a:p>
          <a:endParaRPr lang="en-US"/>
        </a:p>
      </dgm:t>
    </dgm:pt>
    <dgm:pt modelId="{8420880C-2C5B-492F-8762-D17A5703EBD3}" type="sibTrans" cxnId="{86388945-01BC-467D-A19C-D091E6C62705}">
      <dgm:prSet/>
      <dgm:spPr/>
      <dgm:t>
        <a:bodyPr/>
        <a:lstStyle/>
        <a:p>
          <a:endParaRPr lang="en-US"/>
        </a:p>
      </dgm:t>
    </dgm:pt>
    <dgm:pt modelId="{F46A1337-FF25-4BB3-876A-CD4ED7F19C31}">
      <dgm:prSet phldrT="[Text]" custT="1"/>
      <dgm:spPr/>
      <dgm:t>
        <a:bodyPr/>
        <a:lstStyle/>
        <a:p>
          <a:r>
            <a:rPr lang="en-PH" sz="1400" dirty="0" smtClean="0"/>
            <a:t>Summary of features</a:t>
          </a:r>
          <a:endParaRPr lang="en-US" sz="1400" dirty="0"/>
        </a:p>
      </dgm:t>
    </dgm:pt>
    <dgm:pt modelId="{B626C4AA-687C-44FD-8E2A-2DD444DB59E7}" type="parTrans" cxnId="{ADCB086C-35B0-4754-B7E1-EF1D6DE3F27E}">
      <dgm:prSet/>
      <dgm:spPr/>
      <dgm:t>
        <a:bodyPr/>
        <a:lstStyle/>
        <a:p>
          <a:endParaRPr lang="en-US"/>
        </a:p>
      </dgm:t>
    </dgm:pt>
    <dgm:pt modelId="{9D869123-1813-4354-BDD0-B41F0D3ABA4F}" type="sibTrans" cxnId="{ADCB086C-35B0-4754-B7E1-EF1D6DE3F27E}">
      <dgm:prSet/>
      <dgm:spPr/>
      <dgm:t>
        <a:bodyPr/>
        <a:lstStyle/>
        <a:p>
          <a:endParaRPr lang="en-US"/>
        </a:p>
      </dgm:t>
    </dgm:pt>
    <dgm:pt modelId="{BDA63C8A-9D71-4AED-9B13-81BB29E97CB5}">
      <dgm:prSet phldrT="[Text]"/>
      <dgm:spPr/>
      <dgm:t>
        <a:bodyPr/>
        <a:lstStyle/>
        <a:p>
          <a:r>
            <a:rPr lang="en-PH" b="1" dirty="0" smtClean="0"/>
            <a:t>Final Dataset</a:t>
          </a:r>
          <a:endParaRPr lang="en-US" b="1" dirty="0"/>
        </a:p>
      </dgm:t>
    </dgm:pt>
    <dgm:pt modelId="{BFFD3AF0-321B-40BD-9B31-3F375C6D3156}" type="parTrans" cxnId="{E36BD70A-8BFC-4BD0-9AF0-2FEB037BB1EE}">
      <dgm:prSet/>
      <dgm:spPr/>
      <dgm:t>
        <a:bodyPr/>
        <a:lstStyle/>
        <a:p>
          <a:endParaRPr lang="en-US"/>
        </a:p>
      </dgm:t>
    </dgm:pt>
    <dgm:pt modelId="{D3BDD006-7E7D-44DD-AE27-A6944C452CD5}" type="sibTrans" cxnId="{E36BD70A-8BFC-4BD0-9AF0-2FEB037BB1EE}">
      <dgm:prSet/>
      <dgm:spPr/>
      <dgm:t>
        <a:bodyPr/>
        <a:lstStyle/>
        <a:p>
          <a:endParaRPr lang="en-US"/>
        </a:p>
      </dgm:t>
    </dgm:pt>
    <dgm:pt modelId="{31E42216-DFE4-4006-BCC3-1243C54D99D8}">
      <dgm:prSet phldrT="[Text]"/>
      <dgm:spPr/>
      <dgm:t>
        <a:bodyPr/>
        <a:lstStyle/>
        <a:p>
          <a:r>
            <a:rPr lang="en-PH" dirty="0" smtClean="0"/>
            <a:t>70-30 train-test split</a:t>
          </a:r>
          <a:endParaRPr lang="en-US" dirty="0"/>
        </a:p>
      </dgm:t>
    </dgm:pt>
    <dgm:pt modelId="{D5975283-8254-4478-9C3A-940B6C12DD4D}" type="parTrans" cxnId="{33F36096-7032-427C-AA73-F112105B405B}">
      <dgm:prSet/>
      <dgm:spPr/>
      <dgm:t>
        <a:bodyPr/>
        <a:lstStyle/>
        <a:p>
          <a:endParaRPr lang="en-US"/>
        </a:p>
      </dgm:t>
    </dgm:pt>
    <dgm:pt modelId="{A7E3DA25-FDFF-42EF-8020-AD0EEDE369D0}" type="sibTrans" cxnId="{33F36096-7032-427C-AA73-F112105B405B}">
      <dgm:prSet/>
      <dgm:spPr/>
      <dgm:t>
        <a:bodyPr/>
        <a:lstStyle/>
        <a:p>
          <a:endParaRPr lang="en-US"/>
        </a:p>
      </dgm:t>
    </dgm:pt>
    <dgm:pt modelId="{9E45B134-EB99-4F6C-83AA-7E34B5DB3CF1}">
      <dgm:prSet phldrT="[Text]"/>
      <dgm:spPr/>
      <dgm:t>
        <a:bodyPr/>
        <a:lstStyle/>
        <a:p>
          <a:r>
            <a:rPr lang="en-PH" b="1" dirty="0" smtClean="0"/>
            <a:t>Model Development and Performance</a:t>
          </a:r>
        </a:p>
      </dgm:t>
    </dgm:pt>
    <dgm:pt modelId="{615F1A7A-DC25-42E3-ACC5-47C16716F2DA}" type="parTrans" cxnId="{7A47C51B-A7AA-4E06-B8F7-4E5EC2F5D9ED}">
      <dgm:prSet/>
      <dgm:spPr/>
      <dgm:t>
        <a:bodyPr/>
        <a:lstStyle/>
        <a:p>
          <a:endParaRPr lang="en-US"/>
        </a:p>
      </dgm:t>
    </dgm:pt>
    <dgm:pt modelId="{A049FA0C-DB30-4A33-A552-DE91172425A0}" type="sibTrans" cxnId="{7A47C51B-A7AA-4E06-B8F7-4E5EC2F5D9ED}">
      <dgm:prSet/>
      <dgm:spPr/>
      <dgm:t>
        <a:bodyPr/>
        <a:lstStyle/>
        <a:p>
          <a:endParaRPr lang="en-US"/>
        </a:p>
      </dgm:t>
    </dgm:pt>
    <dgm:pt modelId="{840D762A-F88E-440A-8A4F-B250A12E6356}">
      <dgm:prSet phldrT="[Text]"/>
      <dgm:spPr/>
      <dgm:t>
        <a:bodyPr/>
        <a:lstStyle/>
        <a:p>
          <a:r>
            <a:rPr lang="en-PH" dirty="0" smtClean="0"/>
            <a:t>Logistic Regression</a:t>
          </a:r>
          <a:endParaRPr lang="en-US" dirty="0"/>
        </a:p>
      </dgm:t>
    </dgm:pt>
    <dgm:pt modelId="{0BFB1FE0-E10E-4335-AAB8-DC5FD7FACE66}" type="parTrans" cxnId="{17004D17-4EBF-4373-8ECB-390D4C5670A6}">
      <dgm:prSet/>
      <dgm:spPr/>
      <dgm:t>
        <a:bodyPr/>
        <a:lstStyle/>
        <a:p>
          <a:endParaRPr lang="en-US"/>
        </a:p>
      </dgm:t>
    </dgm:pt>
    <dgm:pt modelId="{787A3F63-C51F-41D5-A0D0-042631E8225D}" type="sibTrans" cxnId="{17004D17-4EBF-4373-8ECB-390D4C5670A6}">
      <dgm:prSet/>
      <dgm:spPr/>
      <dgm:t>
        <a:bodyPr/>
        <a:lstStyle/>
        <a:p>
          <a:endParaRPr lang="en-US"/>
        </a:p>
      </dgm:t>
    </dgm:pt>
    <dgm:pt modelId="{C1BE0798-B3C6-4490-9073-26C00CD6A2FA}">
      <dgm:prSet phldrT="[Text]" custT="1"/>
      <dgm:spPr/>
      <dgm:t>
        <a:bodyPr/>
        <a:lstStyle/>
        <a:p>
          <a:r>
            <a:rPr lang="en-PH" sz="1400" dirty="0" smtClean="0"/>
            <a:t>Imputation</a:t>
          </a:r>
          <a:endParaRPr lang="en-US" sz="1400" dirty="0"/>
        </a:p>
      </dgm:t>
    </dgm:pt>
    <dgm:pt modelId="{F68A4ECB-9C27-42DF-BB13-BCDE15ED6299}" type="parTrans" cxnId="{9BDDC1A0-32DA-4B05-AD28-8814AEA6C4E6}">
      <dgm:prSet/>
      <dgm:spPr/>
      <dgm:t>
        <a:bodyPr/>
        <a:lstStyle/>
        <a:p>
          <a:endParaRPr lang="en-US"/>
        </a:p>
      </dgm:t>
    </dgm:pt>
    <dgm:pt modelId="{10F97AD3-954A-479C-A93F-2354A3722FFD}" type="sibTrans" cxnId="{9BDDC1A0-32DA-4B05-AD28-8814AEA6C4E6}">
      <dgm:prSet/>
      <dgm:spPr/>
      <dgm:t>
        <a:bodyPr/>
        <a:lstStyle/>
        <a:p>
          <a:endParaRPr lang="en-US"/>
        </a:p>
      </dgm:t>
    </dgm:pt>
    <dgm:pt modelId="{76C77D28-49E8-48F6-A556-5817C1CE49BA}">
      <dgm:prSet phldrT="[Text]" custT="1"/>
      <dgm:spPr/>
      <dgm:t>
        <a:bodyPr/>
        <a:lstStyle/>
        <a:p>
          <a:r>
            <a:rPr lang="en-PH" sz="1400" dirty="0" smtClean="0"/>
            <a:t>Label  / one-hot encoding</a:t>
          </a:r>
          <a:endParaRPr lang="en-US" sz="1400" dirty="0"/>
        </a:p>
      </dgm:t>
    </dgm:pt>
    <dgm:pt modelId="{87FE10EE-50AA-407B-8658-3221CC76EFD9}" type="parTrans" cxnId="{6293CF8C-AA55-4BF2-9E78-9CE4EDDD5140}">
      <dgm:prSet/>
      <dgm:spPr/>
      <dgm:t>
        <a:bodyPr/>
        <a:lstStyle/>
        <a:p>
          <a:endParaRPr lang="en-US"/>
        </a:p>
      </dgm:t>
    </dgm:pt>
    <dgm:pt modelId="{7AE2E1AB-77F3-4A8E-8C6E-422F2F74ACA9}" type="sibTrans" cxnId="{6293CF8C-AA55-4BF2-9E78-9CE4EDDD5140}">
      <dgm:prSet/>
      <dgm:spPr/>
      <dgm:t>
        <a:bodyPr/>
        <a:lstStyle/>
        <a:p>
          <a:endParaRPr lang="en-US"/>
        </a:p>
      </dgm:t>
    </dgm:pt>
    <dgm:pt modelId="{32CFA3F3-3EA3-460F-B2AA-34B63DC9C43B}">
      <dgm:prSet phldrT="[Text]" custT="1"/>
      <dgm:spPr/>
      <dgm:t>
        <a:bodyPr/>
        <a:lstStyle/>
        <a:p>
          <a:r>
            <a:rPr lang="en-PH" sz="1400" dirty="0" smtClean="0"/>
            <a:t>Significant null values</a:t>
          </a:r>
          <a:endParaRPr lang="en-US" sz="1400" dirty="0"/>
        </a:p>
      </dgm:t>
    </dgm:pt>
    <dgm:pt modelId="{640FDD2C-713B-4297-BC32-58291EB30D15}" type="parTrans" cxnId="{4DD97760-506E-49D2-9D93-06DD47740E7E}">
      <dgm:prSet/>
      <dgm:spPr/>
      <dgm:t>
        <a:bodyPr/>
        <a:lstStyle/>
        <a:p>
          <a:endParaRPr lang="en-US"/>
        </a:p>
      </dgm:t>
    </dgm:pt>
    <dgm:pt modelId="{0D6EBB49-EC75-4946-8705-D8E7607E44AD}" type="sibTrans" cxnId="{4DD97760-506E-49D2-9D93-06DD47740E7E}">
      <dgm:prSet/>
      <dgm:spPr/>
      <dgm:t>
        <a:bodyPr/>
        <a:lstStyle/>
        <a:p>
          <a:endParaRPr lang="en-US"/>
        </a:p>
      </dgm:t>
    </dgm:pt>
    <dgm:pt modelId="{404526BA-B829-40C3-9D42-3ECF37463DCF}">
      <dgm:prSet phldrT="[Text]" custT="1"/>
      <dgm:spPr/>
      <dgm:t>
        <a:bodyPr/>
        <a:lstStyle/>
        <a:p>
          <a:r>
            <a:rPr lang="en-PH" sz="1400" dirty="0" smtClean="0"/>
            <a:t>Merging Bins</a:t>
          </a:r>
          <a:endParaRPr lang="en-US" sz="1400" dirty="0"/>
        </a:p>
      </dgm:t>
    </dgm:pt>
    <dgm:pt modelId="{E4DEBEE2-6C14-44F9-A11C-BD24C0D4F417}" type="parTrans" cxnId="{B25018F4-A6F8-4449-BABD-D4838E9F4E42}">
      <dgm:prSet/>
      <dgm:spPr/>
      <dgm:t>
        <a:bodyPr/>
        <a:lstStyle/>
        <a:p>
          <a:endParaRPr lang="en-US"/>
        </a:p>
      </dgm:t>
    </dgm:pt>
    <dgm:pt modelId="{0BECED80-C966-48E7-AA1C-1D94AAC18E1E}" type="sibTrans" cxnId="{B25018F4-A6F8-4449-BABD-D4838E9F4E42}">
      <dgm:prSet/>
      <dgm:spPr/>
      <dgm:t>
        <a:bodyPr/>
        <a:lstStyle/>
        <a:p>
          <a:endParaRPr lang="en-US"/>
        </a:p>
      </dgm:t>
    </dgm:pt>
    <dgm:pt modelId="{C70DADCA-5D7B-4851-A915-47DA353E5CA5}">
      <dgm:prSet phldrT="[Text]" custT="1"/>
      <dgm:spPr/>
      <dgm:t>
        <a:bodyPr/>
        <a:lstStyle/>
        <a:p>
          <a:r>
            <a:rPr lang="en-PH" sz="1400" dirty="0" smtClean="0"/>
            <a:t>Correlation</a:t>
          </a:r>
          <a:endParaRPr lang="en-US" sz="1400" dirty="0"/>
        </a:p>
      </dgm:t>
    </dgm:pt>
    <dgm:pt modelId="{3883285A-E2ED-46E2-82C3-B01A0C9B3151}" type="parTrans" cxnId="{6F3DCB10-DA9D-4EA3-A216-0C20FCD9A6F5}">
      <dgm:prSet/>
      <dgm:spPr/>
      <dgm:t>
        <a:bodyPr/>
        <a:lstStyle/>
        <a:p>
          <a:endParaRPr lang="en-US"/>
        </a:p>
      </dgm:t>
    </dgm:pt>
    <dgm:pt modelId="{51099A78-E6DC-4280-AC67-C94229F129CE}" type="sibTrans" cxnId="{6F3DCB10-DA9D-4EA3-A216-0C20FCD9A6F5}">
      <dgm:prSet/>
      <dgm:spPr/>
      <dgm:t>
        <a:bodyPr/>
        <a:lstStyle/>
        <a:p>
          <a:endParaRPr lang="en-US"/>
        </a:p>
      </dgm:t>
    </dgm:pt>
    <dgm:pt modelId="{8790F960-DCF0-40FD-84D4-136CD758994B}">
      <dgm:prSet phldrT="[Text]" custT="1"/>
      <dgm:spPr/>
      <dgm:t>
        <a:bodyPr/>
        <a:lstStyle/>
        <a:p>
          <a:r>
            <a:rPr lang="en-PH" sz="1400" dirty="0" smtClean="0"/>
            <a:t>Multi-</a:t>
          </a:r>
          <a:r>
            <a:rPr lang="en-PH" sz="1400" dirty="0" err="1" smtClean="0"/>
            <a:t>collinearity</a:t>
          </a:r>
          <a:endParaRPr lang="en-US" sz="1400" dirty="0"/>
        </a:p>
      </dgm:t>
    </dgm:pt>
    <dgm:pt modelId="{6942A2DD-DDDC-4149-9409-F7B159AC9153}" type="parTrans" cxnId="{6DAD0653-97CC-4BB3-B45B-94767F32FCBD}">
      <dgm:prSet/>
      <dgm:spPr/>
      <dgm:t>
        <a:bodyPr/>
        <a:lstStyle/>
        <a:p>
          <a:endParaRPr lang="en-US"/>
        </a:p>
      </dgm:t>
    </dgm:pt>
    <dgm:pt modelId="{E915ABE0-E101-4617-9C74-1700530DD5B8}" type="sibTrans" cxnId="{6DAD0653-97CC-4BB3-B45B-94767F32FCBD}">
      <dgm:prSet/>
      <dgm:spPr/>
      <dgm:t>
        <a:bodyPr/>
        <a:lstStyle/>
        <a:p>
          <a:endParaRPr lang="en-US"/>
        </a:p>
      </dgm:t>
    </dgm:pt>
    <dgm:pt modelId="{B54AE32F-5498-4070-92C5-E6971AD7C508}">
      <dgm:prSet phldrT="[Text]" custT="1"/>
      <dgm:spPr/>
      <dgm:t>
        <a:bodyPr/>
        <a:lstStyle/>
        <a:p>
          <a:r>
            <a:rPr lang="en-PH" sz="1400" dirty="0" smtClean="0"/>
            <a:t>Normalizing variable</a:t>
          </a:r>
          <a:endParaRPr lang="en-US" sz="1400" dirty="0"/>
        </a:p>
      </dgm:t>
    </dgm:pt>
    <dgm:pt modelId="{1A8AEC55-5792-473E-9735-2C63255B26B1}" type="parTrans" cxnId="{71B69CCA-1FD2-40AD-AB52-E516AAEC461E}">
      <dgm:prSet/>
      <dgm:spPr/>
      <dgm:t>
        <a:bodyPr/>
        <a:lstStyle/>
        <a:p>
          <a:endParaRPr lang="en-US"/>
        </a:p>
      </dgm:t>
    </dgm:pt>
    <dgm:pt modelId="{5DE29BB9-9335-42FA-9E9F-3AD9A5A86ECA}" type="sibTrans" cxnId="{71B69CCA-1FD2-40AD-AB52-E516AAEC461E}">
      <dgm:prSet/>
      <dgm:spPr/>
      <dgm:t>
        <a:bodyPr/>
        <a:lstStyle/>
        <a:p>
          <a:endParaRPr lang="en-US"/>
        </a:p>
      </dgm:t>
    </dgm:pt>
    <dgm:pt modelId="{3587FC3D-CCE0-486A-9603-95000572849D}">
      <dgm:prSet phldrT="[Text]"/>
      <dgm:spPr/>
      <dgm:t>
        <a:bodyPr/>
        <a:lstStyle/>
        <a:p>
          <a:r>
            <a:rPr lang="en-PH" dirty="0" smtClean="0"/>
            <a:t>Simple Decision Tree</a:t>
          </a:r>
          <a:endParaRPr lang="en-US" dirty="0"/>
        </a:p>
      </dgm:t>
    </dgm:pt>
    <dgm:pt modelId="{D3062A5A-DF5A-4724-A017-703065AEA951}" type="parTrans" cxnId="{BDA75405-9859-4EF9-BDC3-9C0B621B5D8B}">
      <dgm:prSet/>
      <dgm:spPr/>
      <dgm:t>
        <a:bodyPr/>
        <a:lstStyle/>
        <a:p>
          <a:endParaRPr lang="en-US"/>
        </a:p>
      </dgm:t>
    </dgm:pt>
    <dgm:pt modelId="{53D4B1CC-2080-4569-81FF-C322BE6385B7}" type="sibTrans" cxnId="{BDA75405-9859-4EF9-BDC3-9C0B621B5D8B}">
      <dgm:prSet/>
      <dgm:spPr/>
      <dgm:t>
        <a:bodyPr/>
        <a:lstStyle/>
        <a:p>
          <a:endParaRPr lang="en-US"/>
        </a:p>
      </dgm:t>
    </dgm:pt>
    <dgm:pt modelId="{64D19C6A-7E42-4F10-816B-A6993BA8091C}">
      <dgm:prSet phldrT="[Text]"/>
      <dgm:spPr/>
      <dgm:t>
        <a:bodyPr/>
        <a:lstStyle/>
        <a:p>
          <a:r>
            <a:rPr lang="en-PH" dirty="0" smtClean="0"/>
            <a:t>Random Forest</a:t>
          </a:r>
          <a:endParaRPr lang="en-US" dirty="0"/>
        </a:p>
      </dgm:t>
    </dgm:pt>
    <dgm:pt modelId="{1BF47B51-374C-4CD6-BD35-A01ECBAACA5F}" type="parTrans" cxnId="{2C606E38-C044-46C3-A2F4-6B6E3A9F7863}">
      <dgm:prSet/>
      <dgm:spPr/>
      <dgm:t>
        <a:bodyPr/>
        <a:lstStyle/>
        <a:p>
          <a:endParaRPr lang="en-US"/>
        </a:p>
      </dgm:t>
    </dgm:pt>
    <dgm:pt modelId="{2D3F89AD-F4F1-4241-B772-8A6A4AD81C0B}" type="sibTrans" cxnId="{2C606E38-C044-46C3-A2F4-6B6E3A9F7863}">
      <dgm:prSet/>
      <dgm:spPr/>
      <dgm:t>
        <a:bodyPr/>
        <a:lstStyle/>
        <a:p>
          <a:endParaRPr lang="en-US"/>
        </a:p>
      </dgm:t>
    </dgm:pt>
    <dgm:pt modelId="{14C91D9D-1678-4B30-BEF8-8D2365679556}">
      <dgm:prSet phldrT="[Text]"/>
      <dgm:spPr/>
      <dgm:t>
        <a:bodyPr/>
        <a:lstStyle/>
        <a:p>
          <a:r>
            <a:rPr lang="en-PH" dirty="0" smtClean="0"/>
            <a:t>XGB</a:t>
          </a:r>
          <a:endParaRPr lang="en-US" dirty="0"/>
        </a:p>
      </dgm:t>
    </dgm:pt>
    <dgm:pt modelId="{86103BE0-D00F-4B5E-9404-72BF5369A0F7}" type="parTrans" cxnId="{6C9BA7D7-1D8E-4957-9644-CBBB117EAB30}">
      <dgm:prSet/>
      <dgm:spPr/>
      <dgm:t>
        <a:bodyPr/>
        <a:lstStyle/>
        <a:p>
          <a:endParaRPr lang="en-US"/>
        </a:p>
      </dgm:t>
    </dgm:pt>
    <dgm:pt modelId="{064133F3-CB4F-46BC-8348-DB4728149E84}" type="sibTrans" cxnId="{6C9BA7D7-1D8E-4957-9644-CBBB117EAB30}">
      <dgm:prSet/>
      <dgm:spPr/>
      <dgm:t>
        <a:bodyPr/>
        <a:lstStyle/>
        <a:p>
          <a:endParaRPr lang="en-US"/>
        </a:p>
      </dgm:t>
    </dgm:pt>
    <dgm:pt modelId="{5B821AB4-B380-49FF-B81E-935A3B844962}">
      <dgm:prSet phldrT="[Text]"/>
      <dgm:spPr/>
      <dgm:t>
        <a:bodyPr/>
        <a:lstStyle/>
        <a:p>
          <a:r>
            <a:rPr lang="en-PH" dirty="0" smtClean="0"/>
            <a:t>Dropping redundant variables</a:t>
          </a:r>
          <a:endParaRPr lang="en-US" dirty="0"/>
        </a:p>
      </dgm:t>
    </dgm:pt>
    <dgm:pt modelId="{5B1A19C3-1339-4BC4-920D-500E9353AB35}" type="parTrans" cxnId="{D5F61B73-880A-473D-B265-7F90B0C24363}">
      <dgm:prSet/>
      <dgm:spPr/>
      <dgm:t>
        <a:bodyPr/>
        <a:lstStyle/>
        <a:p>
          <a:endParaRPr lang="en-US"/>
        </a:p>
      </dgm:t>
    </dgm:pt>
    <dgm:pt modelId="{F299DF52-CEAD-48F5-921F-F2B06128A02D}" type="sibTrans" cxnId="{D5F61B73-880A-473D-B265-7F90B0C24363}">
      <dgm:prSet/>
      <dgm:spPr/>
      <dgm:t>
        <a:bodyPr/>
        <a:lstStyle/>
        <a:p>
          <a:endParaRPr lang="en-US"/>
        </a:p>
      </dgm:t>
    </dgm:pt>
    <dgm:pt modelId="{A7781676-B1F0-4956-BA21-F545AC582450}">
      <dgm:prSet phldrT="[Text]"/>
      <dgm:spPr/>
      <dgm:t>
        <a:bodyPr/>
        <a:lstStyle/>
        <a:p>
          <a:r>
            <a:rPr lang="en-PH" dirty="0" smtClean="0"/>
            <a:t>Feature transformation </a:t>
          </a:r>
          <a:endParaRPr lang="en-US" dirty="0"/>
        </a:p>
      </dgm:t>
    </dgm:pt>
    <dgm:pt modelId="{97FA4951-E091-48EE-9127-66C0B6D3F8BD}" type="parTrans" cxnId="{57162F94-D28C-44E6-BCBD-F1EA09008A39}">
      <dgm:prSet/>
      <dgm:spPr/>
      <dgm:t>
        <a:bodyPr/>
        <a:lstStyle/>
        <a:p>
          <a:endParaRPr lang="en-US"/>
        </a:p>
      </dgm:t>
    </dgm:pt>
    <dgm:pt modelId="{1954A3F9-B38A-4E96-AAF3-3A7E488C4EF6}" type="sibTrans" cxnId="{57162F94-D28C-44E6-BCBD-F1EA09008A39}">
      <dgm:prSet/>
      <dgm:spPr/>
      <dgm:t>
        <a:bodyPr/>
        <a:lstStyle/>
        <a:p>
          <a:endParaRPr lang="en-US"/>
        </a:p>
      </dgm:t>
    </dgm:pt>
    <dgm:pt modelId="{B1D0BACD-7F60-4DFA-8685-6F38F3441BBC}" type="pres">
      <dgm:prSet presAssocID="{B08C45E8-B7CB-4624-9E1B-703604DEC4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8A8A94-5F57-44BA-84DB-F2557B240C9F}" type="pres">
      <dgm:prSet presAssocID="{9E45B134-EB99-4F6C-83AA-7E34B5DB3CF1}" presName="boxAndChildren" presStyleCnt="0"/>
      <dgm:spPr/>
    </dgm:pt>
    <dgm:pt modelId="{63F7D3B2-6DA2-4ED0-AB85-62836D142F8F}" type="pres">
      <dgm:prSet presAssocID="{9E45B134-EB99-4F6C-83AA-7E34B5DB3CF1}" presName="parentTextBox" presStyleLbl="node1" presStyleIdx="0" presStyleCnt="3"/>
      <dgm:spPr/>
      <dgm:t>
        <a:bodyPr/>
        <a:lstStyle/>
        <a:p>
          <a:endParaRPr lang="en-US"/>
        </a:p>
      </dgm:t>
    </dgm:pt>
    <dgm:pt modelId="{630DFB54-90C8-41F7-BA48-1994A34AC656}" type="pres">
      <dgm:prSet presAssocID="{9E45B134-EB99-4F6C-83AA-7E34B5DB3CF1}" presName="entireBox" presStyleLbl="node1" presStyleIdx="0" presStyleCnt="3"/>
      <dgm:spPr/>
      <dgm:t>
        <a:bodyPr/>
        <a:lstStyle/>
        <a:p>
          <a:endParaRPr lang="en-US"/>
        </a:p>
      </dgm:t>
    </dgm:pt>
    <dgm:pt modelId="{BFA9FC2C-AF04-40B1-A755-926FABB78CC2}" type="pres">
      <dgm:prSet presAssocID="{9E45B134-EB99-4F6C-83AA-7E34B5DB3CF1}" presName="descendantBox" presStyleCnt="0"/>
      <dgm:spPr/>
    </dgm:pt>
    <dgm:pt modelId="{85B85BCA-846F-45BA-946C-B2D5776252CB}" type="pres">
      <dgm:prSet presAssocID="{840D762A-F88E-440A-8A4F-B250A12E6356}" presName="childTextBox" presStyleLbl="fg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E89A5-9508-47E8-BC2A-DBD747445BDD}" type="pres">
      <dgm:prSet presAssocID="{3587FC3D-CCE0-486A-9603-95000572849D}" presName="childTextBox" presStyleLbl="fg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D44DB-AAF7-47BB-A4ED-1CC5588C5FB4}" type="pres">
      <dgm:prSet presAssocID="{64D19C6A-7E42-4F10-816B-A6993BA8091C}" presName="childTextBox" presStyleLbl="fg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EE927-06EB-44BD-9D3A-FD55F1091365}" type="pres">
      <dgm:prSet presAssocID="{14C91D9D-1678-4B30-BEF8-8D2365679556}" presName="childTextBox" presStyleLbl="fg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71F6F-BC2E-4E4E-AFE1-156883114BF5}" type="pres">
      <dgm:prSet presAssocID="{D3BDD006-7E7D-44DD-AE27-A6944C452CD5}" presName="sp" presStyleCnt="0"/>
      <dgm:spPr/>
    </dgm:pt>
    <dgm:pt modelId="{8C1E90F0-6D80-45BA-9003-04EFB52CD0E5}" type="pres">
      <dgm:prSet presAssocID="{BDA63C8A-9D71-4AED-9B13-81BB29E97CB5}" presName="arrowAndChildren" presStyleCnt="0"/>
      <dgm:spPr/>
    </dgm:pt>
    <dgm:pt modelId="{989F53F4-62B5-40ED-8CC0-885C24331B06}" type="pres">
      <dgm:prSet presAssocID="{BDA63C8A-9D71-4AED-9B13-81BB29E97CB5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703269DE-53E8-449F-975C-2383611055C3}" type="pres">
      <dgm:prSet presAssocID="{BDA63C8A-9D71-4AED-9B13-81BB29E97CB5}" presName="arrow" presStyleLbl="node1" presStyleIdx="1" presStyleCnt="3" custLinFactNeighborX="-1613" custLinFactNeighborY="619"/>
      <dgm:spPr/>
      <dgm:t>
        <a:bodyPr/>
        <a:lstStyle/>
        <a:p>
          <a:endParaRPr lang="en-US"/>
        </a:p>
      </dgm:t>
    </dgm:pt>
    <dgm:pt modelId="{C830B74C-E5BC-49B9-80D2-8AD91A7E08D0}" type="pres">
      <dgm:prSet presAssocID="{BDA63C8A-9D71-4AED-9B13-81BB29E97CB5}" presName="descendantArrow" presStyleCnt="0"/>
      <dgm:spPr/>
    </dgm:pt>
    <dgm:pt modelId="{1AD8ADF0-82B4-4364-A06F-424FA8574106}" type="pres">
      <dgm:prSet presAssocID="{5B821AB4-B380-49FF-B81E-935A3B844962}" presName="childTextArrow" presStyleLbl="fg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0A23D-19D5-4B30-850E-07634579AD11}" type="pres">
      <dgm:prSet presAssocID="{A7781676-B1F0-4956-BA21-F545AC582450}" presName="childTextArrow" presStyleLbl="fg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4A9ED-A09E-4F25-B9BB-81284291756E}" type="pres">
      <dgm:prSet presAssocID="{31E42216-DFE4-4006-BCC3-1243C54D99D8}" presName="childTextArrow" presStyleLbl="fg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E7BE6-E9A8-4A64-95BC-0C8B438ACBE3}" type="pres">
      <dgm:prSet presAssocID="{8420880C-2C5B-492F-8762-D17A5703EBD3}" presName="sp" presStyleCnt="0"/>
      <dgm:spPr/>
    </dgm:pt>
    <dgm:pt modelId="{50C067BC-307F-4B81-8247-4E9EC41BFA06}" type="pres">
      <dgm:prSet presAssocID="{6DC75956-8EE4-42B7-88BE-0414D8F9309F}" presName="arrowAndChildren" presStyleCnt="0"/>
      <dgm:spPr/>
    </dgm:pt>
    <dgm:pt modelId="{9F508655-25F8-44FB-87F5-2EE0A3D88AAB}" type="pres">
      <dgm:prSet presAssocID="{6DC75956-8EE4-42B7-88BE-0414D8F9309F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063F959-4680-4CB6-934B-01B39FBA8D5E}" type="pres">
      <dgm:prSet presAssocID="{6DC75956-8EE4-42B7-88BE-0414D8F9309F}" presName="arrow" presStyleLbl="node1" presStyleIdx="2" presStyleCnt="3"/>
      <dgm:spPr/>
      <dgm:t>
        <a:bodyPr/>
        <a:lstStyle/>
        <a:p>
          <a:endParaRPr lang="en-US"/>
        </a:p>
      </dgm:t>
    </dgm:pt>
    <dgm:pt modelId="{8744E1B3-C3D0-4FF0-B0CB-ED9037831BE6}" type="pres">
      <dgm:prSet presAssocID="{6DC75956-8EE4-42B7-88BE-0414D8F9309F}" presName="descendantArrow" presStyleCnt="0"/>
      <dgm:spPr/>
    </dgm:pt>
    <dgm:pt modelId="{333E3AE9-6BB5-4A2A-AFB5-8CDBC2B82F7D}" type="pres">
      <dgm:prSet presAssocID="{F46A1337-FF25-4BB3-876A-CD4ED7F19C31}" presName="childTextArrow" presStyleLbl="fg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F6774-67CB-466E-A49E-A0F37BA72DB5}" type="pres">
      <dgm:prSet presAssocID="{32CFA3F3-3EA3-460F-B2AA-34B63DC9C43B}" presName="childTextArrow" presStyleLbl="fg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9DFAE-F25F-4A0A-801C-8A72215FFE6D}" type="pres">
      <dgm:prSet presAssocID="{C1BE0798-B3C6-4490-9073-26C00CD6A2FA}" presName="childTextArrow" presStyleLbl="fg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2BFA7-DDC4-4395-95AD-0CF535DB54F3}" type="pres">
      <dgm:prSet presAssocID="{404526BA-B829-40C3-9D42-3ECF37463DCF}" presName="childTextArrow" presStyleLbl="fg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DC322-B88B-4003-887A-4B89BC13A463}" type="pres">
      <dgm:prSet presAssocID="{76C77D28-49E8-48F6-A556-5817C1CE49BA}" presName="childTextArrow" presStyleLbl="fgAccFollowNode1" presStyleIdx="11" presStyleCnt="15" custScaleX="115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2B00D-26BE-4D76-BE78-8E52AFE7992C}" type="pres">
      <dgm:prSet presAssocID="{B54AE32F-5498-4070-92C5-E6971AD7C508}" presName="childTextArrow" presStyleLbl="fg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05231-5245-46EF-A08C-7DFEE25379DA}" type="pres">
      <dgm:prSet presAssocID="{C70DADCA-5D7B-4851-A915-47DA353E5CA5}" presName="childTextArrow" presStyleLbl="fg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3FF3C-DF70-4E0F-8BE1-2551B7BC3FDF}" type="pres">
      <dgm:prSet presAssocID="{8790F960-DCF0-40FD-84D4-136CD758994B}" presName="childTextArrow" presStyleLbl="fg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D1BC7-969E-461B-B005-C2BA5704BBD7}" type="presOf" srcId="{5B821AB4-B380-49FF-B81E-935A3B844962}" destId="{1AD8ADF0-82B4-4364-A06F-424FA8574106}" srcOrd="0" destOrd="0" presId="urn:microsoft.com/office/officeart/2005/8/layout/process4"/>
    <dgm:cxn modelId="{D0921899-2714-49E9-B42F-62C1C6D97CC9}" type="presOf" srcId="{8790F960-DCF0-40FD-84D4-136CD758994B}" destId="{F723FF3C-DF70-4E0F-8BE1-2551B7BC3FDF}" srcOrd="0" destOrd="0" presId="urn:microsoft.com/office/officeart/2005/8/layout/process4"/>
    <dgm:cxn modelId="{6C9BA7D7-1D8E-4957-9644-CBBB117EAB30}" srcId="{9E45B134-EB99-4F6C-83AA-7E34B5DB3CF1}" destId="{14C91D9D-1678-4B30-BEF8-8D2365679556}" srcOrd="3" destOrd="0" parTransId="{86103BE0-D00F-4B5E-9404-72BF5369A0F7}" sibTransId="{064133F3-CB4F-46BC-8348-DB4728149E84}"/>
    <dgm:cxn modelId="{2C606E38-C044-46C3-A2F4-6B6E3A9F7863}" srcId="{9E45B134-EB99-4F6C-83AA-7E34B5DB3CF1}" destId="{64D19C6A-7E42-4F10-816B-A6993BA8091C}" srcOrd="2" destOrd="0" parTransId="{1BF47B51-374C-4CD6-BD35-A01ECBAACA5F}" sibTransId="{2D3F89AD-F4F1-4241-B772-8A6A4AD81C0B}"/>
    <dgm:cxn modelId="{D8A1065D-E4FB-486B-96ED-A79812B6E895}" type="presOf" srcId="{3587FC3D-CCE0-486A-9603-95000572849D}" destId="{435E89A5-9508-47E8-BC2A-DBD747445BDD}" srcOrd="0" destOrd="0" presId="urn:microsoft.com/office/officeart/2005/8/layout/process4"/>
    <dgm:cxn modelId="{326C4769-7B86-4181-B874-271FA122D0F9}" type="presOf" srcId="{32CFA3F3-3EA3-460F-B2AA-34B63DC9C43B}" destId="{15DF6774-67CB-466E-A49E-A0F37BA72DB5}" srcOrd="0" destOrd="0" presId="urn:microsoft.com/office/officeart/2005/8/layout/process4"/>
    <dgm:cxn modelId="{000D41F1-BE7B-4DC2-8B6E-20FE5D1EB7AF}" type="presOf" srcId="{C70DADCA-5D7B-4851-A915-47DA353E5CA5}" destId="{EA905231-5245-46EF-A08C-7DFEE25379DA}" srcOrd="0" destOrd="0" presId="urn:microsoft.com/office/officeart/2005/8/layout/process4"/>
    <dgm:cxn modelId="{6F3DCB10-DA9D-4EA3-A216-0C20FCD9A6F5}" srcId="{6DC75956-8EE4-42B7-88BE-0414D8F9309F}" destId="{C70DADCA-5D7B-4851-A915-47DA353E5CA5}" srcOrd="6" destOrd="0" parTransId="{3883285A-E2ED-46E2-82C3-B01A0C9B3151}" sibTransId="{51099A78-E6DC-4280-AC67-C94229F129CE}"/>
    <dgm:cxn modelId="{57C251C9-1B35-4708-9093-CDE8BF9ED789}" type="presOf" srcId="{BDA63C8A-9D71-4AED-9B13-81BB29E97CB5}" destId="{703269DE-53E8-449F-975C-2383611055C3}" srcOrd="1" destOrd="0" presId="urn:microsoft.com/office/officeart/2005/8/layout/process4"/>
    <dgm:cxn modelId="{2D1EBFA4-0E2B-4E77-8CB1-B5CCB3C15144}" type="presOf" srcId="{9E45B134-EB99-4F6C-83AA-7E34B5DB3CF1}" destId="{63F7D3B2-6DA2-4ED0-AB85-62836D142F8F}" srcOrd="0" destOrd="0" presId="urn:microsoft.com/office/officeart/2005/8/layout/process4"/>
    <dgm:cxn modelId="{F078A26B-0375-44EA-8196-5DE3D16DAF23}" type="presOf" srcId="{6DC75956-8EE4-42B7-88BE-0414D8F9309F}" destId="{9F508655-25F8-44FB-87F5-2EE0A3D88AAB}" srcOrd="0" destOrd="0" presId="urn:microsoft.com/office/officeart/2005/8/layout/process4"/>
    <dgm:cxn modelId="{AFA3C374-6ACA-4A94-9FFE-CF4DC1792810}" type="presOf" srcId="{404526BA-B829-40C3-9D42-3ECF37463DCF}" destId="{66A2BFA7-DDC4-4395-95AD-0CF535DB54F3}" srcOrd="0" destOrd="0" presId="urn:microsoft.com/office/officeart/2005/8/layout/process4"/>
    <dgm:cxn modelId="{1EDC4F14-D241-4F6D-94BB-0BBFE73D94DC}" type="presOf" srcId="{31E42216-DFE4-4006-BCC3-1243C54D99D8}" destId="{50A4A9ED-A09E-4F25-B9BB-81284291756E}" srcOrd="0" destOrd="0" presId="urn:microsoft.com/office/officeart/2005/8/layout/process4"/>
    <dgm:cxn modelId="{F9188A79-755E-4391-8073-79E8D1CFA27D}" type="presOf" srcId="{C1BE0798-B3C6-4490-9073-26C00CD6A2FA}" destId="{8459DFAE-F25F-4A0A-801C-8A72215FFE6D}" srcOrd="0" destOrd="0" presId="urn:microsoft.com/office/officeart/2005/8/layout/process4"/>
    <dgm:cxn modelId="{ADCB086C-35B0-4754-B7E1-EF1D6DE3F27E}" srcId="{6DC75956-8EE4-42B7-88BE-0414D8F9309F}" destId="{F46A1337-FF25-4BB3-876A-CD4ED7F19C31}" srcOrd="0" destOrd="0" parTransId="{B626C4AA-687C-44FD-8E2A-2DD444DB59E7}" sibTransId="{9D869123-1813-4354-BDD0-B41F0D3ABA4F}"/>
    <dgm:cxn modelId="{57162F94-D28C-44E6-BCBD-F1EA09008A39}" srcId="{BDA63C8A-9D71-4AED-9B13-81BB29E97CB5}" destId="{A7781676-B1F0-4956-BA21-F545AC582450}" srcOrd="1" destOrd="0" parTransId="{97FA4951-E091-48EE-9127-66C0B6D3F8BD}" sibTransId="{1954A3F9-B38A-4E96-AAF3-3A7E488C4EF6}"/>
    <dgm:cxn modelId="{EE5DAA32-8BAD-4E40-B627-D9AC08A33B17}" type="presOf" srcId="{F46A1337-FF25-4BB3-876A-CD4ED7F19C31}" destId="{333E3AE9-6BB5-4A2A-AFB5-8CDBC2B82F7D}" srcOrd="0" destOrd="0" presId="urn:microsoft.com/office/officeart/2005/8/layout/process4"/>
    <dgm:cxn modelId="{15A549C5-43AB-480E-9BF0-7940B5D99ADF}" type="presOf" srcId="{B08C45E8-B7CB-4624-9E1B-703604DEC4CB}" destId="{B1D0BACD-7F60-4DFA-8685-6F38F3441BBC}" srcOrd="0" destOrd="0" presId="urn:microsoft.com/office/officeart/2005/8/layout/process4"/>
    <dgm:cxn modelId="{D5F61B73-880A-473D-B265-7F90B0C24363}" srcId="{BDA63C8A-9D71-4AED-9B13-81BB29E97CB5}" destId="{5B821AB4-B380-49FF-B81E-935A3B844962}" srcOrd="0" destOrd="0" parTransId="{5B1A19C3-1339-4BC4-920D-500E9353AB35}" sibTransId="{F299DF52-CEAD-48F5-921F-F2B06128A02D}"/>
    <dgm:cxn modelId="{DA2B71B6-855C-4607-AA3A-F0BB6A14B685}" type="presOf" srcId="{A7781676-B1F0-4956-BA21-F545AC582450}" destId="{C5A0A23D-19D5-4B30-850E-07634579AD11}" srcOrd="0" destOrd="0" presId="urn:microsoft.com/office/officeart/2005/8/layout/process4"/>
    <dgm:cxn modelId="{FFDA943E-D47A-4F0D-831D-1D9E23A6713B}" type="presOf" srcId="{9E45B134-EB99-4F6C-83AA-7E34B5DB3CF1}" destId="{630DFB54-90C8-41F7-BA48-1994A34AC656}" srcOrd="1" destOrd="0" presId="urn:microsoft.com/office/officeart/2005/8/layout/process4"/>
    <dgm:cxn modelId="{33F36096-7032-427C-AA73-F112105B405B}" srcId="{BDA63C8A-9D71-4AED-9B13-81BB29E97CB5}" destId="{31E42216-DFE4-4006-BCC3-1243C54D99D8}" srcOrd="2" destOrd="0" parTransId="{D5975283-8254-4478-9C3A-940B6C12DD4D}" sibTransId="{A7E3DA25-FDFF-42EF-8020-AD0EEDE369D0}"/>
    <dgm:cxn modelId="{B4FB7E50-1512-46DF-9087-A000F4AA11F5}" type="presOf" srcId="{B54AE32F-5498-4070-92C5-E6971AD7C508}" destId="{BB92B00D-26BE-4D76-BE78-8E52AFE7992C}" srcOrd="0" destOrd="0" presId="urn:microsoft.com/office/officeart/2005/8/layout/process4"/>
    <dgm:cxn modelId="{259E8B33-094D-40C2-9FD1-D35FD4D17465}" type="presOf" srcId="{840D762A-F88E-440A-8A4F-B250A12E6356}" destId="{85B85BCA-846F-45BA-946C-B2D5776252CB}" srcOrd="0" destOrd="0" presId="urn:microsoft.com/office/officeart/2005/8/layout/process4"/>
    <dgm:cxn modelId="{A4F9003B-2382-48C4-BC48-7184CCD976D7}" type="presOf" srcId="{BDA63C8A-9D71-4AED-9B13-81BB29E97CB5}" destId="{989F53F4-62B5-40ED-8CC0-885C24331B06}" srcOrd="0" destOrd="0" presId="urn:microsoft.com/office/officeart/2005/8/layout/process4"/>
    <dgm:cxn modelId="{7A47C51B-A7AA-4E06-B8F7-4E5EC2F5D9ED}" srcId="{B08C45E8-B7CB-4624-9E1B-703604DEC4CB}" destId="{9E45B134-EB99-4F6C-83AA-7E34B5DB3CF1}" srcOrd="2" destOrd="0" parTransId="{615F1A7A-DC25-42E3-ACC5-47C16716F2DA}" sibTransId="{A049FA0C-DB30-4A33-A552-DE91172425A0}"/>
    <dgm:cxn modelId="{E36BD70A-8BFC-4BD0-9AF0-2FEB037BB1EE}" srcId="{B08C45E8-B7CB-4624-9E1B-703604DEC4CB}" destId="{BDA63C8A-9D71-4AED-9B13-81BB29E97CB5}" srcOrd="1" destOrd="0" parTransId="{BFFD3AF0-321B-40BD-9B31-3F375C6D3156}" sibTransId="{D3BDD006-7E7D-44DD-AE27-A6944C452CD5}"/>
    <dgm:cxn modelId="{F75AB1C8-A243-403B-97D9-343B5A3A1356}" type="presOf" srcId="{64D19C6A-7E42-4F10-816B-A6993BA8091C}" destId="{C30D44DB-AAF7-47BB-A4ED-1CC5588C5FB4}" srcOrd="0" destOrd="0" presId="urn:microsoft.com/office/officeart/2005/8/layout/process4"/>
    <dgm:cxn modelId="{8ECF5CD9-23BE-47ED-A178-C81115AD0E38}" type="presOf" srcId="{76C77D28-49E8-48F6-A556-5817C1CE49BA}" destId="{57FDC322-B88B-4003-887A-4B89BC13A463}" srcOrd="0" destOrd="0" presId="urn:microsoft.com/office/officeart/2005/8/layout/process4"/>
    <dgm:cxn modelId="{71B69CCA-1FD2-40AD-AB52-E516AAEC461E}" srcId="{6DC75956-8EE4-42B7-88BE-0414D8F9309F}" destId="{B54AE32F-5498-4070-92C5-E6971AD7C508}" srcOrd="5" destOrd="0" parTransId="{1A8AEC55-5792-473E-9735-2C63255B26B1}" sibTransId="{5DE29BB9-9335-42FA-9E9F-3AD9A5A86ECA}"/>
    <dgm:cxn modelId="{6DAD0653-97CC-4BB3-B45B-94767F32FCBD}" srcId="{6DC75956-8EE4-42B7-88BE-0414D8F9309F}" destId="{8790F960-DCF0-40FD-84D4-136CD758994B}" srcOrd="7" destOrd="0" parTransId="{6942A2DD-DDDC-4149-9409-F7B159AC9153}" sibTransId="{E915ABE0-E101-4617-9C74-1700530DD5B8}"/>
    <dgm:cxn modelId="{17004D17-4EBF-4373-8ECB-390D4C5670A6}" srcId="{9E45B134-EB99-4F6C-83AA-7E34B5DB3CF1}" destId="{840D762A-F88E-440A-8A4F-B250A12E6356}" srcOrd="0" destOrd="0" parTransId="{0BFB1FE0-E10E-4335-AAB8-DC5FD7FACE66}" sibTransId="{787A3F63-C51F-41D5-A0D0-042631E8225D}"/>
    <dgm:cxn modelId="{B4319C14-B2EA-477F-8326-124F94A045A8}" type="presOf" srcId="{6DC75956-8EE4-42B7-88BE-0414D8F9309F}" destId="{B063F959-4680-4CB6-934B-01B39FBA8D5E}" srcOrd="1" destOrd="0" presId="urn:microsoft.com/office/officeart/2005/8/layout/process4"/>
    <dgm:cxn modelId="{4DD97760-506E-49D2-9D93-06DD47740E7E}" srcId="{6DC75956-8EE4-42B7-88BE-0414D8F9309F}" destId="{32CFA3F3-3EA3-460F-B2AA-34B63DC9C43B}" srcOrd="1" destOrd="0" parTransId="{640FDD2C-713B-4297-BC32-58291EB30D15}" sibTransId="{0D6EBB49-EC75-4946-8705-D8E7607E44AD}"/>
    <dgm:cxn modelId="{9BDDC1A0-32DA-4B05-AD28-8814AEA6C4E6}" srcId="{6DC75956-8EE4-42B7-88BE-0414D8F9309F}" destId="{C1BE0798-B3C6-4490-9073-26C00CD6A2FA}" srcOrd="2" destOrd="0" parTransId="{F68A4ECB-9C27-42DF-BB13-BCDE15ED6299}" sibTransId="{10F97AD3-954A-479C-A93F-2354A3722FFD}"/>
    <dgm:cxn modelId="{CF656850-14A4-43AC-9A5F-7861816F8323}" type="presOf" srcId="{14C91D9D-1678-4B30-BEF8-8D2365679556}" destId="{B06EE927-06EB-44BD-9D3A-FD55F1091365}" srcOrd="0" destOrd="0" presId="urn:microsoft.com/office/officeart/2005/8/layout/process4"/>
    <dgm:cxn modelId="{B25018F4-A6F8-4449-BABD-D4838E9F4E42}" srcId="{6DC75956-8EE4-42B7-88BE-0414D8F9309F}" destId="{404526BA-B829-40C3-9D42-3ECF37463DCF}" srcOrd="3" destOrd="0" parTransId="{E4DEBEE2-6C14-44F9-A11C-BD24C0D4F417}" sibTransId="{0BECED80-C966-48E7-AA1C-1D94AAC18E1E}"/>
    <dgm:cxn modelId="{BDA75405-9859-4EF9-BDC3-9C0B621B5D8B}" srcId="{9E45B134-EB99-4F6C-83AA-7E34B5DB3CF1}" destId="{3587FC3D-CCE0-486A-9603-95000572849D}" srcOrd="1" destOrd="0" parTransId="{D3062A5A-DF5A-4724-A017-703065AEA951}" sibTransId="{53D4B1CC-2080-4569-81FF-C322BE6385B7}"/>
    <dgm:cxn modelId="{6293CF8C-AA55-4BF2-9E78-9CE4EDDD5140}" srcId="{6DC75956-8EE4-42B7-88BE-0414D8F9309F}" destId="{76C77D28-49E8-48F6-A556-5817C1CE49BA}" srcOrd="4" destOrd="0" parTransId="{87FE10EE-50AA-407B-8658-3221CC76EFD9}" sibTransId="{7AE2E1AB-77F3-4A8E-8C6E-422F2F74ACA9}"/>
    <dgm:cxn modelId="{86388945-01BC-467D-A19C-D091E6C62705}" srcId="{B08C45E8-B7CB-4624-9E1B-703604DEC4CB}" destId="{6DC75956-8EE4-42B7-88BE-0414D8F9309F}" srcOrd="0" destOrd="0" parTransId="{29035BA0-F078-4A9A-B6C4-CF89510EE4F4}" sibTransId="{8420880C-2C5B-492F-8762-D17A5703EBD3}"/>
    <dgm:cxn modelId="{21FFD616-9AB0-42F9-AC25-6298877613DB}" type="presParOf" srcId="{B1D0BACD-7F60-4DFA-8685-6F38F3441BBC}" destId="{8D8A8A94-5F57-44BA-84DB-F2557B240C9F}" srcOrd="0" destOrd="0" presId="urn:microsoft.com/office/officeart/2005/8/layout/process4"/>
    <dgm:cxn modelId="{CBF55461-458D-480C-A251-6A508073613E}" type="presParOf" srcId="{8D8A8A94-5F57-44BA-84DB-F2557B240C9F}" destId="{63F7D3B2-6DA2-4ED0-AB85-62836D142F8F}" srcOrd="0" destOrd="0" presId="urn:microsoft.com/office/officeart/2005/8/layout/process4"/>
    <dgm:cxn modelId="{B5C3C067-03A0-4B2D-862B-C210841A010C}" type="presParOf" srcId="{8D8A8A94-5F57-44BA-84DB-F2557B240C9F}" destId="{630DFB54-90C8-41F7-BA48-1994A34AC656}" srcOrd="1" destOrd="0" presId="urn:microsoft.com/office/officeart/2005/8/layout/process4"/>
    <dgm:cxn modelId="{118E8574-EB45-4C19-B696-0598E1F5C429}" type="presParOf" srcId="{8D8A8A94-5F57-44BA-84DB-F2557B240C9F}" destId="{BFA9FC2C-AF04-40B1-A755-926FABB78CC2}" srcOrd="2" destOrd="0" presId="urn:microsoft.com/office/officeart/2005/8/layout/process4"/>
    <dgm:cxn modelId="{054F8B2C-B1C0-48C7-B123-4CB32C2A0F7B}" type="presParOf" srcId="{BFA9FC2C-AF04-40B1-A755-926FABB78CC2}" destId="{85B85BCA-846F-45BA-946C-B2D5776252CB}" srcOrd="0" destOrd="0" presId="urn:microsoft.com/office/officeart/2005/8/layout/process4"/>
    <dgm:cxn modelId="{A79B58B1-BDE3-4FD4-96E5-658F00FA3994}" type="presParOf" srcId="{BFA9FC2C-AF04-40B1-A755-926FABB78CC2}" destId="{435E89A5-9508-47E8-BC2A-DBD747445BDD}" srcOrd="1" destOrd="0" presId="urn:microsoft.com/office/officeart/2005/8/layout/process4"/>
    <dgm:cxn modelId="{3B199611-2DD5-4237-86A6-D30901F1A327}" type="presParOf" srcId="{BFA9FC2C-AF04-40B1-A755-926FABB78CC2}" destId="{C30D44DB-AAF7-47BB-A4ED-1CC5588C5FB4}" srcOrd="2" destOrd="0" presId="urn:microsoft.com/office/officeart/2005/8/layout/process4"/>
    <dgm:cxn modelId="{E53A485C-8E05-4A2B-9207-46D023556E52}" type="presParOf" srcId="{BFA9FC2C-AF04-40B1-A755-926FABB78CC2}" destId="{B06EE927-06EB-44BD-9D3A-FD55F1091365}" srcOrd="3" destOrd="0" presId="urn:microsoft.com/office/officeart/2005/8/layout/process4"/>
    <dgm:cxn modelId="{9EAB1809-1682-4A47-88D9-CB33ECD9B162}" type="presParOf" srcId="{B1D0BACD-7F60-4DFA-8685-6F38F3441BBC}" destId="{CBE71F6F-BC2E-4E4E-AFE1-156883114BF5}" srcOrd="1" destOrd="0" presId="urn:microsoft.com/office/officeart/2005/8/layout/process4"/>
    <dgm:cxn modelId="{89772E75-71F7-48E3-9CD4-D209FF6067D6}" type="presParOf" srcId="{B1D0BACD-7F60-4DFA-8685-6F38F3441BBC}" destId="{8C1E90F0-6D80-45BA-9003-04EFB52CD0E5}" srcOrd="2" destOrd="0" presId="urn:microsoft.com/office/officeart/2005/8/layout/process4"/>
    <dgm:cxn modelId="{0EEC1F0B-2FC5-4090-82B2-F9B65E6E8C5D}" type="presParOf" srcId="{8C1E90F0-6D80-45BA-9003-04EFB52CD0E5}" destId="{989F53F4-62B5-40ED-8CC0-885C24331B06}" srcOrd="0" destOrd="0" presId="urn:microsoft.com/office/officeart/2005/8/layout/process4"/>
    <dgm:cxn modelId="{25C2B6E7-E6EB-45E5-A60B-80CD9A633E02}" type="presParOf" srcId="{8C1E90F0-6D80-45BA-9003-04EFB52CD0E5}" destId="{703269DE-53E8-449F-975C-2383611055C3}" srcOrd="1" destOrd="0" presId="urn:microsoft.com/office/officeart/2005/8/layout/process4"/>
    <dgm:cxn modelId="{CEE1B77F-1CB9-4606-8E7E-03E10300DFB1}" type="presParOf" srcId="{8C1E90F0-6D80-45BA-9003-04EFB52CD0E5}" destId="{C830B74C-E5BC-49B9-80D2-8AD91A7E08D0}" srcOrd="2" destOrd="0" presId="urn:microsoft.com/office/officeart/2005/8/layout/process4"/>
    <dgm:cxn modelId="{BA3D90F8-FDC3-45F1-81B8-671BB7A9D851}" type="presParOf" srcId="{C830B74C-E5BC-49B9-80D2-8AD91A7E08D0}" destId="{1AD8ADF0-82B4-4364-A06F-424FA8574106}" srcOrd="0" destOrd="0" presId="urn:microsoft.com/office/officeart/2005/8/layout/process4"/>
    <dgm:cxn modelId="{E71C1E09-1BC3-4F9C-AC84-2E29B4773B4C}" type="presParOf" srcId="{C830B74C-E5BC-49B9-80D2-8AD91A7E08D0}" destId="{C5A0A23D-19D5-4B30-850E-07634579AD11}" srcOrd="1" destOrd="0" presId="urn:microsoft.com/office/officeart/2005/8/layout/process4"/>
    <dgm:cxn modelId="{5E546E54-77E6-4AB0-A5A3-02E0980758C6}" type="presParOf" srcId="{C830B74C-E5BC-49B9-80D2-8AD91A7E08D0}" destId="{50A4A9ED-A09E-4F25-B9BB-81284291756E}" srcOrd="2" destOrd="0" presId="urn:microsoft.com/office/officeart/2005/8/layout/process4"/>
    <dgm:cxn modelId="{7F108F34-D96F-4FF4-9120-C33A0A03C8D2}" type="presParOf" srcId="{B1D0BACD-7F60-4DFA-8685-6F38F3441BBC}" destId="{584E7BE6-E9A8-4A64-95BC-0C8B438ACBE3}" srcOrd="3" destOrd="0" presId="urn:microsoft.com/office/officeart/2005/8/layout/process4"/>
    <dgm:cxn modelId="{DC547FC0-9A7F-4AE9-AAF4-F508AB8D2D23}" type="presParOf" srcId="{B1D0BACD-7F60-4DFA-8685-6F38F3441BBC}" destId="{50C067BC-307F-4B81-8247-4E9EC41BFA06}" srcOrd="4" destOrd="0" presId="urn:microsoft.com/office/officeart/2005/8/layout/process4"/>
    <dgm:cxn modelId="{C8054F96-7F5E-4A31-9D11-364ECCA101BF}" type="presParOf" srcId="{50C067BC-307F-4B81-8247-4E9EC41BFA06}" destId="{9F508655-25F8-44FB-87F5-2EE0A3D88AAB}" srcOrd="0" destOrd="0" presId="urn:microsoft.com/office/officeart/2005/8/layout/process4"/>
    <dgm:cxn modelId="{D068DEE1-AD0A-4491-9C54-4BAAE72658B8}" type="presParOf" srcId="{50C067BC-307F-4B81-8247-4E9EC41BFA06}" destId="{B063F959-4680-4CB6-934B-01B39FBA8D5E}" srcOrd="1" destOrd="0" presId="urn:microsoft.com/office/officeart/2005/8/layout/process4"/>
    <dgm:cxn modelId="{93B50619-7433-49EE-A08E-A65C18230097}" type="presParOf" srcId="{50C067BC-307F-4B81-8247-4E9EC41BFA06}" destId="{8744E1B3-C3D0-4FF0-B0CB-ED9037831BE6}" srcOrd="2" destOrd="0" presId="urn:microsoft.com/office/officeart/2005/8/layout/process4"/>
    <dgm:cxn modelId="{703D1462-5B49-479A-86FD-6803E3E7C645}" type="presParOf" srcId="{8744E1B3-C3D0-4FF0-B0CB-ED9037831BE6}" destId="{333E3AE9-6BB5-4A2A-AFB5-8CDBC2B82F7D}" srcOrd="0" destOrd="0" presId="urn:microsoft.com/office/officeart/2005/8/layout/process4"/>
    <dgm:cxn modelId="{5408B5B4-CEB5-465B-8899-EB1BE84F92F2}" type="presParOf" srcId="{8744E1B3-C3D0-4FF0-B0CB-ED9037831BE6}" destId="{15DF6774-67CB-466E-A49E-A0F37BA72DB5}" srcOrd="1" destOrd="0" presId="urn:microsoft.com/office/officeart/2005/8/layout/process4"/>
    <dgm:cxn modelId="{466ABEF7-6576-4B29-B7B6-46FEDEC47F87}" type="presParOf" srcId="{8744E1B3-C3D0-4FF0-B0CB-ED9037831BE6}" destId="{8459DFAE-F25F-4A0A-801C-8A72215FFE6D}" srcOrd="2" destOrd="0" presId="urn:microsoft.com/office/officeart/2005/8/layout/process4"/>
    <dgm:cxn modelId="{4017E17B-EEF8-4F9D-A6C6-317C229C2373}" type="presParOf" srcId="{8744E1B3-C3D0-4FF0-B0CB-ED9037831BE6}" destId="{66A2BFA7-DDC4-4395-95AD-0CF535DB54F3}" srcOrd="3" destOrd="0" presId="urn:microsoft.com/office/officeart/2005/8/layout/process4"/>
    <dgm:cxn modelId="{5B6F7053-DB53-4168-B2EC-18DE1B0990A0}" type="presParOf" srcId="{8744E1B3-C3D0-4FF0-B0CB-ED9037831BE6}" destId="{57FDC322-B88B-4003-887A-4B89BC13A463}" srcOrd="4" destOrd="0" presId="urn:microsoft.com/office/officeart/2005/8/layout/process4"/>
    <dgm:cxn modelId="{451DD1E4-80AA-4D09-817E-0BBFADDFCEB9}" type="presParOf" srcId="{8744E1B3-C3D0-4FF0-B0CB-ED9037831BE6}" destId="{BB92B00D-26BE-4D76-BE78-8E52AFE7992C}" srcOrd="5" destOrd="0" presId="urn:microsoft.com/office/officeart/2005/8/layout/process4"/>
    <dgm:cxn modelId="{B0736A74-8844-4069-9FFD-366E26A69452}" type="presParOf" srcId="{8744E1B3-C3D0-4FF0-B0CB-ED9037831BE6}" destId="{EA905231-5245-46EF-A08C-7DFEE25379DA}" srcOrd="6" destOrd="0" presId="urn:microsoft.com/office/officeart/2005/8/layout/process4"/>
    <dgm:cxn modelId="{B2AA3183-E05E-4B08-95BF-FDDB5EE612ED}" type="presParOf" srcId="{8744E1B3-C3D0-4FF0-B0CB-ED9037831BE6}" destId="{F723FF3C-DF70-4E0F-8BE1-2551B7BC3FDF}" srcOrd="7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53204-9F05-4ABC-9CCD-67C9BF8893F0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4858C-BBBA-4C4B-9D59-EE0849C37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76DB-C4E3-4CB6-BC5D-34DC0CDC538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6F69-396E-45F3-BD69-9220C6F43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76DB-C4E3-4CB6-BC5D-34DC0CDC538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6F69-396E-45F3-BD69-9220C6F43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76DB-C4E3-4CB6-BC5D-34DC0CDC538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6F69-396E-45F3-BD69-9220C6F43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76DB-C4E3-4CB6-BC5D-34DC0CDC538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6F69-396E-45F3-BD69-9220C6F43C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5720" y="285728"/>
            <a:ext cx="142876" cy="1143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76DB-C4E3-4CB6-BC5D-34DC0CDC538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6F69-396E-45F3-BD69-9220C6F43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76DB-C4E3-4CB6-BC5D-34DC0CDC538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6F69-396E-45F3-BD69-9220C6F43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76DB-C4E3-4CB6-BC5D-34DC0CDC538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6F69-396E-45F3-BD69-9220C6F43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76DB-C4E3-4CB6-BC5D-34DC0CDC538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6F69-396E-45F3-BD69-9220C6F43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76DB-C4E3-4CB6-BC5D-34DC0CDC538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6F69-396E-45F3-BD69-9220C6F43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76DB-C4E3-4CB6-BC5D-34DC0CDC538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6F69-396E-45F3-BD69-9220C6F43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76DB-C4E3-4CB6-BC5D-34DC0CDC538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6F69-396E-45F3-BD69-9220C6F43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76DB-C4E3-4CB6-BC5D-34DC0CDC5384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6F69-396E-45F3-BD69-9220C6F43C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PH" sz="4000" b="1" dirty="0" smtClean="0">
                <a:solidFill>
                  <a:schemeClr val="bg1"/>
                </a:solidFill>
              </a:rPr>
              <a:t>DTSA 5509-100</a:t>
            </a:r>
            <a:br>
              <a:rPr lang="en-PH" sz="4000" b="1" dirty="0" smtClean="0">
                <a:solidFill>
                  <a:schemeClr val="bg1"/>
                </a:solidFill>
              </a:rPr>
            </a:br>
            <a:r>
              <a:rPr lang="en-PH" sz="4000" b="1" dirty="0" smtClean="0">
                <a:solidFill>
                  <a:schemeClr val="bg1"/>
                </a:solidFill>
              </a:rPr>
              <a:t>Final Project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By S. Dioquino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Final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 smtClean="0"/>
              <a:t>Summary</a:t>
            </a:r>
          </a:p>
          <a:p>
            <a:pPr lvl="1"/>
            <a:r>
              <a:rPr lang="en-PH" sz="1600" dirty="0" smtClean="0"/>
              <a:t>148,670 observations</a:t>
            </a:r>
          </a:p>
          <a:p>
            <a:pPr lvl="1"/>
            <a:r>
              <a:rPr lang="en-PH" sz="1600" dirty="0" smtClean="0"/>
              <a:t>18 columns</a:t>
            </a:r>
            <a:endParaRPr lang="en-PH" sz="1600" dirty="0"/>
          </a:p>
          <a:p>
            <a:endParaRPr lang="en-PH" sz="2000" dirty="0" smtClean="0"/>
          </a:p>
          <a:p>
            <a:endParaRPr lang="en-PH" sz="2000" dirty="0"/>
          </a:p>
          <a:p>
            <a:endParaRPr lang="en-PH" sz="2000" dirty="0" smtClean="0"/>
          </a:p>
          <a:p>
            <a:endParaRPr lang="en-PH" sz="2000" dirty="0"/>
          </a:p>
          <a:p>
            <a:pPr>
              <a:buNone/>
            </a:pPr>
            <a:endParaRPr lang="en-PH" sz="2000" dirty="0" smtClean="0"/>
          </a:p>
          <a:p>
            <a:endParaRPr lang="en-PH" sz="2000" dirty="0" smtClean="0"/>
          </a:p>
          <a:p>
            <a:endParaRPr lang="en-PH" sz="2000" dirty="0" smtClean="0"/>
          </a:p>
          <a:p>
            <a:r>
              <a:rPr lang="en-PH" sz="2000" dirty="0" smtClean="0"/>
              <a:t>Train-Test Split</a:t>
            </a:r>
          </a:p>
          <a:p>
            <a:endParaRPr lang="en-US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500702"/>
            <a:ext cx="5672147" cy="9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1785926"/>
            <a:ext cx="3593690" cy="307183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Model Development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 smtClean="0"/>
              <a:t>Summary of Results</a:t>
            </a:r>
            <a:endParaRPr lang="en-US" sz="20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86058"/>
            <a:ext cx="8589103" cy="226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Model Development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 smtClean="0"/>
              <a:t>Logistic Regression Model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4554"/>
            <a:ext cx="6305531" cy="4347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4282" y="6000768"/>
            <a:ext cx="857256" cy="64294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57422" y="6000768"/>
            <a:ext cx="857256" cy="64294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00892" y="4572008"/>
            <a:ext cx="857256" cy="64294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Model Development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 smtClean="0"/>
              <a:t>Decision Tree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14810" y="2285992"/>
            <a:ext cx="2786082" cy="2928982"/>
            <a:chOff x="4143372" y="2285992"/>
            <a:chExt cx="2786082" cy="2928982"/>
          </a:xfrm>
        </p:grpSpPr>
        <p:sp>
          <p:nvSpPr>
            <p:cNvPr id="10" name="Rectangle 9"/>
            <p:cNvSpPr/>
            <p:nvPr/>
          </p:nvSpPr>
          <p:spPr>
            <a:xfrm>
              <a:off x="4143372" y="2285992"/>
              <a:ext cx="2786082" cy="228601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7752" y="4572008"/>
              <a:ext cx="2071702" cy="64296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42"/>
          <a:stretch>
            <a:fillRect/>
          </a:stretch>
        </p:blipFill>
        <p:spPr bwMode="auto">
          <a:xfrm>
            <a:off x="214282" y="1714488"/>
            <a:ext cx="8773251" cy="488156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Model Development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 smtClean="0"/>
              <a:t>Random Forest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643050"/>
            <a:ext cx="31051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Model Development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 smtClean="0"/>
              <a:t>Extreme Gradient Boosting (XGB)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71678"/>
            <a:ext cx="6080394" cy="457201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1600" dirty="0" smtClean="0"/>
              <a:t>Choice of final model will depend on the objective of the financial institution (FI)</a:t>
            </a:r>
          </a:p>
          <a:p>
            <a:r>
              <a:rPr lang="en-PH" sz="1600" dirty="0" smtClean="0"/>
              <a:t>Decision tree and random forest models have the highest precision. However, both models have issues in terms of the business sense of some variables.</a:t>
            </a:r>
          </a:p>
          <a:p>
            <a:r>
              <a:rPr lang="en-PH" sz="1600" dirty="0" smtClean="0"/>
              <a:t>Logistic and XGB perform well and the performance values are mostly similar. However, XGB, in this case is more conservative as it classified more borrowers as default.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429000"/>
            <a:ext cx="814877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Thank you! </a:t>
            </a:r>
            <a:r>
              <a:rPr lang="en-PH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5720" y="1714488"/>
            <a:ext cx="6429420" cy="4429156"/>
          </a:xfrm>
          <a:prstGeom prst="roundRect">
            <a:avLst>
              <a:gd name="adj" fmla="val 2280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00750" cy="4525963"/>
          </a:xfrm>
        </p:spPr>
        <p:txBody>
          <a:bodyPr anchor="ctr">
            <a:noAutofit/>
          </a:bodyPr>
          <a:lstStyle/>
          <a:p>
            <a:pPr algn="just"/>
            <a:r>
              <a:rPr lang="en-PH" sz="2000" i="1" dirty="0" smtClean="0"/>
              <a:t>Motivation: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PH" sz="1800" dirty="0" smtClean="0"/>
              <a:t>Loan default is one of the most common problems faced by financial institutions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PH" sz="1800" dirty="0" smtClean="0"/>
              <a:t>Credit application and underwriting usually takes time</a:t>
            </a:r>
          </a:p>
          <a:p>
            <a:pPr lvl="1" algn="just">
              <a:buFont typeface="Wingdings" pitchFamily="2" charset="2"/>
              <a:buChar char="§"/>
            </a:pPr>
            <a:r>
              <a:rPr lang="en-PH" sz="1800" dirty="0" smtClean="0"/>
              <a:t>Automated tools for credit decisions help expedite processes and optimize results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PH" sz="1800" dirty="0" smtClean="0"/>
              <a:t>Generate a simple model to optimize default/non-default classification</a:t>
            </a:r>
          </a:p>
          <a:p>
            <a:pPr algn="just"/>
            <a:r>
              <a:rPr lang="en-PH" sz="2000" i="1" dirty="0" smtClean="0"/>
              <a:t>Data Source:</a:t>
            </a:r>
          </a:p>
          <a:p>
            <a:pPr lvl="1" algn="just"/>
            <a:r>
              <a:rPr lang="en-PH" sz="1800" dirty="0" err="1" smtClean="0"/>
              <a:t>Kaggle</a:t>
            </a:r>
            <a:r>
              <a:rPr lang="en-PH" sz="1800" dirty="0" smtClean="0"/>
              <a:t> open dataset but no data dictionary provided so assumptions were made</a:t>
            </a:r>
            <a:endParaRPr lang="en-PH" sz="1800" dirty="0" smtClean="0"/>
          </a:p>
          <a:p>
            <a:pPr algn="just"/>
            <a:r>
              <a:rPr lang="en-PH" sz="2000" i="1" dirty="0" err="1" smtClean="0"/>
              <a:t>GitHub</a:t>
            </a:r>
            <a:r>
              <a:rPr lang="en-PH" sz="2000" i="1" dirty="0" smtClean="0"/>
              <a:t>:</a:t>
            </a:r>
            <a:r>
              <a:rPr lang="en-PH" sz="2000" dirty="0" smtClean="0"/>
              <a:t> https://github.com/sdioq/dtsa5509_100</a:t>
            </a:r>
            <a:endParaRPr lang="en-PH" sz="2000" dirty="0" smtClean="0"/>
          </a:p>
        </p:txBody>
      </p:sp>
      <p:pic>
        <p:nvPicPr>
          <p:cNvPr id="4" name="Picture 3" descr="495-4957155_finance-icon-loan-approval-icon-png-transparent-pn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648107">
            <a:off x="6661498" y="3086981"/>
            <a:ext cx="2634655" cy="19637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Data Flow and Model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44" y="1785926"/>
          <a:ext cx="885828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63F959-4680-4CB6-934B-01B39FBA8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063F959-4680-4CB6-934B-01B39FBA8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3269DE-53E8-449F-975C-2383611055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03269DE-53E8-449F-975C-2383611055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0DFB54-90C8-41F7-BA48-1994A34AC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630DFB54-90C8-41F7-BA48-1994A34AC6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3E3AE9-6BB5-4A2A-AFB5-8CDBC2B82F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333E3AE9-6BB5-4A2A-AFB5-8CDBC2B82F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DF6774-67CB-466E-A49E-A0F37BA72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15DF6774-67CB-466E-A49E-A0F37BA72D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59DFAE-F25F-4A0A-801C-8A72215FF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8459DFAE-F25F-4A0A-801C-8A72215FFE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A2BFA7-DDC4-4395-95AD-0CF535DB5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66A2BFA7-DDC4-4395-95AD-0CF535DB54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FDC322-B88B-4003-887A-4B89BC13A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57FDC322-B88B-4003-887A-4B89BC13A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92B00D-26BE-4D76-BE78-8E52AFE79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BB92B00D-26BE-4D76-BE78-8E52AFE79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905231-5245-46EF-A08C-7DFEE2537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EA905231-5245-46EF-A08C-7DFEE2537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23FF3C-DF70-4E0F-8BE1-2551B7BC3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F723FF3C-DF70-4E0F-8BE1-2551B7BC3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D8ADF0-82B4-4364-A06F-424FA8574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1AD8ADF0-82B4-4364-A06F-424FA8574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A0A23D-19D5-4B30-850E-07634579A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C5A0A23D-19D5-4B30-850E-07634579A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4A9ED-A09E-4F25-B9BB-812842917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dgm id="{50A4A9ED-A09E-4F25-B9BB-8128429175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B85BCA-846F-45BA-946C-B2D577625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85B85BCA-846F-45BA-946C-B2D577625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5E89A5-9508-47E8-BC2A-DBD747445B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435E89A5-9508-47E8-BC2A-DBD747445B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0D44DB-AAF7-47BB-A4ED-1CC5588C5F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C30D44DB-AAF7-47BB-A4ED-1CC5588C5F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6EE927-06EB-44BD-9D3A-FD55F10913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B06EE927-06EB-44BD-9D3A-FD55F10913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8596" y="1643050"/>
            <a:ext cx="4000528" cy="2571768"/>
          </a:xfrm>
          <a:prstGeom prst="rect">
            <a:avLst/>
          </a:prstGeom>
          <a:solidFill>
            <a:srgbClr val="4BACC6">
              <a:alpha val="50196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785926"/>
            <a:ext cx="5643570" cy="3500462"/>
          </a:xfrm>
        </p:spPr>
        <p:txBody>
          <a:bodyPr>
            <a:normAutofit/>
          </a:bodyPr>
          <a:lstStyle/>
          <a:p>
            <a:r>
              <a:rPr lang="en-PH" sz="2000" dirty="0" smtClean="0"/>
              <a:t>Summary of Features</a:t>
            </a:r>
          </a:p>
          <a:p>
            <a:pPr lvl="1"/>
            <a:r>
              <a:rPr lang="en-PH" sz="1600" dirty="0" smtClean="0"/>
              <a:t>148,670 observations</a:t>
            </a:r>
          </a:p>
          <a:p>
            <a:pPr lvl="1"/>
            <a:r>
              <a:rPr lang="en-PH" sz="1600" dirty="0" smtClean="0"/>
              <a:t>34 columns</a:t>
            </a:r>
          </a:p>
          <a:p>
            <a:pPr lvl="1"/>
            <a:r>
              <a:rPr lang="en-PH" sz="1600" dirty="0" smtClean="0"/>
              <a:t>Target Variable: Status</a:t>
            </a:r>
          </a:p>
          <a:p>
            <a:pPr lvl="1"/>
            <a:r>
              <a:rPr lang="en-PH" sz="1600" dirty="0" smtClean="0"/>
              <a:t>Features: </a:t>
            </a:r>
          </a:p>
          <a:p>
            <a:pPr lvl="2"/>
            <a:r>
              <a:rPr lang="en-PH" sz="1200" dirty="0" smtClean="0"/>
              <a:t>Identifiers – ID, year</a:t>
            </a:r>
          </a:p>
          <a:p>
            <a:pPr lvl="2"/>
            <a:r>
              <a:rPr lang="en-PH" sz="1200" dirty="0" smtClean="0"/>
              <a:t>Categorical – 21 </a:t>
            </a:r>
            <a:r>
              <a:rPr lang="en-PH" sz="1200" dirty="0" err="1" smtClean="0"/>
              <a:t>vars</a:t>
            </a:r>
            <a:endParaRPr lang="en-PH" sz="1200" dirty="0" smtClean="0"/>
          </a:p>
          <a:p>
            <a:pPr lvl="2"/>
            <a:r>
              <a:rPr lang="en-PH" sz="1200" dirty="0" smtClean="0"/>
              <a:t>Numeric – 10 </a:t>
            </a:r>
            <a:r>
              <a:rPr lang="en-PH" sz="1200" dirty="0" err="1" smtClean="0"/>
              <a:t>vars</a:t>
            </a:r>
            <a:endParaRPr lang="en-PH" sz="1200" dirty="0" smtClean="0"/>
          </a:p>
          <a:p>
            <a:pPr>
              <a:buNone/>
            </a:pPr>
            <a:endParaRPr lang="en-PH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303"/>
          <a:stretch>
            <a:fillRect/>
          </a:stretch>
        </p:blipFill>
        <p:spPr bwMode="auto">
          <a:xfrm>
            <a:off x="4857752" y="1714488"/>
            <a:ext cx="3237994" cy="486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3143248"/>
            <a:ext cx="8358246" cy="2143140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PH" sz="2000" dirty="0" smtClean="0"/>
              <a:t>Drop Variables with Significant Null Values</a:t>
            </a:r>
            <a:endParaRPr lang="en-US" sz="2000" dirty="0" smtClean="0"/>
          </a:p>
          <a:p>
            <a:endParaRPr lang="en-PH" sz="2000" dirty="0" smtClean="0"/>
          </a:p>
          <a:p>
            <a:pPr>
              <a:buNone/>
            </a:pPr>
            <a:endParaRPr lang="en-PH" sz="2000" dirty="0" smtClean="0"/>
          </a:p>
          <a:p>
            <a:pPr>
              <a:buNone/>
            </a:pPr>
            <a:endParaRPr lang="en-PH" sz="2000" dirty="0"/>
          </a:p>
          <a:p>
            <a:pPr>
              <a:buNone/>
            </a:pPr>
            <a:endParaRPr lang="en-PH" sz="2000" dirty="0" smtClean="0"/>
          </a:p>
          <a:p>
            <a:r>
              <a:rPr lang="en-PH" sz="2000" dirty="0" smtClean="0"/>
              <a:t>Imputation</a:t>
            </a:r>
          </a:p>
          <a:p>
            <a:endParaRPr lang="en-PH" sz="2000" dirty="0"/>
          </a:p>
          <a:p>
            <a:endParaRPr lang="en-PH" sz="2000" dirty="0" smtClean="0"/>
          </a:p>
          <a:p>
            <a:endParaRPr lang="en-PH" sz="2000" dirty="0"/>
          </a:p>
          <a:p>
            <a:pPr>
              <a:buNone/>
            </a:pPr>
            <a:endParaRPr lang="en-PH" sz="2000" dirty="0" smtClean="0"/>
          </a:p>
          <a:p>
            <a:pPr>
              <a:buNone/>
            </a:pPr>
            <a:endParaRPr lang="en-PH" sz="2000" dirty="0" smtClean="0"/>
          </a:p>
          <a:p>
            <a:r>
              <a:rPr lang="en-PH" sz="2000" dirty="0" smtClean="0"/>
              <a:t>Merging Bins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658"/>
          <a:stretch>
            <a:fillRect/>
          </a:stretch>
        </p:blipFill>
        <p:spPr bwMode="auto">
          <a:xfrm>
            <a:off x="3143240" y="3357562"/>
            <a:ext cx="2500330" cy="182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643578"/>
            <a:ext cx="3717605" cy="73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1857364"/>
            <a:ext cx="7572428" cy="114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 smtClean="0"/>
              <a:t>Label-Encoding: creates 1 new column</a:t>
            </a:r>
          </a:p>
          <a:p>
            <a:endParaRPr lang="en-PH" sz="2000" dirty="0"/>
          </a:p>
          <a:p>
            <a:endParaRPr lang="en-PH" sz="2000" dirty="0" smtClean="0"/>
          </a:p>
          <a:p>
            <a:endParaRPr lang="en-PH" sz="2000" dirty="0" smtClean="0"/>
          </a:p>
          <a:p>
            <a:endParaRPr lang="en-PH" sz="2000" dirty="0"/>
          </a:p>
          <a:p>
            <a:endParaRPr lang="en-PH" sz="2000" dirty="0" smtClean="0"/>
          </a:p>
          <a:p>
            <a:endParaRPr lang="en-PH" sz="2000" dirty="0"/>
          </a:p>
          <a:p>
            <a:r>
              <a:rPr lang="en-PH" sz="2000" dirty="0" smtClean="0"/>
              <a:t>One-Hot Encoding: creates </a:t>
            </a:r>
            <a:r>
              <a:rPr lang="en-PH" sz="2000" i="1" dirty="0" smtClean="0"/>
              <a:t>n</a:t>
            </a:r>
            <a:r>
              <a:rPr lang="en-PH" sz="2000" dirty="0" smtClean="0"/>
              <a:t> new columns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3108" y="4714884"/>
          <a:ext cx="4929222" cy="11430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99589"/>
                <a:gridCol w="1334992"/>
                <a:gridCol w="1380182"/>
                <a:gridCol w="1314459"/>
              </a:tblGrid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err="1" smtClean="0"/>
                        <a:t>loan_type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 err="1" smtClean="0"/>
                        <a:t>loan_type</a:t>
                      </a:r>
                      <a:r>
                        <a:rPr lang="en-US" sz="1200" dirty="0" smtClean="0"/>
                        <a:t>_type1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err="1" smtClean="0"/>
                        <a:t>loan_type</a:t>
                      </a:r>
                      <a:r>
                        <a:rPr lang="en-US" sz="1200" dirty="0" smtClean="0"/>
                        <a:t>_type2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err="1" smtClean="0"/>
                        <a:t>loan_type</a:t>
                      </a:r>
                      <a:r>
                        <a:rPr lang="en-US" sz="1200" dirty="0" smtClean="0"/>
                        <a:t>_type3</a:t>
                      </a:r>
                      <a:endParaRPr 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/>
                        <a:t>type1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/>
                        <a:t>type2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/>
                        <a:t>type3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143116"/>
            <a:ext cx="3276600" cy="188595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143504" y="6215082"/>
            <a:ext cx="380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Be careful of the dummy variable trap!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 smtClean="0"/>
              <a:t>Normalizing numeric values</a:t>
            </a:r>
          </a:p>
          <a:p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2786058"/>
            <a:ext cx="3343275" cy="188595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1357290" y="2571744"/>
            <a:ext cx="1633525" cy="2609850"/>
            <a:chOff x="857224" y="2643182"/>
            <a:chExt cx="1633525" cy="2609850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3"/>
            <a:srcRect r="81198"/>
            <a:stretch>
              <a:fillRect/>
            </a:stretch>
          </p:blipFill>
          <p:spPr bwMode="auto">
            <a:xfrm>
              <a:off x="857224" y="2643182"/>
              <a:ext cx="642942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/>
            <a:srcRect l="71031"/>
            <a:stretch>
              <a:fillRect/>
            </a:stretch>
          </p:blipFill>
          <p:spPr bwMode="auto">
            <a:xfrm>
              <a:off x="1500166" y="2643182"/>
              <a:ext cx="990583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Right Arrow 9"/>
          <p:cNvSpPr/>
          <p:nvPr/>
        </p:nvSpPr>
        <p:spPr>
          <a:xfrm>
            <a:off x="3428992" y="3357562"/>
            <a:ext cx="500066" cy="35719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 smtClean="0"/>
              <a:t>Correlation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748665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2643182"/>
            <a:ext cx="3286148" cy="28575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000" dirty="0" smtClean="0"/>
              <a:t>Multicollinearity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285992"/>
            <a:ext cx="3128375" cy="307430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286248" y="3429000"/>
            <a:ext cx="500066" cy="35719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8596" y="3071810"/>
            <a:ext cx="3286148" cy="21431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596" y="4500570"/>
            <a:ext cx="3286148" cy="21431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804"/>
          <a:stretch>
            <a:fillRect/>
          </a:stretch>
        </p:blipFill>
        <p:spPr bwMode="auto">
          <a:xfrm>
            <a:off x="428596" y="2285992"/>
            <a:ext cx="3286148" cy="35578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338</Words>
  <Application>Microsoft Office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DTSA 5509-100 Final Project</vt:lpstr>
      <vt:lpstr>Introduction</vt:lpstr>
      <vt:lpstr>Data Flow and Model Process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Final Dataset</vt:lpstr>
      <vt:lpstr>Model Development and Performance</vt:lpstr>
      <vt:lpstr>Model Development and Performance</vt:lpstr>
      <vt:lpstr>Model Development and Performance</vt:lpstr>
      <vt:lpstr>Model Development and Performance</vt:lpstr>
      <vt:lpstr>Model Development and Performance</vt:lpstr>
      <vt:lpstr>Final Thoughts</vt:lpstr>
      <vt:lpstr>Thank you!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DTSA 5509-100 Final Project</dc:title>
  <dc:creator>Steph Dioquino</dc:creator>
  <cp:lastModifiedBy>Steph Dioquino</cp:lastModifiedBy>
  <cp:revision>79</cp:revision>
  <dcterms:created xsi:type="dcterms:W3CDTF">2022-02-27T10:50:38Z</dcterms:created>
  <dcterms:modified xsi:type="dcterms:W3CDTF">2022-02-28T15:41:56Z</dcterms:modified>
</cp:coreProperties>
</file>