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FitPro: Annual Summary 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Highlights:</a:t>
            </a:r>
          </a:p>
          <a:p>
            <a:pPr lvl="1"/>
            <a:r>
              <a:t>Total Revenue: $10,400,000</a:t>
            </a:r>
          </a:p>
          <a:p>
            <a:pPr lvl="1"/>
            <a:r>
              <a:t>Total Memberships Sold: 1,520</a:t>
            </a:r>
          </a:p>
          <a:p>
            <a:pPr lvl="1"/>
            <a:r>
              <a:t>Top Location: Downtown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Quarterly Metrics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365760">
                <a:tc>
                  <a:txBody>
                    <a:bodyPr/>
                    <a:lstStyle/>
                    <a:p>
                      <a:r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Revenue (in 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Memberships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 Duration (Minutes)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2,300,000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2,500,000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2,700,000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2,900,000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Breakdown by Activity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Revenue Distribution:</a:t>
            </a:r>
          </a:p>
          <a:p>
            <a:pPr lvl="1"/>
            <a:r>
              <a:t>Gym: 40%</a:t>
            </a:r>
          </a:p>
          <a:p>
            <a:pPr lvl="1"/>
            <a:r>
              <a:t>Pool: 25%</a:t>
            </a:r>
          </a:p>
          <a:p>
            <a:pPr lvl="1"/>
            <a:r>
              <a:t>Tennis Court: 15%</a:t>
            </a:r>
          </a:p>
          <a:p>
            <a:pPr lvl="1"/>
            <a:r>
              <a:t>Personal Training: 20%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