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73" r:id="rId16"/>
  </p:sldMasterIdLst>
  <p:notesMasterIdLst>
    <p:notesMasterId r:id="rId18"/>
  </p:notesMasterIdLst>
  <p:sldIdLst>
    <p:sldId id="269" r:id="rId20"/>
    <p:sldId id="270" r:id="rId21"/>
    <p:sldId id="271" r:id="rId22"/>
    <p:sldId id="267" r:id="rId23"/>
    <p:sldId id="282" r:id="rId24"/>
    <p:sldId id="283" r:id="rId25"/>
    <p:sldId id="284" r:id="rId26"/>
    <p:sldId id="285" r:id="rId27"/>
    <p:sldId id="286" r:id="rId28"/>
    <p:sldId id="278" r:id="rId29"/>
    <p:sldId id="281" r:id="rId30"/>
    <p:sldId id="272" r:id="rId31"/>
    <p:sldId id="274" r:id="rId32"/>
    <p:sldId id="275" r:id="rId33"/>
    <p:sldId id="276" r:id="rId34"/>
    <p:sldId id="277" r:id="rId35"/>
    <p:sldId id="273" r:id="rId36"/>
  </p:sldIdLst>
  <p:sldSz cx="9144000" cy="6858000"/>
  <p:notesSz cx="6797675" cy="992695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>
        <p:scale>
          <a:sx n="122" d="100"/>
          <a:sy n="122" d="100"/>
        </p:scale>
        <p:origin x="-1314" y="-36"/>
      </p:cViewPr>
      <p:guideLst>
        <p:guide orient="horz" pos="2157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27ABD-BA63-42B3-A195-36707FDFBF59}" type="datetimeFigureOut">
              <a:rPr lang="ko-KR" altLang="en-US" smtClean="0"/>
              <a:t>2016-12-15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98419-62C1-4A66-A60F-C1A778EE9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68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4046E-A8C5-48C1-8A0A-C37BBB40AD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8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4" Type="http://schemas.openxmlformats.org/officeDocument/2006/relationships/image" Target="../media/fImage1540351141.jpeg"></Relationship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2016-12-15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17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2016-12-15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53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2016-12-15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692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2714017"/>
              </p:ext>
            </p:extLst>
          </p:nvPr>
        </p:nvGraphicFramePr>
        <p:xfrm>
          <a:off x="17585" y="30163"/>
          <a:ext cx="9097602" cy="67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28"/>
                <a:gridCol w="4528118"/>
                <a:gridCol w="465282"/>
                <a:gridCol w="2259943"/>
                <a:gridCol w="132923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메뉴</a:t>
                      </a:r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화면</a:t>
                      </a:r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smtClean="0">
                          <a:solidFill>
                            <a:schemeClr val="bg1"/>
                          </a:solidFill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화면설명</a:t>
                      </a:r>
                      <a:endParaRPr lang="ko-KR" altLang="en-US" sz="900" b="0" i="0">
                        <a:solidFill>
                          <a:schemeClr val="bg1"/>
                        </a:solidFill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372000"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0000"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-      -</a:t>
                      </a:r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56914" y="6645876"/>
            <a:ext cx="223385" cy="138499"/>
          </a:xfrm>
          <a:prstGeom prst="rect">
            <a:avLst/>
          </a:prstGeom>
        </p:spPr>
        <p:txBody>
          <a:bodyPr wrap="none" lIns="36000" tIns="0" rIns="36000" bIns="0" anchor="ctr" anchorCtr="0">
            <a:spAutoFit/>
          </a:bodyPr>
          <a:lstStyle>
            <a:lvl1pPr algn="ctr">
              <a:defRPr sz="9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E41B634-5682-4388-99E7-FE44DCFD254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5560241" y="63675"/>
            <a:ext cx="2193231" cy="13849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sz="900" b="0"/>
            </a:lvl1pPr>
          </a:lstStyle>
          <a:p>
            <a:pPr lvl="0"/>
            <a:endParaRPr lang="ko-KR" altLang="en-US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559611" y="63675"/>
            <a:ext cx="4452923" cy="13849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sz="900" b="0"/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02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C:/Users/dongjin/AppData/Roaming/PolarisOffice/ETemp/3380_3110056/fImage154035114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-139700"/>
            <a:ext cx="9144635" cy="7249160"/>
          </a:xfrm>
          <a:prstGeom prst="rect"/>
          <a:noFill/>
        </p:spPr>
      </p:pic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970915" y="2450465"/>
            <a:ext cx="7202170" cy="64897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342900" indent="-342900" algn="ctr" fontAlgn="base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표준템플릿_파워포인트_가로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5605" y="1268730"/>
            <a:ext cx="849820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Seodong project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 rot="10800000">
            <a:off x="161290" y="3098800"/>
            <a:ext cx="8820785" cy="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76825" y="3312795"/>
            <a:ext cx="3816985" cy="522604"/>
          </a:xfr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문서코드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 rot="0">
            <a:off x="4210050" y="1626870"/>
            <a:ext cx="468185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2018년 XX월 XX일 ~ 2018년 XX월 XX일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5076825" y="3707130"/>
            <a:ext cx="3816985" cy="522604"/>
          </a:xfr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Ver.1.0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547495" y="6165215"/>
            <a:ext cx="604901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kern="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Copyright </a:t>
            </a:r>
            <a:r>
              <a:rPr lang="ko-KR" altLang="en-US" sz="900" b="1" kern="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ⓒ </a:t>
            </a:r>
            <a:r>
              <a:rPr lang="en-US" altLang="ko-KR" sz="900" b="1" kern="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INSIDEINFO</a:t>
            </a:r>
            <a:endParaRPr lang="ko-KR" altLang="en-US" sz="900" b="1" kern="1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indent="0" algn="ctr" defTabSz="914400" rtl="0" eaLnBrk="1" fontAlgn="base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kern="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㈜</a:t>
            </a:r>
            <a:r>
              <a:rPr lang="en-US" altLang="ko-KR" sz="900" b="1" kern="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INSIDEINFO</a:t>
            </a:r>
            <a:r>
              <a:rPr lang="ko-KR" altLang="en-US" sz="900" b="1" kern="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의 </a:t>
            </a:r>
            <a:r>
              <a:rPr lang="ko-KR" altLang="en-US" sz="900" b="1" kern="1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승인없이</a:t>
            </a:r>
            <a:r>
              <a:rPr lang="en-US" altLang="ko-KR" sz="900" b="1" kern="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en-US" sz="900" b="1" kern="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본 문서의 전부 또는 일부에 대한 복사</a:t>
            </a:r>
            <a:r>
              <a:rPr lang="en-US" altLang="ko-KR" sz="900" b="1" kern="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en-US" sz="900" b="1" kern="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배포</a:t>
            </a:r>
            <a:r>
              <a:rPr lang="en-US" altLang="ko-KR" sz="900" b="1" kern="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en-US" sz="900" b="1" kern="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사용을 금지합니다</a:t>
            </a:r>
            <a:endParaRPr lang="ko-KR" altLang="en-US" sz="900" b="1" kern="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6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79512" y="188550"/>
            <a:ext cx="26132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중소기업판로지원 종합정보시스템 고도화 용역</a:t>
            </a:r>
            <a:endParaRPr lang="ko-KR" altLang="ko-KR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367449" y="173832"/>
            <a:ext cx="1669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표준템플릿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파워포인트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9512" y="420848"/>
            <a:ext cx="8784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4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2016-12-15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00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2016-12-15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91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2016-12-15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58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2016-12-15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0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2016-12-15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21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2016-12-15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74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2016-12-15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23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2016-12-15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056218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3558-2EFE-43D9-97BC-FA14132636B5}" type="datetimeFigureOut">
              <a:rPr lang="ko-KR" altLang="en-US" smtClean="0"/>
              <a:t>2016-12-15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96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12404374706334.png"></Relationship><Relationship Id="rId3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154035098467.jpe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4" Type="http://schemas.openxmlformats.org/officeDocument/2006/relationships/image" Target="../media/fImage61011045941.png"></Relationship><Relationship Id="rId15" Type="http://schemas.openxmlformats.org/officeDocument/2006/relationships/slideLayout" Target="../slideLayouts/slideLayout1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763395" y="2420620"/>
            <a:ext cx="7202170" cy="64897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342900" indent="-342900" algn="r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Seodong </a:t>
            </a:r>
            <a:endParaRPr lang="ko-KR" altLang="en-US" sz="2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도형 7"/>
          <p:cNvSpPr>
            <a:spLocks/>
          </p:cNvSpPr>
          <p:nvPr/>
        </p:nvSpPr>
        <p:spPr>
          <a:xfrm rot="16200000">
            <a:off x="7285355" y="5257800"/>
            <a:ext cx="1843405" cy="1863090"/>
          </a:xfrm>
          <a:prstGeom prst="rt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5400000">
            <a:off x="4445" y="-149860"/>
            <a:ext cx="1843405" cy="1863090"/>
          </a:xfrm>
          <a:prstGeom prst="rt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0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5560060" y="63500"/>
            <a:ext cx="219392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900" cap="none" dirty="0" smtClean="0" b="0">
                <a:latin typeface="맑은 고딕" charset="0"/>
                <a:ea typeface="맑은 고딕" charset="0"/>
              </a:rPr>
              <a:t>서브페이지</a:t>
            </a: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559435" y="63500"/>
            <a:ext cx="445325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900" cap="none" dirty="0" smtClean="0" b="0">
                <a:latin typeface="맑은 고딕" charset="0"/>
                <a:ea typeface="맑은 고딕" charset="0"/>
              </a:rPr>
              <a:t>SUB</a:t>
            </a: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Group 12"/>
          <p:cNvGraphicFramePr>
            <a:graphicFrameLocks noGrp="1"/>
          </p:cNvGraphicFramePr>
          <p:nvPr/>
        </p:nvGraphicFramePr>
        <p:xfrm>
          <a:off x="7818120" y="276225"/>
          <a:ext cx="1296035" cy="56419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370"/>
                <a:gridCol w="1129665"/>
              </a:tblGrid>
              <a:tr h="208915">
                <a:tc grid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Description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게시판 타이틀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2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게시판 헤더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3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4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5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6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7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8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9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10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11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12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13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14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15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16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17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18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19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도형 13"/>
          <p:cNvSpPr>
            <a:spLocks/>
          </p:cNvSpPr>
          <p:nvPr/>
        </p:nvSpPr>
        <p:spPr>
          <a:xfrm rot="0">
            <a:off x="2092325" y="981075"/>
            <a:ext cx="4957445" cy="1433195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메인비쥬얼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2322830" y="410210"/>
            <a:ext cx="1383030" cy="361950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로고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092325" y="330200"/>
            <a:ext cx="4957445" cy="191770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 사이트맵 마이페이지 사이트맵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4806315" y="510540"/>
            <a:ext cx="1383030" cy="361950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사이트소개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2012315" y="770255"/>
            <a:ext cx="4957445" cy="191770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사이트소개   커뮤니티   자료실  문의게시판   제휴게시판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2032635" y="2392045"/>
            <a:ext cx="1312545" cy="3586480"/>
          </a:xfrm>
          <a:prstGeom prst="rect"/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서브메뉴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3384550" y="2413000"/>
            <a:ext cx="3665220" cy="3625850"/>
          </a:xfrm>
          <a:prstGeom prst="rect"/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컨텐츠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2092325" y="6037580"/>
            <a:ext cx="4957445" cy="822325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로고     주소 풋터정보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3346450" y="2501265"/>
            <a:ext cx="3806825" cy="3528060"/>
            <a:chOff x="3346450" y="2501265"/>
            <a:chExt cx="3806825" cy="3528060"/>
          </a:xfrm>
        </p:grpSpPr>
        <p:sp>
          <p:nvSpPr>
            <p:cNvPr id="41" name="도형 40"/>
            <p:cNvSpPr>
              <a:spLocks/>
            </p:cNvSpPr>
            <p:nvPr/>
          </p:nvSpPr>
          <p:spPr>
            <a:xfrm rot="0">
              <a:off x="3346450" y="2501265"/>
              <a:ext cx="3807460" cy="3528060"/>
            </a:xfrm>
            <a:prstGeom prst="rect"/>
            <a:solidFill>
              <a:schemeClr val="accent3">
                <a:lumMod val="20000"/>
                <a:lumOff val="80000"/>
              </a:schemeClr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도형 41"/>
            <p:cNvSpPr>
              <a:spLocks/>
            </p:cNvSpPr>
            <p:nvPr/>
          </p:nvSpPr>
          <p:spPr>
            <a:xfrm rot="0">
              <a:off x="3429000" y="2569845"/>
              <a:ext cx="910590" cy="19304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자유게시판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42"/>
            <p:cNvSpPr>
              <a:spLocks/>
            </p:cNvSpPr>
            <p:nvPr/>
          </p:nvSpPr>
          <p:spPr>
            <a:xfrm rot="0">
              <a:off x="3429000" y="2846705"/>
              <a:ext cx="3627120" cy="14351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번호              제목                     작성자              조회수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도형 43"/>
            <p:cNvSpPr>
              <a:spLocks/>
            </p:cNvSpPr>
            <p:nvPr/>
          </p:nvSpPr>
          <p:spPr>
            <a:xfrm rot="0">
              <a:off x="3429000" y="3052445"/>
              <a:ext cx="3627120" cy="14351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  00    자유게시판을 오픈합니다      홍길동              000000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도형 44"/>
            <p:cNvSpPr>
              <a:spLocks/>
            </p:cNvSpPr>
            <p:nvPr/>
          </p:nvSpPr>
          <p:spPr>
            <a:xfrm rot="0">
              <a:off x="3435985" y="3272790"/>
              <a:ext cx="3627120" cy="14351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  00    자유게시판을 오픈합니다      홍길동              000000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 rot="0">
              <a:off x="4030345" y="5516880"/>
              <a:ext cx="650240" cy="15621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제목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 rot="0">
              <a:off x="4714875" y="5530850"/>
              <a:ext cx="1272540" cy="13589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제목을 입력해주세요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 rot="0">
              <a:off x="6028690" y="5516880"/>
              <a:ext cx="369570" cy="1498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검색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도형 48"/>
            <p:cNvSpPr>
              <a:spLocks/>
            </p:cNvSpPr>
            <p:nvPr/>
          </p:nvSpPr>
          <p:spPr>
            <a:xfrm rot="0">
              <a:off x="6426200" y="5231130"/>
              <a:ext cx="478790" cy="22987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글쓰기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도형 49"/>
            <p:cNvSpPr>
              <a:spLocks/>
            </p:cNvSpPr>
            <p:nvPr/>
          </p:nvSpPr>
          <p:spPr>
            <a:xfrm rot="0">
              <a:off x="3429000" y="3471545"/>
              <a:ext cx="3627120" cy="14351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  00    자유게시판을 오픈합니다      홍길동              000000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도형 50"/>
            <p:cNvSpPr>
              <a:spLocks/>
            </p:cNvSpPr>
            <p:nvPr/>
          </p:nvSpPr>
          <p:spPr>
            <a:xfrm rot="0">
              <a:off x="3435985" y="3691890"/>
              <a:ext cx="3627120" cy="14351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  00    자유게시판을 오픈합니다      홍길동              000000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도형 51"/>
            <p:cNvSpPr>
              <a:spLocks/>
            </p:cNvSpPr>
            <p:nvPr/>
          </p:nvSpPr>
          <p:spPr>
            <a:xfrm rot="0">
              <a:off x="3429000" y="3883660"/>
              <a:ext cx="3627120" cy="14351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  00    자유게시판을 오픈합니다      홍길동              000000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도형 52"/>
            <p:cNvSpPr>
              <a:spLocks/>
            </p:cNvSpPr>
            <p:nvPr/>
          </p:nvSpPr>
          <p:spPr>
            <a:xfrm rot="0">
              <a:off x="3435985" y="4104005"/>
              <a:ext cx="3627120" cy="14351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  00    자유게시판을 오픈합니다      홍길동              000000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4" name="도형 53"/>
            <p:cNvSpPr>
              <a:spLocks/>
            </p:cNvSpPr>
            <p:nvPr/>
          </p:nvSpPr>
          <p:spPr>
            <a:xfrm rot="0">
              <a:off x="3429000" y="4316730"/>
              <a:ext cx="3627120" cy="14351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  00    자유게시판을 오픈합니다      홍길동              000000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 rot="0">
              <a:off x="3435985" y="4537075"/>
              <a:ext cx="3627120" cy="14351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  00    자유게시판을 오픈합니다      홍길동              000000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도형 55"/>
            <p:cNvSpPr>
              <a:spLocks/>
            </p:cNvSpPr>
            <p:nvPr/>
          </p:nvSpPr>
          <p:spPr>
            <a:xfrm rot="0">
              <a:off x="3429000" y="4728845"/>
              <a:ext cx="3627120" cy="14351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  00    자유게시판을 오픈합니다      홍길동              000000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도형 56"/>
            <p:cNvSpPr>
              <a:spLocks/>
            </p:cNvSpPr>
            <p:nvPr/>
          </p:nvSpPr>
          <p:spPr>
            <a:xfrm rot="0">
              <a:off x="3435985" y="4949190"/>
              <a:ext cx="3627120" cy="14351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>
                  <a:latin typeface="맑은 고딕" charset="0"/>
                  <a:ea typeface="맑은 고딕" charset="0"/>
                </a:rPr>
                <a:t>  00    자유게시판을 오픈합니다      홍길동              000000</a:t>
              </a:r>
              <a:endParaRPr lang="ko-KR" altLang="en-US" sz="9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8" name="도형 57"/>
          <p:cNvSpPr>
            <a:spLocks/>
          </p:cNvSpPr>
          <p:nvPr/>
        </p:nvSpPr>
        <p:spPr>
          <a:xfrm rot="0">
            <a:off x="4334510" y="2236470"/>
            <a:ext cx="344170" cy="337185"/>
          </a:xfrm>
          <a:prstGeom prst="rect"/>
          <a:solidFill>
            <a:srgbClr val="FC6600">
              <a:alpha val="47041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5010785" y="2538095"/>
            <a:ext cx="344170" cy="337185"/>
          </a:xfrm>
          <a:prstGeom prst="rect"/>
          <a:solidFill>
            <a:srgbClr val="FC6600">
              <a:alpha val="47041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2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-1130935" y="1370965"/>
            <a:ext cx="996315" cy="4599305"/>
          </a:xfrm>
          <a:prstGeom prst="rect"/>
          <a:solidFill>
            <a:srgbClr val="FC6600">
              <a:alpha val="47041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- 번호, 설명, 양식 맞추기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- 테이블 짜기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5560060" y="63500"/>
            <a:ext cx="219392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559435" y="63500"/>
            <a:ext cx="445325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559435" y="63500"/>
            <a:ext cx="445325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900" cap="none" dirty="0" smtClean="0" b="0">
                <a:latin typeface="맑은 고딕" charset="0"/>
                <a:ea typeface="맑은 고딕" charset="0"/>
              </a:rPr>
              <a:t>서브</a:t>
            </a: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12"/>
          </p:nvPr>
        </p:nvSpPr>
        <p:spPr>
          <a:xfrm rot="0">
            <a:off x="5560060" y="63500"/>
            <a:ext cx="219392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서브페이지</a:t>
            </a:r>
            <a:endParaRPr lang="ko-KR" altLang="en-US" sz="9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7818120" y="276225"/>
          <a:ext cx="1296035" cy="56419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370"/>
                <a:gridCol w="1129665"/>
              </a:tblGrid>
              <a:tr h="208915">
                <a:tc grid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Description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1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탑메뉴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2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로고</a:t>
                      </a:r>
                      <a:endParaRPr lang="ko-KR" altLang="en-US" sz="800" kern="1200" dirty="0" smtClean="0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3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서브비쥬얼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4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5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화면 인쇄</a:t>
                      </a:r>
                      <a:endParaRPr lang="ko-KR" altLang="en-US" sz="800" kern="1200" dirty="0" smtClean="0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6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제도교육안내 내용 표시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7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제도교육 이용방법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8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온라인 제도교육 페이지  바로가기 URL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9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현장 오프라인 제도교육 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페이지 바로가기 URL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10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회원구분별 이용자 매뉴얼 다운로드 페이지 바로 가기 URL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11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수강신청 페이지 화면 이미지 설명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12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제도교육안내 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13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수강 신청 및 수강 상위 탭 표시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14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온라인 수강신청 하위 탭 표시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15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현장 오프라인 수강신청 하위 탭 표시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16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교육 수강 내역 상위 탭 표시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17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온라인 수강 내역 하위 탭 표시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18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현장 오프라인 수강내역 하위 탭 표시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19</a:t>
                      </a:r>
                      <a:endParaRPr lang="ko-KR" altLang="en-US" sz="800" kern="1200" dirty="0" smtClean="0" kumimoji="1" cap="none" b="1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제도 교육 매뉴얼 탭 표시</a:t>
                      </a:r>
                      <a:endParaRPr lang="ko-KR" altLang="en-US" sz="800" kern="1200" dirty="0" smtClean="0" kumimoji="1" cap="none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6510" marR="16510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타원형 설명선 5"/>
          <p:cNvSpPr>
            <a:spLocks/>
          </p:cNvSpPr>
          <p:nvPr/>
        </p:nvSpPr>
        <p:spPr>
          <a:xfrm rot="0">
            <a:off x="-642620" y="766445"/>
            <a:ext cx="200025" cy="216535"/>
          </a:xfrm>
          <a:prstGeom prst="wedgeEllipseCallout">
            <a:avLst>
              <a:gd name="adj1" fmla="val -88983"/>
              <a:gd name="adj2" fmla="val 98329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092325" y="981075"/>
            <a:ext cx="4956810" cy="1432560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메인비쥬얼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322830" y="410210"/>
            <a:ext cx="1382395" cy="361315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로고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2092325" y="330200"/>
            <a:ext cx="4956810" cy="191135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 사이트맵 마이페이지 사이트맵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4806315" y="510540"/>
            <a:ext cx="1382395" cy="361315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사이트소개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2012315" y="770255"/>
            <a:ext cx="4956810" cy="191135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사이트소개   커뮤니티   자료실  문의게시판   제휴게시판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2032635" y="2392045"/>
            <a:ext cx="1311910" cy="3585845"/>
          </a:xfrm>
          <a:prstGeom prst="rect"/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서브메뉴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384550" y="2413000"/>
            <a:ext cx="3664585" cy="3625215"/>
          </a:xfrm>
          <a:prstGeom prst="rect"/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컨텐츠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2092325" y="6037580"/>
            <a:ext cx="4956810" cy="821690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로고     주소 풋터정보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5560060" y="63500"/>
            <a:ext cx="219392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559435" y="63500"/>
            <a:ext cx="445325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5560060" y="63500"/>
            <a:ext cx="219392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559435" y="63500"/>
            <a:ext cx="445325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5560060" y="63500"/>
            <a:ext cx="219392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559435" y="63500"/>
            <a:ext cx="445325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5560060" y="63500"/>
            <a:ext cx="219392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559435" y="63500"/>
            <a:ext cx="445325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5560060" y="63500"/>
            <a:ext cx="219392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559435" y="63500"/>
            <a:ext cx="445325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398510" y="6645910"/>
            <a:ext cx="140970" cy="139065"/>
          </a:xfrm>
          <a:prstGeom prst="rect"/>
        </p:spPr>
        <p:txBody>
          <a:bodyPr wrap="none" lIns="36195" tIns="0" rIns="36195" bIns="0" vert="horz" anchor="ctr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idx="13"/>
          </p:nvPr>
        </p:nvSpPr>
        <p:spPr>
          <a:xfrm rot="0">
            <a:off x="631190" y="128905"/>
            <a:ext cx="4453890" cy="139700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900" cap="none" dirty="0" smtClean="0" b="0">
                <a:latin typeface="맑은 고딕" charset="0"/>
                <a:ea typeface="맑은 고딕" charset="0"/>
              </a:rPr>
              <a:t>MAin</a:t>
            </a: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7818120" y="276225"/>
          <a:ext cx="1296035" cy="56419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370"/>
                <a:gridCol w="1129665"/>
              </a:tblGrid>
              <a:tr h="208915">
                <a:tc grid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Description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탑메뉴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2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로고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3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메인비쥬얼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4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5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화면 인쇄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6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제도교육안내 내용 표시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7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제도교육 이용방법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8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온라인 제도교육 페이지  바로가기 URL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9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현장 오프라인 제도교육 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페이지 바로가기 URL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10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회원구분별 이용자 매뉴얼 다운로드 페이지 바로 가기 URL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11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수강신청 페이지 화면 이미지 설명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12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제도교육안내 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13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수강 신청 및 수강 상위 탭 표시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14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온라인 수강신청 하위 탭 표시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15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현장 오프라인 수강신청 하위 탭 표시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16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교육 수강 내역 상위 탭 표시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17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온라인 수강 내역 하위 탭 표시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18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현장 오프라인 수강내역 하위 탭 표시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19</a:t>
                      </a:r>
                      <a:endParaRPr lang="ko-KR" altLang="en-US" sz="800" kern="1200" dirty="0" smtClean="0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제도 교육 매뉴얼 탭 표시</a:t>
                      </a:r>
                      <a:endParaRPr lang="ko-KR" altLang="en-US" sz="800" kern="1200" dirty="0" smtClean="0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텍스트 개체 틀 6"/>
          <p:cNvSpPr txBox="1">
            <a:spLocks/>
          </p:cNvSpPr>
          <p:nvPr>
            <p:ph type="body" idx="14"/>
          </p:nvPr>
        </p:nvSpPr>
        <p:spPr>
          <a:xfrm rot="0">
            <a:off x="5629275" y="128905"/>
            <a:ext cx="2194560" cy="139700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900" cap="none" dirty="0" smtClean="0" b="0">
                <a:latin typeface="맑은 고딕" charset="0"/>
                <a:ea typeface="맑은 고딕" charset="0"/>
              </a:rPr>
              <a:t>메인페이지</a:t>
            </a: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타원형 설명선 7"/>
          <p:cNvSpPr>
            <a:spLocks/>
          </p:cNvSpPr>
          <p:nvPr/>
        </p:nvSpPr>
        <p:spPr>
          <a:xfrm rot="0">
            <a:off x="-642620" y="766445"/>
            <a:ext cx="200660" cy="217170"/>
          </a:xfrm>
          <a:prstGeom prst="wedgeEllipseCallout">
            <a:avLst>
              <a:gd name="adj1" fmla="val -88983"/>
              <a:gd name="adj2" fmla="val 98329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1">
                <a:latin typeface="맑은 고딕" charset="0"/>
                <a:ea typeface="맑은 고딕" charset="0"/>
              </a:rPr>
              <a:t>1</a:t>
            </a:r>
            <a:endParaRPr lang="ko-KR" altLang="en-US" sz="900" cap="none" dirty="0" smtClean="0" b="1">
              <a:latin typeface="맑은 고딕" charset="0"/>
              <a:ea typeface="맑은 고딕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98675" y="330200"/>
            <a:ext cx="4947285" cy="6529070"/>
          </a:xfrm>
          <a:prstGeom prst="rect"/>
          <a:noFill/>
        </p:spPr>
      </p:pic>
      <p:sp>
        <p:nvSpPr>
          <p:cNvPr id="10" name="도형 9"/>
          <p:cNvSpPr>
            <a:spLocks/>
          </p:cNvSpPr>
          <p:nvPr/>
        </p:nvSpPr>
        <p:spPr>
          <a:xfrm rot="0">
            <a:off x="2092325" y="981075"/>
            <a:ext cx="4957445" cy="1433195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메인비쥬얼</a:t>
            </a:r>
            <a:endParaRPr lang="ko-KR" altLang="en-US" sz="11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2322830" y="410210"/>
            <a:ext cx="1383030" cy="361950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로고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2092325" y="330200"/>
            <a:ext cx="4957445" cy="191770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 사이트맵 마이페이지 사이트맵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806315" y="510540"/>
            <a:ext cx="1383030" cy="361950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사이트소개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079490" y="422275"/>
            <a:ext cx="1383030" cy="361950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자유게시판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2012315" y="770255"/>
            <a:ext cx="4957445" cy="191770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사이트소개   커뮤니티   자료실  문의게시판   제휴게시판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202815" y="2472690"/>
            <a:ext cx="2364105" cy="1012825"/>
          </a:xfrm>
          <a:prstGeom prst="rect"/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자유게시판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4577715" y="2414270"/>
            <a:ext cx="1110615" cy="951230"/>
          </a:xfrm>
          <a:prstGeom prst="rect"/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등업게시판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5659120" y="2474595"/>
            <a:ext cx="1110615" cy="951230"/>
          </a:xfrm>
          <a:prstGeom prst="rect"/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자료실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5659120" y="3355340"/>
            <a:ext cx="1110615" cy="951230"/>
          </a:xfrm>
          <a:prstGeom prst="rect"/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퍼블리셔 게시판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4569460" y="3417570"/>
            <a:ext cx="1110615" cy="951230"/>
          </a:xfrm>
          <a:prstGeom prst="rect"/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디자인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3469640" y="3429000"/>
            <a:ext cx="1110615" cy="951230"/>
          </a:xfrm>
          <a:prstGeom prst="rect"/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프로그래밍 자료실 및 게시판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2319655" y="3420745"/>
            <a:ext cx="1110615" cy="951230"/>
          </a:xfrm>
          <a:prstGeom prst="rect"/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익명게시판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2092325" y="6037580"/>
            <a:ext cx="4957445" cy="822325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로고     주소 풋터정보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2242820" y="4425315"/>
            <a:ext cx="1553210" cy="1683385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프로그래밍강좌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3704590" y="4404995"/>
            <a:ext cx="1553210" cy="1683385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디자인강좌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5306695" y="4385310"/>
            <a:ext cx="1553210" cy="1683385"/>
          </a:xfrm>
          <a:prstGeom prst="rect"/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퍼블리셔 강좌</a:t>
            </a:r>
            <a:endParaRPr lang="ko-KR" altLang="en-US" sz="1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1301115" y="374015"/>
            <a:ext cx="6145530" cy="63773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cap="none" dirty="0" smtClean="0" b="0">
                <a:latin typeface="맑은 고딕" charset="0"/>
                <a:ea typeface="맑은 고딕" charset="0"/>
              </a:rPr>
              <a:t>X</a:t>
            </a:r>
            <a:endParaRPr lang="ko-KR" altLang="en-US" sz="8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705" y="6259195"/>
            <a:ext cx="745109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※ </a:t>
            </a:r>
            <a:r>
              <a:rPr lang="ko-KR" altLang="en-US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변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경</a:t>
            </a:r>
            <a:r>
              <a:rPr lang="ko-KR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내용</a:t>
            </a:r>
            <a:r>
              <a:rPr lang="en-US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 </a:t>
            </a:r>
            <a:r>
              <a:rPr lang="ko-KR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최초작성</a:t>
            </a:r>
            <a:r>
              <a:rPr lang="en-US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수정</a:t>
            </a:r>
            <a:r>
              <a:rPr lang="en-US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추가</a:t>
            </a:r>
            <a:r>
              <a:rPr lang="en-US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삭제로 구분하여 작성함</a:t>
            </a:r>
            <a:r>
              <a:rPr lang="en-US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  <a:r>
              <a:rPr lang="ko-KR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수정</a:t>
            </a:r>
            <a:r>
              <a:rPr lang="en-US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추가</a:t>
            </a:r>
            <a:r>
              <a:rPr lang="en-US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삭제의 경우 괄호 안에 해당 내용을 기술함</a:t>
            </a:r>
            <a:r>
              <a:rPr lang="en-US" altLang="ko-KR" sz="11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  <a:endParaRPr lang="ko-KR" altLang="ko-KR" sz="11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8110" y="2923540"/>
            <a:ext cx="12776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 정  이  력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8120" y="3499485"/>
          <a:ext cx="8712200" cy="2723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25"/>
                <a:gridCol w="1292225"/>
                <a:gridCol w="4542790"/>
                <a:gridCol w="1052830"/>
                <a:gridCol w="1052830"/>
              </a:tblGrid>
              <a:tr h="32575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1"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100" kern="1200" dirty="0" smtClean="0" cap="none" b="1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1">
                          <a:latin typeface="맑은 고딕" charset="0"/>
                          <a:ea typeface="맑은 고딕" charset="0"/>
                        </a:rPr>
                        <a:t>작성일</a:t>
                      </a:r>
                      <a:endParaRPr lang="ko-KR" altLang="en-US" sz="1100" kern="1200" dirty="0" smtClean="0" cap="none" b="1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1">
                          <a:latin typeface="맑은 고딕" charset="0"/>
                          <a:ea typeface="맑은 고딕" charset="0"/>
                        </a:rPr>
                        <a:t>변경 내용</a:t>
                      </a:r>
                      <a:endParaRPr lang="ko-KR" altLang="en-US" sz="1100" kern="1200" dirty="0" smtClean="0" cap="none" b="1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1"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1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1">
                          <a:latin typeface="맑은 고딕" charset="0"/>
                          <a:ea typeface="맑은 고딕" charset="0"/>
                        </a:rPr>
                        <a:t>승인자</a:t>
                      </a:r>
                      <a:endParaRPr lang="ko-KR" altLang="en-US" sz="1100" kern="1200" dirty="0" smtClean="0" cap="none" b="1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2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latin typeface="맑은 고딕" charset="0"/>
                          <a:ea typeface="맑은 고딕" charset="0"/>
                        </a:rPr>
                        <a:t>0.1</a:t>
                      </a: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latin typeface="맑은 고딕" charset="0"/>
                          <a:ea typeface="맑은 고딕" charset="0"/>
                        </a:rPr>
                        <a:t>2017-11-13</a:t>
                      </a: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latin typeface="맑은 고딕" charset="0"/>
                          <a:ea typeface="맑은 고딕" charset="0"/>
                        </a:rPr>
                        <a:t>최초작성</a:t>
                      </a: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>
                          <a:latin typeface="맑은 고딕" charset="0"/>
                          <a:ea typeface="맑은 고딕" charset="0"/>
                        </a:rPr>
                        <a:t>서동진</a:t>
                      </a: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</a:tr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</a:tr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</a:tr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</a:tr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</a:tr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</a:tr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</a:tr>
              <a:tr h="2997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8110" y="620395"/>
            <a:ext cx="12776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 서  승  인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55288"/>
              </p:ext>
            </p:extLst>
          </p:nvPr>
        </p:nvGraphicFramePr>
        <p:xfrm>
          <a:off x="210784" y="1124680"/>
          <a:ext cx="8712002" cy="1306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218"/>
                <a:gridCol w="1985196"/>
                <a:gridCol w="1985196"/>
                <a:gridCol w="1985196"/>
                <a:gridCol w="1985196"/>
              </a:tblGrid>
              <a:tr h="27003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소속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인사이드정보</a:t>
                      </a:r>
                      <a:endParaRPr lang="ko-KR" altLang="ko-KR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  <a:endParaRPr lang="ko-KR" sz="11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인사이드정보</a:t>
                      </a:r>
                      <a:endParaRPr lang="ko-KR" altLang="ko-KR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  <a:endParaRPr lang="ko-KR" sz="11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</a:tr>
              <a:tr h="1473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인사이드정보</a:t>
                      </a:r>
                      <a:endParaRPr lang="ko-KR" altLang="ko-KR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  <a:endParaRPr lang="ko-KR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</a:tr>
              <a:tr h="1473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인사이드정보</a:t>
                      </a:r>
                      <a:endParaRPr lang="ko-KR" altLang="ko-KR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28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5" name="그림 614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-139700"/>
            <a:ext cx="9144635" cy="7249160"/>
          </a:xfrm>
          <a:prstGeom prst="rect"/>
          <a:noFill/>
        </p:spPr>
      </p:pic>
      <p:sp>
        <p:nvSpPr>
          <p:cNvPr id="8" name="직사각형 7"/>
          <p:cNvSpPr/>
          <p:nvPr/>
        </p:nvSpPr>
        <p:spPr>
          <a:xfrm>
            <a:off x="1206500" y="2193925"/>
            <a:ext cx="6731000" cy="1871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200" b="1" i="1" dirty="0">
              <a:solidFill>
                <a:schemeClr val="tx1"/>
              </a:solidFill>
            </a:endParaRPr>
          </a:p>
        </p:txBody>
      </p:sp>
      <p:sp>
        <p:nvSpPr>
          <p:cNvPr id="61444" name="Text Box 6"/>
          <p:cNvSpPr txBox="1">
            <a:spLocks noChangeArrowheads="1"/>
          </p:cNvSpPr>
          <p:nvPr/>
        </p:nvSpPr>
        <p:spPr bwMode="auto">
          <a:xfrm>
            <a:off x="1216025" y="1240155"/>
            <a:ext cx="6670040" cy="52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bg1"/>
                </a:solidFill>
                <a:latin typeface="HY헤드라인M" charset="0"/>
                <a:ea typeface="HY헤드라인M" charset="0"/>
              </a:rPr>
              <a:t>Seodong project</a:t>
            </a:r>
            <a:endParaRPr lang="ko-KR" altLang="en-US" sz="2800" cap="none" dirty="0" smtClean="0" b="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9250" y="2565400"/>
            <a:ext cx="5833745" cy="793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i="1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서동 JOB 소통 커뮤니티</a:t>
            </a:r>
            <a:endParaRPr lang="ko-KR" altLang="en-US" sz="3200" cap="none" dirty="0" smtClean="0" i="1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446" name="도형 61445"/>
          <p:cNvSpPr>
            <a:spLocks/>
          </p:cNvSpPr>
          <p:nvPr/>
        </p:nvSpPr>
        <p:spPr>
          <a:xfrm rot="16200000">
            <a:off x="7285355" y="5257800"/>
            <a:ext cx="1843405" cy="1863090"/>
          </a:xfrm>
          <a:prstGeom prst="rt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1447" name="도형 61446"/>
          <p:cNvSpPr>
            <a:spLocks/>
          </p:cNvSpPr>
          <p:nvPr/>
        </p:nvSpPr>
        <p:spPr>
          <a:xfrm rot="5400000">
            <a:off x="4445" y="-149860"/>
            <a:ext cx="1843405" cy="1863090"/>
          </a:xfrm>
          <a:prstGeom prst="rtTriangle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1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그림 151" descr="C:/Users/dongjin/AppData/Roaming/PolarisOffice/ETemp/4548_14120400/fImage61011045941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6865" y="270510"/>
            <a:ext cx="6988810" cy="6858635"/>
          </a:xfrm>
          <a:prstGeom prst="rect"/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98510" y="6645910"/>
            <a:ext cx="140335" cy="13843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559435" y="63500"/>
            <a:ext cx="4453890" cy="139700"/>
          </a:xfrm>
        </p:spPr>
        <p:txBody>
          <a:bodyPr wrap="square" lIns="0" tIns="0" rIns="0" bIns="0" numCol="1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900" cap="none" dirty="0" smtClean="0" b="0">
                <a:latin typeface="맑은 고딕" charset="0"/>
                <a:ea typeface="맑은 고딕" charset="0"/>
              </a:rPr>
              <a:t>MAIN</a:t>
            </a: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7" name="Group 158"/>
          <p:cNvGraphicFramePr>
            <a:graphicFrameLocks noGrp="1"/>
          </p:cNvGraphicFramePr>
          <p:nvPr/>
        </p:nvGraphicFramePr>
        <p:xfrm>
          <a:off x="7529195" y="276225"/>
          <a:ext cx="1584960" cy="61849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0505"/>
                <a:gridCol w="1354455"/>
              </a:tblGrid>
              <a:tr h="208915">
                <a:tc grid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Description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탑메뉴 버튼 - 각페이지로 이동할수 있는 링크</a:t>
                      </a: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2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사이트 로고</a:t>
                      </a: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3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글로벌 메뉴 - 사이트 대메뉴</a:t>
                      </a: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4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메인비쥬얼 사이트의 메인이미지들이 롤링된다</a:t>
                      </a: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5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각 페이지로 이동할수 있는 링크</a:t>
                      </a: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6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각 게시판의 최신글이나 베스트글들이 노출</a:t>
                      </a: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7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하단정보 - 사이트의 info정보 기재</a:t>
                      </a: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8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9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10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11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12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13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14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15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16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17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18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1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19</a:t>
                      </a:r>
                      <a:endParaRPr lang="ko-KR" altLang="en-US" sz="800" kern="1200" dirty="0" smtClean="0" cap="none" b="1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15875" marR="15875" marT="35560" marB="35560" anchor="t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5560060" y="63500"/>
            <a:ext cx="2193925" cy="139065"/>
          </a:xfrm>
        </p:spPr>
        <p:txBody>
          <a:bodyPr wrap="square" lIns="0" tIns="0" rIns="0" bIns="0" numCol="1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900" cap="none" dirty="0" smtClean="0" b="0">
                <a:latin typeface="맑은 고딕" charset="0"/>
                <a:ea typeface="맑은 고딕" charset="0"/>
              </a:rPr>
              <a:t>메인페이지</a:t>
            </a: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2" name="도형 141"/>
          <p:cNvSpPr>
            <a:spLocks/>
          </p:cNvSpPr>
          <p:nvPr/>
        </p:nvSpPr>
        <p:spPr>
          <a:xfrm rot="0">
            <a:off x="5311775" y="278130"/>
            <a:ext cx="344805" cy="337820"/>
          </a:xfrm>
          <a:prstGeom prst="rect"/>
          <a:solidFill>
            <a:srgbClr val="FC6600">
              <a:alpha val="4670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3" name="도형 142"/>
          <p:cNvSpPr>
            <a:spLocks/>
          </p:cNvSpPr>
          <p:nvPr/>
        </p:nvSpPr>
        <p:spPr>
          <a:xfrm rot="0">
            <a:off x="1274445" y="528320"/>
            <a:ext cx="344170" cy="337185"/>
          </a:xfrm>
          <a:prstGeom prst="rect"/>
          <a:solidFill>
            <a:srgbClr val="FC6600">
              <a:alpha val="47041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2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4" name="도형 143"/>
          <p:cNvSpPr>
            <a:spLocks/>
          </p:cNvSpPr>
          <p:nvPr/>
        </p:nvSpPr>
        <p:spPr>
          <a:xfrm rot="0">
            <a:off x="831850" y="974090"/>
            <a:ext cx="344805" cy="337820"/>
          </a:xfrm>
          <a:prstGeom prst="rect"/>
          <a:solidFill>
            <a:srgbClr val="FC6600">
              <a:alpha val="4670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3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5" name="도형 144"/>
          <p:cNvSpPr>
            <a:spLocks/>
          </p:cNvSpPr>
          <p:nvPr/>
        </p:nvSpPr>
        <p:spPr>
          <a:xfrm rot="0">
            <a:off x="1173480" y="1679575"/>
            <a:ext cx="344170" cy="337185"/>
          </a:xfrm>
          <a:prstGeom prst="rect"/>
          <a:solidFill>
            <a:srgbClr val="FC6600">
              <a:alpha val="47041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4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6" name="도형 145"/>
          <p:cNvSpPr>
            <a:spLocks/>
          </p:cNvSpPr>
          <p:nvPr/>
        </p:nvSpPr>
        <p:spPr>
          <a:xfrm rot="0">
            <a:off x="5221605" y="671195"/>
            <a:ext cx="344805" cy="337820"/>
          </a:xfrm>
          <a:prstGeom prst="rect"/>
          <a:solidFill>
            <a:srgbClr val="FC6600">
              <a:alpha val="4670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5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8" name="도형 147"/>
          <p:cNvSpPr>
            <a:spLocks/>
          </p:cNvSpPr>
          <p:nvPr/>
        </p:nvSpPr>
        <p:spPr>
          <a:xfrm rot="0">
            <a:off x="1445260" y="3582035"/>
            <a:ext cx="344170" cy="337185"/>
          </a:xfrm>
          <a:prstGeom prst="rect"/>
          <a:solidFill>
            <a:srgbClr val="FC6600">
              <a:alpha val="47041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6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9" name="도형 148"/>
          <p:cNvSpPr>
            <a:spLocks/>
          </p:cNvSpPr>
          <p:nvPr/>
        </p:nvSpPr>
        <p:spPr>
          <a:xfrm rot="0">
            <a:off x="316230" y="6276340"/>
            <a:ext cx="344805" cy="337820"/>
          </a:xfrm>
          <a:prstGeom prst="rect"/>
          <a:solidFill>
            <a:srgbClr val="FC6600">
              <a:alpha val="4670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7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5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5560060" y="63500"/>
            <a:ext cx="219392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559435" y="63500"/>
            <a:ext cx="445325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5560060" y="63500"/>
            <a:ext cx="219392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559435" y="63500"/>
            <a:ext cx="445325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5560060" y="63500"/>
            <a:ext cx="219392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559435" y="63500"/>
            <a:ext cx="445325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5560060" y="63500"/>
            <a:ext cx="219392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559435" y="63500"/>
            <a:ext cx="445325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5560060" y="63500"/>
            <a:ext cx="219392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559435" y="63500"/>
            <a:ext cx="4453255" cy="139065"/>
          </a:xfrm>
          <a:prstGeom prst="rect"/>
        </p:spPr>
        <p:txBody>
          <a:bodyPr wrap="square" lIns="0" tIns="0" rIns="0" bIns="0" vert="horz" anchor="ctr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187</Paragraphs>
  <Words>358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Young</dc:creator>
  <cp:lastModifiedBy>dongjin</cp:lastModifiedBy>
  <dc:title>PowerPoint 프레젠테이션</dc:title>
  <dcterms:modified xsi:type="dcterms:W3CDTF">2016-12-15T05:56:54Z</dcterms:modified>
</cp:coreProperties>
</file>