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39c78f05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39c78f05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39c78f05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39c78f05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39c78f05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39c78f05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39c78f05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39c78f05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39c78f05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39c78f05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39c78f05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39c78f05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39c78f05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239c78f05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39c78f05d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39c78f05d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39c78f05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39c78f05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39c78f05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39c78f05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39c78f05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39c78f05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39c78f05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39c78f05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test.org" TargetMode="External"/><Relationship Id="rId4" Type="http://schemas.openxmlformats.org/officeDocument/2006/relationships/hyperlink" Target="https://pitest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Introduction to Mutating Testing with PiTest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Understanding how PiTest helps in improving test quality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Best Practices for Mutation Testing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Small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Begin with a small set of mutations and gradually increase coverage.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Critical Code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Start mutation testing with critical, high-risk parts of your code.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PiTest Iteratively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Regularly run PiTest to check for improvements in your tests as the code evolves.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Surviving Mutants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Focus on why mutants survive and improve the tests to cover those edge cases.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Limitations of Mutation Testing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Mutation testing can be resource-intensive and slow for large codebases.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Effectiveness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 mutation scores don’t guarantee that the tests are comprehensive, just that they can detect basic code changes.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Positives/Negatives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Some mutants may not accurately reflect real-world bugs.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Summary</a:t>
            </a:r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/>
              <a:t>Mutation testing is a powerful technique for evaluating test quality.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/>
              <a:t>PiTest makes mutation testing accessible for Java projects.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/>
              <a:t>Proper configuration and interpretation of results can significantly improve test effectiveness.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/>
              <a:t>Use PiTest iteratively for best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1303800" y="513500"/>
            <a:ext cx="7030500" cy="40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a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What is Mutation Testing?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Mutation Testing is a technique used to evaluate the quality of software tests by introducing small changes (mutations) in the code.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goal is to see if your tests can detect these changes, ensuring that tests are effective and robust.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Benefits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Identifies weaknesses in test coverage.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feedback on the effectiveness of the tests.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improve code reliability.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What is PiTest?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PiTest is a mutation testing tool for Java that integrates with build systems like Maven and Gradle.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creates mutant versions of your code by making small changes (mutations).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PiTest runs your tests against these mutants.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test fails (detects a mutation), the mutant is "killed."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test passes (does not detect the mutation), the mutant survives.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da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pitest.org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Setting Up PiTest with Maven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Add PiTest Dependency to </a:t>
            </a:r>
            <a:r>
              <a:rPr b="1" lang="da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pom.xml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&lt;dependency&gt;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&lt;groupId&gt;org.pitest&lt;/groupId&gt;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&lt;artifactId&gt;pitest-maven&lt;/artifactId&gt;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&lt;version&gt;1.17.3&lt;/version&gt;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&lt;/dependency&gt;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&lt;/dependencies&gt;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753125"/>
            <a:ext cx="70305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Configure PiTest Plugin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&lt;build&gt;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&lt;plugins&gt;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&lt;plugin&gt;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&lt;groupId&gt;org.pitest&lt;/groupId&gt;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&lt;artifactId&gt;pitest-maven&lt;/artifactId&gt;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&lt;version&gt;1.17.3&lt;/version&gt;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&lt;dependencies&gt;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&lt;dependency&gt;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&lt;groupId&gt;org.pitest&lt;/groupId&gt;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&lt;artifactId&gt;pitest-junit5-plugin&lt;/artifactId&gt;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&lt;version&gt;1.2.1&lt;/version&gt;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&lt;/dependency&gt;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        		&lt;/dependencies&gt;</a:t>
            </a:r>
            <a:endParaRPr sz="1000">
              <a:solidFill>
                <a:srgbClr val="1F23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&lt;executions&gt;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&lt;execution&gt;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&lt;goals&gt;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&lt;goal&gt;mutationCoverage&lt;/goal&gt;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&lt;/goals&gt;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&lt;/execution&gt;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&lt;/executions&gt;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&lt;/plugin&gt;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&lt;/plugins&gt;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&lt;/build&gt;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9400" y="605250"/>
            <a:ext cx="7084800" cy="3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Run Mutation Testing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a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mvn org.pitest:pitest-maven:mutationCoverage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Interpreting the Results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 Score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score shows how many mutants were killed by your tests. A high mutation score indicates good test quality.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Surviving Mutants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Mutants that survived indicate areas where your tests might be insufficient.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 Types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PiTest includes different mutation types such as: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Arithmetic Operator Replacement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Replaces operators like </a:t>
            </a:r>
            <a:r>
              <a:rPr lang="da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da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 Value Replacement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Swaps </a:t>
            </a:r>
            <a:r>
              <a:rPr lang="da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da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PiTest Configuration Options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Classes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Defines which classes to mutate (e.g., </a:t>
            </a:r>
            <a:r>
              <a:rPr lang="da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com.example.*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Tests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Defines which tests to run against mutants.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Excluded Mutations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You can exclude certain types of mutations if they are not relevant for your project.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 Threshold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Set a mutation score threshold that your tests must meet.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Advanced Features of PiTest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Execution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Run tests in parallel to speed up mutation testing.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Mutation Operators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Define custom mutation operators to meet specific needs.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CI Tools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Integrates with Jenkins, GitHub Actions, and other CI/CD tools to automate mutation testing.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HTML/JSON Reports</a:t>
            </a:r>
            <a:r>
              <a:rPr lang="d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Generate detailed reports on mutation coverage, showing test effectiveness.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