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CB061-3154-802D-D5B4-D3C722FB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2F7DE8-9785-0E75-270D-655E8A05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9F782-B271-9FA5-AF67-152B4220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2B334-D7FC-63E6-3E4A-61592C2E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047D1-E97B-9550-BE31-30017F03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1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AAC4-85CB-0CC0-B190-CBC7C3B1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B68159-B744-A421-9CC3-2119BB1B6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E0B83-EDFE-9C93-BB7B-FEB40F31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228D9-922A-BAA6-2D53-4F5F8FD5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CBA47-88DC-22DA-93F7-B49F7388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4ADBC-96BA-0CA8-59C6-A5F4E2249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CE096-1A83-64BE-AC8A-7DC537AA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80593-6732-703C-FA05-C519B633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D8237-D345-50EA-A2EB-EA90424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DC35D-12A5-B873-C771-14B9A0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7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66B45-1392-683C-8515-05C5E0F9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0FB51-18B0-B998-8148-FEC23C2D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46A02-FAD7-9595-0DDB-9D983E87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5A6F3-E1E1-D858-99A8-0419EFAD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3641E-6A9C-75F8-59D7-564F3440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92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71494-D24B-2E1F-767D-00F8163B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22107-8891-9551-0581-BF585E3D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0F67A-491A-DAF6-E244-78A25A9D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AEFC3-F873-82C8-EDC1-B93F9CE0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D3818-5FFA-9AB7-D649-7F34ADA5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4108-5497-A266-5431-5D9BC96F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D7000-232F-E243-25D8-3178DE6AE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77E76-F9DC-FEDA-ED4E-81949D42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E60AB-547D-74BA-085C-87DE786B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8EF64-94CF-2B92-2981-1CC05EA4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CCE18-6910-4FA0-68C2-56717769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3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C8F20-D201-37DB-A8FE-EF31E838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D159A-6199-F1FE-D4DE-7D1E856B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33935-BE55-FC8D-5B86-3D903773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E48B99-1579-DFE2-20F9-979725CFA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4F0035-235D-5FB8-ECE0-0573FD2CE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F6FB6E-9B6F-47F5-897B-09BE8E3E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ED9EF3-D411-248C-E3EA-9AD7B434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6C3359-5FE2-3EBF-0F69-FAC04384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38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9B249-3142-086E-690B-70F7994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785143-FBBE-8608-3A7C-E6CD3169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59C53D-3390-4DF3-75E3-CB24D1C9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E45C10-593A-AB2E-C4A6-0E069DA5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5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595D3B-89C9-A1C5-C716-6EA4AEDE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E7F7D-C5CB-FEDB-01DA-49EB9587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32DD02-FEB7-9FA0-9E3F-9411787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C3FEA-E456-3EC1-DC80-C6501924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D0A2C-B476-3DE6-4285-E9A3370B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DCEE0C-F9DD-FD04-3432-63AD35E5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2C88D3-4220-89C4-D20E-95D68122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7EF2E-0EDA-030A-5BC9-222BD1DB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50016-4465-275F-9BA4-2C3D79C5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6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DFDC0-C813-7BBF-7FBD-A7B19630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DE0F43-8D1F-EEE8-DE8A-37E58B68F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E2EA2-A245-441B-AD6A-27E97DA5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8333C-C27C-7569-12BD-8F914B07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A8CF6-D6F7-CCA2-DFF8-0FEFFDCA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8C9FC-5686-B227-790C-3F9EE688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1D1522-3B18-1733-35E6-1D565FF4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72E8F-E78B-5CD0-3842-4713A4B7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CC31C-717F-2153-8B77-D58C30A38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97DD2-58AF-46A6-B288-BD8AC7BC72B4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E33F3-C11A-023A-0411-3E04CCA43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94E1B-2491-F019-EF6C-83F7CB59F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B16AD-7160-484F-873A-F312CDBADD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B18C7C-F43A-E977-5CB7-7CE342296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12806"/>
              </p:ext>
            </p:extLst>
          </p:nvPr>
        </p:nvGraphicFramePr>
        <p:xfrm>
          <a:off x="2032000" y="719665"/>
          <a:ext cx="8128000" cy="543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02970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7610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6815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Year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Name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V2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6597786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94045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070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5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D93A7-E9D8-E7E2-A083-37CF47C9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84B467-B067-82C3-0146-E6E2CE80B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58675"/>
              </p:ext>
            </p:extLst>
          </p:nvPr>
        </p:nvGraphicFramePr>
        <p:xfrm>
          <a:off x="2032000" y="719665"/>
          <a:ext cx="8128000" cy="54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02970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7610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6815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2018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2019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597786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4045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70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72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6E86B-BD21-9ADA-A609-111D7C51F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4485E3-787A-E21B-CC89-BA17BA40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00729"/>
              </p:ext>
            </p:extLst>
          </p:nvPr>
        </p:nvGraphicFramePr>
        <p:xfrm>
          <a:off x="2032000" y="719665"/>
          <a:ext cx="8128001" cy="54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4006">
                  <a:extLst>
                    <a:ext uri="{9D8B030D-6E8A-4147-A177-3AD203B41FA5}">
                      <a16:colId xmlns:a16="http://schemas.microsoft.com/office/drawing/2014/main" val="10029704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62477928"/>
                    </a:ext>
                  </a:extLst>
                </a:gridCol>
                <a:gridCol w="2114006">
                  <a:extLst>
                    <a:ext uri="{9D8B030D-6E8A-4147-A177-3AD203B41FA5}">
                      <a16:colId xmlns:a16="http://schemas.microsoft.com/office/drawing/2014/main" val="6176105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0946846"/>
                    </a:ext>
                  </a:extLst>
                </a:gridCol>
                <a:gridCol w="2114006">
                  <a:extLst>
                    <a:ext uri="{9D8B030D-6E8A-4147-A177-3AD203B41FA5}">
                      <a16:colId xmlns:a16="http://schemas.microsoft.com/office/drawing/2014/main" val="17068151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33916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2018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2019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6597786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94045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070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9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5C48-2E3E-5227-49F6-27E1586D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D8FC98F-E8E2-3FEC-0CD3-92B077FD5E15}"/>
              </a:ext>
            </a:extLst>
          </p:cNvPr>
          <p:cNvSpPr/>
          <p:nvPr/>
        </p:nvSpPr>
        <p:spPr>
          <a:xfrm>
            <a:off x="2032000" y="719665"/>
            <a:ext cx="2012099" cy="63159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A4CA4FE-97BD-E595-9EC8-0D1FDE599A2D}"/>
              </a:ext>
            </a:extLst>
          </p:cNvPr>
          <p:cNvSpPr/>
          <p:nvPr/>
        </p:nvSpPr>
        <p:spPr>
          <a:xfrm>
            <a:off x="4266152" y="719665"/>
            <a:ext cx="1587893" cy="63159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2C9228-A677-9C88-018F-379CA2B3CC42}"/>
              </a:ext>
            </a:extLst>
          </p:cNvPr>
          <p:cNvSpPr/>
          <p:nvPr/>
        </p:nvSpPr>
        <p:spPr>
          <a:xfrm>
            <a:off x="6198647" y="719665"/>
            <a:ext cx="1814137" cy="63159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71BE4E3-EFC5-6CB0-5E11-D096DC98ADEB}"/>
              </a:ext>
            </a:extLst>
          </p:cNvPr>
          <p:cNvSpPr/>
          <p:nvPr/>
        </p:nvSpPr>
        <p:spPr>
          <a:xfrm>
            <a:off x="8116478" y="719665"/>
            <a:ext cx="2043523" cy="63159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542A030-383C-EA79-4DF6-9F2D76F19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28719"/>
              </p:ext>
            </p:extLst>
          </p:nvPr>
        </p:nvGraphicFramePr>
        <p:xfrm>
          <a:off x="2032000" y="719665"/>
          <a:ext cx="8128000" cy="543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02970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7610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6815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V1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</a:rPr>
                        <a:t>V2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2018</a:t>
                      </a:r>
                      <a:endParaRPr lang="en-US" altLang="ko-KR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2019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597786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4045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V27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2070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4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5F588-703B-6F16-E4C8-F0F8F835A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BF4F64-A03B-4669-7B71-E35AFDE7DA25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5"/>
          <a:ext cx="8128000" cy="543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029704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76105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6815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5304464"/>
                    </a:ext>
                  </a:extLst>
                </a:gridCol>
              </a:tblGrid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Year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Name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V1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V2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57941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499875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2289105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515127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V24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26917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V25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6597786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V26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9404513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V27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0704654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31019A-55A4-F0FA-1247-0587867E4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88925"/>
              </p:ext>
            </p:extLst>
          </p:nvPr>
        </p:nvGraphicFramePr>
        <p:xfrm>
          <a:off x="1698002" y="2630078"/>
          <a:ext cx="8795996" cy="9615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8999">
                  <a:extLst>
                    <a:ext uri="{9D8B030D-6E8A-4147-A177-3AD203B41FA5}">
                      <a16:colId xmlns:a16="http://schemas.microsoft.com/office/drawing/2014/main" val="908050173"/>
                    </a:ext>
                  </a:extLst>
                </a:gridCol>
                <a:gridCol w="2198999">
                  <a:extLst>
                    <a:ext uri="{9D8B030D-6E8A-4147-A177-3AD203B41FA5}">
                      <a16:colId xmlns:a16="http://schemas.microsoft.com/office/drawing/2014/main" val="428520864"/>
                    </a:ext>
                  </a:extLst>
                </a:gridCol>
                <a:gridCol w="2198999">
                  <a:extLst>
                    <a:ext uri="{9D8B030D-6E8A-4147-A177-3AD203B41FA5}">
                      <a16:colId xmlns:a16="http://schemas.microsoft.com/office/drawing/2014/main" val="2496863165"/>
                    </a:ext>
                  </a:extLst>
                </a:gridCol>
                <a:gridCol w="2198999">
                  <a:extLst>
                    <a:ext uri="{9D8B030D-6E8A-4147-A177-3AD203B41FA5}">
                      <a16:colId xmlns:a16="http://schemas.microsoft.com/office/drawing/2014/main" val="3948001271"/>
                    </a:ext>
                  </a:extLst>
                </a:gridCol>
              </a:tblGrid>
              <a:tr h="96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2019</a:t>
                      </a:r>
                      <a:endParaRPr lang="ko-KR" altLang="en-US" sz="16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N3</a:t>
                      </a:r>
                      <a:endParaRPr lang="ko-KR" altLang="en-US" sz="16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V13</a:t>
                      </a:r>
                      <a:endParaRPr lang="ko-KR" altLang="en-US" sz="16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V23</a:t>
                      </a:r>
                      <a:endParaRPr lang="ko-KR" altLang="en-US" sz="16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5834"/>
                  </a:ext>
                </a:extLst>
              </a:tr>
            </a:tbl>
          </a:graphicData>
        </a:graphic>
      </p:graphicFrame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C8DA1BCA-9A8C-203E-BD25-F0F7056DB758}"/>
              </a:ext>
            </a:extLst>
          </p:cNvPr>
          <p:cNvSpPr/>
          <p:nvPr/>
        </p:nvSpPr>
        <p:spPr>
          <a:xfrm>
            <a:off x="10160000" y="2370841"/>
            <a:ext cx="333998" cy="254524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12C20D6E-E48C-5EA0-CA23-3D0893BC4A4C}"/>
              </a:ext>
            </a:extLst>
          </p:cNvPr>
          <p:cNvSpPr/>
          <p:nvPr/>
        </p:nvSpPr>
        <p:spPr>
          <a:xfrm>
            <a:off x="1698001" y="2370841"/>
            <a:ext cx="333998" cy="254524"/>
          </a:xfrm>
          <a:prstGeom prst="triangle">
            <a:avLst>
              <a:gd name="adj" fmla="val 10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4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C5BDE-CC90-B5E9-37E8-F8EEDA9E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E83954-2A8E-054C-1350-7C2F4303AE0A}"/>
              </a:ext>
            </a:extLst>
          </p:cNvPr>
          <p:cNvSpPr txBox="1"/>
          <p:nvPr/>
        </p:nvSpPr>
        <p:spPr>
          <a:xfrm>
            <a:off x="546755" y="7447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 조절 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261AB-0466-EA26-44E0-2B1B9821F007}"/>
              </a:ext>
            </a:extLst>
          </p:cNvPr>
          <p:cNvSpPr txBox="1"/>
          <p:nvPr/>
        </p:nvSpPr>
        <p:spPr>
          <a:xfrm>
            <a:off x="546755" y="143287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포인트 컬러 두가지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46F48F-7DAD-AEB2-FC8C-E50B22788851}"/>
              </a:ext>
            </a:extLst>
          </p:cNvPr>
          <p:cNvSpPr txBox="1"/>
          <p:nvPr/>
        </p:nvSpPr>
        <p:spPr>
          <a:xfrm>
            <a:off x="546755" y="224357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무채색 두가지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5B280-0FB3-3F72-F889-C1A86856BEE3}"/>
              </a:ext>
            </a:extLst>
          </p:cNvPr>
          <p:cNvSpPr txBox="1"/>
          <p:nvPr/>
        </p:nvSpPr>
        <p:spPr>
          <a:xfrm>
            <a:off x="2950590" y="1432874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포인트 컬러 명도 조정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E0FF2-66C3-FBC1-FE52-CEA859EA9CDD}"/>
              </a:ext>
            </a:extLst>
          </p:cNvPr>
          <p:cNvSpPr txBox="1"/>
          <p:nvPr/>
        </p:nvSpPr>
        <p:spPr>
          <a:xfrm>
            <a:off x="7220932" y="1432874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둥근 모서리 사각형</a:t>
            </a:r>
            <a:r>
              <a:rPr lang="en-US" altLang="ko-KR" dirty="0"/>
              <a:t>, </a:t>
            </a:r>
            <a:r>
              <a:rPr lang="ko-KR" altLang="en-US" dirty="0"/>
              <a:t>화살표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4366A-D5FC-BBE4-2E7C-44A19B442750}"/>
              </a:ext>
            </a:extLst>
          </p:cNvPr>
          <p:cNvSpPr txBox="1"/>
          <p:nvPr/>
        </p:nvSpPr>
        <p:spPr>
          <a:xfrm>
            <a:off x="7220932" y="7447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도형 활용 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51F90-D2B5-DEE5-4C37-F1A3DAE94F19}"/>
              </a:ext>
            </a:extLst>
          </p:cNvPr>
          <p:cNvSpPr txBox="1"/>
          <p:nvPr/>
        </p:nvSpPr>
        <p:spPr>
          <a:xfrm>
            <a:off x="546755" y="4678378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도형 안에 삽입해서 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C33DD-30CE-8191-DA17-674888915B92}"/>
              </a:ext>
            </a:extLst>
          </p:cNvPr>
          <p:cNvSpPr txBox="1"/>
          <p:nvPr/>
        </p:nvSpPr>
        <p:spPr>
          <a:xfrm>
            <a:off x="546755" y="381364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아이콘 활용 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9159A-52C3-0236-492B-E95747BC41B3}"/>
              </a:ext>
            </a:extLst>
          </p:cNvPr>
          <p:cNvSpPr txBox="1"/>
          <p:nvPr/>
        </p:nvSpPr>
        <p:spPr>
          <a:xfrm>
            <a:off x="6156033" y="355911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고화질 이미지 활용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1595C-5FBA-9C4F-C657-6B7983607140}"/>
              </a:ext>
            </a:extLst>
          </p:cNvPr>
          <p:cNvSpPr txBox="1"/>
          <p:nvPr/>
        </p:nvSpPr>
        <p:spPr>
          <a:xfrm>
            <a:off x="6156033" y="4054522"/>
            <a:ext cx="256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세로 </a:t>
            </a:r>
            <a:r>
              <a:rPr lang="en-US" altLang="ko-KR" dirty="0"/>
              <a:t>1000px</a:t>
            </a:r>
            <a:r>
              <a:rPr lang="ko-KR" altLang="en-US" dirty="0"/>
              <a:t> 이상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0BD85-E679-1302-213F-409AC93D10D1}"/>
              </a:ext>
            </a:extLst>
          </p:cNvPr>
          <p:cNvSpPr txBox="1"/>
          <p:nvPr/>
        </p:nvSpPr>
        <p:spPr>
          <a:xfrm>
            <a:off x="6156033" y="460493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이미지 삽입 크기 비율 맞추기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3906E63-174D-536F-A9CB-CD4B3FAD6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9" r="9129"/>
          <a:stretch/>
        </p:blipFill>
        <p:spPr>
          <a:xfrm>
            <a:off x="9837832" y="3429000"/>
            <a:ext cx="2354168" cy="1765626"/>
          </a:xfrm>
          <a:prstGeom prst="round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8CE1D7-DA80-D755-B41B-1E8A046F3780}"/>
              </a:ext>
            </a:extLst>
          </p:cNvPr>
          <p:cNvSpPr txBox="1"/>
          <p:nvPr/>
        </p:nvSpPr>
        <p:spPr>
          <a:xfrm>
            <a:off x="6156033" y="5229654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도형에 맞춰 자르기</a:t>
            </a:r>
            <a:r>
              <a:rPr lang="en-US" altLang="ko-KR" dirty="0"/>
              <a:t>, </a:t>
            </a:r>
            <a:r>
              <a:rPr lang="ko-KR" altLang="en-US" dirty="0"/>
              <a:t>가로세로 비율 활용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0F26-C8E3-5D0C-8FB0-C26BDE602A64}"/>
              </a:ext>
            </a:extLst>
          </p:cNvPr>
          <p:cNvSpPr txBox="1"/>
          <p:nvPr/>
        </p:nvSpPr>
        <p:spPr>
          <a:xfrm>
            <a:off x="4836281" y="5854376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바깥 쪽 그림자</a:t>
            </a:r>
            <a:r>
              <a:rPr lang="en-US" altLang="ko-KR" dirty="0"/>
              <a:t>. </a:t>
            </a:r>
            <a:r>
              <a:rPr lang="ko-KR" altLang="en-US" dirty="0"/>
              <a:t>배경에서 명도 다운 </a:t>
            </a:r>
            <a:r>
              <a:rPr lang="en-US" altLang="ko-KR" dirty="0"/>
              <a:t>or </a:t>
            </a:r>
            <a:r>
              <a:rPr lang="ko-KR" altLang="en-US" dirty="0"/>
              <a:t>무채색</a:t>
            </a:r>
            <a:r>
              <a:rPr lang="en-US" altLang="ko-KR" dirty="0"/>
              <a:t>, </a:t>
            </a:r>
            <a:r>
              <a:rPr lang="ko-KR" altLang="en-US" dirty="0"/>
              <a:t>투명도 </a:t>
            </a:r>
            <a:r>
              <a:rPr lang="en-US" altLang="ko-KR" dirty="0"/>
              <a:t>60~80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2ECA78-7786-D38B-09DC-98E795ED5C5B}"/>
              </a:ext>
            </a:extLst>
          </p:cNvPr>
          <p:cNvSpPr txBox="1"/>
          <p:nvPr/>
        </p:nvSpPr>
        <p:spPr>
          <a:xfrm>
            <a:off x="4836281" y="645208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택스트에</a:t>
            </a:r>
            <a:r>
              <a:rPr lang="ko-KR" altLang="en-US" dirty="0"/>
              <a:t> 대한 배경으로 사용 채도 </a:t>
            </a:r>
            <a:r>
              <a:rPr lang="en-US" altLang="ko-KR" dirty="0"/>
              <a:t>0 </a:t>
            </a:r>
            <a:r>
              <a:rPr lang="ko-KR" altLang="en-US" dirty="0"/>
              <a:t>이 되면 흑백으로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2678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240</Words>
  <Application>Microsoft Office PowerPoint</Application>
  <PresentationFormat>와이드스크린</PresentationFormat>
  <Paragraphs>178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정한수 (Hansoo Jeong)</dc:creator>
  <cp:lastModifiedBy>정한수 (Hansoo Jeong)</cp:lastModifiedBy>
  <cp:revision>3</cp:revision>
  <dcterms:created xsi:type="dcterms:W3CDTF">2024-12-05T23:44:41Z</dcterms:created>
  <dcterms:modified xsi:type="dcterms:W3CDTF">2024-12-06T02:28:50Z</dcterms:modified>
</cp:coreProperties>
</file>