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61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93" r:id="rId14"/>
    <p:sldId id="392" r:id="rId15"/>
    <p:sldId id="373" r:id="rId16"/>
    <p:sldId id="374" r:id="rId17"/>
    <p:sldId id="375" r:id="rId18"/>
    <p:sldId id="394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436" userDrawn="1">
          <p15:clr>
            <a:srgbClr val="A4A3A4"/>
          </p15:clr>
        </p15:guide>
        <p15:guide id="4" pos="6221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4A6B"/>
    <a:srgbClr val="F22D50"/>
    <a:srgbClr val="6E5FCE"/>
    <a:srgbClr val="080808"/>
    <a:srgbClr val="FF703E"/>
    <a:srgbClr val="1DB0D9"/>
    <a:srgbClr val="6E6E6E"/>
    <a:srgbClr val="E0E0E0"/>
    <a:srgbClr val="C2F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5216" autoAdjust="0"/>
  </p:normalViewPr>
  <p:slideViewPr>
    <p:cSldViewPr snapToGrid="0">
      <p:cViewPr varScale="1">
        <p:scale>
          <a:sx n="97" d="100"/>
          <a:sy n="97" d="100"/>
        </p:scale>
        <p:origin x="84" y="204"/>
      </p:cViewPr>
      <p:guideLst>
        <p:guide orient="horz" pos="1820"/>
        <p:guide pos="3840"/>
        <p:guide pos="1436"/>
        <p:guide pos="6221"/>
        <p:guide orient="horz" pos="36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29EFD-45CA-46AA-B803-6F1F7F7B4838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A185D-3EAB-4307-AC60-15F02B21E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9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A484C-8B3A-18BD-AA25-8D9011E11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C897D3-8B19-C9AB-2F89-9D7BFBE7E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A27970-CC3D-0C2B-9028-CFEED456C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6CDBC-FB68-29DF-B1EC-267FC5373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3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CD480-3A6C-B7DD-3B45-C81AA6AEB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7D6627-5861-EACA-1401-3FC8D2E97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033463-87CB-CEF9-F2C5-8E4C8D135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9B1B49-30B9-3D27-E6A4-B2150289D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70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F495-572A-C454-D43A-8A1CFD50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96EE8F-D35A-6F9F-CB67-A21AEFA3D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854F79-B2B4-FD4E-0A73-7D24D6CB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FCD5E-EA0D-7FA4-2DB5-08C1958A4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03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3004B-4379-9F8D-C0D9-0854C5253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498A17-4961-FDF4-D828-66C8A9D8E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2FD2BF-14A1-FD6B-3C68-24B9EB43E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31399-290E-FD4A-1707-41A8BBE66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042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7598B-4B34-89BE-8C92-BC24ABB27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9F1E61-D59F-9FDA-6B23-97A934C5E9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FC4926-2A29-25BA-9742-0A3AC5500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7F85C3-DEBB-75CB-BB42-02114E9C3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97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87AC-0B29-5C8C-BE32-833BDA37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4A358C-727A-8123-69FB-40C4D89EE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5379A0-85D2-9A67-F6DC-5F0CE992F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E2BE94-E348-2554-1C50-41F9E58F7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087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60FCD-8875-739E-036E-276CAB8C0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14F455-6BAA-C427-3F74-B7670D07E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1686D1-61D1-C326-EFCF-525609DD6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B22C8-CBFD-4CC4-1B30-5D586FAD4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230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8C719-904F-FE23-EF0C-B8B5BE694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6E8A19-A1FE-496C-33BE-27977C843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721AFB-2A55-2ECF-6122-B660A632F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276E8-BBA9-4759-7C72-2927B8BA2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184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FA5D-638B-849C-388C-2752CC4B8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BA813F-64E2-5855-659D-FAD201459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09E06B-299E-8328-630D-50AF9ACD0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658245-16C7-E936-A3A2-9E89727F8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357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C775F-100F-6179-F596-A65C78F8F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9F321C-E3CC-4E20-78F5-25EF7C1AD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30AE89-4A28-8A29-7BE7-C1D12CEF3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1AE63D-7E0B-FFB0-8EE7-8E258A26C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04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D6F66-C511-BC27-F277-59EB6475E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563FFE3-0507-8B0B-1A57-B03EE48C9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5FF79E-1360-E17E-3D9D-E5CB3BBE4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DB7C5-7E90-C046-7748-E00B67DE2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641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1EAE5-BF42-7470-F930-95BD56B34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168E8B-FF44-A818-8004-9C8396E1C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FFBD2D-1E99-30F8-C85F-62FEC6157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214D1F-1806-10D0-760D-DAD998B40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210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6F318-1BE1-7D97-9E53-B21F6A849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A27C22-652C-EB04-3B2E-F0478EC1C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CBE9E7-9789-898A-911B-3E9BFC565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B4EB0-6124-A4CD-025C-719EEC1A8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8422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18A34-26DD-BFD0-33E8-44CC716C8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038A76-C910-22E0-C853-DE7E0DE1F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E00994-3FFA-8A10-257B-0EAF7329F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C8753-6D27-4061-3643-55EE7230A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34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ADF6-0CD2-A425-1497-EA9C3A95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FD724D-2E11-1FF5-BD23-00CB55585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4E5B9A-AA68-F963-DD71-1080D1684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4F9B0E-8281-46E3-B63F-A5F660867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70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FFB88-DD37-C383-7DBF-41100985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59D3A2-5998-2CAC-4020-70E56D58E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1DA056-6CEC-F59B-D3DB-745D2B4C7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0DEB7-581A-1F4E-4A9C-288FE65C5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4784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A254-29EA-DFE7-0122-74FA70BAF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9D0490-6220-C373-ECC0-CB9918799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43AB78-DDCB-09D5-ED57-4776A0E7E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D9397D-34EB-FED2-5B19-E0F042612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656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9AFC4-FA32-57AC-2E4D-7A843F5F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D13B66-33AF-CFE0-D344-516A4AC27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9657D1-388E-4CBB-6676-89B0324F9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330E1-CBAF-1727-B8E0-42310AF95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11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91729-5D33-7300-52B4-ECE66B088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106585-C1B8-7269-6931-28ED5E64A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D6C4DB-04DF-6B90-1A96-E10CBFFDC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0C15A0-5C64-79A6-726E-443C2719F4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74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AA949-38F0-9DCF-0866-8E4A82841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2DFBA1-3A87-AD51-2496-222B0D444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2DC379-8766-05B8-BEB0-474F50E1D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B2EBE-B225-5495-32B3-22F6CD19F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165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1D734-873D-5314-3394-8C63C814B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ECFB74-3200-8200-C936-DE3B3132D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D8A29D-E3C8-BED4-7418-DF60D25F9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2BA545-0830-730E-B4F5-D9467A623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0114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73B-707D-AF8A-C260-41632079F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452DFD-3F4E-70BC-AEA5-AA5A4DF60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F9B775-6662-3F2C-102C-4AF4CDDD5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3208B8-4592-7F0C-D19C-C334EDCD2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688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30F42-E283-D65F-1DC2-7A082DE6E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4BD12D-ABE3-7BF0-CA7A-A44638249C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5C6D97-BC09-2F85-AA78-5BA9702C3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B79384-15CD-DC90-642E-B677E8389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632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A25F1-C8AF-CB17-06D1-81A77FD8B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E483AE-0637-1911-7910-A0D4CE47B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58F37E-54E5-E785-DAE8-797C9C584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266C5-993E-38CE-4CE7-8DF9F741A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390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12B48-76B3-86B2-5608-286805FE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C50222-06A5-05E7-E460-3AE357E87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17EABD-17FA-BDF5-22D7-E10FBC51F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76C3F5-89C9-2F05-3A45-DCAFB9DBD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61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D4C03-F330-0AE8-DA30-532CFDC34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A6E562-2DDF-C398-A40A-4B0A1F337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5351F7-F7A0-1854-45DC-79F5EAA13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C69377-08F9-6855-0C5B-F6A1B3514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4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D7CB9-2599-9B29-8E4A-3E79A1B2A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D61530-9680-BF64-280B-0277F59CB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B60756-BB7D-4632-FEEA-F39EDBEB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2BA4F7-8932-1668-A680-14D302EBC9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52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D4B04-6BD3-2EF6-C15D-2112068C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46AD11-F6AD-9438-029F-5D434D639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59ECF3-598F-21C8-5E6F-31A2D70B3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A21C7-12A2-1283-D9AC-7F4BCDB12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92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DC842-4346-8EBF-432A-38E41A8E2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A377D2-0F58-F5FB-D202-42AC6CC2B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1D0194-4878-AFB1-5BF1-481D597C5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6CE119-0A5B-2322-63B5-EEB1F56D2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5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87EAB-2D07-7BAF-6ED5-81588413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785D8C-1D02-6F9C-EC4B-40F2DE1D53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5F7608-5047-41E4-3850-E547C68F7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3119CD-04A8-B584-9DB7-C5503646F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72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953A1-1E19-CBE9-522D-703D3AD37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E9D5B1-E6BB-2118-8A7A-985DA1750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00CDD6-835D-8893-2702-F94B4AACC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E6982-AB3B-E87B-1DF4-1A46AB6BF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63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4805B-C3AC-C1C1-E520-92D501C96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EC43FB-3665-28CD-6E0F-086E08954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67B868-9893-BACA-3E08-7764B5E79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AF4B0C-81FD-810B-D50B-C8F14A937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3A185D-3EAB-4307-AC60-15F02B21E81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AD0CE-84AC-BA96-C0B0-7030EF5B5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4E06AD-5D3A-224B-0F3A-14D805A9A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39543-58F5-ADFB-873E-16A7B6E61D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66C4D-785E-9543-D4F3-35CB2D5D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6473D-A3E5-C498-DE42-C41ACF6F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34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FD78C-86B3-BC70-DC1B-DD30CF1F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F9542-6768-38C5-9908-20556A13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122AC3-31EA-532C-BCB5-2D7B185B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E57CC-852A-32E5-DD71-582A7463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60622E-572B-49AD-B424-C2191EB2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56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7241CE-01E8-26B2-FEF5-AD9DC669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3E73E2-FC95-4C02-DECB-9D669EBC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CF9A0-B546-FC51-3DFE-756BB06B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8CF0D-5591-45D5-7E7F-92D46F92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545506-425C-E483-F3C8-5208D11B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0B543-9B47-F32E-76E1-6D543D97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A84C6E-8816-D6CC-D691-45FE7CE5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D74807-9C8B-FF95-6E9C-4E22F115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3E67C-5998-9F97-DB8D-842F2AF3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7688D-76FB-B582-3B81-434AD20C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E3B8C-3C79-3A25-4AFE-7BD51EE8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CBAFA-27FF-BBEB-020D-B4C746B53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A8551-0141-42F9-1B43-FDD77EBD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9EE15-B74D-CD43-A503-46197321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61B56-DEDE-EC12-E4B7-C905C3D4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1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A72EC-B139-CE3D-C8CC-281951B9C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A8828-7BBE-5D98-AB69-7F18C5021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02AA72-2B66-13CA-A097-4DAC0BD35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47019-0599-79E8-E5A4-5DCE1025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1E530-016A-318B-3E6E-035E9B57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AC2EB8-6BA4-C6E1-6B76-4CDFB55B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9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1D27D-64F2-D69B-B0D6-B3BEA678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A634D-B2CB-9725-1430-9F4A4AB2A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ABE973-4EED-E4AF-D6CE-21FA2451B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755C33-0B86-CDD9-7681-E5F84E469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124BFA-AAAA-6F56-88DE-D0A32701D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9B488B-875E-CB17-50D5-55B4F334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7B7A8D-C20F-4DE5-D873-32C24A2C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C44CE1-0E04-CEE3-4B15-77C1FD7E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2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10B45-A9C0-E0AE-834F-EEC6C59A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B476AF-A7B4-84E3-C78B-AAD0C02E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EE3620-0F52-D855-75D0-436C244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5EBC7-BE89-4073-0151-A130F80E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7DA776-2719-51C7-D3BD-54E95606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58897-47EA-4F5F-89CA-208F2D6C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7C112E-16E3-5087-A90A-22F88C92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480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451ED-253E-0471-A577-6FDF5644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B5D5D3-4FE5-3025-089B-F3AD5A9CE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802DB-4E50-82E4-F086-77B2F2D2E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F8C59-DB62-71FB-0C6E-24F7771C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1C5B83-D576-B04F-B8CE-094B8CC2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AC0C4-E734-778C-46B5-3DE1EB42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0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CF1D1-DC4C-2872-7933-0607ADE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94CEC7-6C96-C35F-9E49-347B7AE6E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45262-DACB-8955-31EB-BB36B1415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F5A30-17BC-80E4-8BC6-D5E95B8A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8D994C-3514-46A1-AF05-2759FC8F60FF}" type="datetimeFigureOut">
              <a:rPr lang="ko-KR" altLang="en-US" smtClean="0"/>
              <a:t>2025-01-03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335162-7973-7148-255B-E62AD10F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2409C-994B-C1BF-6B82-E02861C2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40679-E436-4072-8102-B1FBAA37D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12A39B1-2017-3920-EA5A-7BAA125E165B}"/>
              </a:ext>
            </a:extLst>
          </p:cNvPr>
          <p:cNvSpPr/>
          <p:nvPr userDrawn="1"/>
        </p:nvSpPr>
        <p:spPr>
          <a:xfrm>
            <a:off x="0" y="579120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DF35A6-CD70-03B1-A4DC-90A30427A6D3}"/>
              </a:ext>
            </a:extLst>
          </p:cNvPr>
          <p:cNvGrpSpPr/>
          <p:nvPr userDrawn="1"/>
        </p:nvGrpSpPr>
        <p:grpSpPr>
          <a:xfrm>
            <a:off x="138005" y="5925218"/>
            <a:ext cx="655782" cy="932781"/>
            <a:chOff x="359678" y="5791200"/>
            <a:chExt cx="655782" cy="932781"/>
          </a:xfrm>
        </p:grpSpPr>
        <p:pic>
          <p:nvPicPr>
            <p:cNvPr id="9" name="그림 8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F8B51356-ABB0-A1EA-5C7D-9DEC22CEC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78" y="5791200"/>
              <a:ext cx="655782" cy="6557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14D99-5982-B20A-FCA5-DC7BBDB166EF}"/>
                </a:ext>
              </a:extLst>
            </p:cNvPr>
            <p:cNvSpPr txBox="1"/>
            <p:nvPr/>
          </p:nvSpPr>
          <p:spPr>
            <a:xfrm>
              <a:off x="359678" y="6446982"/>
              <a:ext cx="6557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873E17-2FE0-449F-20D3-6A7B46884073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12" name="그림 11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D4576B34-0F3B-375E-02DA-91E8F4BA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6E3373-7ECC-004B-62FD-379F1C50A3F6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684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F8753-A32B-4D17-8877-5F038682E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9F91BC-E5C1-20B0-5FC6-5842C6FDC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0"/>
            <a:ext cx="8689975" cy="57689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176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F3A-49F9-C58A-DBE5-BE43A999E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7973B7-F5D6-A6DD-8D25-A686968D9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4" y="0"/>
            <a:ext cx="8682672" cy="576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F4D6E0C-A8C5-9858-249F-D8E68EF43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376" y="91283"/>
            <a:ext cx="1933845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62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A72B-8A84-3FC7-B563-3FD32FDBB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6E5FF7C-BC21-3637-EDD0-48B1BABA135E}"/>
              </a:ext>
            </a:extLst>
          </p:cNvPr>
          <p:cNvGrpSpPr/>
          <p:nvPr/>
        </p:nvGrpSpPr>
        <p:grpSpPr>
          <a:xfrm>
            <a:off x="736179" y="320205"/>
            <a:ext cx="10719641" cy="5138090"/>
            <a:chOff x="691714" y="205786"/>
            <a:chExt cx="11308508" cy="5366927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54506A1-6F14-3D74-FF3D-81CD32CC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7529"/>
            <a:stretch/>
          </p:blipFill>
          <p:spPr>
            <a:xfrm>
              <a:off x="691714" y="205812"/>
              <a:ext cx="5671380" cy="5366875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279E5B6-7222-4877-3494-CC751CD13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47879"/>
            <a:stretch/>
          </p:blipFill>
          <p:spPr>
            <a:xfrm>
              <a:off x="6363094" y="205786"/>
              <a:ext cx="5637128" cy="5366927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14368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732D-034A-8682-37C3-0BEF16B5F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68EB73-C2C4-51D8-C261-2B3579817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328" y="0"/>
            <a:ext cx="8683344" cy="57694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9822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B2967-D8E4-EDBF-A127-F43B0630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59947D-D4FC-5425-411F-C44511599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3" y="205812"/>
            <a:ext cx="10808573" cy="53668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701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2CD9-D8FB-D307-DCE3-73487327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71DF6B-6485-9495-CC8C-5341756B2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58" y="205786"/>
            <a:ext cx="10815483" cy="536692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0896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92560-82D4-8912-9AE2-56974BC8E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172372-B3F6-2C79-87A1-4D123923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79" y="0"/>
            <a:ext cx="8690642" cy="577427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63467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F7D20-D49E-2649-7505-D2F63DDB6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5F28FAB-AEFB-51F9-ABA8-07F25AD6F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-1"/>
            <a:ext cx="8689975" cy="57689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30852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477F2-EE64-1559-EBFB-4F6458B32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F378F4-17FE-BC41-CE74-5CA583CA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091" y="0"/>
            <a:ext cx="8682672" cy="57689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71481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A83A3-AA0C-5B32-C08E-2F91CF3E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C1DDCC-317F-A111-BC32-EB8C17A80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-1"/>
            <a:ext cx="8689975" cy="57689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26527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91C43-E207-E02C-75AB-6C1BFAD3D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0E0F30-2CEC-EEC6-CA30-350B21AB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805"/>
            <a:ext cx="12192000" cy="40248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303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81DE4-1436-C793-7B1C-70B3F297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6B6729-68FF-03A3-7139-3CEC237B8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13" y="205812"/>
            <a:ext cx="10808573" cy="53668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755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49E67-3E63-5937-E6CE-20B17DEB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6E26C0-6F44-E246-FD25-2BAD005A0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805"/>
            <a:ext cx="12192000" cy="402489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0538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25229-2E2D-89C0-357E-B9EC2A15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26EB2C-3CD6-CD86-E3CA-B5B03DD5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0"/>
            <a:ext cx="8689976" cy="57689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4241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732F-40EA-4D55-6B53-30078E30B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4A5A13-27B7-26DD-6FDE-98392F640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4" y="-1"/>
            <a:ext cx="8682672" cy="57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008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6FB3A-D94F-F480-2285-4B5E5A866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E94510-C51E-9A41-782A-E747AE9A3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061" y="33337"/>
            <a:ext cx="8679877" cy="57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97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0CCA-6A9F-F762-51C4-FBE51649B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6A45BA-FCD9-6EEB-67BE-1141F0B1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650" y="0"/>
            <a:ext cx="2891339" cy="57689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7EB782-58F6-D596-5F0B-1AF0B1CE4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013" y="0"/>
            <a:ext cx="2838250" cy="57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83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5418B-D443-D975-2162-1E21BF15E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298008F-AF5B-4080-1BDC-F07AC598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4" y="0"/>
            <a:ext cx="8682672" cy="57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76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E6E05-D752-8AFB-3E33-F862965FD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583998-51B5-841E-B1EA-ECCBFD86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4" y="0"/>
            <a:ext cx="8682672" cy="57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03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CDC42-1034-C6D1-A792-F4DD1F2F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1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A7B68-8F56-EF99-F56D-82DB02A4A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588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C38F-2DA9-080A-F75B-0D6CA9CF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63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44FF8-2C18-61F6-BFA6-D7F13A6A6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8F28D0-0AB3-26F0-0126-395DCDEB2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8" y="876805"/>
            <a:ext cx="12192737" cy="402513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0742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BE28-8B85-94FC-9822-5568C9E11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352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37D1E-0E41-B382-54E4-7D086530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3335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DB0BB-8D09-955C-D9FA-24E439A07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869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214C2-FEB0-669F-F79F-DA57539A3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1B6408E-112B-D590-D548-AD638B18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4" y="0"/>
            <a:ext cx="8682672" cy="57689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053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8001-C6E5-A835-E197-DB69612C6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01CE94-F825-C668-A85A-117BE2146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0"/>
            <a:ext cx="8689975" cy="57689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758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CDABF-F4E6-6B98-E190-974FCD743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011733-15FF-98B9-1BCB-C77C9721B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12" y="0"/>
            <a:ext cx="8689975" cy="57689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564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43C41-F82C-A7E3-D353-EE2F424CD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FE5C2C-EC85-7A8D-2143-23E81CA4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4" y="0"/>
            <a:ext cx="8682672" cy="57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9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D66ED-3623-2CC3-25F5-887B7E1C7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A24629-C1A5-6F8E-19D0-743F61118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762" y="0"/>
            <a:ext cx="8700475" cy="57808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016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372D9-669A-0398-0313-12DB9361F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23EE4D-25BD-764D-2108-0FDC2EFB4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663" y="-1"/>
            <a:ext cx="8682673" cy="57689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203644-8D80-7317-2640-51853276B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014" y="273901"/>
            <a:ext cx="1752130" cy="52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82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32</Words>
  <Application>Microsoft Office PowerPoint</Application>
  <PresentationFormat>와이드스크린</PresentationFormat>
  <Paragraphs>32</Paragraphs>
  <Slides>32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hansoo jeong</dc:creator>
  <cp:lastModifiedBy>정한수 (Hansoo Jeong)</cp:lastModifiedBy>
  <cp:revision>65</cp:revision>
  <dcterms:created xsi:type="dcterms:W3CDTF">2024-11-20T12:01:30Z</dcterms:created>
  <dcterms:modified xsi:type="dcterms:W3CDTF">2025-01-03T07:28:14Z</dcterms:modified>
</cp:coreProperties>
</file>