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65" r:id="rId2"/>
    <p:sldId id="394" r:id="rId3"/>
    <p:sldId id="361" r:id="rId4"/>
    <p:sldId id="390" r:id="rId5"/>
    <p:sldId id="391" r:id="rId6"/>
    <p:sldId id="363" r:id="rId7"/>
    <p:sldId id="392" r:id="rId8"/>
    <p:sldId id="364" r:id="rId9"/>
    <p:sldId id="393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6" r:id="rId18"/>
    <p:sldId id="373" r:id="rId19"/>
    <p:sldId id="374" r:id="rId20"/>
    <p:sldId id="377" r:id="rId21"/>
    <p:sldId id="378" r:id="rId22"/>
    <p:sldId id="379" r:id="rId23"/>
    <p:sldId id="380" r:id="rId24"/>
    <p:sldId id="375" r:id="rId25"/>
    <p:sldId id="381" r:id="rId26"/>
    <p:sldId id="382" r:id="rId27"/>
    <p:sldId id="383" r:id="rId28"/>
    <p:sldId id="384" r:id="rId29"/>
    <p:sldId id="395" r:id="rId30"/>
    <p:sldId id="396" r:id="rId31"/>
    <p:sldId id="397" r:id="rId32"/>
    <p:sldId id="398" r:id="rId33"/>
    <p:sldId id="385" r:id="rId34"/>
    <p:sldId id="386" r:id="rId35"/>
    <p:sldId id="387" r:id="rId36"/>
    <p:sldId id="388" r:id="rId37"/>
    <p:sldId id="38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36" userDrawn="1">
          <p15:clr>
            <a:srgbClr val="A4A3A4"/>
          </p15:clr>
        </p15:guide>
        <p15:guide id="4" pos="6221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orient="horz" pos="73" userDrawn="1">
          <p15:clr>
            <a:srgbClr val="A4A3A4"/>
          </p15:clr>
        </p15:guide>
        <p15:guide id="7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0F8"/>
    <a:srgbClr val="F22D50"/>
    <a:srgbClr val="3B4A6B"/>
    <a:srgbClr val="6E5FCE"/>
    <a:srgbClr val="080808"/>
    <a:srgbClr val="FF703E"/>
    <a:srgbClr val="1DB0D9"/>
    <a:srgbClr val="6E6E6E"/>
    <a:srgbClr val="E0E0E0"/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216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>
        <p:guide orient="horz" pos="1820"/>
        <p:guide pos="3840"/>
        <p:guide pos="1436"/>
        <p:guide pos="6221"/>
        <p:guide orient="horz" pos="3634"/>
        <p:guide orient="horz" pos="73"/>
        <p:guide orient="horz" pos="3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9EFD-45CA-46AA-B803-6F1F7F7B483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A185D-3EAB-4307-AC60-15F02B21E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4B04-6BD3-2EF6-C15D-2112068C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46AD11-F6AD-9438-029F-5D434D639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59ECF3-598F-21C8-5E6F-31A2D70B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A21C7-12A2-1283-D9AC-7F4BCDB12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C842-4346-8EBF-432A-38E41A8E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A377D2-0F58-F5FB-D202-42AC6CC2B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D0194-4878-AFB1-5BF1-481D597C5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6CE119-0A5B-2322-63B5-EEB1F56D2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5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7EAB-2D07-7BAF-6ED5-81588413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785D8C-1D02-6F9C-EC4B-40F2DE1D5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F7608-5047-41E4-3850-E547C68F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119CD-04A8-B584-9DB7-C5503646F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953A1-1E19-CBE9-522D-703D3AD37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9D5B1-E6BB-2118-8A7A-985DA1750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0CDD6-835D-8893-2702-F94B4AACC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E6982-AB3B-E87B-1DF4-1A46AB6BF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6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805B-C3AC-C1C1-E520-92D501C9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EC43FB-3665-28CD-6E0F-086E08954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67B868-9893-BACA-3E08-7764B5E7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F4B0C-81FD-810B-D50B-C8F14A937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5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D480-3A6C-B7DD-3B45-C81AA6AE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7D6627-5861-EACA-1401-3FC8D2E97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033463-87CB-CEF9-F2C5-8E4C8D135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B1B49-30B9-3D27-E6A4-B2150289D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70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F495-572A-C454-D43A-8A1CFD50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96EE8F-D35A-6F9F-CB67-A21AEFA3D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854F79-B2B4-FD4E-0A73-7D24D6CB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FCD5E-EA0D-7FA4-2DB5-08C1958A4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004B-4379-9F8D-C0D9-0854C5253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498A17-4961-FDF4-D828-66C8A9D8E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2FD2BF-14A1-FD6B-3C68-24B9EB43E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31399-290E-FD4A-1707-41A8BBE66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2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6F66-C511-BC27-F277-59EB6475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3FFE3-0507-8B0B-1A57-B03EE48C9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FF79E-1360-E17E-3D9D-E5CB3BBE4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B7C5-7E90-C046-7748-E00B67DE2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4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60FCD-8875-739E-036E-276CAB8C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4F455-6BAA-C427-3F74-B7670D07E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1686D1-61D1-C326-EFCF-525609DD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B22C8-CBFD-4CC4-1B30-5D586FAD4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3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8C719-904F-FE23-EF0C-B8B5BE694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6E8A19-A1FE-496C-33BE-27977C84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721AFB-2A55-2ECF-6122-B660A632F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76E8-BBA9-4759-7C72-2927B8BA2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8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DB917-E688-A4A7-CE86-5CBD6DD0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60104C-68CE-5E5A-C1C3-B68237EBC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6FD145-0700-8F7D-C6B4-B76DC7D8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722D5-7D2C-81F5-7DBF-40756C7D2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68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F318-1BE1-7D97-9E53-B21F6A84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A27C22-652C-EB04-3B2E-F0478EC1C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CBE9E7-9789-898A-911B-3E9BFC565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B4EB0-6124-A4CD-025C-719EEC1A8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4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8A34-26DD-BFD0-33E8-44CC716C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038A76-C910-22E0-C853-DE7E0DE1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E00994-3FFA-8A10-257B-0EAF7329F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C8753-6D27-4061-3643-55EE7230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3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ADF6-0CD2-A425-1497-EA9C3A95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FD724D-2E11-1FF5-BD23-00CB55585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4E5B9A-AA68-F963-DD71-1080D168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F9B0E-8281-46E3-B63F-A5F660867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FB88-DD37-C383-7DBF-41100985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59D3A2-5998-2CAC-4020-70E56D58E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1DA056-6CEC-F59B-D3DB-745D2B4C7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0DEB7-581A-1F4E-4A9C-288FE65C5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78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FA5D-638B-849C-388C-2752CC4B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A813F-64E2-5855-659D-FAD201459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09E06B-299E-8328-630D-50AF9ACD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58245-16C7-E936-A3A2-9E89727F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57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A254-29EA-DFE7-0122-74FA70BA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9D0490-6220-C373-ECC0-CB9918799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43AB78-DDCB-09D5-ED57-4776A0E7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397D-34EB-FED2-5B19-E0F04261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56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AFC4-FA32-57AC-2E4D-7A843F5F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D13B66-33AF-CFE0-D344-516A4AC27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9657D1-388E-4CBB-6676-89B0324F9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330E1-CBAF-1727-B8E0-42310AF95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1729-5D33-7300-52B4-ECE66B08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106585-C1B8-7269-6931-28ED5E64A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D6C4DB-04DF-6B90-1A96-E10CBFFDC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15A0-5C64-79A6-726E-443C2719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74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A949-38F0-9DCF-0866-8E4A8284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2DFBA1-3A87-AD51-2496-222B0D444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2DC379-8766-05B8-BEB0-474F50E1D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B2EBE-B225-5495-32B3-22F6CD19F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65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7EFCF-0E9D-03AF-E4DE-79B0151C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98F6A9-C27D-55DD-AF62-0C248B11A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B51C86-8FA9-09CF-F766-2493A5FE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8FE4A-518E-0C9C-FF01-C3FE2FCC7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484C-8B3A-18BD-AA25-8D9011E1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C897D3-8B19-C9AB-2F89-9D7BFBE7E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A27970-CC3D-0C2B-9028-CFEED456C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6CDBC-FB68-29DF-B1EC-267FC5373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31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26127-73DC-BB63-E520-9859FFAE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B78D05-9A01-4A0B-369F-659CEB3F4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7B265D-AFC4-32B9-5771-42A23B7BF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04350-2E88-C673-A754-D123344DE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34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AFFF-19E1-4362-DB17-F97DF3E17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FE98F3-42BF-054E-E725-68DE6052F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9A8B1F-8354-5905-4A1D-1404B43A6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A182D-90B2-4F52-1DBD-DF536A1C2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69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17594-B30B-E8A5-ABB4-213D5380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1708E0-711B-B72C-4839-582C309B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070C69-B57C-E353-6FA8-BB96C50ED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DA36F-70F0-07F4-4D05-B1E4C0E5F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65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1D734-873D-5314-3394-8C63C814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CFB74-3200-8200-C936-DE3B3132D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D8A29D-E3C8-BED4-7418-DF60D25F9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BA545-0830-730E-B4F5-D9467A623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11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73B-707D-AF8A-C260-41632079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452DFD-3F4E-70BC-AEA5-AA5A4DF60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F9B775-6662-3F2C-102C-4AF4CDDD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3208B8-4592-7F0C-D19C-C334EDCD2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8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A25F1-C8AF-CB17-06D1-81A77FD8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E483AE-0637-1911-7910-A0D4CE47B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58F37E-54E5-E785-DAE8-797C9C584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266C5-993E-38CE-4CE7-8DF9F741A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909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2B48-76B3-86B2-5608-286805F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50222-06A5-05E7-E460-3AE357E87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17EABD-17FA-BDF5-22D7-E10FBC51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6C3F5-89C9-2F05-3A45-DCAFB9DBD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61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4C03-F330-0AE8-DA30-532CFDC3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A6E562-2DDF-C398-A40A-4B0A1F337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5351F7-F7A0-1854-45DC-79F5EAA13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69377-08F9-6855-0C5B-F6A1B3514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34754-8642-6859-82C2-15176ACFD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67A818-9617-1C02-7ED8-1D3F0657B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B1F0D8-51EF-7EED-2455-5B950E861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4312D-C334-4D30-B0D5-AEF50A76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0B374-627A-6DE9-1A12-6CAE6699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7053EF-C5F8-3EA2-080A-3D0101394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2645E2-CA48-8F05-D60A-4C8196441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D16192-D1F2-969E-687E-0A2F65EF0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30F42-E283-D65F-1DC2-7A082DE6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4BD12D-ABE3-7BF0-CA7A-A44638249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C6D97-BC09-2F85-AA78-5BA9702C3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79384-15CD-DC90-642E-B677E8389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3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3EB7-EBF4-255A-0AAE-DCBFAA29E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F1432E-9C85-A55A-03AE-B92C64EA1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C183CD-EEF8-0CBC-AFDA-4A2ECF3FF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8D3FE-AA2C-0E2A-7BC4-A4BDD2077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4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7CB9-2599-9B29-8E4A-3E79A1B2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D61530-9680-BF64-280B-0277F59CB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B60756-BB7D-4632-FEEA-F39EDBEB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BA4F7-8932-1668-A680-14D302EBC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2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1CE20-6E3B-EC02-0C7C-15C9A54F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06361C-20E0-F811-5E19-CC38680B1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D3C0C0-6653-ECB3-7ED5-778F7EBD9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AAB3D-FB36-33C0-503C-B0E282BBD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D0CE-84AC-BA96-C0B0-7030EF5B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E06AD-5D3A-224B-0F3A-14D805A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9543-58F5-ADFB-873E-16A7B6E6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6C4D-785E-9543-D4F3-35CB2D5D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473D-A3E5-C498-DE42-C41ACF6F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D78C-86B3-BC70-DC1B-DD30CF1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9542-6768-38C5-9908-20556A13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2AC3-31EA-532C-BCB5-2D7B185B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57CC-852A-32E5-DD71-582A7463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622E-572B-49AD-B424-C2191EB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241CE-01E8-26B2-FEF5-AD9DC669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E73E2-FC95-4C02-DECB-9D669EBC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F9A0-B546-FC51-3DFE-756BB06B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F0D-5591-45D5-7E7F-92D46F9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5506-425C-E483-F3C8-5208D11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B543-9B47-F32E-76E1-6D543D9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84C6E-8816-D6CC-D691-45FE7CE5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4807-9C8B-FF95-6E9C-4E22F115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3E67C-5998-9F97-DB8D-842F2AF3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7688D-76FB-B582-3B81-434AD20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3B8C-3C79-3A25-4AFE-7BD51EE8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CBAFA-27FF-BBEB-020D-B4C746B5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8551-0141-42F9-1B43-FDD77EBD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9EE15-B74D-CD43-A503-461973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61B56-DEDE-EC12-E4B7-C905C3D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A72EC-B139-CE3D-C8CC-281951B9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A8828-7BBE-5D98-AB69-7F18C5021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2AA72-2B66-13CA-A097-4DAC0BD3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47019-0599-79E8-E5A4-5DCE1025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E530-016A-318B-3E6E-035E9B5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2EB8-6BA4-C6E1-6B76-4CDFB55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D27D-64F2-D69B-B0D6-B3BEA678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A634D-B2CB-9725-1430-9F4A4AB2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E973-4EED-E4AF-D6CE-21FA245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55C33-0B86-CDD9-7681-E5F84E46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24BFA-AAAA-6F56-88DE-D0A32701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B488B-875E-CB17-50D5-55B4F334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7A8D-C20F-4DE5-D873-32C24A2C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44CE1-0E04-CEE3-4B15-77C1FD7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0B45-A9C0-E0AE-834F-EEC6C59A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476AF-A7B4-84E3-C78B-AAD0C02E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E3620-0F52-D855-75D0-436C244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5EBC7-BE89-4073-0151-A130F80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DA776-2719-51C7-D3BD-54E95606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58897-47EA-4F5F-89CA-208F2D6C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C112E-16E3-5087-A90A-22F88C9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51ED-253E-0471-A577-6FDF564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D5D3-4FE5-3025-089B-F3AD5A9C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802DB-4E50-82E4-F086-77B2F2D2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8C59-DB62-71FB-0C6E-24F7771C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C5B83-D576-B04F-B8CE-094B8C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AC0C4-E734-778C-46B5-3DE1EB4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F1D1-DC4C-2872-7933-0607ADE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4CEC7-6C96-C35F-9E49-347B7AE6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45262-DACB-8955-31EB-BB36B141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F5A30-17BC-80E4-8BC6-D5E95B8A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35162-7973-7148-255B-E62AD10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409C-994B-C1BF-6B82-E02861C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2A39B1-2017-3920-EA5A-7BAA125E165B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DF35A6-CD70-03B1-A4DC-90A30427A6D3}"/>
              </a:ext>
            </a:extLst>
          </p:cNvPr>
          <p:cNvGrpSpPr/>
          <p:nvPr userDrawn="1"/>
        </p:nvGrpSpPr>
        <p:grpSpPr>
          <a:xfrm>
            <a:off x="138005" y="5925218"/>
            <a:ext cx="655782" cy="932781"/>
            <a:chOff x="359678" y="5791200"/>
            <a:chExt cx="655782" cy="932781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8B51356-ABB0-A1EA-5C7D-9DEC22CE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78" y="5791200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14D99-5982-B20A-FCA5-DC7BBDB166EF}"/>
                </a:ext>
              </a:extLst>
            </p:cNvPr>
            <p:cNvSpPr txBox="1"/>
            <p:nvPr/>
          </p:nvSpPr>
          <p:spPr>
            <a:xfrm>
              <a:off x="359678" y="6446982"/>
              <a:ext cx="65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873E17-2FE0-449F-20D3-6A7B4688407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2" name="그림 11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D4576B34-0F3B-375E-02DA-91E8F4BA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E3373-7ECC-004B-62FD-379F1C50A3F6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8001-C6E5-A835-E197-DB69612C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CBE70-4ADF-CF8E-2C52-F6AF06FC02C1}"/>
              </a:ext>
            </a:extLst>
          </p:cNvPr>
          <p:cNvSpPr txBox="1"/>
          <p:nvPr/>
        </p:nvSpPr>
        <p:spPr>
          <a:xfrm>
            <a:off x="2639763" y="1565811"/>
            <a:ext cx="691247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SCHD </a:t>
            </a:r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QQQ</a:t>
            </a:r>
            <a:endParaRPr lang="ko-KR" altLang="en-US" sz="8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625D6-D154-C1BD-39FC-F57384F9DC09}"/>
              </a:ext>
            </a:extLst>
          </p:cNvPr>
          <p:cNvSpPr txBox="1"/>
          <p:nvPr/>
        </p:nvSpPr>
        <p:spPr>
          <a:xfrm>
            <a:off x="4535315" y="2889250"/>
            <a:ext cx="3121367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0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GPT</a:t>
            </a:r>
            <a:endParaRPr lang="ko-KR" altLang="en-US" sz="80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DABF-F4E6-6B98-E190-974FCD74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97BABF-A08C-9E8F-399F-DFDD9F5F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98" y="115887"/>
            <a:ext cx="8297803" cy="5508625"/>
          </a:xfrm>
          <a:prstGeom prst="roundRect">
            <a:avLst>
              <a:gd name="adj" fmla="val 7371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64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43C41-F82C-A7E3-D353-EE2F424C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E4BF82-F594-5357-CAA1-40987E8FD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65" y="1491801"/>
            <a:ext cx="5697270" cy="387439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6FF3A-F227-868A-F480-8CC839A768BE}"/>
              </a:ext>
            </a:extLst>
          </p:cNvPr>
          <p:cNvSpPr txBox="1"/>
          <p:nvPr/>
        </p:nvSpPr>
        <p:spPr>
          <a:xfrm>
            <a:off x="3567105" y="257525"/>
            <a:ext cx="505779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Code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09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66ED-3623-2CC3-25F5-887B7E1C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F8AD7-538B-CDD5-66B6-899A8B89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1979485"/>
            <a:ext cx="7154273" cy="181952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B3F23-E008-21A0-351F-DBA3CA961824}"/>
              </a:ext>
            </a:extLst>
          </p:cNvPr>
          <p:cNvSpPr txBox="1"/>
          <p:nvPr/>
        </p:nvSpPr>
        <p:spPr>
          <a:xfrm>
            <a:off x="3627215" y="659861"/>
            <a:ext cx="493757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GPT</a:t>
            </a:r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Prompt</a:t>
            </a:r>
            <a:endParaRPr lang="ko-KR" altLang="en-US" sz="6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16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372D9-669A-0398-0313-12DB9361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54E10E-CD7D-77A6-09D4-1EF597A6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841"/>
          <a:stretch/>
        </p:blipFill>
        <p:spPr>
          <a:xfrm>
            <a:off x="3551111" y="1468712"/>
            <a:ext cx="5089777" cy="392057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3597A-A02A-05F3-5869-1D7626CE8A39}"/>
              </a:ext>
            </a:extLst>
          </p:cNvPr>
          <p:cNvSpPr txBox="1"/>
          <p:nvPr/>
        </p:nvSpPr>
        <p:spPr>
          <a:xfrm>
            <a:off x="4368604" y="257525"/>
            <a:ext cx="345479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GPT</a:t>
            </a:r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28982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F3A-49F9-C58A-DBE5-BE43A999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6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A72B-8A84-3FC7-B563-3FD32FDB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04B8E-02D4-CD70-3B30-54FD6005A5AB}"/>
              </a:ext>
            </a:extLst>
          </p:cNvPr>
          <p:cNvSpPr txBox="1"/>
          <p:nvPr/>
        </p:nvSpPr>
        <p:spPr>
          <a:xfrm>
            <a:off x="2568430" y="2227530"/>
            <a:ext cx="705513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SCHD </a:t>
            </a:r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0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SGOV</a:t>
            </a:r>
            <a:endParaRPr lang="ko-KR" altLang="en-US" sz="8000" dirty="0">
              <a:solidFill>
                <a:srgbClr val="F22D5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6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732D-034A-8682-37C3-0BEF16B5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81D2CD-08C7-92AD-35D6-026A4821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1C43-E207-E02C-75AB-6C1BFAD3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7C6FD2-0003-1058-7A9A-2A17B58D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3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2560-82D4-8912-9AE2-56974BC8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F9601B-221D-1E67-B398-A7C11C4E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7D20-D49E-2649-7505-D2F63DDB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A2554F-56EF-AED2-16AE-830ADD39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5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33B1D-7AFA-D435-EA6D-0BF25F46F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D2260-A127-21E1-BEB8-EAF0315735B0}"/>
              </a:ext>
            </a:extLst>
          </p:cNvPr>
          <p:cNvSpPr txBox="1"/>
          <p:nvPr/>
        </p:nvSpPr>
        <p:spPr>
          <a:xfrm>
            <a:off x="2639763" y="1565811"/>
            <a:ext cx="691247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SCHD </a:t>
            </a:r>
            <a:r>
              <a:rPr lang="en-US" altLang="ko-KR" sz="6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QQQ</a:t>
            </a:r>
            <a:endParaRPr lang="ko-KR" altLang="en-US" sz="8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2455F-29FC-C601-14D8-4452F15B9496}"/>
              </a:ext>
            </a:extLst>
          </p:cNvPr>
          <p:cNvSpPr txBox="1"/>
          <p:nvPr/>
        </p:nvSpPr>
        <p:spPr>
          <a:xfrm>
            <a:off x="3769081" y="2889250"/>
            <a:ext cx="465383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With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000" dirty="0">
                <a:solidFill>
                  <a:srgbClr val="00B0F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sz="8000" dirty="0">
              <a:solidFill>
                <a:srgbClr val="00B0F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79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49E67-3E63-5937-E6CE-20B17DEB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C16500D-AF55-7A25-18CA-8A2C0FEB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25229-2E2D-89C0-357E-B9EC2A15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34443FF-D3B1-413A-5E57-F31C1358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4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732F-40EA-4D55-6B53-30078E30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2FD422-5715-DFD2-9984-1A15D8E3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100"/>
            <a:ext cx="12192000" cy="60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FB3A-D94F-F480-2285-4B5E5A866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32D531-FB9F-FBEA-1F43-B7E1AE90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04"/>
            <a:ext cx="12192000" cy="60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477F2-EE64-1559-EBFB-4F6458B3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350053-1CEC-18BA-1198-5ECC8D418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1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0CCA-6A9F-F762-51C4-FBE51649B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CB71EA-A497-0C38-6D55-FCC0BA9A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100"/>
            <a:ext cx="12192000" cy="60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8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418B-D443-D975-2162-1E21BF15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61DD7-9AB8-1559-B8CC-6AAAFC3B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8" y="0"/>
            <a:ext cx="1032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7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E6E05-D752-8AFB-3E33-F862965F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4D1FC-CA97-9BF3-1A5B-07F9444E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7" y="0"/>
            <a:ext cx="1033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DC42-1034-C6D1-A792-F4DD1F2F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CCAD44-C3D0-A7B6-AF87-1E314E5A1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46563"/>
              </p:ext>
            </p:extLst>
          </p:nvPr>
        </p:nvGraphicFramePr>
        <p:xfrm>
          <a:off x="2903899" y="336758"/>
          <a:ext cx="6384202" cy="5149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84202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858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SGOV </a:t>
                      </a:r>
                      <a:r>
                        <a:rPr lang="ko-KR" altLang="en-US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활용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포트폴리오 안전자산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2D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예수금 단기</a:t>
                      </a:r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달러 투자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채권 배당 전략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……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594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3B3C-0A3A-7961-3A48-EF90A0C1FD88}"/>
              </a:ext>
            </a:extLst>
          </p:cNvPr>
          <p:cNvSpPr/>
          <p:nvPr/>
        </p:nvSpPr>
        <p:spPr>
          <a:xfrm rot="5400000">
            <a:off x="6041916" y="-2909427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45FE3C-4F23-30B8-2585-FA6D6A883124}"/>
              </a:ext>
            </a:extLst>
          </p:cNvPr>
          <p:cNvSpPr/>
          <p:nvPr/>
        </p:nvSpPr>
        <p:spPr>
          <a:xfrm rot="5400000">
            <a:off x="6041916" y="-2049891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020E-841B-E1EB-CB22-61A708AD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BF0115-FEDF-0DCE-F1AA-38ACEBFE621B}"/>
              </a:ext>
            </a:extLst>
          </p:cNvPr>
          <p:cNvGraphicFramePr>
            <a:graphicFrameLocks noGrp="1"/>
          </p:cNvGraphicFramePr>
          <p:nvPr/>
        </p:nvGraphicFramePr>
        <p:xfrm>
          <a:off x="2903899" y="336758"/>
          <a:ext cx="6384202" cy="5149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84202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858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SGOV </a:t>
                      </a:r>
                      <a:r>
                        <a:rPr lang="ko-KR" altLang="en-US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활용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포트폴리오 안전자산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2D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예수금 단기</a:t>
                      </a:r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달러 투자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채권 배당 전략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……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594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890596-6C20-5F4C-A6E5-B07F4103A19E}"/>
              </a:ext>
            </a:extLst>
          </p:cNvPr>
          <p:cNvSpPr/>
          <p:nvPr/>
        </p:nvSpPr>
        <p:spPr>
          <a:xfrm rot="5400000">
            <a:off x="6041916" y="-2909427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CFC158-5DE5-AF18-E756-053E90EC96B2}"/>
              </a:ext>
            </a:extLst>
          </p:cNvPr>
          <p:cNvSpPr/>
          <p:nvPr/>
        </p:nvSpPr>
        <p:spPr>
          <a:xfrm rot="5400000">
            <a:off x="6041916" y="-2049891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4C6579-737B-C7D2-237E-55CA720A0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89934"/>
              </p:ext>
            </p:extLst>
          </p:nvPr>
        </p:nvGraphicFramePr>
        <p:xfrm>
          <a:off x="2743201" y="1088126"/>
          <a:ext cx="6729984" cy="949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428520864"/>
                    </a:ext>
                  </a:extLst>
                </a:gridCol>
              </a:tblGrid>
              <a:tr h="949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포트폴리오 </a:t>
                      </a:r>
                      <a:r>
                        <a:rPr lang="ko-KR" altLang="en-US" sz="4000" b="0" i="0" u="none" strike="noStrike" dirty="0">
                          <a:solidFill>
                            <a:srgbClr val="FFC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안전자산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6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34"/>
                  </a:ext>
                </a:extLst>
              </a:tr>
            </a:tbl>
          </a:graphicData>
        </a:graphic>
      </p:graphicFrame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F14E1616-CE08-36F8-29D9-7D63EB3CBBA2}"/>
              </a:ext>
            </a:extLst>
          </p:cNvPr>
          <p:cNvSpPr/>
          <p:nvPr/>
        </p:nvSpPr>
        <p:spPr>
          <a:xfrm>
            <a:off x="9286725" y="833602"/>
            <a:ext cx="186459" cy="254524"/>
          </a:xfrm>
          <a:prstGeom prst="triangle">
            <a:avLst>
              <a:gd name="adj" fmla="val 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02E7FDD-2883-0642-8BF1-4E370801CD08}"/>
              </a:ext>
            </a:extLst>
          </p:cNvPr>
          <p:cNvSpPr/>
          <p:nvPr/>
        </p:nvSpPr>
        <p:spPr>
          <a:xfrm>
            <a:off x="2743201" y="833602"/>
            <a:ext cx="160698" cy="254524"/>
          </a:xfrm>
          <a:prstGeom prst="triangle">
            <a:avLst>
              <a:gd name="adj" fmla="val 10000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9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F8753-A32B-4D17-8877-5F038682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270900-7BDB-CE84-8FF8-C924B704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85" y="115887"/>
            <a:ext cx="8290829" cy="5508625"/>
          </a:xfrm>
          <a:prstGeom prst="roundRect">
            <a:avLst>
              <a:gd name="adj" fmla="val 4960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761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073D6-AC72-BCFC-6EC5-8AB5D27D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9EC3D7-3535-DF7C-5B24-B1A8A3BEBA24}"/>
              </a:ext>
            </a:extLst>
          </p:cNvPr>
          <p:cNvGraphicFramePr>
            <a:graphicFrameLocks noGrp="1"/>
          </p:cNvGraphicFramePr>
          <p:nvPr/>
        </p:nvGraphicFramePr>
        <p:xfrm>
          <a:off x="2903899" y="336758"/>
          <a:ext cx="6384202" cy="5149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84202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858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SGOV </a:t>
                      </a:r>
                      <a:r>
                        <a:rPr lang="ko-KR" altLang="en-US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활용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포트폴리오 안전자산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2D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예수금 단기</a:t>
                      </a:r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달러 투자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채권 배당 전략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……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594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1A4128A-DBDE-26B1-42A6-2B4301316BFB}"/>
              </a:ext>
            </a:extLst>
          </p:cNvPr>
          <p:cNvSpPr/>
          <p:nvPr/>
        </p:nvSpPr>
        <p:spPr>
          <a:xfrm rot="5400000">
            <a:off x="6041916" y="-2909427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A7D256-78A9-47EA-63E4-3A8B8018A34E}"/>
              </a:ext>
            </a:extLst>
          </p:cNvPr>
          <p:cNvSpPr/>
          <p:nvPr/>
        </p:nvSpPr>
        <p:spPr>
          <a:xfrm rot="5400000">
            <a:off x="6041916" y="-2049891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DE235A-AA1A-DCCB-B822-423EFEEC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36967"/>
              </p:ext>
            </p:extLst>
          </p:nvPr>
        </p:nvGraphicFramePr>
        <p:xfrm>
          <a:off x="2743201" y="2011670"/>
          <a:ext cx="6729984" cy="949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428520864"/>
                    </a:ext>
                  </a:extLst>
                </a:gridCol>
              </a:tblGrid>
              <a:tr h="949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예수금 단기 보관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6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34"/>
                  </a:ext>
                </a:extLst>
              </a:tr>
            </a:tbl>
          </a:graphicData>
        </a:graphic>
      </p:graphicFrame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B781FB84-B116-F4D4-FEB2-17D6BB9395B3}"/>
              </a:ext>
            </a:extLst>
          </p:cNvPr>
          <p:cNvSpPr/>
          <p:nvPr/>
        </p:nvSpPr>
        <p:spPr>
          <a:xfrm>
            <a:off x="9286725" y="1757146"/>
            <a:ext cx="186459" cy="254524"/>
          </a:xfrm>
          <a:prstGeom prst="triangle">
            <a:avLst>
              <a:gd name="adj" fmla="val 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D04E615-061B-94BD-3D9A-8F146FAB0EA9}"/>
              </a:ext>
            </a:extLst>
          </p:cNvPr>
          <p:cNvSpPr/>
          <p:nvPr/>
        </p:nvSpPr>
        <p:spPr>
          <a:xfrm>
            <a:off x="2743201" y="1757146"/>
            <a:ext cx="160698" cy="254524"/>
          </a:xfrm>
          <a:prstGeom prst="triangle">
            <a:avLst>
              <a:gd name="adj" fmla="val 10000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6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88E92-545C-6309-9250-C67169DC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DEA6E5F-D818-2B11-4C76-AC1538849A24}"/>
              </a:ext>
            </a:extLst>
          </p:cNvPr>
          <p:cNvGraphicFramePr>
            <a:graphicFrameLocks noGrp="1"/>
          </p:cNvGraphicFramePr>
          <p:nvPr/>
        </p:nvGraphicFramePr>
        <p:xfrm>
          <a:off x="2903899" y="336758"/>
          <a:ext cx="6384202" cy="5149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84202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858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SGOV </a:t>
                      </a:r>
                      <a:r>
                        <a:rPr lang="ko-KR" altLang="en-US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활용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포트폴리오 안전자산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2D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예수금 단기</a:t>
                      </a:r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달러 투자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채권 배당 전략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……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594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B1D812-A5C9-C5D0-F517-3ED7DA916323}"/>
              </a:ext>
            </a:extLst>
          </p:cNvPr>
          <p:cNvSpPr/>
          <p:nvPr/>
        </p:nvSpPr>
        <p:spPr>
          <a:xfrm rot="5400000">
            <a:off x="6041916" y="-2909427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DBBFC5-D5C7-421E-2749-8F421F51A33F}"/>
              </a:ext>
            </a:extLst>
          </p:cNvPr>
          <p:cNvSpPr/>
          <p:nvPr/>
        </p:nvSpPr>
        <p:spPr>
          <a:xfrm rot="5400000">
            <a:off x="6041916" y="-2049891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D54343-C6D7-9E78-ED97-6063B138C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44997"/>
              </p:ext>
            </p:extLst>
          </p:nvPr>
        </p:nvGraphicFramePr>
        <p:xfrm>
          <a:off x="2743201" y="2889250"/>
          <a:ext cx="6729984" cy="949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428520864"/>
                    </a:ext>
                  </a:extLst>
                </a:gridCol>
              </a:tblGrid>
              <a:tr h="949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달러 투자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6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34"/>
                  </a:ext>
                </a:extLst>
              </a:tr>
            </a:tbl>
          </a:graphicData>
        </a:graphic>
      </p:graphicFrame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5B4807A-4482-7526-99DF-EA1383510DD1}"/>
              </a:ext>
            </a:extLst>
          </p:cNvPr>
          <p:cNvSpPr/>
          <p:nvPr/>
        </p:nvSpPr>
        <p:spPr>
          <a:xfrm>
            <a:off x="9286725" y="2634726"/>
            <a:ext cx="186459" cy="254524"/>
          </a:xfrm>
          <a:prstGeom prst="triangle">
            <a:avLst>
              <a:gd name="adj" fmla="val 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920DD9A3-AA32-BFD8-BFCC-2DD4973AB351}"/>
              </a:ext>
            </a:extLst>
          </p:cNvPr>
          <p:cNvSpPr/>
          <p:nvPr/>
        </p:nvSpPr>
        <p:spPr>
          <a:xfrm>
            <a:off x="2743201" y="2634726"/>
            <a:ext cx="160698" cy="254524"/>
          </a:xfrm>
          <a:prstGeom prst="triangle">
            <a:avLst>
              <a:gd name="adj" fmla="val 10000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4B0E-DA76-B014-EB28-0FE3DEF1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4553F87-9D21-699D-60BC-4E73FF10078B}"/>
              </a:ext>
            </a:extLst>
          </p:cNvPr>
          <p:cNvGraphicFramePr>
            <a:graphicFrameLocks noGrp="1"/>
          </p:cNvGraphicFramePr>
          <p:nvPr/>
        </p:nvGraphicFramePr>
        <p:xfrm>
          <a:off x="2903899" y="336758"/>
          <a:ext cx="6384202" cy="51498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84202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858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SGOV </a:t>
                      </a:r>
                      <a:r>
                        <a:rPr lang="ko-KR" altLang="en-US" sz="4000" dirty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활용 포인트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포트폴리오 안전자산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B2D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예수금 단기</a:t>
                      </a:r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달러 투자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채권 배당 전략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85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……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594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4E1B47F-F933-751E-2F8C-AF867B610DF1}"/>
              </a:ext>
            </a:extLst>
          </p:cNvPr>
          <p:cNvSpPr/>
          <p:nvPr/>
        </p:nvSpPr>
        <p:spPr>
          <a:xfrm rot="5400000">
            <a:off x="6041916" y="-2909427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E4C33E-A3B5-1563-04C4-A285A9C6F4CD}"/>
              </a:ext>
            </a:extLst>
          </p:cNvPr>
          <p:cNvSpPr/>
          <p:nvPr/>
        </p:nvSpPr>
        <p:spPr>
          <a:xfrm rot="5400000">
            <a:off x="6041916" y="-2049891"/>
            <a:ext cx="108168" cy="6384202"/>
          </a:xfrm>
          <a:prstGeom prst="rect">
            <a:avLst/>
          </a:prstGeom>
          <a:solidFill>
            <a:srgbClr val="146A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A676A9E-90B4-F104-9551-FD5ECA0D7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64014"/>
              </p:ext>
            </p:extLst>
          </p:nvPr>
        </p:nvGraphicFramePr>
        <p:xfrm>
          <a:off x="2743201" y="3683524"/>
          <a:ext cx="6729984" cy="949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428520864"/>
                    </a:ext>
                  </a:extLst>
                </a:gridCol>
              </a:tblGrid>
              <a:tr h="949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채권 배당 전략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6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34"/>
                  </a:ext>
                </a:extLst>
              </a:tr>
            </a:tbl>
          </a:graphicData>
        </a:graphic>
      </p:graphicFrame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6698F47-1489-6511-985D-B83F51047A05}"/>
              </a:ext>
            </a:extLst>
          </p:cNvPr>
          <p:cNvSpPr/>
          <p:nvPr/>
        </p:nvSpPr>
        <p:spPr>
          <a:xfrm>
            <a:off x="9286725" y="3429000"/>
            <a:ext cx="186459" cy="254524"/>
          </a:xfrm>
          <a:prstGeom prst="triangle">
            <a:avLst>
              <a:gd name="adj" fmla="val 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BAB63A0-4A9F-EDE8-8A9C-6C980B3672B9}"/>
              </a:ext>
            </a:extLst>
          </p:cNvPr>
          <p:cNvSpPr/>
          <p:nvPr/>
        </p:nvSpPr>
        <p:spPr>
          <a:xfrm>
            <a:off x="2743201" y="3429000"/>
            <a:ext cx="160698" cy="254524"/>
          </a:xfrm>
          <a:prstGeom prst="triangle">
            <a:avLst>
              <a:gd name="adj" fmla="val 100000"/>
            </a:avLst>
          </a:prstGeom>
          <a:solidFill>
            <a:srgbClr val="0D4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1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7B68-8F56-EF99-F56D-82DB02A4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88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C38F-2DA9-080A-F75B-0D6CA9CF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633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BE28-8B85-94FC-9822-5568C9E11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5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7D1E-0E41-B382-54E4-7D086530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335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DB0BB-8D09-955C-D9FA-24E439A07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86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F6001-6D22-6E42-AD8D-333A2B3EE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EE2FE8-2246-27EF-2BDF-E271A298C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85" y="115887"/>
            <a:ext cx="8290829" cy="5508625"/>
          </a:xfrm>
          <a:prstGeom prst="roundRect">
            <a:avLst>
              <a:gd name="adj" fmla="val 4960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677CE26-0270-CDD6-561C-6F2904018A88}"/>
              </a:ext>
            </a:extLst>
          </p:cNvPr>
          <p:cNvSpPr/>
          <p:nvPr/>
        </p:nvSpPr>
        <p:spPr>
          <a:xfrm>
            <a:off x="5806575" y="1527048"/>
            <a:ext cx="1417320" cy="2313432"/>
          </a:xfrm>
          <a:prstGeom prst="ellipse">
            <a:avLst/>
          </a:prstGeom>
          <a:solidFill>
            <a:srgbClr val="F22D50">
              <a:alpha val="5098"/>
            </a:srgbClr>
          </a:solidFill>
          <a:ln>
            <a:solidFill>
              <a:srgbClr val="F22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180C-51D5-FA93-E3E6-3113E458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9FC05F-6F5E-C56C-4134-C893B377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0" y="206764"/>
            <a:ext cx="10811540" cy="5364972"/>
          </a:xfrm>
          <a:prstGeom prst="roundRect">
            <a:avLst>
              <a:gd name="adj" fmla="val 6137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66F8EC5-E51E-0207-C12D-161EEEADDA7B}"/>
              </a:ext>
            </a:extLst>
          </p:cNvPr>
          <p:cNvGrpSpPr/>
          <p:nvPr/>
        </p:nvGrpSpPr>
        <p:grpSpPr>
          <a:xfrm>
            <a:off x="2422625" y="2704580"/>
            <a:ext cx="1293745" cy="1293745"/>
            <a:chOff x="2672640" y="3440495"/>
            <a:chExt cx="1293745" cy="12937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74BEA5-0ED6-5D88-8CB2-281C7A090C1D}"/>
                </a:ext>
              </a:extLst>
            </p:cNvPr>
            <p:cNvSpPr/>
            <p:nvPr/>
          </p:nvSpPr>
          <p:spPr>
            <a:xfrm>
              <a:off x="2672640" y="3440495"/>
              <a:ext cx="1293745" cy="1293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1A31C2-7D99-2DCF-5867-53CD233E4B5B}"/>
                </a:ext>
              </a:extLst>
            </p:cNvPr>
            <p:cNvSpPr txBox="1"/>
            <p:nvPr/>
          </p:nvSpPr>
          <p:spPr>
            <a:xfrm>
              <a:off x="2727844" y="3902701"/>
              <a:ext cx="118333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</a:t>
              </a:r>
              <a:r>
                <a:rPr lang="en-US" altLang="ko-KR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r>
                <a:rPr lang="en-US" altLang="ko-KR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9.</a:t>
              </a:r>
              <a:r>
                <a:rPr lang="en-US" altLang="ko-KR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r>
                <a:rPr lang="en-US" altLang="ko-KR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7%</a:t>
              </a:r>
              <a:endParaRPr lang="ko-KR" altLang="en-US" sz="18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3D7D22-6EEC-CA19-091D-77F7E5074222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716370" y="3166786"/>
            <a:ext cx="890024" cy="184667"/>
          </a:xfrm>
          <a:prstGeom prst="line">
            <a:avLst/>
          </a:prstGeom>
          <a:ln w="3175">
            <a:solidFill>
              <a:srgbClr val="CF233D"/>
            </a:solidFill>
            <a:prstDash val="sysDot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47CF2A-5963-B5A3-D4BC-E37C19334C87}"/>
              </a:ext>
            </a:extLst>
          </p:cNvPr>
          <p:cNvGrpSpPr/>
          <p:nvPr/>
        </p:nvGrpSpPr>
        <p:grpSpPr>
          <a:xfrm>
            <a:off x="7389383" y="2704581"/>
            <a:ext cx="1293745" cy="1293745"/>
            <a:chOff x="7611282" y="3440495"/>
            <a:chExt cx="1293745" cy="129374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AE62DB-DB12-6A38-44B8-DF7019DC61DC}"/>
                </a:ext>
              </a:extLst>
            </p:cNvPr>
            <p:cNvSpPr/>
            <p:nvPr/>
          </p:nvSpPr>
          <p:spPr>
            <a:xfrm>
              <a:off x="7611282" y="3440495"/>
              <a:ext cx="1293745" cy="1293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3343AB-FF14-453A-1074-6A8821F4CD3E}"/>
                </a:ext>
              </a:extLst>
            </p:cNvPr>
            <p:cNvSpPr txBox="1"/>
            <p:nvPr/>
          </p:nvSpPr>
          <p:spPr>
            <a:xfrm>
              <a:off x="7694542" y="3902701"/>
              <a:ext cx="112723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DB0D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-82.71%</a:t>
              </a:r>
              <a:endParaRPr lang="ko-KR" altLang="en-US" sz="1800" dirty="0">
                <a:solidFill>
                  <a:srgbClr val="1DB0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A64A4D-6F1B-D094-E9BD-644AC3A11C4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036256" y="3998326"/>
            <a:ext cx="1171752" cy="897524"/>
          </a:xfrm>
          <a:prstGeom prst="line">
            <a:avLst/>
          </a:prstGeom>
          <a:ln w="3175">
            <a:solidFill>
              <a:srgbClr val="1E9FCC"/>
            </a:solidFill>
            <a:prstDash val="sysDot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4FF8-2C18-61F6-BFA6-D7F13A6A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45AB3E-7418-62A0-7F0D-0925BE42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0" y="206764"/>
            <a:ext cx="10811540" cy="5364971"/>
          </a:xfrm>
          <a:prstGeom prst="roundRect">
            <a:avLst>
              <a:gd name="adj" fmla="val 7634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99E2086-48F7-F6A7-F1C4-78294E0071D0}"/>
              </a:ext>
            </a:extLst>
          </p:cNvPr>
          <p:cNvGrpSpPr/>
          <p:nvPr/>
        </p:nvGrpSpPr>
        <p:grpSpPr>
          <a:xfrm>
            <a:off x="2989553" y="2242377"/>
            <a:ext cx="1293745" cy="1293745"/>
            <a:chOff x="2672640" y="3440495"/>
            <a:chExt cx="1293745" cy="129374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A760909-4EC4-814C-91FC-609D02AB6354}"/>
                </a:ext>
              </a:extLst>
            </p:cNvPr>
            <p:cNvSpPr/>
            <p:nvPr/>
          </p:nvSpPr>
          <p:spPr>
            <a:xfrm>
              <a:off x="2672640" y="3440495"/>
              <a:ext cx="1293745" cy="1293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6E24E3-AD8D-2866-CA57-B5493A9AE2F0}"/>
                </a:ext>
              </a:extLst>
            </p:cNvPr>
            <p:cNvSpPr txBox="1"/>
            <p:nvPr/>
          </p:nvSpPr>
          <p:spPr>
            <a:xfrm>
              <a:off x="2838452" y="3902701"/>
              <a:ext cx="96212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1095</a:t>
              </a:r>
              <a:r>
                <a:rPr lang="ko-KR" altLang="en-US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F38B5D-3E21-D5EC-959D-0E269DFADB1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093833" y="3346657"/>
            <a:ext cx="668667" cy="694324"/>
          </a:xfrm>
          <a:prstGeom prst="line">
            <a:avLst/>
          </a:prstGeom>
          <a:ln w="3175">
            <a:solidFill>
              <a:srgbClr val="CF233D"/>
            </a:solidFill>
            <a:prstDash val="sysDot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D64073-5C3D-92F6-1580-D2D0E75473B1}"/>
              </a:ext>
            </a:extLst>
          </p:cNvPr>
          <p:cNvGrpSpPr/>
          <p:nvPr/>
        </p:nvGrpSpPr>
        <p:grpSpPr>
          <a:xfrm>
            <a:off x="7902355" y="1410838"/>
            <a:ext cx="1293745" cy="1293745"/>
            <a:chOff x="7611282" y="3440495"/>
            <a:chExt cx="1293745" cy="1293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DF0BCA-1550-CE20-0993-D6AAE64F0148}"/>
                </a:ext>
              </a:extLst>
            </p:cNvPr>
            <p:cNvSpPr/>
            <p:nvPr/>
          </p:nvSpPr>
          <p:spPr>
            <a:xfrm>
              <a:off x="7611282" y="3440495"/>
              <a:ext cx="1293745" cy="1293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4B6A9D-861A-C3B2-9502-4C18E40B9277}"/>
                </a:ext>
              </a:extLst>
            </p:cNvPr>
            <p:cNvSpPr txBox="1"/>
            <p:nvPr/>
          </p:nvSpPr>
          <p:spPr>
            <a:xfrm>
              <a:off x="7749045" y="3902701"/>
              <a:ext cx="101822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DB0D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5435</a:t>
              </a:r>
              <a:r>
                <a:rPr lang="ko-KR" altLang="en-US" dirty="0">
                  <a:solidFill>
                    <a:srgbClr val="1DB0D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</a:t>
              </a:r>
              <a:endParaRPr lang="ko-KR" altLang="en-US" sz="1800" dirty="0">
                <a:solidFill>
                  <a:srgbClr val="1DB0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94223B-CDDE-B7EE-657A-94743B1C1AC5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9006635" y="659606"/>
            <a:ext cx="1311321" cy="940697"/>
          </a:xfrm>
          <a:prstGeom prst="line">
            <a:avLst/>
          </a:prstGeom>
          <a:ln w="3175">
            <a:solidFill>
              <a:srgbClr val="1E9FCC"/>
            </a:solidFill>
            <a:prstDash val="sysDot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4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A4985-C2D2-9203-CD88-A8340AAE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470B60-31C4-25D0-B6AE-43EC92D1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0" y="206764"/>
            <a:ext cx="10811540" cy="5364971"/>
          </a:xfrm>
          <a:prstGeom prst="roundRect">
            <a:avLst>
              <a:gd name="adj" fmla="val 7634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8711A7A-657B-0B43-651A-9A72441A84C2}"/>
              </a:ext>
            </a:extLst>
          </p:cNvPr>
          <p:cNvGrpSpPr/>
          <p:nvPr/>
        </p:nvGrpSpPr>
        <p:grpSpPr>
          <a:xfrm>
            <a:off x="2989553" y="2242377"/>
            <a:ext cx="1293745" cy="1293745"/>
            <a:chOff x="2672640" y="3440495"/>
            <a:chExt cx="1293745" cy="129374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4FA551-9C8C-AE50-1871-DC35F6591D92}"/>
                </a:ext>
              </a:extLst>
            </p:cNvPr>
            <p:cNvSpPr/>
            <p:nvPr/>
          </p:nvSpPr>
          <p:spPr>
            <a:xfrm>
              <a:off x="2672640" y="3440495"/>
              <a:ext cx="1293745" cy="1293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EAEE02-C7CE-2ACB-EBC0-B9936D3D1CA6}"/>
                </a:ext>
              </a:extLst>
            </p:cNvPr>
            <p:cNvSpPr txBox="1"/>
            <p:nvPr/>
          </p:nvSpPr>
          <p:spPr>
            <a:xfrm>
              <a:off x="2838452" y="3902701"/>
              <a:ext cx="96212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1095</a:t>
              </a:r>
              <a:r>
                <a:rPr lang="ko-KR" altLang="en-US" sz="1800" dirty="0">
                  <a:solidFill>
                    <a:srgbClr val="F22D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FA784A-020F-1976-89C2-C48A2997F1A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093833" y="3346657"/>
            <a:ext cx="668667" cy="694324"/>
          </a:xfrm>
          <a:prstGeom prst="line">
            <a:avLst/>
          </a:prstGeom>
          <a:ln w="3175">
            <a:solidFill>
              <a:srgbClr val="CF233D"/>
            </a:solidFill>
            <a:prstDash val="sysDot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298508-DC00-9292-F4F2-D935B4696719}"/>
              </a:ext>
            </a:extLst>
          </p:cNvPr>
          <p:cNvGrpSpPr/>
          <p:nvPr/>
        </p:nvGrpSpPr>
        <p:grpSpPr>
          <a:xfrm>
            <a:off x="7902355" y="1410838"/>
            <a:ext cx="1293745" cy="1293745"/>
            <a:chOff x="7611282" y="3440495"/>
            <a:chExt cx="1293745" cy="1293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8A6165-0A6D-5E56-00D1-3117E54E4FAD}"/>
                </a:ext>
              </a:extLst>
            </p:cNvPr>
            <p:cNvSpPr/>
            <p:nvPr/>
          </p:nvSpPr>
          <p:spPr>
            <a:xfrm>
              <a:off x="7611282" y="3440495"/>
              <a:ext cx="1293745" cy="1293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22D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4BFB60-E4FB-3FBA-4936-2AACC9A4A5CF}"/>
                </a:ext>
              </a:extLst>
            </p:cNvPr>
            <p:cNvSpPr txBox="1"/>
            <p:nvPr/>
          </p:nvSpPr>
          <p:spPr>
            <a:xfrm>
              <a:off x="7749045" y="3902701"/>
              <a:ext cx="101822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DB0D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5435</a:t>
              </a:r>
              <a:r>
                <a:rPr lang="ko-KR" altLang="en-US" dirty="0">
                  <a:solidFill>
                    <a:srgbClr val="1DB0D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일</a:t>
              </a:r>
              <a:endParaRPr lang="ko-KR" altLang="en-US" sz="1800" dirty="0">
                <a:solidFill>
                  <a:srgbClr val="1DB0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A4B5B3-8F3C-3159-546A-C7928501932F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9006635" y="659606"/>
            <a:ext cx="1311321" cy="940697"/>
          </a:xfrm>
          <a:prstGeom prst="line">
            <a:avLst/>
          </a:prstGeom>
          <a:ln w="3175">
            <a:solidFill>
              <a:srgbClr val="1E9FCC"/>
            </a:solidFill>
            <a:prstDash val="sysDot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EADB94A-F6A8-90B3-3873-9FAE91F77E23}"/>
              </a:ext>
            </a:extLst>
          </p:cNvPr>
          <p:cNvSpPr/>
          <p:nvPr/>
        </p:nvSpPr>
        <p:spPr>
          <a:xfrm>
            <a:off x="10205023" y="225052"/>
            <a:ext cx="648906" cy="640209"/>
          </a:xfrm>
          <a:prstGeom prst="ellipse">
            <a:avLst/>
          </a:prstGeom>
          <a:solidFill>
            <a:srgbClr val="F22D50">
              <a:alpha val="5098"/>
            </a:srgbClr>
          </a:solidFill>
          <a:ln>
            <a:solidFill>
              <a:srgbClr val="F22D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47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14C2-FEB0-669F-F79F-DA57539A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9F09DE-D1C0-E867-132B-C6E039DC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99" y="115888"/>
            <a:ext cx="8297802" cy="5508625"/>
          </a:xfrm>
          <a:prstGeom prst="roundRect">
            <a:avLst>
              <a:gd name="adj" fmla="val 5080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53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02DB-DA97-506D-E6CF-6DB771BC0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FD41A3-4759-FA1F-0658-2567A05D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99" y="115888"/>
            <a:ext cx="8297802" cy="5508625"/>
          </a:xfrm>
          <a:prstGeom prst="roundRect">
            <a:avLst>
              <a:gd name="adj" fmla="val 5080"/>
            </a:avLst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CCD16C-10CB-8C84-A4C8-BAE456A03F8F}"/>
              </a:ext>
            </a:extLst>
          </p:cNvPr>
          <p:cNvSpPr/>
          <p:nvPr/>
        </p:nvSpPr>
        <p:spPr>
          <a:xfrm>
            <a:off x="2770632" y="2167128"/>
            <a:ext cx="7105206" cy="1764792"/>
          </a:xfrm>
          <a:prstGeom prst="rect">
            <a:avLst/>
          </a:prstGeom>
          <a:solidFill>
            <a:srgbClr val="F22D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69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150</Words>
  <Application>Microsoft Office PowerPoint</Application>
  <PresentationFormat>와이드스크린</PresentationFormat>
  <Paragraphs>85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hansoo jeong</cp:lastModifiedBy>
  <cp:revision>53</cp:revision>
  <dcterms:created xsi:type="dcterms:W3CDTF">2024-11-20T12:01:30Z</dcterms:created>
  <dcterms:modified xsi:type="dcterms:W3CDTF">2025-01-15T13:53:34Z</dcterms:modified>
</cp:coreProperties>
</file>