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36" userDrawn="1">
          <p15:clr>
            <a:srgbClr val="A4A3A4"/>
          </p15:clr>
        </p15:guide>
        <p15:guide id="4" pos="6221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A6B"/>
    <a:srgbClr val="F22D50"/>
    <a:srgbClr val="6E5FCE"/>
    <a:srgbClr val="080808"/>
    <a:srgbClr val="FF703E"/>
    <a:srgbClr val="1DB0D9"/>
    <a:srgbClr val="6E6E6E"/>
    <a:srgbClr val="E0E0E0"/>
    <a:srgbClr val="C2F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5216" autoAdjust="0"/>
  </p:normalViewPr>
  <p:slideViewPr>
    <p:cSldViewPr snapToGrid="0">
      <p:cViewPr varScale="1">
        <p:scale>
          <a:sx n="84" d="100"/>
          <a:sy n="84" d="100"/>
        </p:scale>
        <p:origin x="351" y="30"/>
      </p:cViewPr>
      <p:guideLst>
        <p:guide orient="horz" pos="1820"/>
        <p:guide pos="3840"/>
        <p:guide pos="1436"/>
        <p:guide pos="6221"/>
        <p:guide orient="horz" pos="3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9EFD-45CA-46AA-B803-6F1F7F7B483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A185D-3EAB-4307-AC60-15F02B21E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484C-8B3A-18BD-AA25-8D9011E11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C897D3-8B19-C9AB-2F89-9D7BFBE7E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A27970-CC3D-0C2B-9028-CFEED456C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6CDBC-FB68-29DF-B1EC-267FC5373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3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D480-3A6C-B7DD-3B45-C81AA6AE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7D6627-5861-EACA-1401-3FC8D2E97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033463-87CB-CEF9-F2C5-8E4C8D135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B1B49-30B9-3D27-E6A4-B2150289D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7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F495-572A-C454-D43A-8A1CFD50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96EE8F-D35A-6F9F-CB67-A21AEFA3D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854F79-B2B4-FD4E-0A73-7D24D6CB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FCD5E-EA0D-7FA4-2DB5-08C1958A4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03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3004B-4379-9F8D-C0D9-0854C5253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498A17-4961-FDF4-D828-66C8A9D8E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2FD2BF-14A1-FD6B-3C68-24B9EB43E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31399-290E-FD4A-1707-41A8BBE66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60FCD-8875-739E-036E-276CAB8C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4F455-6BAA-C427-3F74-B7670D07E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1686D1-61D1-C326-EFCF-525609DD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B22C8-CBFD-4CC4-1B30-5D586FAD4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3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8C719-904F-FE23-EF0C-B8B5BE694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6E8A19-A1FE-496C-33BE-27977C84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721AFB-2A55-2ECF-6122-B660A632F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76E8-BBA9-4759-7C72-2927B8BA2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84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FA5D-638B-849C-388C-2752CC4B8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BA813F-64E2-5855-659D-FAD201459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09E06B-299E-8328-630D-50AF9ACD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58245-16C7-E936-A3A2-9E89727F8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57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D6F66-C511-BC27-F277-59EB6475E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3FFE3-0507-8B0B-1A57-B03EE48C9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FF79E-1360-E17E-3D9D-E5CB3BBE4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DB7C5-7E90-C046-7748-E00B67DE2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4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F318-1BE1-7D97-9E53-B21F6A84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A27C22-652C-EB04-3B2E-F0478EC1C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CBE9E7-9789-898A-911B-3E9BFC565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B4EB0-6124-A4CD-025C-719EEC1A8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42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18A34-26DD-BFD0-33E8-44CC716C8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038A76-C910-22E0-C853-DE7E0DE1F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E00994-3FFA-8A10-257B-0EAF7329F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C8753-6D27-4061-3643-55EE7230A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34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ADF6-0CD2-A425-1497-EA9C3A95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FD724D-2E11-1FF5-BD23-00CB55585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4E5B9A-AA68-F963-DD71-1080D1684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4F9B0E-8281-46E3-B63F-A5F660867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1EAE5-BF42-7470-F930-95BD56B3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168E8B-FF44-A818-8004-9C8396E1C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FFBD2D-1E99-30F8-C85F-62FEC6157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14D1F-1806-10D0-760D-DAD998B40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1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FFB88-DD37-C383-7DBF-41100985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59D3A2-5998-2CAC-4020-70E56D58E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1DA056-6CEC-F59B-D3DB-745D2B4C7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0DEB7-581A-1F4E-4A9C-288FE65C5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78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A254-29EA-DFE7-0122-74FA70BAF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9D0490-6220-C373-ECC0-CB9918799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43AB78-DDCB-09D5-ED57-4776A0E7E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9397D-34EB-FED2-5B19-E0F042612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56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AFC4-FA32-57AC-2E4D-7A843F5F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D13B66-33AF-CFE0-D344-516A4AC27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9657D1-388E-4CBB-6676-89B0324F9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330E1-CBAF-1727-B8E0-42310AF95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11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91729-5D33-7300-52B4-ECE66B08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106585-C1B8-7269-6931-28ED5E64A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D6C4DB-04DF-6B90-1A96-E10CBFFDC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15A0-5C64-79A6-726E-443C2719F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74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AA949-38F0-9DCF-0866-8E4A8284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2DFBA1-3A87-AD51-2496-222B0D444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2DC379-8766-05B8-BEB0-474F50E1D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B2EBE-B225-5495-32B3-22F6CD19F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65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1D734-873D-5314-3394-8C63C814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ECFB74-3200-8200-C936-DE3B3132D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D8A29D-E3C8-BED4-7418-DF60D25F9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2BA545-0830-730E-B4F5-D9467A623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11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73B-707D-AF8A-C260-41632079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452DFD-3F4E-70BC-AEA5-AA5A4DF60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F9B775-6662-3F2C-102C-4AF4CDDD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3208B8-4592-7F0C-D19C-C334EDCD2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88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A25F1-C8AF-CB17-06D1-81A77FD8B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E483AE-0637-1911-7910-A0D4CE47B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58F37E-54E5-E785-DAE8-797C9C584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266C5-993E-38CE-4CE7-8DF9F741A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90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2B48-76B3-86B2-5608-286805FE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50222-06A5-05E7-E460-3AE357E87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17EABD-17FA-BDF5-22D7-E10FBC51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6C3F5-89C9-2F05-3A45-DCAFB9DBD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61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D4C03-F330-0AE8-DA30-532CFDC3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A6E562-2DDF-C398-A40A-4B0A1F337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5351F7-F7A0-1854-45DC-79F5EAA13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69377-08F9-6855-0C5B-F6A1B3514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30F42-E283-D65F-1DC2-7A082DE6E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4BD12D-ABE3-7BF0-CA7A-A44638249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C6D97-BC09-2F85-AA78-5BA9702C3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79384-15CD-DC90-642E-B677E8389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3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7CB9-2599-9B29-8E4A-3E79A1B2A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D61530-9680-BF64-280B-0277F59CB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B60756-BB7D-4632-FEEA-F39EDBEB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BA4F7-8932-1668-A680-14D302EBC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2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4B04-6BD3-2EF6-C15D-2112068C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46AD11-F6AD-9438-029F-5D434D639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59ECF3-598F-21C8-5E6F-31A2D70B3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A21C7-12A2-1283-D9AC-7F4BCDB12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2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C842-4346-8EBF-432A-38E41A8E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A377D2-0F58-F5FB-D202-42AC6CC2B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D0194-4878-AFB1-5BF1-481D597C5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6CE119-0A5B-2322-63B5-EEB1F56D2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5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7EAB-2D07-7BAF-6ED5-81588413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785D8C-1D02-6F9C-EC4B-40F2DE1D5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5F7608-5047-41E4-3850-E547C68F7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119CD-04A8-B584-9DB7-C5503646F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953A1-1E19-CBE9-522D-703D3AD37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E9D5B1-E6BB-2118-8A7A-985DA1750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0CDD6-835D-8893-2702-F94B4AACC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E6982-AB3B-E87B-1DF4-1A46AB6BF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6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4805B-C3AC-C1C1-E520-92D501C9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EC43FB-3665-28CD-6E0F-086E08954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67B868-9893-BACA-3E08-7764B5E7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F4B0C-81FD-810B-D50B-C8F14A937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D0CE-84AC-BA96-C0B0-7030EF5B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E06AD-5D3A-224B-0F3A-14D805A9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39543-58F5-ADFB-873E-16A7B6E6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66C4D-785E-9543-D4F3-35CB2D5D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6473D-A3E5-C498-DE42-C41ACF6F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4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D78C-86B3-BC70-DC1B-DD30CF1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F9542-6768-38C5-9908-20556A13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22AC3-31EA-532C-BCB5-2D7B185B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57CC-852A-32E5-DD71-582A7463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622E-572B-49AD-B424-C2191EB2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241CE-01E8-26B2-FEF5-AD9DC669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E73E2-FC95-4C02-DECB-9D669EBC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F9A0-B546-FC51-3DFE-756BB06B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CF0D-5591-45D5-7E7F-92D46F92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45506-425C-E483-F3C8-5208D11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B543-9B47-F32E-76E1-6D543D97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84C6E-8816-D6CC-D691-45FE7CE5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74807-9C8B-FF95-6E9C-4E22F115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3E67C-5998-9F97-DB8D-842F2AF3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7688D-76FB-B582-3B81-434AD20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3B8C-3C79-3A25-4AFE-7BD51EE8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CBAFA-27FF-BBEB-020D-B4C746B5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A8551-0141-42F9-1B43-FDD77EBD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9EE15-B74D-CD43-A503-461973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61B56-DEDE-EC12-E4B7-C905C3D4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A72EC-B139-CE3D-C8CC-281951B9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A8828-7BBE-5D98-AB69-7F18C5021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2AA72-2B66-13CA-A097-4DAC0BD3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47019-0599-79E8-E5A4-5DCE1025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1E530-016A-318B-3E6E-035E9B57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2EB8-6BA4-C6E1-6B76-4CDFB55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D27D-64F2-D69B-B0D6-B3BEA678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A634D-B2CB-9725-1430-9F4A4AB2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BE973-4EED-E4AF-D6CE-21FA2451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755C33-0B86-CDD9-7681-E5F84E46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124BFA-AAAA-6F56-88DE-D0A32701D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9B488B-875E-CB17-50D5-55B4F334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B7A8D-C20F-4DE5-D873-32C24A2C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44CE1-0E04-CEE3-4B15-77C1FD7E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0B45-A9C0-E0AE-834F-EEC6C59A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476AF-A7B4-84E3-C78B-AAD0C02E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EE3620-0F52-D855-75D0-436C244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5EBC7-BE89-4073-0151-A130F80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DA776-2719-51C7-D3BD-54E95606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58897-47EA-4F5F-89CA-208F2D6C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C112E-16E3-5087-A90A-22F88C9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51ED-253E-0471-A577-6FDF564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5D5D3-4FE5-3025-089B-F3AD5A9C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802DB-4E50-82E4-F086-77B2F2D2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8C59-DB62-71FB-0C6E-24F7771C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C5B83-D576-B04F-B8CE-094B8CC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AC0C4-E734-778C-46B5-3DE1EB42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CF1D1-DC4C-2872-7933-0607ADE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4CEC7-6C96-C35F-9E49-347B7AE6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45262-DACB-8955-31EB-BB36B141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F5A30-17BC-80E4-8BC6-D5E95B8A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35162-7973-7148-255B-E62AD10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409C-994B-C1BF-6B82-E02861C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2A39B1-2017-3920-EA5A-7BAA125E165B}"/>
              </a:ext>
            </a:extLst>
          </p:cNvPr>
          <p:cNvSpPr/>
          <p:nvPr userDrawn="1"/>
        </p:nvSpPr>
        <p:spPr>
          <a:xfrm>
            <a:off x="0" y="579120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DF35A6-CD70-03B1-A4DC-90A30427A6D3}"/>
              </a:ext>
            </a:extLst>
          </p:cNvPr>
          <p:cNvGrpSpPr/>
          <p:nvPr userDrawn="1"/>
        </p:nvGrpSpPr>
        <p:grpSpPr>
          <a:xfrm>
            <a:off x="138005" y="5925218"/>
            <a:ext cx="655782" cy="932781"/>
            <a:chOff x="359678" y="5791200"/>
            <a:chExt cx="655782" cy="932781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8B51356-ABB0-A1EA-5C7D-9DEC22CE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78" y="5791200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14D99-5982-B20A-FCA5-DC7BBDB166EF}"/>
                </a:ext>
              </a:extLst>
            </p:cNvPr>
            <p:cNvSpPr txBox="1"/>
            <p:nvPr/>
          </p:nvSpPr>
          <p:spPr>
            <a:xfrm>
              <a:off x="359678" y="6446982"/>
              <a:ext cx="655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873E17-2FE0-449F-20D3-6A7B46884073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12" name="그림 11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D4576B34-0F3B-375E-02DA-91E8F4BA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6E3373-7ECC-004B-62FD-379F1C50A3F6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F8753-A32B-4D17-8877-5F038682E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6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F3A-49F9-C58A-DBE5-BE43A999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62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A72B-8A84-3FC7-B563-3FD32FDBB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36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732D-034A-8682-37C3-0BEF16B5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2560-82D4-8912-9AE2-56974BC8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6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F7D20-D49E-2649-7505-D2F63DDB6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5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477F2-EE64-1559-EBFB-4F6458B3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8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1C43-E207-E02C-75AB-6C1BFAD3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03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49E67-3E63-5937-E6CE-20B17DEB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53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25229-2E2D-89C0-357E-B9EC2A15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4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732F-40EA-4D55-6B53-30078E30B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00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81DE4-1436-C793-7B1C-70B3F297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55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FB3A-D94F-F480-2285-4B5E5A866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97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0CCA-6A9F-F762-51C4-FBE51649B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38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418B-D443-D975-2162-1E21BF15E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97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E6E05-D752-8AFB-3E33-F862965FD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037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DC42-1034-C6D1-A792-F4DD1F2F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A7B68-8F56-EF99-F56D-82DB02A4A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58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C38F-2DA9-080A-F75B-0D6CA9CF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63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BE28-8B85-94FC-9822-5568C9E11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52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37D1E-0E41-B382-54E4-7D086530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335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DB0BB-8D09-955C-D9FA-24E439A07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86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4FF8-2C18-61F6-BFA6-D7F13A6A6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74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214C2-FEB0-669F-F79F-DA57539A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53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8001-C6E5-A835-E197-DB69612C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5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CDABF-F4E6-6B98-E190-974FCD74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4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43C41-F82C-A7E3-D353-EE2F424CD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0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66ED-3623-2CC3-25F5-887B7E1C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6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372D9-669A-0398-0313-12DB9361F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2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29</Words>
  <Application>Microsoft Office PowerPoint</Application>
  <PresentationFormat>와이드스크린</PresentationFormat>
  <Paragraphs>29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hansoo jeong</dc:creator>
  <cp:lastModifiedBy>hansoo jeong</cp:lastModifiedBy>
  <cp:revision>46</cp:revision>
  <dcterms:created xsi:type="dcterms:W3CDTF">2024-11-20T12:01:30Z</dcterms:created>
  <dcterms:modified xsi:type="dcterms:W3CDTF">2024-12-19T12:56:05Z</dcterms:modified>
</cp:coreProperties>
</file>