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dfef2f2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dfef2f2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1dfef2f2a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1dfef2f2a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dfef2f2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1dfef2f2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1dfef2f2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1dfef2f2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dfef2f2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dfef2f2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dfef2f2a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dfef2f2a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dfef2f2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dfef2f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dfef2f2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dfef2f2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dfef2f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1dfef2f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dfef2f2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dfef2f2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dfef2f2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dfef2f2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1dfef2f2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1dfef2f2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dfef2f2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1dfef2f2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dfef2f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1dfef2f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lidesgo.com/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Office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5616675" y="575950"/>
            <a:ext cx="3105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images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5626301" y="1595775"/>
            <a:ext cx="3105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peut aligner le texte de différentes manières en cliquant sur les options en dessous de l’image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0" y="626247"/>
            <a:ext cx="4433251" cy="3971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405150" y="4246650"/>
            <a:ext cx="1383900" cy="41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slides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slides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228225" y="1595775"/>
            <a:ext cx="675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Essentiellement la même chose mais permet d’insérer des formes (magnétique)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 graphiques (ouvrira un Spreadsheet pour modifier les valeurs)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Des diagrammes et même des Word Art pour revenir dans les 90’s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Toujours mettre des numéros de diapositives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5" y="1595775"/>
            <a:ext cx="2085050" cy="10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5" y="3016575"/>
            <a:ext cx="2085050" cy="1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d’un thème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Propose pas mal de thème cependant si vous vous créez un compte vous pouvez </a:t>
            </a:r>
            <a:r>
              <a:rPr lang="fr"/>
              <a:t>télécharger</a:t>
            </a:r>
            <a:r>
              <a:rPr lang="fr"/>
              <a:t> des thèmes gratuitement depuis </a:t>
            </a:r>
            <a:r>
              <a:rPr lang="fr" u="sng">
                <a:solidFill>
                  <a:schemeClr val="hlink"/>
                </a:solidFill>
                <a:hlinkClick r:id="rId3"/>
              </a:rPr>
              <a:t>Slidesgo</a:t>
            </a:r>
            <a:r>
              <a:rPr lang="fr"/>
              <a:t> (à vérifier mais possibilité de télécharger quelques template par semaine) 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89000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en plage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6084382" y="1595775"/>
            <a:ext cx="2647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 thème comporte toujours plusieurs mise en page. Clique droit sur un slide et “Appliquer la mise en page”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4" y="1595775"/>
            <a:ext cx="5604950" cy="3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formes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1321150" y="2405925"/>
            <a:ext cx="74007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texte - images - formes - connecteur - remplissage - contour - taille - type</a:t>
            </a:r>
            <a:endParaRPr sz="1700"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88" y="457325"/>
            <a:ext cx="1835462" cy="11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376525" y="2165850"/>
            <a:ext cx="591900" cy="63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225" y="1211350"/>
            <a:ext cx="4819650" cy="7810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848" y="3330325"/>
            <a:ext cx="1104254" cy="1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50" y="3330325"/>
            <a:ext cx="3350100" cy="13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7705" y="3330325"/>
            <a:ext cx="813345" cy="135814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9050" y="3350407"/>
            <a:ext cx="813350" cy="135559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8575" y="3312990"/>
            <a:ext cx="813350" cy="138801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Office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vous offre un lot d’outils gratuit bien pratique pour partager votre travail.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Google Docs équivalent à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Google Slides équivalent à </a:t>
            </a:r>
            <a:r>
              <a:rPr lang="fr"/>
              <a:t>Powerpoint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Google Spreadsheet équivalent à 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et Google drive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08" y="1649460"/>
            <a:ext cx="2105313" cy="311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95625" y="575950"/>
            <a:ext cx="832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Partager docs/slides/sheets/dossier/fichier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81826" y="1595775"/>
            <a:ext cx="594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haut à droite, cliquer sur partager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Lorsque l’accès général est en “Limité”, vous pouvez ajouter des utilisateurs qui auront les droits que vous leur donnerez en renseignant leur adresse mail.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350"/>
            <a:ext cx="2105313" cy="80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53202"/>
            <a:ext cx="2522876" cy="204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 flipH="1">
            <a:off x="1836775" y="2337675"/>
            <a:ext cx="954600" cy="16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 b="0" l="0" r="12998" t="0"/>
          <a:stretch/>
        </p:blipFill>
        <p:spPr>
          <a:xfrm>
            <a:off x="6617925" y="3142200"/>
            <a:ext cx="2386225" cy="18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6856400" y="3483050"/>
            <a:ext cx="878100" cy="19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95625" y="575950"/>
            <a:ext cx="832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Partager docs/slides/sheets/dossier/fichier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781826" y="1595775"/>
            <a:ext cx="594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haut à droite, cliquer sur partager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Lorsque l’accès général est en mode “Lien”, vous pouvez ajouter des utilisateurs en donnant le lien </a:t>
            </a:r>
            <a:r>
              <a:rPr lang="fr"/>
              <a:t>directement, </a:t>
            </a:r>
            <a:r>
              <a:rPr lang="fr"/>
              <a:t>votre travail est alors </a:t>
            </a:r>
            <a:r>
              <a:rPr lang="fr"/>
              <a:t>public</a:t>
            </a:r>
            <a:r>
              <a:rPr lang="fr"/>
              <a:t>. De la même manière vous définissez le rôle des personnes ayant le lien.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2350"/>
            <a:ext cx="2105313" cy="80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75" y="2824450"/>
            <a:ext cx="2594925" cy="219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 flipH="1">
            <a:off x="1836775" y="2337675"/>
            <a:ext cx="954600" cy="16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petites astuces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Shift + Contrôle + V</a:t>
            </a:r>
            <a:r>
              <a:rPr lang="fr"/>
              <a:t> permet de copier sans appliquer l’ancienne mise en forme, </a:t>
            </a:r>
            <a:r>
              <a:rPr lang="fr"/>
              <a:t>c'est-à-dire</a:t>
            </a:r>
            <a:r>
              <a:rPr lang="fr"/>
              <a:t> que le texte copié aura la même mise en forme (police, taille etc…) que ce qu’il y a déjà dans le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/>
              <a:t>Copier l’image → Coller l’image</a:t>
            </a:r>
            <a:r>
              <a:rPr lang="fr"/>
              <a:t> on peut directement copier une image sur internet et les coller dans les documents sans les enregistrer sur l’ordinateur.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docs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31675" y="575950"/>
            <a:ext cx="8290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Google Docs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013" y="1221588"/>
            <a:ext cx="7348776" cy="375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47450" y="2465956"/>
            <a:ext cx="3016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 partie la plus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importante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dans un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document est de bien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choisir les types de titre.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Titre et Sous-titre sont les seuls à ne pas apparaître dans la table des matières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967300" y="3648081"/>
            <a:ext cx="301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Quand on met à jour les titres les modifications sont appliquées à la totalité du document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6189350" y="2767225"/>
            <a:ext cx="9600" cy="94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titres etc… 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046100" y="1595775"/>
            <a:ext cx="3685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Titre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Titre 2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25" y="1591300"/>
            <a:ext cx="3996691" cy="300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0"/>
          <p:cNvCxnSpPr/>
          <p:nvPr/>
        </p:nvCxnSpPr>
        <p:spPr>
          <a:xfrm rot="10800000">
            <a:off x="4358800" y="1836025"/>
            <a:ext cx="687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/>
          <p:nvPr/>
        </p:nvCxnSpPr>
        <p:spPr>
          <a:xfrm rot="10800000">
            <a:off x="4435100" y="3131275"/>
            <a:ext cx="696900" cy="13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 rot="10800000">
            <a:off x="4416000" y="3353675"/>
            <a:ext cx="696900" cy="36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6351625" y="1792825"/>
            <a:ext cx="233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Les différents 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titres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sont 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responsables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de la 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hiérarchie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dans la table des matières.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049101" y="575950"/>
            <a:ext cx="567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Insertion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71"/>
            <a:ext cx="2896700" cy="4588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485950" y="1595775"/>
            <a:ext cx="6245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plus utilisés sont: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images/tableau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Graphique de Spreadsheet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en-têtes et pieds de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Numéro de page (on peut commencer à la 2eme page)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Saut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Table des matières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525" y="575950"/>
            <a:ext cx="3248150" cy="18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700" y="3468380"/>
            <a:ext cx="4066126" cy="105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1"/>
          <p:cNvCxnSpPr/>
          <p:nvPr/>
        </p:nvCxnSpPr>
        <p:spPr>
          <a:xfrm flipH="1">
            <a:off x="3087150" y="4036650"/>
            <a:ext cx="696900" cy="30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/>
          <p:nvPr/>
        </p:nvCxnSpPr>
        <p:spPr>
          <a:xfrm flipH="1" rot="10800000">
            <a:off x="6781150" y="2213500"/>
            <a:ext cx="754200" cy="8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3650425" y="3578500"/>
            <a:ext cx="128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