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4c583837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4c583837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and VsCode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/>
              <a:t>PS C:\Windows\System32\WindowsPowerShell\v1.0&gt; git config --global user.email antonyschutz@gmail.com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/>
              <a:t>PS C:\Windows\System32\WindowsPowerShell\v1.0&gt; git config --global user.name "DeVerMyst"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