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C366D-2009-4973-AC44-87C25CBE5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4E769-1E11-448A-BB06-5E416CCD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684EC-17AF-4FDD-8139-F0329C93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EBECE-952C-457F-A2DD-E2CCCFC6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D604C-DC32-48D7-87A9-71F6322F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8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80D02-9BE1-46D6-9448-AE7546CF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5333EB-A2C1-4142-8A68-14FC0A724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6217F-15ED-4FDE-9379-9C2E437F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AED74-B366-4B9E-A933-B05E3E60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A0324-8BC7-4E7E-961E-6D364929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CA5F0-3259-427E-B457-20F173A13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3D8F9-7729-48FE-B704-0C5FD8FC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3D4DB-5A8C-478C-AE7E-A7DC704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1CB1D-3E28-48ED-AB79-6EEE9800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E674-E0FF-4D77-9D5C-09CBA0E0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9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F4BED-9489-47A1-A2A3-780F3C26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191B1-C477-4C4E-95D9-B708555D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2D1E-45A6-49C1-92DE-797D899A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7F498-E38A-4D72-AA8F-F4B3A38A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AD36C-8709-4E61-96D5-770E353F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1ABB0-AA38-4E01-85E0-6DF56008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86FC0-ED18-460D-A6E8-D320B32B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0EAD0-B058-4CEB-9143-110BFDD2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5CF1C-4944-450B-9AA6-DB390AA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9AECA-1587-4349-A957-8AA1693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4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243A2-4B8F-49FE-B825-ED070F28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CB57F-E70B-4854-B774-DC90C1EE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A7E7C-E435-459E-8497-170CABF6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BF38C-3CF9-4633-8AA0-2244A420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ACF38-71CA-4B75-AD5E-B95E7C6B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72DA77-1F7B-4ECA-B6A4-35A25493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3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413A6-8F36-4153-9198-0366C879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4C004-E4C9-461F-B6FD-14354A581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F6476-F344-47AD-A082-688D00C90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BA0A9D-4813-4D6A-87FE-7CB7AEC81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F1C982-A252-4BF4-897D-26CDD85E4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5CB43A-FA57-4E81-B532-EB4589EC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D59035-7DA1-4961-B928-6DDC6B31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3CF224-4E4C-4E5B-B349-ECD7213A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3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C21C-415F-4D13-8993-43F4B22F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2CC38-0678-4AF4-9992-391DBD98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E4E09-1259-4AE9-8BE2-7FAF7E02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1A70F-0A91-4324-AD3E-752F371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3477E-BB06-46AE-85CE-A00A62DD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C0C565-2F24-4D60-A833-7BB506A6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149D3-E662-4BE9-BCA9-CD7376C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6ED29-EA09-474E-8D1C-DF0351C0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8388-F3FD-49C8-85F8-586285C8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BD728-F4B4-4039-8D0D-9B2688C9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EDD03-6F7F-4965-9B62-078C4A4B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3BAB97-92CB-4270-B850-551D5083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2159D-DA50-4A51-B1A4-D45027CD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6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E7D61-AE56-449E-8F39-5271B361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6862DA-FC94-4455-BDA7-8E5827970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54580-6D90-4D98-AAF9-774E713EA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DA763-C381-4ED6-B926-15CCA6A8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B605B-CAEB-42A5-9538-7FD62D2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345AB-58BD-4BB7-B684-5C699E09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0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A132BD-1512-4AFA-AFEE-28DE9297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B6BB5-2895-47BB-B1D3-76194BFB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FA2F6-6CCD-4FD5-A6EF-EC07B0FD0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24F6-298E-48AD-8F8A-390385C7AFB9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7AB0A-7CFC-4DE0-91AE-A5B519985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49169-E8A9-4901-8873-1244A388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FBBB-6223-4577-9FF4-52F997658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46154-B73F-4929-83DF-B07DB91C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606" y="2766218"/>
            <a:ext cx="3482788" cy="1325563"/>
          </a:xfrm>
        </p:spPr>
        <p:txBody>
          <a:bodyPr>
            <a:noAutofit/>
          </a:bodyPr>
          <a:lstStyle/>
          <a:p>
            <a:r>
              <a:rPr lang="en-US" altLang="ko-KR" sz="7200" dirty="0"/>
              <a:t>Overlap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919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B242F-F4B9-4A31-AEB6-AEDDA8CCA8C6}"/>
              </a:ext>
            </a:extLst>
          </p:cNvPr>
          <p:cNvSpPr txBox="1"/>
          <p:nvPr/>
        </p:nvSpPr>
        <p:spPr>
          <a:xfrm>
            <a:off x="197223" y="304799"/>
            <a:ext cx="7377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겹쳐짐의 정도가 큰 나머지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탄성 충돌 이후에도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여전히 겹쳐진 형태로 입자가 존재한다면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9C9F88-11D2-4688-A2C6-FC414D3543C3}"/>
              </a:ext>
            </a:extLst>
          </p:cNvPr>
          <p:cNvSpPr/>
          <p:nvPr/>
        </p:nvSpPr>
        <p:spPr>
          <a:xfrm>
            <a:off x="1318934" y="3429000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135AF1F-C59A-44BB-A793-60A25564DE68}"/>
              </a:ext>
            </a:extLst>
          </p:cNvPr>
          <p:cNvSpPr/>
          <p:nvPr/>
        </p:nvSpPr>
        <p:spPr>
          <a:xfrm>
            <a:off x="592793" y="3446929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C59D9A-AFDD-490E-8E9F-522AAA3C8DBD}"/>
              </a:ext>
            </a:extLst>
          </p:cNvPr>
          <p:cNvSpPr/>
          <p:nvPr/>
        </p:nvSpPr>
        <p:spPr>
          <a:xfrm>
            <a:off x="6122894" y="3195915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7077500-679B-4CB0-AF60-9E6D16506A4C}"/>
              </a:ext>
            </a:extLst>
          </p:cNvPr>
          <p:cNvSpPr/>
          <p:nvPr/>
        </p:nvSpPr>
        <p:spPr>
          <a:xfrm>
            <a:off x="7414933" y="3195915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9C590-15DA-472F-8E96-ED5DFE7F8FEF}"/>
              </a:ext>
            </a:extLst>
          </p:cNvPr>
          <p:cNvSpPr txBox="1"/>
          <p:nvPr/>
        </p:nvSpPr>
        <p:spPr>
          <a:xfrm>
            <a:off x="277906" y="5585012"/>
            <a:ext cx="737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다음 관찰 지점에서도 </a:t>
            </a:r>
            <a:r>
              <a:rPr lang="en-US" altLang="ko-KR" sz="2400" dirty="0"/>
              <a:t>Overlap</a:t>
            </a:r>
            <a:r>
              <a:rPr lang="ko-KR" altLang="en-US" sz="2400" dirty="0"/>
              <a:t>으로 인식하게 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BC5971-5D42-4C8E-B926-CA99C311FC0D}"/>
              </a:ext>
            </a:extLst>
          </p:cNvPr>
          <p:cNvCxnSpPr>
            <a:cxnSpLocks/>
          </p:cNvCxnSpPr>
          <p:nvPr/>
        </p:nvCxnSpPr>
        <p:spPr>
          <a:xfrm flipH="1">
            <a:off x="313765" y="4132730"/>
            <a:ext cx="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5258A14-674C-4769-B185-95326A858831}"/>
              </a:ext>
            </a:extLst>
          </p:cNvPr>
          <p:cNvCxnSpPr>
            <a:cxnSpLocks/>
          </p:cNvCxnSpPr>
          <p:nvPr/>
        </p:nvCxnSpPr>
        <p:spPr>
          <a:xfrm>
            <a:off x="2152651" y="4123764"/>
            <a:ext cx="105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CBC004-34EB-4938-ABD1-0CAD8BEEE86A}"/>
              </a:ext>
            </a:extLst>
          </p:cNvPr>
          <p:cNvSpPr txBox="1"/>
          <p:nvPr/>
        </p:nvSpPr>
        <p:spPr>
          <a:xfrm>
            <a:off x="468968" y="2523599"/>
            <a:ext cx="27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탄성 충돌하여 </a:t>
            </a:r>
            <a:endParaRPr lang="en-US" altLang="ko-KR" dirty="0"/>
          </a:p>
          <a:p>
            <a:r>
              <a:rPr lang="ko-KR" altLang="en-US" dirty="0"/>
              <a:t>원래 진행 방향의 </a:t>
            </a:r>
            <a:endParaRPr lang="en-US" altLang="ko-KR" dirty="0"/>
          </a:p>
          <a:p>
            <a:r>
              <a:rPr lang="ko-KR" altLang="en-US" dirty="0"/>
              <a:t>반대 방향으로 원이 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1E5B6-4614-4597-881D-6DF2AE95898A}"/>
              </a:ext>
            </a:extLst>
          </p:cNvPr>
          <p:cNvSpPr txBox="1"/>
          <p:nvPr/>
        </p:nvSpPr>
        <p:spPr>
          <a:xfrm>
            <a:off x="6096000" y="2690760"/>
            <a:ext cx="39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 </a:t>
            </a:r>
            <a:r>
              <a:rPr lang="ko-KR" altLang="en-US" dirty="0"/>
              <a:t>아직 </a:t>
            </a:r>
            <a:r>
              <a:rPr lang="en-US" altLang="ko-KR" dirty="0"/>
              <a:t>overlap </a:t>
            </a:r>
            <a:r>
              <a:rPr lang="ko-KR" altLang="en-US" dirty="0"/>
              <a:t>상태이다</a:t>
            </a:r>
          </a:p>
        </p:txBody>
      </p:sp>
    </p:spTree>
    <p:extLst>
      <p:ext uri="{BB962C8B-B14F-4D97-AF65-F5344CB8AC3E}">
        <p14:creationId xmlns:p14="http://schemas.microsoft.com/office/powerpoint/2010/main" val="375669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67F9FFF-CCB8-4354-8C06-570A0F3F6C23}"/>
              </a:ext>
            </a:extLst>
          </p:cNvPr>
          <p:cNvSpPr/>
          <p:nvPr/>
        </p:nvSpPr>
        <p:spPr>
          <a:xfrm>
            <a:off x="484094" y="2801468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27FE687-B226-4E5B-8577-EF22E1A34E5D}"/>
              </a:ext>
            </a:extLst>
          </p:cNvPr>
          <p:cNvSpPr/>
          <p:nvPr/>
        </p:nvSpPr>
        <p:spPr>
          <a:xfrm>
            <a:off x="1776133" y="2801468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F3D26-0717-43E3-A890-15F546A7B8EA}"/>
              </a:ext>
            </a:extLst>
          </p:cNvPr>
          <p:cNvSpPr txBox="1"/>
          <p:nvPr/>
        </p:nvSpPr>
        <p:spPr>
          <a:xfrm>
            <a:off x="609599" y="1550894"/>
            <a:ext cx="2653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</a:t>
            </a:r>
            <a:r>
              <a:rPr lang="ko-KR" altLang="en-US" dirty="0"/>
              <a:t>으로 인식하고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탄성 충돌 함수 가동됨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FEF00C-A4D7-4753-AF0F-37FC818C6FF8}"/>
              </a:ext>
            </a:extLst>
          </p:cNvPr>
          <p:cNvCxnSpPr/>
          <p:nvPr/>
        </p:nvCxnSpPr>
        <p:spPr>
          <a:xfrm>
            <a:off x="609599" y="4652682"/>
            <a:ext cx="110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3256B9-1BAD-4700-804F-547466101DDD}"/>
              </a:ext>
            </a:extLst>
          </p:cNvPr>
          <p:cNvCxnSpPr>
            <a:cxnSpLocks/>
          </p:cNvCxnSpPr>
          <p:nvPr/>
        </p:nvCxnSpPr>
        <p:spPr>
          <a:xfrm flipH="1">
            <a:off x="2076450" y="4670611"/>
            <a:ext cx="115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C77AD8-9323-4CAD-8FE7-D93DA80CD2CF}"/>
              </a:ext>
            </a:extLst>
          </p:cNvPr>
          <p:cNvSpPr txBox="1"/>
          <p:nvPr/>
        </p:nvSpPr>
        <p:spPr>
          <a:xfrm>
            <a:off x="4520454" y="1344672"/>
            <a:ext cx="7413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원이 와서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치고 가줘야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 관찰 지점에서 </a:t>
            </a:r>
            <a:r>
              <a:rPr lang="en-US" altLang="ko-KR" dirty="0"/>
              <a:t>overlap</a:t>
            </a:r>
            <a:r>
              <a:rPr lang="ko-KR" altLang="en-US" dirty="0"/>
              <a:t>이 되지 않을 정도의 속도를 얻게 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 상황을 벗어날 수 있다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16FEF-71AD-48EA-827C-0CB879CCA6FC}"/>
              </a:ext>
            </a:extLst>
          </p:cNvPr>
          <p:cNvSpPr txBox="1"/>
          <p:nvPr/>
        </p:nvSpPr>
        <p:spPr>
          <a:xfrm>
            <a:off x="4520454" y="3929995"/>
            <a:ext cx="6472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원만 가지고 생각했지만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 이상의 원을 고려한다면 문제가 상당히 복잡하다</a:t>
            </a:r>
          </a:p>
        </p:txBody>
      </p:sp>
    </p:spTree>
    <p:extLst>
      <p:ext uri="{BB962C8B-B14F-4D97-AF65-F5344CB8AC3E}">
        <p14:creationId xmlns:p14="http://schemas.microsoft.com/office/powerpoint/2010/main" val="411181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1B1F67-1ADB-405F-A3D5-519F5DD7EC50}"/>
              </a:ext>
            </a:extLst>
          </p:cNvPr>
          <p:cNvSpPr txBox="1"/>
          <p:nvPr/>
        </p:nvSpPr>
        <p:spPr>
          <a:xfrm>
            <a:off x="4728882" y="3044279"/>
            <a:ext cx="2734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해결 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F4DF-7772-42BB-B463-CB47AD132350}"/>
              </a:ext>
            </a:extLst>
          </p:cNvPr>
          <p:cNvSpPr txBox="1"/>
          <p:nvPr/>
        </p:nvSpPr>
        <p:spPr>
          <a:xfrm>
            <a:off x="10452847" y="6454589"/>
            <a:ext cx="180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을 찾지는 못했는데</a:t>
            </a:r>
          </a:p>
        </p:txBody>
      </p:sp>
    </p:spTree>
    <p:extLst>
      <p:ext uri="{BB962C8B-B14F-4D97-AF65-F5344CB8AC3E}">
        <p14:creationId xmlns:p14="http://schemas.microsoft.com/office/powerpoint/2010/main" val="73619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D3A2E8-D347-4FEC-8BF8-E6CE0F9B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2" y="2279716"/>
            <a:ext cx="6438900" cy="440413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A897A3E-E7B4-42C8-A062-90DCDC3786B0}"/>
              </a:ext>
            </a:extLst>
          </p:cNvPr>
          <p:cNvSpPr/>
          <p:nvPr/>
        </p:nvSpPr>
        <p:spPr>
          <a:xfrm>
            <a:off x="914398" y="3639672"/>
            <a:ext cx="4563037" cy="430304"/>
          </a:xfrm>
          <a:prstGeom prst="frame">
            <a:avLst>
              <a:gd name="adj1" fmla="val 758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9E943-32DD-4A20-BB2A-EF553A93D79D}"/>
              </a:ext>
            </a:extLst>
          </p:cNvPr>
          <p:cNvSpPr txBox="1"/>
          <p:nvPr/>
        </p:nvSpPr>
        <p:spPr>
          <a:xfrm>
            <a:off x="347382" y="174148"/>
            <a:ext cx="111274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B0F0"/>
                </a:solidFill>
              </a:rPr>
              <a:t>원이 겹쳐지게 두지 않도록 하는 코드를 추가해본다</a:t>
            </a:r>
            <a:endParaRPr lang="en-US" altLang="ko-KR" sz="2400" dirty="0">
              <a:solidFill>
                <a:srgbClr val="00B0F0"/>
              </a:solidFill>
            </a:endParaRPr>
          </a:p>
          <a:p>
            <a:endParaRPr lang="en-US" altLang="ko-KR" sz="2400" dirty="0">
              <a:solidFill>
                <a:srgbClr val="00B0F0"/>
              </a:solidFill>
            </a:endParaRPr>
          </a:p>
          <a:p>
            <a:r>
              <a:rPr lang="ko-KR" altLang="en-US" sz="2400" dirty="0"/>
              <a:t>시도는 좋았으나 먹히지 않는다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000" dirty="0"/>
              <a:t>중점 사이 거리를 반지름의 합으로 한다고 하여</a:t>
            </a:r>
            <a:r>
              <a:rPr lang="en-US" altLang="ko-KR" sz="2000" dirty="0"/>
              <a:t>,</a:t>
            </a:r>
            <a:r>
              <a:rPr lang="ko-KR" altLang="en-US" sz="2000" dirty="0"/>
              <a:t> 원의 위치가 조정되지는 않는 것 같다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359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4B7FF-1002-43E6-A444-74F21FE4D583}"/>
              </a:ext>
            </a:extLst>
          </p:cNvPr>
          <p:cNvSpPr txBox="1"/>
          <p:nvPr/>
        </p:nvSpPr>
        <p:spPr>
          <a:xfrm>
            <a:off x="197224" y="268941"/>
            <a:ext cx="11797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그리고 중점 거리와 반지름의 합을 각각 출력했을 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왜 인지 모르겠지만 동일한 값이 아님을 확인할 수 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7FA935-ED58-438E-A614-47EA9036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1" y="1877745"/>
            <a:ext cx="4673113" cy="31025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E54AA1-94C5-4A64-90CA-519BDBA6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46" y="1877745"/>
            <a:ext cx="5609554" cy="3102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A71A4B-378A-4BC6-A3EE-1EC099FF2BC9}"/>
              </a:ext>
            </a:extLst>
          </p:cNvPr>
          <p:cNvSpPr txBox="1"/>
          <p:nvPr/>
        </p:nvSpPr>
        <p:spPr>
          <a:xfrm>
            <a:off x="365611" y="5123330"/>
            <a:ext cx="937846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왼쪽에 위치한 값은 중점 거리를 나타내고</a:t>
            </a:r>
            <a:r>
              <a:rPr lang="en-US" altLang="ko-KR" dirty="0"/>
              <a:t>, </a:t>
            </a:r>
            <a:r>
              <a:rPr lang="ko-KR" altLang="en-US" dirty="0"/>
              <a:t>오른쪽은 반지름의 합이다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 값이 더 작음으로 보아</a:t>
            </a:r>
            <a:r>
              <a:rPr lang="en-US" altLang="ko-KR" dirty="0"/>
              <a:t>, </a:t>
            </a:r>
            <a:r>
              <a:rPr lang="ko-KR" altLang="en-US" dirty="0"/>
              <a:t>여전히 </a:t>
            </a:r>
            <a:r>
              <a:rPr lang="en-US" altLang="ko-KR" dirty="0"/>
              <a:t>Overlap</a:t>
            </a:r>
            <a:r>
              <a:rPr lang="ko-KR" altLang="en-US" dirty="0"/>
              <a:t>이다</a:t>
            </a:r>
            <a:endParaRPr lang="en-US" altLang="ko-KR" dirty="0"/>
          </a:p>
          <a:p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겹치지 않게끔 했지만 그 효과가 발현되지 않았음을 알 수 있다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sz="1100" dirty="0"/>
              <a:t>제발 코드가 잘못된 것이었으면 좋겠다</a:t>
            </a:r>
          </a:p>
        </p:txBody>
      </p:sp>
    </p:spTree>
    <p:extLst>
      <p:ext uri="{BB962C8B-B14F-4D97-AF65-F5344CB8AC3E}">
        <p14:creationId xmlns:p14="http://schemas.microsoft.com/office/powerpoint/2010/main" val="262696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5DF94-C184-4BCA-A25F-0A53BDC4A5A1}"/>
              </a:ext>
            </a:extLst>
          </p:cNvPr>
          <p:cNvSpPr txBox="1"/>
          <p:nvPr/>
        </p:nvSpPr>
        <p:spPr>
          <a:xfrm>
            <a:off x="161364" y="233082"/>
            <a:ext cx="10309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내키지 않지만 </a:t>
            </a:r>
            <a:r>
              <a:rPr lang="ko-KR" altLang="en-US" dirty="0">
                <a:solidFill>
                  <a:srgbClr val="00B0F0"/>
                </a:solidFill>
              </a:rPr>
              <a:t>다른 방법으로</a:t>
            </a:r>
            <a:endParaRPr lang="en-US" altLang="ko-KR" dirty="0">
              <a:solidFill>
                <a:srgbClr val="00B0F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b="1" dirty="0"/>
              <a:t>원하는 시간에 애니메이션을 </a:t>
            </a:r>
            <a:r>
              <a:rPr lang="en-US" altLang="ko-KR" b="1" dirty="0"/>
              <a:t>Stop </a:t>
            </a:r>
            <a:r>
              <a:rPr lang="ko-KR" altLang="en-US" b="1" dirty="0"/>
              <a:t>할 수 있는 기능을 추가</a:t>
            </a:r>
            <a:r>
              <a:rPr lang="en-US" altLang="ko-KR" dirty="0"/>
              <a:t>’ </a:t>
            </a:r>
            <a:r>
              <a:rPr lang="ko-KR" altLang="en-US" dirty="0"/>
              <a:t>하는 것이 있을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시간을 투자한다면 분명히 추가할 수 있는 난이도를 가지고 있으나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반복적으로 시뮬레이션을 한다고 했을 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가령 </a:t>
            </a:r>
            <a:r>
              <a:rPr lang="en-US" altLang="ko-KR" dirty="0"/>
              <a:t>‘</a:t>
            </a:r>
            <a:r>
              <a:rPr lang="ko-KR" altLang="en-US" dirty="0"/>
              <a:t>평균적인</a:t>
            </a:r>
            <a:r>
              <a:rPr lang="en-US" altLang="ko-KR" dirty="0"/>
              <a:t>’ </a:t>
            </a:r>
            <a:r>
              <a:rPr lang="ko-KR" altLang="en-US" dirty="0"/>
              <a:t>공극률을 알기 위해 몬테카를로 시뮬레이션을 진행하는 경우가 있을 것이다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정확성이 떨어지고</a:t>
            </a:r>
            <a:r>
              <a:rPr lang="en-US" altLang="ko-KR" dirty="0"/>
              <a:t>, </a:t>
            </a:r>
            <a:r>
              <a:rPr lang="ko-KR" altLang="en-US" dirty="0"/>
              <a:t>추가적으로 시간이 소요된다는 단점이 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EF621-3416-4986-A696-6FDAED640CC6}"/>
              </a:ext>
            </a:extLst>
          </p:cNvPr>
          <p:cNvSpPr txBox="1"/>
          <p:nvPr/>
        </p:nvSpPr>
        <p:spPr>
          <a:xfrm>
            <a:off x="161363" y="3429000"/>
            <a:ext cx="117975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 몇 번 시도해보았지만 </a:t>
            </a:r>
            <a:r>
              <a:rPr lang="ko-KR" altLang="en-US" dirty="0">
                <a:solidFill>
                  <a:srgbClr val="00B0F0"/>
                </a:solidFill>
              </a:rPr>
              <a:t>실패했던 방법으로</a:t>
            </a:r>
            <a:endParaRPr lang="en-US" altLang="ko-KR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모든 원의 속도가 입실론보다 작아지게 될 때</a:t>
            </a:r>
            <a:r>
              <a:rPr lang="en-US" altLang="ko-KR" dirty="0"/>
              <a:t>, dt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만드는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어떤 원에 대하여</a:t>
            </a:r>
            <a:r>
              <a:rPr lang="en-US" altLang="ko-KR" dirty="0"/>
              <a:t>, </a:t>
            </a:r>
            <a:r>
              <a:rPr lang="ko-KR" altLang="en-US" dirty="0"/>
              <a:t>그 원을 인접하는 원과의 중점 거리가 입실론보다 작아지게 될 때</a:t>
            </a:r>
            <a:r>
              <a:rPr lang="en-US" altLang="ko-KR" dirty="0"/>
              <a:t>, dt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만드는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등이 있었다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코드를 짜는 사람의 주관이 생각보다 많이 작용하는 방법이라고 생각됐고</a:t>
            </a:r>
            <a:r>
              <a:rPr lang="en-US" altLang="ko-KR" dirty="0"/>
              <a:t>, </a:t>
            </a:r>
            <a:r>
              <a:rPr lang="ko-KR" altLang="en-US" dirty="0"/>
              <a:t>난이도 또한 매우 높다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초기 속도가 </a:t>
            </a:r>
            <a:r>
              <a:rPr lang="en-US" altLang="ko-KR" dirty="0"/>
              <a:t>0</a:t>
            </a:r>
            <a:r>
              <a:rPr lang="ko-KR" altLang="en-US" dirty="0"/>
              <a:t>으로 설정되어 있기 때문에</a:t>
            </a:r>
            <a:r>
              <a:rPr lang="en-US" altLang="ko-KR" dirty="0"/>
              <a:t>, </a:t>
            </a:r>
            <a:r>
              <a:rPr lang="ko-KR" altLang="en-US" dirty="0"/>
              <a:t>애니메이션 시작과 동시에 </a:t>
            </a:r>
            <a:r>
              <a:rPr lang="en-US" altLang="ko-KR" dirty="0"/>
              <a:t>dt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 버리는 문제가 발생했음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어떤 원을 인접하고 있는 원을 정의하고</a:t>
            </a:r>
            <a:r>
              <a:rPr lang="en-US" altLang="ko-KR" dirty="0"/>
              <a:t>, </a:t>
            </a:r>
            <a:r>
              <a:rPr lang="ko-KR" altLang="en-US" dirty="0"/>
              <a:t>그 값을 불러오는 코드를 구현할 수 없었음</a:t>
            </a:r>
            <a:r>
              <a:rPr lang="en-US" altLang="ko-KR" dirty="0"/>
              <a:t>(</a:t>
            </a:r>
            <a:r>
              <a:rPr lang="ko-KR" altLang="en-US" dirty="0"/>
              <a:t>역량의 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91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C5BC08D-D899-49F0-83C2-B3B0CF4CFAB6}"/>
              </a:ext>
            </a:extLst>
          </p:cNvPr>
          <p:cNvSpPr/>
          <p:nvPr/>
        </p:nvSpPr>
        <p:spPr>
          <a:xfrm>
            <a:off x="304800" y="376518"/>
            <a:ext cx="11385176" cy="59794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2E142-3369-4CF4-A795-2A8958AE4190}"/>
              </a:ext>
            </a:extLst>
          </p:cNvPr>
          <p:cNvSpPr txBox="1"/>
          <p:nvPr/>
        </p:nvSpPr>
        <p:spPr>
          <a:xfrm>
            <a:off x="806824" y="811701"/>
            <a:ext cx="1138517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☆★도와주세요★☆</a:t>
            </a:r>
            <a:endParaRPr lang="en-US" altLang="ko-KR" sz="4400" dirty="0"/>
          </a:p>
          <a:p>
            <a:endParaRPr lang="en-US" altLang="ko-KR" sz="4400" dirty="0"/>
          </a:p>
          <a:p>
            <a:pPr marL="285750" indent="-285750">
              <a:buFontTx/>
              <a:buChar char="-"/>
            </a:pPr>
            <a:r>
              <a:rPr lang="ko-KR" altLang="en-US" sz="4400" dirty="0"/>
              <a:t>최선책</a:t>
            </a:r>
            <a:r>
              <a:rPr lang="en-US" altLang="ko-KR" sz="4400" dirty="0"/>
              <a:t>: </a:t>
            </a:r>
            <a:r>
              <a:rPr lang="ko-KR" altLang="en-US" sz="4400" dirty="0"/>
              <a:t>겹쳐지지 않게끔 하는 코드 구현</a:t>
            </a:r>
            <a:endParaRPr lang="en-US" altLang="ko-KR" sz="4400" dirty="0"/>
          </a:p>
          <a:p>
            <a:pPr marL="285750" indent="-285750">
              <a:buFontTx/>
              <a:buChar char="-"/>
            </a:pPr>
            <a:endParaRPr lang="en-US" altLang="ko-KR" sz="4400" dirty="0"/>
          </a:p>
          <a:p>
            <a:pPr marL="285750" indent="-285750">
              <a:buFontTx/>
              <a:buChar char="-"/>
            </a:pPr>
            <a:r>
              <a:rPr lang="ko-KR" altLang="en-US" sz="4400" dirty="0"/>
              <a:t>차선책</a:t>
            </a:r>
            <a:r>
              <a:rPr lang="en-US" altLang="ko-KR" sz="4400" dirty="0"/>
              <a:t>: </a:t>
            </a:r>
            <a:r>
              <a:rPr lang="ko-KR" altLang="en-US" sz="4400" dirty="0"/>
              <a:t>애니메이션 </a:t>
            </a:r>
            <a:r>
              <a:rPr lang="en-US" altLang="ko-KR" sz="4400" dirty="0"/>
              <a:t>STOP</a:t>
            </a:r>
          </a:p>
          <a:p>
            <a:pPr marL="285750" indent="-285750">
              <a:buFontTx/>
              <a:buChar char="-"/>
            </a:pPr>
            <a:endParaRPr lang="en-US" altLang="ko-KR" sz="4400" dirty="0"/>
          </a:p>
          <a:p>
            <a:pPr marL="285750" indent="-285750">
              <a:buFontTx/>
              <a:buChar char="-"/>
            </a:pPr>
            <a:r>
              <a:rPr lang="ko-KR" altLang="en-US" sz="4400" dirty="0"/>
              <a:t>더 좋은 아이디어 언제나 환영</a:t>
            </a:r>
            <a:r>
              <a:rPr lang="en-US" altLang="ko-KR" sz="4400" dirty="0"/>
              <a:t>..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F3B78-9CBB-4D16-A187-612E95B796D7}"/>
              </a:ext>
            </a:extLst>
          </p:cNvPr>
          <p:cNvSpPr txBox="1"/>
          <p:nvPr/>
        </p:nvSpPr>
        <p:spPr>
          <a:xfrm>
            <a:off x="4500282" y="3013501"/>
            <a:ext cx="3191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왜 생길까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38E49-2643-4743-ADF0-BDBA668E206D}"/>
              </a:ext>
            </a:extLst>
          </p:cNvPr>
          <p:cNvSpPr txBox="1"/>
          <p:nvPr/>
        </p:nvSpPr>
        <p:spPr>
          <a:xfrm>
            <a:off x="9637059" y="6445624"/>
            <a:ext cx="3774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개인적인 생각을 말해보자면</a:t>
            </a:r>
          </a:p>
        </p:txBody>
      </p:sp>
    </p:spTree>
    <p:extLst>
      <p:ext uri="{BB962C8B-B14F-4D97-AF65-F5344CB8AC3E}">
        <p14:creationId xmlns:p14="http://schemas.microsoft.com/office/powerpoint/2010/main" val="370553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FA1BCD-BCE0-4393-BEDB-32996033205C}"/>
              </a:ext>
            </a:extLst>
          </p:cNvPr>
          <p:cNvCxnSpPr/>
          <p:nvPr/>
        </p:nvCxnSpPr>
        <p:spPr>
          <a:xfrm>
            <a:off x="1156447" y="3325906"/>
            <a:ext cx="104707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60B39A-CC1C-4AA2-BE3D-648A099C414A}"/>
              </a:ext>
            </a:extLst>
          </p:cNvPr>
          <p:cNvSpPr txBox="1"/>
          <p:nvPr/>
        </p:nvSpPr>
        <p:spPr>
          <a:xfrm>
            <a:off x="5021355" y="1962329"/>
            <a:ext cx="2149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</a:t>
            </a:r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D4A7A-82BE-444A-9170-9472395D12D3}"/>
              </a:ext>
            </a:extLst>
          </p:cNvPr>
          <p:cNvSpPr txBox="1"/>
          <p:nvPr/>
        </p:nvSpPr>
        <p:spPr>
          <a:xfrm>
            <a:off x="11129683" y="3412849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C2344-3E95-45F2-B176-4F4CB986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8945">
            <a:off x="5683843" y="3887091"/>
            <a:ext cx="454753" cy="9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4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FA1BCD-BCE0-4393-BEDB-32996033205C}"/>
              </a:ext>
            </a:extLst>
          </p:cNvPr>
          <p:cNvCxnSpPr/>
          <p:nvPr/>
        </p:nvCxnSpPr>
        <p:spPr>
          <a:xfrm>
            <a:off x="1156447" y="3325906"/>
            <a:ext cx="104707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60B39A-CC1C-4AA2-BE3D-648A099C414A}"/>
              </a:ext>
            </a:extLst>
          </p:cNvPr>
          <p:cNvSpPr txBox="1"/>
          <p:nvPr/>
        </p:nvSpPr>
        <p:spPr>
          <a:xfrm>
            <a:off x="5276849" y="2250141"/>
            <a:ext cx="163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6F511-A195-4578-B792-99480568430B}"/>
              </a:ext>
            </a:extLst>
          </p:cNvPr>
          <p:cNvSpPr txBox="1"/>
          <p:nvPr/>
        </p:nvSpPr>
        <p:spPr>
          <a:xfrm>
            <a:off x="11129683" y="3412849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195A468-0CBA-436C-AFE3-E6A7679192B8}"/>
              </a:ext>
            </a:extLst>
          </p:cNvPr>
          <p:cNvGrpSpPr/>
          <p:nvPr/>
        </p:nvGrpSpPr>
        <p:grpSpPr>
          <a:xfrm>
            <a:off x="3146360" y="3657600"/>
            <a:ext cx="1254619" cy="1248725"/>
            <a:chOff x="3146360" y="3657600"/>
            <a:chExt cx="1254619" cy="1248725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0307E344-6B19-4448-AE5E-671EC36E0D33}"/>
                </a:ext>
              </a:extLst>
            </p:cNvPr>
            <p:cNvCxnSpPr/>
            <p:nvPr/>
          </p:nvCxnSpPr>
          <p:spPr>
            <a:xfrm>
              <a:off x="3505200" y="3657600"/>
              <a:ext cx="8516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8C4F95-6C28-42C2-9AEB-5FF6A765A3A2}"/>
                </a:ext>
              </a:extLst>
            </p:cNvPr>
            <p:cNvSpPr txBox="1"/>
            <p:nvPr/>
          </p:nvSpPr>
          <p:spPr>
            <a:xfrm>
              <a:off x="3729318" y="3657600"/>
              <a:ext cx="627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dt</a:t>
              </a:r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621685E-1014-405B-BD43-21CD024E0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08945">
              <a:off x="3146360" y="3878127"/>
              <a:ext cx="454753" cy="9726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9CE03AF-1BE5-4953-8B57-1349F4E1B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08945">
              <a:off x="3946226" y="3933686"/>
              <a:ext cx="454753" cy="97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25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B1DDC7-190A-45D7-92CA-6FB8B3274571}"/>
              </a:ext>
            </a:extLst>
          </p:cNvPr>
          <p:cNvCxnSpPr>
            <a:cxnSpLocks/>
          </p:cNvCxnSpPr>
          <p:nvPr/>
        </p:nvCxnSpPr>
        <p:spPr>
          <a:xfrm>
            <a:off x="652210" y="2321859"/>
            <a:ext cx="10580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0F05E6-610B-43AC-AFE4-590AFD36F9EE}"/>
              </a:ext>
            </a:extLst>
          </p:cNvPr>
          <p:cNvSpPr txBox="1"/>
          <p:nvPr/>
        </p:nvSpPr>
        <p:spPr>
          <a:xfrm>
            <a:off x="5402564" y="1093695"/>
            <a:ext cx="2708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dt</a:t>
            </a:r>
            <a:endParaRPr lang="ko-KR" altLang="en-US"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F8344-16D9-42EB-A5E7-255DAB512005}"/>
              </a:ext>
            </a:extLst>
          </p:cNvPr>
          <p:cNvSpPr txBox="1"/>
          <p:nvPr/>
        </p:nvSpPr>
        <p:spPr>
          <a:xfrm>
            <a:off x="174813" y="2949371"/>
            <a:ext cx="1568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구현한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약속이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행해지는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74DB9-9430-420B-AF74-523A338AB74F}"/>
              </a:ext>
            </a:extLst>
          </p:cNvPr>
          <p:cNvSpPr txBox="1"/>
          <p:nvPr/>
        </p:nvSpPr>
        <p:spPr>
          <a:xfrm>
            <a:off x="10448364" y="2949371"/>
            <a:ext cx="1568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구현한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약속이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행해지는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3C53A-C982-4834-A05E-E9FB04184E54}"/>
              </a:ext>
            </a:extLst>
          </p:cNvPr>
          <p:cNvSpPr txBox="1"/>
          <p:nvPr/>
        </p:nvSpPr>
        <p:spPr>
          <a:xfrm>
            <a:off x="5402564" y="3108954"/>
            <a:ext cx="1568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구현한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약속이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행해지는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않는</a:t>
            </a:r>
            <a:r>
              <a:rPr lang="ko-KR" altLang="en-US" dirty="0"/>
              <a:t> 지점</a:t>
            </a: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874AF49D-50AB-403E-820D-6AE37AFA4F0F}"/>
              </a:ext>
            </a:extLst>
          </p:cNvPr>
          <p:cNvSpPr/>
          <p:nvPr/>
        </p:nvSpPr>
        <p:spPr>
          <a:xfrm rot="16200000">
            <a:off x="5778283" y="-2505122"/>
            <a:ext cx="467927" cy="10441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9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63AE13-3EF5-426E-A2BF-239EABD43BFF}"/>
              </a:ext>
            </a:extLst>
          </p:cNvPr>
          <p:cNvCxnSpPr>
            <a:cxnSpLocks/>
          </p:cNvCxnSpPr>
          <p:nvPr/>
        </p:nvCxnSpPr>
        <p:spPr>
          <a:xfrm>
            <a:off x="251012" y="2429435"/>
            <a:ext cx="11546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2E1D23-367F-423E-837A-0C2349AC44E6}"/>
              </a:ext>
            </a:extLst>
          </p:cNvPr>
          <p:cNvSpPr txBox="1"/>
          <p:nvPr/>
        </p:nvSpPr>
        <p:spPr>
          <a:xfrm>
            <a:off x="4999152" y="1306196"/>
            <a:ext cx="2708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dt</a:t>
            </a:r>
            <a:endParaRPr lang="ko-KR" altLang="en-US" sz="6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1142F1A-61C5-405A-B0EC-56B0F5B012E8}"/>
              </a:ext>
            </a:extLst>
          </p:cNvPr>
          <p:cNvSpPr/>
          <p:nvPr/>
        </p:nvSpPr>
        <p:spPr>
          <a:xfrm>
            <a:off x="76200" y="4208930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83DA11B-67DC-4744-B2D5-B7E219BD3613}"/>
              </a:ext>
            </a:extLst>
          </p:cNvPr>
          <p:cNvSpPr/>
          <p:nvPr/>
        </p:nvSpPr>
        <p:spPr>
          <a:xfrm>
            <a:off x="1790702" y="4208930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6BACE5-1418-4B06-B207-3886B9903FA4}"/>
              </a:ext>
            </a:extLst>
          </p:cNvPr>
          <p:cNvSpPr/>
          <p:nvPr/>
        </p:nvSpPr>
        <p:spPr>
          <a:xfrm>
            <a:off x="4807444" y="4137210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94CDF9-D740-47C6-BAA3-6AB6193190EC}"/>
              </a:ext>
            </a:extLst>
          </p:cNvPr>
          <p:cNvSpPr/>
          <p:nvPr/>
        </p:nvSpPr>
        <p:spPr>
          <a:xfrm>
            <a:off x="5985063" y="4146176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D83C0-2FEC-49A9-BA3D-533E094811B3}"/>
              </a:ext>
            </a:extLst>
          </p:cNvPr>
          <p:cNvSpPr txBox="1"/>
          <p:nvPr/>
        </p:nvSpPr>
        <p:spPr>
          <a:xfrm>
            <a:off x="977153" y="3615018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겹쳐지지 않음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B46EC-C9A8-4592-8910-449B46B1AC90}"/>
              </a:ext>
            </a:extLst>
          </p:cNvPr>
          <p:cNvSpPr txBox="1"/>
          <p:nvPr/>
        </p:nvSpPr>
        <p:spPr>
          <a:xfrm>
            <a:off x="4807444" y="3615018"/>
            <a:ext cx="309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겹쳐짐</a:t>
            </a:r>
            <a:r>
              <a:rPr lang="en-US" altLang="ko-KR" dirty="0"/>
              <a:t> but </a:t>
            </a:r>
            <a:r>
              <a:rPr lang="ko-KR" altLang="en-US" dirty="0"/>
              <a:t>그 정도가 작음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90D5F5-91AF-4FB4-99A7-DBFCFA72C264}"/>
              </a:ext>
            </a:extLst>
          </p:cNvPr>
          <p:cNvCxnSpPr/>
          <p:nvPr/>
        </p:nvCxnSpPr>
        <p:spPr>
          <a:xfrm>
            <a:off x="141196" y="6042211"/>
            <a:ext cx="14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956363-D473-404C-B959-8CC007C4E8D2}"/>
              </a:ext>
            </a:extLst>
          </p:cNvPr>
          <p:cNvCxnSpPr>
            <a:cxnSpLocks/>
          </p:cNvCxnSpPr>
          <p:nvPr/>
        </p:nvCxnSpPr>
        <p:spPr>
          <a:xfrm flipH="1">
            <a:off x="1889314" y="6042211"/>
            <a:ext cx="1427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6BA129-F304-4E34-89A1-128333E76183}"/>
              </a:ext>
            </a:extLst>
          </p:cNvPr>
          <p:cNvSpPr txBox="1"/>
          <p:nvPr/>
        </p:nvSpPr>
        <p:spPr>
          <a:xfrm>
            <a:off x="76200" y="6175794"/>
            <a:ext cx="90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접근방향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CB8E5-74DC-414C-9AF3-F7048B066354}"/>
              </a:ext>
            </a:extLst>
          </p:cNvPr>
          <p:cNvSpPr txBox="1"/>
          <p:nvPr/>
        </p:nvSpPr>
        <p:spPr>
          <a:xfrm>
            <a:off x="2577356" y="6175793"/>
            <a:ext cx="90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접근방향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BBF5A-53BB-4C47-890F-BB07B664BEB1}"/>
              </a:ext>
            </a:extLst>
          </p:cNvPr>
          <p:cNvSpPr txBox="1"/>
          <p:nvPr/>
        </p:nvSpPr>
        <p:spPr>
          <a:xfrm>
            <a:off x="10031507" y="3615018"/>
            <a:ext cx="207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</a:t>
            </a:r>
            <a:r>
              <a:rPr lang="ko-KR" altLang="en-US" dirty="0"/>
              <a:t>으로 인식</a:t>
            </a:r>
          </a:p>
        </p:txBody>
      </p:sp>
    </p:spTree>
    <p:extLst>
      <p:ext uri="{BB962C8B-B14F-4D97-AF65-F5344CB8AC3E}">
        <p14:creationId xmlns:p14="http://schemas.microsoft.com/office/powerpoint/2010/main" val="387186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F1760A-860C-47ED-AD86-5FB00AB4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4" y="1257861"/>
            <a:ext cx="7659220" cy="1494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66501-BC6D-4F3B-9B85-20DC5C0C30CE}"/>
              </a:ext>
            </a:extLst>
          </p:cNvPr>
          <p:cNvSpPr txBox="1"/>
          <p:nvPr/>
        </p:nvSpPr>
        <p:spPr>
          <a:xfrm>
            <a:off x="310404" y="286871"/>
            <a:ext cx="254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겹쳐짐 정의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6F0245-F1B5-4038-8F3E-7300579C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04" y="4228539"/>
            <a:ext cx="7659220" cy="2029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7D71F4-FDF4-43A1-90B4-3B1A5D00BD3C}"/>
              </a:ext>
            </a:extLst>
          </p:cNvPr>
          <p:cNvSpPr txBox="1"/>
          <p:nvPr/>
        </p:nvSpPr>
        <p:spPr>
          <a:xfrm>
            <a:off x="310404" y="3429000"/>
            <a:ext cx="224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겹쳐지면</a:t>
            </a:r>
            <a:endParaRPr lang="en-US" altLang="ko-KR" sz="3200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F926A56-8A88-4C5A-A34E-4C4D3C702905}"/>
              </a:ext>
            </a:extLst>
          </p:cNvPr>
          <p:cNvSpPr/>
          <p:nvPr/>
        </p:nvSpPr>
        <p:spPr>
          <a:xfrm>
            <a:off x="1281952" y="5800166"/>
            <a:ext cx="5755342" cy="313764"/>
          </a:xfrm>
          <a:prstGeom prst="frame">
            <a:avLst>
              <a:gd name="adj1" fmla="val 758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B9C401-9353-47F8-A410-FD9782F7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85" y="1532725"/>
            <a:ext cx="7144870" cy="4488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1F3E62-9448-4A9F-AD4D-8206A5D5F6AB}"/>
              </a:ext>
            </a:extLst>
          </p:cNvPr>
          <p:cNvSpPr txBox="1"/>
          <p:nvPr/>
        </p:nvSpPr>
        <p:spPr>
          <a:xfrm>
            <a:off x="3623140" y="536190"/>
            <a:ext cx="4496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탄성 충돌 상황을 적용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95649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33F5CF-2E26-4956-86E3-931DB70F1695}"/>
              </a:ext>
            </a:extLst>
          </p:cNvPr>
          <p:cNvCxnSpPr>
            <a:cxnSpLocks/>
          </p:cNvCxnSpPr>
          <p:nvPr/>
        </p:nvCxnSpPr>
        <p:spPr>
          <a:xfrm>
            <a:off x="251012" y="2429435"/>
            <a:ext cx="11546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C1EC3D-0631-4ED5-8543-A5E1DCE1038A}"/>
              </a:ext>
            </a:extLst>
          </p:cNvPr>
          <p:cNvSpPr txBox="1"/>
          <p:nvPr/>
        </p:nvSpPr>
        <p:spPr>
          <a:xfrm>
            <a:off x="4999152" y="1306196"/>
            <a:ext cx="2708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dt</a:t>
            </a:r>
            <a:endParaRPr lang="ko-KR" altLang="en-US" sz="6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E5AD4D6-0805-40E8-9FB6-C901FB373D54}"/>
              </a:ext>
            </a:extLst>
          </p:cNvPr>
          <p:cNvSpPr/>
          <p:nvPr/>
        </p:nvSpPr>
        <p:spPr>
          <a:xfrm>
            <a:off x="76200" y="4208930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64C188-BD0D-4A50-AD16-7666D03BC1D5}"/>
              </a:ext>
            </a:extLst>
          </p:cNvPr>
          <p:cNvSpPr/>
          <p:nvPr/>
        </p:nvSpPr>
        <p:spPr>
          <a:xfrm>
            <a:off x="1790702" y="4208930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06A770-B916-4877-AF0F-27B5D5C2E4B8}"/>
              </a:ext>
            </a:extLst>
          </p:cNvPr>
          <p:cNvSpPr/>
          <p:nvPr/>
        </p:nvSpPr>
        <p:spPr>
          <a:xfrm>
            <a:off x="4895851" y="4146176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D6E57D-5D30-4788-ACBC-96BEFEF59C7C}"/>
              </a:ext>
            </a:extLst>
          </p:cNvPr>
          <p:cNvSpPr/>
          <p:nvPr/>
        </p:nvSpPr>
        <p:spPr>
          <a:xfrm>
            <a:off x="5369859" y="4146175"/>
            <a:ext cx="1452282" cy="151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D3BAC-A398-4656-A61E-04239FA64F93}"/>
              </a:ext>
            </a:extLst>
          </p:cNvPr>
          <p:cNvSpPr txBox="1"/>
          <p:nvPr/>
        </p:nvSpPr>
        <p:spPr>
          <a:xfrm>
            <a:off x="977153" y="3615018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겹쳐지지 않음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6B5D69-2394-44EF-A730-080189083730}"/>
              </a:ext>
            </a:extLst>
          </p:cNvPr>
          <p:cNvSpPr txBox="1"/>
          <p:nvPr/>
        </p:nvSpPr>
        <p:spPr>
          <a:xfrm>
            <a:off x="4807444" y="3615018"/>
            <a:ext cx="309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겹쳐짐</a:t>
            </a:r>
            <a:r>
              <a:rPr lang="en-US" altLang="ko-KR" dirty="0"/>
              <a:t> but </a:t>
            </a:r>
            <a:r>
              <a:rPr lang="ko-KR" altLang="en-US" dirty="0"/>
              <a:t>그 정도가 </a:t>
            </a:r>
            <a:r>
              <a:rPr lang="ko-KR" altLang="en-US" dirty="0">
                <a:solidFill>
                  <a:srgbClr val="FF0000"/>
                </a:solidFill>
              </a:rPr>
              <a:t>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F4AB6-6A41-45EA-83A9-3D401A0A3728}"/>
              </a:ext>
            </a:extLst>
          </p:cNvPr>
          <p:cNvSpPr txBox="1"/>
          <p:nvPr/>
        </p:nvSpPr>
        <p:spPr>
          <a:xfrm>
            <a:off x="10828123" y="3615018"/>
            <a:ext cx="77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244B30F-693D-4D04-9101-1EEC3138E068}"/>
              </a:ext>
            </a:extLst>
          </p:cNvPr>
          <p:cNvCxnSpPr/>
          <p:nvPr/>
        </p:nvCxnSpPr>
        <p:spPr>
          <a:xfrm>
            <a:off x="141196" y="6042211"/>
            <a:ext cx="14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4C2C32-5A0F-4724-ADB2-2C7453C96075}"/>
              </a:ext>
            </a:extLst>
          </p:cNvPr>
          <p:cNvCxnSpPr>
            <a:cxnSpLocks/>
          </p:cNvCxnSpPr>
          <p:nvPr/>
        </p:nvCxnSpPr>
        <p:spPr>
          <a:xfrm flipH="1">
            <a:off x="1889314" y="6042211"/>
            <a:ext cx="1427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9F2DE3-29CE-4B09-95EA-90C63A7FCE51}"/>
              </a:ext>
            </a:extLst>
          </p:cNvPr>
          <p:cNvSpPr txBox="1"/>
          <p:nvPr/>
        </p:nvSpPr>
        <p:spPr>
          <a:xfrm>
            <a:off x="76200" y="6175794"/>
            <a:ext cx="90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접근방향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A6C748-90C1-42AF-A339-265AF9BD298E}"/>
              </a:ext>
            </a:extLst>
          </p:cNvPr>
          <p:cNvSpPr txBox="1"/>
          <p:nvPr/>
        </p:nvSpPr>
        <p:spPr>
          <a:xfrm>
            <a:off x="2577356" y="6175793"/>
            <a:ext cx="90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접근방향</a:t>
            </a:r>
          </a:p>
        </p:txBody>
      </p:sp>
    </p:spTree>
    <p:extLst>
      <p:ext uri="{BB962C8B-B14F-4D97-AF65-F5344CB8AC3E}">
        <p14:creationId xmlns:p14="http://schemas.microsoft.com/office/powerpoint/2010/main" val="79548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397</Words>
  <Application>Microsoft Office PowerPoint</Application>
  <PresentationFormat>와이드스크린</PresentationFormat>
  <Paragraphs>126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Overlap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Overlap</dc:title>
  <dc:creator>김 형탁</dc:creator>
  <cp:lastModifiedBy>김 형탁</cp:lastModifiedBy>
  <cp:revision>1</cp:revision>
  <dcterms:created xsi:type="dcterms:W3CDTF">2022-01-26T16:31:31Z</dcterms:created>
  <dcterms:modified xsi:type="dcterms:W3CDTF">2022-01-26T17:51:06Z</dcterms:modified>
</cp:coreProperties>
</file>