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5018"/>
    <p:restoredTop sz="94660"/>
  </p:normalViewPr>
  <p:slideViewPr>
    <p:cSldViewPr>
      <p:cViewPr>
        <p:scale>
          <a:sx n="180" d="100"/>
          <a:sy n="180" d="100"/>
        </p:scale>
        <p:origin x="336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D2A9E9D-CCB4-4A75-B787-7921903C9369}" type="datetime1">
              <a:rPr lang="ko-KR" altLang="en-US"/>
              <a:pPr lvl="0">
                <a:defRPr lang="ko-KR" altLang="en-US"/>
              </a:pPr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90A530E-C08B-48E9-A8F9-7D9C68C61E9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2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3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094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0B8D-C9AA-4FDD-8691-5A773C4E38A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F51A-22D6-46C2-A1BA-FA1007EF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Relationship Id="rId3" Type="http://schemas.openxmlformats.org/officeDocument/2006/relationships/image" Target="../media/image14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2045858" y="1369716"/>
            <a:ext cx="8072982" cy="1036608"/>
            <a:chOff x="1560624" y="947187"/>
            <a:chExt cx="6022752" cy="861797"/>
          </a:xfrm>
        </p:grpSpPr>
        <p:grpSp>
          <p:nvGrpSpPr>
            <p:cNvPr id="8" name="그룹 7"/>
            <p:cNvGrpSpPr/>
            <p:nvPr/>
          </p:nvGrpSpPr>
          <p:grpSpPr>
            <a:xfrm rot="0"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" name="타원 9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6000"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60623" y="964609"/>
              <a:ext cx="6022752" cy="829860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6000" b="1" spc="-125">
                  <a:solidFill>
                    <a:srgbClr val="ffcc00"/>
                  </a:solidFill>
                  <a:latin typeface="맑은 고딕"/>
                  <a:ea typeface="맑은 고딕"/>
                </a:rPr>
                <a:t>光</a:t>
              </a:r>
              <a:r>
                <a:rPr lang="ko-KR" altLang="en-US" sz="6000" b="1" spc="-125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길만 걷자</a:t>
              </a:r>
              <a:endParaRPr lang="ko-KR" altLang="en-US" sz="6000" b="1" spc="-125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23" name="해 22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24" name="해 23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2018581" y="284262"/>
            <a:ext cx="1917179" cy="1237998"/>
          </a:xfrm>
          <a:prstGeom prst="straightConnector1">
            <a:avLst/>
          </a:prstGeom>
          <a:ln w="28575">
            <a:solidFill>
              <a:srgbClr val="f5aa00"/>
            </a:solidFill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25283" y="2104779"/>
            <a:ext cx="1917179" cy="1237998"/>
          </a:xfrm>
          <a:prstGeom prst="straightConnector1">
            <a:avLst/>
          </a:prstGeom>
          <a:ln w="28575">
            <a:solidFill>
              <a:srgbClr val="f5aa00"/>
            </a:solidFill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5760" y="2805474"/>
            <a:ext cx="4316500" cy="2164666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1" spc="-125">
                <a:solidFill>
                  <a:srgbClr val="ffcc00"/>
                </a:solidFill>
                <a:latin typeface="맑은 고딕"/>
                <a:ea typeface="맑은 고딕"/>
              </a:rPr>
              <a:t>밤샘작업</a:t>
            </a:r>
            <a:endParaRPr lang="ko-KR" altLang="en-US" sz="4000" b="1" spc="-125">
              <a:solidFill>
                <a:srgbClr val="ffcc00"/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3200" b="1" spc="-132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서승태</a:t>
            </a:r>
            <a:endParaRPr lang="ko-KR" altLang="en-US" sz="3200" b="1" spc="-132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3200" b="1" spc="-132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성대경</a:t>
            </a:r>
            <a:endParaRPr lang="ko-KR" altLang="en-US" sz="3200" b="1" spc="-132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3200" b="1" spc="-132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이총수</a:t>
            </a:r>
            <a:endParaRPr lang="ko-KR" altLang="en-US" sz="3200" b="1" spc="-132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1864" y="5233942"/>
            <a:ext cx="2459276" cy="89901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631309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9561"/>
              </p:ext>
            </p:extLst>
          </p:nvPr>
        </p:nvGraphicFramePr>
        <p:xfrm>
          <a:off x="1517016" y="1279839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아이디어 기획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8. 31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</a:t>
                      </a:r>
                      <a:r>
                        <a:rPr lang="en-US" altLang="ko-KR" baseline="0" dirty="0" smtClean="0"/>
                        <a:t> 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49950"/>
              </p:ext>
            </p:extLst>
          </p:nvPr>
        </p:nvGraphicFramePr>
        <p:xfrm>
          <a:off x="8502079" y="2615388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48528"/>
              </p:ext>
            </p:extLst>
          </p:nvPr>
        </p:nvGraphicFramePr>
        <p:xfrm>
          <a:off x="3845370" y="1279839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45930"/>
              </p:ext>
            </p:extLst>
          </p:nvPr>
        </p:nvGraphicFramePr>
        <p:xfrm>
          <a:off x="6173724" y="1279839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 수립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73161"/>
              </p:ext>
            </p:extLst>
          </p:nvPr>
        </p:nvGraphicFramePr>
        <p:xfrm>
          <a:off x="8502079" y="1279839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문제 분석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7548"/>
              </p:ext>
            </p:extLst>
          </p:nvPr>
        </p:nvGraphicFramePr>
        <p:xfrm>
          <a:off x="6173724" y="2615388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설계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25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25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36040"/>
              </p:ext>
            </p:extLst>
          </p:nvPr>
        </p:nvGraphicFramePr>
        <p:xfrm>
          <a:off x="8502079" y="3950937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</a:t>
                      </a:r>
                      <a:r>
                        <a:rPr lang="en-US" altLang="ko-KR" baseline="0" dirty="0" smtClean="0"/>
                        <a:t>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</a:t>
                      </a:r>
                      <a:r>
                        <a:rPr lang="en-US" altLang="ko-KR" baseline="0" dirty="0" smtClean="0"/>
                        <a:t> 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9957"/>
              </p:ext>
            </p:extLst>
          </p:nvPr>
        </p:nvGraphicFramePr>
        <p:xfrm>
          <a:off x="6173724" y="3950937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 개발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stCxn id="8" idx="3"/>
            <a:endCxn id="10" idx="1"/>
          </p:cNvCxnSpPr>
          <p:nvPr/>
        </p:nvCxnSpPr>
        <p:spPr>
          <a:xfrm>
            <a:off x="3265700" y="1836099"/>
            <a:ext cx="57967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1" idx="1"/>
          </p:cNvCxnSpPr>
          <p:nvPr/>
        </p:nvCxnSpPr>
        <p:spPr>
          <a:xfrm>
            <a:off x="5594054" y="1836099"/>
            <a:ext cx="57967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7922408" y="1836099"/>
            <a:ext cx="57967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9" idx="0"/>
          </p:cNvCxnSpPr>
          <p:nvPr/>
        </p:nvCxnSpPr>
        <p:spPr>
          <a:xfrm>
            <a:off x="9376421" y="2392359"/>
            <a:ext cx="0" cy="2230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3" idx="0"/>
          </p:cNvCxnSpPr>
          <p:nvPr/>
        </p:nvCxnSpPr>
        <p:spPr>
          <a:xfrm>
            <a:off x="7048066" y="2392359"/>
            <a:ext cx="0" cy="2230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3"/>
            <a:endCxn id="9" idx="1"/>
          </p:cNvCxnSpPr>
          <p:nvPr/>
        </p:nvCxnSpPr>
        <p:spPr>
          <a:xfrm>
            <a:off x="7922408" y="3171648"/>
            <a:ext cx="57967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4" idx="0"/>
          </p:cNvCxnSpPr>
          <p:nvPr/>
        </p:nvCxnSpPr>
        <p:spPr>
          <a:xfrm>
            <a:off x="9376421" y="3727908"/>
            <a:ext cx="0" cy="2230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1"/>
            <a:endCxn id="15" idx="3"/>
          </p:cNvCxnSpPr>
          <p:nvPr/>
        </p:nvCxnSpPr>
        <p:spPr>
          <a:xfrm flipH="1">
            <a:off x="7922408" y="4507197"/>
            <a:ext cx="57967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1212"/>
              </p:ext>
            </p:extLst>
          </p:nvPr>
        </p:nvGraphicFramePr>
        <p:xfrm>
          <a:off x="6173724" y="5286485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6034"/>
              </p:ext>
            </p:extLst>
          </p:nvPr>
        </p:nvGraphicFramePr>
        <p:xfrm>
          <a:off x="4029136" y="5286485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90"/>
              </p:ext>
            </p:extLst>
          </p:nvPr>
        </p:nvGraphicFramePr>
        <p:xfrm>
          <a:off x="1517016" y="5286485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유지보수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12. 01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12. 03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30" idx="1"/>
            <a:endCxn id="24" idx="3"/>
          </p:cNvCxnSpPr>
          <p:nvPr/>
        </p:nvCxnSpPr>
        <p:spPr>
          <a:xfrm flipH="1">
            <a:off x="7922408" y="5842745"/>
            <a:ext cx="57967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1"/>
            <a:endCxn id="26" idx="3"/>
          </p:cNvCxnSpPr>
          <p:nvPr/>
        </p:nvCxnSpPr>
        <p:spPr>
          <a:xfrm flipH="1">
            <a:off x="3265700" y="5842745"/>
            <a:ext cx="76343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2"/>
            <a:endCxn id="30" idx="0"/>
          </p:cNvCxnSpPr>
          <p:nvPr/>
        </p:nvCxnSpPr>
        <p:spPr>
          <a:xfrm>
            <a:off x="9376421" y="5063457"/>
            <a:ext cx="0" cy="2230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1738"/>
              </p:ext>
            </p:extLst>
          </p:nvPr>
        </p:nvGraphicFramePr>
        <p:xfrm>
          <a:off x="8502079" y="5286485"/>
          <a:ext cx="17486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xmlns="" val="120637562"/>
                    </a:ext>
                  </a:extLst>
                </a:gridCol>
                <a:gridCol w="874342">
                  <a:extLst>
                    <a:ext uri="{9D8B030D-6E8A-4147-A177-3AD203B41FA5}">
                      <a16:colId xmlns:a16="http://schemas.microsoft.com/office/drawing/2014/main" xmlns="" val="11017022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8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10. 16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11.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711005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>
            <a:stCxn id="24" idx="1"/>
            <a:endCxn id="25" idx="3"/>
          </p:cNvCxnSpPr>
          <p:nvPr/>
        </p:nvCxnSpPr>
        <p:spPr>
          <a:xfrm flipH="1">
            <a:off x="5777820" y="5842745"/>
            <a:ext cx="3959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24" idx="0"/>
          </p:cNvCxnSpPr>
          <p:nvPr/>
        </p:nvCxnSpPr>
        <p:spPr>
          <a:xfrm>
            <a:off x="7048066" y="5063457"/>
            <a:ext cx="0" cy="2230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215593" y="3101888"/>
            <a:ext cx="3259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CBD 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적용하여</a:t>
            </a: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일정별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순환 개발</a:t>
            </a:r>
            <a:endParaRPr lang="en-US" altLang="ko-KR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0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936558" y="1339289"/>
            <a:ext cx="11024701" cy="4825540"/>
            <a:chOff x="936558" y="1339289"/>
            <a:chExt cx="11024701" cy="4825540"/>
          </a:xfrm>
        </p:grpSpPr>
        <p:sp>
          <p:nvSpPr>
            <p:cNvPr id="9" name="사다리꼴 8"/>
            <p:cNvSpPr/>
            <p:nvPr/>
          </p:nvSpPr>
          <p:spPr>
            <a:xfrm>
              <a:off x="2351583" y="1339289"/>
              <a:ext cx="9181358" cy="131583"/>
            </a:xfrm>
            <a:prstGeom prst="trapezoid">
              <a:avLst>
                <a:gd name="adj" fmla="val 1320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51584" y="1470872"/>
              <a:ext cx="9181358" cy="38454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1911414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8. 31</a:t>
              </a: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94908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9. 20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389251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543488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10. 10</a:t>
              </a: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692068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10. 20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874705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840648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10. 30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7360159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989228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11. 20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0331066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1080922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11. 30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1521091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2363976" y="1640660"/>
              <a:ext cx="844807" cy="25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3291243" y="2252210"/>
              <a:ext cx="657839" cy="252000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4820812" y="3169535"/>
              <a:ext cx="1923260" cy="252000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6744072" y="4086860"/>
              <a:ext cx="2880320" cy="252000"/>
            </a:xfrm>
            <a:prstGeom prst="rect">
              <a:avLst/>
            </a:prstGeom>
            <a:solidFill>
              <a:srgbClr val="60CB0F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10108259" y="4698410"/>
              <a:ext cx="1283680" cy="252000"/>
            </a:xfrm>
            <a:prstGeom prst="rect">
              <a:avLst/>
            </a:prstGeom>
            <a:solidFill>
              <a:srgbClr val="C169D9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제목 1"/>
            <p:cNvSpPr txBox="1">
              <a:spLocks/>
            </p:cNvSpPr>
            <p:nvPr/>
          </p:nvSpPr>
          <p:spPr>
            <a:xfrm>
              <a:off x="10200456" y="5004184"/>
              <a:ext cx="1275911" cy="252000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370417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제목 1"/>
            <p:cNvSpPr txBox="1">
              <a:spLocks/>
            </p:cNvSpPr>
            <p:nvPr/>
          </p:nvSpPr>
          <p:spPr>
            <a:xfrm>
              <a:off x="4860898" y="3475310"/>
              <a:ext cx="3632012" cy="252000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제목 1"/>
            <p:cNvSpPr txBox="1">
              <a:spLocks/>
            </p:cNvSpPr>
            <p:nvPr/>
          </p:nvSpPr>
          <p:spPr>
            <a:xfrm>
              <a:off x="8112225" y="4392635"/>
              <a:ext cx="1996034" cy="252000"/>
            </a:xfrm>
            <a:prstGeom prst="rect">
              <a:avLst/>
            </a:prstGeom>
            <a:solidFill>
              <a:srgbClr val="60CB0F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3731075" y="2557985"/>
              <a:ext cx="658176" cy="252000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제목 1"/>
            <p:cNvSpPr txBox="1">
              <a:spLocks/>
            </p:cNvSpPr>
            <p:nvPr/>
          </p:nvSpPr>
          <p:spPr>
            <a:xfrm>
              <a:off x="3810584" y="2863760"/>
              <a:ext cx="1045285" cy="252000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제목 1"/>
            <p:cNvSpPr txBox="1">
              <a:spLocks/>
            </p:cNvSpPr>
            <p:nvPr/>
          </p:nvSpPr>
          <p:spPr>
            <a:xfrm>
              <a:off x="5874704" y="3781085"/>
              <a:ext cx="3266338" cy="252000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6558" y="1628800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아이디어 기획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2903798" y="1946435"/>
              <a:ext cx="466620" cy="25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lIns="0" tIns="0" rIns="0" bIns="0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n-US" altLang="ko-KR" sz="120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6558" y="1932428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선정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36558" y="2236056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 수립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6558" y="2539684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분석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6558" y="2843312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36558" y="3146940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en-US" altLang="ko-KR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6558" y="3450568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36558" y="3754196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개발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36558" y="4057824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구축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36558" y="4361452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en-US" altLang="ko-KR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36558" y="4665080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36558" y="4968712"/>
              <a:ext cx="1372987" cy="252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noAutofit/>
            </a:bodyPr>
            <a:lstStyle/>
            <a:p>
              <a:pPr font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</a:t>
              </a:r>
              <a:endPara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351583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8845613" y="1470872"/>
              <a:ext cx="0" cy="43200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제목 1"/>
            <p:cNvSpPr txBox="1">
              <a:spLocks/>
            </p:cNvSpPr>
            <p:nvPr/>
          </p:nvSpPr>
          <p:spPr>
            <a:xfrm>
              <a:off x="2930248" y="5828024"/>
              <a:ext cx="880337" cy="336805"/>
            </a:xfrm>
            <a:prstGeom prst="rect">
              <a:avLst/>
            </a:prstGeom>
          </p:spPr>
          <p:txBody>
            <a:bodyPr vert="horz" lIns="91429" tIns="45715" rIns="91429" bIns="45715" rtlCol="0" anchor="ctr"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1500" spc="-50" dirty="0" smtClean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2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비용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8160" y="1493568"/>
            <a:ext cx="7355400" cy="4390388"/>
          </a:xfrm>
          <a:prstGeom prst="roundRect">
            <a:avLst>
              <a:gd name="adj" fmla="val 5602"/>
            </a:avLst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68302" y="1596120"/>
            <a:ext cx="7128515" cy="3980217"/>
            <a:chOff x="3585621" y="907887"/>
            <a:chExt cx="7189024" cy="4825369"/>
          </a:xfrm>
        </p:grpSpPr>
        <p:sp>
          <p:nvSpPr>
            <p:cNvPr id="24" name="직사각형 23"/>
            <p:cNvSpPr/>
            <p:nvPr/>
          </p:nvSpPr>
          <p:spPr>
            <a:xfrm>
              <a:off x="3807564" y="1104608"/>
              <a:ext cx="6967081" cy="671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lvl="0" algn="ctr">
                <a:lnSpc>
                  <a:spcPct val="150000"/>
                </a:lnSpc>
              </a:pPr>
              <a:endParaRPr lang="en-US" altLang="ko-KR" sz="2000" b="1" dirty="0" smtClean="0">
                <a:ln>
                  <a:solidFill>
                    <a:schemeClr val="bg1"/>
                  </a:solidFill>
                </a:ln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735960" y="907887"/>
              <a:ext cx="0" cy="48253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647728" y="2347061"/>
              <a:ext cx="7006713" cy="13835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644924" y="3311264"/>
              <a:ext cx="6969941" cy="13762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642120" y="4352130"/>
              <a:ext cx="6974148" cy="13771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585621" y="1066071"/>
              <a:ext cx="2064668" cy="36933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직접인건비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72231" y="1066070"/>
              <a:ext cx="4782209" cy="99752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ko-KR" altLang="en-US" sz="2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초급기술자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 3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 3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</a:t>
              </a:r>
              <a:endPara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3,979,456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X 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 3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</a:t>
              </a:r>
              <a:endPara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              35,815,104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85621" y="2450134"/>
              <a:ext cx="2064668" cy="36933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직접경비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72231" y="2472705"/>
              <a:ext cx="4782209" cy="821980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ko-KR" altLang="en-US" sz="2000" b="1" dirty="0" err="1">
                  <a:latin typeface="맑은 고딕" panose="020B0503020000020004" pitchFamily="50" charset="-127"/>
                </a:rPr>
                <a:t>서버비용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 및 테스트 단말기 비용 등</a:t>
              </a:r>
              <a:endParaRPr lang="en-US" altLang="ko-KR" sz="2000" b="1" dirty="0">
                <a:latin typeface="맑은 고딕" panose="020B0503020000020004" pitchFamily="50" charset="-127"/>
              </a:endParaRPr>
            </a:p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</a:rPr>
                <a:t>=    1,000,000 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원</a:t>
              </a:r>
              <a:endParaRPr lang="en-US" altLang="ko-KR" sz="2000" b="1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85621" y="3508653"/>
              <a:ext cx="2064668" cy="36933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ko-KR" altLang="en-US" sz="2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간접경비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72231" y="3553797"/>
              <a:ext cx="4782209" cy="99752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회의비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활동비 등</a:t>
              </a:r>
              <a:endPara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/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   1,000,000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85621" y="4557693"/>
              <a:ext cx="2064668" cy="36933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</a:rPr>
                <a:t>④ </a:t>
              </a:r>
              <a:r>
                <a:rPr lang="ko-KR" altLang="en-US" sz="2000" b="1" dirty="0" err="1" smtClean="0">
                  <a:latin typeface="맑은 고딕" panose="020B0503020000020004" pitchFamily="50" charset="-127"/>
                </a:rPr>
                <a:t>기술료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77419" y="4625409"/>
              <a:ext cx="4177020" cy="755112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직접인건비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b="1" dirty="0">
                  <a:latin typeface="맑은 고딕" panose="020B0503020000020004" pitchFamily="50" charset="-127"/>
                </a:rPr>
                <a:t>+ 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제경비</a:t>
              </a:r>
              <a:r>
                <a:rPr lang="en-US" altLang="ko-KR" sz="2000" b="1" dirty="0">
                  <a:latin typeface="맑은 고딕" panose="020B0503020000020004" pitchFamily="50" charset="-127"/>
                </a:rPr>
                <a:t>) X 40%</a:t>
              </a:r>
            </a:p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</a:rPr>
                <a:t>= (35,815,104 + 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2,000,000) 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원</a:t>
              </a:r>
              <a:r>
                <a:rPr lang="en-US" altLang="ko-KR" sz="2000" b="1" dirty="0">
                  <a:latin typeface="맑은 고딕" panose="020B0503020000020004" pitchFamily="50" charset="-127"/>
                </a:rPr>
                <a:t> X 40%</a:t>
              </a:r>
            </a:p>
            <a:p>
              <a:pPr algn="r"/>
              <a:r>
                <a:rPr lang="en-US" altLang="ko-KR" sz="2000" b="1" dirty="0">
                  <a:latin typeface="맑은 고딕" panose="020B0503020000020004" pitchFamily="50" charset="-127"/>
                </a:rPr>
                <a:t>=                                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15,126,042 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원</a:t>
              </a:r>
              <a:endParaRPr lang="en-US" altLang="ko-KR" sz="2000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701573" y="5231392"/>
            <a:ext cx="2723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4" latinLnBrk="0">
              <a:lnSpc>
                <a:spcPct val="150000"/>
              </a:lnSpc>
            </a:pPr>
            <a:r>
              <a:rPr lang="ko-KR" altLang="en-US" sz="2400" b="1" u="sng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4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52,941,146</a:t>
            </a:r>
            <a:r>
              <a:rPr lang="en-US" altLang="ko-KR" sz="2400" b="1" u="sng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u="sng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 요소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7368" y="2447642"/>
            <a:ext cx="6265549" cy="3381414"/>
            <a:chOff x="407368" y="2447642"/>
            <a:chExt cx="6265549" cy="3381414"/>
          </a:xfrm>
        </p:grpSpPr>
        <p:grpSp>
          <p:nvGrpSpPr>
            <p:cNvPr id="8" name="그룹 7"/>
            <p:cNvGrpSpPr/>
            <p:nvPr/>
          </p:nvGrpSpPr>
          <p:grpSpPr>
            <a:xfrm>
              <a:off x="407368" y="2447642"/>
              <a:ext cx="6265549" cy="3381414"/>
              <a:chOff x="3016259" y="3219172"/>
              <a:chExt cx="6643813" cy="358555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016259" y="3219172"/>
                <a:ext cx="3585454" cy="3585557"/>
                <a:chOff x="6882497" y="1563707"/>
                <a:chExt cx="3585454" cy="3585557"/>
              </a:xfrm>
              <a:solidFill>
                <a:srgbClr val="E6E7E9"/>
              </a:solidFill>
            </p:grpSpPr>
            <p:sp>
              <p:nvSpPr>
                <p:cNvPr id="32" name="자유형 31"/>
                <p:cNvSpPr/>
                <p:nvPr/>
              </p:nvSpPr>
              <p:spPr>
                <a:xfrm rot="13500000">
                  <a:off x="7817051" y="1557654"/>
                  <a:ext cx="852814" cy="1137568"/>
                </a:xfrm>
                <a:custGeom>
                  <a:avLst/>
                  <a:gdLst>
                    <a:gd name="connsiteX0" fmla="*/ 384126 w 852814"/>
                    <a:gd name="connsiteY0" fmla="*/ 1137568 h 1137568"/>
                    <a:gd name="connsiteX1" fmla="*/ 0 w 852814"/>
                    <a:gd name="connsiteY1" fmla="*/ 753442 h 1137568"/>
                    <a:gd name="connsiteX2" fmla="*/ 309577 w 852814"/>
                    <a:gd name="connsiteY2" fmla="*/ 6056 h 1137568"/>
                    <a:gd name="connsiteX3" fmla="*/ 309288 w 852814"/>
                    <a:gd name="connsiteY3" fmla="*/ 0 h 1137568"/>
                    <a:gd name="connsiteX4" fmla="*/ 852524 w 852814"/>
                    <a:gd name="connsiteY4" fmla="*/ 0 h 1137568"/>
                    <a:gd name="connsiteX5" fmla="*/ 852814 w 852814"/>
                    <a:gd name="connsiteY5" fmla="*/ 6056 h 1137568"/>
                    <a:gd name="connsiteX6" fmla="*/ 384126 w 852814"/>
                    <a:gd name="connsiteY6" fmla="*/ 1137568 h 113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2814" h="1137568">
                      <a:moveTo>
                        <a:pt x="384126" y="1137568"/>
                      </a:moveTo>
                      <a:lnTo>
                        <a:pt x="0" y="753442"/>
                      </a:lnTo>
                      <a:cubicBezTo>
                        <a:pt x="206385" y="547057"/>
                        <a:pt x="309578" y="276557"/>
                        <a:pt x="309577" y="6056"/>
                      </a:cubicBezTo>
                      <a:lnTo>
                        <a:pt x="309288" y="0"/>
                      </a:lnTo>
                      <a:lnTo>
                        <a:pt x="852524" y="0"/>
                      </a:lnTo>
                      <a:lnTo>
                        <a:pt x="852814" y="6056"/>
                      </a:lnTo>
                      <a:cubicBezTo>
                        <a:pt x="852814" y="415583"/>
                        <a:pt x="696585" y="825110"/>
                        <a:pt x="384126" y="1137568"/>
                      </a:cubicBezTo>
                      <a:close/>
                    </a:path>
                  </a:pathLst>
                </a:custGeom>
                <a:solidFill>
                  <a:srgbClr val="38C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자유형 32"/>
                <p:cNvSpPr/>
                <p:nvPr/>
              </p:nvSpPr>
              <p:spPr>
                <a:xfrm rot="13500000">
                  <a:off x="8549848" y="1700100"/>
                  <a:ext cx="1118090" cy="845304"/>
                </a:xfrm>
                <a:custGeom>
                  <a:avLst/>
                  <a:gdLst>
                    <a:gd name="connsiteX0" fmla="*/ 1118090 w 1118090"/>
                    <a:gd name="connsiteY0" fmla="*/ 384125 h 845304"/>
                    <a:gd name="connsiteX1" fmla="*/ 1004580 w 1118090"/>
                    <a:gd name="connsiteY1" fmla="*/ 486723 h 845304"/>
                    <a:gd name="connsiteX2" fmla="*/ 147983 w 1118090"/>
                    <a:gd name="connsiteY2" fmla="*/ 838239 h 845304"/>
                    <a:gd name="connsiteX3" fmla="*/ 0 w 1118090"/>
                    <a:gd name="connsiteY3" fmla="*/ 845304 h 845304"/>
                    <a:gd name="connsiteX4" fmla="*/ 0 w 1118090"/>
                    <a:gd name="connsiteY4" fmla="*/ 302068 h 845304"/>
                    <a:gd name="connsiteX5" fmla="*/ 95913 w 1118090"/>
                    <a:gd name="connsiteY5" fmla="*/ 297489 h 845304"/>
                    <a:gd name="connsiteX6" fmla="*/ 661712 w 1118090"/>
                    <a:gd name="connsiteY6" fmla="*/ 65305 h 845304"/>
                    <a:gd name="connsiteX7" fmla="*/ 733964 w 1118090"/>
                    <a:gd name="connsiteY7" fmla="*/ 0 h 845304"/>
                    <a:gd name="connsiteX8" fmla="*/ 1118090 w 1118090"/>
                    <a:gd name="connsiteY8" fmla="*/ 384125 h 84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8090" h="845304">
                      <a:moveTo>
                        <a:pt x="1118090" y="384125"/>
                      </a:moveTo>
                      <a:lnTo>
                        <a:pt x="1004580" y="486723"/>
                      </a:lnTo>
                      <a:cubicBezTo>
                        <a:pt x="753173" y="691774"/>
                        <a:pt x="453991" y="808946"/>
                        <a:pt x="147983" y="838239"/>
                      </a:cubicBezTo>
                      <a:lnTo>
                        <a:pt x="0" y="845304"/>
                      </a:lnTo>
                      <a:lnTo>
                        <a:pt x="0" y="302068"/>
                      </a:lnTo>
                      <a:lnTo>
                        <a:pt x="95913" y="297489"/>
                      </a:lnTo>
                      <a:cubicBezTo>
                        <a:pt x="298036" y="278140"/>
                        <a:pt x="495653" y="200746"/>
                        <a:pt x="661712" y="65305"/>
                      </a:cubicBezTo>
                      <a:lnTo>
                        <a:pt x="733964" y="0"/>
                      </a:lnTo>
                      <a:lnTo>
                        <a:pt x="1118090" y="384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자유형 33"/>
                <p:cNvSpPr/>
                <p:nvPr/>
              </p:nvSpPr>
              <p:spPr>
                <a:xfrm rot="13500000">
                  <a:off x="9344354" y="2500120"/>
                  <a:ext cx="1126114" cy="852556"/>
                </a:xfrm>
                <a:custGeom>
                  <a:avLst/>
                  <a:gdLst>
                    <a:gd name="connsiteX0" fmla="*/ 1126114 w 1126114"/>
                    <a:gd name="connsiteY0" fmla="*/ 852556 h 852556"/>
                    <a:gd name="connsiteX1" fmla="*/ 978130 w 1126114"/>
                    <a:gd name="connsiteY1" fmla="*/ 845491 h 852556"/>
                    <a:gd name="connsiteX2" fmla="*/ 1 w 1126114"/>
                    <a:gd name="connsiteY2" fmla="*/ 384126 h 852556"/>
                    <a:gd name="connsiteX3" fmla="*/ 0 w 1126114"/>
                    <a:gd name="connsiteY3" fmla="*/ 384126 h 852556"/>
                    <a:gd name="connsiteX4" fmla="*/ 384126 w 1126114"/>
                    <a:gd name="connsiteY4" fmla="*/ 0 h 852556"/>
                    <a:gd name="connsiteX5" fmla="*/ 384126 w 1126114"/>
                    <a:gd name="connsiteY5" fmla="*/ 0 h 852556"/>
                    <a:gd name="connsiteX6" fmla="*/ 1030200 w 1126114"/>
                    <a:gd name="connsiteY6" fmla="*/ 304741 h 852556"/>
                    <a:gd name="connsiteX7" fmla="*/ 1126114 w 1126114"/>
                    <a:gd name="connsiteY7" fmla="*/ 309320 h 852556"/>
                    <a:gd name="connsiteX8" fmla="*/ 1126114 w 1126114"/>
                    <a:gd name="connsiteY8" fmla="*/ 852556 h 85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6114" h="852556">
                      <a:moveTo>
                        <a:pt x="1126114" y="852556"/>
                      </a:moveTo>
                      <a:lnTo>
                        <a:pt x="978130" y="845491"/>
                      </a:lnTo>
                      <a:cubicBezTo>
                        <a:pt x="621121" y="811315"/>
                        <a:pt x="273402" y="657527"/>
                        <a:pt x="1" y="384126"/>
                      </a:cubicBezTo>
                      <a:lnTo>
                        <a:pt x="0" y="384126"/>
                      </a:lnTo>
                      <a:lnTo>
                        <a:pt x="384126" y="0"/>
                      </a:lnTo>
                      <a:lnTo>
                        <a:pt x="384126" y="0"/>
                      </a:lnTo>
                      <a:cubicBezTo>
                        <a:pt x="564713" y="180587"/>
                        <a:pt x="794389" y="282167"/>
                        <a:pt x="1030200" y="304741"/>
                      </a:cubicBezTo>
                      <a:lnTo>
                        <a:pt x="1126114" y="309320"/>
                      </a:lnTo>
                      <a:lnTo>
                        <a:pt x="1126114" y="8525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자유형 34"/>
                <p:cNvSpPr/>
                <p:nvPr/>
              </p:nvSpPr>
              <p:spPr>
                <a:xfrm rot="13500000">
                  <a:off x="7013821" y="2373314"/>
                  <a:ext cx="852009" cy="1114657"/>
                </a:xfrm>
                <a:custGeom>
                  <a:avLst/>
                  <a:gdLst>
                    <a:gd name="connsiteX0" fmla="*/ 852009 w 852009"/>
                    <a:gd name="connsiteY0" fmla="*/ 1114657 h 1114657"/>
                    <a:gd name="connsiteX1" fmla="*/ 308773 w 852009"/>
                    <a:gd name="connsiteY1" fmla="*/ 1114657 h 1114657"/>
                    <a:gd name="connsiteX2" fmla="*/ 304741 w 852009"/>
                    <a:gd name="connsiteY2" fmla="*/ 1030200 h 1114657"/>
                    <a:gd name="connsiteX3" fmla="*/ 0 w 852009"/>
                    <a:gd name="connsiteY3" fmla="*/ 384127 h 1114657"/>
                    <a:gd name="connsiteX4" fmla="*/ 0 w 852009"/>
                    <a:gd name="connsiteY4" fmla="*/ 384126 h 1114657"/>
                    <a:gd name="connsiteX5" fmla="*/ 384126 w 852009"/>
                    <a:gd name="connsiteY5" fmla="*/ 0 h 1114657"/>
                    <a:gd name="connsiteX6" fmla="*/ 384126 w 852009"/>
                    <a:gd name="connsiteY6" fmla="*/ 1 h 1114657"/>
                    <a:gd name="connsiteX7" fmla="*/ 845491 w 852009"/>
                    <a:gd name="connsiteY7" fmla="*/ 978130 h 1114657"/>
                    <a:gd name="connsiteX8" fmla="*/ 852009 w 852009"/>
                    <a:gd name="connsiteY8" fmla="*/ 1114657 h 111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2009" h="1114657">
                      <a:moveTo>
                        <a:pt x="852009" y="1114657"/>
                      </a:moveTo>
                      <a:lnTo>
                        <a:pt x="308773" y="1114657"/>
                      </a:lnTo>
                      <a:lnTo>
                        <a:pt x="304741" y="1030200"/>
                      </a:lnTo>
                      <a:cubicBezTo>
                        <a:pt x="282167" y="794389"/>
                        <a:pt x="180587" y="564713"/>
                        <a:pt x="0" y="384127"/>
                      </a:cubicBezTo>
                      <a:lnTo>
                        <a:pt x="0" y="384126"/>
                      </a:lnTo>
                      <a:lnTo>
                        <a:pt x="384126" y="0"/>
                      </a:lnTo>
                      <a:lnTo>
                        <a:pt x="384126" y="1"/>
                      </a:lnTo>
                      <a:cubicBezTo>
                        <a:pt x="657527" y="273402"/>
                        <a:pt x="811315" y="621121"/>
                        <a:pt x="845491" y="978130"/>
                      </a:cubicBezTo>
                      <a:lnTo>
                        <a:pt x="852009" y="111465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 35"/>
                <p:cNvSpPr/>
                <p:nvPr/>
              </p:nvSpPr>
              <p:spPr>
                <a:xfrm rot="13500000">
                  <a:off x="6884911" y="3365039"/>
                  <a:ext cx="1118089" cy="845304"/>
                </a:xfrm>
                <a:custGeom>
                  <a:avLst/>
                  <a:gdLst>
                    <a:gd name="connsiteX0" fmla="*/ 1118089 w 1118089"/>
                    <a:gd name="connsiteY0" fmla="*/ 461178 h 845304"/>
                    <a:gd name="connsiteX1" fmla="*/ 733963 w 1118089"/>
                    <a:gd name="connsiteY1" fmla="*/ 845304 h 845304"/>
                    <a:gd name="connsiteX2" fmla="*/ 661712 w 1118089"/>
                    <a:gd name="connsiteY2" fmla="*/ 779999 h 845304"/>
                    <a:gd name="connsiteX3" fmla="*/ 95913 w 1118089"/>
                    <a:gd name="connsiteY3" fmla="*/ 547815 h 845304"/>
                    <a:gd name="connsiteX4" fmla="*/ 0 w 1118089"/>
                    <a:gd name="connsiteY4" fmla="*/ 543236 h 845304"/>
                    <a:gd name="connsiteX5" fmla="*/ 0 w 1118089"/>
                    <a:gd name="connsiteY5" fmla="*/ 0 h 845304"/>
                    <a:gd name="connsiteX6" fmla="*/ 147983 w 1118089"/>
                    <a:gd name="connsiteY6" fmla="*/ 7065 h 845304"/>
                    <a:gd name="connsiteX7" fmla="*/ 1004580 w 1118089"/>
                    <a:gd name="connsiteY7" fmla="*/ 358581 h 845304"/>
                    <a:gd name="connsiteX8" fmla="*/ 1118089 w 1118089"/>
                    <a:gd name="connsiteY8" fmla="*/ 461178 h 84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8089" h="845304">
                      <a:moveTo>
                        <a:pt x="1118089" y="461178"/>
                      </a:moveTo>
                      <a:lnTo>
                        <a:pt x="733963" y="845304"/>
                      </a:lnTo>
                      <a:lnTo>
                        <a:pt x="661712" y="779999"/>
                      </a:lnTo>
                      <a:cubicBezTo>
                        <a:pt x="495653" y="644558"/>
                        <a:pt x="298037" y="567164"/>
                        <a:pt x="95913" y="547815"/>
                      </a:cubicBezTo>
                      <a:lnTo>
                        <a:pt x="0" y="543236"/>
                      </a:lnTo>
                      <a:lnTo>
                        <a:pt x="0" y="0"/>
                      </a:lnTo>
                      <a:lnTo>
                        <a:pt x="147983" y="7065"/>
                      </a:lnTo>
                      <a:cubicBezTo>
                        <a:pt x="453991" y="36358"/>
                        <a:pt x="753173" y="153530"/>
                        <a:pt x="1004580" y="358581"/>
                      </a:cubicBezTo>
                      <a:lnTo>
                        <a:pt x="1118089" y="461178"/>
                      </a:lnTo>
                      <a:close/>
                    </a:path>
                  </a:pathLst>
                </a:custGeom>
                <a:solidFill>
                  <a:srgbClr val="E6E7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자유형 36"/>
                <p:cNvSpPr/>
                <p:nvPr/>
              </p:nvSpPr>
              <p:spPr>
                <a:xfrm rot="13500000">
                  <a:off x="9480398" y="3227061"/>
                  <a:ext cx="845562" cy="1129545"/>
                </a:xfrm>
                <a:custGeom>
                  <a:avLst/>
                  <a:gdLst>
                    <a:gd name="connsiteX0" fmla="*/ 845562 w 845562"/>
                    <a:gd name="connsiteY0" fmla="*/ 745419 h 1129545"/>
                    <a:gd name="connsiteX1" fmla="*/ 461436 w 845562"/>
                    <a:gd name="connsiteY1" fmla="*/ 1129545 h 1129545"/>
                    <a:gd name="connsiteX2" fmla="*/ 358839 w 845562"/>
                    <a:gd name="connsiteY2" fmla="*/ 1016036 h 1129545"/>
                    <a:gd name="connsiteX3" fmla="*/ 0 w 845562"/>
                    <a:gd name="connsiteY3" fmla="*/ 6056 h 1129545"/>
                    <a:gd name="connsiteX4" fmla="*/ 289 w 845562"/>
                    <a:gd name="connsiteY4" fmla="*/ 0 h 1129545"/>
                    <a:gd name="connsiteX5" fmla="*/ 543526 w 845562"/>
                    <a:gd name="connsiteY5" fmla="*/ 0 h 1129545"/>
                    <a:gd name="connsiteX6" fmla="*/ 543236 w 845562"/>
                    <a:gd name="connsiteY6" fmla="*/ 6056 h 1129545"/>
                    <a:gd name="connsiteX7" fmla="*/ 780257 w 845562"/>
                    <a:gd name="connsiteY7" fmla="*/ 673168 h 1129545"/>
                    <a:gd name="connsiteX8" fmla="*/ 845562 w 845562"/>
                    <a:gd name="connsiteY8" fmla="*/ 745419 h 112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5562" h="1129545">
                      <a:moveTo>
                        <a:pt x="845562" y="745419"/>
                      </a:moveTo>
                      <a:lnTo>
                        <a:pt x="461436" y="1129545"/>
                      </a:lnTo>
                      <a:lnTo>
                        <a:pt x="358839" y="1016036"/>
                      </a:lnTo>
                      <a:cubicBezTo>
                        <a:pt x="119613" y="722728"/>
                        <a:pt x="0" y="364392"/>
                        <a:pt x="0" y="6056"/>
                      </a:cubicBezTo>
                      <a:lnTo>
                        <a:pt x="289" y="0"/>
                      </a:lnTo>
                      <a:lnTo>
                        <a:pt x="543526" y="0"/>
                      </a:lnTo>
                      <a:lnTo>
                        <a:pt x="543236" y="6056"/>
                      </a:lnTo>
                      <a:cubicBezTo>
                        <a:pt x="543236" y="242744"/>
                        <a:pt x="622243" y="479432"/>
                        <a:pt x="780257" y="673168"/>
                      </a:cubicBezTo>
                      <a:lnTo>
                        <a:pt x="845562" y="745419"/>
                      </a:lnTo>
                      <a:close/>
                    </a:path>
                  </a:pathLst>
                </a:custGeom>
                <a:solidFill>
                  <a:srgbClr val="38C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자유형 37"/>
                <p:cNvSpPr/>
                <p:nvPr/>
              </p:nvSpPr>
              <p:spPr>
                <a:xfrm rot="13500000">
                  <a:off x="7684544" y="4159930"/>
                  <a:ext cx="1126113" cy="852556"/>
                </a:xfrm>
                <a:custGeom>
                  <a:avLst/>
                  <a:gdLst>
                    <a:gd name="connsiteX0" fmla="*/ 1126113 w 1126113"/>
                    <a:gd name="connsiteY0" fmla="*/ 543236 h 852556"/>
                    <a:gd name="connsiteX1" fmla="*/ 1030199 w 1126113"/>
                    <a:gd name="connsiteY1" fmla="*/ 547815 h 852556"/>
                    <a:gd name="connsiteX2" fmla="*/ 384125 w 1126113"/>
                    <a:gd name="connsiteY2" fmla="*/ 852556 h 852556"/>
                    <a:gd name="connsiteX3" fmla="*/ 0 w 1126113"/>
                    <a:gd name="connsiteY3" fmla="*/ 468430 h 852556"/>
                    <a:gd name="connsiteX4" fmla="*/ 978129 w 1126113"/>
                    <a:gd name="connsiteY4" fmla="*/ 7065 h 852556"/>
                    <a:gd name="connsiteX5" fmla="*/ 1126113 w 1126113"/>
                    <a:gd name="connsiteY5" fmla="*/ 0 h 852556"/>
                    <a:gd name="connsiteX6" fmla="*/ 1126113 w 1126113"/>
                    <a:gd name="connsiteY6" fmla="*/ 543236 h 85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113" h="852556">
                      <a:moveTo>
                        <a:pt x="1126113" y="543236"/>
                      </a:moveTo>
                      <a:lnTo>
                        <a:pt x="1030199" y="547815"/>
                      </a:lnTo>
                      <a:cubicBezTo>
                        <a:pt x="794388" y="570388"/>
                        <a:pt x="564712" y="671969"/>
                        <a:pt x="384125" y="852556"/>
                      </a:cubicBezTo>
                      <a:lnTo>
                        <a:pt x="0" y="468430"/>
                      </a:lnTo>
                      <a:cubicBezTo>
                        <a:pt x="273401" y="195029"/>
                        <a:pt x="621120" y="41240"/>
                        <a:pt x="978129" y="7065"/>
                      </a:cubicBezTo>
                      <a:lnTo>
                        <a:pt x="1126113" y="0"/>
                      </a:lnTo>
                      <a:lnTo>
                        <a:pt x="1126113" y="543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자유형 38"/>
                <p:cNvSpPr/>
                <p:nvPr/>
              </p:nvSpPr>
              <p:spPr>
                <a:xfrm rot="13500000">
                  <a:off x="8682272" y="4036477"/>
                  <a:ext cx="844757" cy="1106634"/>
                </a:xfrm>
                <a:custGeom>
                  <a:avLst/>
                  <a:gdLst>
                    <a:gd name="connsiteX0" fmla="*/ 543236 w 844757"/>
                    <a:gd name="connsiteY0" fmla="*/ 1106634 h 1106634"/>
                    <a:gd name="connsiteX1" fmla="*/ 0 w 844757"/>
                    <a:gd name="connsiteY1" fmla="*/ 1106634 h 1106634"/>
                    <a:gd name="connsiteX2" fmla="*/ 6518 w 844757"/>
                    <a:gd name="connsiteY2" fmla="*/ 970107 h 1106634"/>
                    <a:gd name="connsiteX3" fmla="*/ 358034 w 844757"/>
                    <a:gd name="connsiteY3" fmla="*/ 113510 h 1106634"/>
                    <a:gd name="connsiteX4" fmla="*/ 460632 w 844757"/>
                    <a:gd name="connsiteY4" fmla="*/ 0 h 1106634"/>
                    <a:gd name="connsiteX5" fmla="*/ 844757 w 844757"/>
                    <a:gd name="connsiteY5" fmla="*/ 384126 h 1106634"/>
                    <a:gd name="connsiteX6" fmla="*/ 779452 w 844757"/>
                    <a:gd name="connsiteY6" fmla="*/ 456378 h 1106634"/>
                    <a:gd name="connsiteX7" fmla="*/ 547268 w 844757"/>
                    <a:gd name="connsiteY7" fmla="*/ 1022177 h 1106634"/>
                    <a:gd name="connsiteX8" fmla="*/ 543236 w 844757"/>
                    <a:gd name="connsiteY8" fmla="*/ 1106634 h 110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4757" h="1106634">
                      <a:moveTo>
                        <a:pt x="543236" y="1106634"/>
                      </a:moveTo>
                      <a:lnTo>
                        <a:pt x="0" y="1106634"/>
                      </a:lnTo>
                      <a:lnTo>
                        <a:pt x="6518" y="970107"/>
                      </a:lnTo>
                      <a:cubicBezTo>
                        <a:pt x="35811" y="664099"/>
                        <a:pt x="152983" y="364917"/>
                        <a:pt x="358034" y="113510"/>
                      </a:cubicBezTo>
                      <a:lnTo>
                        <a:pt x="460632" y="0"/>
                      </a:lnTo>
                      <a:lnTo>
                        <a:pt x="844757" y="384126"/>
                      </a:lnTo>
                      <a:lnTo>
                        <a:pt x="779452" y="456378"/>
                      </a:lnTo>
                      <a:cubicBezTo>
                        <a:pt x="644011" y="622437"/>
                        <a:pt x="566617" y="820053"/>
                        <a:pt x="547268" y="1022177"/>
                      </a:cubicBezTo>
                      <a:lnTo>
                        <a:pt x="543236" y="11066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4704345" y="4774313"/>
                <a:ext cx="195884" cy="60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400" b="1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" name="자유형 10"/>
              <p:cNvSpPr>
                <a:spLocks/>
              </p:cNvSpPr>
              <p:nvPr/>
            </p:nvSpPr>
            <p:spPr bwMode="auto">
              <a:xfrm>
                <a:off x="5958042" y="4345833"/>
                <a:ext cx="228350" cy="253098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5178640" y="6117259"/>
                <a:ext cx="278120" cy="24658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3" name="자유형 12"/>
              <p:cNvSpPr>
                <a:spLocks/>
              </p:cNvSpPr>
              <p:nvPr/>
            </p:nvSpPr>
            <p:spPr bwMode="auto">
              <a:xfrm>
                <a:off x="3479111" y="4390321"/>
                <a:ext cx="256556" cy="224536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5211701" y="3711202"/>
                <a:ext cx="199566" cy="169280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15" name="Group 20"/>
              <p:cNvGrpSpPr>
                <a:grpSpLocks noChangeAspect="1"/>
              </p:cNvGrpSpPr>
              <p:nvPr/>
            </p:nvGrpSpPr>
            <p:grpSpPr bwMode="auto">
              <a:xfrm>
                <a:off x="4215823" y="3617346"/>
                <a:ext cx="202327" cy="27598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2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3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3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5973977" y="5383371"/>
                <a:ext cx="200646" cy="246337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Freeform 36"/>
              <p:cNvSpPr>
                <a:spLocks noEditPoints="1"/>
              </p:cNvSpPr>
              <p:nvPr/>
            </p:nvSpPr>
            <p:spPr bwMode="auto">
              <a:xfrm>
                <a:off x="3519877" y="5366056"/>
                <a:ext cx="151435" cy="254701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18" name="Group 39"/>
              <p:cNvGrpSpPr>
                <a:grpSpLocks noChangeAspect="1"/>
              </p:cNvGrpSpPr>
              <p:nvPr/>
            </p:nvGrpSpPr>
            <p:grpSpPr bwMode="auto">
              <a:xfrm>
                <a:off x="4185880" y="6137321"/>
                <a:ext cx="245997" cy="198924"/>
                <a:chOff x="5919" y="4283"/>
                <a:chExt cx="324" cy="262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5" name="Freeform 41"/>
                <p:cNvSpPr>
                  <a:spLocks/>
                </p:cNvSpPr>
                <p:nvPr/>
              </p:nvSpPr>
              <p:spPr bwMode="auto">
                <a:xfrm>
                  <a:off x="6065" y="4421"/>
                  <a:ext cx="32" cy="38"/>
                </a:xfrm>
                <a:custGeom>
                  <a:avLst/>
                  <a:gdLst>
                    <a:gd name="T0" fmla="*/ 175 w 349"/>
                    <a:gd name="T1" fmla="*/ 0 h 421"/>
                    <a:gd name="T2" fmla="*/ 206 w 349"/>
                    <a:gd name="T3" fmla="*/ 2 h 421"/>
                    <a:gd name="T4" fmla="*/ 235 w 349"/>
                    <a:gd name="T5" fmla="*/ 9 h 421"/>
                    <a:gd name="T6" fmla="*/ 263 w 349"/>
                    <a:gd name="T7" fmla="*/ 22 h 421"/>
                    <a:gd name="T8" fmla="*/ 287 w 349"/>
                    <a:gd name="T9" fmla="*/ 40 h 421"/>
                    <a:gd name="T10" fmla="*/ 308 w 349"/>
                    <a:gd name="T11" fmla="*/ 60 h 421"/>
                    <a:gd name="T12" fmla="*/ 326 w 349"/>
                    <a:gd name="T13" fmla="*/ 84 h 421"/>
                    <a:gd name="T14" fmla="*/ 338 w 349"/>
                    <a:gd name="T15" fmla="*/ 111 h 421"/>
                    <a:gd name="T16" fmla="*/ 346 w 349"/>
                    <a:gd name="T17" fmla="*/ 140 h 421"/>
                    <a:gd name="T18" fmla="*/ 349 w 349"/>
                    <a:gd name="T19" fmla="*/ 171 h 421"/>
                    <a:gd name="T20" fmla="*/ 349 w 349"/>
                    <a:gd name="T21" fmla="*/ 249 h 421"/>
                    <a:gd name="T22" fmla="*/ 346 w 349"/>
                    <a:gd name="T23" fmla="*/ 280 h 421"/>
                    <a:gd name="T24" fmla="*/ 338 w 349"/>
                    <a:gd name="T25" fmla="*/ 309 h 421"/>
                    <a:gd name="T26" fmla="*/ 326 w 349"/>
                    <a:gd name="T27" fmla="*/ 336 h 421"/>
                    <a:gd name="T28" fmla="*/ 308 w 349"/>
                    <a:gd name="T29" fmla="*/ 360 h 421"/>
                    <a:gd name="T30" fmla="*/ 287 w 349"/>
                    <a:gd name="T31" fmla="*/ 381 h 421"/>
                    <a:gd name="T32" fmla="*/ 263 w 349"/>
                    <a:gd name="T33" fmla="*/ 398 h 421"/>
                    <a:gd name="T34" fmla="*/ 235 w 349"/>
                    <a:gd name="T35" fmla="*/ 410 h 421"/>
                    <a:gd name="T36" fmla="*/ 206 w 349"/>
                    <a:gd name="T37" fmla="*/ 419 h 421"/>
                    <a:gd name="T38" fmla="*/ 175 w 349"/>
                    <a:gd name="T39" fmla="*/ 421 h 421"/>
                    <a:gd name="T40" fmla="*/ 143 w 349"/>
                    <a:gd name="T41" fmla="*/ 419 h 421"/>
                    <a:gd name="T42" fmla="*/ 113 w 349"/>
                    <a:gd name="T43" fmla="*/ 410 h 421"/>
                    <a:gd name="T44" fmla="*/ 87 w 349"/>
                    <a:gd name="T45" fmla="*/ 398 h 421"/>
                    <a:gd name="T46" fmla="*/ 62 w 349"/>
                    <a:gd name="T47" fmla="*/ 381 h 421"/>
                    <a:gd name="T48" fmla="*/ 41 w 349"/>
                    <a:gd name="T49" fmla="*/ 360 h 421"/>
                    <a:gd name="T50" fmla="*/ 24 w 349"/>
                    <a:gd name="T51" fmla="*/ 336 h 421"/>
                    <a:gd name="T52" fmla="*/ 11 w 349"/>
                    <a:gd name="T53" fmla="*/ 309 h 421"/>
                    <a:gd name="T54" fmla="*/ 3 w 349"/>
                    <a:gd name="T55" fmla="*/ 280 h 421"/>
                    <a:gd name="T56" fmla="*/ 0 w 349"/>
                    <a:gd name="T57" fmla="*/ 249 h 421"/>
                    <a:gd name="T58" fmla="*/ 0 w 349"/>
                    <a:gd name="T59" fmla="*/ 171 h 421"/>
                    <a:gd name="T60" fmla="*/ 3 w 349"/>
                    <a:gd name="T61" fmla="*/ 140 h 421"/>
                    <a:gd name="T62" fmla="*/ 11 w 349"/>
                    <a:gd name="T63" fmla="*/ 111 h 421"/>
                    <a:gd name="T64" fmla="*/ 24 w 349"/>
                    <a:gd name="T65" fmla="*/ 84 h 421"/>
                    <a:gd name="T66" fmla="*/ 41 w 349"/>
                    <a:gd name="T67" fmla="*/ 60 h 421"/>
                    <a:gd name="T68" fmla="*/ 62 w 349"/>
                    <a:gd name="T69" fmla="*/ 40 h 421"/>
                    <a:gd name="T70" fmla="*/ 87 w 349"/>
                    <a:gd name="T71" fmla="*/ 22 h 421"/>
                    <a:gd name="T72" fmla="*/ 113 w 349"/>
                    <a:gd name="T73" fmla="*/ 9 h 421"/>
                    <a:gd name="T74" fmla="*/ 143 w 349"/>
                    <a:gd name="T75" fmla="*/ 2 h 421"/>
                    <a:gd name="T76" fmla="*/ 175 w 349"/>
                    <a:gd name="T77" fmla="*/ 0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49" h="421">
                      <a:moveTo>
                        <a:pt x="175" y="0"/>
                      </a:moveTo>
                      <a:lnTo>
                        <a:pt x="206" y="2"/>
                      </a:lnTo>
                      <a:lnTo>
                        <a:pt x="235" y="9"/>
                      </a:lnTo>
                      <a:lnTo>
                        <a:pt x="263" y="22"/>
                      </a:lnTo>
                      <a:lnTo>
                        <a:pt x="287" y="40"/>
                      </a:lnTo>
                      <a:lnTo>
                        <a:pt x="308" y="60"/>
                      </a:lnTo>
                      <a:lnTo>
                        <a:pt x="326" y="84"/>
                      </a:lnTo>
                      <a:lnTo>
                        <a:pt x="338" y="111"/>
                      </a:lnTo>
                      <a:lnTo>
                        <a:pt x="346" y="140"/>
                      </a:lnTo>
                      <a:lnTo>
                        <a:pt x="349" y="171"/>
                      </a:lnTo>
                      <a:lnTo>
                        <a:pt x="349" y="249"/>
                      </a:lnTo>
                      <a:lnTo>
                        <a:pt x="346" y="280"/>
                      </a:lnTo>
                      <a:lnTo>
                        <a:pt x="338" y="309"/>
                      </a:lnTo>
                      <a:lnTo>
                        <a:pt x="326" y="336"/>
                      </a:lnTo>
                      <a:lnTo>
                        <a:pt x="308" y="360"/>
                      </a:lnTo>
                      <a:lnTo>
                        <a:pt x="287" y="381"/>
                      </a:lnTo>
                      <a:lnTo>
                        <a:pt x="263" y="398"/>
                      </a:lnTo>
                      <a:lnTo>
                        <a:pt x="235" y="410"/>
                      </a:lnTo>
                      <a:lnTo>
                        <a:pt x="206" y="419"/>
                      </a:lnTo>
                      <a:lnTo>
                        <a:pt x="175" y="421"/>
                      </a:lnTo>
                      <a:lnTo>
                        <a:pt x="143" y="419"/>
                      </a:lnTo>
                      <a:lnTo>
                        <a:pt x="113" y="410"/>
                      </a:lnTo>
                      <a:lnTo>
                        <a:pt x="87" y="398"/>
                      </a:lnTo>
                      <a:lnTo>
                        <a:pt x="62" y="381"/>
                      </a:lnTo>
                      <a:lnTo>
                        <a:pt x="41" y="360"/>
                      </a:lnTo>
                      <a:lnTo>
                        <a:pt x="24" y="336"/>
                      </a:lnTo>
                      <a:lnTo>
                        <a:pt x="11" y="309"/>
                      </a:lnTo>
                      <a:lnTo>
                        <a:pt x="3" y="280"/>
                      </a:lnTo>
                      <a:lnTo>
                        <a:pt x="0" y="249"/>
                      </a:lnTo>
                      <a:lnTo>
                        <a:pt x="0" y="171"/>
                      </a:lnTo>
                      <a:lnTo>
                        <a:pt x="3" y="140"/>
                      </a:lnTo>
                      <a:lnTo>
                        <a:pt x="11" y="111"/>
                      </a:lnTo>
                      <a:lnTo>
                        <a:pt x="24" y="84"/>
                      </a:lnTo>
                      <a:lnTo>
                        <a:pt x="41" y="60"/>
                      </a:lnTo>
                      <a:lnTo>
                        <a:pt x="62" y="40"/>
                      </a:lnTo>
                      <a:lnTo>
                        <a:pt x="87" y="22"/>
                      </a:lnTo>
                      <a:lnTo>
                        <a:pt x="113" y="9"/>
                      </a:lnTo>
                      <a:lnTo>
                        <a:pt x="143" y="2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/>
              </p:nvSpPr>
              <p:spPr bwMode="auto">
                <a:xfrm>
                  <a:off x="5926" y="4448"/>
                  <a:ext cx="310" cy="97"/>
                </a:xfrm>
                <a:custGeom>
                  <a:avLst/>
                  <a:gdLst>
                    <a:gd name="T0" fmla="*/ 0 w 3415"/>
                    <a:gd name="T1" fmla="*/ 0 h 1067"/>
                    <a:gd name="T2" fmla="*/ 49 w 3415"/>
                    <a:gd name="T3" fmla="*/ 20 h 1067"/>
                    <a:gd name="T4" fmla="*/ 101 w 3415"/>
                    <a:gd name="T5" fmla="*/ 35 h 1067"/>
                    <a:gd name="T6" fmla="*/ 156 w 3415"/>
                    <a:gd name="T7" fmla="*/ 45 h 1067"/>
                    <a:gd name="T8" fmla="*/ 211 w 3415"/>
                    <a:gd name="T9" fmla="*/ 48 h 1067"/>
                    <a:gd name="T10" fmla="*/ 1413 w 3415"/>
                    <a:gd name="T11" fmla="*/ 48 h 1067"/>
                    <a:gd name="T12" fmla="*/ 1428 w 3415"/>
                    <a:gd name="T13" fmla="*/ 88 h 1067"/>
                    <a:gd name="T14" fmla="*/ 1449 w 3415"/>
                    <a:gd name="T15" fmla="*/ 125 h 1067"/>
                    <a:gd name="T16" fmla="*/ 1476 w 3415"/>
                    <a:gd name="T17" fmla="*/ 160 h 1067"/>
                    <a:gd name="T18" fmla="*/ 1507 w 3415"/>
                    <a:gd name="T19" fmla="*/ 189 h 1067"/>
                    <a:gd name="T20" fmla="*/ 1541 w 3415"/>
                    <a:gd name="T21" fmla="*/ 215 h 1067"/>
                    <a:gd name="T22" fmla="*/ 1578 w 3415"/>
                    <a:gd name="T23" fmla="*/ 236 h 1067"/>
                    <a:gd name="T24" fmla="*/ 1619 w 3415"/>
                    <a:gd name="T25" fmla="*/ 251 h 1067"/>
                    <a:gd name="T26" fmla="*/ 1662 w 3415"/>
                    <a:gd name="T27" fmla="*/ 261 h 1067"/>
                    <a:gd name="T28" fmla="*/ 1708 w 3415"/>
                    <a:gd name="T29" fmla="*/ 264 h 1067"/>
                    <a:gd name="T30" fmla="*/ 1753 w 3415"/>
                    <a:gd name="T31" fmla="*/ 261 h 1067"/>
                    <a:gd name="T32" fmla="*/ 1796 w 3415"/>
                    <a:gd name="T33" fmla="*/ 251 h 1067"/>
                    <a:gd name="T34" fmla="*/ 1837 w 3415"/>
                    <a:gd name="T35" fmla="*/ 236 h 1067"/>
                    <a:gd name="T36" fmla="*/ 1875 w 3415"/>
                    <a:gd name="T37" fmla="*/ 215 h 1067"/>
                    <a:gd name="T38" fmla="*/ 1909 w 3415"/>
                    <a:gd name="T39" fmla="*/ 189 h 1067"/>
                    <a:gd name="T40" fmla="*/ 1939 w 3415"/>
                    <a:gd name="T41" fmla="*/ 160 h 1067"/>
                    <a:gd name="T42" fmla="*/ 1965 w 3415"/>
                    <a:gd name="T43" fmla="*/ 125 h 1067"/>
                    <a:gd name="T44" fmla="*/ 1986 w 3415"/>
                    <a:gd name="T45" fmla="*/ 88 h 1067"/>
                    <a:gd name="T46" fmla="*/ 2002 w 3415"/>
                    <a:gd name="T47" fmla="*/ 48 h 1067"/>
                    <a:gd name="T48" fmla="*/ 3204 w 3415"/>
                    <a:gd name="T49" fmla="*/ 48 h 1067"/>
                    <a:gd name="T50" fmla="*/ 3260 w 3415"/>
                    <a:gd name="T51" fmla="*/ 45 h 1067"/>
                    <a:gd name="T52" fmla="*/ 3314 w 3415"/>
                    <a:gd name="T53" fmla="*/ 35 h 1067"/>
                    <a:gd name="T54" fmla="*/ 3366 w 3415"/>
                    <a:gd name="T55" fmla="*/ 20 h 1067"/>
                    <a:gd name="T56" fmla="*/ 3415 w 3415"/>
                    <a:gd name="T57" fmla="*/ 0 h 1067"/>
                    <a:gd name="T58" fmla="*/ 3415 w 3415"/>
                    <a:gd name="T59" fmla="*/ 787 h 1067"/>
                    <a:gd name="T60" fmla="*/ 3412 w 3415"/>
                    <a:gd name="T61" fmla="*/ 828 h 1067"/>
                    <a:gd name="T62" fmla="*/ 3403 w 3415"/>
                    <a:gd name="T63" fmla="*/ 867 h 1067"/>
                    <a:gd name="T64" fmla="*/ 3389 w 3415"/>
                    <a:gd name="T65" fmla="*/ 905 h 1067"/>
                    <a:gd name="T66" fmla="*/ 3370 w 3415"/>
                    <a:gd name="T67" fmla="*/ 939 h 1067"/>
                    <a:gd name="T68" fmla="*/ 3346 w 3415"/>
                    <a:gd name="T69" fmla="*/ 971 h 1067"/>
                    <a:gd name="T70" fmla="*/ 3317 w 3415"/>
                    <a:gd name="T71" fmla="*/ 998 h 1067"/>
                    <a:gd name="T72" fmla="*/ 3286 w 3415"/>
                    <a:gd name="T73" fmla="*/ 1022 h 1067"/>
                    <a:gd name="T74" fmla="*/ 3251 w 3415"/>
                    <a:gd name="T75" fmla="*/ 1041 h 1067"/>
                    <a:gd name="T76" fmla="*/ 3214 w 3415"/>
                    <a:gd name="T77" fmla="*/ 1055 h 1067"/>
                    <a:gd name="T78" fmla="*/ 3174 w 3415"/>
                    <a:gd name="T79" fmla="*/ 1064 h 1067"/>
                    <a:gd name="T80" fmla="*/ 3132 w 3415"/>
                    <a:gd name="T81" fmla="*/ 1067 h 1067"/>
                    <a:gd name="T82" fmla="*/ 283 w 3415"/>
                    <a:gd name="T83" fmla="*/ 1067 h 1067"/>
                    <a:gd name="T84" fmla="*/ 242 w 3415"/>
                    <a:gd name="T85" fmla="*/ 1064 h 1067"/>
                    <a:gd name="T86" fmla="*/ 201 w 3415"/>
                    <a:gd name="T87" fmla="*/ 1055 h 1067"/>
                    <a:gd name="T88" fmla="*/ 163 w 3415"/>
                    <a:gd name="T89" fmla="*/ 1041 h 1067"/>
                    <a:gd name="T90" fmla="*/ 129 w 3415"/>
                    <a:gd name="T91" fmla="*/ 1022 h 1067"/>
                    <a:gd name="T92" fmla="*/ 97 w 3415"/>
                    <a:gd name="T93" fmla="*/ 998 h 1067"/>
                    <a:gd name="T94" fmla="*/ 69 w 3415"/>
                    <a:gd name="T95" fmla="*/ 971 h 1067"/>
                    <a:gd name="T96" fmla="*/ 46 w 3415"/>
                    <a:gd name="T97" fmla="*/ 939 h 1067"/>
                    <a:gd name="T98" fmla="*/ 26 w 3415"/>
                    <a:gd name="T99" fmla="*/ 905 h 1067"/>
                    <a:gd name="T100" fmla="*/ 12 w 3415"/>
                    <a:gd name="T101" fmla="*/ 867 h 1067"/>
                    <a:gd name="T102" fmla="*/ 3 w 3415"/>
                    <a:gd name="T103" fmla="*/ 828 h 1067"/>
                    <a:gd name="T104" fmla="*/ 0 w 3415"/>
                    <a:gd name="T105" fmla="*/ 787 h 1067"/>
                    <a:gd name="T106" fmla="*/ 0 w 3415"/>
                    <a:gd name="T107" fmla="*/ 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415" h="1067">
                      <a:moveTo>
                        <a:pt x="0" y="0"/>
                      </a:moveTo>
                      <a:lnTo>
                        <a:pt x="49" y="20"/>
                      </a:lnTo>
                      <a:lnTo>
                        <a:pt x="101" y="35"/>
                      </a:lnTo>
                      <a:lnTo>
                        <a:pt x="156" y="45"/>
                      </a:lnTo>
                      <a:lnTo>
                        <a:pt x="211" y="48"/>
                      </a:lnTo>
                      <a:lnTo>
                        <a:pt x="1413" y="48"/>
                      </a:lnTo>
                      <a:lnTo>
                        <a:pt x="1428" y="88"/>
                      </a:lnTo>
                      <a:lnTo>
                        <a:pt x="1449" y="125"/>
                      </a:lnTo>
                      <a:lnTo>
                        <a:pt x="1476" y="160"/>
                      </a:lnTo>
                      <a:lnTo>
                        <a:pt x="1507" y="189"/>
                      </a:lnTo>
                      <a:lnTo>
                        <a:pt x="1541" y="215"/>
                      </a:lnTo>
                      <a:lnTo>
                        <a:pt x="1578" y="236"/>
                      </a:lnTo>
                      <a:lnTo>
                        <a:pt x="1619" y="251"/>
                      </a:lnTo>
                      <a:lnTo>
                        <a:pt x="1662" y="261"/>
                      </a:lnTo>
                      <a:lnTo>
                        <a:pt x="1708" y="264"/>
                      </a:lnTo>
                      <a:lnTo>
                        <a:pt x="1753" y="261"/>
                      </a:lnTo>
                      <a:lnTo>
                        <a:pt x="1796" y="251"/>
                      </a:lnTo>
                      <a:lnTo>
                        <a:pt x="1837" y="236"/>
                      </a:lnTo>
                      <a:lnTo>
                        <a:pt x="1875" y="215"/>
                      </a:lnTo>
                      <a:lnTo>
                        <a:pt x="1909" y="189"/>
                      </a:lnTo>
                      <a:lnTo>
                        <a:pt x="1939" y="160"/>
                      </a:lnTo>
                      <a:lnTo>
                        <a:pt x="1965" y="125"/>
                      </a:lnTo>
                      <a:lnTo>
                        <a:pt x="1986" y="88"/>
                      </a:lnTo>
                      <a:lnTo>
                        <a:pt x="2002" y="48"/>
                      </a:lnTo>
                      <a:lnTo>
                        <a:pt x="3204" y="48"/>
                      </a:lnTo>
                      <a:lnTo>
                        <a:pt x="3260" y="45"/>
                      </a:lnTo>
                      <a:lnTo>
                        <a:pt x="3314" y="35"/>
                      </a:lnTo>
                      <a:lnTo>
                        <a:pt x="3366" y="20"/>
                      </a:lnTo>
                      <a:lnTo>
                        <a:pt x="3415" y="0"/>
                      </a:lnTo>
                      <a:lnTo>
                        <a:pt x="3415" y="787"/>
                      </a:lnTo>
                      <a:lnTo>
                        <a:pt x="3412" y="828"/>
                      </a:lnTo>
                      <a:lnTo>
                        <a:pt x="3403" y="867"/>
                      </a:lnTo>
                      <a:lnTo>
                        <a:pt x="3389" y="905"/>
                      </a:lnTo>
                      <a:lnTo>
                        <a:pt x="3370" y="939"/>
                      </a:lnTo>
                      <a:lnTo>
                        <a:pt x="3346" y="971"/>
                      </a:lnTo>
                      <a:lnTo>
                        <a:pt x="3317" y="998"/>
                      </a:lnTo>
                      <a:lnTo>
                        <a:pt x="3286" y="1022"/>
                      </a:lnTo>
                      <a:lnTo>
                        <a:pt x="3251" y="1041"/>
                      </a:lnTo>
                      <a:lnTo>
                        <a:pt x="3214" y="1055"/>
                      </a:lnTo>
                      <a:lnTo>
                        <a:pt x="3174" y="1064"/>
                      </a:lnTo>
                      <a:lnTo>
                        <a:pt x="3132" y="1067"/>
                      </a:lnTo>
                      <a:lnTo>
                        <a:pt x="283" y="1067"/>
                      </a:lnTo>
                      <a:lnTo>
                        <a:pt x="242" y="1064"/>
                      </a:lnTo>
                      <a:lnTo>
                        <a:pt x="201" y="1055"/>
                      </a:lnTo>
                      <a:lnTo>
                        <a:pt x="163" y="1041"/>
                      </a:lnTo>
                      <a:lnTo>
                        <a:pt x="129" y="1022"/>
                      </a:lnTo>
                      <a:lnTo>
                        <a:pt x="97" y="998"/>
                      </a:lnTo>
                      <a:lnTo>
                        <a:pt x="69" y="971"/>
                      </a:lnTo>
                      <a:lnTo>
                        <a:pt x="46" y="939"/>
                      </a:lnTo>
                      <a:lnTo>
                        <a:pt x="26" y="905"/>
                      </a:lnTo>
                      <a:lnTo>
                        <a:pt x="12" y="867"/>
                      </a:lnTo>
                      <a:lnTo>
                        <a:pt x="3" y="828"/>
                      </a:lnTo>
                      <a:lnTo>
                        <a:pt x="0" y="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7" name="Freeform 43"/>
                <p:cNvSpPr>
                  <a:spLocks noEditPoints="1"/>
                </p:cNvSpPr>
                <p:nvPr/>
              </p:nvSpPr>
              <p:spPr bwMode="auto">
                <a:xfrm>
                  <a:off x="5919" y="4283"/>
                  <a:ext cx="324" cy="150"/>
                </a:xfrm>
                <a:custGeom>
                  <a:avLst/>
                  <a:gdLst>
                    <a:gd name="T0" fmla="*/ 1430 w 3559"/>
                    <a:gd name="T1" fmla="*/ 274 h 1653"/>
                    <a:gd name="T2" fmla="*/ 1331 w 3559"/>
                    <a:gd name="T3" fmla="*/ 327 h 1653"/>
                    <a:gd name="T4" fmla="*/ 1263 w 3559"/>
                    <a:gd name="T5" fmla="*/ 414 h 1653"/>
                    <a:gd name="T6" fmla="*/ 2297 w 3559"/>
                    <a:gd name="T7" fmla="*/ 414 h 1653"/>
                    <a:gd name="T8" fmla="*/ 2228 w 3559"/>
                    <a:gd name="T9" fmla="*/ 327 h 1653"/>
                    <a:gd name="T10" fmla="*/ 2130 w 3559"/>
                    <a:gd name="T11" fmla="*/ 274 h 1653"/>
                    <a:gd name="T12" fmla="*/ 1507 w 3559"/>
                    <a:gd name="T13" fmla="*/ 262 h 1653"/>
                    <a:gd name="T14" fmla="*/ 2113 w 3559"/>
                    <a:gd name="T15" fmla="*/ 3 h 1653"/>
                    <a:gd name="T16" fmla="*/ 2283 w 3559"/>
                    <a:gd name="T17" fmla="*/ 51 h 1653"/>
                    <a:gd name="T18" fmla="*/ 2424 w 3559"/>
                    <a:gd name="T19" fmla="*/ 149 h 1653"/>
                    <a:gd name="T20" fmla="*/ 2528 w 3559"/>
                    <a:gd name="T21" fmla="*/ 283 h 1653"/>
                    <a:gd name="T22" fmla="*/ 2584 w 3559"/>
                    <a:gd name="T23" fmla="*/ 448 h 1653"/>
                    <a:gd name="T24" fmla="*/ 3348 w 3559"/>
                    <a:gd name="T25" fmla="*/ 460 h 1653"/>
                    <a:gd name="T26" fmla="*/ 3457 w 3559"/>
                    <a:gd name="T27" fmla="*/ 517 h 1653"/>
                    <a:gd name="T28" fmla="*/ 3531 w 3559"/>
                    <a:gd name="T29" fmla="*/ 610 h 1653"/>
                    <a:gd name="T30" fmla="*/ 3559 w 3559"/>
                    <a:gd name="T31" fmla="*/ 728 h 1653"/>
                    <a:gd name="T32" fmla="*/ 3546 w 3559"/>
                    <a:gd name="T33" fmla="*/ 1454 h 1653"/>
                    <a:gd name="T34" fmla="*/ 3489 w 3559"/>
                    <a:gd name="T35" fmla="*/ 1557 h 1653"/>
                    <a:gd name="T36" fmla="*/ 3395 w 3559"/>
                    <a:gd name="T37" fmla="*/ 1627 h 1653"/>
                    <a:gd name="T38" fmla="*/ 3276 w 3559"/>
                    <a:gd name="T39" fmla="*/ 1653 h 1653"/>
                    <a:gd name="T40" fmla="*/ 2072 w 3559"/>
                    <a:gd name="T41" fmla="*/ 1575 h 1653"/>
                    <a:gd name="T42" fmla="*/ 2019 w 3559"/>
                    <a:gd name="T43" fmla="*/ 1475 h 1653"/>
                    <a:gd name="T44" fmla="*/ 1987 w 3559"/>
                    <a:gd name="T45" fmla="*/ 1444 h 1653"/>
                    <a:gd name="T46" fmla="*/ 1933 w 3559"/>
                    <a:gd name="T47" fmla="*/ 1404 h 1653"/>
                    <a:gd name="T48" fmla="*/ 1882 w 3559"/>
                    <a:gd name="T49" fmla="*/ 1381 h 1653"/>
                    <a:gd name="T50" fmla="*/ 1840 w 3559"/>
                    <a:gd name="T51" fmla="*/ 1369 h 1653"/>
                    <a:gd name="T52" fmla="*/ 1748 w 3559"/>
                    <a:gd name="T53" fmla="*/ 1365 h 1653"/>
                    <a:gd name="T54" fmla="*/ 1692 w 3559"/>
                    <a:gd name="T55" fmla="*/ 1377 h 1653"/>
                    <a:gd name="T56" fmla="*/ 1643 w 3559"/>
                    <a:gd name="T57" fmla="*/ 1394 h 1653"/>
                    <a:gd name="T58" fmla="*/ 1616 w 3559"/>
                    <a:gd name="T59" fmla="*/ 1410 h 1653"/>
                    <a:gd name="T60" fmla="*/ 1572 w 3559"/>
                    <a:gd name="T61" fmla="*/ 1444 h 1653"/>
                    <a:gd name="T62" fmla="*/ 1540 w 3559"/>
                    <a:gd name="T63" fmla="*/ 1475 h 1653"/>
                    <a:gd name="T64" fmla="*/ 1486 w 3559"/>
                    <a:gd name="T65" fmla="*/ 1575 h 1653"/>
                    <a:gd name="T66" fmla="*/ 283 w 3559"/>
                    <a:gd name="T67" fmla="*/ 1653 h 1653"/>
                    <a:gd name="T68" fmla="*/ 164 w 3559"/>
                    <a:gd name="T69" fmla="*/ 1627 h 1653"/>
                    <a:gd name="T70" fmla="*/ 69 w 3559"/>
                    <a:gd name="T71" fmla="*/ 1557 h 1653"/>
                    <a:gd name="T72" fmla="*/ 12 w 3559"/>
                    <a:gd name="T73" fmla="*/ 1454 h 1653"/>
                    <a:gd name="T74" fmla="*/ 0 w 3559"/>
                    <a:gd name="T75" fmla="*/ 728 h 1653"/>
                    <a:gd name="T76" fmla="*/ 28 w 3559"/>
                    <a:gd name="T77" fmla="*/ 610 h 1653"/>
                    <a:gd name="T78" fmla="*/ 102 w 3559"/>
                    <a:gd name="T79" fmla="*/ 517 h 1653"/>
                    <a:gd name="T80" fmla="*/ 210 w 3559"/>
                    <a:gd name="T81" fmla="*/ 460 h 1653"/>
                    <a:gd name="T82" fmla="*/ 975 w 3559"/>
                    <a:gd name="T83" fmla="*/ 448 h 1653"/>
                    <a:gd name="T84" fmla="*/ 1031 w 3559"/>
                    <a:gd name="T85" fmla="*/ 283 h 1653"/>
                    <a:gd name="T86" fmla="*/ 1134 w 3559"/>
                    <a:gd name="T87" fmla="*/ 149 h 1653"/>
                    <a:gd name="T88" fmla="*/ 1276 w 3559"/>
                    <a:gd name="T89" fmla="*/ 51 h 1653"/>
                    <a:gd name="T90" fmla="*/ 1445 w 3559"/>
                    <a:gd name="T91" fmla="*/ 3 h 1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559" h="1653">
                      <a:moveTo>
                        <a:pt x="1507" y="262"/>
                      </a:moveTo>
                      <a:lnTo>
                        <a:pt x="1467" y="265"/>
                      </a:lnTo>
                      <a:lnTo>
                        <a:pt x="1430" y="274"/>
                      </a:lnTo>
                      <a:lnTo>
                        <a:pt x="1394" y="287"/>
                      </a:lnTo>
                      <a:lnTo>
                        <a:pt x="1361" y="304"/>
                      </a:lnTo>
                      <a:lnTo>
                        <a:pt x="1331" y="327"/>
                      </a:lnTo>
                      <a:lnTo>
                        <a:pt x="1305" y="352"/>
                      </a:lnTo>
                      <a:lnTo>
                        <a:pt x="1282" y="381"/>
                      </a:lnTo>
                      <a:lnTo>
                        <a:pt x="1263" y="414"/>
                      </a:lnTo>
                      <a:lnTo>
                        <a:pt x="1247" y="448"/>
                      </a:lnTo>
                      <a:lnTo>
                        <a:pt x="2311" y="448"/>
                      </a:lnTo>
                      <a:lnTo>
                        <a:pt x="2297" y="414"/>
                      </a:lnTo>
                      <a:lnTo>
                        <a:pt x="2278" y="381"/>
                      </a:lnTo>
                      <a:lnTo>
                        <a:pt x="2255" y="352"/>
                      </a:lnTo>
                      <a:lnTo>
                        <a:pt x="2228" y="327"/>
                      </a:lnTo>
                      <a:lnTo>
                        <a:pt x="2198" y="304"/>
                      </a:lnTo>
                      <a:lnTo>
                        <a:pt x="2165" y="287"/>
                      </a:lnTo>
                      <a:lnTo>
                        <a:pt x="2130" y="274"/>
                      </a:lnTo>
                      <a:lnTo>
                        <a:pt x="2091" y="265"/>
                      </a:lnTo>
                      <a:lnTo>
                        <a:pt x="2052" y="262"/>
                      </a:lnTo>
                      <a:lnTo>
                        <a:pt x="1507" y="262"/>
                      </a:lnTo>
                      <a:close/>
                      <a:moveTo>
                        <a:pt x="1507" y="0"/>
                      </a:moveTo>
                      <a:lnTo>
                        <a:pt x="2052" y="0"/>
                      </a:lnTo>
                      <a:lnTo>
                        <a:pt x="2113" y="3"/>
                      </a:lnTo>
                      <a:lnTo>
                        <a:pt x="2171" y="14"/>
                      </a:lnTo>
                      <a:lnTo>
                        <a:pt x="2229" y="29"/>
                      </a:lnTo>
                      <a:lnTo>
                        <a:pt x="2283" y="51"/>
                      </a:lnTo>
                      <a:lnTo>
                        <a:pt x="2333" y="79"/>
                      </a:lnTo>
                      <a:lnTo>
                        <a:pt x="2380" y="111"/>
                      </a:lnTo>
                      <a:lnTo>
                        <a:pt x="2424" y="149"/>
                      </a:lnTo>
                      <a:lnTo>
                        <a:pt x="2463" y="190"/>
                      </a:lnTo>
                      <a:lnTo>
                        <a:pt x="2498" y="235"/>
                      </a:lnTo>
                      <a:lnTo>
                        <a:pt x="2528" y="283"/>
                      </a:lnTo>
                      <a:lnTo>
                        <a:pt x="2552" y="336"/>
                      </a:lnTo>
                      <a:lnTo>
                        <a:pt x="2571" y="391"/>
                      </a:lnTo>
                      <a:lnTo>
                        <a:pt x="2584" y="448"/>
                      </a:lnTo>
                      <a:lnTo>
                        <a:pt x="3264" y="448"/>
                      </a:lnTo>
                      <a:lnTo>
                        <a:pt x="3308" y="452"/>
                      </a:lnTo>
                      <a:lnTo>
                        <a:pt x="3348" y="460"/>
                      </a:lnTo>
                      <a:lnTo>
                        <a:pt x="3388" y="474"/>
                      </a:lnTo>
                      <a:lnTo>
                        <a:pt x="3424" y="493"/>
                      </a:lnTo>
                      <a:lnTo>
                        <a:pt x="3457" y="517"/>
                      </a:lnTo>
                      <a:lnTo>
                        <a:pt x="3486" y="545"/>
                      </a:lnTo>
                      <a:lnTo>
                        <a:pt x="3511" y="575"/>
                      </a:lnTo>
                      <a:lnTo>
                        <a:pt x="3531" y="610"/>
                      </a:lnTo>
                      <a:lnTo>
                        <a:pt x="3546" y="647"/>
                      </a:lnTo>
                      <a:lnTo>
                        <a:pt x="3555" y="687"/>
                      </a:lnTo>
                      <a:lnTo>
                        <a:pt x="3559" y="728"/>
                      </a:lnTo>
                      <a:lnTo>
                        <a:pt x="3559" y="1373"/>
                      </a:lnTo>
                      <a:lnTo>
                        <a:pt x="3555" y="1415"/>
                      </a:lnTo>
                      <a:lnTo>
                        <a:pt x="3546" y="1454"/>
                      </a:lnTo>
                      <a:lnTo>
                        <a:pt x="3532" y="1492"/>
                      </a:lnTo>
                      <a:lnTo>
                        <a:pt x="3513" y="1525"/>
                      </a:lnTo>
                      <a:lnTo>
                        <a:pt x="3489" y="1557"/>
                      </a:lnTo>
                      <a:lnTo>
                        <a:pt x="3462" y="1584"/>
                      </a:lnTo>
                      <a:lnTo>
                        <a:pt x="3430" y="1608"/>
                      </a:lnTo>
                      <a:lnTo>
                        <a:pt x="3395" y="1627"/>
                      </a:lnTo>
                      <a:lnTo>
                        <a:pt x="3357" y="1641"/>
                      </a:lnTo>
                      <a:lnTo>
                        <a:pt x="3318" y="1650"/>
                      </a:lnTo>
                      <a:lnTo>
                        <a:pt x="3276" y="1653"/>
                      </a:lnTo>
                      <a:lnTo>
                        <a:pt x="2087" y="1653"/>
                      </a:lnTo>
                      <a:lnTo>
                        <a:pt x="2082" y="1613"/>
                      </a:lnTo>
                      <a:lnTo>
                        <a:pt x="2072" y="1575"/>
                      </a:lnTo>
                      <a:lnTo>
                        <a:pt x="2059" y="1539"/>
                      </a:lnTo>
                      <a:lnTo>
                        <a:pt x="2041" y="1507"/>
                      </a:lnTo>
                      <a:lnTo>
                        <a:pt x="2019" y="1475"/>
                      </a:lnTo>
                      <a:lnTo>
                        <a:pt x="1992" y="1448"/>
                      </a:lnTo>
                      <a:lnTo>
                        <a:pt x="1990" y="1446"/>
                      </a:lnTo>
                      <a:lnTo>
                        <a:pt x="1987" y="1444"/>
                      </a:lnTo>
                      <a:lnTo>
                        <a:pt x="1968" y="1428"/>
                      </a:lnTo>
                      <a:lnTo>
                        <a:pt x="1948" y="1412"/>
                      </a:lnTo>
                      <a:lnTo>
                        <a:pt x="1933" y="1404"/>
                      </a:lnTo>
                      <a:lnTo>
                        <a:pt x="1915" y="1395"/>
                      </a:lnTo>
                      <a:lnTo>
                        <a:pt x="1898" y="1386"/>
                      </a:lnTo>
                      <a:lnTo>
                        <a:pt x="1882" y="1381"/>
                      </a:lnTo>
                      <a:lnTo>
                        <a:pt x="1867" y="1377"/>
                      </a:lnTo>
                      <a:lnTo>
                        <a:pt x="1854" y="1372"/>
                      </a:lnTo>
                      <a:lnTo>
                        <a:pt x="1840" y="1369"/>
                      </a:lnTo>
                      <a:lnTo>
                        <a:pt x="1811" y="1365"/>
                      </a:lnTo>
                      <a:lnTo>
                        <a:pt x="1780" y="1362"/>
                      </a:lnTo>
                      <a:lnTo>
                        <a:pt x="1748" y="1365"/>
                      </a:lnTo>
                      <a:lnTo>
                        <a:pt x="1718" y="1369"/>
                      </a:lnTo>
                      <a:lnTo>
                        <a:pt x="1705" y="1372"/>
                      </a:lnTo>
                      <a:lnTo>
                        <a:pt x="1692" y="1377"/>
                      </a:lnTo>
                      <a:lnTo>
                        <a:pt x="1676" y="1381"/>
                      </a:lnTo>
                      <a:lnTo>
                        <a:pt x="1661" y="1386"/>
                      </a:lnTo>
                      <a:lnTo>
                        <a:pt x="1643" y="1394"/>
                      </a:lnTo>
                      <a:lnTo>
                        <a:pt x="1627" y="1404"/>
                      </a:lnTo>
                      <a:lnTo>
                        <a:pt x="1621" y="1407"/>
                      </a:lnTo>
                      <a:lnTo>
                        <a:pt x="1616" y="1410"/>
                      </a:lnTo>
                      <a:lnTo>
                        <a:pt x="1610" y="1412"/>
                      </a:lnTo>
                      <a:lnTo>
                        <a:pt x="1591" y="1428"/>
                      </a:lnTo>
                      <a:lnTo>
                        <a:pt x="1572" y="1444"/>
                      </a:lnTo>
                      <a:lnTo>
                        <a:pt x="1569" y="1446"/>
                      </a:lnTo>
                      <a:lnTo>
                        <a:pt x="1566" y="1448"/>
                      </a:lnTo>
                      <a:lnTo>
                        <a:pt x="1540" y="1475"/>
                      </a:lnTo>
                      <a:lnTo>
                        <a:pt x="1518" y="1507"/>
                      </a:lnTo>
                      <a:lnTo>
                        <a:pt x="1499" y="1539"/>
                      </a:lnTo>
                      <a:lnTo>
                        <a:pt x="1486" y="1575"/>
                      </a:lnTo>
                      <a:lnTo>
                        <a:pt x="1476" y="1613"/>
                      </a:lnTo>
                      <a:lnTo>
                        <a:pt x="1472" y="1653"/>
                      </a:lnTo>
                      <a:lnTo>
                        <a:pt x="283" y="1653"/>
                      </a:lnTo>
                      <a:lnTo>
                        <a:pt x="241" y="1650"/>
                      </a:lnTo>
                      <a:lnTo>
                        <a:pt x="201" y="1641"/>
                      </a:lnTo>
                      <a:lnTo>
                        <a:pt x="164" y="1627"/>
                      </a:lnTo>
                      <a:lnTo>
                        <a:pt x="129" y="1608"/>
                      </a:lnTo>
                      <a:lnTo>
                        <a:pt x="98" y="1584"/>
                      </a:lnTo>
                      <a:lnTo>
                        <a:pt x="69" y="1557"/>
                      </a:lnTo>
                      <a:lnTo>
                        <a:pt x="46" y="1525"/>
                      </a:lnTo>
                      <a:lnTo>
                        <a:pt x="26" y="1491"/>
                      </a:lnTo>
                      <a:lnTo>
                        <a:pt x="12" y="1454"/>
                      </a:lnTo>
                      <a:lnTo>
                        <a:pt x="3" y="1415"/>
                      </a:lnTo>
                      <a:lnTo>
                        <a:pt x="0" y="1373"/>
                      </a:lnTo>
                      <a:lnTo>
                        <a:pt x="0" y="728"/>
                      </a:lnTo>
                      <a:lnTo>
                        <a:pt x="3" y="687"/>
                      </a:lnTo>
                      <a:lnTo>
                        <a:pt x="12" y="647"/>
                      </a:lnTo>
                      <a:lnTo>
                        <a:pt x="28" y="610"/>
                      </a:lnTo>
                      <a:lnTo>
                        <a:pt x="47" y="575"/>
                      </a:lnTo>
                      <a:lnTo>
                        <a:pt x="73" y="545"/>
                      </a:lnTo>
                      <a:lnTo>
                        <a:pt x="102" y="517"/>
                      </a:lnTo>
                      <a:lnTo>
                        <a:pt x="134" y="493"/>
                      </a:lnTo>
                      <a:lnTo>
                        <a:pt x="171" y="474"/>
                      </a:lnTo>
                      <a:lnTo>
                        <a:pt x="210" y="460"/>
                      </a:lnTo>
                      <a:lnTo>
                        <a:pt x="252" y="452"/>
                      </a:lnTo>
                      <a:lnTo>
                        <a:pt x="295" y="448"/>
                      </a:lnTo>
                      <a:lnTo>
                        <a:pt x="975" y="448"/>
                      </a:lnTo>
                      <a:lnTo>
                        <a:pt x="988" y="391"/>
                      </a:lnTo>
                      <a:lnTo>
                        <a:pt x="1007" y="336"/>
                      </a:lnTo>
                      <a:lnTo>
                        <a:pt x="1031" y="283"/>
                      </a:lnTo>
                      <a:lnTo>
                        <a:pt x="1060" y="235"/>
                      </a:lnTo>
                      <a:lnTo>
                        <a:pt x="1096" y="190"/>
                      </a:lnTo>
                      <a:lnTo>
                        <a:pt x="1134" y="149"/>
                      </a:lnTo>
                      <a:lnTo>
                        <a:pt x="1178" y="111"/>
                      </a:lnTo>
                      <a:lnTo>
                        <a:pt x="1225" y="79"/>
                      </a:lnTo>
                      <a:lnTo>
                        <a:pt x="1276" y="51"/>
                      </a:lnTo>
                      <a:lnTo>
                        <a:pt x="1330" y="29"/>
                      </a:lnTo>
                      <a:lnTo>
                        <a:pt x="1387" y="14"/>
                      </a:lnTo>
                      <a:lnTo>
                        <a:pt x="1445" y="3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6455310" y="3685217"/>
                <a:ext cx="3025066" cy="7398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</a:rPr>
                  <a:t>개발 비용 확보</a:t>
                </a:r>
                <a:endParaRPr lang="en-US" altLang="ko-KR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</a:rPr>
                  <a:t>→ 교내 지원 정책 활용</a:t>
                </a:r>
                <a:endParaRPr lang="en-US" altLang="ko-KR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 flipV="1">
                <a:off x="5958042" y="3436917"/>
                <a:ext cx="457598" cy="44138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6433128" y="3436917"/>
                <a:ext cx="3226944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 flipV="1">
                <a:off x="5935600" y="6154737"/>
                <a:ext cx="457598" cy="44138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 flipV="1">
                <a:off x="6384427" y="6593058"/>
                <a:ext cx="3226944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6560385" y="5562102"/>
                <a:ext cx="3050986" cy="7398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</a:rPr>
                  <a:t>실질적 개발 기간 예측 불가</a:t>
                </a:r>
                <a:endParaRPr lang="en-US" altLang="ko-KR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</a:rPr>
                  <a:t>→ 체계적 개발 구조 설계</a:t>
                </a:r>
                <a:endParaRPr lang="en-US" altLang="ko-KR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691598" y="3837747"/>
              <a:ext cx="800219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bg2">
                      <a:lumMod val="10000"/>
                    </a:schemeClr>
                  </a:solidFill>
                </a:rPr>
                <a:t>개발</a:t>
              </a:r>
              <a:endParaRPr lang="en-US" altLang="ko-KR" sz="2400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577989" y="1356815"/>
            <a:ext cx="6271867" cy="3381415"/>
            <a:chOff x="5577989" y="1356815"/>
            <a:chExt cx="6271867" cy="3381415"/>
          </a:xfrm>
        </p:grpSpPr>
        <p:grpSp>
          <p:nvGrpSpPr>
            <p:cNvPr id="40" name="그룹 39"/>
            <p:cNvGrpSpPr/>
            <p:nvPr/>
          </p:nvGrpSpPr>
          <p:grpSpPr>
            <a:xfrm>
              <a:off x="5577989" y="1356815"/>
              <a:ext cx="6271867" cy="3381415"/>
              <a:chOff x="5647128" y="57828"/>
              <a:chExt cx="6271867" cy="3381415"/>
            </a:xfrm>
          </p:grpSpPr>
          <p:sp>
            <p:nvSpPr>
              <p:cNvPr id="41" name="직사각형 40"/>
              <p:cNvSpPr/>
              <p:nvPr/>
            </p:nvSpPr>
            <p:spPr>
              <a:xfrm flipH="1">
                <a:off x="5647128" y="494698"/>
                <a:ext cx="3022299" cy="704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r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초반 단계 시장성 미미</a:t>
                </a:r>
                <a:endPara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  <a:p>
                <a:pPr lvl="0" algn="r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→ 데이터 수집 및 영역 확대</a:t>
                </a:r>
                <a:endPara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 flipH="1" flipV="1">
                <a:off x="8706840" y="263787"/>
                <a:ext cx="431545" cy="4162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5647129" y="263787"/>
                <a:ext cx="3043219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8736892" y="2818242"/>
                <a:ext cx="431545" cy="4162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5693672" y="3231607"/>
                <a:ext cx="3043219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 flipH="1">
                <a:off x="5915686" y="2264723"/>
                <a:ext cx="2654649" cy="704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r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악의적 사용 가능</a:t>
                </a:r>
                <a:endPara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  <a:p>
                <a:pPr lvl="0" algn="r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→ 제한성</a:t>
                </a:r>
                <a:r>
                  <a:rPr lang="en-US" altLang="ko-KR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b="1" dirty="0" smtClean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지속 관리</a:t>
                </a:r>
                <a:endPara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8537678" y="57828"/>
                <a:ext cx="3381317" cy="3381415"/>
                <a:chOff x="6882497" y="1563706"/>
                <a:chExt cx="3585454" cy="3585558"/>
              </a:xfrm>
              <a:solidFill>
                <a:srgbClr val="E6E7E9"/>
              </a:solidFill>
            </p:grpSpPr>
            <p:sp>
              <p:nvSpPr>
                <p:cNvPr id="64" name="자유형 63"/>
                <p:cNvSpPr/>
                <p:nvPr/>
              </p:nvSpPr>
              <p:spPr>
                <a:xfrm rot="13500000">
                  <a:off x="7817051" y="1557654"/>
                  <a:ext cx="852814" cy="1137568"/>
                </a:xfrm>
                <a:custGeom>
                  <a:avLst/>
                  <a:gdLst>
                    <a:gd name="connsiteX0" fmla="*/ 384126 w 852814"/>
                    <a:gd name="connsiteY0" fmla="*/ 1137568 h 1137568"/>
                    <a:gd name="connsiteX1" fmla="*/ 0 w 852814"/>
                    <a:gd name="connsiteY1" fmla="*/ 753442 h 1137568"/>
                    <a:gd name="connsiteX2" fmla="*/ 309577 w 852814"/>
                    <a:gd name="connsiteY2" fmla="*/ 6056 h 1137568"/>
                    <a:gd name="connsiteX3" fmla="*/ 309288 w 852814"/>
                    <a:gd name="connsiteY3" fmla="*/ 0 h 1137568"/>
                    <a:gd name="connsiteX4" fmla="*/ 852524 w 852814"/>
                    <a:gd name="connsiteY4" fmla="*/ 0 h 1137568"/>
                    <a:gd name="connsiteX5" fmla="*/ 852814 w 852814"/>
                    <a:gd name="connsiteY5" fmla="*/ 6056 h 1137568"/>
                    <a:gd name="connsiteX6" fmla="*/ 384126 w 852814"/>
                    <a:gd name="connsiteY6" fmla="*/ 1137568 h 113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2814" h="1137568">
                      <a:moveTo>
                        <a:pt x="384126" y="1137568"/>
                      </a:moveTo>
                      <a:lnTo>
                        <a:pt x="0" y="753442"/>
                      </a:lnTo>
                      <a:cubicBezTo>
                        <a:pt x="206385" y="547057"/>
                        <a:pt x="309578" y="276557"/>
                        <a:pt x="309577" y="6056"/>
                      </a:cubicBezTo>
                      <a:lnTo>
                        <a:pt x="309288" y="0"/>
                      </a:lnTo>
                      <a:lnTo>
                        <a:pt x="852524" y="0"/>
                      </a:lnTo>
                      <a:lnTo>
                        <a:pt x="852814" y="6056"/>
                      </a:lnTo>
                      <a:cubicBezTo>
                        <a:pt x="852814" y="415583"/>
                        <a:pt x="696585" y="825110"/>
                        <a:pt x="384126" y="1137568"/>
                      </a:cubicBezTo>
                      <a:close/>
                    </a:path>
                  </a:pathLst>
                </a:custGeom>
                <a:solidFill>
                  <a:srgbClr val="38C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자유형 64"/>
                <p:cNvSpPr/>
                <p:nvPr/>
              </p:nvSpPr>
              <p:spPr>
                <a:xfrm rot="13500000">
                  <a:off x="8549848" y="1700099"/>
                  <a:ext cx="1118090" cy="845304"/>
                </a:xfrm>
                <a:custGeom>
                  <a:avLst/>
                  <a:gdLst>
                    <a:gd name="connsiteX0" fmla="*/ 1118090 w 1118090"/>
                    <a:gd name="connsiteY0" fmla="*/ 384125 h 845304"/>
                    <a:gd name="connsiteX1" fmla="*/ 1004580 w 1118090"/>
                    <a:gd name="connsiteY1" fmla="*/ 486723 h 845304"/>
                    <a:gd name="connsiteX2" fmla="*/ 147983 w 1118090"/>
                    <a:gd name="connsiteY2" fmla="*/ 838239 h 845304"/>
                    <a:gd name="connsiteX3" fmla="*/ 0 w 1118090"/>
                    <a:gd name="connsiteY3" fmla="*/ 845304 h 845304"/>
                    <a:gd name="connsiteX4" fmla="*/ 0 w 1118090"/>
                    <a:gd name="connsiteY4" fmla="*/ 302068 h 845304"/>
                    <a:gd name="connsiteX5" fmla="*/ 95913 w 1118090"/>
                    <a:gd name="connsiteY5" fmla="*/ 297489 h 845304"/>
                    <a:gd name="connsiteX6" fmla="*/ 661712 w 1118090"/>
                    <a:gd name="connsiteY6" fmla="*/ 65305 h 845304"/>
                    <a:gd name="connsiteX7" fmla="*/ 733964 w 1118090"/>
                    <a:gd name="connsiteY7" fmla="*/ 0 h 845304"/>
                    <a:gd name="connsiteX8" fmla="*/ 1118090 w 1118090"/>
                    <a:gd name="connsiteY8" fmla="*/ 384125 h 84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8090" h="845304">
                      <a:moveTo>
                        <a:pt x="1118090" y="384125"/>
                      </a:moveTo>
                      <a:lnTo>
                        <a:pt x="1004580" y="486723"/>
                      </a:lnTo>
                      <a:cubicBezTo>
                        <a:pt x="753173" y="691774"/>
                        <a:pt x="453991" y="808946"/>
                        <a:pt x="147983" y="838239"/>
                      </a:cubicBezTo>
                      <a:lnTo>
                        <a:pt x="0" y="845304"/>
                      </a:lnTo>
                      <a:lnTo>
                        <a:pt x="0" y="302068"/>
                      </a:lnTo>
                      <a:lnTo>
                        <a:pt x="95913" y="297489"/>
                      </a:lnTo>
                      <a:cubicBezTo>
                        <a:pt x="298036" y="278140"/>
                        <a:pt x="495653" y="200746"/>
                        <a:pt x="661712" y="65305"/>
                      </a:cubicBezTo>
                      <a:lnTo>
                        <a:pt x="733964" y="0"/>
                      </a:lnTo>
                      <a:lnTo>
                        <a:pt x="1118090" y="384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자유형 65"/>
                <p:cNvSpPr/>
                <p:nvPr/>
              </p:nvSpPr>
              <p:spPr>
                <a:xfrm rot="13500000">
                  <a:off x="9344354" y="2500120"/>
                  <a:ext cx="1126114" cy="852556"/>
                </a:xfrm>
                <a:custGeom>
                  <a:avLst/>
                  <a:gdLst>
                    <a:gd name="connsiteX0" fmla="*/ 1126114 w 1126114"/>
                    <a:gd name="connsiteY0" fmla="*/ 852556 h 852556"/>
                    <a:gd name="connsiteX1" fmla="*/ 978130 w 1126114"/>
                    <a:gd name="connsiteY1" fmla="*/ 845491 h 852556"/>
                    <a:gd name="connsiteX2" fmla="*/ 1 w 1126114"/>
                    <a:gd name="connsiteY2" fmla="*/ 384126 h 852556"/>
                    <a:gd name="connsiteX3" fmla="*/ 0 w 1126114"/>
                    <a:gd name="connsiteY3" fmla="*/ 384126 h 852556"/>
                    <a:gd name="connsiteX4" fmla="*/ 384126 w 1126114"/>
                    <a:gd name="connsiteY4" fmla="*/ 0 h 852556"/>
                    <a:gd name="connsiteX5" fmla="*/ 384126 w 1126114"/>
                    <a:gd name="connsiteY5" fmla="*/ 0 h 852556"/>
                    <a:gd name="connsiteX6" fmla="*/ 1030200 w 1126114"/>
                    <a:gd name="connsiteY6" fmla="*/ 304741 h 852556"/>
                    <a:gd name="connsiteX7" fmla="*/ 1126114 w 1126114"/>
                    <a:gd name="connsiteY7" fmla="*/ 309320 h 852556"/>
                    <a:gd name="connsiteX8" fmla="*/ 1126114 w 1126114"/>
                    <a:gd name="connsiteY8" fmla="*/ 852556 h 85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6114" h="852556">
                      <a:moveTo>
                        <a:pt x="1126114" y="852556"/>
                      </a:moveTo>
                      <a:lnTo>
                        <a:pt x="978130" y="845491"/>
                      </a:lnTo>
                      <a:cubicBezTo>
                        <a:pt x="621121" y="811315"/>
                        <a:pt x="273402" y="657527"/>
                        <a:pt x="1" y="384126"/>
                      </a:cubicBezTo>
                      <a:lnTo>
                        <a:pt x="0" y="384126"/>
                      </a:lnTo>
                      <a:lnTo>
                        <a:pt x="384126" y="0"/>
                      </a:lnTo>
                      <a:lnTo>
                        <a:pt x="384126" y="0"/>
                      </a:lnTo>
                      <a:cubicBezTo>
                        <a:pt x="564713" y="180587"/>
                        <a:pt x="794389" y="282167"/>
                        <a:pt x="1030200" y="304741"/>
                      </a:cubicBezTo>
                      <a:lnTo>
                        <a:pt x="1126114" y="309320"/>
                      </a:lnTo>
                      <a:lnTo>
                        <a:pt x="1126114" y="8525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자유형 66"/>
                <p:cNvSpPr/>
                <p:nvPr/>
              </p:nvSpPr>
              <p:spPr>
                <a:xfrm rot="13500000">
                  <a:off x="7013821" y="2373314"/>
                  <a:ext cx="852009" cy="1114657"/>
                </a:xfrm>
                <a:custGeom>
                  <a:avLst/>
                  <a:gdLst>
                    <a:gd name="connsiteX0" fmla="*/ 852009 w 852009"/>
                    <a:gd name="connsiteY0" fmla="*/ 1114657 h 1114657"/>
                    <a:gd name="connsiteX1" fmla="*/ 308773 w 852009"/>
                    <a:gd name="connsiteY1" fmla="*/ 1114657 h 1114657"/>
                    <a:gd name="connsiteX2" fmla="*/ 304741 w 852009"/>
                    <a:gd name="connsiteY2" fmla="*/ 1030200 h 1114657"/>
                    <a:gd name="connsiteX3" fmla="*/ 0 w 852009"/>
                    <a:gd name="connsiteY3" fmla="*/ 384127 h 1114657"/>
                    <a:gd name="connsiteX4" fmla="*/ 0 w 852009"/>
                    <a:gd name="connsiteY4" fmla="*/ 384126 h 1114657"/>
                    <a:gd name="connsiteX5" fmla="*/ 384126 w 852009"/>
                    <a:gd name="connsiteY5" fmla="*/ 0 h 1114657"/>
                    <a:gd name="connsiteX6" fmla="*/ 384126 w 852009"/>
                    <a:gd name="connsiteY6" fmla="*/ 1 h 1114657"/>
                    <a:gd name="connsiteX7" fmla="*/ 845491 w 852009"/>
                    <a:gd name="connsiteY7" fmla="*/ 978130 h 1114657"/>
                    <a:gd name="connsiteX8" fmla="*/ 852009 w 852009"/>
                    <a:gd name="connsiteY8" fmla="*/ 1114657 h 111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2009" h="1114657">
                      <a:moveTo>
                        <a:pt x="852009" y="1114657"/>
                      </a:moveTo>
                      <a:lnTo>
                        <a:pt x="308773" y="1114657"/>
                      </a:lnTo>
                      <a:lnTo>
                        <a:pt x="304741" y="1030200"/>
                      </a:lnTo>
                      <a:cubicBezTo>
                        <a:pt x="282167" y="794389"/>
                        <a:pt x="180587" y="564713"/>
                        <a:pt x="0" y="384127"/>
                      </a:cubicBezTo>
                      <a:lnTo>
                        <a:pt x="0" y="384126"/>
                      </a:lnTo>
                      <a:lnTo>
                        <a:pt x="384126" y="0"/>
                      </a:lnTo>
                      <a:lnTo>
                        <a:pt x="384126" y="1"/>
                      </a:lnTo>
                      <a:cubicBezTo>
                        <a:pt x="657527" y="273402"/>
                        <a:pt x="811315" y="621121"/>
                        <a:pt x="845491" y="978130"/>
                      </a:cubicBezTo>
                      <a:lnTo>
                        <a:pt x="852009" y="111465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자유형 67"/>
                <p:cNvSpPr/>
                <p:nvPr/>
              </p:nvSpPr>
              <p:spPr>
                <a:xfrm rot="13500000">
                  <a:off x="6884911" y="3365039"/>
                  <a:ext cx="1118089" cy="845304"/>
                </a:xfrm>
                <a:custGeom>
                  <a:avLst/>
                  <a:gdLst>
                    <a:gd name="connsiteX0" fmla="*/ 1118089 w 1118089"/>
                    <a:gd name="connsiteY0" fmla="*/ 461178 h 845304"/>
                    <a:gd name="connsiteX1" fmla="*/ 733963 w 1118089"/>
                    <a:gd name="connsiteY1" fmla="*/ 845304 h 845304"/>
                    <a:gd name="connsiteX2" fmla="*/ 661712 w 1118089"/>
                    <a:gd name="connsiteY2" fmla="*/ 779999 h 845304"/>
                    <a:gd name="connsiteX3" fmla="*/ 95913 w 1118089"/>
                    <a:gd name="connsiteY3" fmla="*/ 547815 h 845304"/>
                    <a:gd name="connsiteX4" fmla="*/ 0 w 1118089"/>
                    <a:gd name="connsiteY4" fmla="*/ 543236 h 845304"/>
                    <a:gd name="connsiteX5" fmla="*/ 0 w 1118089"/>
                    <a:gd name="connsiteY5" fmla="*/ 0 h 845304"/>
                    <a:gd name="connsiteX6" fmla="*/ 147983 w 1118089"/>
                    <a:gd name="connsiteY6" fmla="*/ 7065 h 845304"/>
                    <a:gd name="connsiteX7" fmla="*/ 1004580 w 1118089"/>
                    <a:gd name="connsiteY7" fmla="*/ 358581 h 845304"/>
                    <a:gd name="connsiteX8" fmla="*/ 1118089 w 1118089"/>
                    <a:gd name="connsiteY8" fmla="*/ 461178 h 84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18089" h="845304">
                      <a:moveTo>
                        <a:pt x="1118089" y="461178"/>
                      </a:moveTo>
                      <a:lnTo>
                        <a:pt x="733963" y="845304"/>
                      </a:lnTo>
                      <a:lnTo>
                        <a:pt x="661712" y="779999"/>
                      </a:lnTo>
                      <a:cubicBezTo>
                        <a:pt x="495653" y="644558"/>
                        <a:pt x="298037" y="567164"/>
                        <a:pt x="95913" y="547815"/>
                      </a:cubicBezTo>
                      <a:lnTo>
                        <a:pt x="0" y="543236"/>
                      </a:lnTo>
                      <a:lnTo>
                        <a:pt x="0" y="0"/>
                      </a:lnTo>
                      <a:lnTo>
                        <a:pt x="147983" y="7065"/>
                      </a:lnTo>
                      <a:cubicBezTo>
                        <a:pt x="453991" y="36358"/>
                        <a:pt x="753173" y="153530"/>
                        <a:pt x="1004580" y="358581"/>
                      </a:cubicBezTo>
                      <a:lnTo>
                        <a:pt x="1118089" y="461178"/>
                      </a:lnTo>
                      <a:close/>
                    </a:path>
                  </a:pathLst>
                </a:custGeom>
                <a:solidFill>
                  <a:srgbClr val="E6E7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 68"/>
                <p:cNvSpPr/>
                <p:nvPr/>
              </p:nvSpPr>
              <p:spPr>
                <a:xfrm rot="13500000">
                  <a:off x="9480398" y="3227061"/>
                  <a:ext cx="845562" cy="1129545"/>
                </a:xfrm>
                <a:custGeom>
                  <a:avLst/>
                  <a:gdLst>
                    <a:gd name="connsiteX0" fmla="*/ 845562 w 845562"/>
                    <a:gd name="connsiteY0" fmla="*/ 745419 h 1129545"/>
                    <a:gd name="connsiteX1" fmla="*/ 461436 w 845562"/>
                    <a:gd name="connsiteY1" fmla="*/ 1129545 h 1129545"/>
                    <a:gd name="connsiteX2" fmla="*/ 358839 w 845562"/>
                    <a:gd name="connsiteY2" fmla="*/ 1016036 h 1129545"/>
                    <a:gd name="connsiteX3" fmla="*/ 0 w 845562"/>
                    <a:gd name="connsiteY3" fmla="*/ 6056 h 1129545"/>
                    <a:gd name="connsiteX4" fmla="*/ 289 w 845562"/>
                    <a:gd name="connsiteY4" fmla="*/ 0 h 1129545"/>
                    <a:gd name="connsiteX5" fmla="*/ 543526 w 845562"/>
                    <a:gd name="connsiteY5" fmla="*/ 0 h 1129545"/>
                    <a:gd name="connsiteX6" fmla="*/ 543236 w 845562"/>
                    <a:gd name="connsiteY6" fmla="*/ 6056 h 1129545"/>
                    <a:gd name="connsiteX7" fmla="*/ 780257 w 845562"/>
                    <a:gd name="connsiteY7" fmla="*/ 673168 h 1129545"/>
                    <a:gd name="connsiteX8" fmla="*/ 845562 w 845562"/>
                    <a:gd name="connsiteY8" fmla="*/ 745419 h 112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5562" h="1129545">
                      <a:moveTo>
                        <a:pt x="845562" y="745419"/>
                      </a:moveTo>
                      <a:lnTo>
                        <a:pt x="461436" y="1129545"/>
                      </a:lnTo>
                      <a:lnTo>
                        <a:pt x="358839" y="1016036"/>
                      </a:lnTo>
                      <a:cubicBezTo>
                        <a:pt x="119613" y="722728"/>
                        <a:pt x="0" y="364392"/>
                        <a:pt x="0" y="6056"/>
                      </a:cubicBezTo>
                      <a:lnTo>
                        <a:pt x="289" y="0"/>
                      </a:lnTo>
                      <a:lnTo>
                        <a:pt x="543526" y="0"/>
                      </a:lnTo>
                      <a:lnTo>
                        <a:pt x="543236" y="6056"/>
                      </a:lnTo>
                      <a:cubicBezTo>
                        <a:pt x="543236" y="242744"/>
                        <a:pt x="622243" y="479432"/>
                        <a:pt x="780257" y="673168"/>
                      </a:cubicBezTo>
                      <a:lnTo>
                        <a:pt x="845562" y="745419"/>
                      </a:lnTo>
                      <a:close/>
                    </a:path>
                  </a:pathLst>
                </a:custGeom>
                <a:solidFill>
                  <a:srgbClr val="38C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자유형 69"/>
                <p:cNvSpPr/>
                <p:nvPr/>
              </p:nvSpPr>
              <p:spPr>
                <a:xfrm rot="13500000">
                  <a:off x="7684544" y="4159930"/>
                  <a:ext cx="1126113" cy="852556"/>
                </a:xfrm>
                <a:custGeom>
                  <a:avLst/>
                  <a:gdLst>
                    <a:gd name="connsiteX0" fmla="*/ 1126113 w 1126113"/>
                    <a:gd name="connsiteY0" fmla="*/ 543236 h 852556"/>
                    <a:gd name="connsiteX1" fmla="*/ 1030199 w 1126113"/>
                    <a:gd name="connsiteY1" fmla="*/ 547815 h 852556"/>
                    <a:gd name="connsiteX2" fmla="*/ 384125 w 1126113"/>
                    <a:gd name="connsiteY2" fmla="*/ 852556 h 852556"/>
                    <a:gd name="connsiteX3" fmla="*/ 0 w 1126113"/>
                    <a:gd name="connsiteY3" fmla="*/ 468430 h 852556"/>
                    <a:gd name="connsiteX4" fmla="*/ 978129 w 1126113"/>
                    <a:gd name="connsiteY4" fmla="*/ 7065 h 852556"/>
                    <a:gd name="connsiteX5" fmla="*/ 1126113 w 1126113"/>
                    <a:gd name="connsiteY5" fmla="*/ 0 h 852556"/>
                    <a:gd name="connsiteX6" fmla="*/ 1126113 w 1126113"/>
                    <a:gd name="connsiteY6" fmla="*/ 543236 h 85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113" h="852556">
                      <a:moveTo>
                        <a:pt x="1126113" y="543236"/>
                      </a:moveTo>
                      <a:lnTo>
                        <a:pt x="1030199" y="547815"/>
                      </a:lnTo>
                      <a:cubicBezTo>
                        <a:pt x="794388" y="570388"/>
                        <a:pt x="564712" y="671969"/>
                        <a:pt x="384125" y="852556"/>
                      </a:cubicBezTo>
                      <a:lnTo>
                        <a:pt x="0" y="468430"/>
                      </a:lnTo>
                      <a:cubicBezTo>
                        <a:pt x="273401" y="195029"/>
                        <a:pt x="621120" y="41240"/>
                        <a:pt x="978129" y="7065"/>
                      </a:cubicBezTo>
                      <a:lnTo>
                        <a:pt x="1126113" y="0"/>
                      </a:lnTo>
                      <a:lnTo>
                        <a:pt x="1126113" y="543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자유형 70"/>
                <p:cNvSpPr/>
                <p:nvPr/>
              </p:nvSpPr>
              <p:spPr>
                <a:xfrm rot="13500000">
                  <a:off x="8682272" y="4036477"/>
                  <a:ext cx="844757" cy="1106634"/>
                </a:xfrm>
                <a:custGeom>
                  <a:avLst/>
                  <a:gdLst>
                    <a:gd name="connsiteX0" fmla="*/ 543236 w 844757"/>
                    <a:gd name="connsiteY0" fmla="*/ 1106634 h 1106634"/>
                    <a:gd name="connsiteX1" fmla="*/ 0 w 844757"/>
                    <a:gd name="connsiteY1" fmla="*/ 1106634 h 1106634"/>
                    <a:gd name="connsiteX2" fmla="*/ 6518 w 844757"/>
                    <a:gd name="connsiteY2" fmla="*/ 970107 h 1106634"/>
                    <a:gd name="connsiteX3" fmla="*/ 358034 w 844757"/>
                    <a:gd name="connsiteY3" fmla="*/ 113510 h 1106634"/>
                    <a:gd name="connsiteX4" fmla="*/ 460632 w 844757"/>
                    <a:gd name="connsiteY4" fmla="*/ 0 h 1106634"/>
                    <a:gd name="connsiteX5" fmla="*/ 844757 w 844757"/>
                    <a:gd name="connsiteY5" fmla="*/ 384126 h 1106634"/>
                    <a:gd name="connsiteX6" fmla="*/ 779452 w 844757"/>
                    <a:gd name="connsiteY6" fmla="*/ 456378 h 1106634"/>
                    <a:gd name="connsiteX7" fmla="*/ 547268 w 844757"/>
                    <a:gd name="connsiteY7" fmla="*/ 1022177 h 1106634"/>
                    <a:gd name="connsiteX8" fmla="*/ 543236 w 844757"/>
                    <a:gd name="connsiteY8" fmla="*/ 1106634 h 110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4757" h="1106634">
                      <a:moveTo>
                        <a:pt x="543236" y="1106634"/>
                      </a:moveTo>
                      <a:lnTo>
                        <a:pt x="0" y="1106634"/>
                      </a:lnTo>
                      <a:lnTo>
                        <a:pt x="6518" y="970107"/>
                      </a:lnTo>
                      <a:cubicBezTo>
                        <a:pt x="35811" y="664099"/>
                        <a:pt x="152983" y="364917"/>
                        <a:pt x="358034" y="113510"/>
                      </a:cubicBezTo>
                      <a:lnTo>
                        <a:pt x="460632" y="0"/>
                      </a:lnTo>
                      <a:lnTo>
                        <a:pt x="844757" y="384126"/>
                      </a:lnTo>
                      <a:lnTo>
                        <a:pt x="779452" y="456378"/>
                      </a:lnTo>
                      <a:cubicBezTo>
                        <a:pt x="644011" y="622437"/>
                        <a:pt x="566617" y="820053"/>
                        <a:pt x="547268" y="1022177"/>
                      </a:cubicBezTo>
                      <a:lnTo>
                        <a:pt x="543236" y="11066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10129652" y="1524428"/>
                <a:ext cx="184731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400" b="1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자유형 48"/>
              <p:cNvSpPr>
                <a:spLocks/>
              </p:cNvSpPr>
              <p:nvPr/>
            </p:nvSpPr>
            <p:spPr bwMode="auto">
              <a:xfrm>
                <a:off x="11311971" y="1120344"/>
                <a:ext cx="215349" cy="238688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10576944" y="2790914"/>
                <a:ext cx="262285" cy="232542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자유형 50"/>
              <p:cNvSpPr>
                <a:spLocks/>
              </p:cNvSpPr>
              <p:nvPr/>
            </p:nvSpPr>
            <p:spPr bwMode="auto">
              <a:xfrm>
                <a:off x="8974178" y="1162299"/>
                <a:ext cx="241949" cy="21175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10608123" y="521845"/>
                <a:ext cx="188204" cy="159642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53" name="Group 20"/>
              <p:cNvGrpSpPr>
                <a:grpSpLocks noChangeAspect="1"/>
              </p:cNvGrpSpPr>
              <p:nvPr/>
            </p:nvGrpSpPr>
            <p:grpSpPr bwMode="auto">
              <a:xfrm>
                <a:off x="9668945" y="433333"/>
                <a:ext cx="190808" cy="260271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60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1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2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4" name="Freeform 11"/>
              <p:cNvSpPr>
                <a:spLocks noEditPoints="1"/>
              </p:cNvSpPr>
              <p:nvPr/>
            </p:nvSpPr>
            <p:spPr bwMode="auto">
              <a:xfrm>
                <a:off x="11326999" y="2098810"/>
                <a:ext cx="189222" cy="232312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5" name="Freeform 36"/>
              <p:cNvSpPr>
                <a:spLocks noEditPoints="1"/>
              </p:cNvSpPr>
              <p:nvPr/>
            </p:nvSpPr>
            <p:spPr bwMode="auto">
              <a:xfrm>
                <a:off x="9012623" y="2082481"/>
                <a:ext cx="142813" cy="240200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56" name="Group 39"/>
              <p:cNvGrpSpPr>
                <a:grpSpLocks noChangeAspect="1"/>
              </p:cNvGrpSpPr>
              <p:nvPr/>
            </p:nvGrpSpPr>
            <p:grpSpPr bwMode="auto">
              <a:xfrm>
                <a:off x="9640707" y="2809834"/>
                <a:ext cx="231991" cy="187598"/>
                <a:chOff x="5919" y="4283"/>
                <a:chExt cx="324" cy="262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57" name="Freeform 41"/>
                <p:cNvSpPr>
                  <a:spLocks/>
                </p:cNvSpPr>
                <p:nvPr/>
              </p:nvSpPr>
              <p:spPr bwMode="auto">
                <a:xfrm>
                  <a:off x="6065" y="4421"/>
                  <a:ext cx="32" cy="38"/>
                </a:xfrm>
                <a:custGeom>
                  <a:avLst/>
                  <a:gdLst>
                    <a:gd name="T0" fmla="*/ 175 w 349"/>
                    <a:gd name="T1" fmla="*/ 0 h 421"/>
                    <a:gd name="T2" fmla="*/ 206 w 349"/>
                    <a:gd name="T3" fmla="*/ 2 h 421"/>
                    <a:gd name="T4" fmla="*/ 235 w 349"/>
                    <a:gd name="T5" fmla="*/ 9 h 421"/>
                    <a:gd name="T6" fmla="*/ 263 w 349"/>
                    <a:gd name="T7" fmla="*/ 22 h 421"/>
                    <a:gd name="T8" fmla="*/ 287 w 349"/>
                    <a:gd name="T9" fmla="*/ 40 h 421"/>
                    <a:gd name="T10" fmla="*/ 308 w 349"/>
                    <a:gd name="T11" fmla="*/ 60 h 421"/>
                    <a:gd name="T12" fmla="*/ 326 w 349"/>
                    <a:gd name="T13" fmla="*/ 84 h 421"/>
                    <a:gd name="T14" fmla="*/ 338 w 349"/>
                    <a:gd name="T15" fmla="*/ 111 h 421"/>
                    <a:gd name="T16" fmla="*/ 346 w 349"/>
                    <a:gd name="T17" fmla="*/ 140 h 421"/>
                    <a:gd name="T18" fmla="*/ 349 w 349"/>
                    <a:gd name="T19" fmla="*/ 171 h 421"/>
                    <a:gd name="T20" fmla="*/ 349 w 349"/>
                    <a:gd name="T21" fmla="*/ 249 h 421"/>
                    <a:gd name="T22" fmla="*/ 346 w 349"/>
                    <a:gd name="T23" fmla="*/ 280 h 421"/>
                    <a:gd name="T24" fmla="*/ 338 w 349"/>
                    <a:gd name="T25" fmla="*/ 309 h 421"/>
                    <a:gd name="T26" fmla="*/ 326 w 349"/>
                    <a:gd name="T27" fmla="*/ 336 h 421"/>
                    <a:gd name="T28" fmla="*/ 308 w 349"/>
                    <a:gd name="T29" fmla="*/ 360 h 421"/>
                    <a:gd name="T30" fmla="*/ 287 w 349"/>
                    <a:gd name="T31" fmla="*/ 381 h 421"/>
                    <a:gd name="T32" fmla="*/ 263 w 349"/>
                    <a:gd name="T33" fmla="*/ 398 h 421"/>
                    <a:gd name="T34" fmla="*/ 235 w 349"/>
                    <a:gd name="T35" fmla="*/ 410 h 421"/>
                    <a:gd name="T36" fmla="*/ 206 w 349"/>
                    <a:gd name="T37" fmla="*/ 419 h 421"/>
                    <a:gd name="T38" fmla="*/ 175 w 349"/>
                    <a:gd name="T39" fmla="*/ 421 h 421"/>
                    <a:gd name="T40" fmla="*/ 143 w 349"/>
                    <a:gd name="T41" fmla="*/ 419 h 421"/>
                    <a:gd name="T42" fmla="*/ 113 w 349"/>
                    <a:gd name="T43" fmla="*/ 410 h 421"/>
                    <a:gd name="T44" fmla="*/ 87 w 349"/>
                    <a:gd name="T45" fmla="*/ 398 h 421"/>
                    <a:gd name="T46" fmla="*/ 62 w 349"/>
                    <a:gd name="T47" fmla="*/ 381 h 421"/>
                    <a:gd name="T48" fmla="*/ 41 w 349"/>
                    <a:gd name="T49" fmla="*/ 360 h 421"/>
                    <a:gd name="T50" fmla="*/ 24 w 349"/>
                    <a:gd name="T51" fmla="*/ 336 h 421"/>
                    <a:gd name="T52" fmla="*/ 11 w 349"/>
                    <a:gd name="T53" fmla="*/ 309 h 421"/>
                    <a:gd name="T54" fmla="*/ 3 w 349"/>
                    <a:gd name="T55" fmla="*/ 280 h 421"/>
                    <a:gd name="T56" fmla="*/ 0 w 349"/>
                    <a:gd name="T57" fmla="*/ 249 h 421"/>
                    <a:gd name="T58" fmla="*/ 0 w 349"/>
                    <a:gd name="T59" fmla="*/ 171 h 421"/>
                    <a:gd name="T60" fmla="*/ 3 w 349"/>
                    <a:gd name="T61" fmla="*/ 140 h 421"/>
                    <a:gd name="T62" fmla="*/ 11 w 349"/>
                    <a:gd name="T63" fmla="*/ 111 h 421"/>
                    <a:gd name="T64" fmla="*/ 24 w 349"/>
                    <a:gd name="T65" fmla="*/ 84 h 421"/>
                    <a:gd name="T66" fmla="*/ 41 w 349"/>
                    <a:gd name="T67" fmla="*/ 60 h 421"/>
                    <a:gd name="T68" fmla="*/ 62 w 349"/>
                    <a:gd name="T69" fmla="*/ 40 h 421"/>
                    <a:gd name="T70" fmla="*/ 87 w 349"/>
                    <a:gd name="T71" fmla="*/ 22 h 421"/>
                    <a:gd name="T72" fmla="*/ 113 w 349"/>
                    <a:gd name="T73" fmla="*/ 9 h 421"/>
                    <a:gd name="T74" fmla="*/ 143 w 349"/>
                    <a:gd name="T75" fmla="*/ 2 h 421"/>
                    <a:gd name="T76" fmla="*/ 175 w 349"/>
                    <a:gd name="T77" fmla="*/ 0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49" h="421">
                      <a:moveTo>
                        <a:pt x="175" y="0"/>
                      </a:moveTo>
                      <a:lnTo>
                        <a:pt x="206" y="2"/>
                      </a:lnTo>
                      <a:lnTo>
                        <a:pt x="235" y="9"/>
                      </a:lnTo>
                      <a:lnTo>
                        <a:pt x="263" y="22"/>
                      </a:lnTo>
                      <a:lnTo>
                        <a:pt x="287" y="40"/>
                      </a:lnTo>
                      <a:lnTo>
                        <a:pt x="308" y="60"/>
                      </a:lnTo>
                      <a:lnTo>
                        <a:pt x="326" y="84"/>
                      </a:lnTo>
                      <a:lnTo>
                        <a:pt x="338" y="111"/>
                      </a:lnTo>
                      <a:lnTo>
                        <a:pt x="346" y="140"/>
                      </a:lnTo>
                      <a:lnTo>
                        <a:pt x="349" y="171"/>
                      </a:lnTo>
                      <a:lnTo>
                        <a:pt x="349" y="249"/>
                      </a:lnTo>
                      <a:lnTo>
                        <a:pt x="346" y="280"/>
                      </a:lnTo>
                      <a:lnTo>
                        <a:pt x="338" y="309"/>
                      </a:lnTo>
                      <a:lnTo>
                        <a:pt x="326" y="336"/>
                      </a:lnTo>
                      <a:lnTo>
                        <a:pt x="308" y="360"/>
                      </a:lnTo>
                      <a:lnTo>
                        <a:pt x="287" y="381"/>
                      </a:lnTo>
                      <a:lnTo>
                        <a:pt x="263" y="398"/>
                      </a:lnTo>
                      <a:lnTo>
                        <a:pt x="235" y="410"/>
                      </a:lnTo>
                      <a:lnTo>
                        <a:pt x="206" y="419"/>
                      </a:lnTo>
                      <a:lnTo>
                        <a:pt x="175" y="421"/>
                      </a:lnTo>
                      <a:lnTo>
                        <a:pt x="143" y="419"/>
                      </a:lnTo>
                      <a:lnTo>
                        <a:pt x="113" y="410"/>
                      </a:lnTo>
                      <a:lnTo>
                        <a:pt x="87" y="398"/>
                      </a:lnTo>
                      <a:lnTo>
                        <a:pt x="62" y="381"/>
                      </a:lnTo>
                      <a:lnTo>
                        <a:pt x="41" y="360"/>
                      </a:lnTo>
                      <a:lnTo>
                        <a:pt x="24" y="336"/>
                      </a:lnTo>
                      <a:lnTo>
                        <a:pt x="11" y="309"/>
                      </a:lnTo>
                      <a:lnTo>
                        <a:pt x="3" y="280"/>
                      </a:lnTo>
                      <a:lnTo>
                        <a:pt x="0" y="249"/>
                      </a:lnTo>
                      <a:lnTo>
                        <a:pt x="0" y="171"/>
                      </a:lnTo>
                      <a:lnTo>
                        <a:pt x="3" y="140"/>
                      </a:lnTo>
                      <a:lnTo>
                        <a:pt x="11" y="111"/>
                      </a:lnTo>
                      <a:lnTo>
                        <a:pt x="24" y="84"/>
                      </a:lnTo>
                      <a:lnTo>
                        <a:pt x="41" y="60"/>
                      </a:lnTo>
                      <a:lnTo>
                        <a:pt x="62" y="40"/>
                      </a:lnTo>
                      <a:lnTo>
                        <a:pt x="87" y="22"/>
                      </a:lnTo>
                      <a:lnTo>
                        <a:pt x="113" y="9"/>
                      </a:lnTo>
                      <a:lnTo>
                        <a:pt x="143" y="2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58" name="Freeform 42"/>
                <p:cNvSpPr>
                  <a:spLocks/>
                </p:cNvSpPr>
                <p:nvPr/>
              </p:nvSpPr>
              <p:spPr bwMode="auto">
                <a:xfrm>
                  <a:off x="5926" y="4448"/>
                  <a:ext cx="310" cy="97"/>
                </a:xfrm>
                <a:custGeom>
                  <a:avLst/>
                  <a:gdLst>
                    <a:gd name="T0" fmla="*/ 0 w 3415"/>
                    <a:gd name="T1" fmla="*/ 0 h 1067"/>
                    <a:gd name="T2" fmla="*/ 49 w 3415"/>
                    <a:gd name="T3" fmla="*/ 20 h 1067"/>
                    <a:gd name="T4" fmla="*/ 101 w 3415"/>
                    <a:gd name="T5" fmla="*/ 35 h 1067"/>
                    <a:gd name="T6" fmla="*/ 156 w 3415"/>
                    <a:gd name="T7" fmla="*/ 45 h 1067"/>
                    <a:gd name="T8" fmla="*/ 211 w 3415"/>
                    <a:gd name="T9" fmla="*/ 48 h 1067"/>
                    <a:gd name="T10" fmla="*/ 1413 w 3415"/>
                    <a:gd name="T11" fmla="*/ 48 h 1067"/>
                    <a:gd name="T12" fmla="*/ 1428 w 3415"/>
                    <a:gd name="T13" fmla="*/ 88 h 1067"/>
                    <a:gd name="T14" fmla="*/ 1449 w 3415"/>
                    <a:gd name="T15" fmla="*/ 125 h 1067"/>
                    <a:gd name="T16" fmla="*/ 1476 w 3415"/>
                    <a:gd name="T17" fmla="*/ 160 h 1067"/>
                    <a:gd name="T18" fmla="*/ 1507 w 3415"/>
                    <a:gd name="T19" fmla="*/ 189 h 1067"/>
                    <a:gd name="T20" fmla="*/ 1541 w 3415"/>
                    <a:gd name="T21" fmla="*/ 215 h 1067"/>
                    <a:gd name="T22" fmla="*/ 1578 w 3415"/>
                    <a:gd name="T23" fmla="*/ 236 h 1067"/>
                    <a:gd name="T24" fmla="*/ 1619 w 3415"/>
                    <a:gd name="T25" fmla="*/ 251 h 1067"/>
                    <a:gd name="T26" fmla="*/ 1662 w 3415"/>
                    <a:gd name="T27" fmla="*/ 261 h 1067"/>
                    <a:gd name="T28" fmla="*/ 1708 w 3415"/>
                    <a:gd name="T29" fmla="*/ 264 h 1067"/>
                    <a:gd name="T30" fmla="*/ 1753 w 3415"/>
                    <a:gd name="T31" fmla="*/ 261 h 1067"/>
                    <a:gd name="T32" fmla="*/ 1796 w 3415"/>
                    <a:gd name="T33" fmla="*/ 251 h 1067"/>
                    <a:gd name="T34" fmla="*/ 1837 w 3415"/>
                    <a:gd name="T35" fmla="*/ 236 h 1067"/>
                    <a:gd name="T36" fmla="*/ 1875 w 3415"/>
                    <a:gd name="T37" fmla="*/ 215 h 1067"/>
                    <a:gd name="T38" fmla="*/ 1909 w 3415"/>
                    <a:gd name="T39" fmla="*/ 189 h 1067"/>
                    <a:gd name="T40" fmla="*/ 1939 w 3415"/>
                    <a:gd name="T41" fmla="*/ 160 h 1067"/>
                    <a:gd name="T42" fmla="*/ 1965 w 3415"/>
                    <a:gd name="T43" fmla="*/ 125 h 1067"/>
                    <a:gd name="T44" fmla="*/ 1986 w 3415"/>
                    <a:gd name="T45" fmla="*/ 88 h 1067"/>
                    <a:gd name="T46" fmla="*/ 2002 w 3415"/>
                    <a:gd name="T47" fmla="*/ 48 h 1067"/>
                    <a:gd name="T48" fmla="*/ 3204 w 3415"/>
                    <a:gd name="T49" fmla="*/ 48 h 1067"/>
                    <a:gd name="T50" fmla="*/ 3260 w 3415"/>
                    <a:gd name="T51" fmla="*/ 45 h 1067"/>
                    <a:gd name="T52" fmla="*/ 3314 w 3415"/>
                    <a:gd name="T53" fmla="*/ 35 h 1067"/>
                    <a:gd name="T54" fmla="*/ 3366 w 3415"/>
                    <a:gd name="T55" fmla="*/ 20 h 1067"/>
                    <a:gd name="T56" fmla="*/ 3415 w 3415"/>
                    <a:gd name="T57" fmla="*/ 0 h 1067"/>
                    <a:gd name="T58" fmla="*/ 3415 w 3415"/>
                    <a:gd name="T59" fmla="*/ 787 h 1067"/>
                    <a:gd name="T60" fmla="*/ 3412 w 3415"/>
                    <a:gd name="T61" fmla="*/ 828 h 1067"/>
                    <a:gd name="T62" fmla="*/ 3403 w 3415"/>
                    <a:gd name="T63" fmla="*/ 867 h 1067"/>
                    <a:gd name="T64" fmla="*/ 3389 w 3415"/>
                    <a:gd name="T65" fmla="*/ 905 h 1067"/>
                    <a:gd name="T66" fmla="*/ 3370 w 3415"/>
                    <a:gd name="T67" fmla="*/ 939 h 1067"/>
                    <a:gd name="T68" fmla="*/ 3346 w 3415"/>
                    <a:gd name="T69" fmla="*/ 971 h 1067"/>
                    <a:gd name="T70" fmla="*/ 3317 w 3415"/>
                    <a:gd name="T71" fmla="*/ 998 h 1067"/>
                    <a:gd name="T72" fmla="*/ 3286 w 3415"/>
                    <a:gd name="T73" fmla="*/ 1022 h 1067"/>
                    <a:gd name="T74" fmla="*/ 3251 w 3415"/>
                    <a:gd name="T75" fmla="*/ 1041 h 1067"/>
                    <a:gd name="T76" fmla="*/ 3214 w 3415"/>
                    <a:gd name="T77" fmla="*/ 1055 h 1067"/>
                    <a:gd name="T78" fmla="*/ 3174 w 3415"/>
                    <a:gd name="T79" fmla="*/ 1064 h 1067"/>
                    <a:gd name="T80" fmla="*/ 3132 w 3415"/>
                    <a:gd name="T81" fmla="*/ 1067 h 1067"/>
                    <a:gd name="T82" fmla="*/ 283 w 3415"/>
                    <a:gd name="T83" fmla="*/ 1067 h 1067"/>
                    <a:gd name="T84" fmla="*/ 242 w 3415"/>
                    <a:gd name="T85" fmla="*/ 1064 h 1067"/>
                    <a:gd name="T86" fmla="*/ 201 w 3415"/>
                    <a:gd name="T87" fmla="*/ 1055 h 1067"/>
                    <a:gd name="T88" fmla="*/ 163 w 3415"/>
                    <a:gd name="T89" fmla="*/ 1041 h 1067"/>
                    <a:gd name="T90" fmla="*/ 129 w 3415"/>
                    <a:gd name="T91" fmla="*/ 1022 h 1067"/>
                    <a:gd name="T92" fmla="*/ 97 w 3415"/>
                    <a:gd name="T93" fmla="*/ 998 h 1067"/>
                    <a:gd name="T94" fmla="*/ 69 w 3415"/>
                    <a:gd name="T95" fmla="*/ 971 h 1067"/>
                    <a:gd name="T96" fmla="*/ 46 w 3415"/>
                    <a:gd name="T97" fmla="*/ 939 h 1067"/>
                    <a:gd name="T98" fmla="*/ 26 w 3415"/>
                    <a:gd name="T99" fmla="*/ 905 h 1067"/>
                    <a:gd name="T100" fmla="*/ 12 w 3415"/>
                    <a:gd name="T101" fmla="*/ 867 h 1067"/>
                    <a:gd name="T102" fmla="*/ 3 w 3415"/>
                    <a:gd name="T103" fmla="*/ 828 h 1067"/>
                    <a:gd name="T104" fmla="*/ 0 w 3415"/>
                    <a:gd name="T105" fmla="*/ 787 h 1067"/>
                    <a:gd name="T106" fmla="*/ 0 w 3415"/>
                    <a:gd name="T107" fmla="*/ 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415" h="1067">
                      <a:moveTo>
                        <a:pt x="0" y="0"/>
                      </a:moveTo>
                      <a:lnTo>
                        <a:pt x="49" y="20"/>
                      </a:lnTo>
                      <a:lnTo>
                        <a:pt x="101" y="35"/>
                      </a:lnTo>
                      <a:lnTo>
                        <a:pt x="156" y="45"/>
                      </a:lnTo>
                      <a:lnTo>
                        <a:pt x="211" y="48"/>
                      </a:lnTo>
                      <a:lnTo>
                        <a:pt x="1413" y="48"/>
                      </a:lnTo>
                      <a:lnTo>
                        <a:pt x="1428" y="88"/>
                      </a:lnTo>
                      <a:lnTo>
                        <a:pt x="1449" y="125"/>
                      </a:lnTo>
                      <a:lnTo>
                        <a:pt x="1476" y="160"/>
                      </a:lnTo>
                      <a:lnTo>
                        <a:pt x="1507" y="189"/>
                      </a:lnTo>
                      <a:lnTo>
                        <a:pt x="1541" y="215"/>
                      </a:lnTo>
                      <a:lnTo>
                        <a:pt x="1578" y="236"/>
                      </a:lnTo>
                      <a:lnTo>
                        <a:pt x="1619" y="251"/>
                      </a:lnTo>
                      <a:lnTo>
                        <a:pt x="1662" y="261"/>
                      </a:lnTo>
                      <a:lnTo>
                        <a:pt x="1708" y="264"/>
                      </a:lnTo>
                      <a:lnTo>
                        <a:pt x="1753" y="261"/>
                      </a:lnTo>
                      <a:lnTo>
                        <a:pt x="1796" y="251"/>
                      </a:lnTo>
                      <a:lnTo>
                        <a:pt x="1837" y="236"/>
                      </a:lnTo>
                      <a:lnTo>
                        <a:pt x="1875" y="215"/>
                      </a:lnTo>
                      <a:lnTo>
                        <a:pt x="1909" y="189"/>
                      </a:lnTo>
                      <a:lnTo>
                        <a:pt x="1939" y="160"/>
                      </a:lnTo>
                      <a:lnTo>
                        <a:pt x="1965" y="125"/>
                      </a:lnTo>
                      <a:lnTo>
                        <a:pt x="1986" y="88"/>
                      </a:lnTo>
                      <a:lnTo>
                        <a:pt x="2002" y="48"/>
                      </a:lnTo>
                      <a:lnTo>
                        <a:pt x="3204" y="48"/>
                      </a:lnTo>
                      <a:lnTo>
                        <a:pt x="3260" y="45"/>
                      </a:lnTo>
                      <a:lnTo>
                        <a:pt x="3314" y="35"/>
                      </a:lnTo>
                      <a:lnTo>
                        <a:pt x="3366" y="20"/>
                      </a:lnTo>
                      <a:lnTo>
                        <a:pt x="3415" y="0"/>
                      </a:lnTo>
                      <a:lnTo>
                        <a:pt x="3415" y="787"/>
                      </a:lnTo>
                      <a:lnTo>
                        <a:pt x="3412" y="828"/>
                      </a:lnTo>
                      <a:lnTo>
                        <a:pt x="3403" y="867"/>
                      </a:lnTo>
                      <a:lnTo>
                        <a:pt x="3389" y="905"/>
                      </a:lnTo>
                      <a:lnTo>
                        <a:pt x="3370" y="939"/>
                      </a:lnTo>
                      <a:lnTo>
                        <a:pt x="3346" y="971"/>
                      </a:lnTo>
                      <a:lnTo>
                        <a:pt x="3317" y="998"/>
                      </a:lnTo>
                      <a:lnTo>
                        <a:pt x="3286" y="1022"/>
                      </a:lnTo>
                      <a:lnTo>
                        <a:pt x="3251" y="1041"/>
                      </a:lnTo>
                      <a:lnTo>
                        <a:pt x="3214" y="1055"/>
                      </a:lnTo>
                      <a:lnTo>
                        <a:pt x="3174" y="1064"/>
                      </a:lnTo>
                      <a:lnTo>
                        <a:pt x="3132" y="1067"/>
                      </a:lnTo>
                      <a:lnTo>
                        <a:pt x="283" y="1067"/>
                      </a:lnTo>
                      <a:lnTo>
                        <a:pt x="242" y="1064"/>
                      </a:lnTo>
                      <a:lnTo>
                        <a:pt x="201" y="1055"/>
                      </a:lnTo>
                      <a:lnTo>
                        <a:pt x="163" y="1041"/>
                      </a:lnTo>
                      <a:lnTo>
                        <a:pt x="129" y="1022"/>
                      </a:lnTo>
                      <a:lnTo>
                        <a:pt x="97" y="998"/>
                      </a:lnTo>
                      <a:lnTo>
                        <a:pt x="69" y="971"/>
                      </a:lnTo>
                      <a:lnTo>
                        <a:pt x="46" y="939"/>
                      </a:lnTo>
                      <a:lnTo>
                        <a:pt x="26" y="905"/>
                      </a:lnTo>
                      <a:lnTo>
                        <a:pt x="12" y="867"/>
                      </a:lnTo>
                      <a:lnTo>
                        <a:pt x="3" y="828"/>
                      </a:lnTo>
                      <a:lnTo>
                        <a:pt x="0" y="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59" name="Freeform 43"/>
                <p:cNvSpPr>
                  <a:spLocks noEditPoints="1"/>
                </p:cNvSpPr>
                <p:nvPr/>
              </p:nvSpPr>
              <p:spPr bwMode="auto">
                <a:xfrm>
                  <a:off x="5919" y="4283"/>
                  <a:ext cx="324" cy="150"/>
                </a:xfrm>
                <a:custGeom>
                  <a:avLst/>
                  <a:gdLst>
                    <a:gd name="T0" fmla="*/ 1430 w 3559"/>
                    <a:gd name="T1" fmla="*/ 274 h 1653"/>
                    <a:gd name="T2" fmla="*/ 1331 w 3559"/>
                    <a:gd name="T3" fmla="*/ 327 h 1653"/>
                    <a:gd name="T4" fmla="*/ 1263 w 3559"/>
                    <a:gd name="T5" fmla="*/ 414 h 1653"/>
                    <a:gd name="T6" fmla="*/ 2297 w 3559"/>
                    <a:gd name="T7" fmla="*/ 414 h 1653"/>
                    <a:gd name="T8" fmla="*/ 2228 w 3559"/>
                    <a:gd name="T9" fmla="*/ 327 h 1653"/>
                    <a:gd name="T10" fmla="*/ 2130 w 3559"/>
                    <a:gd name="T11" fmla="*/ 274 h 1653"/>
                    <a:gd name="T12" fmla="*/ 1507 w 3559"/>
                    <a:gd name="T13" fmla="*/ 262 h 1653"/>
                    <a:gd name="T14" fmla="*/ 2113 w 3559"/>
                    <a:gd name="T15" fmla="*/ 3 h 1653"/>
                    <a:gd name="T16" fmla="*/ 2283 w 3559"/>
                    <a:gd name="T17" fmla="*/ 51 h 1653"/>
                    <a:gd name="T18" fmla="*/ 2424 w 3559"/>
                    <a:gd name="T19" fmla="*/ 149 h 1653"/>
                    <a:gd name="T20" fmla="*/ 2528 w 3559"/>
                    <a:gd name="T21" fmla="*/ 283 h 1653"/>
                    <a:gd name="T22" fmla="*/ 2584 w 3559"/>
                    <a:gd name="T23" fmla="*/ 448 h 1653"/>
                    <a:gd name="T24" fmla="*/ 3348 w 3559"/>
                    <a:gd name="T25" fmla="*/ 460 h 1653"/>
                    <a:gd name="T26" fmla="*/ 3457 w 3559"/>
                    <a:gd name="T27" fmla="*/ 517 h 1653"/>
                    <a:gd name="T28" fmla="*/ 3531 w 3559"/>
                    <a:gd name="T29" fmla="*/ 610 h 1653"/>
                    <a:gd name="T30" fmla="*/ 3559 w 3559"/>
                    <a:gd name="T31" fmla="*/ 728 h 1653"/>
                    <a:gd name="T32" fmla="*/ 3546 w 3559"/>
                    <a:gd name="T33" fmla="*/ 1454 h 1653"/>
                    <a:gd name="T34" fmla="*/ 3489 w 3559"/>
                    <a:gd name="T35" fmla="*/ 1557 h 1653"/>
                    <a:gd name="T36" fmla="*/ 3395 w 3559"/>
                    <a:gd name="T37" fmla="*/ 1627 h 1653"/>
                    <a:gd name="T38" fmla="*/ 3276 w 3559"/>
                    <a:gd name="T39" fmla="*/ 1653 h 1653"/>
                    <a:gd name="T40" fmla="*/ 2072 w 3559"/>
                    <a:gd name="T41" fmla="*/ 1575 h 1653"/>
                    <a:gd name="T42" fmla="*/ 2019 w 3559"/>
                    <a:gd name="T43" fmla="*/ 1475 h 1653"/>
                    <a:gd name="T44" fmla="*/ 1987 w 3559"/>
                    <a:gd name="T45" fmla="*/ 1444 h 1653"/>
                    <a:gd name="T46" fmla="*/ 1933 w 3559"/>
                    <a:gd name="T47" fmla="*/ 1404 h 1653"/>
                    <a:gd name="T48" fmla="*/ 1882 w 3559"/>
                    <a:gd name="T49" fmla="*/ 1381 h 1653"/>
                    <a:gd name="T50" fmla="*/ 1840 w 3559"/>
                    <a:gd name="T51" fmla="*/ 1369 h 1653"/>
                    <a:gd name="T52" fmla="*/ 1748 w 3559"/>
                    <a:gd name="T53" fmla="*/ 1365 h 1653"/>
                    <a:gd name="T54" fmla="*/ 1692 w 3559"/>
                    <a:gd name="T55" fmla="*/ 1377 h 1653"/>
                    <a:gd name="T56" fmla="*/ 1643 w 3559"/>
                    <a:gd name="T57" fmla="*/ 1394 h 1653"/>
                    <a:gd name="T58" fmla="*/ 1616 w 3559"/>
                    <a:gd name="T59" fmla="*/ 1410 h 1653"/>
                    <a:gd name="T60" fmla="*/ 1572 w 3559"/>
                    <a:gd name="T61" fmla="*/ 1444 h 1653"/>
                    <a:gd name="T62" fmla="*/ 1540 w 3559"/>
                    <a:gd name="T63" fmla="*/ 1475 h 1653"/>
                    <a:gd name="T64" fmla="*/ 1486 w 3559"/>
                    <a:gd name="T65" fmla="*/ 1575 h 1653"/>
                    <a:gd name="T66" fmla="*/ 283 w 3559"/>
                    <a:gd name="T67" fmla="*/ 1653 h 1653"/>
                    <a:gd name="T68" fmla="*/ 164 w 3559"/>
                    <a:gd name="T69" fmla="*/ 1627 h 1653"/>
                    <a:gd name="T70" fmla="*/ 69 w 3559"/>
                    <a:gd name="T71" fmla="*/ 1557 h 1653"/>
                    <a:gd name="T72" fmla="*/ 12 w 3559"/>
                    <a:gd name="T73" fmla="*/ 1454 h 1653"/>
                    <a:gd name="T74" fmla="*/ 0 w 3559"/>
                    <a:gd name="T75" fmla="*/ 728 h 1653"/>
                    <a:gd name="T76" fmla="*/ 28 w 3559"/>
                    <a:gd name="T77" fmla="*/ 610 h 1653"/>
                    <a:gd name="T78" fmla="*/ 102 w 3559"/>
                    <a:gd name="T79" fmla="*/ 517 h 1653"/>
                    <a:gd name="T80" fmla="*/ 210 w 3559"/>
                    <a:gd name="T81" fmla="*/ 460 h 1653"/>
                    <a:gd name="T82" fmla="*/ 975 w 3559"/>
                    <a:gd name="T83" fmla="*/ 448 h 1653"/>
                    <a:gd name="T84" fmla="*/ 1031 w 3559"/>
                    <a:gd name="T85" fmla="*/ 283 h 1653"/>
                    <a:gd name="T86" fmla="*/ 1134 w 3559"/>
                    <a:gd name="T87" fmla="*/ 149 h 1653"/>
                    <a:gd name="T88" fmla="*/ 1276 w 3559"/>
                    <a:gd name="T89" fmla="*/ 51 h 1653"/>
                    <a:gd name="T90" fmla="*/ 1445 w 3559"/>
                    <a:gd name="T91" fmla="*/ 3 h 1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559" h="1653">
                      <a:moveTo>
                        <a:pt x="1507" y="262"/>
                      </a:moveTo>
                      <a:lnTo>
                        <a:pt x="1467" y="265"/>
                      </a:lnTo>
                      <a:lnTo>
                        <a:pt x="1430" y="274"/>
                      </a:lnTo>
                      <a:lnTo>
                        <a:pt x="1394" y="287"/>
                      </a:lnTo>
                      <a:lnTo>
                        <a:pt x="1361" y="304"/>
                      </a:lnTo>
                      <a:lnTo>
                        <a:pt x="1331" y="327"/>
                      </a:lnTo>
                      <a:lnTo>
                        <a:pt x="1305" y="352"/>
                      </a:lnTo>
                      <a:lnTo>
                        <a:pt x="1282" y="381"/>
                      </a:lnTo>
                      <a:lnTo>
                        <a:pt x="1263" y="414"/>
                      </a:lnTo>
                      <a:lnTo>
                        <a:pt x="1247" y="448"/>
                      </a:lnTo>
                      <a:lnTo>
                        <a:pt x="2311" y="448"/>
                      </a:lnTo>
                      <a:lnTo>
                        <a:pt x="2297" y="414"/>
                      </a:lnTo>
                      <a:lnTo>
                        <a:pt x="2278" y="381"/>
                      </a:lnTo>
                      <a:lnTo>
                        <a:pt x="2255" y="352"/>
                      </a:lnTo>
                      <a:lnTo>
                        <a:pt x="2228" y="327"/>
                      </a:lnTo>
                      <a:lnTo>
                        <a:pt x="2198" y="304"/>
                      </a:lnTo>
                      <a:lnTo>
                        <a:pt x="2165" y="287"/>
                      </a:lnTo>
                      <a:lnTo>
                        <a:pt x="2130" y="274"/>
                      </a:lnTo>
                      <a:lnTo>
                        <a:pt x="2091" y="265"/>
                      </a:lnTo>
                      <a:lnTo>
                        <a:pt x="2052" y="262"/>
                      </a:lnTo>
                      <a:lnTo>
                        <a:pt x="1507" y="262"/>
                      </a:lnTo>
                      <a:close/>
                      <a:moveTo>
                        <a:pt x="1507" y="0"/>
                      </a:moveTo>
                      <a:lnTo>
                        <a:pt x="2052" y="0"/>
                      </a:lnTo>
                      <a:lnTo>
                        <a:pt x="2113" y="3"/>
                      </a:lnTo>
                      <a:lnTo>
                        <a:pt x="2171" y="14"/>
                      </a:lnTo>
                      <a:lnTo>
                        <a:pt x="2229" y="29"/>
                      </a:lnTo>
                      <a:lnTo>
                        <a:pt x="2283" y="51"/>
                      </a:lnTo>
                      <a:lnTo>
                        <a:pt x="2333" y="79"/>
                      </a:lnTo>
                      <a:lnTo>
                        <a:pt x="2380" y="111"/>
                      </a:lnTo>
                      <a:lnTo>
                        <a:pt x="2424" y="149"/>
                      </a:lnTo>
                      <a:lnTo>
                        <a:pt x="2463" y="190"/>
                      </a:lnTo>
                      <a:lnTo>
                        <a:pt x="2498" y="235"/>
                      </a:lnTo>
                      <a:lnTo>
                        <a:pt x="2528" y="283"/>
                      </a:lnTo>
                      <a:lnTo>
                        <a:pt x="2552" y="336"/>
                      </a:lnTo>
                      <a:lnTo>
                        <a:pt x="2571" y="391"/>
                      </a:lnTo>
                      <a:lnTo>
                        <a:pt x="2584" y="448"/>
                      </a:lnTo>
                      <a:lnTo>
                        <a:pt x="3264" y="448"/>
                      </a:lnTo>
                      <a:lnTo>
                        <a:pt x="3308" y="452"/>
                      </a:lnTo>
                      <a:lnTo>
                        <a:pt x="3348" y="460"/>
                      </a:lnTo>
                      <a:lnTo>
                        <a:pt x="3388" y="474"/>
                      </a:lnTo>
                      <a:lnTo>
                        <a:pt x="3424" y="493"/>
                      </a:lnTo>
                      <a:lnTo>
                        <a:pt x="3457" y="517"/>
                      </a:lnTo>
                      <a:lnTo>
                        <a:pt x="3486" y="545"/>
                      </a:lnTo>
                      <a:lnTo>
                        <a:pt x="3511" y="575"/>
                      </a:lnTo>
                      <a:lnTo>
                        <a:pt x="3531" y="610"/>
                      </a:lnTo>
                      <a:lnTo>
                        <a:pt x="3546" y="647"/>
                      </a:lnTo>
                      <a:lnTo>
                        <a:pt x="3555" y="687"/>
                      </a:lnTo>
                      <a:lnTo>
                        <a:pt x="3559" y="728"/>
                      </a:lnTo>
                      <a:lnTo>
                        <a:pt x="3559" y="1373"/>
                      </a:lnTo>
                      <a:lnTo>
                        <a:pt x="3555" y="1415"/>
                      </a:lnTo>
                      <a:lnTo>
                        <a:pt x="3546" y="1454"/>
                      </a:lnTo>
                      <a:lnTo>
                        <a:pt x="3532" y="1492"/>
                      </a:lnTo>
                      <a:lnTo>
                        <a:pt x="3513" y="1525"/>
                      </a:lnTo>
                      <a:lnTo>
                        <a:pt x="3489" y="1557"/>
                      </a:lnTo>
                      <a:lnTo>
                        <a:pt x="3462" y="1584"/>
                      </a:lnTo>
                      <a:lnTo>
                        <a:pt x="3430" y="1608"/>
                      </a:lnTo>
                      <a:lnTo>
                        <a:pt x="3395" y="1627"/>
                      </a:lnTo>
                      <a:lnTo>
                        <a:pt x="3357" y="1641"/>
                      </a:lnTo>
                      <a:lnTo>
                        <a:pt x="3318" y="1650"/>
                      </a:lnTo>
                      <a:lnTo>
                        <a:pt x="3276" y="1653"/>
                      </a:lnTo>
                      <a:lnTo>
                        <a:pt x="2087" y="1653"/>
                      </a:lnTo>
                      <a:lnTo>
                        <a:pt x="2082" y="1613"/>
                      </a:lnTo>
                      <a:lnTo>
                        <a:pt x="2072" y="1575"/>
                      </a:lnTo>
                      <a:lnTo>
                        <a:pt x="2059" y="1539"/>
                      </a:lnTo>
                      <a:lnTo>
                        <a:pt x="2041" y="1507"/>
                      </a:lnTo>
                      <a:lnTo>
                        <a:pt x="2019" y="1475"/>
                      </a:lnTo>
                      <a:lnTo>
                        <a:pt x="1992" y="1448"/>
                      </a:lnTo>
                      <a:lnTo>
                        <a:pt x="1990" y="1446"/>
                      </a:lnTo>
                      <a:lnTo>
                        <a:pt x="1987" y="1444"/>
                      </a:lnTo>
                      <a:lnTo>
                        <a:pt x="1968" y="1428"/>
                      </a:lnTo>
                      <a:lnTo>
                        <a:pt x="1948" y="1412"/>
                      </a:lnTo>
                      <a:lnTo>
                        <a:pt x="1933" y="1404"/>
                      </a:lnTo>
                      <a:lnTo>
                        <a:pt x="1915" y="1395"/>
                      </a:lnTo>
                      <a:lnTo>
                        <a:pt x="1898" y="1386"/>
                      </a:lnTo>
                      <a:lnTo>
                        <a:pt x="1882" y="1381"/>
                      </a:lnTo>
                      <a:lnTo>
                        <a:pt x="1867" y="1377"/>
                      </a:lnTo>
                      <a:lnTo>
                        <a:pt x="1854" y="1372"/>
                      </a:lnTo>
                      <a:lnTo>
                        <a:pt x="1840" y="1369"/>
                      </a:lnTo>
                      <a:lnTo>
                        <a:pt x="1811" y="1365"/>
                      </a:lnTo>
                      <a:lnTo>
                        <a:pt x="1780" y="1362"/>
                      </a:lnTo>
                      <a:lnTo>
                        <a:pt x="1748" y="1365"/>
                      </a:lnTo>
                      <a:lnTo>
                        <a:pt x="1718" y="1369"/>
                      </a:lnTo>
                      <a:lnTo>
                        <a:pt x="1705" y="1372"/>
                      </a:lnTo>
                      <a:lnTo>
                        <a:pt x="1692" y="1377"/>
                      </a:lnTo>
                      <a:lnTo>
                        <a:pt x="1676" y="1381"/>
                      </a:lnTo>
                      <a:lnTo>
                        <a:pt x="1661" y="1386"/>
                      </a:lnTo>
                      <a:lnTo>
                        <a:pt x="1643" y="1394"/>
                      </a:lnTo>
                      <a:lnTo>
                        <a:pt x="1627" y="1404"/>
                      </a:lnTo>
                      <a:lnTo>
                        <a:pt x="1621" y="1407"/>
                      </a:lnTo>
                      <a:lnTo>
                        <a:pt x="1616" y="1410"/>
                      </a:lnTo>
                      <a:lnTo>
                        <a:pt x="1610" y="1412"/>
                      </a:lnTo>
                      <a:lnTo>
                        <a:pt x="1591" y="1428"/>
                      </a:lnTo>
                      <a:lnTo>
                        <a:pt x="1572" y="1444"/>
                      </a:lnTo>
                      <a:lnTo>
                        <a:pt x="1569" y="1446"/>
                      </a:lnTo>
                      <a:lnTo>
                        <a:pt x="1566" y="1448"/>
                      </a:lnTo>
                      <a:lnTo>
                        <a:pt x="1540" y="1475"/>
                      </a:lnTo>
                      <a:lnTo>
                        <a:pt x="1518" y="1507"/>
                      </a:lnTo>
                      <a:lnTo>
                        <a:pt x="1499" y="1539"/>
                      </a:lnTo>
                      <a:lnTo>
                        <a:pt x="1486" y="1575"/>
                      </a:lnTo>
                      <a:lnTo>
                        <a:pt x="1476" y="1613"/>
                      </a:lnTo>
                      <a:lnTo>
                        <a:pt x="1472" y="1653"/>
                      </a:lnTo>
                      <a:lnTo>
                        <a:pt x="283" y="1653"/>
                      </a:lnTo>
                      <a:lnTo>
                        <a:pt x="241" y="1650"/>
                      </a:lnTo>
                      <a:lnTo>
                        <a:pt x="201" y="1641"/>
                      </a:lnTo>
                      <a:lnTo>
                        <a:pt x="164" y="1627"/>
                      </a:lnTo>
                      <a:lnTo>
                        <a:pt x="129" y="1608"/>
                      </a:lnTo>
                      <a:lnTo>
                        <a:pt x="98" y="1584"/>
                      </a:lnTo>
                      <a:lnTo>
                        <a:pt x="69" y="1557"/>
                      </a:lnTo>
                      <a:lnTo>
                        <a:pt x="46" y="1525"/>
                      </a:lnTo>
                      <a:lnTo>
                        <a:pt x="26" y="1491"/>
                      </a:lnTo>
                      <a:lnTo>
                        <a:pt x="12" y="1454"/>
                      </a:lnTo>
                      <a:lnTo>
                        <a:pt x="3" y="1415"/>
                      </a:lnTo>
                      <a:lnTo>
                        <a:pt x="0" y="1373"/>
                      </a:lnTo>
                      <a:lnTo>
                        <a:pt x="0" y="728"/>
                      </a:lnTo>
                      <a:lnTo>
                        <a:pt x="3" y="687"/>
                      </a:lnTo>
                      <a:lnTo>
                        <a:pt x="12" y="647"/>
                      </a:lnTo>
                      <a:lnTo>
                        <a:pt x="28" y="610"/>
                      </a:lnTo>
                      <a:lnTo>
                        <a:pt x="47" y="575"/>
                      </a:lnTo>
                      <a:lnTo>
                        <a:pt x="73" y="545"/>
                      </a:lnTo>
                      <a:lnTo>
                        <a:pt x="102" y="517"/>
                      </a:lnTo>
                      <a:lnTo>
                        <a:pt x="134" y="493"/>
                      </a:lnTo>
                      <a:lnTo>
                        <a:pt x="171" y="474"/>
                      </a:lnTo>
                      <a:lnTo>
                        <a:pt x="210" y="460"/>
                      </a:lnTo>
                      <a:lnTo>
                        <a:pt x="252" y="452"/>
                      </a:lnTo>
                      <a:lnTo>
                        <a:pt x="295" y="448"/>
                      </a:lnTo>
                      <a:lnTo>
                        <a:pt x="975" y="448"/>
                      </a:lnTo>
                      <a:lnTo>
                        <a:pt x="988" y="391"/>
                      </a:lnTo>
                      <a:lnTo>
                        <a:pt x="1007" y="336"/>
                      </a:lnTo>
                      <a:lnTo>
                        <a:pt x="1031" y="283"/>
                      </a:lnTo>
                      <a:lnTo>
                        <a:pt x="1060" y="235"/>
                      </a:lnTo>
                      <a:lnTo>
                        <a:pt x="1096" y="190"/>
                      </a:lnTo>
                      <a:lnTo>
                        <a:pt x="1134" y="149"/>
                      </a:lnTo>
                      <a:lnTo>
                        <a:pt x="1178" y="111"/>
                      </a:lnTo>
                      <a:lnTo>
                        <a:pt x="1225" y="79"/>
                      </a:lnTo>
                      <a:lnTo>
                        <a:pt x="1276" y="51"/>
                      </a:lnTo>
                      <a:lnTo>
                        <a:pt x="1330" y="29"/>
                      </a:lnTo>
                      <a:lnTo>
                        <a:pt x="1387" y="14"/>
                      </a:lnTo>
                      <a:lnTo>
                        <a:pt x="1445" y="3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73" name="직사각형 72"/>
            <p:cNvSpPr/>
            <p:nvPr/>
          </p:nvSpPr>
          <p:spPr>
            <a:xfrm>
              <a:off x="9752770" y="2720364"/>
              <a:ext cx="8002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tx2">
                      <a:lumMod val="75000"/>
                    </a:schemeClr>
                  </a:solidFill>
                </a:rPr>
                <a:t>제품</a:t>
              </a:r>
              <a:endParaRPr lang="en-US" altLang="ko-KR" sz="24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2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분석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88638" y="1667097"/>
            <a:ext cx="3600000" cy="3600000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364" latinLnBrk="0"/>
            <a:endParaRPr lang="en-US" altLang="ko-KR" sz="8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4004" y="2397552"/>
            <a:ext cx="1169197" cy="95551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914364" latinLnBrk="0">
              <a:lnSpc>
                <a:spcPct val="150000"/>
              </a:lnSpc>
            </a:pPr>
            <a:r>
              <a:rPr lang="en-US" altLang="ko-KR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O2O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9229" y="1143518"/>
            <a:ext cx="371146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4" latinLnBrk="0">
              <a:lnSpc>
                <a:spcPct val="150000"/>
              </a:lnSpc>
            </a:pPr>
            <a:r>
              <a:rPr lang="en-US" altLang="ko-KR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nline </a:t>
            </a:r>
            <a:r>
              <a:rPr lang="en-US" altLang="ko-KR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en-US" altLang="ko-KR" sz="3200" b="1" u="sng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ffine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3872" y="2397552"/>
            <a:ext cx="1195530" cy="95551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914364" latinLnBrk="0">
              <a:lnSpc>
                <a:spcPct val="150000"/>
              </a:lnSpc>
            </a:pPr>
            <a:r>
              <a:rPr lang="en-US" altLang="ko-KR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LBA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43872" y="3535006"/>
            <a:ext cx="1195530" cy="8617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defTabSz="914364" latinLnBrk="0"/>
            <a:r>
              <a:rPr lang="ko-KR" altLang="en-US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en-US" altLang="ko-KR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</a:t>
            </a:r>
            <a:endParaRPr lang="en-US" altLang="ko-KR" sz="28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47975" y="1143518"/>
            <a:ext cx="371146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64" latinLnBrk="0">
              <a:lnSpc>
                <a:spcPct val="150000"/>
              </a:lnSpc>
            </a:pP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재부각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9229" y="4064266"/>
            <a:ext cx="371146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4" latinLnBrk="0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제공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364" latinLnBrk="0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지원</a:t>
            </a:r>
            <a:endParaRPr lang="ko-KR" altLang="en-US" sz="3200" u="sng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47975" y="4064266"/>
            <a:ext cx="371146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64" latinLnBrk="0">
              <a:lnSpc>
                <a:spcPct val="150000"/>
              </a:lnSpc>
            </a:pP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분야 확대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4005" y="3535006"/>
            <a:ext cx="1161467" cy="8617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defTabSz="914364" latinLnBrk="0"/>
            <a:r>
              <a:rPr lang="ko-KR" altLang="en-US" sz="2800" b="1" kern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서비스진화</a:t>
            </a:r>
            <a:endParaRPr lang="en-US" altLang="ko-KR" sz="28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05472" y="1412776"/>
            <a:ext cx="0" cy="4125996"/>
          </a:xfrm>
          <a:prstGeom prst="line">
            <a:avLst/>
          </a:prstGeom>
          <a:ln w="38100">
            <a:solidFill>
              <a:srgbClr val="FF9933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2153" y="3429000"/>
            <a:ext cx="10702096" cy="0"/>
          </a:xfrm>
          <a:prstGeom prst="line">
            <a:avLst/>
          </a:prstGeom>
          <a:ln w="38100">
            <a:solidFill>
              <a:srgbClr val="FF9933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en-US" altLang="ko-KR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O2O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6" y="1449627"/>
            <a:ext cx="5047604" cy="345578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88618" y="1279839"/>
            <a:ext cx="4700980" cy="14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fontAlgn="ctr"/>
            <a:r>
              <a:rPr lang="en-US" altLang="ko-KR" sz="32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O2O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3200" b="1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nline </a:t>
            </a:r>
            <a:r>
              <a:rPr lang="en-US" altLang="ko-KR" sz="3200" b="1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ffline</a:t>
            </a:r>
            <a:endParaRPr lang="ko-KR" altLang="en-US" sz="3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6809" y="2520444"/>
            <a:ext cx="4202789" cy="1446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fontAlgn="ctr"/>
            <a:r>
              <a:rPr lang="ko-KR" altLang="en-US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온라인에서의 활용으로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오프라인에 영향을 끼치는 서비스</a:t>
            </a:r>
            <a:endParaRPr lang="ko-KR" altLang="en-US" sz="2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86809" y="3880702"/>
            <a:ext cx="4476294" cy="1024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fontAlgn="ctr"/>
            <a:r>
              <a:rPr lang="ko-KR" altLang="en-US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택시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요기요</a:t>
            </a:r>
            <a:r>
              <a:rPr lang="ko-KR" altLang="en-US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ko-KR" altLang="en-US" sz="2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318" y="5075199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제로웹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6241082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en-US" altLang="ko-KR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LBS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16480" y="593620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제로웹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 b="11799"/>
          <a:stretch/>
        </p:blipFill>
        <p:spPr>
          <a:xfrm>
            <a:off x="452407" y="1276690"/>
            <a:ext cx="7903510" cy="49364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355917" y="1444429"/>
            <a:ext cx="3412606" cy="1024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font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위치기반서비스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u="sng" dirty="0" smtClean="0">
                <a:solidFill>
                  <a:srgbClr val="800000"/>
                </a:solidFill>
                <a:latin typeface="맑은 고딕" panose="020B0503020000020004" pitchFamily="50" charset="-127"/>
              </a:rPr>
              <a:t>LBS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b="1" u="sng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ocation </a:t>
            </a:r>
            <a:r>
              <a:rPr lang="en-US" altLang="ko-KR" sz="2000" b="1" u="sng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ased </a:t>
            </a:r>
            <a:r>
              <a:rPr lang="en-US" altLang="ko-KR" sz="2000" b="1" u="sng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ervice)</a:t>
            </a:r>
            <a:endParaRPr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55917" y="2949211"/>
            <a:ext cx="3412606" cy="1024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font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네비게이션 →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  <a:p>
            <a:pPr fontAlgn="ctr"/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영역의 </a:t>
            </a:r>
            <a:r>
              <a:rPr lang="ko-KR" altLang="en-US" sz="2000" b="1" dirty="0" smtClean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endParaRPr lang="ko-KR" altLang="en-US" sz="2000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6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  <a:r>
              <a:rPr lang="en-US" altLang="ko-KR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679188" y="1298713"/>
            <a:ext cx="9712225" cy="4697800"/>
            <a:chOff x="1679188" y="1416670"/>
            <a:chExt cx="9712225" cy="46978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3" t="34189" r="15443" b="31709"/>
            <a:stretch/>
          </p:blipFill>
          <p:spPr>
            <a:xfrm>
              <a:off x="1679188" y="1416670"/>
              <a:ext cx="9697223" cy="290916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3" t="73741" b="2258"/>
            <a:stretch/>
          </p:blipFill>
          <p:spPr>
            <a:xfrm>
              <a:off x="4455190" y="3829651"/>
              <a:ext cx="6936223" cy="228481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75" r="75938" b="3659"/>
            <a:stretch/>
          </p:blipFill>
          <p:spPr>
            <a:xfrm>
              <a:off x="1679188" y="4788588"/>
              <a:ext cx="3431931" cy="47600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51384" y="5739223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 출처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제로웹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altLang="ko-KR" sz="4800" b="1" spc="-150">
                <a:solidFill>
                  <a:srgbClr val="ff9933"/>
                </a:solidFill>
                <a:latin typeface="맑은 고딕"/>
                <a:ea typeface="맑은 고딕"/>
              </a:rPr>
              <a:t>#4. </a:t>
            </a:r>
            <a:r>
              <a:rPr lang="en-US" altLang="ko-KR" sz="48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DB </a:t>
            </a:r>
            <a:r>
              <a:rPr lang="ko-KR" altLang="en-US" sz="48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정의</a:t>
            </a:r>
            <a:endParaRPr lang="ko-KR" altLang="en-US" sz="4800" b="1" spc="-150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068492" y="3720070"/>
          <a:ext cx="1543720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4372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User_Info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Phone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User_name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PW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22108" y="2764234"/>
          <a:ext cx="1479643" cy="14706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79643"/>
              </a:tblGrid>
              <a:tr h="26875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User_Rank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6875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Phone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6875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User_name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6875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Rank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25645" y="2277949"/>
          <a:ext cx="1759986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5998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Location_Light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Mark_ID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Latitude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Longitude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Brightness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616280" y="1549496"/>
          <a:ext cx="1759986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5998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Location_Bell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Mark_ID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Latitude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Longitude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16280" y="4041984"/>
          <a:ext cx="1861935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61935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Location_CCTV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Mark_ID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Latitude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Longitude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523926" y="1602836"/>
          <a:ext cx="1861935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61935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Mark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Mark_ID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What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886287" y="3633823"/>
            <a:ext cx="1182205" cy="101334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2886287" y="3255984"/>
            <a:ext cx="1194329" cy="10436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5612212" y="4436620"/>
            <a:ext cx="2373419" cy="669416"/>
          </a:xfrm>
          <a:prstGeom prst="bentConnector3">
            <a:avLst>
              <a:gd name="adj1" fmla="val 12123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5382704" y="2118105"/>
            <a:ext cx="3230032" cy="2529065"/>
          </a:xfrm>
          <a:prstGeom prst="bentConnector3">
            <a:avLst>
              <a:gd name="adj1" fmla="val 86588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>
            <a:off x="5389405" y="2115150"/>
            <a:ext cx="3226875" cy="9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H="1" flipV="1">
            <a:off x="5385861" y="2795017"/>
            <a:ext cx="226351" cy="2302654"/>
          </a:xfrm>
          <a:prstGeom prst="bentConnector3">
            <a:avLst>
              <a:gd name="adj1" fmla="val -10099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>
            <a:off x="5612212" y="5100728"/>
            <a:ext cx="3004068" cy="732931"/>
          </a:xfrm>
          <a:prstGeom prst="bentConnector3">
            <a:avLst>
              <a:gd name="adj1" fmla="val 9594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flipV="1">
            <a:off x="5612212" y="3331568"/>
            <a:ext cx="3004068" cy="1771411"/>
          </a:xfrm>
          <a:prstGeom prst="bentConnector3">
            <a:avLst>
              <a:gd name="adj1" fmla="val 9594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>
            <a:off x="5385861" y="2112536"/>
            <a:ext cx="2599770" cy="731811"/>
          </a:xfrm>
          <a:prstGeom prst="bentConnector3">
            <a:avLst>
              <a:gd name="adj1" fmla="val 107736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959075" y="2891834"/>
            <a:ext cx="1008113" cy="277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318055" y="2968598"/>
            <a:ext cx="1008113" cy="31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948947" y="3563471"/>
            <a:ext cx="1008113" cy="31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39414" y="2183376"/>
            <a:ext cx="1008113" cy="31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39414" y="967798"/>
            <a:ext cx="1008113" cy="31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948947" y="5391402"/>
            <a:ext cx="1008113" cy="31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en-US" altLang="ko-KR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392" y="1279839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0329"/>
              </p:ext>
            </p:extLst>
          </p:nvPr>
        </p:nvGraphicFramePr>
        <p:xfrm>
          <a:off x="839416" y="975037"/>
          <a:ext cx="1008112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로그인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ID(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PW(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9591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로그인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641742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회원가입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2854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743052" y="1279839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05303"/>
              </p:ext>
            </p:extLst>
          </p:nvPr>
        </p:nvGraphicFramePr>
        <p:xfrm>
          <a:off x="2959076" y="975037"/>
          <a:ext cx="1008112" cy="2194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맵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검색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전체보기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95918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밝기보기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641742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랭크보기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28548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초기화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42604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지도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82039"/>
                  </a:ext>
                </a:extLst>
              </a:tr>
              <a:tr h="18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Tap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32496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743052" y="3875512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69828"/>
              </p:ext>
            </p:extLst>
          </p:nvPr>
        </p:nvGraphicFramePr>
        <p:xfrm>
          <a:off x="2959076" y="3570710"/>
          <a:ext cx="1008112" cy="213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가입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Phone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ID(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9591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PW(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641742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이름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2854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회원가입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42604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뒤로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82039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862712" y="1769167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99043"/>
              </p:ext>
            </p:extLst>
          </p:nvPr>
        </p:nvGraphicFramePr>
        <p:xfrm>
          <a:off x="5078736" y="1464365"/>
          <a:ext cx="1008112" cy="89541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랭크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전체순위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Page Sliding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8203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6982372" y="2524903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3"/>
              </p:ext>
            </p:extLst>
          </p:nvPr>
        </p:nvGraphicFramePr>
        <p:xfrm>
          <a:off x="7198396" y="2220101"/>
          <a:ext cx="1008112" cy="213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검색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검색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지도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9591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결과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641742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이름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입력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2854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회원가입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42604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뒤로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82039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9102032" y="3280639"/>
            <a:ext cx="1440160" cy="214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82139"/>
              </p:ext>
            </p:extLst>
          </p:nvPr>
        </p:nvGraphicFramePr>
        <p:xfrm>
          <a:off x="9318056" y="2975837"/>
          <a:ext cx="1008112" cy="213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787298811"/>
                    </a:ext>
                  </a:extLst>
                </a:gridCol>
              </a:tblGrid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수정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658403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신고하기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9176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이미지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9591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밝기↓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641742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밝기↑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28548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CCTV</a:t>
                      </a:r>
                      <a:r>
                        <a:rPr lang="ko-KR" altLang="en-US" sz="1400" b="0" dirty="0" smtClean="0"/>
                        <a:t>변경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42604"/>
                  </a:ext>
                </a:extLst>
              </a:tr>
              <a:tr h="285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Bell</a:t>
                      </a:r>
                      <a:r>
                        <a:rPr lang="ko-KR" altLang="en-US" sz="1400" b="0" dirty="0" smtClean="0"/>
                        <a:t>변경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82039"/>
                  </a:ext>
                </a:extLst>
              </a:tr>
            </a:tbl>
          </a:graphicData>
        </a:graphic>
      </p:graphicFrame>
      <p:cxnSp>
        <p:nvCxnSpPr>
          <p:cNvPr id="51" name="꺾인 연결선 50"/>
          <p:cNvCxnSpPr>
            <a:stCxn id="87" idx="3"/>
            <a:endCxn id="86" idx="1"/>
          </p:cNvCxnSpPr>
          <p:nvPr/>
        </p:nvCxnSpPr>
        <p:spPr>
          <a:xfrm>
            <a:off x="1847527" y="2339397"/>
            <a:ext cx="1101420" cy="13800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flipV="1">
            <a:off x="1847528" y="1124744"/>
            <a:ext cx="1111547" cy="9361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96" idx="1"/>
            <a:endCxn id="93" idx="1"/>
          </p:cNvCxnSpPr>
          <p:nvPr/>
        </p:nvCxnSpPr>
        <p:spPr>
          <a:xfrm rot="10800000">
            <a:off x="839415" y="1123819"/>
            <a:ext cx="2109533" cy="4423604"/>
          </a:xfrm>
          <a:prstGeom prst="bentConnector3">
            <a:avLst>
              <a:gd name="adj1" fmla="val 115335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3967190" y="1412776"/>
            <a:ext cx="3231206" cy="947005"/>
          </a:xfrm>
          <a:prstGeom prst="bentConnector3">
            <a:avLst>
              <a:gd name="adj1" fmla="val 83638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73" idx="3"/>
            <a:endCxn id="78" idx="3"/>
          </p:cNvCxnSpPr>
          <p:nvPr/>
        </p:nvCxnSpPr>
        <p:spPr>
          <a:xfrm>
            <a:off x="3967188" y="3030716"/>
            <a:ext cx="6358980" cy="93903"/>
          </a:xfrm>
          <a:prstGeom prst="bentConnector5">
            <a:avLst>
              <a:gd name="adj1" fmla="val 8973"/>
              <a:gd name="adj2" fmla="val 2778663"/>
              <a:gd name="adj3" fmla="val 108207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3967189" y="1628802"/>
            <a:ext cx="1111547" cy="5913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3392" y="691431"/>
            <a:ext cx="20024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4800" b="1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  <a:endParaRPr lang="en-US" altLang="ko-KR" sz="4800" b="1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18566" y="1891760"/>
            <a:ext cx="4646141" cy="869965"/>
            <a:chOff x="718566" y="1891760"/>
            <a:chExt cx="4646141" cy="869965"/>
          </a:xfrm>
        </p:grpSpPr>
        <p:sp>
          <p:nvSpPr>
            <p:cNvPr id="6" name="평행 사변형 5"/>
            <p:cNvSpPr/>
            <p:nvPr/>
          </p:nvSpPr>
          <p:spPr>
            <a:xfrm>
              <a:off x="718566" y="1936292"/>
              <a:ext cx="4314503" cy="59509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7488" y="1891760"/>
              <a:ext cx="3877219" cy="677979"/>
            </a:xfrm>
            <a:prstGeom prst="rect">
              <a:avLst/>
            </a:prstGeom>
            <a:noFill/>
          </p:spPr>
          <p:txBody>
            <a:bodyPr wrap="square" lIns="107287" tIns="53644" rIns="107287" bIns="53644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3200" b="1" spc="-150" dirty="0" smtClean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  요</a:t>
              </a:r>
              <a:endParaRPr lang="ko-KR" altLang="en-US" sz="32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3384" y="2053839"/>
              <a:ext cx="4619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solidFill>
                    <a:srgbClr val="FF99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81198" y="2664914"/>
            <a:ext cx="4646142" cy="855329"/>
            <a:chOff x="995385" y="2410655"/>
            <a:chExt cx="4646142" cy="855329"/>
          </a:xfrm>
        </p:grpSpPr>
        <p:sp>
          <p:nvSpPr>
            <p:cNvPr id="7" name="평행 사변형 6"/>
            <p:cNvSpPr/>
            <p:nvPr/>
          </p:nvSpPr>
          <p:spPr>
            <a:xfrm>
              <a:off x="995385" y="2455187"/>
              <a:ext cx="4314503" cy="59509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50205" y="2558098"/>
              <a:ext cx="4619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solidFill>
                    <a:srgbClr val="FF99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4308" y="2410655"/>
              <a:ext cx="3877219" cy="677979"/>
            </a:xfrm>
            <a:prstGeom prst="rect">
              <a:avLst/>
            </a:prstGeom>
            <a:noFill/>
          </p:spPr>
          <p:txBody>
            <a:bodyPr wrap="square" lIns="107287" tIns="53644" rIns="107287" bIns="53644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3200" b="1" spc="-150" dirty="0" err="1" smtClean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개발설계</a:t>
              </a:r>
              <a:endParaRPr lang="ko-KR" altLang="en-US" sz="32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18566" y="3423432"/>
            <a:ext cx="4646141" cy="857885"/>
            <a:chOff x="718566" y="2931002"/>
            <a:chExt cx="4646141" cy="857885"/>
          </a:xfrm>
        </p:grpSpPr>
        <p:sp>
          <p:nvSpPr>
            <p:cNvPr id="8" name="평행 사변형 7"/>
            <p:cNvSpPr/>
            <p:nvPr/>
          </p:nvSpPr>
          <p:spPr>
            <a:xfrm>
              <a:off x="718566" y="2974080"/>
              <a:ext cx="4314503" cy="59509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3384" y="3081001"/>
              <a:ext cx="4619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solidFill>
                    <a:srgbClr val="FF99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7488" y="2931002"/>
              <a:ext cx="3877219" cy="677979"/>
            </a:xfrm>
            <a:prstGeom prst="rect">
              <a:avLst/>
            </a:prstGeom>
            <a:noFill/>
          </p:spPr>
          <p:txBody>
            <a:bodyPr wrap="square" lIns="107287" tIns="53644" rIns="107287" bIns="53644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32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rPr>
                <a:t>시장분석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1198" y="4184506"/>
            <a:ext cx="4646142" cy="843249"/>
            <a:chOff x="995385" y="3449897"/>
            <a:chExt cx="4646142" cy="843249"/>
          </a:xfrm>
        </p:grpSpPr>
        <p:sp>
          <p:nvSpPr>
            <p:cNvPr id="9" name="평행 사변형 8"/>
            <p:cNvSpPr/>
            <p:nvPr/>
          </p:nvSpPr>
          <p:spPr>
            <a:xfrm>
              <a:off x="995385" y="3492974"/>
              <a:ext cx="4314503" cy="59509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0205" y="3585260"/>
              <a:ext cx="4619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solidFill>
                    <a:srgbClr val="FF99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4308" y="3449897"/>
              <a:ext cx="3877219" cy="677979"/>
            </a:xfrm>
            <a:prstGeom prst="rect">
              <a:avLst/>
            </a:prstGeom>
            <a:noFill/>
          </p:spPr>
          <p:txBody>
            <a:bodyPr wrap="square" lIns="107287" tIns="53644" rIns="107287" bIns="53644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32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rPr>
                <a:t>제품소개</a:t>
              </a:r>
              <a:endParaRPr lang="ko-KR" altLang="en-US" sz="32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23392" y="547115"/>
            <a:ext cx="10945216" cy="13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2034126"/>
            <a:ext cx="4515064" cy="4685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4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en-US" altLang="ko-KR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r="61964" b="5502"/>
          <a:stretch/>
        </p:blipFill>
        <p:spPr>
          <a:xfrm>
            <a:off x="864283" y="1700808"/>
            <a:ext cx="1593595" cy="421834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1" t="6177" r="33030" b="77023"/>
          <a:stretch/>
        </p:blipFill>
        <p:spPr>
          <a:xfrm>
            <a:off x="2518126" y="1658581"/>
            <a:ext cx="2691299" cy="187220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2" t="24955" r="28455" b="62445"/>
          <a:stretch/>
        </p:blipFill>
        <p:spPr>
          <a:xfrm>
            <a:off x="5394662" y="1631066"/>
            <a:ext cx="3360373" cy="144016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7" t="50032" r="42617" b="42683"/>
          <a:stretch/>
        </p:blipFill>
        <p:spPr>
          <a:xfrm>
            <a:off x="2632689" y="3638780"/>
            <a:ext cx="1762670" cy="11117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7" t="68810" r="30547" b="17540"/>
          <a:stretch/>
        </p:blipFill>
        <p:spPr>
          <a:xfrm>
            <a:off x="4966398" y="4081438"/>
            <a:ext cx="3655791" cy="158417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9" t="45588" r="10045" b="36562"/>
          <a:stretch/>
        </p:blipFill>
        <p:spPr>
          <a:xfrm>
            <a:off x="9037580" y="4194663"/>
            <a:ext cx="1909778" cy="190977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7" t="4516" r="6407" b="70284"/>
          <a:stretch/>
        </p:blipFill>
        <p:spPr>
          <a:xfrm>
            <a:off x="9024117" y="1196752"/>
            <a:ext cx="1980406" cy="279586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3302" y="3706710"/>
            <a:ext cx="198395" cy="175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295464" y="1900275"/>
            <a:ext cx="198395" cy="175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663901" y="1556792"/>
            <a:ext cx="198395" cy="175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V="1">
            <a:off x="7896200" y="1577364"/>
            <a:ext cx="544894" cy="19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38978" y="4027736"/>
            <a:ext cx="2292296" cy="15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V="1">
            <a:off x="9024117" y="4064680"/>
            <a:ext cx="544894" cy="19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8755035" y="4468198"/>
            <a:ext cx="383854" cy="282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9377" y="787543"/>
            <a:ext cx="3528392" cy="5222018"/>
            <a:chOff x="8270275" y="1061356"/>
            <a:chExt cx="2444135" cy="4693388"/>
          </a:xfrm>
          <a:effectLst>
            <a:outerShdw blurRad="2794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8270275" y="1061356"/>
              <a:ext cx="2444135" cy="469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8270275" y="1061357"/>
              <a:ext cx="2444135" cy="469338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96015" y="1256565"/>
            <a:ext cx="3569698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 </a:t>
            </a:r>
            <a:r>
              <a:rPr lang="ko-KR" altLang="en-US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파악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 아이콘 생성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1279839"/>
            <a:ext cx="2923379" cy="40933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06" r="32537"/>
          <a:stretch/>
        </p:blipFill>
        <p:spPr>
          <a:xfrm>
            <a:off x="8171190" y="643852"/>
            <a:ext cx="3377517" cy="4189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176821" y="2558858"/>
            <a:ext cx="26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178286" y="2772435"/>
            <a:ext cx="5487427" cy="1532569"/>
          </a:xfrm>
          <a:prstGeom prst="line">
            <a:avLst/>
          </a:prstGeom>
          <a:ln w="38100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8" grpId="0"/>
      <p:bldP spid="1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9377" y="787543"/>
            <a:ext cx="3528392" cy="5222018"/>
            <a:chOff x="8270275" y="1061356"/>
            <a:chExt cx="2444135" cy="4693388"/>
          </a:xfrm>
          <a:effectLst>
            <a:outerShdw blurRad="2794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8270275" y="1061356"/>
              <a:ext cx="2444135" cy="469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8270275" y="1061357"/>
              <a:ext cx="2444135" cy="469338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310625" y="3665560"/>
            <a:ext cx="242162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쉬운 밝기 수정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종류 변경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1279839"/>
            <a:ext cx="2923379" cy="40933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54141" r="19928"/>
          <a:stretch/>
        </p:blipFill>
        <p:spPr>
          <a:xfrm>
            <a:off x="7016260" y="1438521"/>
            <a:ext cx="4057666" cy="454582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30403" y="4878133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제한성 적용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702923" y="2772435"/>
            <a:ext cx="4137897" cy="553527"/>
          </a:xfrm>
          <a:prstGeom prst="line">
            <a:avLst/>
          </a:prstGeom>
          <a:ln w="38100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9377" y="787543"/>
            <a:ext cx="3528392" cy="5222018"/>
            <a:chOff x="8270275" y="1061356"/>
            <a:chExt cx="2444135" cy="4693388"/>
          </a:xfrm>
          <a:effectLst>
            <a:outerShdw blurRad="2794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8270275" y="1061356"/>
              <a:ext cx="2444135" cy="469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8270275" y="1061357"/>
              <a:ext cx="2444135" cy="469338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그림 3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1279839"/>
            <a:ext cx="2923200" cy="40932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-1737" r="43660" b="40959"/>
          <a:stretch/>
        </p:blipFill>
        <p:spPr>
          <a:xfrm>
            <a:off x="8616544" y="761714"/>
            <a:ext cx="2586894" cy="493097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 flipV="1">
            <a:off x="3382368" y="2634568"/>
            <a:ext cx="4801864" cy="414102"/>
          </a:xfrm>
          <a:prstGeom prst="line">
            <a:avLst/>
          </a:prstGeom>
          <a:ln w="38100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83338" y="1392722"/>
            <a:ext cx="3364179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타겟의 취향을 고려한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아기자기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디자인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9377" y="787543"/>
            <a:ext cx="3528392" cy="5222018"/>
            <a:chOff x="8270275" y="1061356"/>
            <a:chExt cx="2444135" cy="4693388"/>
          </a:xfrm>
          <a:effectLst>
            <a:outerShdw blurRad="2794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8270275" y="1061356"/>
              <a:ext cx="2444135" cy="469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8270275" y="1061357"/>
              <a:ext cx="2444135" cy="469338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그림 3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1279839"/>
            <a:ext cx="2923200" cy="40932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-1737" r="43660" b="40959"/>
          <a:stretch/>
        </p:blipFill>
        <p:spPr>
          <a:xfrm>
            <a:off x="8616544" y="761714"/>
            <a:ext cx="2586894" cy="4930979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2243573" y="1525378"/>
            <a:ext cx="5536586" cy="2729801"/>
          </a:xfrm>
          <a:prstGeom prst="line">
            <a:avLst/>
          </a:prstGeom>
          <a:ln w="38100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04966" y="3373186"/>
            <a:ext cx="3916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</a:t>
            </a:r>
            <a:r>
              <a:rPr lang="ko-KR" altLang="en-US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소통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경쟁심리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 데이터 </a:t>
            </a:r>
            <a:r>
              <a:rPr lang="ko-KR" altLang="en-US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lang="en-US" altLang="ko-KR" sz="2400" b="1" dirty="0">
              <a:solidFill>
                <a:srgbClr val="FF99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5148" r="30872" b="36166"/>
          <a:stretch/>
        </p:blipFill>
        <p:spPr>
          <a:xfrm>
            <a:off x="8050528" y="560056"/>
            <a:ext cx="3304297" cy="547694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12863" y="4566351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초반 데이터 확보 용이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1" grpId="0"/>
      <p:bldP spid="2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9377" y="787543"/>
            <a:ext cx="3528392" cy="5222018"/>
            <a:chOff x="8270275" y="1061356"/>
            <a:chExt cx="2444135" cy="4693388"/>
          </a:xfrm>
          <a:effectLst>
            <a:outerShdw blurRad="2794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8270275" y="1061356"/>
              <a:ext cx="2444135" cy="469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8270275" y="1061357"/>
              <a:ext cx="2444135" cy="469338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그림 3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1279839"/>
            <a:ext cx="2923200" cy="40932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685759" y="1849827"/>
            <a:ext cx="4094400" cy="393412"/>
          </a:xfrm>
          <a:prstGeom prst="line">
            <a:avLst/>
          </a:prstGeom>
          <a:ln w="38100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1" t="22180" r="13621" b="22180"/>
          <a:stretch/>
        </p:blipFill>
        <p:spPr>
          <a:xfrm>
            <a:off x="7977358" y="1040488"/>
            <a:ext cx="3675299" cy="499650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24554" y="2391431"/>
            <a:ext cx="2589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</a:t>
            </a:r>
            <a:r>
              <a:rPr lang="ko-KR" altLang="en-US" sz="24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5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3392" y="547115"/>
            <a:ext cx="10945216" cy="13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4" y="2034126"/>
            <a:ext cx="4515064" cy="468508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407458" y="1273324"/>
            <a:ext cx="4224234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6000" b="1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6000" b="1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4192" y="2878437"/>
            <a:ext cx="2569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spc="-150" dirty="0" err="1">
                <a:solidFill>
                  <a:srgbClr val="FF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밤샘작업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0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41" name="해 40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해 41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대각선 방향의 모서리가 잘린 사각형 42"/>
          <p:cNvSpPr/>
          <p:nvPr/>
        </p:nvSpPr>
        <p:spPr>
          <a:xfrm>
            <a:off x="2554127" y="1689262"/>
            <a:ext cx="3565546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밤길이 무서운 여성들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…‘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귀갓길 범죄’ 잇따라</a:t>
            </a:r>
          </a:p>
        </p:txBody>
      </p:sp>
      <p:sp>
        <p:nvSpPr>
          <p:cNvPr id="45" name="대각선 방향의 모서리가 잘린 사각형 44"/>
          <p:cNvSpPr/>
          <p:nvPr/>
        </p:nvSpPr>
        <p:spPr>
          <a:xfrm>
            <a:off x="5388204" y="2062835"/>
            <a:ext cx="3072981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범죄 </a:t>
            </a:r>
            <a:r>
              <a:rPr lang="ko-KR" altLang="en-US" sz="2400" b="1" dirty="0" err="1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불안장소</a:t>
            </a:r>
            <a:endParaRPr lang="en-US" altLang="ko-KR" sz="2400" b="1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‘어두운 골목’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fontAlgn="ctr"/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‘유흥가’</a:t>
            </a:r>
          </a:p>
        </p:txBody>
      </p:sp>
      <p:sp>
        <p:nvSpPr>
          <p:cNvPr id="46" name="대각선 방향의 모서리가 잘린 사각형 45"/>
          <p:cNvSpPr/>
          <p:nvPr/>
        </p:nvSpPr>
        <p:spPr>
          <a:xfrm>
            <a:off x="3102310" y="3192523"/>
            <a:ext cx="3381135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늘어나는 골목길 범죄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귀갓길은</a:t>
            </a:r>
            <a:endParaRPr lang="en-US" altLang="ko-KR" sz="2400" b="1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2400" b="1" dirty="0" err="1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안전하십니까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7" name="대각선 방향의 모서리가 잘린 사각형 46"/>
          <p:cNvSpPr/>
          <p:nvPr/>
        </p:nvSpPr>
        <p:spPr>
          <a:xfrm>
            <a:off x="2898708" y="3939669"/>
            <a:ext cx="3972266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토요일 밤길 조심하세요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강력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폭력 범죄 빈발</a:t>
            </a:r>
          </a:p>
        </p:txBody>
      </p:sp>
      <p:sp>
        <p:nvSpPr>
          <p:cNvPr id="48" name="대각선 방향의 모서리가 잘린 사각형 47"/>
          <p:cNvSpPr/>
          <p:nvPr/>
        </p:nvSpPr>
        <p:spPr>
          <a:xfrm>
            <a:off x="4126290" y="3053416"/>
            <a:ext cx="3395399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스튜어디스 상대 밤길 범죄 잇따라</a:t>
            </a:r>
          </a:p>
        </p:txBody>
      </p:sp>
      <p:sp>
        <p:nvSpPr>
          <p:cNvPr id="49" name="대각선 방향의 모서리가 잘린 사각형 48"/>
          <p:cNvSpPr/>
          <p:nvPr/>
        </p:nvSpPr>
        <p:spPr>
          <a:xfrm>
            <a:off x="6960096" y="2745811"/>
            <a:ext cx="3517092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밤길 범죄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사고예방</a:t>
            </a:r>
            <a:endParaRPr lang="en-US" altLang="ko-KR" sz="2400" b="1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 설치된 보안등 관리 부실하다</a:t>
            </a:r>
          </a:p>
        </p:txBody>
      </p:sp>
      <p:sp>
        <p:nvSpPr>
          <p:cNvPr id="50" name="대각선 방향의 모서리가 잘린 사각형 49"/>
          <p:cNvSpPr/>
          <p:nvPr/>
        </p:nvSpPr>
        <p:spPr>
          <a:xfrm>
            <a:off x="3325117" y="2254633"/>
            <a:ext cx="3304151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 fontAlgn="ctr"/>
            <a:r>
              <a:rPr lang="ko-KR" altLang="en-US" sz="2400" b="1" dirty="0" err="1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오원춘이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서성이던 곳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fontAlgn="ctr"/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년이 지났어도</a:t>
            </a:r>
            <a:endParaRPr lang="en-US" altLang="ko-KR" sz="2400" b="1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여전히 스산했다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대각선 방향의 모서리가 잘린 사각형 50"/>
          <p:cNvSpPr/>
          <p:nvPr/>
        </p:nvSpPr>
        <p:spPr>
          <a:xfrm>
            <a:off x="5337507" y="3734247"/>
            <a:ext cx="3592394" cy="1263856"/>
          </a:xfrm>
          <a:prstGeom prst="snip2DiagRect">
            <a:avLst/>
          </a:prstGeom>
          <a:ln w="28575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 fontAlgn="ctr"/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밤길 더 무서워진 여성들</a:t>
            </a:r>
            <a:r>
              <a:rPr lang="en-US" altLang="ko-KR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…“</a:t>
            </a:r>
            <a:r>
              <a:rPr lang="ko-KR" altLang="en-US" sz="2400" b="1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믿을 곳이 없다”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17553" y="2486087"/>
            <a:ext cx="7215204" cy="15314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끊이지 않는 밤길 범죄</a:t>
            </a:r>
            <a:endParaRPr lang="en-US" altLang="ko-KR" sz="3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불안한 귀갓길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71792" y="284264"/>
            <a:ext cx="9704728" cy="5883908"/>
          </a:xfrm>
          <a:custGeom>
            <a:avLst/>
            <a:gdLst>
              <a:gd name="connsiteX0" fmla="*/ 62160 w 4056293"/>
              <a:gd name="connsiteY0" fmla="*/ 0 h 6894285"/>
              <a:gd name="connsiteX1" fmla="*/ 758845 w 4056293"/>
              <a:gd name="connsiteY1" fmla="*/ 870857 h 6894285"/>
              <a:gd name="connsiteX2" fmla="*/ 18617 w 4056293"/>
              <a:gd name="connsiteY2" fmla="*/ 1901371 h 6894285"/>
              <a:gd name="connsiteX3" fmla="*/ 1702274 w 4056293"/>
              <a:gd name="connsiteY3" fmla="*/ 2844800 h 6894285"/>
              <a:gd name="connsiteX4" fmla="*/ 1586160 w 4056293"/>
              <a:gd name="connsiteY4" fmla="*/ 3628571 h 6894285"/>
              <a:gd name="connsiteX5" fmla="*/ 3139188 w 4056293"/>
              <a:gd name="connsiteY5" fmla="*/ 4136571 h 6894285"/>
              <a:gd name="connsiteX6" fmla="*/ 3284331 w 4056293"/>
              <a:gd name="connsiteY6" fmla="*/ 4746171 h 6894285"/>
              <a:gd name="connsiteX7" fmla="*/ 2819874 w 4056293"/>
              <a:gd name="connsiteY7" fmla="*/ 5834743 h 6894285"/>
              <a:gd name="connsiteX8" fmla="*/ 3951988 w 4056293"/>
              <a:gd name="connsiteY8" fmla="*/ 6516914 h 6894285"/>
              <a:gd name="connsiteX9" fmla="*/ 3937474 w 4056293"/>
              <a:gd name="connsiteY9" fmla="*/ 6894285 h 68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56293" h="6894285">
                <a:moveTo>
                  <a:pt x="62160" y="0"/>
                </a:moveTo>
                <a:cubicBezTo>
                  <a:pt x="414131" y="276981"/>
                  <a:pt x="766102" y="553962"/>
                  <a:pt x="758845" y="870857"/>
                </a:cubicBezTo>
                <a:cubicBezTo>
                  <a:pt x="751588" y="1187752"/>
                  <a:pt x="-138621" y="1572381"/>
                  <a:pt x="18617" y="1901371"/>
                </a:cubicBezTo>
                <a:cubicBezTo>
                  <a:pt x="175855" y="2230362"/>
                  <a:pt x="1441017" y="2556933"/>
                  <a:pt x="1702274" y="2844800"/>
                </a:cubicBezTo>
                <a:cubicBezTo>
                  <a:pt x="1963531" y="3132667"/>
                  <a:pt x="1346674" y="3413276"/>
                  <a:pt x="1586160" y="3628571"/>
                </a:cubicBezTo>
                <a:cubicBezTo>
                  <a:pt x="1825646" y="3843866"/>
                  <a:pt x="2856160" y="3950304"/>
                  <a:pt x="3139188" y="4136571"/>
                </a:cubicBezTo>
                <a:cubicBezTo>
                  <a:pt x="3422216" y="4322838"/>
                  <a:pt x="3337550" y="4463142"/>
                  <a:pt x="3284331" y="4746171"/>
                </a:cubicBezTo>
                <a:cubicBezTo>
                  <a:pt x="3231112" y="5029200"/>
                  <a:pt x="2708598" y="5539619"/>
                  <a:pt x="2819874" y="5834743"/>
                </a:cubicBezTo>
                <a:cubicBezTo>
                  <a:pt x="2931150" y="6129867"/>
                  <a:pt x="3765721" y="6340324"/>
                  <a:pt x="3951988" y="6516914"/>
                </a:cubicBezTo>
                <a:cubicBezTo>
                  <a:pt x="4138255" y="6693504"/>
                  <a:pt x="4037864" y="6793894"/>
                  <a:pt x="3937474" y="6894285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506" y="2261517"/>
            <a:ext cx="3393947" cy="1034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E55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낯선 초행길</a:t>
            </a:r>
            <a:r>
              <a:rPr lang="en-US" altLang="ko-KR" sz="2400" b="1" dirty="0">
                <a:solidFill>
                  <a:srgbClr val="E55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E55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밝은 길로</a:t>
            </a:r>
            <a:endParaRPr lang="en-US" altLang="ko-KR" sz="2400" b="1" dirty="0">
              <a:solidFill>
                <a:srgbClr val="E55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E55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빠른 루트를 찾고 싶다</a:t>
            </a:r>
            <a:r>
              <a:rPr lang="en-US" altLang="ko-KR" sz="2400" b="1" dirty="0">
                <a:solidFill>
                  <a:srgbClr val="E55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144" y="2649260"/>
            <a:ext cx="3387808" cy="1069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B0D03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핸드폰으로 밝기 정도를</a:t>
            </a:r>
            <a:endParaRPr lang="en-US" altLang="ko-KR" sz="2400" b="1" dirty="0">
              <a:solidFill>
                <a:srgbClr val="B0D03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B0D03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쉽게 알아 보고 싶다</a:t>
            </a:r>
            <a:r>
              <a:rPr lang="en-US" altLang="ko-KR" sz="2400" b="1" dirty="0">
                <a:solidFill>
                  <a:srgbClr val="B0D03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03205" y="4414092"/>
            <a:ext cx="3854187" cy="126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6780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피하고 싶은 으슥한 곳을</a:t>
            </a:r>
            <a:endParaRPr lang="en-US" altLang="ko-KR" sz="2400" b="1" dirty="0">
              <a:solidFill>
                <a:srgbClr val="67809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6780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사람과 공유하고 싶다</a:t>
            </a:r>
            <a:r>
              <a:rPr lang="en-US" altLang="ko-KR" sz="2400" b="1" dirty="0">
                <a:solidFill>
                  <a:srgbClr val="6780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552998" y="1555044"/>
            <a:ext cx="954545" cy="817019"/>
            <a:chOff x="1511879" y="1413044"/>
            <a:chExt cx="500244" cy="51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1511879" y="1413044"/>
              <a:ext cx="500244" cy="510177"/>
              <a:chOff x="3822144" y="3875496"/>
              <a:chExt cx="1891066" cy="51017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" name="자유형 18"/>
              <p:cNvSpPr/>
              <p:nvPr/>
            </p:nvSpPr>
            <p:spPr>
              <a:xfrm>
                <a:off x="3822144" y="423962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모서리가 둥근 사각형 설명선 19"/>
              <p:cNvSpPr/>
              <p:nvPr/>
            </p:nvSpPr>
            <p:spPr>
              <a:xfrm>
                <a:off x="4189060" y="3875496"/>
                <a:ext cx="1524150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Group 20"/>
            <p:cNvGrpSpPr>
              <a:grpSpLocks noChangeAspect="1"/>
            </p:cNvGrpSpPr>
            <p:nvPr/>
          </p:nvGrpSpPr>
          <p:grpSpPr bwMode="auto">
            <a:xfrm>
              <a:off x="1731725" y="1527713"/>
              <a:ext cx="157611" cy="214989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778404" y="3154430"/>
            <a:ext cx="984360" cy="751719"/>
            <a:chOff x="2477165" y="2682229"/>
            <a:chExt cx="515868" cy="469403"/>
          </a:xfrm>
        </p:grpSpPr>
        <p:grpSp>
          <p:nvGrpSpPr>
            <p:cNvPr id="22" name="그룹 21"/>
            <p:cNvGrpSpPr/>
            <p:nvPr/>
          </p:nvGrpSpPr>
          <p:grpSpPr>
            <a:xfrm flipV="1">
              <a:off x="2477165" y="2682229"/>
              <a:ext cx="515868" cy="469403"/>
              <a:chOff x="1584790" y="1455920"/>
              <a:chExt cx="2214203" cy="46940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3652943" y="177927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solidFill>
                <a:srgbClr val="B0D0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모서리가 둥근 사각형 설명선 24"/>
              <p:cNvSpPr/>
              <p:nvPr/>
            </p:nvSpPr>
            <p:spPr>
              <a:xfrm flipH="1">
                <a:off x="1584790" y="1455920"/>
                <a:ext cx="1850179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solidFill>
                <a:srgbClr val="B0D03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2621615" y="2828279"/>
              <a:ext cx="177882" cy="197161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710395" y="2979810"/>
            <a:ext cx="918758" cy="817019"/>
            <a:chOff x="4882599" y="2787505"/>
            <a:chExt cx="481489" cy="510177"/>
          </a:xfrm>
        </p:grpSpPr>
        <p:grpSp>
          <p:nvGrpSpPr>
            <p:cNvPr id="27" name="그룹 26"/>
            <p:cNvGrpSpPr/>
            <p:nvPr/>
          </p:nvGrpSpPr>
          <p:grpSpPr>
            <a:xfrm>
              <a:off x="4882599" y="2787505"/>
              <a:ext cx="481489" cy="510177"/>
              <a:chOff x="3822144" y="3875496"/>
              <a:chExt cx="3239055" cy="510177"/>
            </a:xfrm>
            <a:solidFill>
              <a:srgbClr val="E55F69"/>
            </a:solidFill>
          </p:grpSpPr>
          <p:sp>
            <p:nvSpPr>
              <p:cNvPr id="29" name="자유형 28"/>
              <p:cNvSpPr/>
              <p:nvPr/>
            </p:nvSpPr>
            <p:spPr>
              <a:xfrm>
                <a:off x="3822144" y="423962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모서리가 둥근 사각형 설명선 29"/>
              <p:cNvSpPr/>
              <p:nvPr/>
            </p:nvSpPr>
            <p:spPr>
              <a:xfrm>
                <a:off x="4189058" y="3875496"/>
                <a:ext cx="2872141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자유형 27"/>
            <p:cNvSpPr>
              <a:spLocks/>
            </p:cNvSpPr>
            <p:nvPr/>
          </p:nvSpPr>
          <p:spPr bwMode="auto">
            <a:xfrm>
              <a:off x="5050687" y="2918625"/>
              <a:ext cx="199854" cy="17491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6905549" y="4735703"/>
            <a:ext cx="1013875" cy="700071"/>
            <a:chOff x="5679351" y="4452269"/>
            <a:chExt cx="531336" cy="437152"/>
          </a:xfrm>
        </p:grpSpPr>
        <p:grpSp>
          <p:nvGrpSpPr>
            <p:cNvPr id="32" name="그룹 31"/>
            <p:cNvGrpSpPr/>
            <p:nvPr/>
          </p:nvGrpSpPr>
          <p:grpSpPr>
            <a:xfrm flipH="1">
              <a:off x="5679351" y="4452269"/>
              <a:ext cx="531336" cy="437152"/>
              <a:chOff x="2851844" y="5501829"/>
              <a:chExt cx="2613447" cy="437152"/>
            </a:xfrm>
          </p:grpSpPr>
          <p:sp>
            <p:nvSpPr>
              <p:cNvPr id="34" name="자유형 33"/>
              <p:cNvSpPr/>
              <p:nvPr/>
            </p:nvSpPr>
            <p:spPr>
              <a:xfrm>
                <a:off x="5319241" y="5773780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solidFill>
                <a:srgbClr val="678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모서리가 둥근 사각형 설명선 34"/>
              <p:cNvSpPr/>
              <p:nvPr/>
            </p:nvSpPr>
            <p:spPr>
              <a:xfrm flipH="1">
                <a:off x="2851844" y="5501829"/>
                <a:ext cx="2174028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solidFill>
                <a:srgbClr val="6780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5930705" y="4571640"/>
              <a:ext cx="117966" cy="19840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823071" y="1390521"/>
            <a:ext cx="4001122" cy="1010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늦은 시간</a:t>
            </a: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어두운 길을 피해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안전한 귀가를 하고 싶다</a:t>
            </a: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41" name="해 40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해 41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509846" y="3988189"/>
            <a:ext cx="4340010" cy="630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 </a:t>
            </a:r>
            <a:r>
              <a:rPr lang="en-US" altLang="ko-KR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청소년 및 </a:t>
            </a:r>
            <a:r>
              <a:rPr lang="en-US" altLang="ko-KR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2·30</a:t>
            </a:r>
            <a:r>
              <a:rPr lang="ko-KR" altLang="en-US" sz="24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여성</a:t>
            </a:r>
            <a:endParaRPr lang="en-US" altLang="ko-KR" sz="2400" dirty="0">
              <a:solidFill>
                <a:srgbClr val="F5A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3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41" name="해 40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해 41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빈 문서 1 - 한컴오피스 한글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6" t="31881" r="41512" b="39709"/>
          <a:stretch/>
        </p:blipFill>
        <p:spPr>
          <a:xfrm>
            <a:off x="2351584" y="2351747"/>
            <a:ext cx="7488832" cy="3210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직사각형 44"/>
          <p:cNvSpPr/>
          <p:nvPr/>
        </p:nvSpPr>
        <p:spPr>
          <a:xfrm>
            <a:off x="2279576" y="1617038"/>
            <a:ext cx="5832648" cy="47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요구분석명세서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2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8562" y="2227591"/>
            <a:ext cx="59883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u="sng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</a:t>
            </a:r>
            <a:r>
              <a:rPr lang="ko-KR" altLang="en-US" sz="28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3600" b="1" u="sng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빅데이터</a:t>
            </a:r>
            <a:r>
              <a:rPr lang="ko-KR" altLang="en-US" sz="2800" b="1" dirty="0" smtClean="0">
                <a:solidFill>
                  <a:srgbClr val="FF9933"/>
                </a:solidFill>
                <a:latin typeface="맑은 고딕" panose="020B0503020000020004" pitchFamily="50" charset="-127"/>
              </a:rPr>
              <a:t>를 활용하여 </a:t>
            </a:r>
            <a:r>
              <a:rPr lang="en-US" altLang="ko-KR" sz="3600" b="1" u="sng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8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28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거리의 </a:t>
            </a:r>
            <a:r>
              <a:rPr lang="ko-KR" altLang="en-US" sz="2800" b="1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밝기를 </a:t>
            </a:r>
            <a:r>
              <a:rPr lang="ko-KR" altLang="en-US" sz="2800" b="1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표시해주는</a:t>
            </a:r>
            <a:endParaRPr lang="en-US" altLang="ko-KR" sz="2800" b="1" dirty="0">
              <a:solidFill>
                <a:srgbClr val="FF99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귀갓길 </a:t>
            </a:r>
            <a:r>
              <a:rPr lang="ko-KR" altLang="en-US" sz="3600" b="1" u="sng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안심서비스</a:t>
            </a:r>
            <a:endParaRPr lang="en-US" altLang="ko-KR" sz="3600" b="1" u="sng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22289"/>
            <a:ext cx="4332312" cy="43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309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4800" b="1" spc="-150" dirty="0" smtClean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</a:t>
            </a:r>
            <a:endParaRPr lang="ko-KR" altLang="en-US" sz="4800" b="1" spc="-1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408" y="1667038"/>
            <a:ext cx="1832133" cy="68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endParaRPr lang="en-US" altLang="ko-KR" sz="3200" dirty="0">
              <a:solidFill>
                <a:srgbClr val="F5A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071664" y="1664804"/>
            <a:ext cx="0" cy="4068452"/>
          </a:xfrm>
          <a:prstGeom prst="line">
            <a:avLst/>
          </a:prstGeom>
          <a:ln w="38100">
            <a:solidFill>
              <a:srgbClr val="FF9933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31704" y="1772816"/>
            <a:ext cx="5832648" cy="47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스튜디오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3392" y="2662615"/>
            <a:ext cx="1976149" cy="68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F5A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endParaRPr lang="en-US" altLang="ko-KR" sz="3200" dirty="0">
              <a:solidFill>
                <a:srgbClr val="F5A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31704" y="2768393"/>
            <a:ext cx="1224136" cy="47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7408" y="3658192"/>
            <a:ext cx="1832133" cy="68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F5AA00"/>
                </a:solidFill>
                <a:latin typeface="맑은 고딕" panose="020B0503020000020004" pitchFamily="50" charset="-127"/>
              </a:rPr>
              <a:t>Database</a:t>
            </a:r>
            <a:endParaRPr lang="en-US" altLang="ko-KR" sz="3200" dirty="0">
              <a:solidFill>
                <a:srgbClr val="F5A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31704" y="3763970"/>
            <a:ext cx="1296144" cy="47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MySQL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7408" y="4653769"/>
            <a:ext cx="1832133" cy="68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F5AA00"/>
                </a:solidFill>
                <a:latin typeface="맑은 고딕" panose="020B0503020000020004" pitchFamily="50" charset="-127"/>
              </a:rPr>
              <a:t>Server</a:t>
            </a:r>
            <a:endParaRPr lang="en-US" altLang="ko-KR" sz="3200" dirty="0">
              <a:solidFill>
                <a:srgbClr val="F5A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31704" y="4759547"/>
            <a:ext cx="5832648" cy="47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JSP, </a:t>
            </a:r>
            <a:r>
              <a:rPr lang="en-US" altLang="ko-KR" sz="2400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Tomcat, host000</a:t>
            </a: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웹호스팅</a:t>
            </a: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)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585747"/>
            <a:ext cx="5517420" cy="55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16063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 lang="ko-KR" altLang="en-US"/>
            </a:pPr>
            <a:r>
              <a:rPr lang="en-US" altLang="ko-KR" sz="4800" b="1" spc="-149">
                <a:solidFill>
                  <a:srgbClr val="ff9933"/>
                </a:solidFill>
                <a:latin typeface="맑은 고딕"/>
                <a:ea typeface="맑은 고딕"/>
              </a:rPr>
              <a:t>#2. </a:t>
            </a:r>
            <a:r>
              <a:rPr lang="ko-KR" altLang="en-US" sz="4800" b="1" spc="-149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모델 선정</a:t>
            </a:r>
            <a:endParaRPr lang="ko-KR" altLang="en-US" sz="4800" b="1" spc="-149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2869672" y="1088740"/>
            <a:ext cx="5554756" cy="5509785"/>
            <a:chOff x="4296425" y="674108"/>
            <a:chExt cx="5554756" cy="5509785"/>
          </a:xfrm>
        </p:grpSpPr>
        <p:grpSp>
          <p:nvGrpSpPr>
            <p:cNvPr id="10" name="그룹 9"/>
            <p:cNvGrpSpPr/>
            <p:nvPr/>
          </p:nvGrpSpPr>
          <p:grpSpPr>
            <a:xfrm rot="21196538">
              <a:off x="4296425" y="674108"/>
              <a:ext cx="5509626" cy="5509785"/>
              <a:chOff x="6882497" y="1563707"/>
              <a:chExt cx="3585454" cy="3585557"/>
            </a:xfrm>
            <a:solidFill>
              <a:schemeClr val="accent2"/>
            </a:solidFill>
            <a:scene3d>
              <a:camera prst="isometricOffAxis2Top"/>
              <a:lightRig rig="harsh" dir="t"/>
            </a:scene3d>
          </p:grpSpPr>
          <p:sp>
            <p:nvSpPr>
              <p:cNvPr id="12" name="자유형 11"/>
              <p:cNvSpPr/>
              <p:nvPr/>
            </p:nvSpPr>
            <p:spPr>
              <a:xfrm rot="13500000">
                <a:off x="7817051" y="1557654"/>
                <a:ext cx="852814" cy="1137568"/>
              </a:xfrm>
              <a:custGeom>
                <a:avLst/>
                <a:gdLst>
                  <a:gd name="connsiteX0" fmla="*/ 384126 w 852814"/>
                  <a:gd name="connsiteY0" fmla="*/ 1137568 h 1137568"/>
                  <a:gd name="connsiteX1" fmla="*/ 0 w 852814"/>
                  <a:gd name="connsiteY1" fmla="*/ 753442 h 1137568"/>
                  <a:gd name="connsiteX2" fmla="*/ 309577 w 852814"/>
                  <a:gd name="connsiteY2" fmla="*/ 6056 h 1137568"/>
                  <a:gd name="connsiteX3" fmla="*/ 309288 w 852814"/>
                  <a:gd name="connsiteY3" fmla="*/ 0 h 1137568"/>
                  <a:gd name="connsiteX4" fmla="*/ 852524 w 852814"/>
                  <a:gd name="connsiteY4" fmla="*/ 0 h 1137568"/>
                  <a:gd name="connsiteX5" fmla="*/ 852814 w 852814"/>
                  <a:gd name="connsiteY5" fmla="*/ 6056 h 1137568"/>
                  <a:gd name="connsiteX6" fmla="*/ 384126 w 852814"/>
                  <a:gd name="connsiteY6" fmla="*/ 1137568 h 113756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2814" h="1137568">
                    <a:moveTo>
                      <a:pt x="384126" y="1137568"/>
                    </a:moveTo>
                    <a:lnTo>
                      <a:pt x="0" y="753442"/>
                    </a:lnTo>
                    <a:cubicBezTo>
                      <a:pt x="206385" y="547057"/>
                      <a:pt x="309578" y="276557"/>
                      <a:pt x="309577" y="6056"/>
                    </a:cubicBezTo>
                    <a:lnTo>
                      <a:pt x="309288" y="0"/>
                    </a:lnTo>
                    <a:lnTo>
                      <a:pt x="852524" y="0"/>
                    </a:lnTo>
                    <a:lnTo>
                      <a:pt x="852814" y="6056"/>
                    </a:lnTo>
                    <a:cubicBezTo>
                      <a:pt x="852814" y="415583"/>
                      <a:pt x="696585" y="825110"/>
                      <a:pt x="384126" y="1137568"/>
                    </a:cubicBezTo>
                    <a:close/>
                  </a:path>
                </a:pathLst>
              </a:custGeom>
              <a:solidFill>
                <a:srgbClr val="ffc000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 rot="13500000">
                <a:off x="8549848" y="1700100"/>
                <a:ext cx="1118090" cy="845304"/>
              </a:xfrm>
              <a:custGeom>
                <a:avLst/>
                <a:gdLst>
                  <a:gd name="connsiteX0" fmla="*/ 1118090 w 1118090"/>
                  <a:gd name="connsiteY0" fmla="*/ 384125 h 845304"/>
                  <a:gd name="connsiteX1" fmla="*/ 1004580 w 1118090"/>
                  <a:gd name="connsiteY1" fmla="*/ 486723 h 845304"/>
                  <a:gd name="connsiteX2" fmla="*/ 147983 w 1118090"/>
                  <a:gd name="connsiteY2" fmla="*/ 838239 h 845304"/>
                  <a:gd name="connsiteX3" fmla="*/ 0 w 1118090"/>
                  <a:gd name="connsiteY3" fmla="*/ 845304 h 845304"/>
                  <a:gd name="connsiteX4" fmla="*/ 0 w 1118090"/>
                  <a:gd name="connsiteY4" fmla="*/ 302068 h 845304"/>
                  <a:gd name="connsiteX5" fmla="*/ 95913 w 1118090"/>
                  <a:gd name="connsiteY5" fmla="*/ 297489 h 845304"/>
                  <a:gd name="connsiteX6" fmla="*/ 661712 w 1118090"/>
                  <a:gd name="connsiteY6" fmla="*/ 65305 h 845304"/>
                  <a:gd name="connsiteX7" fmla="*/ 733964 w 1118090"/>
                  <a:gd name="connsiteY7" fmla="*/ 0 h 845304"/>
                  <a:gd name="connsiteX8" fmla="*/ 1118090 w 1118090"/>
                  <a:gd name="connsiteY8" fmla="*/ 384125 h 845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8090" h="845304">
                    <a:moveTo>
                      <a:pt x="1118090" y="384125"/>
                    </a:moveTo>
                    <a:lnTo>
                      <a:pt x="1004580" y="486723"/>
                    </a:lnTo>
                    <a:cubicBezTo>
                      <a:pt x="753173" y="691774"/>
                      <a:pt x="453991" y="808946"/>
                      <a:pt x="147983" y="838239"/>
                    </a:cubicBezTo>
                    <a:lnTo>
                      <a:pt x="0" y="845304"/>
                    </a:lnTo>
                    <a:lnTo>
                      <a:pt x="0" y="302068"/>
                    </a:lnTo>
                    <a:lnTo>
                      <a:pt x="95913" y="297489"/>
                    </a:lnTo>
                    <a:cubicBezTo>
                      <a:pt x="298036" y="278140"/>
                      <a:pt x="495653" y="200746"/>
                      <a:pt x="661712" y="65305"/>
                    </a:cubicBezTo>
                    <a:lnTo>
                      <a:pt x="733964" y="0"/>
                    </a:lnTo>
                    <a:lnTo>
                      <a:pt x="1118090" y="38412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 rot="13500000">
                <a:off x="9344354" y="2500120"/>
                <a:ext cx="1126114" cy="852556"/>
              </a:xfrm>
              <a:custGeom>
                <a:avLst/>
                <a:gdLst>
                  <a:gd name="connsiteX0" fmla="*/ 1126114 w 1126114"/>
                  <a:gd name="connsiteY0" fmla="*/ 852556 h 852556"/>
                  <a:gd name="connsiteX1" fmla="*/ 978130 w 1126114"/>
                  <a:gd name="connsiteY1" fmla="*/ 845491 h 852556"/>
                  <a:gd name="connsiteX2" fmla="*/ 1 w 1126114"/>
                  <a:gd name="connsiteY2" fmla="*/ 384126 h 852556"/>
                  <a:gd name="connsiteX3" fmla="*/ 0 w 1126114"/>
                  <a:gd name="connsiteY3" fmla="*/ 384126 h 852556"/>
                  <a:gd name="connsiteX4" fmla="*/ 384126 w 1126114"/>
                  <a:gd name="connsiteY4" fmla="*/ 0 h 852556"/>
                  <a:gd name="connsiteX5" fmla="*/ 384126 w 1126114"/>
                  <a:gd name="connsiteY5" fmla="*/ 0 h 852556"/>
                  <a:gd name="connsiteX6" fmla="*/ 1030200 w 1126114"/>
                  <a:gd name="connsiteY6" fmla="*/ 304741 h 852556"/>
                  <a:gd name="connsiteX7" fmla="*/ 1126114 w 1126114"/>
                  <a:gd name="connsiteY7" fmla="*/ 309320 h 852556"/>
                  <a:gd name="connsiteX8" fmla="*/ 1126114 w 1126114"/>
                  <a:gd name="connsiteY8" fmla="*/ 852556 h 8525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6114" h="852556">
                    <a:moveTo>
                      <a:pt x="1126114" y="852556"/>
                    </a:moveTo>
                    <a:lnTo>
                      <a:pt x="978130" y="845491"/>
                    </a:lnTo>
                    <a:cubicBezTo>
                      <a:pt x="621121" y="811315"/>
                      <a:pt x="273402" y="657527"/>
                      <a:pt x="1" y="384126"/>
                    </a:cubicBezTo>
                    <a:lnTo>
                      <a:pt x="0" y="384126"/>
                    </a:lnTo>
                    <a:lnTo>
                      <a:pt x="384126" y="0"/>
                    </a:lnTo>
                    <a:lnTo>
                      <a:pt x="384126" y="0"/>
                    </a:lnTo>
                    <a:cubicBezTo>
                      <a:pt x="564713" y="180587"/>
                      <a:pt x="794389" y="282167"/>
                      <a:pt x="1030200" y="304741"/>
                    </a:cubicBezTo>
                    <a:lnTo>
                      <a:pt x="1126114" y="309320"/>
                    </a:lnTo>
                    <a:lnTo>
                      <a:pt x="1126114" y="852556"/>
                    </a:lnTo>
                    <a:close/>
                  </a:path>
                </a:pathLst>
              </a:custGeom>
              <a:solidFill>
                <a:srgbClr val="48990b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3500000">
                <a:off x="7013821" y="2373314"/>
                <a:ext cx="852009" cy="1114657"/>
              </a:xfrm>
              <a:custGeom>
                <a:avLst/>
                <a:gdLst>
                  <a:gd name="connsiteX0" fmla="*/ 852009 w 852009"/>
                  <a:gd name="connsiteY0" fmla="*/ 1114657 h 1114657"/>
                  <a:gd name="connsiteX1" fmla="*/ 308773 w 852009"/>
                  <a:gd name="connsiteY1" fmla="*/ 1114657 h 1114657"/>
                  <a:gd name="connsiteX2" fmla="*/ 304741 w 852009"/>
                  <a:gd name="connsiteY2" fmla="*/ 1030200 h 1114657"/>
                  <a:gd name="connsiteX3" fmla="*/ 0 w 852009"/>
                  <a:gd name="connsiteY3" fmla="*/ 384127 h 1114657"/>
                  <a:gd name="connsiteX4" fmla="*/ 0 w 852009"/>
                  <a:gd name="connsiteY4" fmla="*/ 384126 h 1114657"/>
                  <a:gd name="connsiteX5" fmla="*/ 384126 w 852009"/>
                  <a:gd name="connsiteY5" fmla="*/ 0 h 1114657"/>
                  <a:gd name="connsiteX6" fmla="*/ 384126 w 852009"/>
                  <a:gd name="connsiteY6" fmla="*/ 1 h 1114657"/>
                  <a:gd name="connsiteX7" fmla="*/ 845491 w 852009"/>
                  <a:gd name="connsiteY7" fmla="*/ 978130 h 1114657"/>
                  <a:gd name="connsiteX8" fmla="*/ 852009 w 852009"/>
                  <a:gd name="connsiteY8" fmla="*/ 1114657 h 11146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009" h="1114657">
                    <a:moveTo>
                      <a:pt x="852009" y="1114657"/>
                    </a:moveTo>
                    <a:lnTo>
                      <a:pt x="308773" y="1114657"/>
                    </a:lnTo>
                    <a:lnTo>
                      <a:pt x="304741" y="1030200"/>
                    </a:lnTo>
                    <a:cubicBezTo>
                      <a:pt x="282167" y="794389"/>
                      <a:pt x="180587" y="564713"/>
                      <a:pt x="0" y="384127"/>
                    </a:cubicBezTo>
                    <a:lnTo>
                      <a:pt x="0" y="384126"/>
                    </a:lnTo>
                    <a:lnTo>
                      <a:pt x="384126" y="0"/>
                    </a:lnTo>
                    <a:lnTo>
                      <a:pt x="384126" y="1"/>
                    </a:lnTo>
                    <a:cubicBezTo>
                      <a:pt x="657527" y="273402"/>
                      <a:pt x="811315" y="621121"/>
                      <a:pt x="845491" y="978130"/>
                    </a:cubicBezTo>
                    <a:lnTo>
                      <a:pt x="852009" y="1114657"/>
                    </a:lnTo>
                    <a:close/>
                  </a:path>
                </a:pathLst>
              </a:custGeom>
              <a:solidFill>
                <a:srgbClr val="ff0000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자유형 15"/>
              <p:cNvSpPr/>
              <p:nvPr/>
            </p:nvSpPr>
            <p:spPr>
              <a:xfrm rot="13500000">
                <a:off x="6884911" y="3365039"/>
                <a:ext cx="1118089" cy="845304"/>
              </a:xfrm>
              <a:custGeom>
                <a:avLst/>
                <a:gdLst>
                  <a:gd name="connsiteX0" fmla="*/ 1118089 w 1118089"/>
                  <a:gd name="connsiteY0" fmla="*/ 461178 h 845304"/>
                  <a:gd name="connsiteX1" fmla="*/ 733963 w 1118089"/>
                  <a:gd name="connsiteY1" fmla="*/ 845304 h 845304"/>
                  <a:gd name="connsiteX2" fmla="*/ 661712 w 1118089"/>
                  <a:gd name="connsiteY2" fmla="*/ 779999 h 845304"/>
                  <a:gd name="connsiteX3" fmla="*/ 95913 w 1118089"/>
                  <a:gd name="connsiteY3" fmla="*/ 547815 h 845304"/>
                  <a:gd name="connsiteX4" fmla="*/ 0 w 1118089"/>
                  <a:gd name="connsiteY4" fmla="*/ 543236 h 845304"/>
                  <a:gd name="connsiteX5" fmla="*/ 0 w 1118089"/>
                  <a:gd name="connsiteY5" fmla="*/ 0 h 845304"/>
                  <a:gd name="connsiteX6" fmla="*/ 147983 w 1118089"/>
                  <a:gd name="connsiteY6" fmla="*/ 7065 h 845304"/>
                  <a:gd name="connsiteX7" fmla="*/ 1004580 w 1118089"/>
                  <a:gd name="connsiteY7" fmla="*/ 358581 h 845304"/>
                  <a:gd name="connsiteX8" fmla="*/ 1118089 w 1118089"/>
                  <a:gd name="connsiteY8" fmla="*/ 461178 h 845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8089" h="845304">
                    <a:moveTo>
                      <a:pt x="1118089" y="461178"/>
                    </a:moveTo>
                    <a:lnTo>
                      <a:pt x="733963" y="845304"/>
                    </a:lnTo>
                    <a:lnTo>
                      <a:pt x="661712" y="779999"/>
                    </a:lnTo>
                    <a:cubicBezTo>
                      <a:pt x="495653" y="644558"/>
                      <a:pt x="298037" y="567164"/>
                      <a:pt x="95913" y="547815"/>
                    </a:cubicBezTo>
                    <a:lnTo>
                      <a:pt x="0" y="543236"/>
                    </a:lnTo>
                    <a:lnTo>
                      <a:pt x="0" y="0"/>
                    </a:lnTo>
                    <a:lnTo>
                      <a:pt x="147983" y="7065"/>
                    </a:lnTo>
                    <a:cubicBezTo>
                      <a:pt x="453991" y="36358"/>
                      <a:pt x="753173" y="153530"/>
                      <a:pt x="1004580" y="358581"/>
                    </a:cubicBezTo>
                    <a:lnTo>
                      <a:pt x="1118089" y="461178"/>
                    </a:lnTo>
                    <a:close/>
                  </a:path>
                </a:pathLst>
              </a:custGeom>
              <a:solidFill>
                <a:srgbClr val="292929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13500000">
                <a:off x="9480398" y="3227061"/>
                <a:ext cx="845562" cy="1129545"/>
              </a:xfrm>
              <a:custGeom>
                <a:avLst/>
                <a:gdLst>
                  <a:gd name="connsiteX0" fmla="*/ 845562 w 845562"/>
                  <a:gd name="connsiteY0" fmla="*/ 745419 h 1129545"/>
                  <a:gd name="connsiteX1" fmla="*/ 461436 w 845562"/>
                  <a:gd name="connsiteY1" fmla="*/ 1129545 h 1129545"/>
                  <a:gd name="connsiteX2" fmla="*/ 358839 w 845562"/>
                  <a:gd name="connsiteY2" fmla="*/ 1016036 h 1129545"/>
                  <a:gd name="connsiteX3" fmla="*/ 0 w 845562"/>
                  <a:gd name="connsiteY3" fmla="*/ 6056 h 1129545"/>
                  <a:gd name="connsiteX4" fmla="*/ 289 w 845562"/>
                  <a:gd name="connsiteY4" fmla="*/ 0 h 1129545"/>
                  <a:gd name="connsiteX5" fmla="*/ 543526 w 845562"/>
                  <a:gd name="connsiteY5" fmla="*/ 0 h 1129545"/>
                  <a:gd name="connsiteX6" fmla="*/ 543236 w 845562"/>
                  <a:gd name="connsiteY6" fmla="*/ 6056 h 1129545"/>
                  <a:gd name="connsiteX7" fmla="*/ 780257 w 845562"/>
                  <a:gd name="connsiteY7" fmla="*/ 673168 h 1129545"/>
                  <a:gd name="connsiteX8" fmla="*/ 845562 w 845562"/>
                  <a:gd name="connsiteY8" fmla="*/ 745419 h 11295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562" h="1129545">
                    <a:moveTo>
                      <a:pt x="845562" y="745419"/>
                    </a:moveTo>
                    <a:lnTo>
                      <a:pt x="461436" y="1129545"/>
                    </a:lnTo>
                    <a:lnTo>
                      <a:pt x="358839" y="1016036"/>
                    </a:lnTo>
                    <a:cubicBezTo>
                      <a:pt x="119613" y="722728"/>
                      <a:pt x="0" y="364392"/>
                      <a:pt x="0" y="6056"/>
                    </a:cubicBezTo>
                    <a:lnTo>
                      <a:pt x="289" y="0"/>
                    </a:lnTo>
                    <a:lnTo>
                      <a:pt x="543526" y="0"/>
                    </a:lnTo>
                    <a:lnTo>
                      <a:pt x="543236" y="6056"/>
                    </a:lnTo>
                    <a:cubicBezTo>
                      <a:pt x="543236" y="242744"/>
                      <a:pt x="622243" y="479432"/>
                      <a:pt x="780257" y="673168"/>
                    </a:cubicBezTo>
                    <a:lnTo>
                      <a:pt x="845562" y="745419"/>
                    </a:lnTo>
                    <a:close/>
                  </a:path>
                </a:pathLst>
              </a:custGeom>
              <a:solidFill>
                <a:srgbClr val="0070c0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 rot="13500000">
                <a:off x="7684544" y="4159930"/>
                <a:ext cx="1126113" cy="852556"/>
              </a:xfrm>
              <a:custGeom>
                <a:avLst/>
                <a:gdLst>
                  <a:gd name="connsiteX0" fmla="*/ 1126113 w 1126113"/>
                  <a:gd name="connsiteY0" fmla="*/ 543236 h 852556"/>
                  <a:gd name="connsiteX1" fmla="*/ 1030199 w 1126113"/>
                  <a:gd name="connsiteY1" fmla="*/ 547815 h 852556"/>
                  <a:gd name="connsiteX2" fmla="*/ 384125 w 1126113"/>
                  <a:gd name="connsiteY2" fmla="*/ 852556 h 852556"/>
                  <a:gd name="connsiteX3" fmla="*/ 0 w 1126113"/>
                  <a:gd name="connsiteY3" fmla="*/ 468430 h 852556"/>
                  <a:gd name="connsiteX4" fmla="*/ 978129 w 1126113"/>
                  <a:gd name="connsiteY4" fmla="*/ 7065 h 852556"/>
                  <a:gd name="connsiteX5" fmla="*/ 1126113 w 1126113"/>
                  <a:gd name="connsiteY5" fmla="*/ 0 h 852556"/>
                  <a:gd name="connsiteX6" fmla="*/ 1126113 w 1126113"/>
                  <a:gd name="connsiteY6" fmla="*/ 543236 h 8525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113" h="852556">
                    <a:moveTo>
                      <a:pt x="1126113" y="543236"/>
                    </a:moveTo>
                    <a:lnTo>
                      <a:pt x="1030199" y="547815"/>
                    </a:lnTo>
                    <a:cubicBezTo>
                      <a:pt x="794388" y="570388"/>
                      <a:pt x="564712" y="671969"/>
                      <a:pt x="384125" y="852556"/>
                    </a:cubicBezTo>
                    <a:lnTo>
                      <a:pt x="0" y="468430"/>
                    </a:lnTo>
                    <a:cubicBezTo>
                      <a:pt x="273401" y="195029"/>
                      <a:pt x="621120" y="41240"/>
                      <a:pt x="978129" y="7065"/>
                    </a:cubicBezTo>
                    <a:lnTo>
                      <a:pt x="1126113" y="0"/>
                    </a:lnTo>
                    <a:lnTo>
                      <a:pt x="1126113" y="543236"/>
                    </a:lnTo>
                    <a:close/>
                  </a:path>
                </a:pathLst>
              </a:custGeom>
              <a:solidFill>
                <a:srgbClr val="7030a0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3500000">
                <a:off x="8682272" y="4036477"/>
                <a:ext cx="844757" cy="1106634"/>
              </a:xfrm>
              <a:custGeom>
                <a:avLst/>
                <a:gdLst>
                  <a:gd name="connsiteX0" fmla="*/ 543236 w 844757"/>
                  <a:gd name="connsiteY0" fmla="*/ 1106634 h 1106634"/>
                  <a:gd name="connsiteX1" fmla="*/ 0 w 844757"/>
                  <a:gd name="connsiteY1" fmla="*/ 1106634 h 1106634"/>
                  <a:gd name="connsiteX2" fmla="*/ 6518 w 844757"/>
                  <a:gd name="connsiteY2" fmla="*/ 970107 h 1106634"/>
                  <a:gd name="connsiteX3" fmla="*/ 358034 w 844757"/>
                  <a:gd name="connsiteY3" fmla="*/ 113510 h 1106634"/>
                  <a:gd name="connsiteX4" fmla="*/ 460632 w 844757"/>
                  <a:gd name="connsiteY4" fmla="*/ 0 h 1106634"/>
                  <a:gd name="connsiteX5" fmla="*/ 844757 w 844757"/>
                  <a:gd name="connsiteY5" fmla="*/ 384126 h 1106634"/>
                  <a:gd name="connsiteX6" fmla="*/ 779452 w 844757"/>
                  <a:gd name="connsiteY6" fmla="*/ 456378 h 1106634"/>
                  <a:gd name="connsiteX7" fmla="*/ 547268 w 844757"/>
                  <a:gd name="connsiteY7" fmla="*/ 1022177 h 1106634"/>
                  <a:gd name="connsiteX8" fmla="*/ 543236 w 844757"/>
                  <a:gd name="connsiteY8" fmla="*/ 1106634 h 11066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757" h="1106634">
                    <a:moveTo>
                      <a:pt x="543236" y="1106634"/>
                    </a:moveTo>
                    <a:lnTo>
                      <a:pt x="0" y="1106634"/>
                    </a:lnTo>
                    <a:lnTo>
                      <a:pt x="6518" y="970107"/>
                    </a:lnTo>
                    <a:cubicBezTo>
                      <a:pt x="35811" y="664099"/>
                      <a:pt x="152983" y="364917"/>
                      <a:pt x="358034" y="113510"/>
                    </a:cubicBezTo>
                    <a:lnTo>
                      <a:pt x="460632" y="0"/>
                    </a:lnTo>
                    <a:lnTo>
                      <a:pt x="844757" y="384126"/>
                    </a:lnTo>
                    <a:lnTo>
                      <a:pt x="779452" y="456378"/>
                    </a:lnTo>
                    <a:cubicBezTo>
                      <a:pt x="644011" y="622437"/>
                      <a:pt x="566617" y="820053"/>
                      <a:pt x="547268" y="1022177"/>
                    </a:cubicBezTo>
                    <a:lnTo>
                      <a:pt x="543236" y="1106634"/>
                    </a:lnTo>
                    <a:close/>
                  </a:path>
                </a:pathLst>
              </a:custGeom>
              <a:solidFill>
                <a:srgbClr val="002060"/>
              </a:solidFill>
              <a:ln/>
              <a:sp3d prstMaterial="metal">
                <a:bevelB w="254000" h="2540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1" name="원형 화살표 10"/>
            <p:cNvSpPr/>
            <p:nvPr/>
          </p:nvSpPr>
          <p:spPr>
            <a:xfrm rot="369811">
              <a:off x="7500102" y="2001106"/>
              <a:ext cx="2351079" cy="1596536"/>
            </a:xfrm>
            <a:prstGeom prst="circularArrow">
              <a:avLst>
                <a:gd name="adj1" fmla="val 12500"/>
                <a:gd name="adj2" fmla="val 612618"/>
                <a:gd name="adj3" fmla="val 20457681"/>
                <a:gd name="adj4" fmla="val 13036425"/>
                <a:gd name="adj5" fmla="val 19551"/>
              </a:avLst>
            </a:prstGeom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367709" y="1444429"/>
            <a:ext cx="7236388" cy="155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>
              <a:lnSpc>
                <a:spcPct val="150000"/>
              </a:lnSpc>
              <a:defRPr lang="ko-KR" altLang="en-US"/>
            </a:pPr>
            <a:r>
              <a:rPr lang="ko-KR" altLang="en-US" sz="3600" b="1">
                <a:solidFill>
                  <a:schemeClr val="tx2">
                    <a:lumMod val="75000"/>
                  </a:schemeClr>
                </a:solidFill>
              </a:rPr>
              <a:t>컴포넌트 기반 모델 적용</a:t>
            </a:r>
            <a:endParaRPr lang="ko-KR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pPr marL="90488" lvl="0">
              <a:lnSpc>
                <a:spcPct val="150000"/>
              </a:lnSpc>
              <a:defRPr lang="ko-KR" altLang="en-US"/>
            </a:pPr>
            <a:r>
              <a:rPr lang="en-US" altLang="ko-KR" sz="2800" b="1" u="sng">
                <a:solidFill>
                  <a:schemeClr val="tx2">
                    <a:lumMod val="75000"/>
                  </a:schemeClr>
                </a:solidFill>
              </a:rPr>
              <a:t>CBD</a:t>
            </a:r>
            <a:r>
              <a:rPr lang="en-US" altLang="ko-KR" sz="2800" b="1">
                <a:solidFill>
                  <a:schemeClr val="tx2">
                    <a:lumMod val="75000"/>
                  </a:schemeClr>
                </a:solidFill>
              </a:rPr>
              <a:t> : Component-Based Development</a:t>
            </a:r>
            <a:endParaRPr lang="en-US" altLang="ko-KR" sz="28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13325" y="4643386"/>
            <a:ext cx="16936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>
              <a:lnSpc>
                <a:spcPct val="150000"/>
              </a:lnSpc>
              <a:defRPr lang="ko-KR" altLang="en-US"/>
            </a:pPr>
            <a:r>
              <a:rPr lang="en-US" altLang="ko-KR" sz="2000" b="1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2000" b="1">
                <a:solidFill>
                  <a:schemeClr val="tx2">
                    <a:lumMod val="75000"/>
                  </a:schemeClr>
                </a:solidFill>
                <a:latin typeface="+mn-ea"/>
              </a:rPr>
              <a:t>반복 사용</a:t>
            </a:r>
            <a:endParaRPr lang="en-US" altLang="ko-KR" sz="2000" b="1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0" autoUpdateAnimBg="1"/>
      <p:bldP spid="20" grpId="1" animBg="0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458" y="114474"/>
            <a:ext cx="11955205" cy="6626893"/>
          </a:xfrm>
          <a:prstGeom prst="roundRect">
            <a:avLst>
              <a:gd name="adj" fmla="val 6024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2144" y="284262"/>
            <a:ext cx="11507712" cy="5889775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860379" y="6194992"/>
            <a:ext cx="467261" cy="496281"/>
            <a:chOff x="4261450" y="5266083"/>
            <a:chExt cx="202754" cy="239976"/>
          </a:xfrm>
        </p:grpSpPr>
        <p:sp>
          <p:nvSpPr>
            <p:cNvPr id="5" name="해 4"/>
            <p:cNvSpPr/>
            <p:nvPr/>
          </p:nvSpPr>
          <p:spPr>
            <a:xfrm rot="2700000">
              <a:off x="4261450" y="5303305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6" name="해 5"/>
            <p:cNvSpPr/>
            <p:nvPr/>
          </p:nvSpPr>
          <p:spPr>
            <a:xfrm rot="2700000">
              <a:off x="4261450" y="5266083"/>
              <a:ext cx="202754" cy="20275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85939" y="448852"/>
            <a:ext cx="4816140" cy="816063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 lang="ko-KR" altLang="en-US"/>
            </a:pPr>
            <a:r>
              <a:rPr lang="en-US" altLang="ko-KR" sz="4800" b="1" spc="-149">
                <a:solidFill>
                  <a:srgbClr val="ff9933"/>
                </a:solidFill>
                <a:latin typeface="맑은 고딕"/>
                <a:ea typeface="맑은 고딕"/>
              </a:rPr>
              <a:t>#2. </a:t>
            </a:r>
            <a:r>
              <a:rPr lang="ko-KR" altLang="en-US" sz="4800" b="1" spc="-149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조직 구성</a:t>
            </a:r>
            <a:endParaRPr lang="ko-KR" altLang="en-US" sz="4800" b="1" spc="-149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069824" y="1308240"/>
            <a:ext cx="8048368" cy="4699565"/>
            <a:chOff x="2069824" y="1308240"/>
            <a:chExt cx="8048368" cy="4699565"/>
          </a:xfrm>
        </p:grpSpPr>
        <p:sp>
          <p:nvSpPr>
            <p:cNvPr id="28" name=""/>
            <p:cNvSpPr/>
            <p:nvPr/>
          </p:nvSpPr>
          <p:spPr>
            <a:xfrm>
              <a:off x="8796048" y="4147561"/>
              <a:ext cx="91440" cy="636399"/>
            </a:xfrm>
            <a:custGeom>
              <a:avLst/>
              <a:gdLst/>
              <a:rect l="0" t="0" r="0" b="0"/>
              <a:pathLst>
                <a:path>
                  <a:moveTo>
                    <a:pt x="45720" y="0"/>
                  </a:moveTo>
                  <a:lnTo>
                    <a:pt x="45720" y="636399"/>
                  </a:lnTo>
                </a:path>
              </a:pathLst>
            </a:custGeom>
            <a:noFill/>
            <a:ln w="12700" cap="flat" cmpd="sng" algn="ctr"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5987640" y="2409700"/>
              <a:ext cx="2854127" cy="63639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379391"/>
                  </a:lnTo>
                  <a:lnTo>
                    <a:pt x="2854127" y="379391"/>
                  </a:lnTo>
                  <a:lnTo>
                    <a:pt x="2854127" y="636399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5941920" y="4147561"/>
              <a:ext cx="91440" cy="636399"/>
            </a:xfrm>
            <a:custGeom>
              <a:avLst/>
              <a:gdLst/>
              <a:rect l="0" t="0" r="0" b="0"/>
              <a:pathLst>
                <a:path>
                  <a:moveTo>
                    <a:pt x="45720" y="0"/>
                  </a:moveTo>
                  <a:lnTo>
                    <a:pt x="45720" y="636399"/>
                  </a:lnTo>
                </a:path>
              </a:pathLst>
            </a:custGeom>
            <a:noFill/>
            <a:ln w="12700" cap="flat" cmpd="sng" algn="ctr"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5941920" y="2409700"/>
              <a:ext cx="91440" cy="636399"/>
            </a:xfrm>
            <a:custGeom>
              <a:avLst/>
              <a:gdLst/>
              <a:rect l="0" t="0" r="0" b="0"/>
              <a:pathLst>
                <a:path>
                  <a:moveTo>
                    <a:pt x="45720" y="0"/>
                  </a:moveTo>
                  <a:lnTo>
                    <a:pt x="45720" y="636399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3087792" y="4147561"/>
              <a:ext cx="91440" cy="636399"/>
            </a:xfrm>
            <a:custGeom>
              <a:avLst/>
              <a:gdLst/>
              <a:rect l="0" t="0" r="0" b="0"/>
              <a:pathLst>
                <a:path>
                  <a:moveTo>
                    <a:pt x="45720" y="0"/>
                  </a:moveTo>
                  <a:lnTo>
                    <a:pt x="45720" y="636399"/>
                  </a:lnTo>
                </a:path>
              </a:pathLst>
            </a:custGeom>
            <a:noFill/>
            <a:ln w="12700" cap="flat" cmpd="sng" algn="ctr"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3133512" y="2409700"/>
              <a:ext cx="2854127" cy="636399"/>
            </a:xfrm>
            <a:custGeom>
              <a:avLst/>
              <a:gdLst/>
              <a:rect l="0" t="0" r="0" b="0"/>
              <a:pathLst>
                <a:path>
                  <a:moveTo>
                    <a:pt x="2854127" y="0"/>
                  </a:moveTo>
                  <a:lnTo>
                    <a:pt x="2854127" y="379391"/>
                  </a:lnTo>
                  <a:lnTo>
                    <a:pt x="0" y="379391"/>
                  </a:lnTo>
                  <a:lnTo>
                    <a:pt x="0" y="636399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4923952" y="1308240"/>
              <a:ext cx="2127375" cy="11014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"/>
            <p:cNvSpPr txBox="1"/>
            <p:nvPr/>
          </p:nvSpPr>
          <p:spPr>
            <a:xfrm>
              <a:off x="4923952" y="130824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메인 프로그래머</a:t>
              </a:r>
              <a:endParaRPr lang="ko-KR" altLang="en-US" sz="2000" kern="1200"/>
            </a:p>
          </p:txBody>
        </p:sp>
        <p:sp>
          <p:nvSpPr>
            <p:cNvPr id="36" name=""/>
            <p:cNvSpPr/>
            <p:nvPr/>
          </p:nvSpPr>
          <p:spPr>
            <a:xfrm>
              <a:off x="5349427" y="2164931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"/>
            <p:cNvSpPr txBox="1"/>
            <p:nvPr/>
          </p:nvSpPr>
          <p:spPr>
            <a:xfrm>
              <a:off x="5349427" y="2164931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성대경</a:t>
              </a:r>
              <a:endParaRPr lang="ko-KR" altLang="en-US" sz="1700" kern="1200"/>
            </a:p>
          </p:txBody>
        </p:sp>
        <p:sp>
          <p:nvSpPr>
            <p:cNvPr id="38" name=""/>
            <p:cNvSpPr/>
            <p:nvPr/>
          </p:nvSpPr>
          <p:spPr>
            <a:xfrm>
              <a:off x="2069824" y="3046100"/>
              <a:ext cx="2127375" cy="110146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"/>
            <p:cNvSpPr txBox="1"/>
            <p:nvPr/>
          </p:nvSpPr>
          <p:spPr>
            <a:xfrm>
              <a:off x="2069824" y="304610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개발 분석</a:t>
              </a:r>
              <a:endParaRPr lang="ko-KR" altLang="en-US" sz="2000" kern="1200"/>
            </a:p>
          </p:txBody>
        </p:sp>
        <p:sp>
          <p:nvSpPr>
            <p:cNvPr id="40" name=""/>
            <p:cNvSpPr/>
            <p:nvPr/>
          </p:nvSpPr>
          <p:spPr>
            <a:xfrm>
              <a:off x="2495299" y="390279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"/>
            <p:cNvSpPr txBox="1"/>
            <p:nvPr/>
          </p:nvSpPr>
          <p:spPr>
            <a:xfrm>
              <a:off x="2495299" y="390279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서승태</a:t>
              </a:r>
              <a:endParaRPr lang="ko-KR" altLang="en-US" sz="1700" kern="1200"/>
            </a:p>
          </p:txBody>
        </p:sp>
        <p:sp>
          <p:nvSpPr>
            <p:cNvPr id="42" name=""/>
            <p:cNvSpPr/>
            <p:nvPr/>
          </p:nvSpPr>
          <p:spPr>
            <a:xfrm>
              <a:off x="2069824" y="4783960"/>
              <a:ext cx="2127375" cy="11014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2069824" y="478396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 kern="1200"/>
                <a:t>DB</a:t>
              </a:r>
              <a:r>
                <a:rPr lang="ko-KR" altLang="en-US" sz="2000" kern="1200"/>
                <a:t> 구축</a:t>
              </a:r>
              <a:endParaRPr lang="ko-KR" altLang="en-US" sz="2000" kern="1200"/>
            </a:p>
          </p:txBody>
        </p:sp>
        <p:sp>
          <p:nvSpPr>
            <p:cNvPr id="44" name=""/>
            <p:cNvSpPr/>
            <p:nvPr/>
          </p:nvSpPr>
          <p:spPr>
            <a:xfrm>
              <a:off x="2495299" y="564065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 txBox="1"/>
            <p:nvPr/>
          </p:nvSpPr>
          <p:spPr>
            <a:xfrm>
              <a:off x="2495299" y="564065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성대경</a:t>
              </a:r>
              <a:endParaRPr lang="ko-KR" altLang="en-US" sz="1700" kern="1200"/>
            </a:p>
          </p:txBody>
        </p:sp>
        <p:sp>
          <p:nvSpPr>
            <p:cNvPr id="46" name=""/>
            <p:cNvSpPr/>
            <p:nvPr/>
          </p:nvSpPr>
          <p:spPr>
            <a:xfrm>
              <a:off x="4923952" y="3046100"/>
              <a:ext cx="2127375" cy="1101460"/>
            </a:xfrm>
            <a:prstGeom prst="rect">
              <a:avLst/>
            </a:prstGeom>
            <a:solidFill>
              <a:srgbClr val="d9191e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 txBox="1"/>
            <p:nvPr/>
          </p:nvSpPr>
          <p:spPr>
            <a:xfrm>
              <a:off x="4923952" y="304610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자바 프로그래밍</a:t>
              </a:r>
              <a:endParaRPr lang="ko-KR" altLang="en-US" sz="2000" kern="1200"/>
            </a:p>
          </p:txBody>
        </p:sp>
        <p:sp>
          <p:nvSpPr>
            <p:cNvPr id="48" name=""/>
            <p:cNvSpPr/>
            <p:nvPr/>
          </p:nvSpPr>
          <p:spPr>
            <a:xfrm>
              <a:off x="5349427" y="390279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 txBox="1"/>
            <p:nvPr/>
          </p:nvSpPr>
          <p:spPr>
            <a:xfrm>
              <a:off x="5349427" y="390279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성대경</a:t>
              </a:r>
              <a:endParaRPr lang="ko-KR" altLang="en-US" sz="1700" kern="1200"/>
            </a:p>
          </p:txBody>
        </p:sp>
        <p:sp>
          <p:nvSpPr>
            <p:cNvPr id="50" name=""/>
            <p:cNvSpPr/>
            <p:nvPr/>
          </p:nvSpPr>
          <p:spPr>
            <a:xfrm>
              <a:off x="4923952" y="4783960"/>
              <a:ext cx="2127375" cy="1101460"/>
            </a:xfrm>
            <a:prstGeom prst="rect">
              <a:avLst/>
            </a:prstGeom>
            <a:solidFill>
              <a:srgbClr val="fd6270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"/>
            <p:cNvSpPr txBox="1"/>
            <p:nvPr/>
          </p:nvSpPr>
          <p:spPr>
            <a:xfrm>
              <a:off x="4923952" y="478396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유지보수</a:t>
              </a:r>
              <a:endParaRPr lang="ko-KR" altLang="en-US" sz="2000" kern="1200"/>
            </a:p>
          </p:txBody>
        </p:sp>
        <p:sp>
          <p:nvSpPr>
            <p:cNvPr id="52" name=""/>
            <p:cNvSpPr/>
            <p:nvPr/>
          </p:nvSpPr>
          <p:spPr>
            <a:xfrm>
              <a:off x="5349427" y="564065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"/>
            <p:cNvSpPr txBox="1"/>
            <p:nvPr/>
          </p:nvSpPr>
          <p:spPr>
            <a:xfrm>
              <a:off x="5349427" y="564065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이총수</a:t>
              </a:r>
              <a:endParaRPr lang="ko-KR" altLang="en-US" sz="1700" kern="1200"/>
            </a:p>
          </p:txBody>
        </p:sp>
        <p:sp>
          <p:nvSpPr>
            <p:cNvPr id="54" name=""/>
            <p:cNvSpPr/>
            <p:nvPr/>
          </p:nvSpPr>
          <p:spPr>
            <a:xfrm>
              <a:off x="7778080" y="3046100"/>
              <a:ext cx="2127375" cy="11014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"/>
            <p:cNvSpPr txBox="1"/>
            <p:nvPr/>
          </p:nvSpPr>
          <p:spPr>
            <a:xfrm>
              <a:off x="7778080" y="304610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 kern="1200"/>
                <a:t>UI </a:t>
              </a:r>
              <a:r>
                <a:rPr lang="ko-KR" altLang="en-US" sz="2000" kern="1200"/>
                <a:t>및 디자인</a:t>
              </a:r>
              <a:endParaRPr lang="en-US" altLang="ko-KR" sz="2000" kern="1200"/>
            </a:p>
          </p:txBody>
        </p:sp>
        <p:sp>
          <p:nvSpPr>
            <p:cNvPr id="56" name=""/>
            <p:cNvSpPr/>
            <p:nvPr/>
          </p:nvSpPr>
          <p:spPr>
            <a:xfrm>
              <a:off x="8203555" y="390279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"/>
            <p:cNvSpPr txBox="1"/>
            <p:nvPr/>
          </p:nvSpPr>
          <p:spPr>
            <a:xfrm>
              <a:off x="8203555" y="390279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서승태</a:t>
              </a:r>
              <a:endParaRPr lang="ko-KR" altLang="en-US" sz="1700" kern="1200"/>
            </a:p>
          </p:txBody>
        </p:sp>
        <p:sp>
          <p:nvSpPr>
            <p:cNvPr id="58" name=""/>
            <p:cNvSpPr/>
            <p:nvPr/>
          </p:nvSpPr>
          <p:spPr>
            <a:xfrm>
              <a:off x="7778080" y="4783960"/>
              <a:ext cx="2127375" cy="11014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"/>
            <p:cNvSpPr txBox="1"/>
            <p:nvPr/>
          </p:nvSpPr>
          <p:spPr>
            <a:xfrm>
              <a:off x="7778080" y="4783960"/>
              <a:ext cx="2127375" cy="11014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700" tIns="12700" rIns="12700" bIns="155428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서버 구축</a:t>
              </a:r>
              <a:endParaRPr lang="en-US" altLang="ko-KR" sz="2000" kern="1200"/>
            </a:p>
          </p:txBody>
        </p:sp>
        <p:sp>
          <p:nvSpPr>
            <p:cNvPr id="60" name=""/>
            <p:cNvSpPr/>
            <p:nvPr/>
          </p:nvSpPr>
          <p:spPr>
            <a:xfrm>
              <a:off x="8203555" y="5640652"/>
              <a:ext cx="1914637" cy="367153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"/>
            <p:cNvSpPr txBox="1"/>
            <p:nvPr/>
          </p:nvSpPr>
          <p:spPr>
            <a:xfrm>
              <a:off x="8203555" y="5640652"/>
              <a:ext cx="1914637" cy="367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 kern="1200"/>
                <a:t>성대경</a:t>
              </a:r>
              <a:endParaRPr lang="ko-KR" altLang="en-US" sz="1700" kern="1200"/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063552" y="1309489"/>
            <a:ext cx="2403434" cy="1325870"/>
            <a:chOff x="1052760" y="1279839"/>
            <a:chExt cx="2403434" cy="1325870"/>
          </a:xfrm>
        </p:grpSpPr>
        <p:sp>
          <p:nvSpPr>
            <p:cNvPr id="22" name="직사각형 21"/>
            <p:cNvSpPr/>
            <p:nvPr/>
          </p:nvSpPr>
          <p:spPr>
            <a:xfrm>
              <a:off x="1052760" y="1279839"/>
              <a:ext cx="2194975" cy="11364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2760" y="1279839"/>
              <a:ext cx="2194975" cy="1136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700" tIns="12700" rIns="12700" bIns="160367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 kern="1200"/>
                <a:t>프로젝트 관리자</a:t>
              </a:r>
              <a:endParaRPr lang="ko-KR" altLang="en-US" sz="2000" kern="1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80717" y="2226889"/>
              <a:ext cx="1975477" cy="37882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80717" y="2226889"/>
              <a:ext cx="1975477" cy="37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43180" tIns="10795" rIns="43180" bIns="10795" anchor="ctr" anchorCtr="0">
              <a:noAutofit/>
            </a:bodyPr>
            <a:lstStyle/>
            <a:p>
              <a:pPr lvl="0" algn="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700"/>
                <a:t>성대경</a:t>
              </a:r>
              <a:endParaRPr lang="ko-KR" altLang="en-US" sz="1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619</ep:Words>
  <ep:PresentationFormat>와이드스크린</ep:PresentationFormat>
  <ep:Paragraphs>102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2017-11-16T19:38:43.000</dcterms:created>
  <dc:creator>나</dc:creator>
  <cp:lastModifiedBy>sdk02</cp:lastModifiedBy>
  <dcterms:modified xsi:type="dcterms:W3CDTF">2019-11-19T05:32:44.000</dcterms:modified>
  <cp:revision>174</cp:revision>
  <dc:title>PowerPoint 프레젠테이션</dc:title>
  <cp:version/>
</cp:coreProperties>
</file>