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18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52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6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5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511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2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34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6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4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3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8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2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5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3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7EFA57-7B43-42B0-9DD0-1E3792AFE7D2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E2F047-65B9-4333-895A-DD9556D2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00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B71E-5726-0709-17BA-E20D2833E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MURDER 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3E6AB-8C36-33BD-0822-6E1D77CD6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/>
          <a:p>
            <a:r>
              <a:rPr lang="en-US" sz="3200" i="1" dirty="0">
                <a:solidFill>
                  <a:srgbClr val="FF0000"/>
                </a:solidFill>
              </a:rPr>
              <a:t>Can you find out whodunnit?</a:t>
            </a: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059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8D2E4F-C120-1452-3FB3-2BEA917DF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15" y="170995"/>
            <a:ext cx="5601482" cy="32580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A737CA-03D1-4A86-5CAF-BA741215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04" y="170995"/>
            <a:ext cx="5601482" cy="3258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4A8D5A-8B4E-6020-BF3A-E99255668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205" y="3936727"/>
            <a:ext cx="6725589" cy="30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9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598F-4B43-6AA1-719D-6E5C164F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3707"/>
            <a:ext cx="10353762" cy="970450"/>
          </a:xfrm>
        </p:spPr>
        <p:txBody>
          <a:bodyPr/>
          <a:lstStyle/>
          <a:p>
            <a:r>
              <a:rPr lang="en-IN" b="1" i="1" dirty="0">
                <a:solidFill>
                  <a:srgbClr val="FF0000"/>
                </a:solidFill>
              </a:rPr>
              <a:t>Brain </a:t>
            </a:r>
            <a:r>
              <a:rPr lang="en-IN" sz="4800" b="1" i="1" dirty="0">
                <a:solidFill>
                  <a:srgbClr val="FF0000"/>
                </a:solidFill>
              </a:rPr>
              <a:t>behind</a:t>
            </a:r>
            <a:r>
              <a:rPr lang="en-IN" b="1" i="1" dirty="0">
                <a:solidFill>
                  <a:srgbClr val="FF0000"/>
                </a:solidFill>
              </a:rPr>
              <a:t> Murder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4EA0-5239-697B-13A8-B2A56C114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7802"/>
            <a:ext cx="10353762" cy="4058751"/>
          </a:xfrm>
        </p:spPr>
        <p:txBody>
          <a:bodyPr>
            <a:normAutofit/>
          </a:bodyPr>
          <a:lstStyle/>
          <a:p>
            <a:r>
              <a:rPr lang="en-IN" sz="2400" dirty="0"/>
              <a:t>After investigating the person table, driving license table &amp; Facebook event table found out a woman named                                   could be the brain behind the murder.</a:t>
            </a:r>
          </a:p>
          <a:p>
            <a:r>
              <a:rPr lang="en-IN" sz="2400" dirty="0"/>
              <a:t>Lets check the result…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08FE6-1F67-AEBC-09BE-F71F4D35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15" y="3429000"/>
            <a:ext cx="8145012" cy="3096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4DA073-74A9-04A8-6CFC-C2077AEA669B}"/>
              </a:ext>
            </a:extLst>
          </p:cNvPr>
          <p:cNvSpPr txBox="1"/>
          <p:nvPr/>
        </p:nvSpPr>
        <p:spPr>
          <a:xfrm>
            <a:off x="5573108" y="1727372"/>
            <a:ext cx="286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“Miranda Priestly”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842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5366-BF20-562D-AD34-0520107E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F7F4-CB22-AF3F-21A9-0FEF4AB2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en-IN" sz="4400" b="1" i="1" u="sng" dirty="0"/>
          </a:p>
          <a:p>
            <a:pPr marL="36900" indent="0" algn="ctr">
              <a:buNone/>
            </a:pPr>
            <a:r>
              <a:rPr lang="en-IN" sz="4800" b="1" i="1" u="sng" dirty="0">
                <a:solidFill>
                  <a:srgbClr val="00B050"/>
                </a:solidFill>
              </a:rPr>
              <a:t>MISTRY SOLVED</a:t>
            </a:r>
          </a:p>
        </p:txBody>
      </p:sp>
    </p:spTree>
    <p:extLst>
      <p:ext uri="{BB962C8B-B14F-4D97-AF65-F5344CB8AC3E}">
        <p14:creationId xmlns:p14="http://schemas.microsoft.com/office/powerpoint/2010/main" val="117942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4EE1-7536-A713-6366-626D6D4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Murder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EF57-D218-654E-E74C-26290FFE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2800" dirty="0"/>
              <a:t>A crime has taken place and the detective needs your help. The detective gave you the crime scene report, but you somehow lost it. You vaguely remember that the crime was a ​murder​ that occurred sometime on ​</a:t>
            </a:r>
            <a:r>
              <a:rPr lang="en-US" sz="2800" dirty="0">
                <a:solidFill>
                  <a:srgbClr val="FF0000"/>
                </a:solidFill>
              </a:rPr>
              <a:t>Jan.15, 2018</a:t>
            </a:r>
            <a:r>
              <a:rPr lang="en-US" sz="2800" dirty="0"/>
              <a:t>​ and that it took place in </a:t>
            </a:r>
            <a:r>
              <a:rPr lang="en-US" sz="2800" dirty="0">
                <a:solidFill>
                  <a:srgbClr val="FF0000"/>
                </a:solidFill>
              </a:rPr>
              <a:t>​SQL City</a:t>
            </a:r>
            <a:r>
              <a:rPr lang="en-US" sz="2800" dirty="0"/>
              <a:t>​. Start by retrieving the corresponding crime scene report from the police department’s database.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508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7BDC-FFB0-A55D-EE67-D50E3B64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SCHEMA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5322C-AFCB-4A88-86CA-B4CEA8912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34" y="1829812"/>
            <a:ext cx="9368931" cy="4586753"/>
          </a:xfrm>
        </p:spPr>
      </p:pic>
    </p:spTree>
    <p:extLst>
      <p:ext uri="{BB962C8B-B14F-4D97-AF65-F5344CB8AC3E}">
        <p14:creationId xmlns:p14="http://schemas.microsoft.com/office/powerpoint/2010/main" val="17440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9CB1-F8B0-82CC-473D-69DC583F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404648"/>
            <a:ext cx="10353762" cy="970450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0000"/>
                </a:solidFill>
              </a:rPr>
              <a:t>Checking</a:t>
            </a:r>
            <a:r>
              <a:rPr lang="en-IN" sz="32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the Crime Scene Report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A0271-591A-99B1-3E7F-E982F8333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894" y="1658878"/>
            <a:ext cx="8200211" cy="5062975"/>
          </a:xfrm>
        </p:spPr>
      </p:pic>
    </p:spTree>
    <p:extLst>
      <p:ext uri="{BB962C8B-B14F-4D97-AF65-F5344CB8AC3E}">
        <p14:creationId xmlns:p14="http://schemas.microsoft.com/office/powerpoint/2010/main" val="131220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9288E-B893-C544-8F0C-12D521957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436" y="454659"/>
            <a:ext cx="8561281" cy="39430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236A59-0359-D834-5F7D-92F77B5F58A5}"/>
              </a:ext>
            </a:extLst>
          </p:cNvPr>
          <p:cNvSpPr txBox="1"/>
          <p:nvPr/>
        </p:nvSpPr>
        <p:spPr>
          <a:xfrm>
            <a:off x="803436" y="4729655"/>
            <a:ext cx="1075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2 Witnesses:</a:t>
            </a:r>
          </a:p>
          <a:p>
            <a:r>
              <a:rPr lang="en-IN" sz="2400" dirty="0"/>
              <a:t>	1) </a:t>
            </a:r>
            <a:r>
              <a:rPr lang="en-US" sz="2400" dirty="0"/>
              <a:t>The first witness lives at the last house on </a:t>
            </a:r>
            <a:r>
              <a:rPr lang="en-US" sz="2400" dirty="0">
                <a:solidFill>
                  <a:srgbClr val="00B050"/>
                </a:solidFill>
              </a:rPr>
              <a:t>"Northwestern Dr“.</a:t>
            </a:r>
          </a:p>
          <a:p>
            <a:r>
              <a:rPr lang="en-US" sz="2400" dirty="0"/>
              <a:t>	2) The second witness, named </a:t>
            </a:r>
            <a:r>
              <a:rPr lang="en-US" sz="2400" dirty="0">
                <a:solidFill>
                  <a:srgbClr val="00B050"/>
                </a:solidFill>
              </a:rPr>
              <a:t>Annabel</a:t>
            </a:r>
            <a:r>
              <a:rPr lang="en-US" sz="2400" dirty="0"/>
              <a:t>, lives somewhere on </a:t>
            </a:r>
            <a:r>
              <a:rPr lang="en-US" sz="2400" dirty="0">
                <a:solidFill>
                  <a:srgbClr val="00B050"/>
                </a:solidFill>
              </a:rPr>
              <a:t>"Franklin Ave“.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56CDF-6356-5F95-72DF-9054B5E90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65" y="546430"/>
            <a:ext cx="5630008" cy="22666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629FC-C2B8-A555-7CAB-65AC51163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83" y="546430"/>
            <a:ext cx="5821952" cy="2266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F45DCF-69AF-BA31-5D3F-F46F2D7F6995}"/>
              </a:ext>
            </a:extLst>
          </p:cNvPr>
          <p:cNvSpPr txBox="1"/>
          <p:nvPr/>
        </p:nvSpPr>
        <p:spPr>
          <a:xfrm>
            <a:off x="301938" y="84765"/>
            <a:ext cx="563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Witness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E3852-EDCF-E3E3-D7EC-18B666F3877A}"/>
              </a:ext>
            </a:extLst>
          </p:cNvPr>
          <p:cNvSpPr txBox="1"/>
          <p:nvPr/>
        </p:nvSpPr>
        <p:spPr>
          <a:xfrm>
            <a:off x="6260056" y="87751"/>
            <a:ext cx="563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Witness</a:t>
            </a:r>
            <a:r>
              <a:rPr lang="en-IN" dirty="0">
                <a:solidFill>
                  <a:srgbClr val="00B050"/>
                </a:solidFill>
              </a:rPr>
              <a:t>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5143E-14A8-AC02-AC36-8D87B2E61AAB}"/>
              </a:ext>
            </a:extLst>
          </p:cNvPr>
          <p:cNvSpPr txBox="1"/>
          <p:nvPr/>
        </p:nvSpPr>
        <p:spPr>
          <a:xfrm>
            <a:off x="205965" y="2966614"/>
            <a:ext cx="1168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Looking for the statements given by 2 witnesses in the Interview table!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23A1E4-998B-97EE-6CFC-CCF2CF2A8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14" y="3445552"/>
            <a:ext cx="7600998" cy="34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D4111F92-5BE9-AB31-31D1-2D6BAF117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222527"/>
              </p:ext>
            </p:extLst>
          </p:nvPr>
        </p:nvGraphicFramePr>
        <p:xfrm>
          <a:off x="205965" y="409903"/>
          <a:ext cx="11780070" cy="32199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9097">
                  <a:extLst>
                    <a:ext uri="{9D8B030D-6E8A-4147-A177-3AD203B41FA5}">
                      <a16:colId xmlns:a16="http://schemas.microsoft.com/office/drawing/2014/main" val="515520584"/>
                    </a:ext>
                  </a:extLst>
                </a:gridCol>
                <a:gridCol w="7350973">
                  <a:extLst>
                    <a:ext uri="{9D8B030D-6E8A-4147-A177-3AD203B41FA5}">
                      <a16:colId xmlns:a16="http://schemas.microsoft.com/office/drawing/2014/main" val="3739334114"/>
                    </a:ext>
                  </a:extLst>
                </a:gridCol>
              </a:tblGrid>
              <a:tr h="59611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Witness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Interview</a:t>
                      </a:r>
                      <a:r>
                        <a:rPr lang="en-IN" dirty="0"/>
                        <a:t> </a:t>
                      </a:r>
                      <a:r>
                        <a:rPr lang="en-IN" sz="2400" b="1" dirty="0"/>
                        <a:t>Statement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04155"/>
                  </a:ext>
                </a:extLst>
              </a:tr>
              <a:tr h="100841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Annabel Miller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 saw the murder happen, and I recognized the killer from my gym when I was working out last week on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January the 9th.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87101"/>
                  </a:ext>
                </a:extLst>
              </a:tr>
              <a:tr h="100841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Morty Schapiro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 heard a gunshot and then saw a man run out. He had a "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Get Fit Now Gym</a:t>
                      </a:r>
                      <a:r>
                        <a:rPr lang="en-US" sz="2000" dirty="0"/>
                        <a:t>" bag. The membership number on the bag started with "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48Z</a:t>
                      </a:r>
                      <a:r>
                        <a:rPr lang="en-US" sz="2000" dirty="0"/>
                        <a:t>". Only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gold</a:t>
                      </a:r>
                      <a:r>
                        <a:rPr lang="en-US" sz="2000" dirty="0"/>
                        <a:t> members have those bags. The man got into a car with a plate that included "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H42W</a:t>
                      </a:r>
                      <a:r>
                        <a:rPr lang="en-US" sz="2000" dirty="0"/>
                        <a:t>".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2681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597E71B-6B44-C8EC-51F2-8EFABE67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6" y="3787524"/>
            <a:ext cx="5687220" cy="2923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BB7D9E-4CCA-C7E9-11DD-972D03D5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7534"/>
            <a:ext cx="589003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A39B-C4FD-02A2-DC5F-2937D942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4199"/>
            <a:ext cx="10353762" cy="97045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Murderer!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7FAB-7E1C-C42F-0E7B-12BCD467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8733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IN" sz="2800" dirty="0"/>
              <a:t>The investigation done based on the details given by  Morty Schapiro  point out to the Person named </a:t>
            </a:r>
          </a:p>
          <a:p>
            <a:pPr marL="36900" indent="0">
              <a:buNone/>
            </a:pPr>
            <a:r>
              <a:rPr lang="en-IN" sz="2800" dirty="0"/>
              <a:t>Lets check if the finding is right.</a:t>
            </a:r>
          </a:p>
          <a:p>
            <a:pPr marL="36900" indent="0">
              <a:buNone/>
            </a:pPr>
            <a:endParaRPr lang="en-IN" sz="2800" dirty="0"/>
          </a:p>
          <a:p>
            <a:pPr marL="3690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D6AE3-9E76-CB81-B61A-A6BAB679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38" y="3429000"/>
            <a:ext cx="8059275" cy="3191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EAE800-6D7B-10C1-33A0-A394F99B3B03}"/>
              </a:ext>
            </a:extLst>
          </p:cNvPr>
          <p:cNvSpPr txBox="1"/>
          <p:nvPr/>
        </p:nvSpPr>
        <p:spPr>
          <a:xfrm>
            <a:off x="7323082" y="1779091"/>
            <a:ext cx="3050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solidFill>
                  <a:srgbClr val="FF0000"/>
                </a:solidFill>
              </a:rPr>
              <a:t>“Jeremy Bowers “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6736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A2C2-DD5B-2E7A-5EB6-BA43409D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8473"/>
            <a:ext cx="10353762" cy="97045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Finding the Real </a:t>
            </a:r>
            <a:r>
              <a:rPr lang="en-IN" i="1" dirty="0">
                <a:solidFill>
                  <a:srgbClr val="FF0000"/>
                </a:solidFill>
              </a:rPr>
              <a:t>VILLAIN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4311-6229-457E-85C3-B0FE5439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012492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Need to check the interview statement given by the murderer…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99EBE-0235-AFFA-AF25-39C2E56F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21" y="1698922"/>
            <a:ext cx="8154538" cy="3372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DBE91-6CD6-825D-75E9-DF0E7DBB5059}"/>
              </a:ext>
            </a:extLst>
          </p:cNvPr>
          <p:cNvSpPr txBox="1"/>
          <p:nvPr/>
        </p:nvSpPr>
        <p:spPr>
          <a:xfrm>
            <a:off x="331076" y="5407572"/>
            <a:ext cx="11666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F0"/>
                </a:solidFill>
              </a:rPr>
              <a:t>Interview statement</a:t>
            </a:r>
            <a:r>
              <a:rPr lang="en-IN" sz="2200" dirty="0"/>
              <a:t>: </a:t>
            </a:r>
            <a:r>
              <a:rPr lang="en-US" sz="2200" dirty="0"/>
              <a:t>I was hired by a </a:t>
            </a:r>
            <a:r>
              <a:rPr lang="en-US" sz="2200" dirty="0">
                <a:solidFill>
                  <a:srgbClr val="FF0000"/>
                </a:solidFill>
              </a:rPr>
              <a:t>woman </a:t>
            </a:r>
            <a:r>
              <a:rPr lang="en-US" sz="2200" dirty="0"/>
              <a:t>with a lot of money. I don't know her name but I know she's around </a:t>
            </a:r>
            <a:r>
              <a:rPr lang="en-US" sz="2200" dirty="0">
                <a:solidFill>
                  <a:srgbClr val="FF0000"/>
                </a:solidFill>
              </a:rPr>
              <a:t>5'5" (65") or 5'7" (67")</a:t>
            </a:r>
            <a:r>
              <a:rPr lang="en-US" sz="2200" dirty="0"/>
              <a:t>. She has </a:t>
            </a:r>
            <a:r>
              <a:rPr lang="en-US" sz="2200" dirty="0">
                <a:solidFill>
                  <a:srgbClr val="FF0000"/>
                </a:solidFill>
              </a:rPr>
              <a:t>red hair </a:t>
            </a:r>
            <a:r>
              <a:rPr lang="en-US" sz="2200" dirty="0"/>
              <a:t>and she drives a </a:t>
            </a:r>
            <a:r>
              <a:rPr lang="en-US" sz="2200" dirty="0">
                <a:solidFill>
                  <a:srgbClr val="FF0000"/>
                </a:solidFill>
              </a:rPr>
              <a:t>Tesla Model S</a:t>
            </a:r>
            <a:r>
              <a:rPr lang="en-US" sz="2200" dirty="0"/>
              <a:t>. I know that she attended the </a:t>
            </a:r>
            <a:r>
              <a:rPr lang="en-US" sz="2200" dirty="0">
                <a:solidFill>
                  <a:srgbClr val="FF0000"/>
                </a:solidFill>
              </a:rPr>
              <a:t>SQL Symphony Concert </a:t>
            </a:r>
            <a:r>
              <a:rPr lang="en-US" sz="2200" dirty="0"/>
              <a:t>3 times in December 2017.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489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257</TotalTime>
  <Words>384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Wingdings 2</vt:lpstr>
      <vt:lpstr>Slate</vt:lpstr>
      <vt:lpstr>SQL MURDER MISTRY</vt:lpstr>
      <vt:lpstr>Murder Description</vt:lpstr>
      <vt:lpstr>SCHEMA </vt:lpstr>
      <vt:lpstr>Checking the Crime Scene Report</vt:lpstr>
      <vt:lpstr>PowerPoint Presentation</vt:lpstr>
      <vt:lpstr>PowerPoint Presentation</vt:lpstr>
      <vt:lpstr>PowerPoint Presentation</vt:lpstr>
      <vt:lpstr>Murderer!</vt:lpstr>
      <vt:lpstr>Finding the Real VILLAIN</vt:lpstr>
      <vt:lpstr>PowerPoint Presentation</vt:lpstr>
      <vt:lpstr>Brain behind Murder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MURDER MISTRY</dc:title>
  <dc:creator>shubhamkamble7003@outlook.com</dc:creator>
  <cp:lastModifiedBy>shubhamkamble7003@outlook.com</cp:lastModifiedBy>
  <cp:revision>3</cp:revision>
  <dcterms:created xsi:type="dcterms:W3CDTF">2023-06-27T04:11:17Z</dcterms:created>
  <dcterms:modified xsi:type="dcterms:W3CDTF">2023-06-27T08:35:18Z</dcterms:modified>
</cp:coreProperties>
</file>