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4" r:id="rId6"/>
    <p:sldId id="258" r:id="rId7"/>
    <p:sldId id="262" r:id="rId8"/>
    <p:sldId id="263" r:id="rId9"/>
    <p:sldId id="259" r:id="rId10"/>
    <p:sldId id="260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dirty="0" smtClean="0"/>
              <a:t>Testing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600" b="1" dirty="0" smtClean="0"/>
          </a:p>
          <a:p>
            <a:r>
              <a:rPr lang="en-US" sz="2600" b="1" dirty="0" smtClean="0"/>
              <a:t>Christopher </a:t>
            </a:r>
            <a:r>
              <a:rPr lang="en-US" sz="2600" b="1" dirty="0"/>
              <a:t>Campbell </a:t>
            </a:r>
            <a:r>
              <a:rPr lang="en-US" sz="2600" b="1" dirty="0"/>
              <a:t> </a:t>
            </a:r>
            <a:r>
              <a:rPr lang="en-US" sz="2600" b="1" dirty="0" smtClean="0"/>
              <a:t>(System Architect)</a:t>
            </a:r>
          </a:p>
          <a:p>
            <a:r>
              <a:rPr lang="en-US" sz="2600" b="1" dirty="0" err="1" smtClean="0"/>
              <a:t>Sankalpa</a:t>
            </a:r>
            <a:r>
              <a:rPr lang="en-US" sz="2600" b="1" dirty="0" smtClean="0"/>
              <a:t> </a:t>
            </a:r>
            <a:r>
              <a:rPr lang="en-US" sz="2600" b="1" dirty="0" err="1"/>
              <a:t>Khadka</a:t>
            </a:r>
            <a:r>
              <a:rPr lang="en-US" sz="2600" b="1" dirty="0"/>
              <a:t> </a:t>
            </a:r>
            <a:r>
              <a:rPr lang="en-US" sz="2600" b="1" dirty="0" smtClean="0"/>
              <a:t>(Language Guru)</a:t>
            </a:r>
            <a:endParaRPr lang="en-US" sz="2600" b="1" dirty="0"/>
          </a:p>
          <a:p>
            <a:r>
              <a:rPr lang="en-US" sz="2600" b="1" dirty="0"/>
              <a:t>Winnie </a:t>
            </a:r>
            <a:r>
              <a:rPr lang="en-US" sz="2600" b="1" dirty="0" err="1"/>
              <a:t>Narang</a:t>
            </a:r>
            <a:r>
              <a:rPr lang="en-US" sz="2600" b="1" dirty="0"/>
              <a:t> </a:t>
            </a:r>
            <a:r>
              <a:rPr lang="en-US" sz="2600" b="1" dirty="0" smtClean="0"/>
              <a:t>(Verification and Validation)</a:t>
            </a:r>
            <a:endParaRPr lang="en-US" sz="2600" b="1" dirty="0"/>
          </a:p>
          <a:p>
            <a:r>
              <a:rPr lang="en-US" sz="2600" b="1" dirty="0" smtClean="0"/>
              <a:t> </a:t>
            </a:r>
            <a:r>
              <a:rPr lang="en-US" sz="2600" b="1" dirty="0"/>
              <a:t>Jonathan Wong </a:t>
            </a:r>
            <a:r>
              <a:rPr lang="en-US" sz="2600" b="1" dirty="0" smtClean="0"/>
              <a:t>(Manager)</a:t>
            </a:r>
          </a:p>
          <a:p>
            <a:r>
              <a:rPr lang="en-US" sz="2600" b="1" dirty="0" err="1"/>
              <a:t>Clément</a:t>
            </a:r>
            <a:r>
              <a:rPr lang="en-US" sz="2600" b="1" dirty="0"/>
              <a:t> </a:t>
            </a:r>
            <a:r>
              <a:rPr lang="en-US" sz="2600" b="1" dirty="0" err="1" smtClean="0"/>
              <a:t>Canonne</a:t>
            </a:r>
            <a:endParaRPr lang="en-US" sz="2600" b="1" dirty="0"/>
          </a:p>
          <a:p>
            <a:endParaRPr lang="en-US" sz="2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552" r="-39552"/>
          <a:stretch>
            <a:fillRect/>
          </a:stretch>
        </p:blipFill>
        <p:spPr>
          <a:xfrm>
            <a:off x="5220072" y="3861048"/>
            <a:ext cx="4114901" cy="2263037"/>
          </a:xfrm>
        </p:spPr>
      </p:pic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Tutorial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10487</TotalTime>
  <Words>51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Diseño predeterminado</vt:lpstr>
      <vt:lpstr>QLang</vt:lpstr>
      <vt:lpstr>Team</vt:lpstr>
      <vt:lpstr>Overview &amp; Motivation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734</cp:revision>
  <dcterms:created xsi:type="dcterms:W3CDTF">2010-05-23T14:28:12Z</dcterms:created>
  <dcterms:modified xsi:type="dcterms:W3CDTF">2014-12-16T18:28:23Z</dcterms:modified>
</cp:coreProperties>
</file>