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58" r:id="rId6"/>
    <p:sldId id="259" r:id="rId7"/>
    <p:sldId id="262" r:id="rId8"/>
    <p:sldId id="263" r:id="rId9"/>
    <p:sldId id="265" r:id="rId10"/>
    <p:sldId id="260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98" d="100"/>
          <a:sy n="98" d="100"/>
        </p:scale>
        <p:origin x="-10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3B74-7EB1-454C-9293-194CF4557F9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710-FA90-9845-9237-2753D02112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3A05-70F1-FE48-A9A0-189CF05945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D3669-9A26-A241-98D5-A10E6644692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9CE7-E413-6549-9140-4C49481F66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8543-5661-8144-AE92-8FAF18B7DD2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89F0-6C8A-C547-A567-C53DD63D5A7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88D90-F4B0-C248-9D89-7E46ED172E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07B5-7E9D-B44D-A60B-610CB8738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8FE2D-6D69-3840-80EC-65D54BCDCC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CEB0-228A-4D4F-B44C-3C1E0F8FE7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F9C134-7C7C-4245-9D77-E99325DB75F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>
            <a:prstDash val="solid"/>
          </a:ln>
          <a:solidFill>
            <a:schemeClr val="tx1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39750" y="3573463"/>
            <a:ext cx="4283075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QLang</a:t>
            </a:r>
            <a:endParaRPr lang="es-ES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539750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rgbClr val="1C1C1C"/>
                </a:solidFill>
              </a:rPr>
              <a:t>The Qubit Language</a:t>
            </a:r>
            <a:endParaRPr lang="es-ES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429400" cy="1143000"/>
          </a:xfrm>
        </p:spPr>
        <p:txBody>
          <a:bodyPr/>
          <a:lstStyle/>
          <a:p>
            <a:pPr algn="l"/>
            <a:r>
              <a:rPr lang="en-US" sz="4000" dirty="0" smtClean="0"/>
              <a:t>Testing and 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76" y="1600200"/>
            <a:ext cx="8229600" cy="4525963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394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4032448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Team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196752"/>
            <a:ext cx="8229600" cy="4525962"/>
          </a:xfrm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Christopher </a:t>
            </a:r>
            <a:r>
              <a:rPr lang="en-US" sz="2400" b="1" dirty="0"/>
              <a:t>Campbell </a:t>
            </a:r>
            <a:r>
              <a:rPr lang="en-US" sz="2400" b="1" dirty="0"/>
              <a:t> </a:t>
            </a:r>
            <a:r>
              <a:rPr lang="en-US" sz="2400" b="1" dirty="0" smtClean="0"/>
              <a:t>(System Architect)</a:t>
            </a:r>
          </a:p>
          <a:p>
            <a:r>
              <a:rPr lang="en-US" sz="2400" b="1" dirty="0" err="1" smtClean="0"/>
              <a:t>Sankalpa</a:t>
            </a:r>
            <a:r>
              <a:rPr lang="en-US" sz="2400" b="1" dirty="0" smtClean="0"/>
              <a:t> </a:t>
            </a:r>
            <a:r>
              <a:rPr lang="en-US" sz="2400" b="1" dirty="0" err="1"/>
              <a:t>Khadka</a:t>
            </a:r>
            <a:r>
              <a:rPr lang="en-US" sz="2400" b="1" dirty="0"/>
              <a:t> </a:t>
            </a:r>
            <a:r>
              <a:rPr lang="en-US" sz="2400" b="1" dirty="0" smtClean="0"/>
              <a:t>(Language Guru)</a:t>
            </a:r>
            <a:endParaRPr lang="en-US" sz="2400" b="1" dirty="0"/>
          </a:p>
          <a:p>
            <a:r>
              <a:rPr lang="en-US" sz="2400" b="1" dirty="0"/>
              <a:t>Winnie </a:t>
            </a:r>
            <a:r>
              <a:rPr lang="en-US" sz="2400" b="1" dirty="0" err="1"/>
              <a:t>Narang</a:t>
            </a:r>
            <a:r>
              <a:rPr lang="en-US" sz="2400" b="1" dirty="0"/>
              <a:t> </a:t>
            </a:r>
            <a:r>
              <a:rPr lang="en-US" sz="2400" b="1" dirty="0" smtClean="0"/>
              <a:t>(Verification and Validation)</a:t>
            </a:r>
            <a:endParaRPr lang="en-US" sz="2400" b="1" dirty="0"/>
          </a:p>
          <a:p>
            <a:r>
              <a:rPr lang="en-US" sz="2400" b="1" dirty="0" smtClean="0"/>
              <a:t> </a:t>
            </a:r>
            <a:r>
              <a:rPr lang="en-US" sz="2400" b="1" dirty="0"/>
              <a:t>Jonathan Wong </a:t>
            </a:r>
            <a:r>
              <a:rPr lang="en-US" sz="2400" b="1" dirty="0" smtClean="0"/>
              <a:t>(Manager)</a:t>
            </a:r>
          </a:p>
          <a:p>
            <a:r>
              <a:rPr lang="en-US" sz="2400" b="1" dirty="0" err="1"/>
              <a:t>Clément</a:t>
            </a:r>
            <a:r>
              <a:rPr lang="en-US" sz="2400" b="1" dirty="0"/>
              <a:t> </a:t>
            </a:r>
            <a:r>
              <a:rPr lang="en-US" sz="2400" b="1" dirty="0" err="1" smtClean="0"/>
              <a:t>Canonne</a:t>
            </a:r>
            <a:endParaRPr lang="en-US" sz="2400" b="1" dirty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8229600" cy="4525963"/>
          </a:xfrm>
        </p:spPr>
        <p:txBody>
          <a:bodyPr/>
          <a:lstStyle/>
          <a:p>
            <a:r>
              <a:rPr lang="en-US" sz="2400" dirty="0" smtClean="0"/>
              <a:t>Quantum Computing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55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28" y="188640"/>
            <a:ext cx="6347048" cy="1143000"/>
          </a:xfrm>
        </p:spPr>
        <p:txBody>
          <a:bodyPr/>
          <a:lstStyle/>
          <a:p>
            <a:pPr algn="l"/>
            <a:r>
              <a:rPr lang="en-US" sz="4000" dirty="0" smtClean="0"/>
              <a:t>Overview &amp; Motivation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6976" y="1556792"/>
            <a:ext cx="8229600" cy="4525963"/>
          </a:xfrm>
        </p:spPr>
        <p:txBody>
          <a:bodyPr/>
          <a:lstStyle/>
          <a:p>
            <a:r>
              <a:rPr lang="en-US" sz="2400" dirty="0" smtClean="0"/>
              <a:t>Types, operators,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280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913"/>
            <a:ext cx="7077224" cy="98107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Tutorial Introduction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6976" y="1855788"/>
            <a:ext cx="8229600" cy="4525962"/>
          </a:xfrm>
        </p:spPr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3438843" y="1844824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2859" y="1916832"/>
            <a:ext cx="9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scanner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3438843" y="2852936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4867" y="28744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parser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15816" y="2060849"/>
            <a:ext cx="523027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844824"/>
            <a:ext cx="1769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  <a:p>
            <a:pPr algn="ctr"/>
            <a:r>
              <a:rPr lang="en-US" sz="1600" b="1" dirty="0" smtClean="0"/>
              <a:t>(symbol stream)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14907" y="3429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AST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438843" y="3861048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10851" y="3882534"/>
            <a:ext cx="100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  <a:r>
              <a:rPr lang="en-US" sz="1600" b="1" dirty="0" smtClean="0"/>
              <a:t>nalyzer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14907" y="443711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SAST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3208" y="2370366"/>
            <a:ext cx="1461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token stream</a:t>
            </a:r>
            <a:endParaRPr lang="en-US" sz="1600" b="1" dirty="0"/>
          </a:p>
        </p:txBody>
      </p:sp>
      <p:sp>
        <p:nvSpPr>
          <p:cNvPr id="30" name="Oval 29"/>
          <p:cNvSpPr/>
          <p:nvPr/>
        </p:nvSpPr>
        <p:spPr>
          <a:xfrm>
            <a:off x="3438843" y="4869160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10851" y="489064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generator</a:t>
            </a:r>
            <a:endParaRPr lang="en-US" sz="16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014907" y="4365104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14907" y="2348880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14907" y="3356992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62979" y="5085184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4008" y="4725144"/>
            <a:ext cx="90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c++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src</a:t>
            </a:r>
            <a:endParaRPr lang="en-US" sz="1600" b="1" dirty="0"/>
          </a:p>
        </p:txBody>
      </p:sp>
      <p:sp>
        <p:nvSpPr>
          <p:cNvPr id="44" name="Oval 43"/>
          <p:cNvSpPr/>
          <p:nvPr/>
        </p:nvSpPr>
        <p:spPr>
          <a:xfrm>
            <a:off x="5671091" y="4797152"/>
            <a:ext cx="1224136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59123" y="4869160"/>
            <a:ext cx="549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g++</a:t>
            </a:r>
            <a:endParaRPr lang="en-US" sz="16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6247155" y="4293096"/>
            <a:ext cx="0" cy="50405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43099" y="3462099"/>
            <a:ext cx="1039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qlang lib</a:t>
            </a:r>
          </a:p>
          <a:p>
            <a:pPr algn="ctr"/>
            <a:r>
              <a:rPr lang="en-US" sz="1600" b="1" dirty="0" smtClean="0"/>
              <a:t>Eigen lib</a:t>
            </a:r>
          </a:p>
          <a:p>
            <a:pPr algn="ctr"/>
            <a:r>
              <a:rPr lang="en-US" sz="1600" b="1" dirty="0" smtClean="0"/>
              <a:t>libc++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40352" y="4797152"/>
            <a:ext cx="1245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executable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876256" y="5013176"/>
            <a:ext cx="917133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Compilation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138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Types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1800" b="1" dirty="0" err="1" smtClean="0"/>
              <a:t>int</a:t>
            </a:r>
            <a:r>
              <a:rPr lang="en-US" sz="1800" b="1" dirty="0" smtClean="0"/>
              <a:t> (integer)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17, 0, -3489</a:t>
            </a:r>
          </a:p>
          <a:p>
            <a:r>
              <a:rPr lang="en-US" sz="1800" b="1" dirty="0" smtClean="0"/>
              <a:t>float (floating point)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24.2, -3., 17.006 </a:t>
            </a:r>
          </a:p>
          <a:p>
            <a:r>
              <a:rPr lang="en-US" sz="1800" b="1" dirty="0" smtClean="0"/>
              <a:t>comp (complex)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C(7.4 + 8.1I), C(2.48769), C(0.114I)</a:t>
            </a:r>
          </a:p>
          <a:p>
            <a:r>
              <a:rPr lang="en-US" sz="1800" b="1" dirty="0" smtClean="0"/>
              <a:t>mat (matrix)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[(1,2,3)(4,5,6)]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[(43.7, 3, C(2.1 + 3.I))(6, C(4. + 0.089I), 43.1)]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&lt;001011|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|1101&gt;</a:t>
            </a:r>
            <a:endParaRPr lang="en-US" sz="16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4735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46399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915000" cy="1143000"/>
          </a:xfrm>
        </p:spPr>
        <p:txBody>
          <a:bodyPr/>
          <a:lstStyle/>
          <a:p>
            <a:pPr algn="l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54" name="Content Placeholder 4"/>
          <p:cNvSpPr>
            <a:spLocks noGrp="1"/>
          </p:cNvSpPr>
          <p:nvPr>
            <p:ph idx="1"/>
          </p:nvPr>
        </p:nvSpPr>
        <p:spPr>
          <a:xfrm>
            <a:off x="152697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b="1" smtClean="0"/>
              <a:t>Structure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61703829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10534</TotalTime>
  <Words>176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Diseño predeterminado</vt:lpstr>
      <vt:lpstr>QLang</vt:lpstr>
      <vt:lpstr>Team</vt:lpstr>
      <vt:lpstr>Overview &amp; Motivation</vt:lpstr>
      <vt:lpstr>Overview &amp; Motivation</vt:lpstr>
      <vt:lpstr>Tutorial Introduction</vt:lpstr>
      <vt:lpstr>Implementation</vt:lpstr>
      <vt:lpstr>Implementation</vt:lpstr>
      <vt:lpstr>Implementation</vt:lpstr>
      <vt:lpstr>Implementation</vt:lpstr>
      <vt:lpstr>Testing and Verification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Christopher</cp:lastModifiedBy>
  <cp:revision>751</cp:revision>
  <dcterms:created xsi:type="dcterms:W3CDTF">2010-05-23T14:28:12Z</dcterms:created>
  <dcterms:modified xsi:type="dcterms:W3CDTF">2014-12-16T19:15:21Z</dcterms:modified>
</cp:coreProperties>
</file>