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600" b="1" dirty="0" smtClean="0"/>
          </a:p>
          <a:p>
            <a:r>
              <a:rPr lang="en-US" sz="2600" b="1" dirty="0" smtClean="0"/>
              <a:t>Christopher </a:t>
            </a:r>
            <a:r>
              <a:rPr lang="en-US" sz="2600" b="1" dirty="0"/>
              <a:t>Campbell </a:t>
            </a:r>
            <a:r>
              <a:rPr lang="en-US" sz="2600" b="1" dirty="0"/>
              <a:t> </a:t>
            </a:r>
            <a:r>
              <a:rPr lang="en-US" sz="2600" b="1" dirty="0" smtClean="0"/>
              <a:t>(System Architect)</a:t>
            </a:r>
          </a:p>
          <a:p>
            <a:r>
              <a:rPr lang="en-US" sz="2600" b="1" dirty="0" err="1" smtClean="0"/>
              <a:t>Sankalpa</a:t>
            </a:r>
            <a:r>
              <a:rPr lang="en-US" sz="2600" b="1" dirty="0" smtClean="0"/>
              <a:t> </a:t>
            </a:r>
            <a:r>
              <a:rPr lang="en-US" sz="2600" b="1" dirty="0" err="1"/>
              <a:t>Khadka</a:t>
            </a:r>
            <a:r>
              <a:rPr lang="en-US" sz="2600" b="1" dirty="0"/>
              <a:t> </a:t>
            </a:r>
            <a:r>
              <a:rPr lang="en-US" sz="2600" b="1" dirty="0" smtClean="0"/>
              <a:t>(Language Guru)</a:t>
            </a:r>
            <a:endParaRPr lang="en-US" sz="2600" b="1" dirty="0"/>
          </a:p>
          <a:p>
            <a:r>
              <a:rPr lang="en-US" sz="2600" b="1" dirty="0"/>
              <a:t>Winnie </a:t>
            </a:r>
            <a:r>
              <a:rPr lang="en-US" sz="2600" b="1" dirty="0" err="1"/>
              <a:t>Narang</a:t>
            </a:r>
            <a:r>
              <a:rPr lang="en-US" sz="2600" b="1" dirty="0"/>
              <a:t> </a:t>
            </a:r>
            <a:r>
              <a:rPr lang="en-US" sz="2600" b="1" dirty="0" smtClean="0"/>
              <a:t>(Verification and Validation)</a:t>
            </a:r>
            <a:endParaRPr lang="en-US" sz="2600" b="1" dirty="0"/>
          </a:p>
          <a:p>
            <a:r>
              <a:rPr lang="en-US" sz="2600" b="1" dirty="0" smtClean="0"/>
              <a:t> </a:t>
            </a:r>
            <a:r>
              <a:rPr lang="en-US" sz="2600" b="1" dirty="0"/>
              <a:t>Jonathan Wong </a:t>
            </a:r>
            <a:r>
              <a:rPr lang="en-US" sz="2600" b="1" dirty="0" smtClean="0"/>
              <a:t>(Manager)</a:t>
            </a:r>
          </a:p>
          <a:p>
            <a:r>
              <a:rPr lang="en-US" sz="2600" b="1" dirty="0" err="1"/>
              <a:t>Clément</a:t>
            </a:r>
            <a:r>
              <a:rPr lang="en-US" sz="2600" b="1" dirty="0"/>
              <a:t> </a:t>
            </a:r>
            <a:r>
              <a:rPr lang="en-US" sz="2600" b="1" dirty="0" err="1" smtClean="0"/>
              <a:t>Canonne</a:t>
            </a:r>
            <a:endParaRPr lang="en-US" sz="2600" b="1" dirty="0"/>
          </a:p>
          <a:p>
            <a:endParaRPr lang="en-US" sz="2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dirty="0" smtClean="0"/>
              <a:t>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995936" y="148478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155679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995936" y="263691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1960" y="265839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0" name="Straight Connector 9"/>
          <p:cNvCxnSpPr>
            <a:stCxn id="4" idx="4"/>
            <a:endCxn id="7" idx="0"/>
          </p:cNvCxnSpPr>
          <p:nvPr/>
        </p:nvCxnSpPr>
        <p:spPr>
          <a:xfrm>
            <a:off x="4608004" y="1988840"/>
            <a:ext cx="0" cy="64807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10503</TotalTime>
  <Words>45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Diseño predeterminado</vt:lpstr>
      <vt:lpstr>QLang</vt:lpstr>
      <vt:lpstr>Team</vt:lpstr>
      <vt:lpstr>Overview &amp; Motivation</vt:lpstr>
      <vt:lpstr>Tutorial Introduction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738</cp:revision>
  <dcterms:created xsi:type="dcterms:W3CDTF">2010-05-23T14:28:12Z</dcterms:created>
  <dcterms:modified xsi:type="dcterms:W3CDTF">2014-12-16T18:44:06Z</dcterms:modified>
</cp:coreProperties>
</file>