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58" r:id="rId6"/>
    <p:sldId id="262" r:id="rId7"/>
    <p:sldId id="263" r:id="rId8"/>
    <p:sldId id="259" r:id="rId9"/>
    <p:sldId id="260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98" d="100"/>
          <a:sy n="98" d="100"/>
        </p:scale>
        <p:origin x="-10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53B74-7EB1-454C-9293-194CF4557F9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01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E0710-FA90-9845-9237-2753D021123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3A05-70F1-FE48-A9A0-189CF059453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70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D3669-9A26-A241-98D5-A10E6644692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79CE7-E413-6549-9140-4C49481F661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6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78543-5661-8144-AE92-8FAF18B7DD2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04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89F0-6C8A-C547-A567-C53DD63D5A7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5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88D90-F4B0-C248-9D89-7E46ED172E8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7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07B5-7E9D-B44D-A60B-610CB87389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4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8FE2D-6D69-3840-80EC-65D54BCDCC5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9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CEB0-228A-4D4F-B44C-3C1E0F8FE7A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02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F9C134-7C7C-4245-9D77-E99325DB75F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cap="none" spc="0">
          <a:ln>
            <a:prstDash val="solid"/>
          </a:ln>
          <a:solidFill>
            <a:schemeClr val="tx1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539750" y="3573463"/>
            <a:ext cx="4283075" cy="544512"/>
          </a:xfrm>
          <a:noFill/>
          <a:ln/>
        </p:spPr>
        <p:txBody>
          <a:bodyPr/>
          <a:lstStyle/>
          <a:p>
            <a:pPr algn="l"/>
            <a:r>
              <a:rPr lang="es-UY" sz="3600" b="1" dirty="0" smtClean="0">
                <a:solidFill>
                  <a:srgbClr val="1C1C1C"/>
                </a:solidFill>
              </a:rPr>
              <a:t>QLang</a:t>
            </a:r>
            <a:endParaRPr lang="es-ES" sz="3600" b="1" dirty="0">
              <a:solidFill>
                <a:srgbClr val="1C1C1C"/>
              </a:solidFill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539750" y="4149725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2000" b="1" dirty="0" smtClean="0">
                <a:solidFill>
                  <a:srgbClr val="1C1C1C"/>
                </a:solidFill>
              </a:rPr>
              <a:t>The Qubit Language</a:t>
            </a:r>
            <a:endParaRPr lang="es-ES" sz="2000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196752"/>
            <a:ext cx="8229600" cy="4525962"/>
          </a:xfrm>
        </p:spPr>
        <p:txBody>
          <a:bodyPr/>
          <a:lstStyle/>
          <a:p>
            <a:endParaRPr lang="en-US" sz="2600" b="1" dirty="0" smtClean="0"/>
          </a:p>
          <a:p>
            <a:r>
              <a:rPr lang="en-US" sz="2600" b="1" dirty="0" smtClean="0"/>
              <a:t>Christopher </a:t>
            </a:r>
            <a:r>
              <a:rPr lang="en-US" sz="2600" b="1" dirty="0"/>
              <a:t>Campbell </a:t>
            </a:r>
            <a:r>
              <a:rPr lang="en-US" sz="2600" b="1" dirty="0"/>
              <a:t> </a:t>
            </a:r>
            <a:r>
              <a:rPr lang="en-US" sz="2600" b="1" dirty="0" smtClean="0"/>
              <a:t>(System Architect)</a:t>
            </a:r>
          </a:p>
          <a:p>
            <a:r>
              <a:rPr lang="en-US" sz="2600" b="1" dirty="0" err="1" smtClean="0"/>
              <a:t>Sankalpa</a:t>
            </a:r>
            <a:r>
              <a:rPr lang="en-US" sz="2600" b="1" dirty="0" smtClean="0"/>
              <a:t> </a:t>
            </a:r>
            <a:r>
              <a:rPr lang="en-US" sz="2600" b="1" dirty="0" err="1"/>
              <a:t>Khadka</a:t>
            </a:r>
            <a:r>
              <a:rPr lang="en-US" sz="2600" b="1" dirty="0"/>
              <a:t> </a:t>
            </a:r>
            <a:r>
              <a:rPr lang="en-US" sz="2600" b="1" dirty="0" smtClean="0"/>
              <a:t>(Language Guru)</a:t>
            </a:r>
            <a:endParaRPr lang="en-US" sz="2600" b="1" dirty="0"/>
          </a:p>
          <a:p>
            <a:r>
              <a:rPr lang="en-US" sz="2600" b="1" dirty="0"/>
              <a:t>Winnie </a:t>
            </a:r>
            <a:r>
              <a:rPr lang="en-US" sz="2600" b="1" dirty="0" err="1"/>
              <a:t>Narang</a:t>
            </a:r>
            <a:r>
              <a:rPr lang="en-US" sz="2600" b="1" dirty="0"/>
              <a:t> </a:t>
            </a:r>
            <a:r>
              <a:rPr lang="en-US" sz="2600" b="1" dirty="0" smtClean="0"/>
              <a:t>(Verification and Validation)</a:t>
            </a:r>
            <a:endParaRPr lang="en-US" sz="2600" b="1" dirty="0"/>
          </a:p>
          <a:p>
            <a:r>
              <a:rPr lang="en-US" sz="2600" b="1" dirty="0" smtClean="0"/>
              <a:t> </a:t>
            </a:r>
            <a:r>
              <a:rPr lang="en-US" sz="2600" b="1" dirty="0"/>
              <a:t>Jonathan Wong </a:t>
            </a:r>
            <a:r>
              <a:rPr lang="en-US" sz="2600" b="1" dirty="0" smtClean="0"/>
              <a:t>(Manager)</a:t>
            </a:r>
          </a:p>
          <a:p>
            <a:r>
              <a:rPr lang="en-US" sz="2600" b="1" dirty="0" err="1"/>
              <a:t>Clément</a:t>
            </a:r>
            <a:r>
              <a:rPr lang="en-US" sz="2600" b="1" dirty="0"/>
              <a:t> </a:t>
            </a:r>
            <a:r>
              <a:rPr lang="en-US" sz="2600" b="1" dirty="0" err="1" smtClean="0"/>
              <a:t>Canonne</a:t>
            </a:r>
            <a:endParaRPr lang="en-US" sz="2600" b="1" dirty="0"/>
          </a:p>
          <a:p>
            <a:endParaRPr lang="en-US" sz="2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&amp; 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2"/>
            <a:ext cx="8229600" cy="4525963"/>
          </a:xfrm>
        </p:spPr>
        <p:txBody>
          <a:bodyPr/>
          <a:lstStyle/>
          <a:p>
            <a:r>
              <a:rPr lang="en-US" dirty="0" smtClean="0"/>
              <a:t>Quantum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5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5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Tutorial 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Tutorial 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52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Tutorial 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6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8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r>
              <a:rPr lang="en-US" dirty="0" smtClean="0"/>
              <a:t>Testing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4728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10493</TotalTime>
  <Words>50</Words>
  <Application>Microsoft Macintosh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Diseño predeterminado</vt:lpstr>
      <vt:lpstr>QLang</vt:lpstr>
      <vt:lpstr>Team</vt:lpstr>
      <vt:lpstr>Overview &amp; Motivation</vt:lpstr>
      <vt:lpstr>Overview &amp; Motivation</vt:lpstr>
      <vt:lpstr>Tutorial Introduction</vt:lpstr>
      <vt:lpstr>Tutorial Introduction</vt:lpstr>
      <vt:lpstr>Tutorial Introduction</vt:lpstr>
      <vt:lpstr>Implementation</vt:lpstr>
      <vt:lpstr>Testing and Verification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Christopher</cp:lastModifiedBy>
  <cp:revision>736</cp:revision>
  <dcterms:created xsi:type="dcterms:W3CDTF">2010-05-23T14:28:12Z</dcterms:created>
  <dcterms:modified xsi:type="dcterms:W3CDTF">2014-12-16T18:34:49Z</dcterms:modified>
</cp:coreProperties>
</file>