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98" d="100"/>
          <a:sy n="98" d="100"/>
        </p:scale>
        <p:origin x="-10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53B74-7EB1-454C-9293-194CF4557F9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1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E0710-FA90-9845-9237-2753D02112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3A05-70F1-FE48-A9A0-189CF059453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7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D3669-9A26-A241-98D5-A10E6644692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79CE7-E413-6549-9140-4C49481F66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78543-5661-8144-AE92-8FAF18B7DD2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89F0-6C8A-C547-A567-C53DD63D5A7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5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88D90-F4B0-C248-9D89-7E46ED172E8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7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07B5-7E9D-B44D-A60B-610CB87389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8FE2D-6D69-3840-80EC-65D54BCDCC5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9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CEB0-228A-4D4F-B44C-3C1E0F8FE7A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F9C134-7C7C-4245-9D77-E99325DB75F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cap="none" spc="0">
          <a:ln>
            <a:prstDash val="solid"/>
          </a:ln>
          <a:solidFill>
            <a:schemeClr val="tx1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39750" y="3573463"/>
            <a:ext cx="4283075" cy="544512"/>
          </a:xfrm>
          <a:noFill/>
          <a:ln/>
        </p:spPr>
        <p:txBody>
          <a:bodyPr/>
          <a:lstStyle/>
          <a:p>
            <a:pPr algn="l"/>
            <a:r>
              <a:rPr lang="es-UY" sz="3600" b="1" dirty="0" smtClean="0">
                <a:solidFill>
                  <a:srgbClr val="1C1C1C"/>
                </a:solidFill>
              </a:rPr>
              <a:t>QLang</a:t>
            </a:r>
            <a:endParaRPr lang="es-ES" sz="3600" b="1" dirty="0">
              <a:solidFill>
                <a:srgbClr val="1C1C1C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539750" y="4149725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>
                <a:solidFill>
                  <a:srgbClr val="1C1C1C"/>
                </a:solidFill>
              </a:rPr>
              <a:t>The Qubit Language</a:t>
            </a:r>
            <a:endParaRPr lang="es-ES" sz="20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4032448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Team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196752"/>
            <a:ext cx="8229600" cy="4525962"/>
          </a:xfrm>
        </p:spPr>
        <p:txBody>
          <a:bodyPr/>
          <a:lstStyle/>
          <a:p>
            <a:endParaRPr lang="en-US" sz="2400" b="1" dirty="0" smtClean="0"/>
          </a:p>
          <a:p>
            <a:r>
              <a:rPr lang="en-US" sz="2400" b="1" dirty="0" smtClean="0"/>
              <a:t>Christopher </a:t>
            </a:r>
            <a:r>
              <a:rPr lang="en-US" sz="2400" b="1" dirty="0"/>
              <a:t>Campbell </a:t>
            </a:r>
            <a:r>
              <a:rPr lang="en-US" sz="2400" b="1" dirty="0"/>
              <a:t> </a:t>
            </a:r>
            <a:r>
              <a:rPr lang="en-US" sz="2400" b="1" dirty="0" smtClean="0"/>
              <a:t>(System Architect)</a:t>
            </a:r>
          </a:p>
          <a:p>
            <a:r>
              <a:rPr lang="en-US" sz="2400" b="1" dirty="0" err="1" smtClean="0"/>
              <a:t>Sankalpa</a:t>
            </a:r>
            <a:r>
              <a:rPr lang="en-US" sz="2400" b="1" dirty="0" smtClean="0"/>
              <a:t> </a:t>
            </a:r>
            <a:r>
              <a:rPr lang="en-US" sz="2400" b="1" dirty="0" err="1"/>
              <a:t>Khadka</a:t>
            </a:r>
            <a:r>
              <a:rPr lang="en-US" sz="2400" b="1" dirty="0"/>
              <a:t> </a:t>
            </a:r>
            <a:r>
              <a:rPr lang="en-US" sz="2400" b="1" dirty="0" smtClean="0"/>
              <a:t>(Language Guru)</a:t>
            </a:r>
            <a:endParaRPr lang="en-US" sz="2400" b="1" dirty="0"/>
          </a:p>
          <a:p>
            <a:r>
              <a:rPr lang="en-US" sz="2400" b="1" dirty="0"/>
              <a:t>Winnie </a:t>
            </a:r>
            <a:r>
              <a:rPr lang="en-US" sz="2400" b="1" dirty="0" err="1"/>
              <a:t>Narang</a:t>
            </a:r>
            <a:r>
              <a:rPr lang="en-US" sz="2400" b="1" dirty="0"/>
              <a:t> </a:t>
            </a:r>
            <a:r>
              <a:rPr lang="en-US" sz="2400" b="1" dirty="0" smtClean="0"/>
              <a:t>(Verification and Validation)</a:t>
            </a:r>
            <a:endParaRPr lang="en-US" sz="2400" b="1" dirty="0"/>
          </a:p>
          <a:p>
            <a:r>
              <a:rPr lang="en-US" sz="2400" b="1" dirty="0" smtClean="0"/>
              <a:t> </a:t>
            </a:r>
            <a:r>
              <a:rPr lang="en-US" sz="2400" b="1" dirty="0"/>
              <a:t>Jonathan Wong </a:t>
            </a:r>
            <a:r>
              <a:rPr lang="en-US" sz="2400" b="1" dirty="0" smtClean="0"/>
              <a:t>(Manager)</a:t>
            </a:r>
          </a:p>
          <a:p>
            <a:r>
              <a:rPr lang="en-US" sz="2400" b="1" dirty="0" err="1"/>
              <a:t>Clément</a:t>
            </a:r>
            <a:r>
              <a:rPr lang="en-US" sz="2400" b="1" dirty="0"/>
              <a:t> </a:t>
            </a:r>
            <a:r>
              <a:rPr lang="en-US" sz="2400" b="1" dirty="0" err="1" smtClean="0"/>
              <a:t>Canonne</a:t>
            </a:r>
            <a:endParaRPr lang="en-US" sz="2400" b="1" dirty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8229600" cy="4525963"/>
          </a:xfrm>
        </p:spPr>
        <p:txBody>
          <a:bodyPr/>
          <a:lstStyle/>
          <a:p>
            <a:r>
              <a:rPr lang="en-US" sz="2400" dirty="0" smtClean="0"/>
              <a:t>Quantum Computing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55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3438843" y="1844824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2859" y="1916832"/>
            <a:ext cx="97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scanner</a:t>
            </a:r>
            <a:endParaRPr lang="en-US" sz="1600" b="1" dirty="0"/>
          </a:p>
        </p:txBody>
      </p:sp>
      <p:sp>
        <p:nvSpPr>
          <p:cNvPr id="7" name="Oval 6"/>
          <p:cNvSpPr/>
          <p:nvPr/>
        </p:nvSpPr>
        <p:spPr>
          <a:xfrm>
            <a:off x="3438843" y="2852936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4867" y="28744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parser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15816" y="2060849"/>
            <a:ext cx="523027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844824"/>
            <a:ext cx="1769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  <a:p>
            <a:pPr algn="ctr"/>
            <a:r>
              <a:rPr lang="en-US" sz="1600" b="1" dirty="0" smtClean="0"/>
              <a:t>(symbol stream)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14907" y="3429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AST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438843" y="3861048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10851" y="3882534"/>
            <a:ext cx="100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r>
              <a:rPr lang="en-US" sz="1600" b="1" dirty="0" smtClean="0"/>
              <a:t>nalyzer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14907" y="443711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SAST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93208" y="2370366"/>
            <a:ext cx="1461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token stream</a:t>
            </a:r>
            <a:endParaRPr lang="en-US" sz="1600" b="1" dirty="0"/>
          </a:p>
        </p:txBody>
      </p:sp>
      <p:sp>
        <p:nvSpPr>
          <p:cNvPr id="30" name="Oval 29"/>
          <p:cNvSpPr/>
          <p:nvPr/>
        </p:nvSpPr>
        <p:spPr>
          <a:xfrm>
            <a:off x="3438843" y="4869160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10851" y="4890646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generator</a:t>
            </a:r>
            <a:endParaRPr lang="en-US" sz="16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014907" y="4365104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14907" y="2348880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14907" y="3356992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62979" y="5085184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4008" y="4725144"/>
            <a:ext cx="90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c++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src</a:t>
            </a:r>
            <a:endParaRPr lang="en-US" sz="1600" b="1" dirty="0"/>
          </a:p>
        </p:txBody>
      </p:sp>
      <p:sp>
        <p:nvSpPr>
          <p:cNvPr id="44" name="Oval 43"/>
          <p:cNvSpPr/>
          <p:nvPr/>
        </p:nvSpPr>
        <p:spPr>
          <a:xfrm>
            <a:off x="5671091" y="4797152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59123" y="4869160"/>
            <a:ext cx="549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g++</a:t>
            </a:r>
            <a:endParaRPr lang="en-US" sz="160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6247155" y="4293096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43099" y="3462099"/>
            <a:ext cx="1039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qlang lib</a:t>
            </a:r>
          </a:p>
          <a:p>
            <a:pPr algn="ctr"/>
            <a:r>
              <a:rPr lang="en-US" sz="1600" b="1" dirty="0" smtClean="0"/>
              <a:t>Eigen lib</a:t>
            </a:r>
          </a:p>
          <a:p>
            <a:pPr algn="ctr"/>
            <a:r>
              <a:rPr lang="en-US" sz="1600" b="1" dirty="0" smtClean="0"/>
              <a:t>libc++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40352" y="4797152"/>
            <a:ext cx="1245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executable</a:t>
            </a:r>
            <a:endParaRPr lang="en-US" sz="16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876256" y="5013176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Structure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138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Types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1800" b="1" dirty="0" err="1" smtClean="0"/>
              <a:t>int</a:t>
            </a:r>
            <a:r>
              <a:rPr lang="en-US" sz="1800" b="1" dirty="0" smtClean="0"/>
              <a:t> (integer)</a:t>
            </a:r>
          </a:p>
          <a:p>
            <a:pPr lvl="1"/>
            <a:r>
              <a:rPr lang="en-US" sz="1800" b="1" dirty="0" smtClean="0">
                <a:latin typeface="Courier"/>
                <a:cs typeface="Courier"/>
              </a:rPr>
              <a:t>17, 0, -3489</a:t>
            </a:r>
          </a:p>
          <a:p>
            <a:r>
              <a:rPr lang="en-US" sz="1800" b="1" dirty="0" smtClean="0"/>
              <a:t>float (floating point)</a:t>
            </a:r>
          </a:p>
          <a:p>
            <a:pPr lvl="1"/>
            <a:r>
              <a:rPr lang="en-US" sz="1800" b="1" dirty="0" smtClean="0">
                <a:latin typeface="Courier"/>
                <a:cs typeface="Courier"/>
              </a:rPr>
              <a:t>24.2, -3., 17.006 </a:t>
            </a:r>
          </a:p>
          <a:p>
            <a:r>
              <a:rPr lang="en-US" sz="1800" b="1" dirty="0" smtClean="0"/>
              <a:t>comp (complex)</a:t>
            </a:r>
          </a:p>
          <a:p>
            <a:pPr lvl="1"/>
            <a:r>
              <a:rPr lang="en-US" sz="1800" b="1" smtClean="0">
                <a:latin typeface="Courier"/>
                <a:cs typeface="Courier"/>
              </a:rPr>
              <a:t>C(</a:t>
            </a:r>
            <a:endParaRPr lang="en-US" sz="1800" b="1" dirty="0" smtClean="0">
              <a:latin typeface="Courier"/>
              <a:cs typeface="Courier"/>
            </a:endParaRPr>
          </a:p>
          <a:p>
            <a:r>
              <a:rPr lang="en-US" sz="1800" b="1" dirty="0" smtClean="0"/>
              <a:t>mat (matrix)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4735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394728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10525</TotalTime>
  <Words>106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Diseño predeterminado</vt:lpstr>
      <vt:lpstr>QLang</vt:lpstr>
      <vt:lpstr>Team</vt:lpstr>
      <vt:lpstr>Overview &amp; Motivation</vt:lpstr>
      <vt:lpstr>Tutorial Introduction</vt:lpstr>
      <vt:lpstr>Implementation</vt:lpstr>
      <vt:lpstr>Implementation</vt:lpstr>
      <vt:lpstr>Testing and Verification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Christopher</cp:lastModifiedBy>
  <cp:revision>748</cp:revision>
  <dcterms:created xsi:type="dcterms:W3CDTF">2010-05-23T14:28:12Z</dcterms:created>
  <dcterms:modified xsi:type="dcterms:W3CDTF">2014-12-16T19:07:02Z</dcterms:modified>
</cp:coreProperties>
</file>