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58" r:id="rId6"/>
    <p:sldId id="259" r:id="rId7"/>
    <p:sldId id="265" r:id="rId8"/>
    <p:sldId id="262" r:id="rId9"/>
    <p:sldId id="263" r:id="rId10"/>
    <p:sldId id="260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39"/>
    <a:srgbClr val="F0EF8F"/>
    <a:srgbClr val="DEACF0"/>
    <a:srgbClr val="76F057"/>
    <a:srgbClr val="EF978F"/>
    <a:srgbClr val="422C16"/>
    <a:srgbClr val="0C788E"/>
    <a:srgbClr val="025198"/>
    <a:srgbClr val="00009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53B74-7EB1-454C-9293-194CF4557F9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01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E0710-FA90-9845-9237-2753D021123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3A05-70F1-FE48-A9A0-189CF059453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70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D3669-9A26-A241-98D5-A10E6644692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79CE7-E413-6549-9140-4C49481F661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6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78543-5661-8144-AE92-8FAF18B7DD2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04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189F0-6C8A-C547-A567-C53DD63D5A7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56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88D90-F4B0-C248-9D89-7E46ED172E8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7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107B5-7E9D-B44D-A60B-610CB873890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4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8FE2D-6D69-3840-80EC-65D54BCDCC5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9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CEB0-228A-4D4F-B44C-3C1E0F8FE7A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02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F9C134-7C7C-4245-9D77-E99325DB75F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cap="none" spc="0">
          <a:ln>
            <a:prstDash val="solid"/>
          </a:ln>
          <a:solidFill>
            <a:schemeClr val="tx1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539750" y="3573463"/>
            <a:ext cx="4283075" cy="544512"/>
          </a:xfrm>
          <a:noFill/>
          <a:ln/>
        </p:spPr>
        <p:txBody>
          <a:bodyPr/>
          <a:lstStyle/>
          <a:p>
            <a:pPr algn="l"/>
            <a:r>
              <a:rPr lang="es-UY" sz="3600" b="1" dirty="0" smtClean="0">
                <a:solidFill>
                  <a:srgbClr val="1C1C1C"/>
                </a:solidFill>
              </a:rPr>
              <a:t>QLang</a:t>
            </a:r>
            <a:endParaRPr lang="es-ES" sz="3600" b="1" dirty="0">
              <a:solidFill>
                <a:srgbClr val="1C1C1C"/>
              </a:solidFill>
            </a:endParaRP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539750" y="4149725"/>
            <a:ext cx="50403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sz="2000" b="1" dirty="0" smtClean="0">
                <a:solidFill>
                  <a:srgbClr val="1C1C1C"/>
                </a:solidFill>
              </a:rPr>
              <a:t>The Qubit Language</a:t>
            </a:r>
            <a:endParaRPr lang="es-ES" sz="2000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29400" cy="1143000"/>
          </a:xfrm>
        </p:spPr>
        <p:txBody>
          <a:bodyPr/>
          <a:lstStyle/>
          <a:p>
            <a:pPr algn="l"/>
            <a:r>
              <a:rPr lang="en-US" sz="4000" dirty="0" smtClean="0"/>
              <a:t>Testing and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76" y="1600200"/>
            <a:ext cx="8229600" cy="4525963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394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4032448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Team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196752"/>
            <a:ext cx="8229600" cy="4525962"/>
          </a:xfrm>
        </p:spPr>
        <p:txBody>
          <a:bodyPr/>
          <a:lstStyle/>
          <a:p>
            <a:endParaRPr lang="en-US" sz="2400" b="1" dirty="0" smtClean="0"/>
          </a:p>
          <a:p>
            <a:r>
              <a:rPr lang="en-US" sz="2400" b="1" dirty="0" smtClean="0"/>
              <a:t>Christopher </a:t>
            </a:r>
            <a:r>
              <a:rPr lang="en-US" sz="2400" b="1" dirty="0"/>
              <a:t>Campbell </a:t>
            </a:r>
            <a:r>
              <a:rPr lang="en-US" sz="2400" b="1" dirty="0"/>
              <a:t> </a:t>
            </a:r>
            <a:r>
              <a:rPr lang="en-US" sz="2400" b="1" dirty="0" smtClean="0"/>
              <a:t>(System Architect)</a:t>
            </a:r>
          </a:p>
          <a:p>
            <a:r>
              <a:rPr lang="en-US" sz="2400" b="1" dirty="0" err="1" smtClean="0"/>
              <a:t>Sankalpa</a:t>
            </a:r>
            <a:r>
              <a:rPr lang="en-US" sz="2400" b="1" dirty="0" smtClean="0"/>
              <a:t> </a:t>
            </a:r>
            <a:r>
              <a:rPr lang="en-US" sz="2400" b="1" dirty="0" err="1"/>
              <a:t>Khadka</a:t>
            </a:r>
            <a:r>
              <a:rPr lang="en-US" sz="2400" b="1" dirty="0"/>
              <a:t> </a:t>
            </a:r>
            <a:r>
              <a:rPr lang="en-US" sz="2400" b="1" dirty="0" smtClean="0"/>
              <a:t>(Language Guru)</a:t>
            </a:r>
            <a:endParaRPr lang="en-US" sz="2400" b="1" dirty="0"/>
          </a:p>
          <a:p>
            <a:r>
              <a:rPr lang="en-US" sz="2400" b="1" dirty="0"/>
              <a:t>Winnie </a:t>
            </a:r>
            <a:r>
              <a:rPr lang="en-US" sz="2400" b="1" dirty="0" err="1"/>
              <a:t>Narang</a:t>
            </a:r>
            <a:r>
              <a:rPr lang="en-US" sz="2400" b="1" dirty="0"/>
              <a:t> </a:t>
            </a:r>
            <a:r>
              <a:rPr lang="en-US" sz="2400" b="1" dirty="0" smtClean="0"/>
              <a:t>(Verification and Validation)</a:t>
            </a:r>
            <a:endParaRPr lang="en-US" sz="2400" b="1" dirty="0"/>
          </a:p>
          <a:p>
            <a:r>
              <a:rPr lang="en-US" sz="2400" b="1" dirty="0" smtClean="0"/>
              <a:t> </a:t>
            </a:r>
            <a:r>
              <a:rPr lang="en-US" sz="2400" b="1" dirty="0"/>
              <a:t>Jonathan Wong </a:t>
            </a:r>
            <a:r>
              <a:rPr lang="en-US" sz="2400" b="1" dirty="0" smtClean="0"/>
              <a:t>(Manager)</a:t>
            </a:r>
          </a:p>
          <a:p>
            <a:r>
              <a:rPr lang="en-US" sz="2400" b="1" dirty="0" err="1"/>
              <a:t>Clément</a:t>
            </a:r>
            <a:r>
              <a:rPr lang="en-US" sz="2400" b="1" dirty="0"/>
              <a:t> </a:t>
            </a:r>
            <a:r>
              <a:rPr lang="en-US" sz="2400" b="1" dirty="0" err="1" smtClean="0"/>
              <a:t>Canonne</a:t>
            </a:r>
            <a:endParaRPr lang="en-US" sz="2400" b="1" dirty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2"/>
            <a:ext cx="8229600" cy="4525963"/>
          </a:xfrm>
        </p:spPr>
        <p:txBody>
          <a:bodyPr/>
          <a:lstStyle/>
          <a:p>
            <a:r>
              <a:rPr lang="en-US" sz="2400" dirty="0" smtClean="0"/>
              <a:t>Quantum Computing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55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2"/>
            <a:ext cx="8229600" cy="4525963"/>
          </a:xfrm>
        </p:spPr>
        <p:txBody>
          <a:bodyPr/>
          <a:lstStyle/>
          <a:p>
            <a:r>
              <a:rPr lang="en-US" sz="2400" dirty="0" smtClean="0"/>
              <a:t>Types, operators,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280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7077224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Tutorial 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3438843" y="1844824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2859" y="1916832"/>
            <a:ext cx="971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scanner</a:t>
            </a:r>
            <a:endParaRPr lang="en-US" sz="1600" b="1" dirty="0"/>
          </a:p>
        </p:txBody>
      </p:sp>
      <p:sp>
        <p:nvSpPr>
          <p:cNvPr id="7" name="Oval 6"/>
          <p:cNvSpPr/>
          <p:nvPr/>
        </p:nvSpPr>
        <p:spPr>
          <a:xfrm>
            <a:off x="3438843" y="2852936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4867" y="28744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parser</a:t>
            </a:r>
            <a:endParaRPr lang="en-US" sz="16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15816" y="2060849"/>
            <a:ext cx="523027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844824"/>
            <a:ext cx="1769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program</a:t>
            </a:r>
          </a:p>
          <a:p>
            <a:pPr algn="ctr"/>
            <a:r>
              <a:rPr lang="en-US" sz="1600" b="1" dirty="0" smtClean="0"/>
              <a:t>(symbol stream)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14907" y="3429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AST</a:t>
            </a:r>
            <a:endParaRPr lang="en-US" sz="1600" b="1" dirty="0"/>
          </a:p>
        </p:txBody>
      </p:sp>
      <p:sp>
        <p:nvSpPr>
          <p:cNvPr id="24" name="Oval 23"/>
          <p:cNvSpPr/>
          <p:nvPr/>
        </p:nvSpPr>
        <p:spPr>
          <a:xfrm>
            <a:off x="3438843" y="3861048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10851" y="3882534"/>
            <a:ext cx="100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  <a:r>
              <a:rPr lang="en-US" sz="1600" b="1" dirty="0" smtClean="0"/>
              <a:t>nalyzer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14907" y="443711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SAST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93208" y="2370366"/>
            <a:ext cx="1461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token stream</a:t>
            </a:r>
            <a:endParaRPr lang="en-US" sz="1600" b="1" dirty="0"/>
          </a:p>
        </p:txBody>
      </p:sp>
      <p:sp>
        <p:nvSpPr>
          <p:cNvPr id="30" name="Oval 29"/>
          <p:cNvSpPr/>
          <p:nvPr/>
        </p:nvSpPr>
        <p:spPr>
          <a:xfrm>
            <a:off x="3438843" y="4869160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10851" y="4890646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generator</a:t>
            </a:r>
            <a:endParaRPr lang="en-US" sz="16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014907" y="4365104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14907" y="2348880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14907" y="3356992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62979" y="5085184"/>
            <a:ext cx="917133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4008" y="4725144"/>
            <a:ext cx="90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c++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src</a:t>
            </a:r>
            <a:endParaRPr lang="en-US" sz="1600" b="1" dirty="0"/>
          </a:p>
        </p:txBody>
      </p:sp>
      <p:sp>
        <p:nvSpPr>
          <p:cNvPr id="44" name="Oval 43"/>
          <p:cNvSpPr/>
          <p:nvPr/>
        </p:nvSpPr>
        <p:spPr>
          <a:xfrm>
            <a:off x="5671091" y="4797152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59123" y="4869160"/>
            <a:ext cx="549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g++</a:t>
            </a:r>
            <a:endParaRPr lang="en-US" sz="1600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6247155" y="4293096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43099" y="3462099"/>
            <a:ext cx="1039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qlang lib</a:t>
            </a:r>
          </a:p>
          <a:p>
            <a:pPr algn="ctr"/>
            <a:r>
              <a:rPr lang="en-US" sz="1600" b="1" dirty="0" smtClean="0"/>
              <a:t>Eigen lib</a:t>
            </a:r>
          </a:p>
          <a:p>
            <a:pPr algn="ctr"/>
            <a:r>
              <a:rPr lang="en-US" sz="1600" b="1" dirty="0" smtClean="0"/>
              <a:t>libc++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40352" y="4797152"/>
            <a:ext cx="1245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executable</a:t>
            </a:r>
            <a:endParaRPr lang="en-US" sz="1600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876256" y="5013176"/>
            <a:ext cx="917133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Compilation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138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1547664" y="1772816"/>
            <a:ext cx="7200800" cy="33843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19672" y="3501008"/>
            <a:ext cx="3600400" cy="1296144"/>
          </a:xfrm>
          <a:prstGeom prst="roundRect">
            <a:avLst/>
          </a:prstGeom>
          <a:solidFill>
            <a:srgbClr val="EF978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2843808" y="2276872"/>
            <a:ext cx="5760640" cy="1152128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6593" y="2276872"/>
            <a:ext cx="101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program</a:t>
            </a:r>
          </a:p>
        </p:txBody>
      </p:sp>
      <p:cxnSp>
        <p:nvCxnSpPr>
          <p:cNvPr id="5" name="Straight Connector 4"/>
          <p:cNvCxnSpPr>
            <a:stCxn id="4" idx="2"/>
            <a:endCxn id="24" idx="0"/>
          </p:cNvCxnSpPr>
          <p:nvPr/>
        </p:nvCxnSpPr>
        <p:spPr>
          <a:xfrm flipH="1">
            <a:off x="3664155" y="2615426"/>
            <a:ext cx="1970901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32373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4211960" y="3738518"/>
            <a:ext cx="91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params</a:t>
            </a:r>
            <a:r>
              <a:rPr lang="en-US" sz="1600" b="1" dirty="0" smtClean="0"/>
              <a:t> 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843808" y="3530044"/>
            <a:ext cx="763830" cy="9349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23138" y="3429000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name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987824" y="3530044"/>
            <a:ext cx="619814" cy="38152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19672" y="3717032"/>
            <a:ext cx="137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return name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275856" y="3530044"/>
            <a:ext cx="331782" cy="525542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91490" y="4005064"/>
            <a:ext cx="1256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return type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79912" y="4034100"/>
            <a:ext cx="766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locals</a:t>
            </a:r>
          </a:p>
        </p:txBody>
      </p:sp>
      <p:cxnSp>
        <p:nvCxnSpPr>
          <p:cNvPr id="48" name="Straight Connector 47"/>
          <p:cNvCxnSpPr>
            <a:endCxn id="40" idx="1"/>
          </p:cNvCxnSpPr>
          <p:nvPr/>
        </p:nvCxnSpPr>
        <p:spPr>
          <a:xfrm>
            <a:off x="3635896" y="3530044"/>
            <a:ext cx="576064" cy="377751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11133" y="4394140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body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635896" y="3530044"/>
            <a:ext cx="288032" cy="432048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635896" y="3530044"/>
            <a:ext cx="1" cy="792088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7" idx="1"/>
          </p:cNvCxnSpPr>
          <p:nvPr/>
        </p:nvCxnSpPr>
        <p:spPr>
          <a:xfrm>
            <a:off x="3635896" y="3530044"/>
            <a:ext cx="648072" cy="68233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83968" y="3429000"/>
            <a:ext cx="800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builtin</a:t>
            </a:r>
            <a:endParaRPr lang="en-US" sz="1600" b="1" dirty="0" smtClean="0"/>
          </a:p>
        </p:txBody>
      </p:sp>
      <p:cxnSp>
        <p:nvCxnSpPr>
          <p:cNvPr id="79" name="Straight Connector 78"/>
          <p:cNvCxnSpPr>
            <a:stCxn id="4" idx="2"/>
            <a:endCxn id="80" idx="0"/>
          </p:cNvCxnSpPr>
          <p:nvPr/>
        </p:nvCxnSpPr>
        <p:spPr>
          <a:xfrm>
            <a:off x="5635056" y="2615426"/>
            <a:ext cx="2256100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59374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5270609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cxnSp>
        <p:nvCxnSpPr>
          <p:cNvPr id="87" name="Straight Connector 86"/>
          <p:cNvCxnSpPr>
            <a:stCxn id="4" idx="2"/>
          </p:cNvCxnSpPr>
          <p:nvPr/>
        </p:nvCxnSpPr>
        <p:spPr>
          <a:xfrm flipH="1">
            <a:off x="5630649" y="2615426"/>
            <a:ext cx="4407" cy="50292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086258" y="1969095"/>
            <a:ext cx="11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functions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775062" y="3193231"/>
            <a:ext cx="77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scope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5292080" y="3501008"/>
            <a:ext cx="3528392" cy="17281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979712" y="1484784"/>
            <a:ext cx="1438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61703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Types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1800" b="1" dirty="0" err="1" smtClean="0"/>
              <a:t>int</a:t>
            </a:r>
            <a:r>
              <a:rPr lang="en-US" sz="1800" b="1" dirty="0" smtClean="0"/>
              <a:t> (integer)</a:t>
            </a:r>
          </a:p>
          <a:p>
            <a:pPr lvl="1"/>
            <a:r>
              <a:rPr lang="en-US" sz="1600" b="1" dirty="0" smtClean="0">
                <a:latin typeface="Courier"/>
                <a:cs typeface="Courier"/>
              </a:rPr>
              <a:t>17, 0, -3489</a:t>
            </a:r>
          </a:p>
          <a:p>
            <a:r>
              <a:rPr lang="en-US" sz="1800" b="1" dirty="0" smtClean="0"/>
              <a:t>float (floating point)</a:t>
            </a:r>
          </a:p>
          <a:p>
            <a:pPr lvl="1"/>
            <a:r>
              <a:rPr lang="en-US" sz="1600" b="1" dirty="0" smtClean="0">
                <a:latin typeface="Courier"/>
                <a:cs typeface="Courier"/>
              </a:rPr>
              <a:t>24.2, -3., 17.006 </a:t>
            </a:r>
          </a:p>
          <a:p>
            <a:r>
              <a:rPr lang="en-US" sz="1800" b="1" dirty="0" smtClean="0"/>
              <a:t>comp (complex)</a:t>
            </a:r>
          </a:p>
          <a:p>
            <a:pPr lvl="1"/>
            <a:r>
              <a:rPr lang="en-US" sz="1600" b="1" dirty="0" smtClean="0">
                <a:latin typeface="Courier"/>
                <a:cs typeface="Courier"/>
              </a:rPr>
              <a:t>C(7.4 + 8.1I), C(2.48769), C(0.114I)</a:t>
            </a:r>
          </a:p>
          <a:p>
            <a:r>
              <a:rPr lang="en-US" sz="1800" b="1" dirty="0" smtClean="0"/>
              <a:t>mat (matrix)</a:t>
            </a:r>
          </a:p>
          <a:p>
            <a:pPr lvl="1"/>
            <a:r>
              <a:rPr lang="en-US" sz="1600" b="1" dirty="0" smtClean="0">
                <a:latin typeface="Courier"/>
                <a:cs typeface="Courier"/>
              </a:rPr>
              <a:t>[(1,2,3)(4,5,6)]</a:t>
            </a:r>
          </a:p>
          <a:p>
            <a:pPr lvl="1"/>
            <a:r>
              <a:rPr lang="en-US" sz="1600" b="1" dirty="0" smtClean="0">
                <a:latin typeface="Courier"/>
                <a:cs typeface="Courier"/>
              </a:rPr>
              <a:t>[(43.7, 3, C(2.1 + 3.I))(6, C(4. + 0.089I), 43.1)]</a:t>
            </a:r>
          </a:p>
          <a:p>
            <a:pPr lvl="1"/>
            <a:r>
              <a:rPr lang="en-US" sz="1600" b="1" dirty="0" smtClean="0">
                <a:latin typeface="Courier"/>
                <a:cs typeface="Courier"/>
              </a:rPr>
              <a:t>&lt;001011|</a:t>
            </a:r>
          </a:p>
          <a:p>
            <a:pPr lvl="1"/>
            <a:r>
              <a:rPr lang="en-US" sz="1600" b="1" dirty="0" smtClean="0">
                <a:latin typeface="Courier"/>
                <a:cs typeface="Courier"/>
              </a:rPr>
              <a:t>|1101&gt;</a:t>
            </a:r>
            <a:endParaRPr lang="en-US" sz="16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4735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46399157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10579</TotalTime>
  <Words>192</Words>
  <Application>Microsoft Macintosh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Diseño predeterminado</vt:lpstr>
      <vt:lpstr>QLang</vt:lpstr>
      <vt:lpstr>Team</vt:lpstr>
      <vt:lpstr>Overview &amp; Motivation</vt:lpstr>
      <vt:lpstr>Overview &amp; Motivation</vt:lpstr>
      <vt:lpstr>Tutorial Introduction</vt:lpstr>
      <vt:lpstr>Implementation</vt:lpstr>
      <vt:lpstr>Implementation</vt:lpstr>
      <vt:lpstr>Implementation</vt:lpstr>
      <vt:lpstr>Implementation</vt:lpstr>
      <vt:lpstr>Testing and Verification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Christopher</cp:lastModifiedBy>
  <cp:revision>775</cp:revision>
  <dcterms:created xsi:type="dcterms:W3CDTF">2010-05-23T14:28:12Z</dcterms:created>
  <dcterms:modified xsi:type="dcterms:W3CDTF">2014-12-16T20:00:52Z</dcterms:modified>
</cp:coreProperties>
</file>