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86" d="100"/>
          <a:sy n="86" d="100"/>
        </p:scale>
        <p:origin x="-14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53B74-7EB1-454C-9293-194CF4557F9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01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E0710-FA90-9845-9237-2753D021123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3A05-70F1-FE48-A9A0-189CF059453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70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D3669-9A26-A241-98D5-A10E6644692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75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79CE7-E413-6549-9140-4C49481F661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62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78543-5661-8144-AE92-8FAF18B7DD2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189F0-6C8A-C547-A567-C53DD63D5A7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788D90-F4B0-C248-9D89-7E46ED172E8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7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107B5-7E9D-B44D-A60B-610CB873890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4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8FE2D-6D69-3840-80EC-65D54BCDCC54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9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CEB0-228A-4D4F-B44C-3C1E0F8FE7A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BF9C134-7C7C-4245-9D77-E99325DB75F3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cap="none" spc="0">
          <a:ln>
            <a:prstDash val="solid"/>
          </a:ln>
          <a:solidFill>
            <a:schemeClr val="tx1"/>
          </a:solidFill>
          <a:effectLst>
            <a:outerShdw blurRad="88000" dist="50800" dir="5040000" algn="tl">
              <a:schemeClr val="accent4">
                <a:tint val="80000"/>
                <a:satMod val="250000"/>
                <a:alpha val="45000"/>
              </a:scheme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539750" y="3573463"/>
            <a:ext cx="4283075" cy="544512"/>
          </a:xfrm>
          <a:noFill/>
          <a:ln/>
        </p:spPr>
        <p:txBody>
          <a:bodyPr/>
          <a:lstStyle/>
          <a:p>
            <a:pPr algn="l"/>
            <a:r>
              <a:rPr lang="es-UY" sz="3600" b="1" dirty="0" smtClean="0">
                <a:solidFill>
                  <a:srgbClr val="1C1C1C"/>
                </a:solidFill>
              </a:rPr>
              <a:t>QLang</a:t>
            </a:r>
            <a:endParaRPr lang="es-ES" sz="3600" b="1" dirty="0">
              <a:solidFill>
                <a:srgbClr val="1C1C1C"/>
              </a:solidFill>
            </a:endParaRPr>
          </a:p>
        </p:txBody>
      </p:sp>
      <p:sp>
        <p:nvSpPr>
          <p:cNvPr id="2173" name="Rectangle 125"/>
          <p:cNvSpPr>
            <a:spLocks noChangeArrowheads="1"/>
          </p:cNvSpPr>
          <p:nvPr/>
        </p:nvSpPr>
        <p:spPr bwMode="auto">
          <a:xfrm>
            <a:off x="539750" y="4149725"/>
            <a:ext cx="50403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s-UY" sz="2000" b="1" dirty="0">
                <a:solidFill>
                  <a:srgbClr val="1C1C1C"/>
                </a:solidFill>
              </a:rPr>
              <a:t>Your company information</a:t>
            </a:r>
            <a:endParaRPr lang="es-ES" sz="2000" b="1" dirty="0">
              <a:solidFill>
                <a:srgbClr val="1C1C1C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5788"/>
            <a:ext cx="8229600" cy="45259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&amp;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8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en-US" dirty="0" smtClean="0"/>
              <a:t>Testing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728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10475</TotalTime>
  <Words>13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Diseño predeterminado</vt:lpstr>
      <vt:lpstr>QLang</vt:lpstr>
      <vt:lpstr>Introduction</vt:lpstr>
      <vt:lpstr>Project Plan</vt:lpstr>
      <vt:lpstr>Architecture &amp; Design</vt:lpstr>
      <vt:lpstr>Testing and Verification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Winnie Narang</cp:lastModifiedBy>
  <cp:revision>732</cp:revision>
  <dcterms:created xsi:type="dcterms:W3CDTF">2010-05-23T14:28:12Z</dcterms:created>
  <dcterms:modified xsi:type="dcterms:W3CDTF">2014-12-13T07:20:42Z</dcterms:modified>
</cp:coreProperties>
</file>