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5024-1616-46AE-8712-762989797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2EC763-B738-41BB-9D9F-A0629EEF4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DA46A-EF0F-4F6D-9DE6-8BD4AD2F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4F625-191D-42F4-A8AD-BCCDC09B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5CDED-3A4A-4772-9C27-C2B876EB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0BFE-227D-4DB2-818F-89E6528A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76EF8-AF92-4208-81D4-00397F34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1F993-C4CD-44C9-A9FC-07617E42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CF6C5-8818-4AAA-9B97-DB9BBF55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94D6F-9AA6-46C1-A762-671ABAF8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8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BEB341-23C6-4AD5-A8C4-0DB361A4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DBEAA-A111-4A7C-8488-6A647459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FE39-7662-40D6-920A-1951381C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786F1-DE75-46D5-8B04-01180A20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7DAAF-A6DB-4D08-ACCB-9EC24B5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C53F9-5B4F-497E-AE94-46171C80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BB66B-1699-4889-BC60-12A00456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23329-8C66-40FB-9C6C-182FF1A6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11B41-4615-424D-AD83-4B651647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EA91C-0914-463A-BE8D-66CE86F5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16A8-1538-4EFF-9986-DDBA9776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7F3EB-6F5A-4792-ADBF-188DDD5E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B9E92-901F-4F4D-91B6-678F6756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BDADB-F418-4C26-A827-3F1C6A41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C00B8-7957-4909-A3D5-4322712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E001C-7927-4FB9-BCF0-BE6C7D63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1A2BB-3DDE-46A1-B9AB-A08C43139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C9B07-7D6B-42F9-BFDB-E73D296AA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CA024-0DA7-44EF-A172-29503D5F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363705-D777-4277-A430-8AD39DB4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D6140-9B10-435D-8D2D-53E44E94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A94E-FC2F-46F9-9983-40766EF0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83945-43C0-4D41-A382-CD3D550F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CD365-30E0-4DCD-BF88-D78E4A560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7C2A3-8653-484B-B047-AD269807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CD83B-23A8-4167-920D-2C4375F77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70A1F-035A-4821-9699-E3E3C77E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B05FD0-03F1-4E4E-B030-D649D129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9CB37B-8378-404D-A739-DF388A0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2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83C0-74FC-433F-BA72-CE11A9AE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15C989-2E19-40F4-8D64-290A5E5E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C3B5B4-4D63-4632-A247-20AB1EA0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4B252-4972-4C4A-B17F-7C119BB1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F79D0-CF95-4541-A048-368A6C42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0741B-DE10-431F-BCF4-F433E5D7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E276A-D71C-4A0B-9DCD-A891EF7C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3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CE3D9-B32A-4FC4-9FE6-AEED62F4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E7BD6-2014-45B2-85DF-16D9C424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08029-1CAC-4531-A6A3-C4D9AF69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9EA31-3E1A-4953-8810-1316C2E5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E4EEA-E04F-4007-BA9E-032CCE2F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45638-637F-40C5-A8A9-DEA6C449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1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99B9-893A-4FB8-9145-F0EC8E1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99A17-AE6B-4101-B90D-D0A91A958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B7107-99F8-4AA8-ADAB-168AA69D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C34CD-5D1B-4BC1-A4C8-A69E1A0B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DB4B3-A574-4979-A3BC-42A2EA16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E8DC9-2E07-4CD3-8501-7C344BD1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A90127-91D2-4588-A078-4F4C0B87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647E1-470E-4682-B067-468432BB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764B0-7A73-4957-8C74-C3039123E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95F3-A922-4274-88A6-6EE889998C98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540B5-10E9-430C-9B15-2242F32E7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5ABE9-52DA-4ED6-8684-B89BE39BF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2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F4450-ADD5-4E93-AFCA-FFACB15AE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err="1">
                <a:solidFill>
                  <a:schemeClr val="accent1"/>
                </a:solidFill>
              </a:rPr>
              <a:t>DIEPio</a:t>
            </a:r>
            <a:endParaRPr lang="ko-KR" altLang="en-US" sz="80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D3426-D35A-4576-A715-E15F28168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6223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엔터테인먼트 컴퓨팅전공 </a:t>
            </a:r>
            <a:r>
              <a:rPr lang="en-US" altLang="ko-KR" dirty="0"/>
              <a:t> 2014184015 </a:t>
            </a:r>
            <a:r>
              <a:rPr lang="ko-KR" altLang="en-US" dirty="0"/>
              <a:t>박지희</a:t>
            </a:r>
            <a:endParaRPr lang="en-US" altLang="ko-KR" dirty="0"/>
          </a:p>
          <a:p>
            <a:r>
              <a:rPr lang="ko-KR" altLang="en-US" dirty="0"/>
              <a:t>게임공학전공 </a:t>
            </a:r>
            <a:r>
              <a:rPr lang="en-US" altLang="ko-KR" dirty="0"/>
              <a:t>2014182046 </a:t>
            </a:r>
            <a:r>
              <a:rPr lang="ko-KR" altLang="en-US" dirty="0" err="1"/>
              <a:t>고진세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665E2-E52E-45CC-98E6-044503343E72}"/>
              </a:ext>
            </a:extLst>
          </p:cNvPr>
          <p:cNvSpPr/>
          <p:nvPr/>
        </p:nvSpPr>
        <p:spPr>
          <a:xfrm rot="878247">
            <a:off x="-1324649" y="-511553"/>
            <a:ext cx="2207599" cy="7597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6AC02-D9C8-474E-B670-8194528F07AE}"/>
              </a:ext>
            </a:extLst>
          </p:cNvPr>
          <p:cNvSpPr/>
          <p:nvPr/>
        </p:nvSpPr>
        <p:spPr>
          <a:xfrm rot="1219316">
            <a:off x="-1233749" y="-718945"/>
            <a:ext cx="1724025" cy="7937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D8F954-777C-4558-AF66-2E3BE8E2CEDB}"/>
              </a:ext>
            </a:extLst>
          </p:cNvPr>
          <p:cNvSpPr/>
          <p:nvPr/>
        </p:nvSpPr>
        <p:spPr>
          <a:xfrm rot="1123481">
            <a:off x="11039476" y="-231776"/>
            <a:ext cx="2447925" cy="7667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68E457-AC02-4C68-9280-4A7598265E61}"/>
              </a:ext>
            </a:extLst>
          </p:cNvPr>
          <p:cNvSpPr/>
          <p:nvPr/>
        </p:nvSpPr>
        <p:spPr>
          <a:xfrm rot="751016">
            <a:off x="11440562" y="-244622"/>
            <a:ext cx="1837855" cy="7474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2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일정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81FBC-BEB3-4354-B417-66698713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63064"/>
            <a:ext cx="10515600" cy="4375335"/>
          </a:xfrm>
        </p:spPr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플레이어 레벨에 따른 진화처리 </a:t>
            </a:r>
            <a:r>
              <a:rPr lang="en-US" altLang="ko-KR" dirty="0"/>
              <a:t>+ </a:t>
            </a:r>
            <a:r>
              <a:rPr lang="ko-KR" altLang="en-US" dirty="0"/>
              <a:t>경험치 몬스터 생성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몬스터 </a:t>
            </a:r>
            <a:r>
              <a:rPr lang="ko-KR" altLang="en-US" dirty="0" err="1"/>
              <a:t>처치시</a:t>
            </a:r>
            <a:r>
              <a:rPr lang="ko-KR" altLang="en-US" dirty="0"/>
              <a:t> 경험치 획득 및 </a:t>
            </a:r>
            <a:r>
              <a:rPr lang="en-US" altLang="ko-KR" dirty="0"/>
              <a:t>UI</a:t>
            </a:r>
            <a:r>
              <a:rPr lang="ko-KR" altLang="en-US" dirty="0"/>
              <a:t>바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보스 몬스터 필드 생성 및 보스의 미사일 패턴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최적화 작업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082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역할 분담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81FBC-BEB3-4354-B417-66698713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63064"/>
            <a:ext cx="10515600" cy="4375335"/>
          </a:xfrm>
        </p:spPr>
        <p:txBody>
          <a:bodyPr/>
          <a:lstStyle/>
          <a:p>
            <a:endParaRPr lang="en-US" altLang="ko-KR" u="sng" dirty="0"/>
          </a:p>
          <a:p>
            <a:endParaRPr lang="en-US" altLang="ko-KR" dirty="0"/>
          </a:p>
          <a:p>
            <a:r>
              <a:rPr lang="ko-KR" altLang="en-US" dirty="0"/>
              <a:t>박 지 희 </a:t>
            </a:r>
            <a:r>
              <a:rPr lang="en-US" altLang="ko-KR" dirty="0"/>
              <a:t>: </a:t>
            </a:r>
            <a:r>
              <a:rPr lang="ko-KR" altLang="en-US" dirty="0"/>
              <a:t>플레이어 및 </a:t>
            </a:r>
            <a:r>
              <a:rPr lang="en-US" altLang="ko-KR" dirty="0"/>
              <a:t>UI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 진 세 </a:t>
            </a:r>
            <a:r>
              <a:rPr lang="en-US" altLang="ko-KR" dirty="0"/>
              <a:t>: </a:t>
            </a:r>
            <a:r>
              <a:rPr lang="ko-KR" altLang="en-US" dirty="0"/>
              <a:t>몬스터 및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07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   </a:t>
            </a:r>
            <a:r>
              <a:rPr lang="ko-KR" altLang="en-US" dirty="0">
                <a:solidFill>
                  <a:schemeClr val="accent1"/>
                </a:solidFill>
              </a:rPr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057A9-9D5C-4890-B74D-F660ABF4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75063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컨셉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몬스터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UI</a:t>
            </a:r>
          </a:p>
          <a:p>
            <a:endParaRPr lang="en-US" altLang="ko-KR" dirty="0"/>
          </a:p>
          <a:p>
            <a:r>
              <a:rPr lang="ko-KR" altLang="en-US" dirty="0"/>
              <a:t>게임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역할 분담 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044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  </a:t>
            </a:r>
            <a:r>
              <a:rPr lang="ko-KR" altLang="en-US" dirty="0">
                <a:solidFill>
                  <a:schemeClr val="accent1"/>
                </a:solidFill>
              </a:rPr>
              <a:t>게임 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057A9-9D5C-4890-B74D-F660ABF4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75063"/>
            <a:ext cx="10515600" cy="4351338"/>
          </a:xfrm>
        </p:spPr>
        <p:txBody>
          <a:bodyPr/>
          <a:lstStyle/>
          <a:p>
            <a:r>
              <a:rPr lang="ko-KR" altLang="en-US" dirty="0"/>
              <a:t>슈팅게임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RPG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76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   </a:t>
            </a:r>
            <a:r>
              <a:rPr lang="ko-KR" altLang="en-US" dirty="0">
                <a:solidFill>
                  <a:schemeClr val="accent1"/>
                </a:solidFill>
              </a:rPr>
              <a:t>플레이어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057A9-9D5C-4890-B74D-F660ABF4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734620"/>
            <a:ext cx="10515600" cy="4858203"/>
          </a:xfrm>
        </p:spPr>
        <p:txBody>
          <a:bodyPr/>
          <a:lstStyle/>
          <a:p>
            <a:r>
              <a:rPr lang="ko-KR" altLang="en-US" dirty="0"/>
              <a:t>키보드</a:t>
            </a:r>
            <a:r>
              <a:rPr lang="en-US" altLang="ko-KR" dirty="0"/>
              <a:t>(w, s, a, d)</a:t>
            </a:r>
            <a:r>
              <a:rPr lang="ko-KR" altLang="en-US" dirty="0"/>
              <a:t>를 이용해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마우스를 이용한 포신 움직임</a:t>
            </a:r>
            <a:r>
              <a:rPr lang="en-US" altLang="ko-KR" dirty="0"/>
              <a:t>, </a:t>
            </a:r>
            <a:r>
              <a:rPr lang="ko-KR" altLang="en-US" dirty="0"/>
              <a:t>클릭 시 미사일 발사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일정 레벨에 도달하면 업그레이드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MAX LEVEL 45</a:t>
            </a:r>
          </a:p>
          <a:p>
            <a:endParaRPr lang="en-US" altLang="ko-KR" dirty="0"/>
          </a:p>
          <a:p>
            <a:r>
              <a:rPr lang="en-US" altLang="ko-KR" dirty="0"/>
              <a:t>LEVEL UP</a:t>
            </a:r>
            <a:r>
              <a:rPr lang="ko-KR" altLang="en-US" dirty="0"/>
              <a:t> 마다 스킬 포인트가 있고 스킬을 찍을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18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   </a:t>
            </a:r>
            <a:r>
              <a:rPr lang="ko-KR" altLang="en-US" dirty="0">
                <a:solidFill>
                  <a:schemeClr val="accent1"/>
                </a:solidFill>
              </a:rPr>
              <a:t>몬스터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057A9-9D5C-4890-B74D-F660ABF4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73462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경험치 몬스터 </a:t>
            </a:r>
            <a:r>
              <a:rPr lang="en-US" altLang="ko-KR" dirty="0"/>
              <a:t>( </a:t>
            </a:r>
            <a:r>
              <a:rPr lang="ko-KR" altLang="en-US" dirty="0"/>
              <a:t>삼각형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오각형 </a:t>
            </a:r>
            <a:r>
              <a:rPr lang="en-US" altLang="ko-KR" dirty="0"/>
              <a:t>= </a:t>
            </a:r>
            <a:r>
              <a:rPr lang="ko-KR" altLang="en-US" dirty="0" err="1"/>
              <a:t>처치시</a:t>
            </a:r>
            <a:r>
              <a:rPr lang="ko-KR" altLang="en-US" dirty="0"/>
              <a:t> 일정 경험치 획득 </a:t>
            </a:r>
            <a:r>
              <a:rPr lang="en-US" altLang="ko-KR" dirty="0"/>
              <a:t>)  </a:t>
            </a:r>
          </a:p>
          <a:p>
            <a:endParaRPr lang="en-US" altLang="ko-KR" dirty="0"/>
          </a:p>
          <a:p>
            <a:r>
              <a:rPr lang="en-US" altLang="ko-KR" dirty="0"/>
              <a:t>AI(</a:t>
            </a:r>
            <a:r>
              <a:rPr lang="ko-KR" altLang="en-US" dirty="0"/>
              <a:t>플레이어 발견 시 따라옴</a:t>
            </a:r>
            <a:r>
              <a:rPr lang="en-US" altLang="ko-KR" dirty="0"/>
              <a:t>, </a:t>
            </a:r>
            <a:r>
              <a:rPr lang="ko-KR" altLang="en-US" dirty="0"/>
              <a:t>플레이어 방향으로 미사일 발사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플레이어의 미사일에 맞으면 사라짐 </a:t>
            </a:r>
            <a:r>
              <a:rPr lang="en-US" altLang="ko-KR" dirty="0"/>
              <a:t>(1</a:t>
            </a:r>
            <a:r>
              <a:rPr lang="ko-KR" altLang="en-US" dirty="0"/>
              <a:t>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종류</a:t>
            </a:r>
            <a:r>
              <a:rPr lang="en-US" altLang="ko-KR" dirty="0"/>
              <a:t>( </a:t>
            </a:r>
            <a:r>
              <a:rPr lang="ko-KR" altLang="en-US" dirty="0"/>
              <a:t>필드에 소환되는 몬스터의 종류</a:t>
            </a:r>
            <a:r>
              <a:rPr lang="en-US" altLang="ko-KR" dirty="0"/>
              <a:t> ) </a:t>
            </a:r>
          </a:p>
          <a:p>
            <a:endParaRPr lang="en-US" altLang="ko-KR" dirty="0"/>
          </a:p>
          <a:p>
            <a:r>
              <a:rPr lang="ko-KR" altLang="en-US" dirty="0"/>
              <a:t>보스 </a:t>
            </a:r>
            <a:r>
              <a:rPr lang="en-US" altLang="ko-KR" dirty="0"/>
              <a:t>( </a:t>
            </a:r>
            <a:r>
              <a:rPr lang="ko-KR" altLang="en-US" dirty="0"/>
              <a:t>중앙에서 움직이지 않고 일정 체력을 지닌 몬스터 별모양의 패턴 미사일을 발사함 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5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	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057A9-9D5C-4890-B74D-F660ABF4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75063"/>
            <a:ext cx="10515600" cy="4351338"/>
          </a:xfrm>
        </p:spPr>
        <p:txBody>
          <a:bodyPr/>
          <a:lstStyle/>
          <a:p>
            <a:r>
              <a:rPr lang="ko-KR" altLang="en-US" dirty="0"/>
              <a:t>기본 플레이어 체력 게이지바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LEVEL </a:t>
            </a:r>
            <a:r>
              <a:rPr lang="ko-KR" altLang="en-US" dirty="0"/>
              <a:t>경험치 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스킬 포인트창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16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게임 예시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53F336AE-4C45-4984-A270-D7EEE0FB0A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74" y="2857233"/>
            <a:ext cx="3292905" cy="366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6EB77FE8-2AF8-42D2-B1A2-D52C006E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21" y="2857233"/>
            <a:ext cx="3057525" cy="366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>
            <a:extLst>
              <a:ext uri="{FF2B5EF4-FFF2-40B4-BE49-F238E27FC236}">
                <a16:creationId xmlns:a16="http://schemas.microsoft.com/office/drawing/2014/main" id="{7E3CABD8-C747-4AA4-9F84-E86D8EE4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88" y="2857233"/>
            <a:ext cx="3227332" cy="366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61EE96-7B7E-4A59-956B-D9D802354CC6}"/>
              </a:ext>
            </a:extLst>
          </p:cNvPr>
          <p:cNvSpPr txBox="1"/>
          <p:nvPr/>
        </p:nvSpPr>
        <p:spPr>
          <a:xfrm>
            <a:off x="638175" y="2047400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 전직 게임 예시 </a:t>
            </a:r>
          </a:p>
        </p:txBody>
      </p:sp>
    </p:spTree>
    <p:extLst>
      <p:ext uri="{BB962C8B-B14F-4D97-AF65-F5344CB8AC3E}">
        <p14:creationId xmlns:p14="http://schemas.microsoft.com/office/powerpoint/2010/main" val="287335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게임 예시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1EE96-7B7E-4A59-956B-D9D802354CC6}"/>
              </a:ext>
            </a:extLst>
          </p:cNvPr>
          <p:cNvSpPr txBox="1"/>
          <p:nvPr/>
        </p:nvSpPr>
        <p:spPr>
          <a:xfrm>
            <a:off x="1031367" y="1881320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사냥 및 필드 예시 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EEF5060-9EF4-41FC-BE7C-8F4BC53E4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42" y="2404111"/>
            <a:ext cx="6548510" cy="4251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00550A-F97E-4743-9A7F-8915E105A3F9}"/>
              </a:ext>
            </a:extLst>
          </p:cNvPr>
          <p:cNvSpPr txBox="1"/>
          <p:nvPr/>
        </p:nvSpPr>
        <p:spPr>
          <a:xfrm>
            <a:off x="7644384" y="3606331"/>
            <a:ext cx="353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다각형의 경험치 몬스터를 잡으면서 레벨업을 하여 탱크를 키웁니다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6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일정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81FBC-BEB3-4354-B417-66698713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63064"/>
            <a:ext cx="10515600" cy="437533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프레임 워크 설정 및 리소스 작업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화면에 몬스터 및 플레이어 생성과 플레이어와 몬스터 </a:t>
            </a:r>
            <a:r>
              <a:rPr lang="en-US" altLang="ko-KR" dirty="0"/>
              <a:t>	    </a:t>
            </a:r>
            <a:r>
              <a:rPr lang="ko-KR" altLang="en-US" dirty="0"/>
              <a:t>간의 충돌처리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플레이어 미사일 발사 및 몬스터 미사일 발사 및 </a:t>
            </a:r>
            <a:r>
              <a:rPr lang="ko-KR" altLang="en-US" dirty="0" err="1"/>
              <a:t>충돌처</a:t>
            </a:r>
            <a:r>
              <a:rPr lang="en-US" altLang="ko-KR" dirty="0"/>
              <a:t>	    </a:t>
            </a:r>
            <a:r>
              <a:rPr lang="ko-KR" altLang="en-US" dirty="0"/>
              <a:t>리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플레이어 </a:t>
            </a:r>
            <a:r>
              <a:rPr lang="en-US" altLang="ko-KR" dirty="0"/>
              <a:t>UI ( </a:t>
            </a:r>
            <a:r>
              <a:rPr lang="ko-KR" altLang="en-US" dirty="0" err="1"/>
              <a:t>체력바</a:t>
            </a:r>
            <a:r>
              <a:rPr lang="ko-KR" altLang="en-US" dirty="0"/>
              <a:t> 경험치 게이지바 등등 </a:t>
            </a:r>
            <a:r>
              <a:rPr lang="en-US" altLang="ko-KR" dirty="0"/>
              <a:t> </a:t>
            </a:r>
            <a:r>
              <a:rPr lang="ko-KR" altLang="en-US" dirty="0"/>
              <a:t>기본 </a:t>
            </a:r>
            <a:r>
              <a:rPr lang="en-US" altLang="ko-KR" dirty="0"/>
              <a:t>UI</a:t>
            </a:r>
            <a:r>
              <a:rPr lang="ko-KR" altLang="en-US" dirty="0"/>
              <a:t>처</a:t>
            </a:r>
            <a:r>
              <a:rPr lang="en-US" altLang="ko-KR" dirty="0"/>
              <a:t>	    </a:t>
            </a:r>
            <a:r>
              <a:rPr lang="ko-KR" altLang="en-US" dirty="0"/>
              <a:t>리 </a:t>
            </a:r>
            <a:r>
              <a:rPr lang="en-US" altLang="ko-KR" dirty="0"/>
              <a:t>) </a:t>
            </a:r>
            <a:r>
              <a:rPr lang="ko-KR" altLang="en-US" dirty="0"/>
              <a:t>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27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213</Words>
  <Application>Microsoft Office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DIEPio</vt:lpstr>
      <vt:lpstr>    목차</vt:lpstr>
      <vt:lpstr>   게임 컨셉</vt:lpstr>
      <vt:lpstr>    플레이어</vt:lpstr>
      <vt:lpstr>    몬스터</vt:lpstr>
      <vt:lpstr>  UI</vt:lpstr>
      <vt:lpstr>  게임 예시 </vt:lpstr>
      <vt:lpstr>  게임 예시 </vt:lpstr>
      <vt:lpstr>  일정 </vt:lpstr>
      <vt:lpstr>  일정 </vt:lpstr>
      <vt:lpstr>  역할 분담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2017-09-19T07:14:07Z</dcterms:created>
  <dcterms:modified xsi:type="dcterms:W3CDTF">2017-09-21T06:58:18Z</dcterms:modified>
</cp:coreProperties>
</file>