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8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" initials="K" lastIdx="1" clrIdx="0">
    <p:extLst>
      <p:ext uri="{19B8F6BF-5375-455C-9EA6-DF929625EA0E}">
        <p15:presenceInfo xmlns:p15="http://schemas.microsoft.com/office/powerpoint/2012/main" userId="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8T15:17:24.69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D5024-1616-46AE-8712-762989797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2EC763-B738-41BB-9D9F-A0629EEF4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DA46A-EF0F-4F6D-9DE6-8BD4AD2F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4F625-191D-42F4-A8AD-BCCDC09B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5CDED-3A4A-4772-9C27-C2B876EB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0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0BFE-227D-4DB2-818F-89E6528A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576EF8-AF92-4208-81D4-00397F34F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1F993-C4CD-44C9-A9FC-07617E42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CF6C5-8818-4AAA-9B97-DB9BBF55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94D6F-9AA6-46C1-A762-671ABAF8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8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BEB341-23C6-4AD5-A8C4-0DB361A4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BDBEAA-A111-4A7C-8488-6A6474593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DFE39-7662-40D6-920A-1951381C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786F1-DE75-46D5-8B04-01180A20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7DAAF-A6DB-4D08-ACCB-9EC24B5D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C53F9-5B4F-497E-AE94-46171C80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BB66B-1699-4889-BC60-12A00456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23329-8C66-40FB-9C6C-182FF1A6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11B41-4615-424D-AD83-4B651647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EA91C-0914-463A-BE8D-66CE86F5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7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D16A8-1538-4EFF-9986-DDBA9776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7F3EB-6F5A-4792-ADBF-188DDD5EB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B9E92-901F-4F4D-91B6-678F6756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BDADB-F418-4C26-A827-3F1C6A41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C00B8-7957-4909-A3D5-43227121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E001C-7927-4FB9-BCF0-BE6C7D63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1A2BB-3DDE-46A1-B9AB-A08C43139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C9B07-7D6B-42F9-BFDB-E73D296AA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6CA024-0DA7-44EF-A172-29503D5F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363705-D777-4277-A430-8AD39DB4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D6140-9B10-435D-8D2D-53E44E94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CA94E-FC2F-46F9-9983-40766EF0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983945-43C0-4D41-A382-CD3D550F5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CD365-30E0-4DCD-BF88-D78E4A560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87C2A3-8653-484B-B047-AD2698076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CCD83B-23A8-4167-920D-2C4375F77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70A1F-035A-4821-9699-E3E3C77E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B05FD0-03F1-4E4E-B030-D649D129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9CB37B-8378-404D-A739-DF388A0D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92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83C0-74FC-433F-BA72-CE11A9AE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15C989-2E19-40F4-8D64-290A5E5E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C3B5B4-4D63-4632-A247-20AB1EA0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74B252-4972-4C4A-B17F-7C119BB1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F79D0-CF95-4541-A048-368A6C42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20741B-DE10-431F-BCF4-F433E5D7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DE276A-D71C-4A0B-9DCD-A891EF7C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3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CE3D9-B32A-4FC4-9FE6-AEED62F4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E7BD6-2014-45B2-85DF-16D9C424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08029-1CAC-4531-A6A3-C4D9AF69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39EA31-3E1A-4953-8810-1316C2E5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1E4EEA-E04F-4007-BA9E-032CCE2F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45638-637F-40C5-A8A9-DEA6C449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21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499B9-893A-4FB8-9145-F0EC8E11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099A17-AE6B-4101-B90D-D0A91A958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1B7107-99F8-4AA8-ADAB-168AA69DE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0C34CD-5D1B-4BC1-A4C8-A69E1A0B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DB4B3-A574-4979-A3BC-42A2EA16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DE8DC9-2E07-4CD3-8501-7C344BD1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5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A90127-91D2-4588-A078-4F4C0B87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647E1-470E-4682-B067-468432BB3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764B0-7A73-4957-8C74-C3039123E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695F3-A922-4274-88A6-6EE889998C9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540B5-10E9-430C-9B15-2242F32E7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5ABE9-52DA-4ED6-8684-B89BE39BF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2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F4450-ADD5-4E93-AFCA-FFACB15AE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err="1">
                <a:solidFill>
                  <a:schemeClr val="accent1"/>
                </a:solidFill>
              </a:rPr>
              <a:t>DIEPio</a:t>
            </a:r>
            <a:endParaRPr lang="ko-KR" altLang="en-US" sz="80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DD3426-D35A-4576-A715-E15F28168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6223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엔터테인먼트 컴퓨팅전공 </a:t>
            </a:r>
            <a:r>
              <a:rPr lang="en-US" altLang="ko-KR" dirty="0"/>
              <a:t> 2014184015 </a:t>
            </a:r>
            <a:r>
              <a:rPr lang="ko-KR" altLang="en-US" dirty="0"/>
              <a:t>박지희</a:t>
            </a:r>
            <a:endParaRPr lang="en-US" altLang="ko-KR" dirty="0"/>
          </a:p>
          <a:p>
            <a:r>
              <a:rPr lang="ko-KR" altLang="en-US" dirty="0"/>
              <a:t>게임공학전공 </a:t>
            </a:r>
            <a:r>
              <a:rPr lang="en-US" altLang="ko-KR" dirty="0"/>
              <a:t>2014182046 </a:t>
            </a:r>
            <a:r>
              <a:rPr lang="ko-KR" altLang="en-US" dirty="0" err="1"/>
              <a:t>고진세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A665E2-E52E-45CC-98E6-044503343E72}"/>
              </a:ext>
            </a:extLst>
          </p:cNvPr>
          <p:cNvSpPr/>
          <p:nvPr/>
        </p:nvSpPr>
        <p:spPr>
          <a:xfrm rot="878247">
            <a:off x="-1324649" y="-511553"/>
            <a:ext cx="2207599" cy="7597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6AC02-D9C8-474E-B670-8194528F07AE}"/>
              </a:ext>
            </a:extLst>
          </p:cNvPr>
          <p:cNvSpPr/>
          <p:nvPr/>
        </p:nvSpPr>
        <p:spPr>
          <a:xfrm rot="1219316">
            <a:off x="-1233749" y="-718945"/>
            <a:ext cx="1724025" cy="79376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D8F954-777C-4558-AF66-2E3BE8E2CEDB}"/>
              </a:ext>
            </a:extLst>
          </p:cNvPr>
          <p:cNvSpPr/>
          <p:nvPr/>
        </p:nvSpPr>
        <p:spPr>
          <a:xfrm rot="1123481">
            <a:off x="11039476" y="-231776"/>
            <a:ext cx="2447925" cy="7667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68E457-AC02-4C68-9280-4A7598265E61}"/>
              </a:ext>
            </a:extLst>
          </p:cNvPr>
          <p:cNvSpPr/>
          <p:nvPr/>
        </p:nvSpPr>
        <p:spPr>
          <a:xfrm rot="751016">
            <a:off x="11440562" y="-244622"/>
            <a:ext cx="1837855" cy="74741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2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84A2828-7289-43A5-B404-BCE4B75DD133}"/>
              </a:ext>
            </a:extLst>
          </p:cNvPr>
          <p:cNvSpPr/>
          <p:nvPr/>
        </p:nvSpPr>
        <p:spPr>
          <a:xfrm>
            <a:off x="742950" y="1494498"/>
            <a:ext cx="10610850" cy="233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60BEE-A523-4D89-ACD6-C90ABF5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	   </a:t>
            </a:r>
            <a:r>
              <a:rPr lang="ko-KR" altLang="en-US" dirty="0">
                <a:solidFill>
                  <a:schemeClr val="accent1"/>
                </a:solidFill>
              </a:rPr>
              <a:t>구현 목표 확인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C76DF-6C17-4B45-B9B4-13BE24B6EF43}"/>
              </a:ext>
            </a:extLst>
          </p:cNvPr>
          <p:cNvSpPr/>
          <p:nvPr/>
        </p:nvSpPr>
        <p:spPr>
          <a:xfrm rot="19191577">
            <a:off x="-1419225" y="-1257301"/>
            <a:ext cx="3952875" cy="285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0CED5-7609-4877-B01F-E6229426FC3B}"/>
              </a:ext>
            </a:extLst>
          </p:cNvPr>
          <p:cNvSpPr/>
          <p:nvPr/>
        </p:nvSpPr>
        <p:spPr>
          <a:xfrm rot="19632521">
            <a:off x="-1616883" y="-1443308"/>
            <a:ext cx="4128727" cy="257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E3706-BEB1-48FD-97BC-C17AF1E91208}"/>
              </a:ext>
            </a:extLst>
          </p:cNvPr>
          <p:cNvSpPr/>
          <p:nvPr/>
        </p:nvSpPr>
        <p:spPr>
          <a:xfrm rot="19197173">
            <a:off x="9183735" y="5302663"/>
            <a:ext cx="4545734" cy="27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40824E-8B3C-45CA-A517-67E2DE3FC701}"/>
              </a:ext>
            </a:extLst>
          </p:cNvPr>
          <p:cNvSpPr/>
          <p:nvPr/>
        </p:nvSpPr>
        <p:spPr>
          <a:xfrm rot="18961518">
            <a:off x="9927197" y="5645036"/>
            <a:ext cx="3876675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2057A9-9D5C-4890-B74D-F660ABF41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0750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E9F175-0B22-4BE0-B8F9-D47EE56C8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224579"/>
              </p:ext>
            </p:extLst>
          </p:nvPr>
        </p:nvGraphicFramePr>
        <p:xfrm>
          <a:off x="718432" y="1927347"/>
          <a:ext cx="10635368" cy="449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712">
                  <a:extLst>
                    <a:ext uri="{9D8B030D-6E8A-4147-A177-3AD203B41FA5}">
                      <a16:colId xmlns:a16="http://schemas.microsoft.com/office/drawing/2014/main" val="224354110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1121719551"/>
                    </a:ext>
                  </a:extLst>
                </a:gridCol>
              </a:tblGrid>
              <a:tr h="5623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프레임워크 설정 및 리소스 작업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42247"/>
                  </a:ext>
                </a:extLst>
              </a:tr>
              <a:tr h="562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 </a:t>
                      </a:r>
                      <a:r>
                        <a:rPr lang="en-US" altLang="ko-KR" dirty="0"/>
                        <a:t>( 100% 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47197"/>
                  </a:ext>
                </a:extLst>
              </a:tr>
              <a:tr h="5623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생성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811359"/>
                  </a:ext>
                </a:extLst>
              </a:tr>
              <a:tr h="562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완료 </a:t>
                      </a:r>
                      <a:r>
                        <a:rPr lang="en-US" altLang="ko-KR" dirty="0"/>
                        <a:t>( 100% 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86695"/>
                  </a:ext>
                </a:extLst>
              </a:tr>
              <a:tr h="5623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포신 각도 설정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이동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341099"/>
                  </a:ext>
                </a:extLst>
              </a:tr>
              <a:tr h="562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완료 </a:t>
                      </a:r>
                      <a:r>
                        <a:rPr lang="en-US" altLang="ko-KR" dirty="0"/>
                        <a:t>( 100% 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55904"/>
                  </a:ext>
                </a:extLst>
              </a:tr>
              <a:tr h="5623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미사일 발사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범위설정 및 종류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48769"/>
                  </a:ext>
                </a:extLst>
              </a:tr>
              <a:tr h="562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완료 </a:t>
                      </a:r>
                      <a:r>
                        <a:rPr lang="en-US" altLang="ko-KR" dirty="0"/>
                        <a:t>( 100% 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571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44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84A2828-7289-43A5-B404-BCE4B75DD133}"/>
              </a:ext>
            </a:extLst>
          </p:cNvPr>
          <p:cNvSpPr/>
          <p:nvPr/>
        </p:nvSpPr>
        <p:spPr>
          <a:xfrm>
            <a:off x="742950" y="1494498"/>
            <a:ext cx="10610850" cy="233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60BEE-A523-4D89-ACD6-C90ABF5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	 </a:t>
            </a:r>
            <a:r>
              <a:rPr lang="ko-KR" altLang="en-US" dirty="0">
                <a:solidFill>
                  <a:schemeClr val="accent1"/>
                </a:solidFill>
              </a:rPr>
              <a:t>구현 목표 확인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C76DF-6C17-4B45-B9B4-13BE24B6EF43}"/>
              </a:ext>
            </a:extLst>
          </p:cNvPr>
          <p:cNvSpPr/>
          <p:nvPr/>
        </p:nvSpPr>
        <p:spPr>
          <a:xfrm rot="19191577">
            <a:off x="-1419225" y="-1257301"/>
            <a:ext cx="3952875" cy="285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0CED5-7609-4877-B01F-E6229426FC3B}"/>
              </a:ext>
            </a:extLst>
          </p:cNvPr>
          <p:cNvSpPr/>
          <p:nvPr/>
        </p:nvSpPr>
        <p:spPr>
          <a:xfrm rot="19632521">
            <a:off x="-1616883" y="-1443308"/>
            <a:ext cx="4128727" cy="257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E3706-BEB1-48FD-97BC-C17AF1E91208}"/>
              </a:ext>
            </a:extLst>
          </p:cNvPr>
          <p:cNvSpPr/>
          <p:nvPr/>
        </p:nvSpPr>
        <p:spPr>
          <a:xfrm rot="19197173">
            <a:off x="9183735" y="5302663"/>
            <a:ext cx="4545734" cy="27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40824E-8B3C-45CA-A517-67E2DE3FC701}"/>
              </a:ext>
            </a:extLst>
          </p:cNvPr>
          <p:cNvSpPr/>
          <p:nvPr/>
        </p:nvSpPr>
        <p:spPr>
          <a:xfrm rot="18961518">
            <a:off x="9927197" y="5645036"/>
            <a:ext cx="3876675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id="{11324F52-2D22-4A94-9209-F70A5A50F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614883"/>
              </p:ext>
            </p:extLst>
          </p:nvPr>
        </p:nvGraphicFramePr>
        <p:xfrm>
          <a:off x="742950" y="2074862"/>
          <a:ext cx="10610850" cy="4425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171">
                  <a:extLst>
                    <a:ext uri="{9D8B030D-6E8A-4147-A177-3AD203B41FA5}">
                      <a16:colId xmlns:a16="http://schemas.microsoft.com/office/drawing/2014/main" val="601716774"/>
                    </a:ext>
                  </a:extLst>
                </a:gridCol>
                <a:gridCol w="8897679">
                  <a:extLst>
                    <a:ext uri="{9D8B030D-6E8A-4147-A177-3AD203B41FA5}">
                      <a16:colId xmlns:a16="http://schemas.microsoft.com/office/drawing/2014/main" val="3080512828"/>
                    </a:ext>
                  </a:extLst>
                </a:gridCol>
              </a:tblGrid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경험치 몬스터 </a:t>
                      </a:r>
                      <a:r>
                        <a:rPr lang="ko-KR" altLang="en-US" dirty="0" err="1"/>
                        <a:t>몬스터</a:t>
                      </a:r>
                      <a:r>
                        <a:rPr lang="ko-KR" altLang="en-US" dirty="0"/>
                        <a:t>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57236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 </a:t>
                      </a:r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455955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스크롤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81968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 </a:t>
                      </a:r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21742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충돌처리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미사일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몬스터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08377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80793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18977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11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76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84A2828-7289-43A5-B404-BCE4B75DD133}"/>
              </a:ext>
            </a:extLst>
          </p:cNvPr>
          <p:cNvSpPr/>
          <p:nvPr/>
        </p:nvSpPr>
        <p:spPr>
          <a:xfrm>
            <a:off x="742950" y="1494498"/>
            <a:ext cx="10610850" cy="233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60BEE-A523-4D89-ACD6-C90ABF5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	 </a:t>
            </a:r>
            <a:r>
              <a:rPr lang="ko-KR" altLang="en-US" dirty="0">
                <a:solidFill>
                  <a:schemeClr val="accent1"/>
                </a:solidFill>
              </a:rPr>
              <a:t>구현 목표 확인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C76DF-6C17-4B45-B9B4-13BE24B6EF43}"/>
              </a:ext>
            </a:extLst>
          </p:cNvPr>
          <p:cNvSpPr/>
          <p:nvPr/>
        </p:nvSpPr>
        <p:spPr>
          <a:xfrm rot="19191577">
            <a:off x="-1419225" y="-1257301"/>
            <a:ext cx="3952875" cy="285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0CED5-7609-4877-B01F-E6229426FC3B}"/>
              </a:ext>
            </a:extLst>
          </p:cNvPr>
          <p:cNvSpPr/>
          <p:nvPr/>
        </p:nvSpPr>
        <p:spPr>
          <a:xfrm rot="19632521">
            <a:off x="-1616883" y="-1443308"/>
            <a:ext cx="4128727" cy="257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E3706-BEB1-48FD-97BC-C17AF1E91208}"/>
              </a:ext>
            </a:extLst>
          </p:cNvPr>
          <p:cNvSpPr/>
          <p:nvPr/>
        </p:nvSpPr>
        <p:spPr>
          <a:xfrm rot="19197173">
            <a:off x="9183735" y="5302663"/>
            <a:ext cx="4545734" cy="27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40824E-8B3C-45CA-A517-67E2DE3FC701}"/>
              </a:ext>
            </a:extLst>
          </p:cNvPr>
          <p:cNvSpPr/>
          <p:nvPr/>
        </p:nvSpPr>
        <p:spPr>
          <a:xfrm rot="18961518">
            <a:off x="9927197" y="5645036"/>
            <a:ext cx="3876675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id="{11324F52-2D22-4A94-9209-F70A5A50F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451467"/>
              </p:ext>
            </p:extLst>
          </p:nvPr>
        </p:nvGraphicFramePr>
        <p:xfrm>
          <a:off x="742950" y="2074862"/>
          <a:ext cx="10610850" cy="4325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171">
                  <a:extLst>
                    <a:ext uri="{9D8B030D-6E8A-4147-A177-3AD203B41FA5}">
                      <a16:colId xmlns:a16="http://schemas.microsoft.com/office/drawing/2014/main" val="601716774"/>
                    </a:ext>
                  </a:extLst>
                </a:gridCol>
                <a:gridCol w="8897679">
                  <a:extLst>
                    <a:ext uri="{9D8B030D-6E8A-4147-A177-3AD203B41FA5}">
                      <a16:colId xmlns:a16="http://schemas.microsoft.com/office/drawing/2014/main" val="3080512828"/>
                    </a:ext>
                  </a:extLst>
                </a:gridCol>
              </a:tblGrid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 몬스터 필드생성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보스 미사일 패턴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57236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 </a:t>
                      </a:r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455955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81968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 </a:t>
                      </a:r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21742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Ui</a:t>
                      </a:r>
                      <a:r>
                        <a:rPr lang="ko-KR" altLang="en-US" dirty="0"/>
                        <a:t> 마무리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08377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80793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최종마무리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18977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11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16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84A2828-7289-43A5-B404-BCE4B75DD133}"/>
              </a:ext>
            </a:extLst>
          </p:cNvPr>
          <p:cNvSpPr/>
          <p:nvPr/>
        </p:nvSpPr>
        <p:spPr>
          <a:xfrm>
            <a:off x="742950" y="1494498"/>
            <a:ext cx="10610850" cy="233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60BEE-A523-4D89-ACD6-C90ABF5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		COMMIT </a:t>
            </a:r>
            <a:r>
              <a:rPr lang="ko-KR" altLang="en-US" dirty="0">
                <a:solidFill>
                  <a:schemeClr val="accent1"/>
                </a:solidFill>
              </a:rPr>
              <a:t>통계표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C76DF-6C17-4B45-B9B4-13BE24B6EF43}"/>
              </a:ext>
            </a:extLst>
          </p:cNvPr>
          <p:cNvSpPr/>
          <p:nvPr/>
        </p:nvSpPr>
        <p:spPr>
          <a:xfrm rot="19191577">
            <a:off x="-1419225" y="-1257301"/>
            <a:ext cx="3952875" cy="285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0CED5-7609-4877-B01F-E6229426FC3B}"/>
              </a:ext>
            </a:extLst>
          </p:cNvPr>
          <p:cNvSpPr/>
          <p:nvPr/>
        </p:nvSpPr>
        <p:spPr>
          <a:xfrm rot="19632521">
            <a:off x="-1616883" y="-1443308"/>
            <a:ext cx="4128727" cy="257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E3706-BEB1-48FD-97BC-C17AF1E91208}"/>
              </a:ext>
            </a:extLst>
          </p:cNvPr>
          <p:cNvSpPr/>
          <p:nvPr/>
        </p:nvSpPr>
        <p:spPr>
          <a:xfrm rot="19197173">
            <a:off x="9183735" y="5302663"/>
            <a:ext cx="4545734" cy="27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40824E-8B3C-45CA-A517-67E2DE3FC701}"/>
              </a:ext>
            </a:extLst>
          </p:cNvPr>
          <p:cNvSpPr/>
          <p:nvPr/>
        </p:nvSpPr>
        <p:spPr>
          <a:xfrm rot="18961518">
            <a:off x="9927197" y="5645036"/>
            <a:ext cx="3876675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2D5AD48-C54B-4C18-A760-4071BD9B7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2208397"/>
            <a:ext cx="7018817" cy="282695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730C7C-432E-482C-BC43-C72300E33A2C}"/>
              </a:ext>
            </a:extLst>
          </p:cNvPr>
          <p:cNvSpPr txBox="1"/>
          <p:nvPr/>
        </p:nvSpPr>
        <p:spPr>
          <a:xfrm>
            <a:off x="1615758" y="3018354"/>
            <a:ext cx="344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고진세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D914-8F9A-411F-9021-D7511CD41476}"/>
              </a:ext>
            </a:extLst>
          </p:cNvPr>
          <p:cNvSpPr txBox="1"/>
          <p:nvPr/>
        </p:nvSpPr>
        <p:spPr>
          <a:xfrm>
            <a:off x="1191688" y="3018354"/>
            <a:ext cx="424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박지희</a:t>
            </a:r>
          </a:p>
        </p:txBody>
      </p:sp>
    </p:spTree>
    <p:extLst>
      <p:ext uri="{BB962C8B-B14F-4D97-AF65-F5344CB8AC3E}">
        <p14:creationId xmlns:p14="http://schemas.microsoft.com/office/powerpoint/2010/main" val="134107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130</Words>
  <Application>Microsoft Office PowerPoint</Application>
  <PresentationFormat>와이드스크린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DIEPio</vt:lpstr>
      <vt:lpstr>    구현 목표 확인</vt:lpstr>
      <vt:lpstr>  구현 목표 확인</vt:lpstr>
      <vt:lpstr>  구현 목표 확인</vt:lpstr>
      <vt:lpstr>  COMMIT 통계표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KO</cp:lastModifiedBy>
  <cp:revision>22</cp:revision>
  <dcterms:created xsi:type="dcterms:W3CDTF">2017-09-19T07:14:07Z</dcterms:created>
  <dcterms:modified xsi:type="dcterms:W3CDTF">2017-11-21T09:21:58Z</dcterms:modified>
</cp:coreProperties>
</file>