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3100963" cy="33100963"/>
  <p:notesSz cx="6858000" cy="9144000"/>
  <p:defaultTextStyle>
    <a:defPPr>
      <a:defRPr lang="en-US"/>
    </a:defPPr>
    <a:lvl1pPr marL="0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1pPr>
    <a:lvl2pPr marL="1588816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2pPr>
    <a:lvl3pPr marL="3177631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3pPr>
    <a:lvl4pPr marL="4766447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4pPr>
    <a:lvl5pPr marL="6355263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5pPr>
    <a:lvl6pPr marL="7944079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6pPr>
    <a:lvl7pPr marL="9532894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7pPr>
    <a:lvl8pPr marL="11121710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8pPr>
    <a:lvl9pPr marL="12710526" algn="l" defTabSz="3177631" rtl="0" eaLnBrk="1" latinLnBrk="0" hangingPunct="1">
      <a:defRPr sz="62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653"/>
  </p:normalViewPr>
  <p:slideViewPr>
    <p:cSldViewPr snapToGrid="0" snapToObjects="1">
      <p:cViewPr>
        <p:scale>
          <a:sx n="70" d="100"/>
          <a:sy n="70" d="100"/>
        </p:scale>
        <p:origin x="-95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2:36.7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6723 3003,'-67'-5,"-1"0,1 0,-3 1,0-1,-1 2,-2 2,0 2,3-1,-15 1,10-2,-5-4,63-1,55 2,27 1,-3 0,6 1,1 2,7 0,-2 0,25 0,-3 0,-13 0,-6 0,-16 0,-7 0,10 0,-43 0,-63-17,-28-14,7-14,-6-7,-4 5,-7-2,5-3,15 0,4-3,3 3,-14-14,6 6,18 18,6 4,-5-10,18 22,13 15,69 57,-40-7,16 2,-2 3,-24 16,-7-3,-1-11,-6-11,-26-7,-54 9,19-10,-7 2,-13 4,-2 2,2-2,4 0,15-5,5-3,-25 6,36-16,-9 9,13-6,-5 3,-18 9,-7 0,-11 1,-1-3,5-6,5-6,18-5,6-6,-8-10,35-5,25-4,100 2,-38 8,8 1,2 2,8 1,-2-1,26 1,-3 0,-6 0,-7 0,-31 1,-6 0,29 8,-60 9,-3 9,-13 11,0 8,0 0,0-3,-12-7,-27-7,-37-6,16-14,-7-3,-20-1,-5-3,20-1,-3-1,-1 0,-6 0,-3 0,0 0,-4 0,-1 0,2 0,6 0,1 0,2 0,8 0,1 0,3 0,-19 1,6-2,15-5,3-4,4-4,3-6,9-4,4-4,-27-31,23 5,25 4,9-12,10-7,2-13,0 28,0-5,12 15,61-16,1 21,15 3,-9 11,6 2,4 2,-16 5,2 1,1 0,-1 2,20-2,-1 1,-4 3,-15 4,-4 1,-4 2,7-1,-8 2,28 6,-34 15,-18 17,-18 15,-15 11,-10-1,0 10,-20 19,-8-32,-11 1,-23 15,-14-1,10-18,-8-1,-5-3,13-10,-4-3,-2-1,-2-1,-5 1,-1-2,-3-2,0-3,-1-3,-2-3,0-2,1-2,4-3,1-3,0-1,2-2,-18 1,1-3,5-3,14-2,3-2,3-3,-18-3,3-6,6-8,4-7,2-8,3-7,-7-8,2-5,0-5,1-2,3-3,1-3,0-1,1-5,20 17,1-3,0-1,0-4,0-1,1-1,0 0,-1 0,3 0,3 1,2 1,3 3,-7-12,5 5,11 8,5 6,0-7,17-9,6 15,3-25,18-16,4 47,8 1,12-1,9 5,16 4,8 8,11 5,6 6,-26 10,1 4,1 1,3 2,2 1,-2 1,-3-1,0 1,-2 2,24 3,-5 5,-17 4,-5 4,-15 4,-4 5,28 33,-26 2,-15 0,-17 1,-14-7,-3-9,-12-2,-36-2,-44-4,18-20,-8-5,15-6,-3-2,-2-1,-7-1,-2-1,0-2,-3-2,-1-2,1-4,3-3,2-3,1-5,5-4,3-5,2-4,9-1,2-4,3-3,-21-21,6-4,7 2,4 1,7 4,3 0,6 2,2-2,5 3,1-3,1-9,2-4,0-11,0-3,0-5,2-1,3 2,2 3,5 14,0 5,3 14,0 5,-14-30,8 27,8 9,7 21,7 104,6-34,6 6,5 12,5 9,6-2,11 2,6-1,4 1,-4-11,4 1,1 0,3 0,4 2,2 0,1 0,1 0,2 0,-1 1,2-1,1-1,-1-2,1 0,1-2,1-1,0-1,1-2,0-1,0 0,-2-3,-1 0,0-1,0-2,-2-2,-1-2,0 0,-1-1,17 10,-2 0,0-3,-8-7,-2-1,0-1,-4-3,-1-1,0-1,21 11,-2-2,-10-5,-1-1,-4-1,-1-2,-1-3,0-1,-4-2,0-3,-1-4,1-5,-2-4,0-5,-5-6,2-3,9-1,3-2,10 0,5 0,15 0,5 0,-28 0,3 0,-1 0,0-2,0-1,-1-1,-3-1,-1-1,-3-2,20-5,-5-3,-11-5,-4-3,-13 0,-4-3,-4-2,-1-1,-3-2,-2 0,31-23,-3 4,-36 22,-3 5,-22 18,20-3,6-8,36-12,-23 7,3-2,11-4,3 1,6 1,0 0,-6 2,-4 0,-9 8,-3 2,31-2,-48 9,-5 10,-45 43,6-26,-8 38,7-36,-14 8,-11 7,-25 12,18-16,-6 2,-18 8,-9 1,14-10,-4 0,-4 0,-10 3,-5-1,0 0,18-8,-1 0,-1 0,1 0,0 0,0 0,0 0,1-1,-18 6,2 0,1-2,7-3,0-3,1-2,3-4,1-3,1-2,0-3,1-3,-1-1,1-2,-1-2,2 0,-29 0,2 0,10-3,2 0,14 0,2 0,4 0,0 0,0-2,-1-1,-2-5,-2-2,-3-3,-2-3,1-2,1-2,2 0,2 0,0 3,2 0,3 0,0 0,1 1,1 0,-1-1,3 0,5 0,3 0,0-1,3-1,-35-23,2 0,7-7,18 3,11 5,21 5,11 9,5 6,-9-15,-17-4,5 7,-8-2,22 14,6 17,17 55,5-15,13 47,3-57,8 7,15 11,22 20,-23-22,2 2,7 1,3 0,2 1,1-2,-4-5,-1-5,-5-8,0-5,1-5,1-4,9-5,4-3,9-4,5 0,-17 0,1 0,2 0,5 0,0 0,1 0,4 0,1 0,0 0,0 0,0 0,0 0,-4 0,0 0,-1 0,-4 0,0 0,-3 0,20 0,-5 0,-10 0,-4 0,-10 0,-3 0,-3 0,0 0,-1 0,0 0,43 0,0 0,-43 0,-6-6,-39-5,-82-14,34 10,-15 5,-3 3,-5 7,0 7,-9 1,-9 0,28-4,-5-1,-9-3,-3 0,-6 0,-1 0,3 1,2-2,11-3,3-3,4-2,3-3,-35-19,11-10,6-4,3-3,-5 3,-1 6,3 12,7 3,3 1,6-1,9 1,15 8,16 8,7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2:46.1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977 2355,'-43'-51,"0"1,2 5,5-1,12 0,4 0,-20-45,1 6,-1 3,1 1,0 8,13 0,1-7,8 8,0 3,1 13,4 21,-3 2,10 17,-3-25,8-11,0-19,0-17,0 36,0 3,0 30,0-1,0-36,0-1,0-27,0 21,4 25,3 21,17 2,4-5,12-4,0-5,-4 11,-9 8,-6 3,14 7,18-7,-5 3,6-2,2-2,1-1,7 0,-1 2,-9 1,-2 2,32-2,-18 6,-18 0,-4 0,18 0,23 0,-23 0,4 0,10 0,2 0,1 0,-1 0,2 0,0 0,-10 0,-1 0,-1-1,1 2,-1 2,1 2,2 3,0 2,4 4,0 1,-1 1,2 0,3-1,1 0,-2-2,-1-1,-4-1,-2 0,-7-1,-3 2,-8-1,-2 0,-2 1,1-1,0 2,0 0,0 1,-1 0,45 15,-2 8,-8 4,3 1,-42-21,2 1,-2 1,1-1,4 0,1 1,0 1,-1 2,-2 0,-1 1,1 1,-1 1,-3 2,-2 0,34 25,4-1,-8-1,1 2,-33-25,0 1,32 31,-31-31,0-1,0 1,0 0,1 4,0 1,0 1,0 1,-3 2,-1 2,0-1,-3 1,14 39,-11 0,-16-10,-14-2,4-10,-3 0,-1-4,-2-13,-6-10,0-6,0 8,9 31,1 23,-1-37,0 2,1 3,-1 0,-1-3,1-2,7 42,-8-13,-1-10,-7 5,0 7,0 1,0-3,-5-41,-5-8,-6-68,-4-23,-18-19,3-3,-4-4,4 16,-2 2,-3 2,-1 1,-3-2,-1 2,5 9,0 3,2 8,-1 2,-1 1,-1 0,4 5,1-1,-30-35,5 8,9 12,5 7,0 4,4-3,5 7,-16-17,23 23,-15-12,22 22,-13-9,-13-10,-15-9,-7-2,-10-5,37 29,-3 1,-1 0,-2 1,-8-5,-2 0,-5-1,0 0,1-2,1-1,-1-2,2 0,3 3,1 0,3 2,1 2,-3 0,0 2,-1 0,1 1,5 1,0 2,1 1,1 2,3 4,0 1,-1 1,0 1,-7-1,0 0,-1 0,0-1,-1 1,1 0,4 1,2 1,-44-5,0 1,43 9,-1 0,-5-1,-1 1,-3-1,-2 1,-3 2,-2 1,0 0,-1 1,0 3,1 0,0 0,1 0,3 0,2 0,4 0,2 0,3 0,2 0,-40 0,1 0,6 0,-7 0,39 0,-7 2,18 13,-25 17,-19 12,38-19,1-1,0 0,3-3,-26 12,24-11,20-7,15-8,6-57,3 17,2-55,0 19,0-4,-5 1,-6 5,-3 6,-7-11,-2-13,-3-6,3 8,8 21,5 22,4 13,-2 10,2-15,-6 12,-2-8,-12-1,11 16,60-16,-3 23,50-1,-24 7,13 0,13 0,-42 0,0 0,44 0,-3 0,-10 0,10 0,-36 0,1 0,6 0,2 0,8 0,2 0,-2 0,0 0,-4 0,-1 0,0 0,0 0,0 0,0 0,1 0,1 0,4 0,0 0,0 0,-1 0,1 0,-1 0,-4 0,-1 0,-1 1,-1 0,-4 2,0 1,-3 1,-2 2,-1 1,-1 0,-4 1,-1 0,39 11,-17 4,-22-1,-22 1,-12-2,-2-7,3 8,11 10,28 15,-14-17,6 1,17 4,6 1,8 4,2 2,-7-1,-2 0,-9-2,-6 0,-14-4,-5 0,25 25,-11-8,-8-1,-7-8,-2-6,2-1,0-6,-2 6,1 2,2 5,4 6,-12-24,-6 9,-11-19,8 13,20 27,-13-23,25 27,-15-21,15 15,6-1,-4-5,-11-7,7 1,-25-11,17 12,-15-10,4 11,1 1,3-4,-2 3,9 4,-3 3,-2 1,1-2,-9-5,2-4,0 3,-3-4,5 3,-1 1,1-7,6 6,-2 3,5 7,7 6,-4 1,2-3,-11-5,-2-8,1 0,-3-3,8 3,-4 0,6 1,7 19,-18-28,6 12,-24-34,3 5,-5 6,-1 2,1-3,3-6,-1 0,15 1,-19 0,8 7,-19-2,0 6,7 3,4-1,4 6,5 7,-5 3,-3 0,1-8,-5-12,1-7,-3 3,-6 2,0 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3:29.62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</inkml:brush>
  </inkml:definitions>
  <inkml:trace contextRef="#ctx0" brushRef="#br0">0 0,'71'0,"-1"0,0 0,2 0,0 0,1 0,5 0,1 0,3 0,-9 0,3 0,2 0,1 0,8 0,1 0,3 0,0 0,6 0,2 0,1 0,-1 0,1 0,-1 0,0 0,0 0,-3 0,-1 0,0 0,0 0,-4 0,0 0,-1 0,0 0,1 0,-1 0,-1 0,0 0,-6 0,-1 0,0 0,-2 0,19 0,-2 0,-1 0,-5 0,-1 0,-2 0,-11 0,-2 0,-2 0,26 0,-2 0,-7 0,-5 0,-19 0,-4 0,-8 0,-4 0,21 0,-28 0,-21 0,-11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3:39.41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1,'66'0,"-11"0,-43 0,6 0,18 0,13 0,-6 0,11 0,-15 0,15 0,6 0,0 0,1 0,-1 0,-5 0,-3 3,-1 4,1 1,6 0,2-4,0-1,6 5,5 0,2-1,8 5,-4-2,-5 0,-2-2,-9-8,-1 0,0 0,0 0,1 0,-1 0,-7 0,-2 0,0 0,12 0,18 0,13 0,-42 0,1 0,3 0,2 0,0 0,1 0,4 0,2 0,3 0,1 0,0 0,2 1,3 3,1 1,-5 0,0 0,-2 0,1 0,0-1,-1-1,-2-3,-2 0,4 4,-1 1,-4 0,-2 0,-8 0,-1 0,-2 0,-1-2,37 0,1 6,-36-4,1 0,0 0,2 0,-1-2,1-1,45-2,-17 0,-10 0,0 0,-28 0,9 0,-31 0,4 5,-9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3:49.269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0,'67'0,"1"0,-19 0,22 0,-22 0,2 0,6 0,0 0,-1 0,-1 0,41 0,-28 0,-12 13,-27-9,-2 11,-9-5,6-5,34 12,34-7,-32-5,4 0,10 4,1-1,-5-2,0-1,-1-1,-1 2,-4 2,-1 0,-5-2,0-1,0 0,-2 0,-2 0,-2-2,1-2,1-2,3 1,2 0,5 0,1 0,10 0,3 0,4 0,1 0,0 0,0 0,4 0,2 0,1 0,3 0,-25 0,2 0,1 0,5 0,1 0,-1 0,-1 0,0 0,0 0,-2 0,0 0,-2 0,24 0,-5 0,-12 0,-4 0,-10 0,-4 0,29 0,-6 0,-38 0,-6 0,-27 0,10 13,4 1,-1 2,6 5,-18-18,26 7,-20-10,13 0,-5 0,-7 10,11-5,-5 5,0-4,0 2,-3-2,4 1,-3-7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6:18.67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6:28.46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1 171,'38'0,"0"0,-11 0,13 0,-13 0,2 0,3 0,0 0,-1 0,0 0,23 0,-16 0,-7-7,-15 5,0-7,-6 4,3 2,20-7,18 5,-17 2,2 0,5-2,1 1,-3 1,0 0,0 0,-1 0,-2-2,-1 1,-2 1,-1 0,0 0,0 0,-2 1,-1 0,1 1,0 2,2-1,1 0,3 0,0 0,6 0,2 0,2 0,0 0,1 0,-1 0,3 0,1 0,0 0,2 0,-14 0,2 0,-1 0,4 0,0 0,-1 0,0 0,0 0,0 0,-1 0,0 0,-1 0,13 0,-3 0,-6 0,-2 0,-7 0,-1 0,16 0,-4 0,-21 0,-3 0,-15 0,5-8,3 1,-1-2,3-3,-10 10,15-4,-11 6,7 0,-3 0,-4-5,7 2,-4-2,1 1,-1 0,-1 0,2 1,-1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02.27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15.36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15.3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2:46.1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977 2355,'-43'-51,"0"1,2 5,5-1,12 0,4 0,-20-45,1 6,-1 3,1 1,0 8,13 0,1-7,8 8,0 3,1 13,4 21,-3 2,10 17,-3-25,8-11,0-19,0-17,0 36,0 3,0 30,0-1,0-36,0-1,0-27,0 21,4 25,3 21,17 2,4-5,12-4,0-5,-4 11,-9 8,-6 3,14 7,18-7,-5 3,6-2,2-2,1-1,7 0,-1 2,-9 1,-2 2,32-2,-18 6,-18 0,-4 0,18 0,23 0,-23 0,4 0,10 0,2 0,1 0,-1 0,2 0,0 0,-10 0,-1 0,-1-1,1 2,-1 2,1 2,2 3,0 2,4 4,0 1,-1 1,2 0,3-1,1 0,-2-2,-1-1,-4-1,-2 0,-7-1,-3 2,-8-1,-2 0,-2 1,1-1,0 2,0 0,0 1,-1 0,45 15,-2 8,-8 4,3 1,-42-21,2 1,-2 1,1-1,4 0,1 1,0 1,-1 2,-2 0,-1 1,1 1,-1 1,-3 2,-2 0,34 25,4-1,-8-1,1 2,-33-25,0 1,32 31,-31-31,0-1,0 1,0 0,1 4,0 1,0 1,0 1,-3 2,-1 2,0-1,-3 1,14 39,-11 0,-16-10,-14-2,4-10,-3 0,-1-4,-2-13,-6-10,0-6,0 8,9 31,1 23,-1-37,0 2,1 3,-1 0,-1-3,1-2,7 42,-8-13,-1-10,-7 5,0 7,0 1,0-3,-5-41,-5-8,-6-68,-4-23,-18-19,3-3,-4-4,4 16,-2 2,-3 2,-1 1,-3-2,-1 2,5 9,0 3,2 8,-1 2,-1 1,-1 0,4 5,1-1,-30-35,5 8,9 12,5 7,0 4,4-3,5 7,-16-17,23 23,-15-12,22 22,-13-9,-13-10,-15-9,-7-2,-10-5,37 29,-3 1,-1 0,-2 1,-8-5,-2 0,-5-1,0 0,1-2,1-1,-1-2,2 0,3 3,1 0,3 2,1 2,-3 0,0 2,-1 0,1 1,5 1,0 2,1 1,1 2,3 4,0 1,-1 1,0 1,-7-1,0 0,-1 0,0-1,-1 1,1 0,4 1,2 1,-44-5,0 1,43 9,-1 0,-5-1,-1 1,-3-1,-2 1,-3 2,-2 1,0 0,-1 1,0 3,1 0,0 0,1 0,3 0,2 0,4 0,2 0,3 0,2 0,-40 0,1 0,6 0,-7 0,39 0,-7 2,18 13,-25 17,-19 12,38-19,1-1,0 0,3-3,-26 12,24-11,20-7,15-8,6-57,3 17,2-55,0 19,0-4,-5 1,-6 5,-3 6,-7-11,-2-13,-3-6,3 8,8 21,5 22,4 13,-2 10,2-15,-6 12,-2-8,-12-1,11 16,60-16,-3 23,50-1,-24 7,13 0,13 0,-42 0,0 0,44 0,-3 0,-10 0,10 0,-36 0,1 0,6 0,2 0,8 0,2 0,-2 0,0 0,-4 0,-1 0,0 0,0 0,0 0,0 0,1 0,1 0,4 0,0 0,0 0,-1 0,1 0,-1 0,-4 0,-1 0,-1 1,-1 0,-4 2,0 1,-3 1,-2 2,-1 1,-1 0,-4 1,-1 0,39 11,-17 4,-22-1,-22 1,-12-2,-2-7,3 8,11 10,28 15,-14-17,6 1,17 4,6 1,8 4,2 2,-7-1,-2 0,-9-2,-6 0,-14-4,-5 0,25 25,-11-8,-8-1,-7-8,-2-6,2-1,0-6,-2 6,1 2,2 5,4 6,-12-24,-6 9,-11-19,8 13,20 27,-13-23,25 27,-15-21,15 15,6-1,-4-5,-11-7,7 1,-25-11,17 12,-15-10,4 11,1 1,3-4,-2 3,9 4,-3 3,-2 1,1-2,-9-5,2-4,0 3,-3-4,5 3,-1 1,1-7,6 6,-2 3,5 7,7 6,-4 1,2-3,-11-5,-2-8,1 0,-3-3,8 3,-4 0,6 1,7 19,-18-28,6 12,-24-34,3 5,-5 6,-1 2,1-3,3-6,-1 0,15 1,-19 0,8 7,-19-2,0 6,7 3,4-1,4 6,5 7,-5 3,-3 0,1-8,-5-12,1-7,-3 3,-6 2,0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3:29.62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</inkml:brush>
  </inkml:definitions>
  <inkml:trace contextRef="#ctx0" brushRef="#br0">0 0,'71'0,"-1"0,0 0,2 0,0 0,1 0,5 0,1 0,3 0,-9 0,3 0,2 0,1 0,8 0,1 0,3 0,0 0,6 0,2 0,1 0,-1 0,1 0,-1 0,0 0,0 0,-3 0,-1 0,0 0,0 0,-4 0,0 0,-1 0,0 0,1 0,-1 0,-1 0,0 0,-6 0,-1 0,0 0,-2 0,19 0,-2 0,-1 0,-5 0,-1 0,-2 0,-11 0,-2 0,-2 0,26 0,-2 0,-7 0,-5 0,-19 0,-4 0,-8 0,-4 0,21 0,-28 0,-21 0,-11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6:18.67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6:28.46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1 171,'38'0,"0"0,-11 0,13 0,-13 0,2 0,3 0,0 0,-1 0,0 0,23 0,-16 0,-7-7,-15 5,0-7,-6 4,3 2,20-7,18 5,-17 2,2 0,5-2,1 1,-3 1,0 0,0 0,-1 0,-2-2,-1 1,-2 1,-1 0,0 0,0 0,-2 1,-1 0,1 1,0 2,2-1,1 0,3 0,0 0,6 0,2 0,2 0,0 0,1 0,-1 0,3 0,1 0,0 0,2 0,-14 0,2 0,-1 0,4 0,0 0,-1 0,0 0,0 0,0 0,-1 0,0 0,-1 0,13 0,-3 0,-6 0,-2 0,-7 0,-1 0,16 0,-4 0,-21 0,-3 0,-15 0,5-8,3 1,-1-2,3-3,-10 10,15-4,-11 6,7 0,-3 0,-4-5,7 2,-4-2,1 1,-1 0,-1 0,2 1,-1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02.27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15.36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7:37:15.3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5,'66'0,"-11"0,-43 0,6 0,18 0,13 0,-6 0,11 0,-15 0,15 0,6 0,0 0,1 0,-1 0,-5 0,-3 3,-1 4,1 1,6 0,2-4,0-1,6 5,5 0,2 0,8 3,-4-1,-5 0,-2-1,-9-9,-1 0,0 0,0 0,1 0,-1 0,-7 0,-2 0,0 0,12 0,18 0,13 0,-42 0,1 0,3 0,2 0,0 0,1 0,4 0,2 0,3 0,1 0,0 0,2 1,3 2,1 2,-5 0,0 0,-2 0,1 0,0 0,-1-2,-2-3,-2 0,4 3,-1 2,-4 0,-2 0,-8 0,-1 0,-2 0,-1-1,37-2,1 7,-36-4,1 0,0 1,2-2,-1-1,1-1,45-2,-17 0,-10 0,0 0,-28 0,9 0,-31 0,4 5,-9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6:52:36.7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6723 3003,'-67'-5,"-1"0,1 0,-3 1,0-1,-1 2,-2 2,0 2,3-1,-15 1,10-2,-5-4,63-1,55 2,27 1,-3 0,6 1,1 2,7 0,-2 0,25 0,-3 0,-13 0,-6 0,-16 0,-7 0,10 0,-43 0,-63-17,-28-14,7-14,-6-7,-4 5,-7-2,5-3,15 0,4-3,3 3,-14-14,6 6,18 18,6 4,-5-10,18 22,13 15,69 57,-40-7,16 2,-2 3,-24 16,-7-3,-1-11,-6-11,-26-7,-54 9,19-10,-7 2,-13 4,-2 2,2-2,4 0,15-5,5-3,-25 6,36-16,-9 9,13-6,-5 3,-18 9,-7 0,-11 1,-1-3,5-6,5-6,18-5,6-6,-8-10,35-5,25-4,100 2,-38 8,8 1,2 2,8 1,-2-1,26 1,-3 0,-6 0,-7 0,-31 1,-6 0,29 8,-60 9,-3 9,-13 11,0 8,0 0,0-3,-12-7,-27-7,-37-6,16-14,-7-3,-20-1,-5-3,20-1,-3-1,-1 0,-6 0,-3 0,0 0,-4 0,-1 0,2 0,6 0,1 0,2 0,8 0,1 0,3 0,-19 1,6-2,15-5,3-4,4-4,3-6,9-4,4-4,-27-31,23 5,25 4,9-12,10-7,2-13,0 28,0-5,12 15,61-16,1 21,15 3,-9 11,6 2,4 2,-16 5,2 1,1 0,-1 2,20-2,-1 1,-4 3,-15 4,-4 1,-4 2,7-1,-8 2,28 6,-34 15,-18 17,-18 15,-15 11,-10-1,0 10,-20 19,-8-32,-11 1,-23 15,-14-1,10-18,-8-1,-5-3,13-10,-4-3,-2-1,-2-1,-5 1,-1-2,-3-2,0-3,-1-3,-2-3,0-2,1-2,4-3,1-3,0-1,2-2,-18 1,1-3,5-3,14-2,3-2,3-3,-18-3,3-6,6-8,4-7,2-8,3-7,-7-8,2-5,0-5,1-2,3-3,1-3,0-1,1-5,20 17,1-3,0-1,0-4,0-1,1-1,0 0,-1 0,3 0,3 1,2 1,3 3,-7-12,5 5,11 8,5 6,0-7,17-9,6 15,3-25,18-16,4 47,8 1,12-1,9 5,16 4,8 8,11 5,6 6,-26 10,1 4,1 1,3 2,2 1,-2 1,-3-1,0 1,-2 2,24 3,-5 5,-17 4,-5 4,-15 4,-4 5,28 33,-26 2,-15 0,-17 1,-14-7,-3-9,-12-2,-36-2,-44-4,18-20,-8-5,15-6,-3-2,-2-1,-7-1,-2-1,0-2,-3-2,-1-2,1-4,3-3,2-3,1-5,5-4,3-5,2-4,9-1,2-4,3-3,-21-21,6-4,7 2,4 1,7 4,3 0,6 2,2-2,5 3,1-3,1-9,2-4,0-11,0-3,0-5,2-1,3 2,2 3,5 14,0 5,3 14,0 5,-14-30,8 27,8 9,7 21,7 104,6-34,6 6,5 12,5 9,6-2,11 2,6-1,4 1,-4-11,4 1,1 0,3 0,4 2,2 0,1 0,1 0,2 0,-1 1,2-1,1-1,-1-2,1 0,1-2,1-1,0-1,1-2,0-1,0 0,-2-3,-1 0,0-1,0-2,-2-2,-1-2,0 0,-1-1,17 10,-2 0,0-3,-8-7,-2-1,0-1,-4-3,-1-1,0-1,21 11,-2-2,-10-5,-1-1,-4-1,-1-2,-1-3,0-1,-4-2,0-3,-1-4,1-5,-2-4,0-5,-5-6,2-3,9-1,3-2,10 0,5 0,15 0,5 0,-28 0,3 0,-1 0,0-2,0-1,-1-1,-3-1,-1-1,-3-2,20-5,-5-3,-11-5,-4-3,-13 0,-4-3,-4-2,-1-1,-3-2,-2 0,31-23,-3 4,-36 22,-3 5,-22 18,20-3,6-8,36-12,-23 7,3-2,11-4,3 1,6 1,0 0,-6 2,-4 0,-9 8,-3 2,31-2,-48 9,-5 10,-45 43,6-26,-8 38,7-36,-14 8,-11 7,-25 12,18-16,-6 2,-18 8,-9 1,14-10,-4 0,-4 0,-10 3,-5-1,0 0,18-8,-1 0,-1 0,1 0,0 0,0 0,0 0,1-1,-18 6,2 0,1-2,7-3,0-3,1-2,3-4,1-3,1-2,0-3,1-3,-1-1,1-2,-1-2,2 0,-29 0,2 0,10-3,2 0,14 0,2 0,4 0,0 0,0-2,-1-1,-2-5,-2-2,-3-3,-2-3,1-2,1-2,2 0,2 0,0 3,2 0,3 0,0 0,1 1,1 0,-1-1,3 0,5 0,3 0,0-1,3-1,-35-23,2 0,7-7,18 3,11 5,21 5,11 9,5 6,-9-15,-17-4,5 7,-8-2,22 14,6 17,17 55,5-15,13 47,3-57,8 7,15 11,22 20,-23-22,2 2,7 1,3 0,2 1,1-2,-4-5,-1-5,-5-8,0-5,1-5,1-4,9-5,4-3,9-4,5 0,-17 0,1 0,2 0,5 0,0 0,1 0,4 0,1 0,0 0,0 0,0 0,0 0,-4 0,0 0,-1 0,-4 0,0 0,-3 0,20 0,-5 0,-10 0,-4 0,-10 0,-3 0,-3 0,0 0,-1 0,0 0,43 0,0 0,-43 0,-6-6,-39-5,-82-14,34 10,-15 5,-3 3,-5 7,0 7,-9 1,-9 0,28-4,-5-1,-9-3,-3 0,-6 0,-1 0,3 1,2-2,11-3,3-3,4-2,3-3,-35-19,11-10,6-4,3-3,-5 3,-1 6,3 12,7 3,3 1,6-1,9 1,15 8,16 8,7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2572" y="5417220"/>
            <a:ext cx="28135819" cy="11524039"/>
          </a:xfrm>
        </p:spPr>
        <p:txBody>
          <a:bodyPr anchor="b"/>
          <a:lstStyle>
            <a:lvl1pPr algn="ctr">
              <a:defRPr sz="21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621" y="17385670"/>
            <a:ext cx="24825722" cy="7991735"/>
          </a:xfrm>
        </p:spPr>
        <p:txBody>
          <a:bodyPr/>
          <a:lstStyle>
            <a:lvl1pPr marL="0" indent="0" algn="ctr">
              <a:buNone/>
              <a:defRPr sz="8688"/>
            </a:lvl1pPr>
            <a:lvl2pPr marL="1655064" indent="0" algn="ctr">
              <a:buNone/>
              <a:defRPr sz="7240"/>
            </a:lvl2pPr>
            <a:lvl3pPr marL="3310128" indent="0" algn="ctr">
              <a:buNone/>
              <a:defRPr sz="6516"/>
            </a:lvl3pPr>
            <a:lvl4pPr marL="4965192" indent="0" algn="ctr">
              <a:buNone/>
              <a:defRPr sz="5792"/>
            </a:lvl4pPr>
            <a:lvl5pPr marL="6620256" indent="0" algn="ctr">
              <a:buNone/>
              <a:defRPr sz="5792"/>
            </a:lvl5pPr>
            <a:lvl6pPr marL="8275320" indent="0" algn="ctr">
              <a:buNone/>
              <a:defRPr sz="5792"/>
            </a:lvl6pPr>
            <a:lvl7pPr marL="9930384" indent="0" algn="ctr">
              <a:buNone/>
              <a:defRPr sz="5792"/>
            </a:lvl7pPr>
            <a:lvl8pPr marL="11585448" indent="0" algn="ctr">
              <a:buNone/>
              <a:defRPr sz="5792"/>
            </a:lvl8pPr>
            <a:lvl9pPr marL="13240512" indent="0" algn="ctr">
              <a:buNone/>
              <a:defRPr sz="5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87879" y="1762320"/>
            <a:ext cx="7137395" cy="28051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5693" y="1762320"/>
            <a:ext cx="20998423" cy="280515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53" y="8252263"/>
            <a:ext cx="28549581" cy="13769079"/>
          </a:xfrm>
        </p:spPr>
        <p:txBody>
          <a:bodyPr anchor="b"/>
          <a:lstStyle>
            <a:lvl1pPr>
              <a:defRPr sz="21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8453" y="22151603"/>
            <a:ext cx="28549581" cy="7240833"/>
          </a:xfrm>
        </p:spPr>
        <p:txBody>
          <a:bodyPr/>
          <a:lstStyle>
            <a:lvl1pPr marL="0" indent="0">
              <a:buNone/>
              <a:defRPr sz="8688">
                <a:solidFill>
                  <a:schemeClr val="tx1"/>
                </a:solidFill>
              </a:defRPr>
            </a:lvl1pPr>
            <a:lvl2pPr marL="1655064" indent="0">
              <a:buNone/>
              <a:defRPr sz="7240">
                <a:solidFill>
                  <a:schemeClr val="tx1">
                    <a:tint val="75000"/>
                  </a:schemeClr>
                </a:solidFill>
              </a:defRPr>
            </a:lvl2pPr>
            <a:lvl3pPr marL="3310128" indent="0">
              <a:buNone/>
              <a:defRPr sz="6516">
                <a:solidFill>
                  <a:schemeClr val="tx1">
                    <a:tint val="75000"/>
                  </a:schemeClr>
                </a:solidFill>
              </a:defRPr>
            </a:lvl3pPr>
            <a:lvl4pPr marL="4965192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4pPr>
            <a:lvl5pPr marL="6620256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5pPr>
            <a:lvl6pPr marL="8275320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6pPr>
            <a:lvl7pPr marL="9930384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7pPr>
            <a:lvl8pPr marL="11585448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8pPr>
            <a:lvl9pPr marL="13240512" indent="0">
              <a:buNone/>
              <a:defRPr sz="5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5691" y="8811599"/>
            <a:ext cx="14067909" cy="210022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57363" y="8811599"/>
            <a:ext cx="14067909" cy="210022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002" y="1762327"/>
            <a:ext cx="28549581" cy="6397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006" y="8114335"/>
            <a:ext cx="14003257" cy="3976711"/>
          </a:xfrm>
        </p:spPr>
        <p:txBody>
          <a:bodyPr anchor="b"/>
          <a:lstStyle>
            <a:lvl1pPr marL="0" indent="0">
              <a:buNone/>
              <a:defRPr sz="8688" b="1"/>
            </a:lvl1pPr>
            <a:lvl2pPr marL="1655064" indent="0">
              <a:buNone/>
              <a:defRPr sz="7240" b="1"/>
            </a:lvl2pPr>
            <a:lvl3pPr marL="3310128" indent="0">
              <a:buNone/>
              <a:defRPr sz="6516" b="1"/>
            </a:lvl3pPr>
            <a:lvl4pPr marL="4965192" indent="0">
              <a:buNone/>
              <a:defRPr sz="5792" b="1"/>
            </a:lvl4pPr>
            <a:lvl5pPr marL="6620256" indent="0">
              <a:buNone/>
              <a:defRPr sz="5792" b="1"/>
            </a:lvl5pPr>
            <a:lvl6pPr marL="8275320" indent="0">
              <a:buNone/>
              <a:defRPr sz="5792" b="1"/>
            </a:lvl6pPr>
            <a:lvl7pPr marL="9930384" indent="0">
              <a:buNone/>
              <a:defRPr sz="5792" b="1"/>
            </a:lvl7pPr>
            <a:lvl8pPr marL="11585448" indent="0">
              <a:buNone/>
              <a:defRPr sz="5792" b="1"/>
            </a:lvl8pPr>
            <a:lvl9pPr marL="13240512" indent="0">
              <a:buNone/>
              <a:defRPr sz="57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06" y="12091046"/>
            <a:ext cx="14003257" cy="177841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57364" y="8114335"/>
            <a:ext cx="14072221" cy="3976711"/>
          </a:xfrm>
        </p:spPr>
        <p:txBody>
          <a:bodyPr anchor="b"/>
          <a:lstStyle>
            <a:lvl1pPr marL="0" indent="0">
              <a:buNone/>
              <a:defRPr sz="8688" b="1"/>
            </a:lvl1pPr>
            <a:lvl2pPr marL="1655064" indent="0">
              <a:buNone/>
              <a:defRPr sz="7240" b="1"/>
            </a:lvl2pPr>
            <a:lvl3pPr marL="3310128" indent="0">
              <a:buNone/>
              <a:defRPr sz="6516" b="1"/>
            </a:lvl3pPr>
            <a:lvl4pPr marL="4965192" indent="0">
              <a:buNone/>
              <a:defRPr sz="5792" b="1"/>
            </a:lvl4pPr>
            <a:lvl5pPr marL="6620256" indent="0">
              <a:buNone/>
              <a:defRPr sz="5792" b="1"/>
            </a:lvl5pPr>
            <a:lvl6pPr marL="8275320" indent="0">
              <a:buNone/>
              <a:defRPr sz="5792" b="1"/>
            </a:lvl6pPr>
            <a:lvl7pPr marL="9930384" indent="0">
              <a:buNone/>
              <a:defRPr sz="5792" b="1"/>
            </a:lvl7pPr>
            <a:lvl8pPr marL="11585448" indent="0">
              <a:buNone/>
              <a:defRPr sz="5792" b="1"/>
            </a:lvl8pPr>
            <a:lvl9pPr marL="13240512" indent="0">
              <a:buNone/>
              <a:defRPr sz="57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57364" y="12091046"/>
            <a:ext cx="14072221" cy="177841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003" y="2206731"/>
            <a:ext cx="10675922" cy="7723558"/>
          </a:xfrm>
        </p:spPr>
        <p:txBody>
          <a:bodyPr anchor="b"/>
          <a:lstStyle>
            <a:lvl1pPr>
              <a:defRPr sz="11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2220" y="4765933"/>
            <a:ext cx="16757363" cy="23523138"/>
          </a:xfrm>
        </p:spPr>
        <p:txBody>
          <a:bodyPr/>
          <a:lstStyle>
            <a:lvl1pPr>
              <a:defRPr sz="11584"/>
            </a:lvl1pPr>
            <a:lvl2pPr>
              <a:defRPr sz="10136"/>
            </a:lvl2pPr>
            <a:lvl3pPr>
              <a:defRPr sz="8688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003" y="9930289"/>
            <a:ext cx="10675922" cy="18397089"/>
          </a:xfrm>
        </p:spPr>
        <p:txBody>
          <a:bodyPr/>
          <a:lstStyle>
            <a:lvl1pPr marL="0" indent="0">
              <a:buNone/>
              <a:defRPr sz="5792"/>
            </a:lvl1pPr>
            <a:lvl2pPr marL="1655064" indent="0">
              <a:buNone/>
              <a:defRPr sz="5068"/>
            </a:lvl2pPr>
            <a:lvl3pPr marL="3310128" indent="0">
              <a:buNone/>
              <a:defRPr sz="4344"/>
            </a:lvl3pPr>
            <a:lvl4pPr marL="4965192" indent="0">
              <a:buNone/>
              <a:defRPr sz="3620"/>
            </a:lvl4pPr>
            <a:lvl5pPr marL="6620256" indent="0">
              <a:buNone/>
              <a:defRPr sz="3620"/>
            </a:lvl5pPr>
            <a:lvl6pPr marL="8275320" indent="0">
              <a:buNone/>
              <a:defRPr sz="3620"/>
            </a:lvl6pPr>
            <a:lvl7pPr marL="9930384" indent="0">
              <a:buNone/>
              <a:defRPr sz="3620"/>
            </a:lvl7pPr>
            <a:lvl8pPr marL="11585448" indent="0">
              <a:buNone/>
              <a:defRPr sz="3620"/>
            </a:lvl8pPr>
            <a:lvl9pPr marL="13240512" indent="0">
              <a:buNone/>
              <a:defRPr sz="3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003" y="2206731"/>
            <a:ext cx="10675922" cy="7723558"/>
          </a:xfrm>
        </p:spPr>
        <p:txBody>
          <a:bodyPr anchor="b"/>
          <a:lstStyle>
            <a:lvl1pPr>
              <a:defRPr sz="11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72220" y="4765933"/>
            <a:ext cx="16757363" cy="23523138"/>
          </a:xfrm>
        </p:spPr>
        <p:txBody>
          <a:bodyPr anchor="t"/>
          <a:lstStyle>
            <a:lvl1pPr marL="0" indent="0">
              <a:buNone/>
              <a:defRPr sz="11584"/>
            </a:lvl1pPr>
            <a:lvl2pPr marL="1655064" indent="0">
              <a:buNone/>
              <a:defRPr sz="10136"/>
            </a:lvl2pPr>
            <a:lvl3pPr marL="3310128" indent="0">
              <a:buNone/>
              <a:defRPr sz="8688"/>
            </a:lvl3pPr>
            <a:lvl4pPr marL="4965192" indent="0">
              <a:buNone/>
              <a:defRPr sz="7240"/>
            </a:lvl4pPr>
            <a:lvl5pPr marL="6620256" indent="0">
              <a:buNone/>
              <a:defRPr sz="7240"/>
            </a:lvl5pPr>
            <a:lvl6pPr marL="8275320" indent="0">
              <a:buNone/>
              <a:defRPr sz="7240"/>
            </a:lvl6pPr>
            <a:lvl7pPr marL="9930384" indent="0">
              <a:buNone/>
              <a:defRPr sz="7240"/>
            </a:lvl7pPr>
            <a:lvl8pPr marL="11585448" indent="0">
              <a:buNone/>
              <a:defRPr sz="7240"/>
            </a:lvl8pPr>
            <a:lvl9pPr marL="13240512" indent="0">
              <a:buNone/>
              <a:defRPr sz="7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003" y="9930289"/>
            <a:ext cx="10675922" cy="18397089"/>
          </a:xfrm>
        </p:spPr>
        <p:txBody>
          <a:bodyPr/>
          <a:lstStyle>
            <a:lvl1pPr marL="0" indent="0">
              <a:buNone/>
              <a:defRPr sz="5792"/>
            </a:lvl1pPr>
            <a:lvl2pPr marL="1655064" indent="0">
              <a:buNone/>
              <a:defRPr sz="5068"/>
            </a:lvl2pPr>
            <a:lvl3pPr marL="3310128" indent="0">
              <a:buNone/>
              <a:defRPr sz="4344"/>
            </a:lvl3pPr>
            <a:lvl4pPr marL="4965192" indent="0">
              <a:buNone/>
              <a:defRPr sz="3620"/>
            </a:lvl4pPr>
            <a:lvl5pPr marL="6620256" indent="0">
              <a:buNone/>
              <a:defRPr sz="3620"/>
            </a:lvl5pPr>
            <a:lvl6pPr marL="8275320" indent="0">
              <a:buNone/>
              <a:defRPr sz="3620"/>
            </a:lvl6pPr>
            <a:lvl7pPr marL="9930384" indent="0">
              <a:buNone/>
              <a:defRPr sz="3620"/>
            </a:lvl7pPr>
            <a:lvl8pPr marL="11585448" indent="0">
              <a:buNone/>
              <a:defRPr sz="3620"/>
            </a:lvl8pPr>
            <a:lvl9pPr marL="13240512" indent="0">
              <a:buNone/>
              <a:defRPr sz="36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5691" y="1762327"/>
            <a:ext cx="28549581" cy="6397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691" y="8811599"/>
            <a:ext cx="28549581" cy="2100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5691" y="30679696"/>
            <a:ext cx="7447717" cy="1762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CF50-1A76-FB46-9BEB-0A51D4C2E15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4694" y="30679696"/>
            <a:ext cx="11171575" cy="1762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77555" y="30679696"/>
            <a:ext cx="7447717" cy="1762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C269-BC4B-5F44-97D8-C176A14F5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10128" rtl="0" eaLnBrk="1" latinLnBrk="0" hangingPunct="1">
        <a:lnSpc>
          <a:spcPct val="90000"/>
        </a:lnSpc>
        <a:spcBef>
          <a:spcPct val="0"/>
        </a:spcBef>
        <a:buNone/>
        <a:defRPr sz="15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7532" indent="-827532" algn="l" defTabSz="3310128" rtl="0" eaLnBrk="1" latinLnBrk="0" hangingPunct="1">
        <a:lnSpc>
          <a:spcPct val="90000"/>
        </a:lnSpc>
        <a:spcBef>
          <a:spcPts val="3620"/>
        </a:spcBef>
        <a:buFont typeface="Arial" panose="020B0604020202020204" pitchFamily="34" charset="0"/>
        <a:buChar char="•"/>
        <a:defRPr sz="10136" kern="1200">
          <a:solidFill>
            <a:schemeClr val="tx1"/>
          </a:solidFill>
          <a:latin typeface="+mn-lt"/>
          <a:ea typeface="+mn-ea"/>
          <a:cs typeface="+mn-cs"/>
        </a:defRPr>
      </a:lvl1pPr>
      <a:lvl2pPr marL="2482596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8688" kern="1200">
          <a:solidFill>
            <a:schemeClr val="tx1"/>
          </a:solidFill>
          <a:latin typeface="+mn-lt"/>
          <a:ea typeface="+mn-ea"/>
          <a:cs typeface="+mn-cs"/>
        </a:defRPr>
      </a:lvl2pPr>
      <a:lvl3pPr marL="4137660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7240" kern="1200">
          <a:solidFill>
            <a:schemeClr val="tx1"/>
          </a:solidFill>
          <a:latin typeface="+mn-lt"/>
          <a:ea typeface="+mn-ea"/>
          <a:cs typeface="+mn-cs"/>
        </a:defRPr>
      </a:lvl3pPr>
      <a:lvl4pPr marL="5792724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4pPr>
      <a:lvl5pPr marL="7447788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5pPr>
      <a:lvl6pPr marL="9102852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6pPr>
      <a:lvl7pPr marL="10757916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7pPr>
      <a:lvl8pPr marL="12412980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8pPr>
      <a:lvl9pPr marL="14068044" indent="-827532" algn="l" defTabSz="3310128" rtl="0" eaLnBrk="1" latinLnBrk="0" hangingPunct="1">
        <a:lnSpc>
          <a:spcPct val="90000"/>
        </a:lnSpc>
        <a:spcBef>
          <a:spcPts val="1810"/>
        </a:spcBef>
        <a:buFont typeface="Arial" panose="020B0604020202020204" pitchFamily="34" charset="0"/>
        <a:buChar char="•"/>
        <a:defRPr sz="65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1pPr>
      <a:lvl2pPr marL="1655064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2pPr>
      <a:lvl3pPr marL="3310128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3pPr>
      <a:lvl4pPr marL="4965192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4pPr>
      <a:lvl5pPr marL="6620256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5pPr>
      <a:lvl6pPr marL="8275320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6pPr>
      <a:lvl7pPr marL="9930384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7pPr>
      <a:lvl8pPr marL="11585448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8pPr>
      <a:lvl9pPr marL="13240512" algn="l" defTabSz="3310128" rtl="0" eaLnBrk="1" latinLnBrk="0" hangingPunct="1">
        <a:defRPr sz="65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26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svg"/><Relationship Id="rId24" Type="http://schemas.openxmlformats.org/officeDocument/2006/relationships/customXml" Target="../ink/ink5.xml"/><Relationship Id="rId5" Type="http://schemas.openxmlformats.org/officeDocument/2006/relationships/image" Target="../media/image2.png"/><Relationship Id="rId23" Type="http://schemas.openxmlformats.org/officeDocument/2006/relationships/image" Target="../media/image14.png"/><Relationship Id="rId28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5.svg"/><Relationship Id="rId14" Type="http://schemas.openxmlformats.org/officeDocument/2006/relationships/customXml" Target="../ink/ink4.xml"/><Relationship Id="rId27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5.svg"/><Relationship Id="rId18" Type="http://schemas.openxmlformats.org/officeDocument/2006/relationships/customXml" Target="../ink/ink14.xml"/><Relationship Id="rId3" Type="http://schemas.openxmlformats.org/officeDocument/2006/relationships/image" Target="../media/image10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customXml" Target="../ink/ink9.xml"/><Relationship Id="rId16" Type="http://schemas.openxmlformats.org/officeDocument/2006/relationships/image" Target="../media/image8.png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18.xml"/><Relationship Id="rId5" Type="http://schemas.openxmlformats.org/officeDocument/2006/relationships/image" Target="../media/image11.png"/><Relationship Id="rId15" Type="http://schemas.openxmlformats.org/officeDocument/2006/relationships/image" Target="../media/image7.svg"/><Relationship Id="rId23" Type="http://schemas.openxmlformats.org/officeDocument/2006/relationships/customXml" Target="../ink/ink17.xml"/><Relationship Id="rId10" Type="http://schemas.openxmlformats.org/officeDocument/2006/relationships/customXml" Target="../ink/ink13.xml"/><Relationship Id="rId19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image" Target="../media/image6.png"/><Relationship Id="rId22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B13E3E64-9868-97E6-20DB-B54B653B6A5E}"/>
              </a:ext>
            </a:extLst>
          </p:cNvPr>
          <p:cNvSpPr/>
          <p:nvPr/>
        </p:nvSpPr>
        <p:spPr>
          <a:xfrm>
            <a:off x="23643771" y="11038115"/>
            <a:ext cx="3135086" cy="3528765"/>
          </a:xfrm>
          <a:custGeom>
            <a:avLst/>
            <a:gdLst>
              <a:gd name="connsiteX0" fmla="*/ 1502228 w 3135086"/>
              <a:gd name="connsiteY0" fmla="*/ 3069771 h 3528765"/>
              <a:gd name="connsiteX1" fmla="*/ 1828800 w 3135086"/>
              <a:gd name="connsiteY1" fmla="*/ 3135086 h 3528765"/>
              <a:gd name="connsiteX2" fmla="*/ 2547257 w 3135086"/>
              <a:gd name="connsiteY2" fmla="*/ 3004457 h 3528765"/>
              <a:gd name="connsiteX3" fmla="*/ 2873828 w 3135086"/>
              <a:gd name="connsiteY3" fmla="*/ 2612571 h 3528765"/>
              <a:gd name="connsiteX4" fmla="*/ 3004457 w 3135086"/>
              <a:gd name="connsiteY4" fmla="*/ 2220686 h 3528765"/>
              <a:gd name="connsiteX5" fmla="*/ 3069771 w 3135086"/>
              <a:gd name="connsiteY5" fmla="*/ 2024743 h 3528765"/>
              <a:gd name="connsiteX6" fmla="*/ 3135086 w 3135086"/>
              <a:gd name="connsiteY6" fmla="*/ 1828800 h 3528765"/>
              <a:gd name="connsiteX7" fmla="*/ 3069771 w 3135086"/>
              <a:gd name="connsiteY7" fmla="*/ 1045028 h 3528765"/>
              <a:gd name="connsiteX8" fmla="*/ 3004457 w 3135086"/>
              <a:gd name="connsiteY8" fmla="*/ 849086 h 3528765"/>
              <a:gd name="connsiteX9" fmla="*/ 2808514 w 3135086"/>
              <a:gd name="connsiteY9" fmla="*/ 653143 h 3528765"/>
              <a:gd name="connsiteX10" fmla="*/ 2416628 w 3135086"/>
              <a:gd name="connsiteY10" fmla="*/ 391886 h 3528765"/>
              <a:gd name="connsiteX11" fmla="*/ 2220686 w 3135086"/>
              <a:gd name="connsiteY11" fmla="*/ 261257 h 3528765"/>
              <a:gd name="connsiteX12" fmla="*/ 2024743 w 3135086"/>
              <a:gd name="connsiteY12" fmla="*/ 130628 h 3528765"/>
              <a:gd name="connsiteX13" fmla="*/ 1632857 w 3135086"/>
              <a:gd name="connsiteY13" fmla="*/ 0 h 3528765"/>
              <a:gd name="connsiteX14" fmla="*/ 914400 w 3135086"/>
              <a:gd name="connsiteY14" fmla="*/ 65314 h 3528765"/>
              <a:gd name="connsiteX15" fmla="*/ 587828 w 3135086"/>
              <a:gd name="connsiteY15" fmla="*/ 391886 h 3528765"/>
              <a:gd name="connsiteX16" fmla="*/ 391886 w 3135086"/>
              <a:gd name="connsiteY16" fmla="*/ 522514 h 3528765"/>
              <a:gd name="connsiteX17" fmla="*/ 195943 w 3135086"/>
              <a:gd name="connsiteY17" fmla="*/ 718457 h 3528765"/>
              <a:gd name="connsiteX18" fmla="*/ 65314 w 3135086"/>
              <a:gd name="connsiteY18" fmla="*/ 1110343 h 3528765"/>
              <a:gd name="connsiteX19" fmla="*/ 0 w 3135086"/>
              <a:gd name="connsiteY19" fmla="*/ 1306286 h 3528765"/>
              <a:gd name="connsiteX20" fmla="*/ 261257 w 3135086"/>
              <a:gd name="connsiteY20" fmla="*/ 1894114 h 3528765"/>
              <a:gd name="connsiteX21" fmla="*/ 326571 w 3135086"/>
              <a:gd name="connsiteY21" fmla="*/ 2090057 h 3528765"/>
              <a:gd name="connsiteX22" fmla="*/ 457200 w 3135086"/>
              <a:gd name="connsiteY22" fmla="*/ 2286000 h 3528765"/>
              <a:gd name="connsiteX23" fmla="*/ 718457 w 3135086"/>
              <a:gd name="connsiteY23" fmla="*/ 2873828 h 3528765"/>
              <a:gd name="connsiteX24" fmla="*/ 914400 w 3135086"/>
              <a:gd name="connsiteY24" fmla="*/ 3265714 h 3528765"/>
              <a:gd name="connsiteX25" fmla="*/ 1306286 w 3135086"/>
              <a:gd name="connsiteY25" fmla="*/ 3526971 h 3528765"/>
              <a:gd name="connsiteX26" fmla="*/ 2286000 w 3135086"/>
              <a:gd name="connsiteY26" fmla="*/ 3265714 h 3528765"/>
              <a:gd name="connsiteX27" fmla="*/ 2351314 w 3135086"/>
              <a:gd name="connsiteY27" fmla="*/ 3200400 h 352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35086" h="3528765">
                <a:moveTo>
                  <a:pt x="1502228" y="3069771"/>
                </a:moveTo>
                <a:cubicBezTo>
                  <a:pt x="1611085" y="3091543"/>
                  <a:pt x="1717787" y="3135086"/>
                  <a:pt x="1828800" y="3135086"/>
                </a:cubicBezTo>
                <a:cubicBezTo>
                  <a:pt x="2198065" y="3135086"/>
                  <a:pt x="2271699" y="3096309"/>
                  <a:pt x="2547257" y="3004457"/>
                </a:cubicBezTo>
                <a:cubicBezTo>
                  <a:pt x="2670308" y="2881406"/>
                  <a:pt x="2801081" y="2776252"/>
                  <a:pt x="2873828" y="2612571"/>
                </a:cubicBezTo>
                <a:cubicBezTo>
                  <a:pt x="2929751" y="2486744"/>
                  <a:pt x="2960914" y="2351314"/>
                  <a:pt x="3004457" y="2220686"/>
                </a:cubicBezTo>
                <a:lnTo>
                  <a:pt x="3069771" y="2024743"/>
                </a:lnTo>
                <a:lnTo>
                  <a:pt x="3135086" y="1828800"/>
                </a:lnTo>
                <a:cubicBezTo>
                  <a:pt x="3113314" y="1567543"/>
                  <a:pt x="3104420" y="1304891"/>
                  <a:pt x="3069771" y="1045028"/>
                </a:cubicBezTo>
                <a:cubicBezTo>
                  <a:pt x="3060672" y="976785"/>
                  <a:pt x="3042646" y="906370"/>
                  <a:pt x="3004457" y="849086"/>
                </a:cubicBezTo>
                <a:cubicBezTo>
                  <a:pt x="2953220" y="772231"/>
                  <a:pt x="2881425" y="709852"/>
                  <a:pt x="2808514" y="653143"/>
                </a:cubicBezTo>
                <a:cubicBezTo>
                  <a:pt x="2684589" y="556757"/>
                  <a:pt x="2547257" y="478972"/>
                  <a:pt x="2416628" y="391886"/>
                </a:cubicBezTo>
                <a:lnTo>
                  <a:pt x="2220686" y="261257"/>
                </a:lnTo>
                <a:cubicBezTo>
                  <a:pt x="2155372" y="217714"/>
                  <a:pt x="2099213" y="155451"/>
                  <a:pt x="2024743" y="130628"/>
                </a:cubicBezTo>
                <a:lnTo>
                  <a:pt x="1632857" y="0"/>
                </a:lnTo>
                <a:cubicBezTo>
                  <a:pt x="1393371" y="21771"/>
                  <a:pt x="1149535" y="14928"/>
                  <a:pt x="914400" y="65314"/>
                </a:cubicBezTo>
                <a:cubicBezTo>
                  <a:pt x="692728" y="112815"/>
                  <a:pt x="722414" y="257300"/>
                  <a:pt x="587828" y="391886"/>
                </a:cubicBezTo>
                <a:cubicBezTo>
                  <a:pt x="532322" y="447392"/>
                  <a:pt x="452190" y="472261"/>
                  <a:pt x="391886" y="522514"/>
                </a:cubicBezTo>
                <a:cubicBezTo>
                  <a:pt x="320927" y="581647"/>
                  <a:pt x="261257" y="653143"/>
                  <a:pt x="195943" y="718457"/>
                </a:cubicBezTo>
                <a:lnTo>
                  <a:pt x="65314" y="1110343"/>
                </a:lnTo>
                <a:lnTo>
                  <a:pt x="0" y="1306286"/>
                </a:lnTo>
                <a:cubicBezTo>
                  <a:pt x="155451" y="1772641"/>
                  <a:pt x="54249" y="1583602"/>
                  <a:pt x="261257" y="1894114"/>
                </a:cubicBezTo>
                <a:cubicBezTo>
                  <a:pt x="283028" y="1959428"/>
                  <a:pt x="295782" y="2028478"/>
                  <a:pt x="326571" y="2090057"/>
                </a:cubicBezTo>
                <a:cubicBezTo>
                  <a:pt x="361676" y="2160268"/>
                  <a:pt x="425319" y="2214267"/>
                  <a:pt x="457200" y="2286000"/>
                </a:cubicBezTo>
                <a:cubicBezTo>
                  <a:pt x="768102" y="2985530"/>
                  <a:pt x="422828" y="2430388"/>
                  <a:pt x="718457" y="2873828"/>
                </a:cubicBezTo>
                <a:cubicBezTo>
                  <a:pt x="765047" y="3013597"/>
                  <a:pt x="795233" y="3161443"/>
                  <a:pt x="914400" y="3265714"/>
                </a:cubicBezTo>
                <a:cubicBezTo>
                  <a:pt x="1032552" y="3369097"/>
                  <a:pt x="1306286" y="3526971"/>
                  <a:pt x="1306286" y="3526971"/>
                </a:cubicBezTo>
                <a:cubicBezTo>
                  <a:pt x="2371832" y="3445006"/>
                  <a:pt x="1959696" y="3700786"/>
                  <a:pt x="2286000" y="3265714"/>
                </a:cubicBezTo>
                <a:cubicBezTo>
                  <a:pt x="2304474" y="3241083"/>
                  <a:pt x="2329543" y="3222171"/>
                  <a:pt x="2351314" y="3200400"/>
                </a:cubicBezTo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agnetic Disk 404">
            <a:extLst>
              <a:ext uri="{FF2B5EF4-FFF2-40B4-BE49-F238E27FC236}">
                <a16:creationId xmlns:a16="http://schemas.microsoft.com/office/drawing/2014/main" id="{C1BF084A-2BA9-3941-9676-A708618FAD87}"/>
              </a:ext>
            </a:extLst>
          </p:cNvPr>
          <p:cNvSpPr/>
          <p:nvPr/>
        </p:nvSpPr>
        <p:spPr>
          <a:xfrm rot="13747588">
            <a:off x="8540559" y="6089661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A8F05288-DCA5-0545-8BBA-8EB1C448A891}"/>
              </a:ext>
            </a:extLst>
          </p:cNvPr>
          <p:cNvSpPr/>
          <p:nvPr/>
        </p:nvSpPr>
        <p:spPr>
          <a:xfrm rot="18071207">
            <a:off x="8196970" y="6364078"/>
            <a:ext cx="1298750" cy="1103969"/>
          </a:xfrm>
          <a:custGeom>
            <a:avLst/>
            <a:gdLst>
              <a:gd name="connsiteX0" fmla="*/ 0 w 1298750"/>
              <a:gd name="connsiteY0" fmla="*/ 749808 h 1103969"/>
              <a:gd name="connsiteX1" fmla="*/ 804672 w 1298750"/>
              <a:gd name="connsiteY1" fmla="*/ 1097280 h 1103969"/>
              <a:gd name="connsiteX2" fmla="*/ 1225296 w 1298750"/>
              <a:gd name="connsiteY2" fmla="*/ 475488 h 1103969"/>
              <a:gd name="connsiteX3" fmla="*/ 1298448 w 1298750"/>
              <a:gd name="connsiteY3" fmla="*/ 0 h 1103969"/>
              <a:gd name="connsiteX4" fmla="*/ 1298448 w 1298750"/>
              <a:gd name="connsiteY4" fmla="*/ 0 h 11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750" h="1103969">
                <a:moveTo>
                  <a:pt x="0" y="749808"/>
                </a:moveTo>
                <a:cubicBezTo>
                  <a:pt x="300228" y="946404"/>
                  <a:pt x="600456" y="1143000"/>
                  <a:pt x="804672" y="1097280"/>
                </a:cubicBezTo>
                <a:cubicBezTo>
                  <a:pt x="1008888" y="1051560"/>
                  <a:pt x="1143000" y="658368"/>
                  <a:pt x="1225296" y="475488"/>
                </a:cubicBezTo>
                <a:cubicBezTo>
                  <a:pt x="1307592" y="292608"/>
                  <a:pt x="1298448" y="0"/>
                  <a:pt x="1298448" y="0"/>
                </a:cubicBezTo>
                <a:lnTo>
                  <a:pt x="1298448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07" name="Magnetic Disk 406">
            <a:extLst>
              <a:ext uri="{FF2B5EF4-FFF2-40B4-BE49-F238E27FC236}">
                <a16:creationId xmlns:a16="http://schemas.microsoft.com/office/drawing/2014/main" id="{AF0D69A7-1905-6944-85CB-67BEF690ADB7}"/>
              </a:ext>
            </a:extLst>
          </p:cNvPr>
          <p:cNvSpPr/>
          <p:nvPr/>
        </p:nvSpPr>
        <p:spPr>
          <a:xfrm rot="13747588">
            <a:off x="9537223" y="4469797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8" name="Magnetic Disk 407">
            <a:extLst>
              <a:ext uri="{FF2B5EF4-FFF2-40B4-BE49-F238E27FC236}">
                <a16:creationId xmlns:a16="http://schemas.microsoft.com/office/drawing/2014/main" id="{5C5E27D5-60C6-8C46-A05C-4D02C740DEBA}"/>
              </a:ext>
            </a:extLst>
          </p:cNvPr>
          <p:cNvSpPr/>
          <p:nvPr/>
        </p:nvSpPr>
        <p:spPr>
          <a:xfrm rot="13747588">
            <a:off x="9073717" y="5274133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D2573CF9-1DB7-7341-8628-7EC52FC6408B}"/>
              </a:ext>
            </a:extLst>
          </p:cNvPr>
          <p:cNvSpPr/>
          <p:nvPr/>
        </p:nvSpPr>
        <p:spPr>
          <a:xfrm rot="18071207">
            <a:off x="9343869" y="4647156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E846EC6B-8C92-F146-8E6D-47690AF65728}"/>
              </a:ext>
            </a:extLst>
          </p:cNvPr>
          <p:cNvSpPr/>
          <p:nvPr/>
        </p:nvSpPr>
        <p:spPr>
          <a:xfrm rot="18071207">
            <a:off x="8865015" y="5448190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F6DBD26-B3E3-6D46-94F5-BB754CD5DEAB}"/>
              </a:ext>
            </a:extLst>
          </p:cNvPr>
          <p:cNvCxnSpPr>
            <a:cxnSpLocks/>
          </p:cNvCxnSpPr>
          <p:nvPr/>
        </p:nvCxnSpPr>
        <p:spPr>
          <a:xfrm flipV="1">
            <a:off x="6799714" y="8286172"/>
            <a:ext cx="4598459" cy="18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Magnetic Disk 331">
            <a:extLst>
              <a:ext uri="{FF2B5EF4-FFF2-40B4-BE49-F238E27FC236}">
                <a16:creationId xmlns:a16="http://schemas.microsoft.com/office/drawing/2014/main" id="{CC1F5E24-A3FC-2547-A022-BBDB5DF4BB86}"/>
              </a:ext>
            </a:extLst>
          </p:cNvPr>
          <p:cNvSpPr/>
          <p:nvPr/>
        </p:nvSpPr>
        <p:spPr>
          <a:xfrm rot="21188625">
            <a:off x="5052669" y="5869989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33" name="Magnetic Disk 332">
            <a:extLst>
              <a:ext uri="{FF2B5EF4-FFF2-40B4-BE49-F238E27FC236}">
                <a16:creationId xmlns:a16="http://schemas.microsoft.com/office/drawing/2014/main" id="{8FC0D040-29B0-4C49-A04D-52B37BEE186E}"/>
              </a:ext>
            </a:extLst>
          </p:cNvPr>
          <p:cNvSpPr/>
          <p:nvPr/>
        </p:nvSpPr>
        <p:spPr>
          <a:xfrm rot="21188625">
            <a:off x="5430362" y="6768149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5733503-967F-7F4A-9C39-B1D135AE5A4E}"/>
              </a:ext>
            </a:extLst>
          </p:cNvPr>
          <p:cNvSpPr/>
          <p:nvPr/>
        </p:nvSpPr>
        <p:spPr>
          <a:xfrm rot="3912244">
            <a:off x="5146986" y="6098435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E2E487CA-90CD-444C-BD52-0E9D351B5726}"/>
              </a:ext>
            </a:extLst>
          </p:cNvPr>
          <p:cNvSpPr/>
          <p:nvPr/>
        </p:nvSpPr>
        <p:spPr>
          <a:xfrm rot="1156207">
            <a:off x="5017623" y="7086195"/>
            <a:ext cx="2438561" cy="1276831"/>
          </a:xfrm>
          <a:custGeom>
            <a:avLst/>
            <a:gdLst>
              <a:gd name="connsiteX0" fmla="*/ 2438561 w 2438561"/>
              <a:gd name="connsiteY0" fmla="*/ 838200 h 1276831"/>
              <a:gd name="connsiteX1" fmla="*/ 584361 w 2438561"/>
              <a:gd name="connsiteY1" fmla="*/ 1270000 h 1276831"/>
              <a:gd name="connsiteX2" fmla="*/ 161 w 2438561"/>
              <a:gd name="connsiteY2" fmla="*/ 533400 h 1276831"/>
              <a:gd name="connsiteX3" fmla="*/ 533561 w 2438561"/>
              <a:gd name="connsiteY3" fmla="*/ 482600 h 1276831"/>
              <a:gd name="connsiteX4" fmla="*/ 1295561 w 2438561"/>
              <a:gd name="connsiteY4" fmla="*/ 0 h 1276831"/>
              <a:gd name="connsiteX5" fmla="*/ 1295561 w 2438561"/>
              <a:gd name="connsiteY5" fmla="*/ 0 h 127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561" h="1276831">
                <a:moveTo>
                  <a:pt x="2438561" y="838200"/>
                </a:moveTo>
                <a:cubicBezTo>
                  <a:pt x="1714661" y="1079500"/>
                  <a:pt x="990761" y="1320800"/>
                  <a:pt x="584361" y="1270000"/>
                </a:cubicBezTo>
                <a:cubicBezTo>
                  <a:pt x="177961" y="1219200"/>
                  <a:pt x="8628" y="664633"/>
                  <a:pt x="161" y="533400"/>
                </a:cubicBezTo>
                <a:cubicBezTo>
                  <a:pt x="-8306" y="402167"/>
                  <a:pt x="317661" y="571500"/>
                  <a:pt x="533561" y="482600"/>
                </a:cubicBezTo>
                <a:cubicBezTo>
                  <a:pt x="749461" y="393700"/>
                  <a:pt x="1295561" y="0"/>
                  <a:pt x="1295561" y="0"/>
                </a:cubicBezTo>
                <a:lnTo>
                  <a:pt x="1295561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ECBBC290-90DA-9340-A354-A5D5C1156C5D}"/>
              </a:ext>
            </a:extLst>
          </p:cNvPr>
          <p:cNvSpPr/>
          <p:nvPr/>
        </p:nvSpPr>
        <p:spPr>
          <a:xfrm rot="1234787" flipV="1">
            <a:off x="11256434" y="8139983"/>
            <a:ext cx="1298750" cy="1173236"/>
          </a:xfrm>
          <a:custGeom>
            <a:avLst/>
            <a:gdLst>
              <a:gd name="connsiteX0" fmla="*/ 0 w 1298750"/>
              <a:gd name="connsiteY0" fmla="*/ 749808 h 1103969"/>
              <a:gd name="connsiteX1" fmla="*/ 804672 w 1298750"/>
              <a:gd name="connsiteY1" fmla="*/ 1097280 h 1103969"/>
              <a:gd name="connsiteX2" fmla="*/ 1225296 w 1298750"/>
              <a:gd name="connsiteY2" fmla="*/ 475488 h 1103969"/>
              <a:gd name="connsiteX3" fmla="*/ 1298448 w 1298750"/>
              <a:gd name="connsiteY3" fmla="*/ 0 h 1103969"/>
              <a:gd name="connsiteX4" fmla="*/ 1298448 w 1298750"/>
              <a:gd name="connsiteY4" fmla="*/ 0 h 11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750" h="1103969">
                <a:moveTo>
                  <a:pt x="0" y="749808"/>
                </a:moveTo>
                <a:cubicBezTo>
                  <a:pt x="300228" y="946404"/>
                  <a:pt x="600456" y="1143000"/>
                  <a:pt x="804672" y="1097280"/>
                </a:cubicBezTo>
                <a:cubicBezTo>
                  <a:pt x="1008888" y="1051560"/>
                  <a:pt x="1143000" y="658368"/>
                  <a:pt x="1225296" y="475488"/>
                </a:cubicBezTo>
                <a:cubicBezTo>
                  <a:pt x="1307592" y="292608"/>
                  <a:pt x="1298448" y="0"/>
                  <a:pt x="1298448" y="0"/>
                </a:cubicBezTo>
                <a:lnTo>
                  <a:pt x="1298448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84" name="Magnetic Disk 383">
            <a:extLst>
              <a:ext uri="{FF2B5EF4-FFF2-40B4-BE49-F238E27FC236}">
                <a16:creationId xmlns:a16="http://schemas.microsoft.com/office/drawing/2014/main" id="{B8BF84C7-350A-AE4E-96F8-2C7CBD3B8FF9}"/>
              </a:ext>
            </a:extLst>
          </p:cNvPr>
          <p:cNvSpPr/>
          <p:nvPr/>
        </p:nvSpPr>
        <p:spPr>
          <a:xfrm rot="5558406" flipV="1">
            <a:off x="9872241" y="11214691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Freeform 397">
            <a:extLst>
              <a:ext uri="{FF2B5EF4-FFF2-40B4-BE49-F238E27FC236}">
                <a16:creationId xmlns:a16="http://schemas.microsoft.com/office/drawing/2014/main" id="{07B34FB4-FF09-2A45-9372-B0D4E327403E}"/>
              </a:ext>
            </a:extLst>
          </p:cNvPr>
          <p:cNvSpPr/>
          <p:nvPr/>
        </p:nvSpPr>
        <p:spPr>
          <a:xfrm rot="1234787" flipV="1">
            <a:off x="8026550" y="9360953"/>
            <a:ext cx="2828261" cy="2354922"/>
          </a:xfrm>
          <a:custGeom>
            <a:avLst/>
            <a:gdLst>
              <a:gd name="connsiteX0" fmla="*/ 2828261 w 2828261"/>
              <a:gd name="connsiteY0" fmla="*/ 0 h 2215890"/>
              <a:gd name="connsiteX1" fmla="*/ 2721935 w 2828261"/>
              <a:gd name="connsiteY1" fmla="*/ 574158 h 2215890"/>
              <a:gd name="connsiteX2" fmla="*/ 2488019 w 2828261"/>
              <a:gd name="connsiteY2" fmla="*/ 1020726 h 2215890"/>
              <a:gd name="connsiteX3" fmla="*/ 1254642 w 2828261"/>
              <a:gd name="connsiteY3" fmla="*/ 2126512 h 2215890"/>
              <a:gd name="connsiteX4" fmla="*/ 0 w 2828261"/>
              <a:gd name="connsiteY4" fmla="*/ 2147777 h 2215890"/>
              <a:gd name="connsiteX5" fmla="*/ 0 w 2828261"/>
              <a:gd name="connsiteY5" fmla="*/ 2147777 h 2215890"/>
              <a:gd name="connsiteX6" fmla="*/ 0 w 2828261"/>
              <a:gd name="connsiteY6" fmla="*/ 2147777 h 22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261" h="2215890">
                <a:moveTo>
                  <a:pt x="2828261" y="0"/>
                </a:moveTo>
                <a:cubicBezTo>
                  <a:pt x="2803451" y="202018"/>
                  <a:pt x="2778642" y="404037"/>
                  <a:pt x="2721935" y="574158"/>
                </a:cubicBezTo>
                <a:cubicBezTo>
                  <a:pt x="2665228" y="744279"/>
                  <a:pt x="2732568" y="762000"/>
                  <a:pt x="2488019" y="1020726"/>
                </a:cubicBezTo>
                <a:cubicBezTo>
                  <a:pt x="2243470" y="1279452"/>
                  <a:pt x="1669312" y="1938670"/>
                  <a:pt x="1254642" y="2126512"/>
                </a:cubicBezTo>
                <a:cubicBezTo>
                  <a:pt x="839972" y="2314354"/>
                  <a:pt x="0" y="2147777"/>
                  <a:pt x="0" y="2147777"/>
                </a:cubicBezTo>
                <a:lnTo>
                  <a:pt x="0" y="2147777"/>
                </a:lnTo>
                <a:lnTo>
                  <a:pt x="0" y="2147777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Magnetic Disk 355">
            <a:extLst>
              <a:ext uri="{FF2B5EF4-FFF2-40B4-BE49-F238E27FC236}">
                <a16:creationId xmlns:a16="http://schemas.microsoft.com/office/drawing/2014/main" id="{C275150B-1C14-DE49-B88A-CACC32C991C6}"/>
              </a:ext>
            </a:extLst>
          </p:cNvPr>
          <p:cNvSpPr/>
          <p:nvPr/>
        </p:nvSpPr>
        <p:spPr>
          <a:xfrm rot="5558406" flipV="1">
            <a:off x="11813729" y="8619487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5" name="Magnetic Disk 374">
            <a:extLst>
              <a:ext uri="{FF2B5EF4-FFF2-40B4-BE49-F238E27FC236}">
                <a16:creationId xmlns:a16="http://schemas.microsoft.com/office/drawing/2014/main" id="{C5A556E3-082F-FB4E-8F33-51984D09A437}"/>
              </a:ext>
            </a:extLst>
          </p:cNvPr>
          <p:cNvSpPr/>
          <p:nvPr/>
        </p:nvSpPr>
        <p:spPr>
          <a:xfrm rot="7862015" flipV="1">
            <a:off x="12466723" y="10096315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6" name="Magnetic Disk 375">
            <a:extLst>
              <a:ext uri="{FF2B5EF4-FFF2-40B4-BE49-F238E27FC236}">
                <a16:creationId xmlns:a16="http://schemas.microsoft.com/office/drawing/2014/main" id="{077203F1-EBF5-4C44-A755-29F47E5438C0}"/>
              </a:ext>
            </a:extLst>
          </p:cNvPr>
          <p:cNvSpPr/>
          <p:nvPr/>
        </p:nvSpPr>
        <p:spPr>
          <a:xfrm rot="7862015" flipV="1">
            <a:off x="12984848" y="10947296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08534B45-9100-C742-B14B-D1482E2CAAE5}"/>
              </a:ext>
            </a:extLst>
          </p:cNvPr>
          <p:cNvSpPr/>
          <p:nvPr/>
        </p:nvSpPr>
        <p:spPr>
          <a:xfrm rot="3538396" flipV="1">
            <a:off x="12818274" y="10178256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A251DB1E-0481-6C49-AC7A-EE2A74A5EBF4}"/>
              </a:ext>
            </a:extLst>
          </p:cNvPr>
          <p:cNvSpPr/>
          <p:nvPr/>
        </p:nvSpPr>
        <p:spPr>
          <a:xfrm rot="1234787" flipV="1">
            <a:off x="12094380" y="8050177"/>
            <a:ext cx="1453655" cy="2798998"/>
          </a:xfrm>
          <a:custGeom>
            <a:avLst/>
            <a:gdLst>
              <a:gd name="connsiteX0" fmla="*/ 494020 w 1453655"/>
              <a:gd name="connsiteY0" fmla="*/ 1088572 h 2633748"/>
              <a:gd name="connsiteX1" fmla="*/ 319848 w 1453655"/>
              <a:gd name="connsiteY1" fmla="*/ 1654629 h 2633748"/>
              <a:gd name="connsiteX2" fmla="*/ 102134 w 1453655"/>
              <a:gd name="connsiteY2" fmla="*/ 2177143 h 2633748"/>
              <a:gd name="connsiteX3" fmla="*/ 102134 w 1453655"/>
              <a:gd name="connsiteY3" fmla="*/ 2612572 h 2633748"/>
              <a:gd name="connsiteX4" fmla="*/ 1364877 w 1453655"/>
              <a:gd name="connsiteY4" fmla="*/ 1480458 h 2633748"/>
              <a:gd name="connsiteX5" fmla="*/ 1321334 w 1453655"/>
              <a:gd name="connsiteY5" fmla="*/ 478972 h 2633748"/>
              <a:gd name="connsiteX6" fmla="*/ 1103620 w 1453655"/>
              <a:gd name="connsiteY6" fmla="*/ 0 h 2633748"/>
              <a:gd name="connsiteX7" fmla="*/ 1103620 w 1453655"/>
              <a:gd name="connsiteY7" fmla="*/ 0 h 263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3655" h="2633748">
                <a:moveTo>
                  <a:pt x="494020" y="1088572"/>
                </a:moveTo>
                <a:cubicBezTo>
                  <a:pt x="439591" y="1280886"/>
                  <a:pt x="385162" y="1473200"/>
                  <a:pt x="319848" y="1654629"/>
                </a:cubicBezTo>
                <a:cubicBezTo>
                  <a:pt x="254534" y="1836058"/>
                  <a:pt x="138420" y="2017486"/>
                  <a:pt x="102134" y="2177143"/>
                </a:cubicBezTo>
                <a:cubicBezTo>
                  <a:pt x="65848" y="2336800"/>
                  <a:pt x="-108323" y="2728686"/>
                  <a:pt x="102134" y="2612572"/>
                </a:cubicBezTo>
                <a:cubicBezTo>
                  <a:pt x="312591" y="2496458"/>
                  <a:pt x="1161677" y="1836058"/>
                  <a:pt x="1364877" y="1480458"/>
                </a:cubicBezTo>
                <a:cubicBezTo>
                  <a:pt x="1568077" y="1124858"/>
                  <a:pt x="1364877" y="725715"/>
                  <a:pt x="1321334" y="478972"/>
                </a:cubicBezTo>
                <a:cubicBezTo>
                  <a:pt x="1277791" y="232229"/>
                  <a:pt x="1103620" y="0"/>
                  <a:pt x="1103620" y="0"/>
                </a:cubicBezTo>
                <a:lnTo>
                  <a:pt x="1103620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Magnetic Disk 382">
            <a:extLst>
              <a:ext uri="{FF2B5EF4-FFF2-40B4-BE49-F238E27FC236}">
                <a16:creationId xmlns:a16="http://schemas.microsoft.com/office/drawing/2014/main" id="{FDA0D39E-490A-0F47-B42C-BB7835ADB11B}"/>
              </a:ext>
            </a:extLst>
          </p:cNvPr>
          <p:cNvSpPr/>
          <p:nvPr/>
        </p:nvSpPr>
        <p:spPr>
          <a:xfrm rot="5558406" flipV="1">
            <a:off x="10728915" y="11573455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Freeform 384">
            <a:extLst>
              <a:ext uri="{FF2B5EF4-FFF2-40B4-BE49-F238E27FC236}">
                <a16:creationId xmlns:a16="http://schemas.microsoft.com/office/drawing/2014/main" id="{CAD28DCD-2978-FE48-9B3F-E94C37E0FE7A}"/>
              </a:ext>
            </a:extLst>
          </p:cNvPr>
          <p:cNvSpPr/>
          <p:nvPr/>
        </p:nvSpPr>
        <p:spPr>
          <a:xfrm rot="1234787" flipV="1">
            <a:off x="10331991" y="11018833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Magnetic Disk 386">
            <a:extLst>
              <a:ext uri="{FF2B5EF4-FFF2-40B4-BE49-F238E27FC236}">
                <a16:creationId xmlns:a16="http://schemas.microsoft.com/office/drawing/2014/main" id="{40CADE26-01AC-ED4E-BC3D-67AA0352D724}"/>
              </a:ext>
            </a:extLst>
          </p:cNvPr>
          <p:cNvSpPr/>
          <p:nvPr/>
        </p:nvSpPr>
        <p:spPr>
          <a:xfrm rot="5558406" flipV="1">
            <a:off x="11612578" y="11896071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E838E62F-516C-D34F-8003-BBC1C6119B37}"/>
              </a:ext>
            </a:extLst>
          </p:cNvPr>
          <p:cNvSpPr/>
          <p:nvPr/>
        </p:nvSpPr>
        <p:spPr>
          <a:xfrm rot="1234787" flipV="1">
            <a:off x="12148011" y="11588954"/>
            <a:ext cx="575037" cy="1201416"/>
          </a:xfrm>
          <a:custGeom>
            <a:avLst/>
            <a:gdLst>
              <a:gd name="connsiteX0" fmla="*/ 538121 w 538121"/>
              <a:gd name="connsiteY0" fmla="*/ 822960 h 1196724"/>
              <a:gd name="connsiteX1" fmla="*/ 7769 w 538121"/>
              <a:gd name="connsiteY1" fmla="*/ 1188720 h 1196724"/>
              <a:gd name="connsiteX2" fmla="*/ 227225 w 538121"/>
              <a:gd name="connsiteY2" fmla="*/ 512064 h 1196724"/>
              <a:gd name="connsiteX3" fmla="*/ 300377 w 538121"/>
              <a:gd name="connsiteY3" fmla="*/ 0 h 1196724"/>
              <a:gd name="connsiteX4" fmla="*/ 300377 w 538121"/>
              <a:gd name="connsiteY4" fmla="*/ 0 h 1196724"/>
              <a:gd name="connsiteX5" fmla="*/ 300377 w 538121"/>
              <a:gd name="connsiteY5" fmla="*/ 0 h 1196724"/>
              <a:gd name="connsiteX6" fmla="*/ 300377 w 538121"/>
              <a:gd name="connsiteY6" fmla="*/ 0 h 11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121" h="1196724">
                <a:moveTo>
                  <a:pt x="538121" y="822960"/>
                </a:moveTo>
                <a:cubicBezTo>
                  <a:pt x="298853" y="1031748"/>
                  <a:pt x="59585" y="1240536"/>
                  <a:pt x="7769" y="1188720"/>
                </a:cubicBezTo>
                <a:cubicBezTo>
                  <a:pt x="-44047" y="1136904"/>
                  <a:pt x="178457" y="710184"/>
                  <a:pt x="227225" y="512064"/>
                </a:cubicBezTo>
                <a:cubicBezTo>
                  <a:pt x="275993" y="313944"/>
                  <a:pt x="300377" y="0"/>
                  <a:pt x="300377" y="0"/>
                </a:cubicBezTo>
                <a:lnTo>
                  <a:pt x="300377" y="0"/>
                </a:lnTo>
                <a:lnTo>
                  <a:pt x="300377" y="0"/>
                </a:lnTo>
                <a:lnTo>
                  <a:pt x="300377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89" name="Freeform 388">
            <a:extLst>
              <a:ext uri="{FF2B5EF4-FFF2-40B4-BE49-F238E27FC236}">
                <a16:creationId xmlns:a16="http://schemas.microsoft.com/office/drawing/2014/main" id="{3F7EEBA2-8405-DF4B-9227-9F2E8146F7B7}"/>
              </a:ext>
            </a:extLst>
          </p:cNvPr>
          <p:cNvSpPr/>
          <p:nvPr/>
        </p:nvSpPr>
        <p:spPr>
          <a:xfrm rot="1234787" flipV="1">
            <a:off x="11215654" y="11341450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90" name="Magnetic Disk 389">
            <a:extLst>
              <a:ext uri="{FF2B5EF4-FFF2-40B4-BE49-F238E27FC236}">
                <a16:creationId xmlns:a16="http://schemas.microsoft.com/office/drawing/2014/main" id="{FFE0FF23-1F5E-8F42-8CA0-7DD0F437DD8F}"/>
              </a:ext>
            </a:extLst>
          </p:cNvPr>
          <p:cNvSpPr/>
          <p:nvPr/>
        </p:nvSpPr>
        <p:spPr>
          <a:xfrm rot="6270177" flipV="1">
            <a:off x="13611499" y="11584586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806C9998-D0D4-1546-9DD9-CA1FA1B8327A}"/>
              </a:ext>
            </a:extLst>
          </p:cNvPr>
          <p:cNvSpPr/>
          <p:nvPr/>
        </p:nvSpPr>
        <p:spPr>
          <a:xfrm rot="3317595" flipV="1">
            <a:off x="13762435" y="11494630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3">
            <a:extLst>
              <a:ext uri="{FF2B5EF4-FFF2-40B4-BE49-F238E27FC236}">
                <a16:creationId xmlns:a16="http://schemas.microsoft.com/office/drawing/2014/main" id="{413ABCE6-D994-B74A-856A-AF9F18A6E334}"/>
              </a:ext>
            </a:extLst>
          </p:cNvPr>
          <p:cNvSpPr/>
          <p:nvPr/>
        </p:nvSpPr>
        <p:spPr>
          <a:xfrm rot="3317595" flipV="1">
            <a:off x="13942700" y="11510137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Magnetic Disk 400">
            <a:extLst>
              <a:ext uri="{FF2B5EF4-FFF2-40B4-BE49-F238E27FC236}">
                <a16:creationId xmlns:a16="http://schemas.microsoft.com/office/drawing/2014/main" id="{1F1D2274-D455-8449-8464-C3788F8A4910}"/>
              </a:ext>
            </a:extLst>
          </p:cNvPr>
          <p:cNvSpPr/>
          <p:nvPr/>
        </p:nvSpPr>
        <p:spPr>
          <a:xfrm rot="6270177" flipV="1">
            <a:off x="12454852" y="12130642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2" name="Freeform 401">
            <a:extLst>
              <a:ext uri="{FF2B5EF4-FFF2-40B4-BE49-F238E27FC236}">
                <a16:creationId xmlns:a16="http://schemas.microsoft.com/office/drawing/2014/main" id="{FF0D0CF8-E15C-034F-A13F-88C7C3185172}"/>
              </a:ext>
            </a:extLst>
          </p:cNvPr>
          <p:cNvSpPr/>
          <p:nvPr/>
        </p:nvSpPr>
        <p:spPr>
          <a:xfrm rot="3317595" flipV="1">
            <a:off x="12605788" y="12040686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2">
            <a:extLst>
              <a:ext uri="{FF2B5EF4-FFF2-40B4-BE49-F238E27FC236}">
                <a16:creationId xmlns:a16="http://schemas.microsoft.com/office/drawing/2014/main" id="{8581FA13-A368-5740-B42C-689D3E8A4189}"/>
              </a:ext>
            </a:extLst>
          </p:cNvPr>
          <p:cNvSpPr/>
          <p:nvPr/>
        </p:nvSpPr>
        <p:spPr>
          <a:xfrm rot="3317595" flipV="1">
            <a:off x="12786053" y="12056193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74DAC0AE-3528-AF47-B7EE-9B4B4617AAED}"/>
              </a:ext>
            </a:extLst>
          </p:cNvPr>
          <p:cNvSpPr/>
          <p:nvPr/>
        </p:nvSpPr>
        <p:spPr>
          <a:xfrm rot="1234787" flipV="1">
            <a:off x="13452787" y="10772610"/>
            <a:ext cx="787400" cy="1231673"/>
          </a:xfrm>
          <a:custGeom>
            <a:avLst/>
            <a:gdLst>
              <a:gd name="connsiteX0" fmla="*/ 0 w 787400"/>
              <a:gd name="connsiteY0" fmla="*/ 0 h 1158956"/>
              <a:gd name="connsiteX1" fmla="*/ 254000 w 787400"/>
              <a:gd name="connsiteY1" fmla="*/ 457200 h 1158956"/>
              <a:gd name="connsiteX2" fmla="*/ 406400 w 787400"/>
              <a:gd name="connsiteY2" fmla="*/ 1016000 h 1158956"/>
              <a:gd name="connsiteX3" fmla="*/ 685800 w 787400"/>
              <a:gd name="connsiteY3" fmla="*/ 1143000 h 1158956"/>
              <a:gd name="connsiteX4" fmla="*/ 787400 w 787400"/>
              <a:gd name="connsiteY4" fmla="*/ 736600 h 1158956"/>
              <a:gd name="connsiteX5" fmla="*/ 787400 w 787400"/>
              <a:gd name="connsiteY5" fmla="*/ 736600 h 11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1158956">
                <a:moveTo>
                  <a:pt x="0" y="0"/>
                </a:moveTo>
                <a:cubicBezTo>
                  <a:pt x="93133" y="143933"/>
                  <a:pt x="186267" y="287867"/>
                  <a:pt x="254000" y="457200"/>
                </a:cubicBezTo>
                <a:cubicBezTo>
                  <a:pt x="321733" y="626533"/>
                  <a:pt x="334433" y="901700"/>
                  <a:pt x="406400" y="1016000"/>
                </a:cubicBezTo>
                <a:cubicBezTo>
                  <a:pt x="478367" y="1130300"/>
                  <a:pt x="622300" y="1189567"/>
                  <a:pt x="685800" y="1143000"/>
                </a:cubicBezTo>
                <a:cubicBezTo>
                  <a:pt x="749300" y="1096433"/>
                  <a:pt x="787400" y="736600"/>
                  <a:pt x="787400" y="736600"/>
                </a:cubicBezTo>
                <a:lnTo>
                  <a:pt x="787400" y="73660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99C07B33-7A70-4644-A326-2AD78F46C1D6}"/>
              </a:ext>
            </a:extLst>
          </p:cNvPr>
          <p:cNvSpPr/>
          <p:nvPr/>
        </p:nvSpPr>
        <p:spPr>
          <a:xfrm rot="1234787" flipV="1">
            <a:off x="13405818" y="11341546"/>
            <a:ext cx="471488" cy="774382"/>
          </a:xfrm>
          <a:custGeom>
            <a:avLst/>
            <a:gdLst>
              <a:gd name="connsiteX0" fmla="*/ 0 w 471488"/>
              <a:gd name="connsiteY0" fmla="*/ 0 h 728663"/>
              <a:gd name="connsiteX1" fmla="*/ 328613 w 471488"/>
              <a:gd name="connsiteY1" fmla="*/ 257175 h 728663"/>
              <a:gd name="connsiteX2" fmla="*/ 471488 w 471488"/>
              <a:gd name="connsiteY2" fmla="*/ 728663 h 728663"/>
              <a:gd name="connsiteX3" fmla="*/ 471488 w 471488"/>
              <a:gd name="connsiteY3" fmla="*/ 728663 h 7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488" h="728663">
                <a:moveTo>
                  <a:pt x="0" y="0"/>
                </a:moveTo>
                <a:cubicBezTo>
                  <a:pt x="125016" y="67865"/>
                  <a:pt x="250032" y="135731"/>
                  <a:pt x="328613" y="257175"/>
                </a:cubicBezTo>
                <a:cubicBezTo>
                  <a:pt x="407194" y="378619"/>
                  <a:pt x="471488" y="728663"/>
                  <a:pt x="471488" y="728663"/>
                </a:cubicBezTo>
                <a:lnTo>
                  <a:pt x="471488" y="728663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Magnetic Disk 359">
            <a:extLst>
              <a:ext uri="{FF2B5EF4-FFF2-40B4-BE49-F238E27FC236}">
                <a16:creationId xmlns:a16="http://schemas.microsoft.com/office/drawing/2014/main" id="{1B6497C9-FB98-8F42-8B75-A008CC27E03D}"/>
              </a:ext>
            </a:extLst>
          </p:cNvPr>
          <p:cNvSpPr/>
          <p:nvPr/>
        </p:nvSpPr>
        <p:spPr>
          <a:xfrm rot="10798860" flipV="1">
            <a:off x="6687256" y="10031741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2" name="Magnetic Disk 361">
            <a:extLst>
              <a:ext uri="{FF2B5EF4-FFF2-40B4-BE49-F238E27FC236}">
                <a16:creationId xmlns:a16="http://schemas.microsoft.com/office/drawing/2014/main" id="{3DB8AD44-20DE-9A4C-8CA2-E02ADCB1D838}"/>
              </a:ext>
            </a:extLst>
          </p:cNvPr>
          <p:cNvSpPr/>
          <p:nvPr/>
        </p:nvSpPr>
        <p:spPr>
          <a:xfrm rot="10798860" flipV="1">
            <a:off x="5937668" y="11892615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3" name="Magnetic Disk 362">
            <a:extLst>
              <a:ext uri="{FF2B5EF4-FFF2-40B4-BE49-F238E27FC236}">
                <a16:creationId xmlns:a16="http://schemas.microsoft.com/office/drawing/2014/main" id="{DE2AB34B-3346-5646-8A51-D1D4CFA001E4}"/>
              </a:ext>
            </a:extLst>
          </p:cNvPr>
          <p:cNvSpPr/>
          <p:nvPr/>
        </p:nvSpPr>
        <p:spPr>
          <a:xfrm rot="10798860" flipV="1">
            <a:off x="6332823" y="10991692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D7346FAD-624C-9C4C-973B-3B9640C8E35E}"/>
              </a:ext>
            </a:extLst>
          </p:cNvPr>
          <p:cNvSpPr/>
          <p:nvPr/>
        </p:nvSpPr>
        <p:spPr>
          <a:xfrm rot="6475241" flipV="1">
            <a:off x="6292110" y="11077791"/>
            <a:ext cx="1101934" cy="1453590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9D6540BC-9BED-A847-B91B-93CC08093EFC}"/>
              </a:ext>
            </a:extLst>
          </p:cNvPr>
          <p:cNvSpPr/>
          <p:nvPr/>
        </p:nvSpPr>
        <p:spPr>
          <a:xfrm rot="6475241" flipV="1">
            <a:off x="6673026" y="10167878"/>
            <a:ext cx="1101934" cy="1453590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3965AE11-83B9-4B48-B56C-B06A56C2F88B}"/>
              </a:ext>
            </a:extLst>
          </p:cNvPr>
          <p:cNvSpPr/>
          <p:nvPr/>
        </p:nvSpPr>
        <p:spPr>
          <a:xfrm rot="4509856" flipV="1">
            <a:off x="6975790" y="8704741"/>
            <a:ext cx="1259351" cy="2098942"/>
          </a:xfrm>
          <a:custGeom>
            <a:avLst/>
            <a:gdLst>
              <a:gd name="connsiteX0" fmla="*/ 135750 w 1259351"/>
              <a:gd name="connsiteY0" fmla="*/ 1778000 h 1778000"/>
              <a:gd name="connsiteX1" fmla="*/ 84950 w 1259351"/>
              <a:gd name="connsiteY1" fmla="*/ 1295400 h 1778000"/>
              <a:gd name="connsiteX2" fmla="*/ 1126350 w 1259351"/>
              <a:gd name="connsiteY2" fmla="*/ 1498600 h 1778000"/>
              <a:gd name="connsiteX3" fmla="*/ 1253350 w 1259351"/>
              <a:gd name="connsiteY3" fmla="*/ 1016000 h 1778000"/>
              <a:gd name="connsiteX4" fmla="*/ 1202550 w 1259351"/>
              <a:gd name="connsiteY4" fmla="*/ 431800 h 1778000"/>
              <a:gd name="connsiteX5" fmla="*/ 999350 w 1259351"/>
              <a:gd name="connsiteY5" fmla="*/ 0 h 1778000"/>
              <a:gd name="connsiteX6" fmla="*/ 999350 w 1259351"/>
              <a:gd name="connsiteY6" fmla="*/ 0 h 1778000"/>
              <a:gd name="connsiteX7" fmla="*/ 999350 w 1259351"/>
              <a:gd name="connsiteY7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351" h="1778000">
                <a:moveTo>
                  <a:pt x="135750" y="1778000"/>
                </a:moveTo>
                <a:cubicBezTo>
                  <a:pt x="27800" y="1559983"/>
                  <a:pt x="-80150" y="1341967"/>
                  <a:pt x="84950" y="1295400"/>
                </a:cubicBezTo>
                <a:cubicBezTo>
                  <a:pt x="250050" y="1248833"/>
                  <a:pt x="931617" y="1545167"/>
                  <a:pt x="1126350" y="1498600"/>
                </a:cubicBezTo>
                <a:cubicBezTo>
                  <a:pt x="1321083" y="1452033"/>
                  <a:pt x="1240650" y="1193800"/>
                  <a:pt x="1253350" y="1016000"/>
                </a:cubicBezTo>
                <a:cubicBezTo>
                  <a:pt x="1266050" y="838200"/>
                  <a:pt x="1244883" y="601133"/>
                  <a:pt x="1202550" y="431800"/>
                </a:cubicBezTo>
                <a:cubicBezTo>
                  <a:pt x="1160217" y="262467"/>
                  <a:pt x="999350" y="0"/>
                  <a:pt x="999350" y="0"/>
                </a:cubicBezTo>
                <a:lnTo>
                  <a:pt x="999350" y="0"/>
                </a:lnTo>
                <a:lnTo>
                  <a:pt x="999350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0A42BEE4-2A87-6F4E-BDF5-CACF03BD4594}"/>
              </a:ext>
            </a:extLst>
          </p:cNvPr>
          <p:cNvSpPr/>
          <p:nvPr/>
        </p:nvSpPr>
        <p:spPr>
          <a:xfrm rot="6699454" flipV="1">
            <a:off x="6280065" y="11837468"/>
            <a:ext cx="575037" cy="1334547"/>
          </a:xfrm>
          <a:custGeom>
            <a:avLst/>
            <a:gdLst>
              <a:gd name="connsiteX0" fmla="*/ 538121 w 538121"/>
              <a:gd name="connsiteY0" fmla="*/ 822960 h 1196724"/>
              <a:gd name="connsiteX1" fmla="*/ 7769 w 538121"/>
              <a:gd name="connsiteY1" fmla="*/ 1188720 h 1196724"/>
              <a:gd name="connsiteX2" fmla="*/ 227225 w 538121"/>
              <a:gd name="connsiteY2" fmla="*/ 512064 h 1196724"/>
              <a:gd name="connsiteX3" fmla="*/ 300377 w 538121"/>
              <a:gd name="connsiteY3" fmla="*/ 0 h 1196724"/>
              <a:gd name="connsiteX4" fmla="*/ 300377 w 538121"/>
              <a:gd name="connsiteY4" fmla="*/ 0 h 1196724"/>
              <a:gd name="connsiteX5" fmla="*/ 300377 w 538121"/>
              <a:gd name="connsiteY5" fmla="*/ 0 h 1196724"/>
              <a:gd name="connsiteX6" fmla="*/ 300377 w 538121"/>
              <a:gd name="connsiteY6" fmla="*/ 0 h 11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121" h="1196724">
                <a:moveTo>
                  <a:pt x="538121" y="822960"/>
                </a:moveTo>
                <a:cubicBezTo>
                  <a:pt x="298853" y="1031748"/>
                  <a:pt x="59585" y="1240536"/>
                  <a:pt x="7769" y="1188720"/>
                </a:cubicBezTo>
                <a:cubicBezTo>
                  <a:pt x="-44047" y="1136904"/>
                  <a:pt x="178457" y="710184"/>
                  <a:pt x="227225" y="512064"/>
                </a:cubicBezTo>
                <a:cubicBezTo>
                  <a:pt x="275993" y="313944"/>
                  <a:pt x="300377" y="0"/>
                  <a:pt x="300377" y="0"/>
                </a:cubicBezTo>
                <a:lnTo>
                  <a:pt x="300377" y="0"/>
                </a:lnTo>
                <a:lnTo>
                  <a:pt x="300377" y="0"/>
                </a:lnTo>
                <a:lnTo>
                  <a:pt x="300377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364A94D4-17E1-027F-B290-E93BCB4652F8}"/>
              </a:ext>
            </a:extLst>
          </p:cNvPr>
          <p:cNvSpPr/>
          <p:nvPr/>
        </p:nvSpPr>
        <p:spPr>
          <a:xfrm>
            <a:off x="12271248" y="8412480"/>
            <a:ext cx="128016" cy="1115568"/>
          </a:xfrm>
          <a:custGeom>
            <a:avLst/>
            <a:gdLst>
              <a:gd name="connsiteX0" fmla="*/ 109728 w 128016"/>
              <a:gd name="connsiteY0" fmla="*/ 0 h 1115568"/>
              <a:gd name="connsiteX1" fmla="*/ 128016 w 128016"/>
              <a:gd name="connsiteY1" fmla="*/ 292608 h 1115568"/>
              <a:gd name="connsiteX2" fmla="*/ 91440 w 128016"/>
              <a:gd name="connsiteY2" fmla="*/ 749808 h 1115568"/>
              <a:gd name="connsiteX3" fmla="*/ 73152 w 128016"/>
              <a:gd name="connsiteY3" fmla="*/ 804672 h 1115568"/>
              <a:gd name="connsiteX4" fmla="*/ 54864 w 128016"/>
              <a:gd name="connsiteY4" fmla="*/ 914400 h 1115568"/>
              <a:gd name="connsiteX5" fmla="*/ 36576 w 128016"/>
              <a:gd name="connsiteY5" fmla="*/ 969264 h 1115568"/>
              <a:gd name="connsiteX6" fmla="*/ 18288 w 128016"/>
              <a:gd name="connsiteY6" fmla="*/ 1060704 h 1115568"/>
              <a:gd name="connsiteX7" fmla="*/ 0 w 128016"/>
              <a:gd name="connsiteY7" fmla="*/ 1115568 h 111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" h="1115568">
                <a:moveTo>
                  <a:pt x="109728" y="0"/>
                </a:moveTo>
                <a:cubicBezTo>
                  <a:pt x="115824" y="97536"/>
                  <a:pt x="128016" y="194882"/>
                  <a:pt x="128016" y="292608"/>
                </a:cubicBezTo>
                <a:cubicBezTo>
                  <a:pt x="128016" y="410776"/>
                  <a:pt x="122326" y="610821"/>
                  <a:pt x="91440" y="749808"/>
                </a:cubicBezTo>
                <a:cubicBezTo>
                  <a:pt x="87258" y="768626"/>
                  <a:pt x="77334" y="785854"/>
                  <a:pt x="73152" y="804672"/>
                </a:cubicBezTo>
                <a:cubicBezTo>
                  <a:pt x="65108" y="840870"/>
                  <a:pt x="62908" y="878202"/>
                  <a:pt x="54864" y="914400"/>
                </a:cubicBezTo>
                <a:cubicBezTo>
                  <a:pt x="50682" y="933218"/>
                  <a:pt x="41251" y="950562"/>
                  <a:pt x="36576" y="969264"/>
                </a:cubicBezTo>
                <a:cubicBezTo>
                  <a:pt x="29037" y="999420"/>
                  <a:pt x="25827" y="1030548"/>
                  <a:pt x="18288" y="1060704"/>
                </a:cubicBezTo>
                <a:cubicBezTo>
                  <a:pt x="13613" y="1079406"/>
                  <a:pt x="0" y="1115568"/>
                  <a:pt x="0" y="111556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F83E783-1F00-3C5F-1230-2A39494BBC03}"/>
              </a:ext>
            </a:extLst>
          </p:cNvPr>
          <p:cNvSpPr/>
          <p:nvPr/>
        </p:nvSpPr>
        <p:spPr>
          <a:xfrm>
            <a:off x="4630256" y="4992029"/>
            <a:ext cx="4754880" cy="2651760"/>
          </a:xfrm>
          <a:custGeom>
            <a:avLst/>
            <a:gdLst>
              <a:gd name="connsiteX0" fmla="*/ 4736592 w 4754880"/>
              <a:gd name="connsiteY0" fmla="*/ 1847088 h 2651760"/>
              <a:gd name="connsiteX1" fmla="*/ 4754880 w 4754880"/>
              <a:gd name="connsiteY1" fmla="*/ 1975104 h 2651760"/>
              <a:gd name="connsiteX2" fmla="*/ 4700016 w 4754880"/>
              <a:gd name="connsiteY2" fmla="*/ 2121408 h 2651760"/>
              <a:gd name="connsiteX3" fmla="*/ 4645152 w 4754880"/>
              <a:gd name="connsiteY3" fmla="*/ 2157984 h 2651760"/>
              <a:gd name="connsiteX4" fmla="*/ 4608576 w 4754880"/>
              <a:gd name="connsiteY4" fmla="*/ 2212848 h 2651760"/>
              <a:gd name="connsiteX5" fmla="*/ 4498848 w 4754880"/>
              <a:gd name="connsiteY5" fmla="*/ 2322576 h 2651760"/>
              <a:gd name="connsiteX6" fmla="*/ 4407408 w 4754880"/>
              <a:gd name="connsiteY6" fmla="*/ 2395728 h 2651760"/>
              <a:gd name="connsiteX7" fmla="*/ 4297680 w 4754880"/>
              <a:gd name="connsiteY7" fmla="*/ 2468880 h 2651760"/>
              <a:gd name="connsiteX8" fmla="*/ 4187952 w 4754880"/>
              <a:gd name="connsiteY8" fmla="*/ 2542032 h 2651760"/>
              <a:gd name="connsiteX9" fmla="*/ 3986784 w 4754880"/>
              <a:gd name="connsiteY9" fmla="*/ 2596896 h 2651760"/>
              <a:gd name="connsiteX10" fmla="*/ 3840480 w 4754880"/>
              <a:gd name="connsiteY10" fmla="*/ 2633472 h 2651760"/>
              <a:gd name="connsiteX11" fmla="*/ 3767328 w 4754880"/>
              <a:gd name="connsiteY11" fmla="*/ 2651760 h 2651760"/>
              <a:gd name="connsiteX12" fmla="*/ 3163824 w 4754880"/>
              <a:gd name="connsiteY12" fmla="*/ 2633472 h 2651760"/>
              <a:gd name="connsiteX13" fmla="*/ 3090672 w 4754880"/>
              <a:gd name="connsiteY13" fmla="*/ 2615184 h 2651760"/>
              <a:gd name="connsiteX14" fmla="*/ 2980944 w 4754880"/>
              <a:gd name="connsiteY14" fmla="*/ 2578608 h 2651760"/>
              <a:gd name="connsiteX15" fmla="*/ 2926080 w 4754880"/>
              <a:gd name="connsiteY15" fmla="*/ 2560320 h 2651760"/>
              <a:gd name="connsiteX16" fmla="*/ 2816352 w 4754880"/>
              <a:gd name="connsiteY16" fmla="*/ 2505456 h 2651760"/>
              <a:gd name="connsiteX17" fmla="*/ 2706624 w 4754880"/>
              <a:gd name="connsiteY17" fmla="*/ 2450592 h 2651760"/>
              <a:gd name="connsiteX18" fmla="*/ 2596896 w 4754880"/>
              <a:gd name="connsiteY18" fmla="*/ 2340864 h 2651760"/>
              <a:gd name="connsiteX19" fmla="*/ 2468880 w 4754880"/>
              <a:gd name="connsiteY19" fmla="*/ 2249424 h 2651760"/>
              <a:gd name="connsiteX20" fmla="*/ 2377440 w 4754880"/>
              <a:gd name="connsiteY20" fmla="*/ 2139696 h 2651760"/>
              <a:gd name="connsiteX21" fmla="*/ 2322576 w 4754880"/>
              <a:gd name="connsiteY21" fmla="*/ 2084832 h 2651760"/>
              <a:gd name="connsiteX22" fmla="*/ 2249424 w 4754880"/>
              <a:gd name="connsiteY22" fmla="*/ 1920240 h 2651760"/>
              <a:gd name="connsiteX23" fmla="*/ 2212848 w 4754880"/>
              <a:gd name="connsiteY23" fmla="*/ 1865376 h 2651760"/>
              <a:gd name="connsiteX24" fmla="*/ 2194560 w 4754880"/>
              <a:gd name="connsiteY24" fmla="*/ 1810512 h 2651760"/>
              <a:gd name="connsiteX25" fmla="*/ 2157984 w 4754880"/>
              <a:gd name="connsiteY25" fmla="*/ 1719072 h 2651760"/>
              <a:gd name="connsiteX26" fmla="*/ 2121408 w 4754880"/>
              <a:gd name="connsiteY26" fmla="*/ 1645920 h 2651760"/>
              <a:gd name="connsiteX27" fmla="*/ 2084832 w 4754880"/>
              <a:gd name="connsiteY27" fmla="*/ 1591056 h 2651760"/>
              <a:gd name="connsiteX28" fmla="*/ 2066544 w 4754880"/>
              <a:gd name="connsiteY28" fmla="*/ 1536192 h 2651760"/>
              <a:gd name="connsiteX29" fmla="*/ 1956816 w 4754880"/>
              <a:gd name="connsiteY29" fmla="*/ 1280160 h 2651760"/>
              <a:gd name="connsiteX30" fmla="*/ 1938528 w 4754880"/>
              <a:gd name="connsiteY30" fmla="*/ 1207008 h 2651760"/>
              <a:gd name="connsiteX31" fmla="*/ 1920240 w 4754880"/>
              <a:gd name="connsiteY31" fmla="*/ 1152144 h 2651760"/>
              <a:gd name="connsiteX32" fmla="*/ 1901952 w 4754880"/>
              <a:gd name="connsiteY32" fmla="*/ 1060704 h 2651760"/>
              <a:gd name="connsiteX33" fmla="*/ 1883664 w 4754880"/>
              <a:gd name="connsiteY33" fmla="*/ 1005840 h 2651760"/>
              <a:gd name="connsiteX34" fmla="*/ 1865376 w 4754880"/>
              <a:gd name="connsiteY34" fmla="*/ 932688 h 2651760"/>
              <a:gd name="connsiteX35" fmla="*/ 1810512 w 4754880"/>
              <a:gd name="connsiteY35" fmla="*/ 804672 h 2651760"/>
              <a:gd name="connsiteX36" fmla="*/ 1773936 w 4754880"/>
              <a:gd name="connsiteY36" fmla="*/ 676656 h 2651760"/>
              <a:gd name="connsiteX37" fmla="*/ 1737360 w 4754880"/>
              <a:gd name="connsiteY37" fmla="*/ 621792 h 2651760"/>
              <a:gd name="connsiteX38" fmla="*/ 1719072 w 4754880"/>
              <a:gd name="connsiteY38" fmla="*/ 566928 h 2651760"/>
              <a:gd name="connsiteX39" fmla="*/ 1664208 w 4754880"/>
              <a:gd name="connsiteY39" fmla="*/ 475488 h 2651760"/>
              <a:gd name="connsiteX40" fmla="*/ 1645920 w 4754880"/>
              <a:gd name="connsiteY40" fmla="*/ 420624 h 2651760"/>
              <a:gd name="connsiteX41" fmla="*/ 1536192 w 4754880"/>
              <a:gd name="connsiteY41" fmla="*/ 256032 h 2651760"/>
              <a:gd name="connsiteX42" fmla="*/ 1499616 w 4754880"/>
              <a:gd name="connsiteY42" fmla="*/ 201168 h 2651760"/>
              <a:gd name="connsiteX43" fmla="*/ 1426464 w 4754880"/>
              <a:gd name="connsiteY43" fmla="*/ 128016 h 2651760"/>
              <a:gd name="connsiteX44" fmla="*/ 1389888 w 4754880"/>
              <a:gd name="connsiteY44" fmla="*/ 73152 h 2651760"/>
              <a:gd name="connsiteX45" fmla="*/ 1335024 w 4754880"/>
              <a:gd name="connsiteY45" fmla="*/ 54864 h 2651760"/>
              <a:gd name="connsiteX46" fmla="*/ 1225296 w 4754880"/>
              <a:gd name="connsiteY46" fmla="*/ 0 h 2651760"/>
              <a:gd name="connsiteX47" fmla="*/ 950976 w 4754880"/>
              <a:gd name="connsiteY47" fmla="*/ 36576 h 2651760"/>
              <a:gd name="connsiteX48" fmla="*/ 841248 w 4754880"/>
              <a:gd name="connsiteY48" fmla="*/ 91440 h 2651760"/>
              <a:gd name="connsiteX49" fmla="*/ 786384 w 4754880"/>
              <a:gd name="connsiteY49" fmla="*/ 109728 h 2651760"/>
              <a:gd name="connsiteX50" fmla="*/ 603504 w 4754880"/>
              <a:gd name="connsiteY50" fmla="*/ 164592 h 2651760"/>
              <a:gd name="connsiteX51" fmla="*/ 493776 w 4754880"/>
              <a:gd name="connsiteY51" fmla="*/ 219456 h 2651760"/>
              <a:gd name="connsiteX52" fmla="*/ 420624 w 4754880"/>
              <a:gd name="connsiteY52" fmla="*/ 256032 h 2651760"/>
              <a:gd name="connsiteX53" fmla="*/ 365760 w 4754880"/>
              <a:gd name="connsiteY53" fmla="*/ 274320 h 2651760"/>
              <a:gd name="connsiteX54" fmla="*/ 256032 w 4754880"/>
              <a:gd name="connsiteY54" fmla="*/ 347472 h 2651760"/>
              <a:gd name="connsiteX55" fmla="*/ 182880 w 4754880"/>
              <a:gd name="connsiteY55" fmla="*/ 457200 h 2651760"/>
              <a:gd name="connsiteX56" fmla="*/ 36576 w 4754880"/>
              <a:gd name="connsiteY56" fmla="*/ 621792 h 2651760"/>
              <a:gd name="connsiteX57" fmla="*/ 0 w 4754880"/>
              <a:gd name="connsiteY57" fmla="*/ 749808 h 2651760"/>
              <a:gd name="connsiteX58" fmla="*/ 18288 w 4754880"/>
              <a:gd name="connsiteY58" fmla="*/ 932688 h 2651760"/>
              <a:gd name="connsiteX59" fmla="*/ 36576 w 4754880"/>
              <a:gd name="connsiteY59" fmla="*/ 987552 h 2651760"/>
              <a:gd name="connsiteX60" fmla="*/ 91440 w 4754880"/>
              <a:gd name="connsiteY60" fmla="*/ 1042416 h 2651760"/>
              <a:gd name="connsiteX61" fmla="*/ 201168 w 4754880"/>
              <a:gd name="connsiteY61" fmla="*/ 1115568 h 2651760"/>
              <a:gd name="connsiteX62" fmla="*/ 365760 w 4754880"/>
              <a:gd name="connsiteY62" fmla="*/ 1188720 h 2651760"/>
              <a:gd name="connsiteX63" fmla="*/ 420624 w 4754880"/>
              <a:gd name="connsiteY63" fmla="*/ 1207008 h 2651760"/>
              <a:gd name="connsiteX64" fmla="*/ 1133856 w 4754880"/>
              <a:gd name="connsiteY64" fmla="*/ 1188720 h 2651760"/>
              <a:gd name="connsiteX65" fmla="*/ 1335024 w 4754880"/>
              <a:gd name="connsiteY65" fmla="*/ 1152144 h 2651760"/>
              <a:gd name="connsiteX66" fmla="*/ 1426464 w 4754880"/>
              <a:gd name="connsiteY66" fmla="*/ 1152144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54880" h="2651760">
                <a:moveTo>
                  <a:pt x="4736592" y="1847088"/>
                </a:moveTo>
                <a:cubicBezTo>
                  <a:pt x="4742688" y="1889760"/>
                  <a:pt x="4754880" y="1931999"/>
                  <a:pt x="4754880" y="1975104"/>
                </a:cubicBezTo>
                <a:cubicBezTo>
                  <a:pt x="4754880" y="2027443"/>
                  <a:pt x="4737855" y="2083569"/>
                  <a:pt x="4700016" y="2121408"/>
                </a:cubicBezTo>
                <a:cubicBezTo>
                  <a:pt x="4684474" y="2136950"/>
                  <a:pt x="4663440" y="2145792"/>
                  <a:pt x="4645152" y="2157984"/>
                </a:cubicBezTo>
                <a:cubicBezTo>
                  <a:pt x="4632960" y="2176272"/>
                  <a:pt x="4623178" y="2196420"/>
                  <a:pt x="4608576" y="2212848"/>
                </a:cubicBezTo>
                <a:cubicBezTo>
                  <a:pt x="4574211" y="2251509"/>
                  <a:pt x="4527541" y="2279537"/>
                  <a:pt x="4498848" y="2322576"/>
                </a:cubicBezTo>
                <a:cubicBezTo>
                  <a:pt x="4451579" y="2393480"/>
                  <a:pt x="4483124" y="2370489"/>
                  <a:pt x="4407408" y="2395728"/>
                </a:cubicBezTo>
                <a:cubicBezTo>
                  <a:pt x="4285650" y="2517486"/>
                  <a:pt x="4416780" y="2402713"/>
                  <a:pt x="4297680" y="2468880"/>
                </a:cubicBezTo>
                <a:cubicBezTo>
                  <a:pt x="4259253" y="2490228"/>
                  <a:pt x="4229655" y="2528131"/>
                  <a:pt x="4187952" y="2542032"/>
                </a:cubicBezTo>
                <a:cubicBezTo>
                  <a:pt x="4000643" y="2604468"/>
                  <a:pt x="4154804" y="2558122"/>
                  <a:pt x="3986784" y="2596896"/>
                </a:cubicBezTo>
                <a:cubicBezTo>
                  <a:pt x="3937802" y="2608199"/>
                  <a:pt x="3889248" y="2621280"/>
                  <a:pt x="3840480" y="2633472"/>
                </a:cubicBezTo>
                <a:lnTo>
                  <a:pt x="3767328" y="2651760"/>
                </a:lnTo>
                <a:cubicBezTo>
                  <a:pt x="3566160" y="2645664"/>
                  <a:pt x="3364791" y="2644335"/>
                  <a:pt x="3163824" y="2633472"/>
                </a:cubicBezTo>
                <a:cubicBezTo>
                  <a:pt x="3138726" y="2632115"/>
                  <a:pt x="3114746" y="2622406"/>
                  <a:pt x="3090672" y="2615184"/>
                </a:cubicBezTo>
                <a:cubicBezTo>
                  <a:pt x="3053743" y="2604105"/>
                  <a:pt x="3017520" y="2590800"/>
                  <a:pt x="2980944" y="2578608"/>
                </a:cubicBezTo>
                <a:cubicBezTo>
                  <a:pt x="2962656" y="2572512"/>
                  <a:pt x="2942120" y="2571013"/>
                  <a:pt x="2926080" y="2560320"/>
                </a:cubicBezTo>
                <a:cubicBezTo>
                  <a:pt x="2768847" y="2455498"/>
                  <a:pt x="2967783" y="2581172"/>
                  <a:pt x="2816352" y="2505456"/>
                </a:cubicBezTo>
                <a:cubicBezTo>
                  <a:pt x="2674545" y="2434552"/>
                  <a:pt x="2844526" y="2496559"/>
                  <a:pt x="2706624" y="2450592"/>
                </a:cubicBezTo>
                <a:cubicBezTo>
                  <a:pt x="2670048" y="2414016"/>
                  <a:pt x="2639935" y="2369557"/>
                  <a:pt x="2596896" y="2340864"/>
                </a:cubicBezTo>
                <a:cubicBezTo>
                  <a:pt x="2553476" y="2311917"/>
                  <a:pt x="2508577" y="2283450"/>
                  <a:pt x="2468880" y="2249424"/>
                </a:cubicBezTo>
                <a:cubicBezTo>
                  <a:pt x="2375380" y="2169281"/>
                  <a:pt x="2447989" y="2224354"/>
                  <a:pt x="2377440" y="2139696"/>
                </a:cubicBezTo>
                <a:cubicBezTo>
                  <a:pt x="2360883" y="2119827"/>
                  <a:pt x="2339133" y="2104701"/>
                  <a:pt x="2322576" y="2084832"/>
                </a:cubicBezTo>
                <a:cubicBezTo>
                  <a:pt x="2198506" y="1935948"/>
                  <a:pt x="2408911" y="2159470"/>
                  <a:pt x="2249424" y="1920240"/>
                </a:cubicBezTo>
                <a:cubicBezTo>
                  <a:pt x="2237232" y="1901952"/>
                  <a:pt x="2222678" y="1885035"/>
                  <a:pt x="2212848" y="1865376"/>
                </a:cubicBezTo>
                <a:cubicBezTo>
                  <a:pt x="2204227" y="1848134"/>
                  <a:pt x="2201329" y="1828562"/>
                  <a:pt x="2194560" y="1810512"/>
                </a:cubicBezTo>
                <a:cubicBezTo>
                  <a:pt x="2183033" y="1779774"/>
                  <a:pt x="2171317" y="1749071"/>
                  <a:pt x="2157984" y="1719072"/>
                </a:cubicBezTo>
                <a:cubicBezTo>
                  <a:pt x="2146912" y="1694160"/>
                  <a:pt x="2134934" y="1669590"/>
                  <a:pt x="2121408" y="1645920"/>
                </a:cubicBezTo>
                <a:cubicBezTo>
                  <a:pt x="2110503" y="1626837"/>
                  <a:pt x="2094662" y="1610715"/>
                  <a:pt x="2084832" y="1591056"/>
                </a:cubicBezTo>
                <a:cubicBezTo>
                  <a:pt x="2076211" y="1573814"/>
                  <a:pt x="2074521" y="1553741"/>
                  <a:pt x="2066544" y="1536192"/>
                </a:cubicBezTo>
                <a:cubicBezTo>
                  <a:pt x="1982583" y="1351479"/>
                  <a:pt x="2006085" y="1444390"/>
                  <a:pt x="1956816" y="1280160"/>
                </a:cubicBezTo>
                <a:cubicBezTo>
                  <a:pt x="1949594" y="1256086"/>
                  <a:pt x="1945433" y="1231175"/>
                  <a:pt x="1938528" y="1207008"/>
                </a:cubicBezTo>
                <a:cubicBezTo>
                  <a:pt x="1933232" y="1188472"/>
                  <a:pt x="1924915" y="1170846"/>
                  <a:pt x="1920240" y="1152144"/>
                </a:cubicBezTo>
                <a:cubicBezTo>
                  <a:pt x="1912701" y="1121988"/>
                  <a:pt x="1909491" y="1090860"/>
                  <a:pt x="1901952" y="1060704"/>
                </a:cubicBezTo>
                <a:cubicBezTo>
                  <a:pt x="1897277" y="1042002"/>
                  <a:pt x="1888960" y="1024376"/>
                  <a:pt x="1883664" y="1005840"/>
                </a:cubicBezTo>
                <a:cubicBezTo>
                  <a:pt x="1876759" y="981673"/>
                  <a:pt x="1872281" y="956855"/>
                  <a:pt x="1865376" y="932688"/>
                </a:cubicBezTo>
                <a:cubicBezTo>
                  <a:pt x="1829045" y="805530"/>
                  <a:pt x="1869034" y="960730"/>
                  <a:pt x="1810512" y="804672"/>
                </a:cubicBezTo>
                <a:cubicBezTo>
                  <a:pt x="1792933" y="757796"/>
                  <a:pt x="1796042" y="720868"/>
                  <a:pt x="1773936" y="676656"/>
                </a:cubicBezTo>
                <a:cubicBezTo>
                  <a:pt x="1764106" y="656997"/>
                  <a:pt x="1747190" y="641451"/>
                  <a:pt x="1737360" y="621792"/>
                </a:cubicBezTo>
                <a:cubicBezTo>
                  <a:pt x="1728739" y="604550"/>
                  <a:pt x="1727693" y="584170"/>
                  <a:pt x="1719072" y="566928"/>
                </a:cubicBezTo>
                <a:cubicBezTo>
                  <a:pt x="1703176" y="535135"/>
                  <a:pt x="1680104" y="507281"/>
                  <a:pt x="1664208" y="475488"/>
                </a:cubicBezTo>
                <a:cubicBezTo>
                  <a:pt x="1655587" y="458246"/>
                  <a:pt x="1655282" y="437475"/>
                  <a:pt x="1645920" y="420624"/>
                </a:cubicBezTo>
                <a:lnTo>
                  <a:pt x="1536192" y="256032"/>
                </a:lnTo>
                <a:cubicBezTo>
                  <a:pt x="1524000" y="237744"/>
                  <a:pt x="1515158" y="216710"/>
                  <a:pt x="1499616" y="201168"/>
                </a:cubicBezTo>
                <a:cubicBezTo>
                  <a:pt x="1475232" y="176784"/>
                  <a:pt x="1448906" y="154198"/>
                  <a:pt x="1426464" y="128016"/>
                </a:cubicBezTo>
                <a:cubicBezTo>
                  <a:pt x="1412160" y="111328"/>
                  <a:pt x="1407051" y="86882"/>
                  <a:pt x="1389888" y="73152"/>
                </a:cubicBezTo>
                <a:cubicBezTo>
                  <a:pt x="1374835" y="61110"/>
                  <a:pt x="1352266" y="63485"/>
                  <a:pt x="1335024" y="54864"/>
                </a:cubicBezTo>
                <a:cubicBezTo>
                  <a:pt x="1193217" y="-16040"/>
                  <a:pt x="1363198" y="45967"/>
                  <a:pt x="1225296" y="0"/>
                </a:cubicBezTo>
                <a:cubicBezTo>
                  <a:pt x="1067106" y="14381"/>
                  <a:pt x="1064063" y="4265"/>
                  <a:pt x="950976" y="36576"/>
                </a:cubicBezTo>
                <a:cubicBezTo>
                  <a:pt x="843719" y="67221"/>
                  <a:pt x="948115" y="38007"/>
                  <a:pt x="841248" y="91440"/>
                </a:cubicBezTo>
                <a:cubicBezTo>
                  <a:pt x="824006" y="100061"/>
                  <a:pt x="804434" y="102959"/>
                  <a:pt x="786384" y="109728"/>
                </a:cubicBezTo>
                <a:cubicBezTo>
                  <a:pt x="648898" y="161285"/>
                  <a:pt x="743407" y="136611"/>
                  <a:pt x="603504" y="164592"/>
                </a:cubicBezTo>
                <a:cubicBezTo>
                  <a:pt x="498069" y="234882"/>
                  <a:pt x="599778" y="174027"/>
                  <a:pt x="493776" y="219456"/>
                </a:cubicBezTo>
                <a:cubicBezTo>
                  <a:pt x="468718" y="230195"/>
                  <a:pt x="445682" y="245293"/>
                  <a:pt x="420624" y="256032"/>
                </a:cubicBezTo>
                <a:cubicBezTo>
                  <a:pt x="402905" y="263626"/>
                  <a:pt x="382611" y="264958"/>
                  <a:pt x="365760" y="274320"/>
                </a:cubicBezTo>
                <a:cubicBezTo>
                  <a:pt x="327333" y="295668"/>
                  <a:pt x="256032" y="347472"/>
                  <a:pt x="256032" y="347472"/>
                </a:cubicBezTo>
                <a:cubicBezTo>
                  <a:pt x="231648" y="384048"/>
                  <a:pt x="213964" y="426116"/>
                  <a:pt x="182880" y="457200"/>
                </a:cubicBezTo>
                <a:cubicBezTo>
                  <a:pt x="134412" y="505668"/>
                  <a:pt x="69210" y="556523"/>
                  <a:pt x="36576" y="621792"/>
                </a:cubicBezTo>
                <a:cubicBezTo>
                  <a:pt x="23458" y="648028"/>
                  <a:pt x="5860" y="726370"/>
                  <a:pt x="0" y="749808"/>
                </a:cubicBezTo>
                <a:cubicBezTo>
                  <a:pt x="6096" y="810768"/>
                  <a:pt x="8972" y="872136"/>
                  <a:pt x="18288" y="932688"/>
                </a:cubicBezTo>
                <a:cubicBezTo>
                  <a:pt x="21219" y="951741"/>
                  <a:pt x="25883" y="971512"/>
                  <a:pt x="36576" y="987552"/>
                </a:cubicBezTo>
                <a:cubicBezTo>
                  <a:pt x="50922" y="1009071"/>
                  <a:pt x="71025" y="1026538"/>
                  <a:pt x="91440" y="1042416"/>
                </a:cubicBezTo>
                <a:cubicBezTo>
                  <a:pt x="126139" y="1069404"/>
                  <a:pt x="164592" y="1091184"/>
                  <a:pt x="201168" y="1115568"/>
                </a:cubicBezTo>
                <a:cubicBezTo>
                  <a:pt x="288111" y="1173530"/>
                  <a:pt x="235180" y="1145193"/>
                  <a:pt x="365760" y="1188720"/>
                </a:cubicBezTo>
                <a:lnTo>
                  <a:pt x="420624" y="1207008"/>
                </a:lnTo>
                <a:lnTo>
                  <a:pt x="1133856" y="1188720"/>
                </a:lnTo>
                <a:cubicBezTo>
                  <a:pt x="1239812" y="1184011"/>
                  <a:pt x="1236088" y="1162038"/>
                  <a:pt x="1335024" y="1152144"/>
                </a:cubicBezTo>
                <a:cubicBezTo>
                  <a:pt x="1365353" y="1149111"/>
                  <a:pt x="1395984" y="1152144"/>
                  <a:pt x="1426464" y="1152144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7CEAA4-5F51-D4DE-5976-32376E940A39}"/>
                  </a:ext>
                </a:extLst>
              </p14:cNvPr>
              <p14:cNvContentPartPr/>
              <p14:nvPr/>
            </p14:nvContentPartPr>
            <p14:xfrm>
              <a:off x="6757140" y="6399720"/>
              <a:ext cx="2463840" cy="134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7CEAA4-5F51-D4DE-5976-32376E940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500" y="6219720"/>
                <a:ext cx="2643480" cy="17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81DA61-6887-D94D-BF0A-65E0AD4EC787}"/>
                  </a:ext>
                </a:extLst>
              </p14:cNvPr>
              <p14:cNvContentPartPr/>
              <p14:nvPr/>
            </p14:nvContentPartPr>
            <p14:xfrm>
              <a:off x="7888260" y="8871120"/>
              <a:ext cx="2470320" cy="14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81DA61-6887-D94D-BF0A-65E0AD4EC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8260" y="8691480"/>
                <a:ext cx="2649960" cy="17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3A0798-AE8D-8E74-A18A-57E721CAD492}"/>
                  </a:ext>
                </a:extLst>
              </p14:cNvPr>
              <p14:cNvContentPartPr/>
              <p14:nvPr/>
            </p14:nvContentPartPr>
            <p14:xfrm>
              <a:off x="8687043" y="16577033"/>
              <a:ext cx="18316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3A0798-AE8D-8E74-A18A-57E721CAD4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7043" y="16397033"/>
                <a:ext cx="201132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A7213FFE-D019-FCBE-B249-C98125EF69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2814"/>
          <a:stretch/>
        </p:blipFill>
        <p:spPr>
          <a:xfrm>
            <a:off x="15783196" y="15818746"/>
            <a:ext cx="18596363" cy="15043286"/>
          </a:xfrm>
          <a:prstGeom prst="rect">
            <a:avLst/>
          </a:prstGeom>
        </p:spPr>
      </p:pic>
      <p:pic>
        <p:nvPicPr>
          <p:cNvPr id="15" name="Graphic 14" descr="Brain in head with solid fill">
            <a:extLst>
              <a:ext uri="{FF2B5EF4-FFF2-40B4-BE49-F238E27FC236}">
                <a16:creationId xmlns:a16="http://schemas.microsoft.com/office/drawing/2014/main" id="{B5CA1E0D-59F9-535B-CF1F-62A323C7E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702156" y="10311120"/>
            <a:ext cx="5668522" cy="5940852"/>
          </a:xfrm>
          <a:prstGeom prst="rect">
            <a:avLst/>
          </a:prstGeom>
        </p:spPr>
      </p:pic>
      <p:pic>
        <p:nvPicPr>
          <p:cNvPr id="17" name="Graphic 16" descr="Heart with solid fill">
            <a:extLst>
              <a:ext uri="{FF2B5EF4-FFF2-40B4-BE49-F238E27FC236}">
                <a16:creationId xmlns:a16="http://schemas.microsoft.com/office/drawing/2014/main" id="{0F22EE5A-BB3C-7709-BFC1-DEACD4C09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05716" y="16087624"/>
            <a:ext cx="4751320" cy="497958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B3CB3-0CCD-8AAC-1A54-21646425653E}"/>
              </a:ext>
            </a:extLst>
          </p:cNvPr>
          <p:cNvCxnSpPr>
            <a:cxnSpLocks/>
          </p:cNvCxnSpPr>
          <p:nvPr/>
        </p:nvCxnSpPr>
        <p:spPr>
          <a:xfrm>
            <a:off x="2699657" y="16550481"/>
            <a:ext cx="134039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FF565B-ACF2-70BF-66F5-6EEE16AC513E}"/>
                  </a:ext>
                </a:extLst>
              </p14:cNvPr>
              <p14:cNvContentPartPr/>
              <p14:nvPr/>
            </p14:nvContentPartPr>
            <p14:xfrm>
              <a:off x="12350020" y="16667707"/>
              <a:ext cx="1869480" cy="79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FF565B-ACF2-70BF-66F5-6EEE16AC51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60020" y="16487707"/>
                <a:ext cx="2049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7811BE-5B20-98CB-CA72-55F766971A91}"/>
                  </a:ext>
                </a:extLst>
              </p14:cNvPr>
              <p14:cNvContentPartPr/>
              <p14:nvPr/>
            </p14:nvContentPartPr>
            <p14:xfrm flipV="1">
              <a:off x="7423220" y="16551161"/>
              <a:ext cx="1068944" cy="5985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811BE-5B20-98CB-CA72-55F766971A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flipV="1">
                <a:off x="7333211" y="16372310"/>
                <a:ext cx="1248601" cy="417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AE6988-5DB5-DBE6-1203-DD3416B17DE3}"/>
                  </a:ext>
                </a:extLst>
              </p14:cNvPr>
              <p14:cNvContentPartPr/>
              <p14:nvPr/>
            </p14:nvContentPartPr>
            <p14:xfrm>
              <a:off x="12371791" y="16428220"/>
              <a:ext cx="186948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AE6988-5DB5-DBE6-1203-DD3416B17D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81791" y="16248220"/>
                <a:ext cx="2049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B18F4D-7B60-1FCD-7CA2-9F375BDB6E5E}"/>
                  </a:ext>
                </a:extLst>
              </p14:cNvPr>
              <p14:cNvContentPartPr/>
              <p14:nvPr/>
            </p14:nvContentPartPr>
            <p14:xfrm>
              <a:off x="3918733" y="16588507"/>
              <a:ext cx="1869480" cy="79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B18F4D-7B60-1FCD-7CA2-9F375BDB6E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8733" y="16408507"/>
                <a:ext cx="2049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822E14-96A2-CD2F-58F6-9AC595B3E18B}"/>
                  </a:ext>
                </a:extLst>
              </p14:cNvPr>
              <p14:cNvContentPartPr/>
              <p14:nvPr/>
            </p14:nvContentPartPr>
            <p14:xfrm>
              <a:off x="3940504" y="16349020"/>
              <a:ext cx="1869480" cy="79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822E14-96A2-CD2F-58F6-9AC595B3E1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50504" y="16169020"/>
                <a:ext cx="2049120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56D09CA-8198-AC19-FD60-28991EB26F86}"/>
              </a:ext>
            </a:extLst>
          </p:cNvPr>
          <p:cNvSpPr/>
          <p:nvPr/>
        </p:nvSpPr>
        <p:spPr>
          <a:xfrm>
            <a:off x="7276272" y="8100218"/>
            <a:ext cx="4104310" cy="420624"/>
          </a:xfrm>
          <a:prstGeom prst="rect">
            <a:avLst/>
          </a:prstGeom>
          <a:solidFill>
            <a:schemeClr val="tx1">
              <a:alpha val="345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15045-E7FC-8CE1-91BE-D6972D2F9D77}"/>
              </a:ext>
            </a:extLst>
          </p:cNvPr>
          <p:cNvSpPr/>
          <p:nvPr/>
        </p:nvSpPr>
        <p:spPr>
          <a:xfrm>
            <a:off x="5982011" y="8107791"/>
            <a:ext cx="1294261" cy="403900"/>
          </a:xfrm>
          <a:prstGeom prst="rect">
            <a:avLst/>
          </a:prstGeom>
          <a:solidFill>
            <a:srgbClr val="FF0000">
              <a:alpha val="3454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8BCEA-A340-2AF3-9DC0-13419EAE6897}"/>
              </a:ext>
            </a:extLst>
          </p:cNvPr>
          <p:cNvSpPr/>
          <p:nvPr/>
        </p:nvSpPr>
        <p:spPr>
          <a:xfrm>
            <a:off x="13148922" y="2929942"/>
            <a:ext cx="1689340" cy="553331"/>
          </a:xfrm>
          <a:prstGeom prst="rect">
            <a:avLst/>
          </a:prstGeom>
          <a:solidFill>
            <a:srgbClr val="FF0000">
              <a:alpha val="3454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4CF87-4A4F-8D26-100C-06B6313400A2}"/>
              </a:ext>
            </a:extLst>
          </p:cNvPr>
          <p:cNvSpPr/>
          <p:nvPr/>
        </p:nvSpPr>
        <p:spPr>
          <a:xfrm>
            <a:off x="13145136" y="3680639"/>
            <a:ext cx="1689340" cy="553331"/>
          </a:xfrm>
          <a:prstGeom prst="rect">
            <a:avLst/>
          </a:prstGeom>
          <a:solidFill>
            <a:schemeClr val="tx1">
              <a:alpha val="345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9D86F-544E-E70B-DD85-2604642FF992}"/>
              </a:ext>
            </a:extLst>
          </p:cNvPr>
          <p:cNvSpPr/>
          <p:nvPr/>
        </p:nvSpPr>
        <p:spPr>
          <a:xfrm>
            <a:off x="13145136" y="4420966"/>
            <a:ext cx="1689340" cy="553331"/>
          </a:xfrm>
          <a:prstGeom prst="rect">
            <a:avLst/>
          </a:prstGeom>
          <a:solidFill>
            <a:srgbClr val="FFFF00">
              <a:alpha val="9353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B13E3E64-9868-97E6-20DB-B54B653B6A5E}"/>
              </a:ext>
            </a:extLst>
          </p:cNvPr>
          <p:cNvSpPr/>
          <p:nvPr/>
        </p:nvSpPr>
        <p:spPr>
          <a:xfrm>
            <a:off x="23643771" y="11038115"/>
            <a:ext cx="3135086" cy="3528765"/>
          </a:xfrm>
          <a:custGeom>
            <a:avLst/>
            <a:gdLst>
              <a:gd name="connsiteX0" fmla="*/ 1502228 w 3135086"/>
              <a:gd name="connsiteY0" fmla="*/ 3069771 h 3528765"/>
              <a:gd name="connsiteX1" fmla="*/ 1828800 w 3135086"/>
              <a:gd name="connsiteY1" fmla="*/ 3135086 h 3528765"/>
              <a:gd name="connsiteX2" fmla="*/ 2547257 w 3135086"/>
              <a:gd name="connsiteY2" fmla="*/ 3004457 h 3528765"/>
              <a:gd name="connsiteX3" fmla="*/ 2873828 w 3135086"/>
              <a:gd name="connsiteY3" fmla="*/ 2612571 h 3528765"/>
              <a:gd name="connsiteX4" fmla="*/ 3004457 w 3135086"/>
              <a:gd name="connsiteY4" fmla="*/ 2220686 h 3528765"/>
              <a:gd name="connsiteX5" fmla="*/ 3069771 w 3135086"/>
              <a:gd name="connsiteY5" fmla="*/ 2024743 h 3528765"/>
              <a:gd name="connsiteX6" fmla="*/ 3135086 w 3135086"/>
              <a:gd name="connsiteY6" fmla="*/ 1828800 h 3528765"/>
              <a:gd name="connsiteX7" fmla="*/ 3069771 w 3135086"/>
              <a:gd name="connsiteY7" fmla="*/ 1045028 h 3528765"/>
              <a:gd name="connsiteX8" fmla="*/ 3004457 w 3135086"/>
              <a:gd name="connsiteY8" fmla="*/ 849086 h 3528765"/>
              <a:gd name="connsiteX9" fmla="*/ 2808514 w 3135086"/>
              <a:gd name="connsiteY9" fmla="*/ 653143 h 3528765"/>
              <a:gd name="connsiteX10" fmla="*/ 2416628 w 3135086"/>
              <a:gd name="connsiteY10" fmla="*/ 391886 h 3528765"/>
              <a:gd name="connsiteX11" fmla="*/ 2220686 w 3135086"/>
              <a:gd name="connsiteY11" fmla="*/ 261257 h 3528765"/>
              <a:gd name="connsiteX12" fmla="*/ 2024743 w 3135086"/>
              <a:gd name="connsiteY12" fmla="*/ 130628 h 3528765"/>
              <a:gd name="connsiteX13" fmla="*/ 1632857 w 3135086"/>
              <a:gd name="connsiteY13" fmla="*/ 0 h 3528765"/>
              <a:gd name="connsiteX14" fmla="*/ 914400 w 3135086"/>
              <a:gd name="connsiteY14" fmla="*/ 65314 h 3528765"/>
              <a:gd name="connsiteX15" fmla="*/ 587828 w 3135086"/>
              <a:gd name="connsiteY15" fmla="*/ 391886 h 3528765"/>
              <a:gd name="connsiteX16" fmla="*/ 391886 w 3135086"/>
              <a:gd name="connsiteY16" fmla="*/ 522514 h 3528765"/>
              <a:gd name="connsiteX17" fmla="*/ 195943 w 3135086"/>
              <a:gd name="connsiteY17" fmla="*/ 718457 h 3528765"/>
              <a:gd name="connsiteX18" fmla="*/ 65314 w 3135086"/>
              <a:gd name="connsiteY18" fmla="*/ 1110343 h 3528765"/>
              <a:gd name="connsiteX19" fmla="*/ 0 w 3135086"/>
              <a:gd name="connsiteY19" fmla="*/ 1306286 h 3528765"/>
              <a:gd name="connsiteX20" fmla="*/ 261257 w 3135086"/>
              <a:gd name="connsiteY20" fmla="*/ 1894114 h 3528765"/>
              <a:gd name="connsiteX21" fmla="*/ 326571 w 3135086"/>
              <a:gd name="connsiteY21" fmla="*/ 2090057 h 3528765"/>
              <a:gd name="connsiteX22" fmla="*/ 457200 w 3135086"/>
              <a:gd name="connsiteY22" fmla="*/ 2286000 h 3528765"/>
              <a:gd name="connsiteX23" fmla="*/ 718457 w 3135086"/>
              <a:gd name="connsiteY23" fmla="*/ 2873828 h 3528765"/>
              <a:gd name="connsiteX24" fmla="*/ 914400 w 3135086"/>
              <a:gd name="connsiteY24" fmla="*/ 3265714 h 3528765"/>
              <a:gd name="connsiteX25" fmla="*/ 1306286 w 3135086"/>
              <a:gd name="connsiteY25" fmla="*/ 3526971 h 3528765"/>
              <a:gd name="connsiteX26" fmla="*/ 2286000 w 3135086"/>
              <a:gd name="connsiteY26" fmla="*/ 3265714 h 3528765"/>
              <a:gd name="connsiteX27" fmla="*/ 2351314 w 3135086"/>
              <a:gd name="connsiteY27" fmla="*/ 3200400 h 352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35086" h="3528765">
                <a:moveTo>
                  <a:pt x="1502228" y="3069771"/>
                </a:moveTo>
                <a:cubicBezTo>
                  <a:pt x="1611085" y="3091543"/>
                  <a:pt x="1717787" y="3135086"/>
                  <a:pt x="1828800" y="3135086"/>
                </a:cubicBezTo>
                <a:cubicBezTo>
                  <a:pt x="2198065" y="3135086"/>
                  <a:pt x="2271699" y="3096309"/>
                  <a:pt x="2547257" y="3004457"/>
                </a:cubicBezTo>
                <a:cubicBezTo>
                  <a:pt x="2670308" y="2881406"/>
                  <a:pt x="2801081" y="2776252"/>
                  <a:pt x="2873828" y="2612571"/>
                </a:cubicBezTo>
                <a:cubicBezTo>
                  <a:pt x="2929751" y="2486744"/>
                  <a:pt x="2960914" y="2351314"/>
                  <a:pt x="3004457" y="2220686"/>
                </a:cubicBezTo>
                <a:lnTo>
                  <a:pt x="3069771" y="2024743"/>
                </a:lnTo>
                <a:lnTo>
                  <a:pt x="3135086" y="1828800"/>
                </a:lnTo>
                <a:cubicBezTo>
                  <a:pt x="3113314" y="1567543"/>
                  <a:pt x="3104420" y="1304891"/>
                  <a:pt x="3069771" y="1045028"/>
                </a:cubicBezTo>
                <a:cubicBezTo>
                  <a:pt x="3060672" y="976785"/>
                  <a:pt x="3042646" y="906370"/>
                  <a:pt x="3004457" y="849086"/>
                </a:cubicBezTo>
                <a:cubicBezTo>
                  <a:pt x="2953220" y="772231"/>
                  <a:pt x="2881425" y="709852"/>
                  <a:pt x="2808514" y="653143"/>
                </a:cubicBezTo>
                <a:cubicBezTo>
                  <a:pt x="2684589" y="556757"/>
                  <a:pt x="2547257" y="478972"/>
                  <a:pt x="2416628" y="391886"/>
                </a:cubicBezTo>
                <a:lnTo>
                  <a:pt x="2220686" y="261257"/>
                </a:lnTo>
                <a:cubicBezTo>
                  <a:pt x="2155372" y="217714"/>
                  <a:pt x="2099213" y="155451"/>
                  <a:pt x="2024743" y="130628"/>
                </a:cubicBezTo>
                <a:lnTo>
                  <a:pt x="1632857" y="0"/>
                </a:lnTo>
                <a:cubicBezTo>
                  <a:pt x="1393371" y="21771"/>
                  <a:pt x="1149535" y="14928"/>
                  <a:pt x="914400" y="65314"/>
                </a:cubicBezTo>
                <a:cubicBezTo>
                  <a:pt x="692728" y="112815"/>
                  <a:pt x="722414" y="257300"/>
                  <a:pt x="587828" y="391886"/>
                </a:cubicBezTo>
                <a:cubicBezTo>
                  <a:pt x="532322" y="447392"/>
                  <a:pt x="452190" y="472261"/>
                  <a:pt x="391886" y="522514"/>
                </a:cubicBezTo>
                <a:cubicBezTo>
                  <a:pt x="320927" y="581647"/>
                  <a:pt x="261257" y="653143"/>
                  <a:pt x="195943" y="718457"/>
                </a:cubicBezTo>
                <a:lnTo>
                  <a:pt x="65314" y="1110343"/>
                </a:lnTo>
                <a:lnTo>
                  <a:pt x="0" y="1306286"/>
                </a:lnTo>
                <a:cubicBezTo>
                  <a:pt x="155451" y="1772641"/>
                  <a:pt x="54249" y="1583602"/>
                  <a:pt x="261257" y="1894114"/>
                </a:cubicBezTo>
                <a:cubicBezTo>
                  <a:pt x="283028" y="1959428"/>
                  <a:pt x="295782" y="2028478"/>
                  <a:pt x="326571" y="2090057"/>
                </a:cubicBezTo>
                <a:cubicBezTo>
                  <a:pt x="361676" y="2160268"/>
                  <a:pt x="425319" y="2214267"/>
                  <a:pt x="457200" y="2286000"/>
                </a:cubicBezTo>
                <a:cubicBezTo>
                  <a:pt x="768102" y="2985530"/>
                  <a:pt x="422828" y="2430388"/>
                  <a:pt x="718457" y="2873828"/>
                </a:cubicBezTo>
                <a:cubicBezTo>
                  <a:pt x="765047" y="3013597"/>
                  <a:pt x="795233" y="3161443"/>
                  <a:pt x="914400" y="3265714"/>
                </a:cubicBezTo>
                <a:cubicBezTo>
                  <a:pt x="1032552" y="3369097"/>
                  <a:pt x="1306286" y="3526971"/>
                  <a:pt x="1306286" y="3526971"/>
                </a:cubicBezTo>
                <a:cubicBezTo>
                  <a:pt x="2371832" y="3445006"/>
                  <a:pt x="1959696" y="3700786"/>
                  <a:pt x="2286000" y="3265714"/>
                </a:cubicBezTo>
                <a:cubicBezTo>
                  <a:pt x="2304474" y="3241083"/>
                  <a:pt x="2329543" y="3222171"/>
                  <a:pt x="2351314" y="3200400"/>
                </a:cubicBezTo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agnetic Disk 404">
            <a:extLst>
              <a:ext uri="{FF2B5EF4-FFF2-40B4-BE49-F238E27FC236}">
                <a16:creationId xmlns:a16="http://schemas.microsoft.com/office/drawing/2014/main" id="{C1BF084A-2BA9-3941-9676-A708618FAD87}"/>
              </a:ext>
            </a:extLst>
          </p:cNvPr>
          <p:cNvSpPr/>
          <p:nvPr/>
        </p:nvSpPr>
        <p:spPr>
          <a:xfrm rot="13747588">
            <a:off x="8540559" y="6089661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A8F05288-DCA5-0545-8BBA-8EB1C448A891}"/>
              </a:ext>
            </a:extLst>
          </p:cNvPr>
          <p:cNvSpPr/>
          <p:nvPr/>
        </p:nvSpPr>
        <p:spPr>
          <a:xfrm rot="18071207">
            <a:off x="8196970" y="6364078"/>
            <a:ext cx="1298750" cy="1103969"/>
          </a:xfrm>
          <a:custGeom>
            <a:avLst/>
            <a:gdLst>
              <a:gd name="connsiteX0" fmla="*/ 0 w 1298750"/>
              <a:gd name="connsiteY0" fmla="*/ 749808 h 1103969"/>
              <a:gd name="connsiteX1" fmla="*/ 804672 w 1298750"/>
              <a:gd name="connsiteY1" fmla="*/ 1097280 h 1103969"/>
              <a:gd name="connsiteX2" fmla="*/ 1225296 w 1298750"/>
              <a:gd name="connsiteY2" fmla="*/ 475488 h 1103969"/>
              <a:gd name="connsiteX3" fmla="*/ 1298448 w 1298750"/>
              <a:gd name="connsiteY3" fmla="*/ 0 h 1103969"/>
              <a:gd name="connsiteX4" fmla="*/ 1298448 w 1298750"/>
              <a:gd name="connsiteY4" fmla="*/ 0 h 11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750" h="1103969">
                <a:moveTo>
                  <a:pt x="0" y="749808"/>
                </a:moveTo>
                <a:cubicBezTo>
                  <a:pt x="300228" y="946404"/>
                  <a:pt x="600456" y="1143000"/>
                  <a:pt x="804672" y="1097280"/>
                </a:cubicBezTo>
                <a:cubicBezTo>
                  <a:pt x="1008888" y="1051560"/>
                  <a:pt x="1143000" y="658368"/>
                  <a:pt x="1225296" y="475488"/>
                </a:cubicBezTo>
                <a:cubicBezTo>
                  <a:pt x="1307592" y="292608"/>
                  <a:pt x="1298448" y="0"/>
                  <a:pt x="1298448" y="0"/>
                </a:cubicBezTo>
                <a:lnTo>
                  <a:pt x="1298448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07" name="Magnetic Disk 406">
            <a:extLst>
              <a:ext uri="{FF2B5EF4-FFF2-40B4-BE49-F238E27FC236}">
                <a16:creationId xmlns:a16="http://schemas.microsoft.com/office/drawing/2014/main" id="{AF0D69A7-1905-6944-85CB-67BEF690ADB7}"/>
              </a:ext>
            </a:extLst>
          </p:cNvPr>
          <p:cNvSpPr/>
          <p:nvPr/>
        </p:nvSpPr>
        <p:spPr>
          <a:xfrm rot="13747588">
            <a:off x="9537223" y="4469797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8" name="Magnetic Disk 407">
            <a:extLst>
              <a:ext uri="{FF2B5EF4-FFF2-40B4-BE49-F238E27FC236}">
                <a16:creationId xmlns:a16="http://schemas.microsoft.com/office/drawing/2014/main" id="{5C5E27D5-60C6-8C46-A05C-4D02C740DEBA}"/>
              </a:ext>
            </a:extLst>
          </p:cNvPr>
          <p:cNvSpPr/>
          <p:nvPr/>
        </p:nvSpPr>
        <p:spPr>
          <a:xfrm rot="13747588">
            <a:off x="9073717" y="5274133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D2573CF9-1DB7-7341-8628-7EC52FC6408B}"/>
              </a:ext>
            </a:extLst>
          </p:cNvPr>
          <p:cNvSpPr/>
          <p:nvPr/>
        </p:nvSpPr>
        <p:spPr>
          <a:xfrm rot="18071207">
            <a:off x="9343869" y="4647156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E846EC6B-8C92-F146-8E6D-47690AF65728}"/>
              </a:ext>
            </a:extLst>
          </p:cNvPr>
          <p:cNvSpPr/>
          <p:nvPr/>
        </p:nvSpPr>
        <p:spPr>
          <a:xfrm rot="18071207">
            <a:off x="8865015" y="5448190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F6DBD26-B3E3-6D46-94F5-BB754CD5DEAB}"/>
              </a:ext>
            </a:extLst>
          </p:cNvPr>
          <p:cNvCxnSpPr>
            <a:cxnSpLocks/>
          </p:cNvCxnSpPr>
          <p:nvPr/>
        </p:nvCxnSpPr>
        <p:spPr>
          <a:xfrm flipV="1">
            <a:off x="6799714" y="8286172"/>
            <a:ext cx="4598459" cy="18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Magnetic Disk 331">
            <a:extLst>
              <a:ext uri="{FF2B5EF4-FFF2-40B4-BE49-F238E27FC236}">
                <a16:creationId xmlns:a16="http://schemas.microsoft.com/office/drawing/2014/main" id="{CC1F5E24-A3FC-2547-A022-BBDB5DF4BB86}"/>
              </a:ext>
            </a:extLst>
          </p:cNvPr>
          <p:cNvSpPr/>
          <p:nvPr/>
        </p:nvSpPr>
        <p:spPr>
          <a:xfrm rot="21188625">
            <a:off x="5052669" y="5869989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33" name="Magnetic Disk 332">
            <a:extLst>
              <a:ext uri="{FF2B5EF4-FFF2-40B4-BE49-F238E27FC236}">
                <a16:creationId xmlns:a16="http://schemas.microsoft.com/office/drawing/2014/main" id="{8FC0D040-29B0-4C49-A04D-52B37BEE186E}"/>
              </a:ext>
            </a:extLst>
          </p:cNvPr>
          <p:cNvSpPr/>
          <p:nvPr/>
        </p:nvSpPr>
        <p:spPr>
          <a:xfrm rot="21188625">
            <a:off x="5430362" y="6768149"/>
            <a:ext cx="1058333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25733503-967F-7F4A-9C39-B1D135AE5A4E}"/>
              </a:ext>
            </a:extLst>
          </p:cNvPr>
          <p:cNvSpPr/>
          <p:nvPr/>
        </p:nvSpPr>
        <p:spPr>
          <a:xfrm rot="3912244">
            <a:off x="5146986" y="6098435"/>
            <a:ext cx="1101934" cy="1231327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E2E487CA-90CD-444C-BD52-0E9D351B5726}"/>
              </a:ext>
            </a:extLst>
          </p:cNvPr>
          <p:cNvSpPr/>
          <p:nvPr/>
        </p:nvSpPr>
        <p:spPr>
          <a:xfrm rot="1156207">
            <a:off x="5017623" y="7086195"/>
            <a:ext cx="2438561" cy="1276831"/>
          </a:xfrm>
          <a:custGeom>
            <a:avLst/>
            <a:gdLst>
              <a:gd name="connsiteX0" fmla="*/ 2438561 w 2438561"/>
              <a:gd name="connsiteY0" fmla="*/ 838200 h 1276831"/>
              <a:gd name="connsiteX1" fmla="*/ 584361 w 2438561"/>
              <a:gd name="connsiteY1" fmla="*/ 1270000 h 1276831"/>
              <a:gd name="connsiteX2" fmla="*/ 161 w 2438561"/>
              <a:gd name="connsiteY2" fmla="*/ 533400 h 1276831"/>
              <a:gd name="connsiteX3" fmla="*/ 533561 w 2438561"/>
              <a:gd name="connsiteY3" fmla="*/ 482600 h 1276831"/>
              <a:gd name="connsiteX4" fmla="*/ 1295561 w 2438561"/>
              <a:gd name="connsiteY4" fmla="*/ 0 h 1276831"/>
              <a:gd name="connsiteX5" fmla="*/ 1295561 w 2438561"/>
              <a:gd name="connsiteY5" fmla="*/ 0 h 127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561" h="1276831">
                <a:moveTo>
                  <a:pt x="2438561" y="838200"/>
                </a:moveTo>
                <a:cubicBezTo>
                  <a:pt x="1714661" y="1079500"/>
                  <a:pt x="990761" y="1320800"/>
                  <a:pt x="584361" y="1270000"/>
                </a:cubicBezTo>
                <a:cubicBezTo>
                  <a:pt x="177961" y="1219200"/>
                  <a:pt x="8628" y="664633"/>
                  <a:pt x="161" y="533400"/>
                </a:cubicBezTo>
                <a:cubicBezTo>
                  <a:pt x="-8306" y="402167"/>
                  <a:pt x="317661" y="571500"/>
                  <a:pt x="533561" y="482600"/>
                </a:cubicBezTo>
                <a:cubicBezTo>
                  <a:pt x="749461" y="393700"/>
                  <a:pt x="1295561" y="0"/>
                  <a:pt x="1295561" y="0"/>
                </a:cubicBezTo>
                <a:lnTo>
                  <a:pt x="1295561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ECBBC290-90DA-9340-A354-A5D5C1156C5D}"/>
              </a:ext>
            </a:extLst>
          </p:cNvPr>
          <p:cNvSpPr/>
          <p:nvPr/>
        </p:nvSpPr>
        <p:spPr>
          <a:xfrm rot="1234787" flipV="1">
            <a:off x="11256434" y="8139983"/>
            <a:ext cx="1298750" cy="1173236"/>
          </a:xfrm>
          <a:custGeom>
            <a:avLst/>
            <a:gdLst>
              <a:gd name="connsiteX0" fmla="*/ 0 w 1298750"/>
              <a:gd name="connsiteY0" fmla="*/ 749808 h 1103969"/>
              <a:gd name="connsiteX1" fmla="*/ 804672 w 1298750"/>
              <a:gd name="connsiteY1" fmla="*/ 1097280 h 1103969"/>
              <a:gd name="connsiteX2" fmla="*/ 1225296 w 1298750"/>
              <a:gd name="connsiteY2" fmla="*/ 475488 h 1103969"/>
              <a:gd name="connsiteX3" fmla="*/ 1298448 w 1298750"/>
              <a:gd name="connsiteY3" fmla="*/ 0 h 1103969"/>
              <a:gd name="connsiteX4" fmla="*/ 1298448 w 1298750"/>
              <a:gd name="connsiteY4" fmla="*/ 0 h 11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750" h="1103969">
                <a:moveTo>
                  <a:pt x="0" y="749808"/>
                </a:moveTo>
                <a:cubicBezTo>
                  <a:pt x="300228" y="946404"/>
                  <a:pt x="600456" y="1143000"/>
                  <a:pt x="804672" y="1097280"/>
                </a:cubicBezTo>
                <a:cubicBezTo>
                  <a:pt x="1008888" y="1051560"/>
                  <a:pt x="1143000" y="658368"/>
                  <a:pt x="1225296" y="475488"/>
                </a:cubicBezTo>
                <a:cubicBezTo>
                  <a:pt x="1307592" y="292608"/>
                  <a:pt x="1298448" y="0"/>
                  <a:pt x="1298448" y="0"/>
                </a:cubicBezTo>
                <a:lnTo>
                  <a:pt x="1298448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84" name="Magnetic Disk 383">
            <a:extLst>
              <a:ext uri="{FF2B5EF4-FFF2-40B4-BE49-F238E27FC236}">
                <a16:creationId xmlns:a16="http://schemas.microsoft.com/office/drawing/2014/main" id="{B8BF84C7-350A-AE4E-96F8-2C7CBD3B8FF9}"/>
              </a:ext>
            </a:extLst>
          </p:cNvPr>
          <p:cNvSpPr/>
          <p:nvPr/>
        </p:nvSpPr>
        <p:spPr>
          <a:xfrm rot="5558406" flipV="1">
            <a:off x="9872241" y="11214691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Freeform 397">
            <a:extLst>
              <a:ext uri="{FF2B5EF4-FFF2-40B4-BE49-F238E27FC236}">
                <a16:creationId xmlns:a16="http://schemas.microsoft.com/office/drawing/2014/main" id="{07B34FB4-FF09-2A45-9372-B0D4E327403E}"/>
              </a:ext>
            </a:extLst>
          </p:cNvPr>
          <p:cNvSpPr/>
          <p:nvPr/>
        </p:nvSpPr>
        <p:spPr>
          <a:xfrm rot="1234787" flipV="1">
            <a:off x="8026550" y="9360953"/>
            <a:ext cx="2828261" cy="2354922"/>
          </a:xfrm>
          <a:custGeom>
            <a:avLst/>
            <a:gdLst>
              <a:gd name="connsiteX0" fmla="*/ 2828261 w 2828261"/>
              <a:gd name="connsiteY0" fmla="*/ 0 h 2215890"/>
              <a:gd name="connsiteX1" fmla="*/ 2721935 w 2828261"/>
              <a:gd name="connsiteY1" fmla="*/ 574158 h 2215890"/>
              <a:gd name="connsiteX2" fmla="*/ 2488019 w 2828261"/>
              <a:gd name="connsiteY2" fmla="*/ 1020726 h 2215890"/>
              <a:gd name="connsiteX3" fmla="*/ 1254642 w 2828261"/>
              <a:gd name="connsiteY3" fmla="*/ 2126512 h 2215890"/>
              <a:gd name="connsiteX4" fmla="*/ 0 w 2828261"/>
              <a:gd name="connsiteY4" fmla="*/ 2147777 h 2215890"/>
              <a:gd name="connsiteX5" fmla="*/ 0 w 2828261"/>
              <a:gd name="connsiteY5" fmla="*/ 2147777 h 2215890"/>
              <a:gd name="connsiteX6" fmla="*/ 0 w 2828261"/>
              <a:gd name="connsiteY6" fmla="*/ 2147777 h 22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261" h="2215890">
                <a:moveTo>
                  <a:pt x="2828261" y="0"/>
                </a:moveTo>
                <a:cubicBezTo>
                  <a:pt x="2803451" y="202018"/>
                  <a:pt x="2778642" y="404037"/>
                  <a:pt x="2721935" y="574158"/>
                </a:cubicBezTo>
                <a:cubicBezTo>
                  <a:pt x="2665228" y="744279"/>
                  <a:pt x="2732568" y="762000"/>
                  <a:pt x="2488019" y="1020726"/>
                </a:cubicBezTo>
                <a:cubicBezTo>
                  <a:pt x="2243470" y="1279452"/>
                  <a:pt x="1669312" y="1938670"/>
                  <a:pt x="1254642" y="2126512"/>
                </a:cubicBezTo>
                <a:cubicBezTo>
                  <a:pt x="839972" y="2314354"/>
                  <a:pt x="0" y="2147777"/>
                  <a:pt x="0" y="2147777"/>
                </a:cubicBezTo>
                <a:lnTo>
                  <a:pt x="0" y="2147777"/>
                </a:lnTo>
                <a:lnTo>
                  <a:pt x="0" y="2147777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Magnetic Disk 355">
            <a:extLst>
              <a:ext uri="{FF2B5EF4-FFF2-40B4-BE49-F238E27FC236}">
                <a16:creationId xmlns:a16="http://schemas.microsoft.com/office/drawing/2014/main" id="{C275150B-1C14-DE49-B88A-CACC32C991C6}"/>
              </a:ext>
            </a:extLst>
          </p:cNvPr>
          <p:cNvSpPr/>
          <p:nvPr/>
        </p:nvSpPr>
        <p:spPr>
          <a:xfrm rot="5558406" flipV="1">
            <a:off x="11813729" y="8619487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5" name="Magnetic Disk 374">
            <a:extLst>
              <a:ext uri="{FF2B5EF4-FFF2-40B4-BE49-F238E27FC236}">
                <a16:creationId xmlns:a16="http://schemas.microsoft.com/office/drawing/2014/main" id="{C5A556E3-082F-FB4E-8F33-51984D09A437}"/>
              </a:ext>
            </a:extLst>
          </p:cNvPr>
          <p:cNvSpPr/>
          <p:nvPr/>
        </p:nvSpPr>
        <p:spPr>
          <a:xfrm rot="7862015" flipV="1">
            <a:off x="12466723" y="10096315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6" name="Magnetic Disk 375">
            <a:extLst>
              <a:ext uri="{FF2B5EF4-FFF2-40B4-BE49-F238E27FC236}">
                <a16:creationId xmlns:a16="http://schemas.microsoft.com/office/drawing/2014/main" id="{077203F1-EBF5-4C44-A755-29F47E5438C0}"/>
              </a:ext>
            </a:extLst>
          </p:cNvPr>
          <p:cNvSpPr/>
          <p:nvPr/>
        </p:nvSpPr>
        <p:spPr>
          <a:xfrm rot="7862015" flipV="1">
            <a:off x="12984848" y="10947296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08534B45-9100-C742-B14B-D1482E2CAAE5}"/>
              </a:ext>
            </a:extLst>
          </p:cNvPr>
          <p:cNvSpPr/>
          <p:nvPr/>
        </p:nvSpPr>
        <p:spPr>
          <a:xfrm rot="3538396" flipV="1">
            <a:off x="12818274" y="10178256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A251DB1E-0481-6C49-AC7A-EE2A74A5EBF4}"/>
              </a:ext>
            </a:extLst>
          </p:cNvPr>
          <p:cNvSpPr/>
          <p:nvPr/>
        </p:nvSpPr>
        <p:spPr>
          <a:xfrm rot="1234787" flipV="1">
            <a:off x="12094380" y="8050177"/>
            <a:ext cx="1453655" cy="2798998"/>
          </a:xfrm>
          <a:custGeom>
            <a:avLst/>
            <a:gdLst>
              <a:gd name="connsiteX0" fmla="*/ 494020 w 1453655"/>
              <a:gd name="connsiteY0" fmla="*/ 1088572 h 2633748"/>
              <a:gd name="connsiteX1" fmla="*/ 319848 w 1453655"/>
              <a:gd name="connsiteY1" fmla="*/ 1654629 h 2633748"/>
              <a:gd name="connsiteX2" fmla="*/ 102134 w 1453655"/>
              <a:gd name="connsiteY2" fmla="*/ 2177143 h 2633748"/>
              <a:gd name="connsiteX3" fmla="*/ 102134 w 1453655"/>
              <a:gd name="connsiteY3" fmla="*/ 2612572 h 2633748"/>
              <a:gd name="connsiteX4" fmla="*/ 1364877 w 1453655"/>
              <a:gd name="connsiteY4" fmla="*/ 1480458 h 2633748"/>
              <a:gd name="connsiteX5" fmla="*/ 1321334 w 1453655"/>
              <a:gd name="connsiteY5" fmla="*/ 478972 h 2633748"/>
              <a:gd name="connsiteX6" fmla="*/ 1103620 w 1453655"/>
              <a:gd name="connsiteY6" fmla="*/ 0 h 2633748"/>
              <a:gd name="connsiteX7" fmla="*/ 1103620 w 1453655"/>
              <a:gd name="connsiteY7" fmla="*/ 0 h 263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3655" h="2633748">
                <a:moveTo>
                  <a:pt x="494020" y="1088572"/>
                </a:moveTo>
                <a:cubicBezTo>
                  <a:pt x="439591" y="1280886"/>
                  <a:pt x="385162" y="1473200"/>
                  <a:pt x="319848" y="1654629"/>
                </a:cubicBezTo>
                <a:cubicBezTo>
                  <a:pt x="254534" y="1836058"/>
                  <a:pt x="138420" y="2017486"/>
                  <a:pt x="102134" y="2177143"/>
                </a:cubicBezTo>
                <a:cubicBezTo>
                  <a:pt x="65848" y="2336800"/>
                  <a:pt x="-108323" y="2728686"/>
                  <a:pt x="102134" y="2612572"/>
                </a:cubicBezTo>
                <a:cubicBezTo>
                  <a:pt x="312591" y="2496458"/>
                  <a:pt x="1161677" y="1836058"/>
                  <a:pt x="1364877" y="1480458"/>
                </a:cubicBezTo>
                <a:cubicBezTo>
                  <a:pt x="1568077" y="1124858"/>
                  <a:pt x="1364877" y="725715"/>
                  <a:pt x="1321334" y="478972"/>
                </a:cubicBezTo>
                <a:cubicBezTo>
                  <a:pt x="1277791" y="232229"/>
                  <a:pt x="1103620" y="0"/>
                  <a:pt x="1103620" y="0"/>
                </a:cubicBezTo>
                <a:lnTo>
                  <a:pt x="1103620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Magnetic Disk 382">
            <a:extLst>
              <a:ext uri="{FF2B5EF4-FFF2-40B4-BE49-F238E27FC236}">
                <a16:creationId xmlns:a16="http://schemas.microsoft.com/office/drawing/2014/main" id="{FDA0D39E-490A-0F47-B42C-BB7835ADB11B}"/>
              </a:ext>
            </a:extLst>
          </p:cNvPr>
          <p:cNvSpPr/>
          <p:nvPr/>
        </p:nvSpPr>
        <p:spPr>
          <a:xfrm rot="5558406" flipV="1">
            <a:off x="10728915" y="11573455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Freeform 384">
            <a:extLst>
              <a:ext uri="{FF2B5EF4-FFF2-40B4-BE49-F238E27FC236}">
                <a16:creationId xmlns:a16="http://schemas.microsoft.com/office/drawing/2014/main" id="{CAD28DCD-2978-FE48-9B3F-E94C37E0FE7A}"/>
              </a:ext>
            </a:extLst>
          </p:cNvPr>
          <p:cNvSpPr/>
          <p:nvPr/>
        </p:nvSpPr>
        <p:spPr>
          <a:xfrm rot="1234787" flipV="1">
            <a:off x="10331991" y="11018833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Magnetic Disk 386">
            <a:extLst>
              <a:ext uri="{FF2B5EF4-FFF2-40B4-BE49-F238E27FC236}">
                <a16:creationId xmlns:a16="http://schemas.microsoft.com/office/drawing/2014/main" id="{40CADE26-01AC-ED4E-BC3D-67AA0352D724}"/>
              </a:ext>
            </a:extLst>
          </p:cNvPr>
          <p:cNvSpPr/>
          <p:nvPr/>
        </p:nvSpPr>
        <p:spPr>
          <a:xfrm rot="5558406" flipV="1">
            <a:off x="11612578" y="11896071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E838E62F-516C-D34F-8003-BBC1C6119B37}"/>
              </a:ext>
            </a:extLst>
          </p:cNvPr>
          <p:cNvSpPr/>
          <p:nvPr/>
        </p:nvSpPr>
        <p:spPr>
          <a:xfrm rot="1234787" flipV="1">
            <a:off x="12148011" y="11588954"/>
            <a:ext cx="575037" cy="1201416"/>
          </a:xfrm>
          <a:custGeom>
            <a:avLst/>
            <a:gdLst>
              <a:gd name="connsiteX0" fmla="*/ 538121 w 538121"/>
              <a:gd name="connsiteY0" fmla="*/ 822960 h 1196724"/>
              <a:gd name="connsiteX1" fmla="*/ 7769 w 538121"/>
              <a:gd name="connsiteY1" fmla="*/ 1188720 h 1196724"/>
              <a:gd name="connsiteX2" fmla="*/ 227225 w 538121"/>
              <a:gd name="connsiteY2" fmla="*/ 512064 h 1196724"/>
              <a:gd name="connsiteX3" fmla="*/ 300377 w 538121"/>
              <a:gd name="connsiteY3" fmla="*/ 0 h 1196724"/>
              <a:gd name="connsiteX4" fmla="*/ 300377 w 538121"/>
              <a:gd name="connsiteY4" fmla="*/ 0 h 1196724"/>
              <a:gd name="connsiteX5" fmla="*/ 300377 w 538121"/>
              <a:gd name="connsiteY5" fmla="*/ 0 h 1196724"/>
              <a:gd name="connsiteX6" fmla="*/ 300377 w 538121"/>
              <a:gd name="connsiteY6" fmla="*/ 0 h 11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121" h="1196724">
                <a:moveTo>
                  <a:pt x="538121" y="822960"/>
                </a:moveTo>
                <a:cubicBezTo>
                  <a:pt x="298853" y="1031748"/>
                  <a:pt x="59585" y="1240536"/>
                  <a:pt x="7769" y="1188720"/>
                </a:cubicBezTo>
                <a:cubicBezTo>
                  <a:pt x="-44047" y="1136904"/>
                  <a:pt x="178457" y="710184"/>
                  <a:pt x="227225" y="512064"/>
                </a:cubicBezTo>
                <a:cubicBezTo>
                  <a:pt x="275993" y="313944"/>
                  <a:pt x="300377" y="0"/>
                  <a:pt x="300377" y="0"/>
                </a:cubicBezTo>
                <a:lnTo>
                  <a:pt x="300377" y="0"/>
                </a:lnTo>
                <a:lnTo>
                  <a:pt x="300377" y="0"/>
                </a:lnTo>
                <a:lnTo>
                  <a:pt x="300377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89" name="Freeform 388">
            <a:extLst>
              <a:ext uri="{FF2B5EF4-FFF2-40B4-BE49-F238E27FC236}">
                <a16:creationId xmlns:a16="http://schemas.microsoft.com/office/drawing/2014/main" id="{3F7EEBA2-8405-DF4B-9227-9F2E8146F7B7}"/>
              </a:ext>
            </a:extLst>
          </p:cNvPr>
          <p:cNvSpPr/>
          <p:nvPr/>
        </p:nvSpPr>
        <p:spPr>
          <a:xfrm rot="1234787" flipV="1">
            <a:off x="11215654" y="11341450"/>
            <a:ext cx="1101934" cy="1308584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90" name="Magnetic Disk 389">
            <a:extLst>
              <a:ext uri="{FF2B5EF4-FFF2-40B4-BE49-F238E27FC236}">
                <a16:creationId xmlns:a16="http://schemas.microsoft.com/office/drawing/2014/main" id="{FFE0FF23-1F5E-8F42-8CA0-7DD0F437DD8F}"/>
              </a:ext>
            </a:extLst>
          </p:cNvPr>
          <p:cNvSpPr/>
          <p:nvPr/>
        </p:nvSpPr>
        <p:spPr>
          <a:xfrm rot="6270177" flipV="1">
            <a:off x="13611499" y="11584586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806C9998-D0D4-1546-9DD9-CA1FA1B8327A}"/>
              </a:ext>
            </a:extLst>
          </p:cNvPr>
          <p:cNvSpPr/>
          <p:nvPr/>
        </p:nvSpPr>
        <p:spPr>
          <a:xfrm rot="3317595" flipV="1">
            <a:off x="13762435" y="11494630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3">
            <a:extLst>
              <a:ext uri="{FF2B5EF4-FFF2-40B4-BE49-F238E27FC236}">
                <a16:creationId xmlns:a16="http://schemas.microsoft.com/office/drawing/2014/main" id="{413ABCE6-D994-B74A-856A-AF9F18A6E334}"/>
              </a:ext>
            </a:extLst>
          </p:cNvPr>
          <p:cNvSpPr/>
          <p:nvPr/>
        </p:nvSpPr>
        <p:spPr>
          <a:xfrm rot="3317595" flipV="1">
            <a:off x="13942700" y="11510137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Magnetic Disk 400">
            <a:extLst>
              <a:ext uri="{FF2B5EF4-FFF2-40B4-BE49-F238E27FC236}">
                <a16:creationId xmlns:a16="http://schemas.microsoft.com/office/drawing/2014/main" id="{1F1D2274-D455-8449-8464-C3788F8A4910}"/>
              </a:ext>
            </a:extLst>
          </p:cNvPr>
          <p:cNvSpPr/>
          <p:nvPr/>
        </p:nvSpPr>
        <p:spPr>
          <a:xfrm rot="6270177" flipV="1">
            <a:off x="12454852" y="12130642"/>
            <a:ext cx="1124736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402" name="Freeform 401">
            <a:extLst>
              <a:ext uri="{FF2B5EF4-FFF2-40B4-BE49-F238E27FC236}">
                <a16:creationId xmlns:a16="http://schemas.microsoft.com/office/drawing/2014/main" id="{FF0D0CF8-E15C-034F-A13F-88C7C3185172}"/>
              </a:ext>
            </a:extLst>
          </p:cNvPr>
          <p:cNvSpPr/>
          <p:nvPr/>
        </p:nvSpPr>
        <p:spPr>
          <a:xfrm rot="3317595" flipV="1">
            <a:off x="12605788" y="12040686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2">
            <a:extLst>
              <a:ext uri="{FF2B5EF4-FFF2-40B4-BE49-F238E27FC236}">
                <a16:creationId xmlns:a16="http://schemas.microsoft.com/office/drawing/2014/main" id="{8581FA13-A368-5740-B42C-689D3E8A4189}"/>
              </a:ext>
            </a:extLst>
          </p:cNvPr>
          <p:cNvSpPr/>
          <p:nvPr/>
        </p:nvSpPr>
        <p:spPr>
          <a:xfrm rot="3317595" flipV="1">
            <a:off x="12786053" y="12056193"/>
            <a:ext cx="740228" cy="879222"/>
          </a:xfrm>
          <a:custGeom>
            <a:avLst/>
            <a:gdLst>
              <a:gd name="connsiteX0" fmla="*/ 740228 w 740228"/>
              <a:gd name="connsiteY0" fmla="*/ 0 h 827314"/>
              <a:gd name="connsiteX1" fmla="*/ 435428 w 740228"/>
              <a:gd name="connsiteY1" fmla="*/ 478971 h 827314"/>
              <a:gd name="connsiteX2" fmla="*/ 0 w 740228"/>
              <a:gd name="connsiteY2" fmla="*/ 827314 h 827314"/>
              <a:gd name="connsiteX3" fmla="*/ 0 w 740228"/>
              <a:gd name="connsiteY3" fmla="*/ 827314 h 827314"/>
              <a:gd name="connsiteX4" fmla="*/ 0 w 740228"/>
              <a:gd name="connsiteY4" fmla="*/ 827314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228" h="827314">
                <a:moveTo>
                  <a:pt x="740228" y="0"/>
                </a:moveTo>
                <a:cubicBezTo>
                  <a:pt x="649513" y="170542"/>
                  <a:pt x="558799" y="341085"/>
                  <a:pt x="435428" y="478971"/>
                </a:cubicBezTo>
                <a:cubicBezTo>
                  <a:pt x="312057" y="616857"/>
                  <a:pt x="0" y="827314"/>
                  <a:pt x="0" y="827314"/>
                </a:cubicBezTo>
                <a:lnTo>
                  <a:pt x="0" y="827314"/>
                </a:lnTo>
                <a:lnTo>
                  <a:pt x="0" y="827314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74DAC0AE-3528-AF47-B7EE-9B4B4617AAED}"/>
              </a:ext>
            </a:extLst>
          </p:cNvPr>
          <p:cNvSpPr/>
          <p:nvPr/>
        </p:nvSpPr>
        <p:spPr>
          <a:xfrm rot="1234787" flipV="1">
            <a:off x="13452787" y="10772610"/>
            <a:ext cx="787400" cy="1231673"/>
          </a:xfrm>
          <a:custGeom>
            <a:avLst/>
            <a:gdLst>
              <a:gd name="connsiteX0" fmla="*/ 0 w 787400"/>
              <a:gd name="connsiteY0" fmla="*/ 0 h 1158956"/>
              <a:gd name="connsiteX1" fmla="*/ 254000 w 787400"/>
              <a:gd name="connsiteY1" fmla="*/ 457200 h 1158956"/>
              <a:gd name="connsiteX2" fmla="*/ 406400 w 787400"/>
              <a:gd name="connsiteY2" fmla="*/ 1016000 h 1158956"/>
              <a:gd name="connsiteX3" fmla="*/ 685800 w 787400"/>
              <a:gd name="connsiteY3" fmla="*/ 1143000 h 1158956"/>
              <a:gd name="connsiteX4" fmla="*/ 787400 w 787400"/>
              <a:gd name="connsiteY4" fmla="*/ 736600 h 1158956"/>
              <a:gd name="connsiteX5" fmla="*/ 787400 w 787400"/>
              <a:gd name="connsiteY5" fmla="*/ 736600 h 11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1158956">
                <a:moveTo>
                  <a:pt x="0" y="0"/>
                </a:moveTo>
                <a:cubicBezTo>
                  <a:pt x="93133" y="143933"/>
                  <a:pt x="186267" y="287867"/>
                  <a:pt x="254000" y="457200"/>
                </a:cubicBezTo>
                <a:cubicBezTo>
                  <a:pt x="321733" y="626533"/>
                  <a:pt x="334433" y="901700"/>
                  <a:pt x="406400" y="1016000"/>
                </a:cubicBezTo>
                <a:cubicBezTo>
                  <a:pt x="478367" y="1130300"/>
                  <a:pt x="622300" y="1189567"/>
                  <a:pt x="685800" y="1143000"/>
                </a:cubicBezTo>
                <a:cubicBezTo>
                  <a:pt x="749300" y="1096433"/>
                  <a:pt x="787400" y="736600"/>
                  <a:pt x="787400" y="736600"/>
                </a:cubicBezTo>
                <a:lnTo>
                  <a:pt x="787400" y="73660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99C07B33-7A70-4644-A326-2AD78F46C1D6}"/>
              </a:ext>
            </a:extLst>
          </p:cNvPr>
          <p:cNvSpPr/>
          <p:nvPr/>
        </p:nvSpPr>
        <p:spPr>
          <a:xfrm rot="1234787" flipV="1">
            <a:off x="13405818" y="11341546"/>
            <a:ext cx="471488" cy="774382"/>
          </a:xfrm>
          <a:custGeom>
            <a:avLst/>
            <a:gdLst>
              <a:gd name="connsiteX0" fmla="*/ 0 w 471488"/>
              <a:gd name="connsiteY0" fmla="*/ 0 h 728663"/>
              <a:gd name="connsiteX1" fmla="*/ 328613 w 471488"/>
              <a:gd name="connsiteY1" fmla="*/ 257175 h 728663"/>
              <a:gd name="connsiteX2" fmla="*/ 471488 w 471488"/>
              <a:gd name="connsiteY2" fmla="*/ 728663 h 728663"/>
              <a:gd name="connsiteX3" fmla="*/ 471488 w 471488"/>
              <a:gd name="connsiteY3" fmla="*/ 728663 h 7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488" h="728663">
                <a:moveTo>
                  <a:pt x="0" y="0"/>
                </a:moveTo>
                <a:cubicBezTo>
                  <a:pt x="125016" y="67865"/>
                  <a:pt x="250032" y="135731"/>
                  <a:pt x="328613" y="257175"/>
                </a:cubicBezTo>
                <a:cubicBezTo>
                  <a:pt x="407194" y="378619"/>
                  <a:pt x="471488" y="728663"/>
                  <a:pt x="471488" y="728663"/>
                </a:cubicBezTo>
                <a:lnTo>
                  <a:pt x="471488" y="728663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Magnetic Disk 359">
            <a:extLst>
              <a:ext uri="{FF2B5EF4-FFF2-40B4-BE49-F238E27FC236}">
                <a16:creationId xmlns:a16="http://schemas.microsoft.com/office/drawing/2014/main" id="{1B6497C9-FB98-8F42-8B75-A008CC27E03D}"/>
              </a:ext>
            </a:extLst>
          </p:cNvPr>
          <p:cNvSpPr/>
          <p:nvPr/>
        </p:nvSpPr>
        <p:spPr>
          <a:xfrm rot="10798860" flipV="1">
            <a:off x="6687256" y="10031741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2" name="Magnetic Disk 361">
            <a:extLst>
              <a:ext uri="{FF2B5EF4-FFF2-40B4-BE49-F238E27FC236}">
                <a16:creationId xmlns:a16="http://schemas.microsoft.com/office/drawing/2014/main" id="{3DB8AD44-20DE-9A4C-8CA2-E02ADCB1D838}"/>
              </a:ext>
            </a:extLst>
          </p:cNvPr>
          <p:cNvSpPr/>
          <p:nvPr/>
        </p:nvSpPr>
        <p:spPr>
          <a:xfrm rot="10798860" flipV="1">
            <a:off x="5937668" y="11892615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3" name="Magnetic Disk 362">
            <a:extLst>
              <a:ext uri="{FF2B5EF4-FFF2-40B4-BE49-F238E27FC236}">
                <a16:creationId xmlns:a16="http://schemas.microsoft.com/office/drawing/2014/main" id="{DE2AB34B-3346-5646-8A51-D1D4CFA001E4}"/>
              </a:ext>
            </a:extLst>
          </p:cNvPr>
          <p:cNvSpPr/>
          <p:nvPr/>
        </p:nvSpPr>
        <p:spPr>
          <a:xfrm rot="10798860" flipV="1">
            <a:off x="6332823" y="10991692"/>
            <a:ext cx="1249370" cy="695979"/>
          </a:xfrm>
          <a:prstGeom prst="flowChartMagneticDisk">
            <a:avLst/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  <a:gs pos="0">
                <a:srgbClr val="3C8C78"/>
              </a:gs>
            </a:gsLst>
            <a:lin ang="16200000" scaled="0"/>
            <a:tileRect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b="1"/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D7346FAD-624C-9C4C-973B-3B9640C8E35E}"/>
              </a:ext>
            </a:extLst>
          </p:cNvPr>
          <p:cNvSpPr/>
          <p:nvPr/>
        </p:nvSpPr>
        <p:spPr>
          <a:xfrm rot="6475241" flipV="1">
            <a:off x="6292110" y="11077791"/>
            <a:ext cx="1101934" cy="1453590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9D6540BC-9BED-A847-B91B-93CC08093EFC}"/>
              </a:ext>
            </a:extLst>
          </p:cNvPr>
          <p:cNvSpPr/>
          <p:nvPr/>
        </p:nvSpPr>
        <p:spPr>
          <a:xfrm rot="6475241" flipV="1">
            <a:off x="6673026" y="10167878"/>
            <a:ext cx="1101934" cy="1453590"/>
          </a:xfrm>
          <a:custGeom>
            <a:avLst/>
            <a:gdLst>
              <a:gd name="connsiteX0" fmla="*/ 1101934 w 1101934"/>
              <a:gd name="connsiteY0" fmla="*/ 0 h 1231327"/>
              <a:gd name="connsiteX1" fmla="*/ 845902 w 1101934"/>
              <a:gd name="connsiteY1" fmla="*/ 1024128 h 1231327"/>
              <a:gd name="connsiteX2" fmla="*/ 22942 w 1101934"/>
              <a:gd name="connsiteY2" fmla="*/ 1207008 h 1231327"/>
              <a:gd name="connsiteX3" fmla="*/ 242398 w 1101934"/>
              <a:gd name="connsiteY3" fmla="*/ 676656 h 1231327"/>
              <a:gd name="connsiteX4" fmla="*/ 388702 w 1101934"/>
              <a:gd name="connsiteY4" fmla="*/ 91440 h 1231327"/>
              <a:gd name="connsiteX5" fmla="*/ 388702 w 1101934"/>
              <a:gd name="connsiteY5" fmla="*/ 91440 h 12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34" h="1231327">
                <a:moveTo>
                  <a:pt x="1101934" y="0"/>
                </a:moveTo>
                <a:cubicBezTo>
                  <a:pt x="1063834" y="411480"/>
                  <a:pt x="1025734" y="822960"/>
                  <a:pt x="845902" y="1024128"/>
                </a:cubicBezTo>
                <a:cubicBezTo>
                  <a:pt x="666070" y="1225296"/>
                  <a:pt x="123526" y="1264920"/>
                  <a:pt x="22942" y="1207008"/>
                </a:cubicBezTo>
                <a:cubicBezTo>
                  <a:pt x="-77642" y="1149096"/>
                  <a:pt x="181438" y="862584"/>
                  <a:pt x="242398" y="676656"/>
                </a:cubicBezTo>
                <a:cubicBezTo>
                  <a:pt x="303358" y="490728"/>
                  <a:pt x="388702" y="91440"/>
                  <a:pt x="388702" y="91440"/>
                </a:cubicBezTo>
                <a:lnTo>
                  <a:pt x="388702" y="9144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3965AE11-83B9-4B48-B56C-B06A56C2F88B}"/>
              </a:ext>
            </a:extLst>
          </p:cNvPr>
          <p:cNvSpPr/>
          <p:nvPr/>
        </p:nvSpPr>
        <p:spPr>
          <a:xfrm rot="4509856" flipV="1">
            <a:off x="6975790" y="8704741"/>
            <a:ext cx="1259351" cy="2098942"/>
          </a:xfrm>
          <a:custGeom>
            <a:avLst/>
            <a:gdLst>
              <a:gd name="connsiteX0" fmla="*/ 135750 w 1259351"/>
              <a:gd name="connsiteY0" fmla="*/ 1778000 h 1778000"/>
              <a:gd name="connsiteX1" fmla="*/ 84950 w 1259351"/>
              <a:gd name="connsiteY1" fmla="*/ 1295400 h 1778000"/>
              <a:gd name="connsiteX2" fmla="*/ 1126350 w 1259351"/>
              <a:gd name="connsiteY2" fmla="*/ 1498600 h 1778000"/>
              <a:gd name="connsiteX3" fmla="*/ 1253350 w 1259351"/>
              <a:gd name="connsiteY3" fmla="*/ 1016000 h 1778000"/>
              <a:gd name="connsiteX4" fmla="*/ 1202550 w 1259351"/>
              <a:gd name="connsiteY4" fmla="*/ 431800 h 1778000"/>
              <a:gd name="connsiteX5" fmla="*/ 999350 w 1259351"/>
              <a:gd name="connsiteY5" fmla="*/ 0 h 1778000"/>
              <a:gd name="connsiteX6" fmla="*/ 999350 w 1259351"/>
              <a:gd name="connsiteY6" fmla="*/ 0 h 1778000"/>
              <a:gd name="connsiteX7" fmla="*/ 999350 w 1259351"/>
              <a:gd name="connsiteY7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351" h="1778000">
                <a:moveTo>
                  <a:pt x="135750" y="1778000"/>
                </a:moveTo>
                <a:cubicBezTo>
                  <a:pt x="27800" y="1559983"/>
                  <a:pt x="-80150" y="1341967"/>
                  <a:pt x="84950" y="1295400"/>
                </a:cubicBezTo>
                <a:cubicBezTo>
                  <a:pt x="250050" y="1248833"/>
                  <a:pt x="931617" y="1545167"/>
                  <a:pt x="1126350" y="1498600"/>
                </a:cubicBezTo>
                <a:cubicBezTo>
                  <a:pt x="1321083" y="1452033"/>
                  <a:pt x="1240650" y="1193800"/>
                  <a:pt x="1253350" y="1016000"/>
                </a:cubicBezTo>
                <a:cubicBezTo>
                  <a:pt x="1266050" y="838200"/>
                  <a:pt x="1244883" y="601133"/>
                  <a:pt x="1202550" y="431800"/>
                </a:cubicBezTo>
                <a:cubicBezTo>
                  <a:pt x="1160217" y="262467"/>
                  <a:pt x="999350" y="0"/>
                  <a:pt x="999350" y="0"/>
                </a:cubicBezTo>
                <a:lnTo>
                  <a:pt x="999350" y="0"/>
                </a:lnTo>
                <a:lnTo>
                  <a:pt x="999350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0A42BEE4-2A87-6F4E-BDF5-CACF03BD4594}"/>
              </a:ext>
            </a:extLst>
          </p:cNvPr>
          <p:cNvSpPr/>
          <p:nvPr/>
        </p:nvSpPr>
        <p:spPr>
          <a:xfrm rot="6699454" flipV="1">
            <a:off x="6280065" y="11837468"/>
            <a:ext cx="575037" cy="1334547"/>
          </a:xfrm>
          <a:custGeom>
            <a:avLst/>
            <a:gdLst>
              <a:gd name="connsiteX0" fmla="*/ 538121 w 538121"/>
              <a:gd name="connsiteY0" fmla="*/ 822960 h 1196724"/>
              <a:gd name="connsiteX1" fmla="*/ 7769 w 538121"/>
              <a:gd name="connsiteY1" fmla="*/ 1188720 h 1196724"/>
              <a:gd name="connsiteX2" fmla="*/ 227225 w 538121"/>
              <a:gd name="connsiteY2" fmla="*/ 512064 h 1196724"/>
              <a:gd name="connsiteX3" fmla="*/ 300377 w 538121"/>
              <a:gd name="connsiteY3" fmla="*/ 0 h 1196724"/>
              <a:gd name="connsiteX4" fmla="*/ 300377 w 538121"/>
              <a:gd name="connsiteY4" fmla="*/ 0 h 1196724"/>
              <a:gd name="connsiteX5" fmla="*/ 300377 w 538121"/>
              <a:gd name="connsiteY5" fmla="*/ 0 h 1196724"/>
              <a:gd name="connsiteX6" fmla="*/ 300377 w 538121"/>
              <a:gd name="connsiteY6" fmla="*/ 0 h 11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121" h="1196724">
                <a:moveTo>
                  <a:pt x="538121" y="822960"/>
                </a:moveTo>
                <a:cubicBezTo>
                  <a:pt x="298853" y="1031748"/>
                  <a:pt x="59585" y="1240536"/>
                  <a:pt x="7769" y="1188720"/>
                </a:cubicBezTo>
                <a:cubicBezTo>
                  <a:pt x="-44047" y="1136904"/>
                  <a:pt x="178457" y="710184"/>
                  <a:pt x="227225" y="512064"/>
                </a:cubicBezTo>
                <a:cubicBezTo>
                  <a:pt x="275993" y="313944"/>
                  <a:pt x="300377" y="0"/>
                  <a:pt x="300377" y="0"/>
                </a:cubicBezTo>
                <a:lnTo>
                  <a:pt x="300377" y="0"/>
                </a:lnTo>
                <a:lnTo>
                  <a:pt x="300377" y="0"/>
                </a:lnTo>
                <a:lnTo>
                  <a:pt x="300377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364A94D4-17E1-027F-B290-E93BCB4652F8}"/>
              </a:ext>
            </a:extLst>
          </p:cNvPr>
          <p:cNvSpPr/>
          <p:nvPr/>
        </p:nvSpPr>
        <p:spPr>
          <a:xfrm>
            <a:off x="12271248" y="8412480"/>
            <a:ext cx="128016" cy="1115568"/>
          </a:xfrm>
          <a:custGeom>
            <a:avLst/>
            <a:gdLst>
              <a:gd name="connsiteX0" fmla="*/ 109728 w 128016"/>
              <a:gd name="connsiteY0" fmla="*/ 0 h 1115568"/>
              <a:gd name="connsiteX1" fmla="*/ 128016 w 128016"/>
              <a:gd name="connsiteY1" fmla="*/ 292608 h 1115568"/>
              <a:gd name="connsiteX2" fmla="*/ 91440 w 128016"/>
              <a:gd name="connsiteY2" fmla="*/ 749808 h 1115568"/>
              <a:gd name="connsiteX3" fmla="*/ 73152 w 128016"/>
              <a:gd name="connsiteY3" fmla="*/ 804672 h 1115568"/>
              <a:gd name="connsiteX4" fmla="*/ 54864 w 128016"/>
              <a:gd name="connsiteY4" fmla="*/ 914400 h 1115568"/>
              <a:gd name="connsiteX5" fmla="*/ 36576 w 128016"/>
              <a:gd name="connsiteY5" fmla="*/ 969264 h 1115568"/>
              <a:gd name="connsiteX6" fmla="*/ 18288 w 128016"/>
              <a:gd name="connsiteY6" fmla="*/ 1060704 h 1115568"/>
              <a:gd name="connsiteX7" fmla="*/ 0 w 128016"/>
              <a:gd name="connsiteY7" fmla="*/ 1115568 h 111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16" h="1115568">
                <a:moveTo>
                  <a:pt x="109728" y="0"/>
                </a:moveTo>
                <a:cubicBezTo>
                  <a:pt x="115824" y="97536"/>
                  <a:pt x="128016" y="194882"/>
                  <a:pt x="128016" y="292608"/>
                </a:cubicBezTo>
                <a:cubicBezTo>
                  <a:pt x="128016" y="410776"/>
                  <a:pt x="122326" y="610821"/>
                  <a:pt x="91440" y="749808"/>
                </a:cubicBezTo>
                <a:cubicBezTo>
                  <a:pt x="87258" y="768626"/>
                  <a:pt x="77334" y="785854"/>
                  <a:pt x="73152" y="804672"/>
                </a:cubicBezTo>
                <a:cubicBezTo>
                  <a:pt x="65108" y="840870"/>
                  <a:pt x="62908" y="878202"/>
                  <a:pt x="54864" y="914400"/>
                </a:cubicBezTo>
                <a:cubicBezTo>
                  <a:pt x="50682" y="933218"/>
                  <a:pt x="41251" y="950562"/>
                  <a:pt x="36576" y="969264"/>
                </a:cubicBezTo>
                <a:cubicBezTo>
                  <a:pt x="29037" y="999420"/>
                  <a:pt x="25827" y="1030548"/>
                  <a:pt x="18288" y="1060704"/>
                </a:cubicBezTo>
                <a:cubicBezTo>
                  <a:pt x="13613" y="1079406"/>
                  <a:pt x="0" y="1115568"/>
                  <a:pt x="0" y="1115568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AF83E783-1F00-3C5F-1230-2A39494BBC03}"/>
              </a:ext>
            </a:extLst>
          </p:cNvPr>
          <p:cNvSpPr/>
          <p:nvPr/>
        </p:nvSpPr>
        <p:spPr>
          <a:xfrm>
            <a:off x="4630256" y="4992029"/>
            <a:ext cx="4754880" cy="2651760"/>
          </a:xfrm>
          <a:custGeom>
            <a:avLst/>
            <a:gdLst>
              <a:gd name="connsiteX0" fmla="*/ 4736592 w 4754880"/>
              <a:gd name="connsiteY0" fmla="*/ 1847088 h 2651760"/>
              <a:gd name="connsiteX1" fmla="*/ 4754880 w 4754880"/>
              <a:gd name="connsiteY1" fmla="*/ 1975104 h 2651760"/>
              <a:gd name="connsiteX2" fmla="*/ 4700016 w 4754880"/>
              <a:gd name="connsiteY2" fmla="*/ 2121408 h 2651760"/>
              <a:gd name="connsiteX3" fmla="*/ 4645152 w 4754880"/>
              <a:gd name="connsiteY3" fmla="*/ 2157984 h 2651760"/>
              <a:gd name="connsiteX4" fmla="*/ 4608576 w 4754880"/>
              <a:gd name="connsiteY4" fmla="*/ 2212848 h 2651760"/>
              <a:gd name="connsiteX5" fmla="*/ 4498848 w 4754880"/>
              <a:gd name="connsiteY5" fmla="*/ 2322576 h 2651760"/>
              <a:gd name="connsiteX6" fmla="*/ 4407408 w 4754880"/>
              <a:gd name="connsiteY6" fmla="*/ 2395728 h 2651760"/>
              <a:gd name="connsiteX7" fmla="*/ 4297680 w 4754880"/>
              <a:gd name="connsiteY7" fmla="*/ 2468880 h 2651760"/>
              <a:gd name="connsiteX8" fmla="*/ 4187952 w 4754880"/>
              <a:gd name="connsiteY8" fmla="*/ 2542032 h 2651760"/>
              <a:gd name="connsiteX9" fmla="*/ 3986784 w 4754880"/>
              <a:gd name="connsiteY9" fmla="*/ 2596896 h 2651760"/>
              <a:gd name="connsiteX10" fmla="*/ 3840480 w 4754880"/>
              <a:gd name="connsiteY10" fmla="*/ 2633472 h 2651760"/>
              <a:gd name="connsiteX11" fmla="*/ 3767328 w 4754880"/>
              <a:gd name="connsiteY11" fmla="*/ 2651760 h 2651760"/>
              <a:gd name="connsiteX12" fmla="*/ 3163824 w 4754880"/>
              <a:gd name="connsiteY12" fmla="*/ 2633472 h 2651760"/>
              <a:gd name="connsiteX13" fmla="*/ 3090672 w 4754880"/>
              <a:gd name="connsiteY13" fmla="*/ 2615184 h 2651760"/>
              <a:gd name="connsiteX14" fmla="*/ 2980944 w 4754880"/>
              <a:gd name="connsiteY14" fmla="*/ 2578608 h 2651760"/>
              <a:gd name="connsiteX15" fmla="*/ 2926080 w 4754880"/>
              <a:gd name="connsiteY15" fmla="*/ 2560320 h 2651760"/>
              <a:gd name="connsiteX16" fmla="*/ 2816352 w 4754880"/>
              <a:gd name="connsiteY16" fmla="*/ 2505456 h 2651760"/>
              <a:gd name="connsiteX17" fmla="*/ 2706624 w 4754880"/>
              <a:gd name="connsiteY17" fmla="*/ 2450592 h 2651760"/>
              <a:gd name="connsiteX18" fmla="*/ 2596896 w 4754880"/>
              <a:gd name="connsiteY18" fmla="*/ 2340864 h 2651760"/>
              <a:gd name="connsiteX19" fmla="*/ 2468880 w 4754880"/>
              <a:gd name="connsiteY19" fmla="*/ 2249424 h 2651760"/>
              <a:gd name="connsiteX20" fmla="*/ 2377440 w 4754880"/>
              <a:gd name="connsiteY20" fmla="*/ 2139696 h 2651760"/>
              <a:gd name="connsiteX21" fmla="*/ 2322576 w 4754880"/>
              <a:gd name="connsiteY21" fmla="*/ 2084832 h 2651760"/>
              <a:gd name="connsiteX22" fmla="*/ 2249424 w 4754880"/>
              <a:gd name="connsiteY22" fmla="*/ 1920240 h 2651760"/>
              <a:gd name="connsiteX23" fmla="*/ 2212848 w 4754880"/>
              <a:gd name="connsiteY23" fmla="*/ 1865376 h 2651760"/>
              <a:gd name="connsiteX24" fmla="*/ 2194560 w 4754880"/>
              <a:gd name="connsiteY24" fmla="*/ 1810512 h 2651760"/>
              <a:gd name="connsiteX25" fmla="*/ 2157984 w 4754880"/>
              <a:gd name="connsiteY25" fmla="*/ 1719072 h 2651760"/>
              <a:gd name="connsiteX26" fmla="*/ 2121408 w 4754880"/>
              <a:gd name="connsiteY26" fmla="*/ 1645920 h 2651760"/>
              <a:gd name="connsiteX27" fmla="*/ 2084832 w 4754880"/>
              <a:gd name="connsiteY27" fmla="*/ 1591056 h 2651760"/>
              <a:gd name="connsiteX28" fmla="*/ 2066544 w 4754880"/>
              <a:gd name="connsiteY28" fmla="*/ 1536192 h 2651760"/>
              <a:gd name="connsiteX29" fmla="*/ 1956816 w 4754880"/>
              <a:gd name="connsiteY29" fmla="*/ 1280160 h 2651760"/>
              <a:gd name="connsiteX30" fmla="*/ 1938528 w 4754880"/>
              <a:gd name="connsiteY30" fmla="*/ 1207008 h 2651760"/>
              <a:gd name="connsiteX31" fmla="*/ 1920240 w 4754880"/>
              <a:gd name="connsiteY31" fmla="*/ 1152144 h 2651760"/>
              <a:gd name="connsiteX32" fmla="*/ 1901952 w 4754880"/>
              <a:gd name="connsiteY32" fmla="*/ 1060704 h 2651760"/>
              <a:gd name="connsiteX33" fmla="*/ 1883664 w 4754880"/>
              <a:gd name="connsiteY33" fmla="*/ 1005840 h 2651760"/>
              <a:gd name="connsiteX34" fmla="*/ 1865376 w 4754880"/>
              <a:gd name="connsiteY34" fmla="*/ 932688 h 2651760"/>
              <a:gd name="connsiteX35" fmla="*/ 1810512 w 4754880"/>
              <a:gd name="connsiteY35" fmla="*/ 804672 h 2651760"/>
              <a:gd name="connsiteX36" fmla="*/ 1773936 w 4754880"/>
              <a:gd name="connsiteY36" fmla="*/ 676656 h 2651760"/>
              <a:gd name="connsiteX37" fmla="*/ 1737360 w 4754880"/>
              <a:gd name="connsiteY37" fmla="*/ 621792 h 2651760"/>
              <a:gd name="connsiteX38" fmla="*/ 1719072 w 4754880"/>
              <a:gd name="connsiteY38" fmla="*/ 566928 h 2651760"/>
              <a:gd name="connsiteX39" fmla="*/ 1664208 w 4754880"/>
              <a:gd name="connsiteY39" fmla="*/ 475488 h 2651760"/>
              <a:gd name="connsiteX40" fmla="*/ 1645920 w 4754880"/>
              <a:gd name="connsiteY40" fmla="*/ 420624 h 2651760"/>
              <a:gd name="connsiteX41" fmla="*/ 1536192 w 4754880"/>
              <a:gd name="connsiteY41" fmla="*/ 256032 h 2651760"/>
              <a:gd name="connsiteX42" fmla="*/ 1499616 w 4754880"/>
              <a:gd name="connsiteY42" fmla="*/ 201168 h 2651760"/>
              <a:gd name="connsiteX43" fmla="*/ 1426464 w 4754880"/>
              <a:gd name="connsiteY43" fmla="*/ 128016 h 2651760"/>
              <a:gd name="connsiteX44" fmla="*/ 1389888 w 4754880"/>
              <a:gd name="connsiteY44" fmla="*/ 73152 h 2651760"/>
              <a:gd name="connsiteX45" fmla="*/ 1335024 w 4754880"/>
              <a:gd name="connsiteY45" fmla="*/ 54864 h 2651760"/>
              <a:gd name="connsiteX46" fmla="*/ 1225296 w 4754880"/>
              <a:gd name="connsiteY46" fmla="*/ 0 h 2651760"/>
              <a:gd name="connsiteX47" fmla="*/ 950976 w 4754880"/>
              <a:gd name="connsiteY47" fmla="*/ 36576 h 2651760"/>
              <a:gd name="connsiteX48" fmla="*/ 841248 w 4754880"/>
              <a:gd name="connsiteY48" fmla="*/ 91440 h 2651760"/>
              <a:gd name="connsiteX49" fmla="*/ 786384 w 4754880"/>
              <a:gd name="connsiteY49" fmla="*/ 109728 h 2651760"/>
              <a:gd name="connsiteX50" fmla="*/ 603504 w 4754880"/>
              <a:gd name="connsiteY50" fmla="*/ 164592 h 2651760"/>
              <a:gd name="connsiteX51" fmla="*/ 493776 w 4754880"/>
              <a:gd name="connsiteY51" fmla="*/ 219456 h 2651760"/>
              <a:gd name="connsiteX52" fmla="*/ 420624 w 4754880"/>
              <a:gd name="connsiteY52" fmla="*/ 256032 h 2651760"/>
              <a:gd name="connsiteX53" fmla="*/ 365760 w 4754880"/>
              <a:gd name="connsiteY53" fmla="*/ 274320 h 2651760"/>
              <a:gd name="connsiteX54" fmla="*/ 256032 w 4754880"/>
              <a:gd name="connsiteY54" fmla="*/ 347472 h 2651760"/>
              <a:gd name="connsiteX55" fmla="*/ 182880 w 4754880"/>
              <a:gd name="connsiteY55" fmla="*/ 457200 h 2651760"/>
              <a:gd name="connsiteX56" fmla="*/ 36576 w 4754880"/>
              <a:gd name="connsiteY56" fmla="*/ 621792 h 2651760"/>
              <a:gd name="connsiteX57" fmla="*/ 0 w 4754880"/>
              <a:gd name="connsiteY57" fmla="*/ 749808 h 2651760"/>
              <a:gd name="connsiteX58" fmla="*/ 18288 w 4754880"/>
              <a:gd name="connsiteY58" fmla="*/ 932688 h 2651760"/>
              <a:gd name="connsiteX59" fmla="*/ 36576 w 4754880"/>
              <a:gd name="connsiteY59" fmla="*/ 987552 h 2651760"/>
              <a:gd name="connsiteX60" fmla="*/ 91440 w 4754880"/>
              <a:gd name="connsiteY60" fmla="*/ 1042416 h 2651760"/>
              <a:gd name="connsiteX61" fmla="*/ 201168 w 4754880"/>
              <a:gd name="connsiteY61" fmla="*/ 1115568 h 2651760"/>
              <a:gd name="connsiteX62" fmla="*/ 365760 w 4754880"/>
              <a:gd name="connsiteY62" fmla="*/ 1188720 h 2651760"/>
              <a:gd name="connsiteX63" fmla="*/ 420624 w 4754880"/>
              <a:gd name="connsiteY63" fmla="*/ 1207008 h 2651760"/>
              <a:gd name="connsiteX64" fmla="*/ 1133856 w 4754880"/>
              <a:gd name="connsiteY64" fmla="*/ 1188720 h 2651760"/>
              <a:gd name="connsiteX65" fmla="*/ 1335024 w 4754880"/>
              <a:gd name="connsiteY65" fmla="*/ 1152144 h 2651760"/>
              <a:gd name="connsiteX66" fmla="*/ 1426464 w 4754880"/>
              <a:gd name="connsiteY66" fmla="*/ 1152144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54880" h="2651760">
                <a:moveTo>
                  <a:pt x="4736592" y="1847088"/>
                </a:moveTo>
                <a:cubicBezTo>
                  <a:pt x="4742688" y="1889760"/>
                  <a:pt x="4754880" y="1931999"/>
                  <a:pt x="4754880" y="1975104"/>
                </a:cubicBezTo>
                <a:cubicBezTo>
                  <a:pt x="4754880" y="2027443"/>
                  <a:pt x="4737855" y="2083569"/>
                  <a:pt x="4700016" y="2121408"/>
                </a:cubicBezTo>
                <a:cubicBezTo>
                  <a:pt x="4684474" y="2136950"/>
                  <a:pt x="4663440" y="2145792"/>
                  <a:pt x="4645152" y="2157984"/>
                </a:cubicBezTo>
                <a:cubicBezTo>
                  <a:pt x="4632960" y="2176272"/>
                  <a:pt x="4623178" y="2196420"/>
                  <a:pt x="4608576" y="2212848"/>
                </a:cubicBezTo>
                <a:cubicBezTo>
                  <a:pt x="4574211" y="2251509"/>
                  <a:pt x="4527541" y="2279537"/>
                  <a:pt x="4498848" y="2322576"/>
                </a:cubicBezTo>
                <a:cubicBezTo>
                  <a:pt x="4451579" y="2393480"/>
                  <a:pt x="4483124" y="2370489"/>
                  <a:pt x="4407408" y="2395728"/>
                </a:cubicBezTo>
                <a:cubicBezTo>
                  <a:pt x="4285650" y="2517486"/>
                  <a:pt x="4416780" y="2402713"/>
                  <a:pt x="4297680" y="2468880"/>
                </a:cubicBezTo>
                <a:cubicBezTo>
                  <a:pt x="4259253" y="2490228"/>
                  <a:pt x="4229655" y="2528131"/>
                  <a:pt x="4187952" y="2542032"/>
                </a:cubicBezTo>
                <a:cubicBezTo>
                  <a:pt x="4000643" y="2604468"/>
                  <a:pt x="4154804" y="2558122"/>
                  <a:pt x="3986784" y="2596896"/>
                </a:cubicBezTo>
                <a:cubicBezTo>
                  <a:pt x="3937802" y="2608199"/>
                  <a:pt x="3889248" y="2621280"/>
                  <a:pt x="3840480" y="2633472"/>
                </a:cubicBezTo>
                <a:lnTo>
                  <a:pt x="3767328" y="2651760"/>
                </a:lnTo>
                <a:cubicBezTo>
                  <a:pt x="3566160" y="2645664"/>
                  <a:pt x="3364791" y="2644335"/>
                  <a:pt x="3163824" y="2633472"/>
                </a:cubicBezTo>
                <a:cubicBezTo>
                  <a:pt x="3138726" y="2632115"/>
                  <a:pt x="3114746" y="2622406"/>
                  <a:pt x="3090672" y="2615184"/>
                </a:cubicBezTo>
                <a:cubicBezTo>
                  <a:pt x="3053743" y="2604105"/>
                  <a:pt x="3017520" y="2590800"/>
                  <a:pt x="2980944" y="2578608"/>
                </a:cubicBezTo>
                <a:cubicBezTo>
                  <a:pt x="2962656" y="2572512"/>
                  <a:pt x="2942120" y="2571013"/>
                  <a:pt x="2926080" y="2560320"/>
                </a:cubicBezTo>
                <a:cubicBezTo>
                  <a:pt x="2768847" y="2455498"/>
                  <a:pt x="2967783" y="2581172"/>
                  <a:pt x="2816352" y="2505456"/>
                </a:cubicBezTo>
                <a:cubicBezTo>
                  <a:pt x="2674545" y="2434552"/>
                  <a:pt x="2844526" y="2496559"/>
                  <a:pt x="2706624" y="2450592"/>
                </a:cubicBezTo>
                <a:cubicBezTo>
                  <a:pt x="2670048" y="2414016"/>
                  <a:pt x="2639935" y="2369557"/>
                  <a:pt x="2596896" y="2340864"/>
                </a:cubicBezTo>
                <a:cubicBezTo>
                  <a:pt x="2553476" y="2311917"/>
                  <a:pt x="2508577" y="2283450"/>
                  <a:pt x="2468880" y="2249424"/>
                </a:cubicBezTo>
                <a:cubicBezTo>
                  <a:pt x="2375380" y="2169281"/>
                  <a:pt x="2447989" y="2224354"/>
                  <a:pt x="2377440" y="2139696"/>
                </a:cubicBezTo>
                <a:cubicBezTo>
                  <a:pt x="2360883" y="2119827"/>
                  <a:pt x="2339133" y="2104701"/>
                  <a:pt x="2322576" y="2084832"/>
                </a:cubicBezTo>
                <a:cubicBezTo>
                  <a:pt x="2198506" y="1935948"/>
                  <a:pt x="2408911" y="2159470"/>
                  <a:pt x="2249424" y="1920240"/>
                </a:cubicBezTo>
                <a:cubicBezTo>
                  <a:pt x="2237232" y="1901952"/>
                  <a:pt x="2222678" y="1885035"/>
                  <a:pt x="2212848" y="1865376"/>
                </a:cubicBezTo>
                <a:cubicBezTo>
                  <a:pt x="2204227" y="1848134"/>
                  <a:pt x="2201329" y="1828562"/>
                  <a:pt x="2194560" y="1810512"/>
                </a:cubicBezTo>
                <a:cubicBezTo>
                  <a:pt x="2183033" y="1779774"/>
                  <a:pt x="2171317" y="1749071"/>
                  <a:pt x="2157984" y="1719072"/>
                </a:cubicBezTo>
                <a:cubicBezTo>
                  <a:pt x="2146912" y="1694160"/>
                  <a:pt x="2134934" y="1669590"/>
                  <a:pt x="2121408" y="1645920"/>
                </a:cubicBezTo>
                <a:cubicBezTo>
                  <a:pt x="2110503" y="1626837"/>
                  <a:pt x="2094662" y="1610715"/>
                  <a:pt x="2084832" y="1591056"/>
                </a:cubicBezTo>
                <a:cubicBezTo>
                  <a:pt x="2076211" y="1573814"/>
                  <a:pt x="2074521" y="1553741"/>
                  <a:pt x="2066544" y="1536192"/>
                </a:cubicBezTo>
                <a:cubicBezTo>
                  <a:pt x="1982583" y="1351479"/>
                  <a:pt x="2006085" y="1444390"/>
                  <a:pt x="1956816" y="1280160"/>
                </a:cubicBezTo>
                <a:cubicBezTo>
                  <a:pt x="1949594" y="1256086"/>
                  <a:pt x="1945433" y="1231175"/>
                  <a:pt x="1938528" y="1207008"/>
                </a:cubicBezTo>
                <a:cubicBezTo>
                  <a:pt x="1933232" y="1188472"/>
                  <a:pt x="1924915" y="1170846"/>
                  <a:pt x="1920240" y="1152144"/>
                </a:cubicBezTo>
                <a:cubicBezTo>
                  <a:pt x="1912701" y="1121988"/>
                  <a:pt x="1909491" y="1090860"/>
                  <a:pt x="1901952" y="1060704"/>
                </a:cubicBezTo>
                <a:cubicBezTo>
                  <a:pt x="1897277" y="1042002"/>
                  <a:pt x="1888960" y="1024376"/>
                  <a:pt x="1883664" y="1005840"/>
                </a:cubicBezTo>
                <a:cubicBezTo>
                  <a:pt x="1876759" y="981673"/>
                  <a:pt x="1872281" y="956855"/>
                  <a:pt x="1865376" y="932688"/>
                </a:cubicBezTo>
                <a:cubicBezTo>
                  <a:pt x="1829045" y="805530"/>
                  <a:pt x="1869034" y="960730"/>
                  <a:pt x="1810512" y="804672"/>
                </a:cubicBezTo>
                <a:cubicBezTo>
                  <a:pt x="1792933" y="757796"/>
                  <a:pt x="1796042" y="720868"/>
                  <a:pt x="1773936" y="676656"/>
                </a:cubicBezTo>
                <a:cubicBezTo>
                  <a:pt x="1764106" y="656997"/>
                  <a:pt x="1747190" y="641451"/>
                  <a:pt x="1737360" y="621792"/>
                </a:cubicBezTo>
                <a:cubicBezTo>
                  <a:pt x="1728739" y="604550"/>
                  <a:pt x="1727693" y="584170"/>
                  <a:pt x="1719072" y="566928"/>
                </a:cubicBezTo>
                <a:cubicBezTo>
                  <a:pt x="1703176" y="535135"/>
                  <a:pt x="1680104" y="507281"/>
                  <a:pt x="1664208" y="475488"/>
                </a:cubicBezTo>
                <a:cubicBezTo>
                  <a:pt x="1655587" y="458246"/>
                  <a:pt x="1655282" y="437475"/>
                  <a:pt x="1645920" y="420624"/>
                </a:cubicBezTo>
                <a:lnTo>
                  <a:pt x="1536192" y="256032"/>
                </a:lnTo>
                <a:cubicBezTo>
                  <a:pt x="1524000" y="237744"/>
                  <a:pt x="1515158" y="216710"/>
                  <a:pt x="1499616" y="201168"/>
                </a:cubicBezTo>
                <a:cubicBezTo>
                  <a:pt x="1475232" y="176784"/>
                  <a:pt x="1448906" y="154198"/>
                  <a:pt x="1426464" y="128016"/>
                </a:cubicBezTo>
                <a:cubicBezTo>
                  <a:pt x="1412160" y="111328"/>
                  <a:pt x="1407051" y="86882"/>
                  <a:pt x="1389888" y="73152"/>
                </a:cubicBezTo>
                <a:cubicBezTo>
                  <a:pt x="1374835" y="61110"/>
                  <a:pt x="1352266" y="63485"/>
                  <a:pt x="1335024" y="54864"/>
                </a:cubicBezTo>
                <a:cubicBezTo>
                  <a:pt x="1193217" y="-16040"/>
                  <a:pt x="1363198" y="45967"/>
                  <a:pt x="1225296" y="0"/>
                </a:cubicBezTo>
                <a:cubicBezTo>
                  <a:pt x="1067106" y="14381"/>
                  <a:pt x="1064063" y="4265"/>
                  <a:pt x="950976" y="36576"/>
                </a:cubicBezTo>
                <a:cubicBezTo>
                  <a:pt x="843719" y="67221"/>
                  <a:pt x="948115" y="38007"/>
                  <a:pt x="841248" y="91440"/>
                </a:cubicBezTo>
                <a:cubicBezTo>
                  <a:pt x="824006" y="100061"/>
                  <a:pt x="804434" y="102959"/>
                  <a:pt x="786384" y="109728"/>
                </a:cubicBezTo>
                <a:cubicBezTo>
                  <a:pt x="648898" y="161285"/>
                  <a:pt x="743407" y="136611"/>
                  <a:pt x="603504" y="164592"/>
                </a:cubicBezTo>
                <a:cubicBezTo>
                  <a:pt x="498069" y="234882"/>
                  <a:pt x="599778" y="174027"/>
                  <a:pt x="493776" y="219456"/>
                </a:cubicBezTo>
                <a:cubicBezTo>
                  <a:pt x="468718" y="230195"/>
                  <a:pt x="445682" y="245293"/>
                  <a:pt x="420624" y="256032"/>
                </a:cubicBezTo>
                <a:cubicBezTo>
                  <a:pt x="402905" y="263626"/>
                  <a:pt x="382611" y="264958"/>
                  <a:pt x="365760" y="274320"/>
                </a:cubicBezTo>
                <a:cubicBezTo>
                  <a:pt x="327333" y="295668"/>
                  <a:pt x="256032" y="347472"/>
                  <a:pt x="256032" y="347472"/>
                </a:cubicBezTo>
                <a:cubicBezTo>
                  <a:pt x="231648" y="384048"/>
                  <a:pt x="213964" y="426116"/>
                  <a:pt x="182880" y="457200"/>
                </a:cubicBezTo>
                <a:cubicBezTo>
                  <a:pt x="134412" y="505668"/>
                  <a:pt x="69210" y="556523"/>
                  <a:pt x="36576" y="621792"/>
                </a:cubicBezTo>
                <a:cubicBezTo>
                  <a:pt x="23458" y="648028"/>
                  <a:pt x="5860" y="726370"/>
                  <a:pt x="0" y="749808"/>
                </a:cubicBezTo>
                <a:cubicBezTo>
                  <a:pt x="6096" y="810768"/>
                  <a:pt x="8972" y="872136"/>
                  <a:pt x="18288" y="932688"/>
                </a:cubicBezTo>
                <a:cubicBezTo>
                  <a:pt x="21219" y="951741"/>
                  <a:pt x="25883" y="971512"/>
                  <a:pt x="36576" y="987552"/>
                </a:cubicBezTo>
                <a:cubicBezTo>
                  <a:pt x="50922" y="1009071"/>
                  <a:pt x="71025" y="1026538"/>
                  <a:pt x="91440" y="1042416"/>
                </a:cubicBezTo>
                <a:cubicBezTo>
                  <a:pt x="126139" y="1069404"/>
                  <a:pt x="164592" y="1091184"/>
                  <a:pt x="201168" y="1115568"/>
                </a:cubicBezTo>
                <a:cubicBezTo>
                  <a:pt x="288111" y="1173530"/>
                  <a:pt x="235180" y="1145193"/>
                  <a:pt x="365760" y="1188720"/>
                </a:cubicBezTo>
                <a:lnTo>
                  <a:pt x="420624" y="1207008"/>
                </a:lnTo>
                <a:lnTo>
                  <a:pt x="1133856" y="1188720"/>
                </a:lnTo>
                <a:cubicBezTo>
                  <a:pt x="1239812" y="1184011"/>
                  <a:pt x="1236088" y="1162038"/>
                  <a:pt x="1335024" y="1152144"/>
                </a:cubicBezTo>
                <a:cubicBezTo>
                  <a:pt x="1365353" y="1149111"/>
                  <a:pt x="1395984" y="1152144"/>
                  <a:pt x="1426464" y="1152144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7CEAA4-5F51-D4DE-5976-32376E940A39}"/>
                  </a:ext>
                </a:extLst>
              </p14:cNvPr>
              <p14:cNvContentPartPr/>
              <p14:nvPr/>
            </p14:nvContentPartPr>
            <p14:xfrm>
              <a:off x="6757140" y="6399720"/>
              <a:ext cx="2463840" cy="1348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7CEAA4-5F51-D4DE-5976-32376E940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140" y="6219768"/>
                <a:ext cx="2643480" cy="170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81DA61-6887-D94D-BF0A-65E0AD4EC787}"/>
                  </a:ext>
                </a:extLst>
              </p14:cNvPr>
              <p14:cNvContentPartPr/>
              <p14:nvPr/>
            </p14:nvContentPartPr>
            <p14:xfrm>
              <a:off x="7888260" y="8871120"/>
              <a:ext cx="2470320" cy="144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81DA61-6887-D94D-BF0A-65E0AD4EC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8260" y="8691120"/>
                <a:ext cx="2649960" cy="17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3A0798-AE8D-8E74-A18A-57E721CAD492}"/>
                  </a:ext>
                </a:extLst>
              </p14:cNvPr>
              <p14:cNvContentPartPr/>
              <p14:nvPr/>
            </p14:nvContentPartPr>
            <p14:xfrm>
              <a:off x="8687043" y="16577033"/>
              <a:ext cx="18316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3A0798-AE8D-8E74-A18A-57E721CAD4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7043" y="16397033"/>
                <a:ext cx="2011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E27496-C598-C417-DF4C-C07C615E89EE}"/>
                  </a:ext>
                </a:extLst>
              </p14:cNvPr>
              <p14:cNvContentPartPr/>
              <p14:nvPr/>
            </p14:nvContentPartPr>
            <p14:xfrm>
              <a:off x="13416780" y="3828240"/>
              <a:ext cx="1869480" cy="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E27496-C598-C417-DF4C-C07C615E89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26797" y="3647418"/>
                <a:ext cx="2049085" cy="440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DC4463-E167-D31E-430B-05911B3AB657}"/>
                  </a:ext>
                </a:extLst>
              </p14:cNvPr>
              <p14:cNvContentPartPr/>
              <p14:nvPr/>
            </p14:nvContentPartPr>
            <p14:xfrm>
              <a:off x="13467180" y="3129120"/>
              <a:ext cx="1909440" cy="10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DC4463-E167-D31E-430B-05911B3AB6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77163" y="2949120"/>
                <a:ext cx="2089114" cy="4665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A7213FFE-D019-FCBE-B249-C98125EF692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2814"/>
          <a:stretch/>
        </p:blipFill>
        <p:spPr>
          <a:xfrm>
            <a:off x="15783196" y="15818746"/>
            <a:ext cx="18596363" cy="15043286"/>
          </a:xfrm>
          <a:prstGeom prst="rect">
            <a:avLst/>
          </a:prstGeom>
        </p:spPr>
      </p:pic>
      <p:pic>
        <p:nvPicPr>
          <p:cNvPr id="15" name="Graphic 14" descr="Brain in head with solid fill">
            <a:extLst>
              <a:ext uri="{FF2B5EF4-FFF2-40B4-BE49-F238E27FC236}">
                <a16:creationId xmlns:a16="http://schemas.microsoft.com/office/drawing/2014/main" id="{B5CA1E0D-59F9-535B-CF1F-62A323C7EA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02156" y="10311120"/>
            <a:ext cx="5668522" cy="5940852"/>
          </a:xfrm>
          <a:prstGeom prst="rect">
            <a:avLst/>
          </a:prstGeom>
        </p:spPr>
      </p:pic>
      <p:pic>
        <p:nvPicPr>
          <p:cNvPr id="17" name="Graphic 16" descr="Heart with solid fill">
            <a:extLst>
              <a:ext uri="{FF2B5EF4-FFF2-40B4-BE49-F238E27FC236}">
                <a16:creationId xmlns:a16="http://schemas.microsoft.com/office/drawing/2014/main" id="{0F22EE5A-BB3C-7709-BFC1-DEACD4C095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05716" y="16087624"/>
            <a:ext cx="4751320" cy="497958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B3CB3-0CCD-8AAC-1A54-21646425653E}"/>
              </a:ext>
            </a:extLst>
          </p:cNvPr>
          <p:cNvCxnSpPr>
            <a:cxnSpLocks/>
          </p:cNvCxnSpPr>
          <p:nvPr/>
        </p:nvCxnSpPr>
        <p:spPr>
          <a:xfrm>
            <a:off x="2699657" y="16550481"/>
            <a:ext cx="134039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FF565B-ACF2-70BF-66F5-6EEE16AC513E}"/>
                  </a:ext>
                </a:extLst>
              </p14:cNvPr>
              <p14:cNvContentPartPr/>
              <p14:nvPr/>
            </p14:nvContentPartPr>
            <p14:xfrm>
              <a:off x="12350020" y="16667707"/>
              <a:ext cx="1869480" cy="79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FF565B-ACF2-70BF-66F5-6EEE16AC51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60037" y="16487707"/>
                <a:ext cx="2049085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7811BE-5B20-98CB-CA72-55F766971A91}"/>
                  </a:ext>
                </a:extLst>
              </p14:cNvPr>
              <p14:cNvContentPartPr/>
              <p14:nvPr/>
            </p14:nvContentPartPr>
            <p14:xfrm flipV="1">
              <a:off x="7423220" y="16551161"/>
              <a:ext cx="1068944" cy="5985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811BE-5B20-98CB-CA72-55F766971A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flipV="1">
                <a:off x="7333242" y="16370872"/>
                <a:ext cx="1248541" cy="42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AE6988-5DB5-DBE6-1203-DD3416B17DE3}"/>
                  </a:ext>
                </a:extLst>
              </p14:cNvPr>
              <p14:cNvContentPartPr/>
              <p14:nvPr/>
            </p14:nvContentPartPr>
            <p14:xfrm>
              <a:off x="12371791" y="16428220"/>
              <a:ext cx="1869480" cy="79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AE6988-5DB5-DBE6-1203-DD3416B17D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81808" y="16248220"/>
                <a:ext cx="2049085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B18F4D-7B60-1FCD-7CA2-9F375BDB6E5E}"/>
                  </a:ext>
                </a:extLst>
              </p14:cNvPr>
              <p14:cNvContentPartPr/>
              <p14:nvPr/>
            </p14:nvContentPartPr>
            <p14:xfrm>
              <a:off x="3918733" y="16588507"/>
              <a:ext cx="1869480" cy="79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B18F4D-7B60-1FCD-7CA2-9F375BDB6E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8750" y="16408507"/>
                <a:ext cx="2049085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822E14-96A2-CD2F-58F6-9AC595B3E18B}"/>
                  </a:ext>
                </a:extLst>
              </p14:cNvPr>
              <p14:cNvContentPartPr/>
              <p14:nvPr/>
            </p14:nvContentPartPr>
            <p14:xfrm>
              <a:off x="3940504" y="16349020"/>
              <a:ext cx="1869480" cy="79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822E14-96A2-CD2F-58F6-9AC595B3E1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0521" y="16169020"/>
                <a:ext cx="2049085" cy="438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56D09CA-8198-AC19-FD60-28991EB26F86}"/>
              </a:ext>
            </a:extLst>
          </p:cNvPr>
          <p:cNvSpPr/>
          <p:nvPr/>
        </p:nvSpPr>
        <p:spPr>
          <a:xfrm>
            <a:off x="7276272" y="8100218"/>
            <a:ext cx="4104310" cy="420624"/>
          </a:xfrm>
          <a:prstGeom prst="rect">
            <a:avLst/>
          </a:prstGeom>
          <a:solidFill>
            <a:schemeClr val="tx1">
              <a:alpha val="3454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tanman2115@gmail.com</dc:creator>
  <cp:lastModifiedBy>Tanner Monroe</cp:lastModifiedBy>
  <cp:revision>15</cp:revision>
  <dcterms:created xsi:type="dcterms:W3CDTF">2018-10-02T22:15:19Z</dcterms:created>
  <dcterms:modified xsi:type="dcterms:W3CDTF">2024-06-24T22:01:21Z</dcterms:modified>
</cp:coreProperties>
</file>