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60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6C0C-7D74-4266-B6CD-862086F8E59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330-B93C-4872-AC00-3A54A2A985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6C0C-7D74-4266-B6CD-862086F8E59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330-B93C-4872-AC00-3A54A2A985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6C0C-7D74-4266-B6CD-862086F8E59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330-B93C-4872-AC00-3A54A2A985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6C0C-7D74-4266-B6CD-862086F8E59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330-B93C-4872-AC00-3A54A2A985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6C0C-7D74-4266-B6CD-862086F8E59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330-B93C-4872-AC00-3A54A2A985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6C0C-7D74-4266-B6CD-862086F8E59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330-B93C-4872-AC00-3A54A2A985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6C0C-7D74-4266-B6CD-862086F8E59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330-B93C-4872-AC00-3A54A2A985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6C0C-7D74-4266-B6CD-862086F8E59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330-B93C-4872-AC00-3A54A2A985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6C0C-7D74-4266-B6CD-862086F8E59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330-B93C-4872-AC00-3A54A2A985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6C0C-7D74-4266-B6CD-862086F8E59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330-B93C-4872-AC00-3A54A2A985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6C0C-7D74-4266-B6CD-862086F8E59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330-B93C-4872-AC00-3A54A2A985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A6C0C-7D74-4266-B6CD-862086F8E59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4330-B93C-4872-AC00-3A54A2A985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캐즘</a:t>
            </a:r>
            <a:r>
              <a:rPr lang="ko-KR" altLang="en-US" dirty="0" smtClean="0"/>
              <a:t> 극복사례 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en-US" altLang="ko-KR" dirty="0" smtClean="0"/>
              <a:t>- SSD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2132856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CPU, RAM, HDD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컴퓨터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성능을 결정하는 핵심적 요소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캐즘</a:t>
            </a:r>
            <a:r>
              <a:rPr lang="ko-KR" altLang="en-US" dirty="0" smtClean="0"/>
              <a:t> 극복사례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62880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SSD </a:t>
            </a:r>
            <a:r>
              <a:rPr lang="ko-KR" altLang="en-US" dirty="0" smtClean="0"/>
              <a:t>탄생 배경 </a:t>
            </a:r>
            <a:r>
              <a:rPr lang="en-US" altLang="ko-KR" dirty="0" smtClean="0"/>
              <a:t>: CPU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RAM</a:t>
            </a:r>
            <a:r>
              <a:rPr lang="ko-KR" altLang="en-US" dirty="0" smtClean="0"/>
              <a:t>의 발전속도를 </a:t>
            </a:r>
            <a:r>
              <a:rPr lang="en-US" altLang="ko-KR" dirty="0" smtClean="0"/>
              <a:t>HDD</a:t>
            </a:r>
            <a:r>
              <a:rPr lang="ko-KR" altLang="en-US" dirty="0" smtClean="0"/>
              <a:t>가 따라가지 못해 컴퓨터의 </a:t>
            </a:r>
            <a:endParaRPr lang="en-US" altLang="ko-KR" dirty="0" smtClean="0"/>
          </a:p>
          <a:p>
            <a:r>
              <a:rPr lang="ko-KR" altLang="en-US" dirty="0" smtClean="0"/>
              <a:t>전반적인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성능에 부정적인 영향을 미침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3333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3568" y="5445224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Why</a:t>
            </a:r>
            <a:r>
              <a:rPr lang="ko-KR" altLang="en-US" dirty="0" smtClean="0"/>
              <a:t> </a:t>
            </a:r>
            <a:r>
              <a:rPr lang="en-US" altLang="ko-KR" dirty="0" smtClean="0"/>
              <a:t>SSD 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비싼 가격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캐즘</a:t>
            </a:r>
            <a:r>
              <a:rPr lang="ko-KR" altLang="en-US" dirty="0" smtClean="0"/>
              <a:t> 극복할 수 있었던 이유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12776"/>
            <a:ext cx="6901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IT </a:t>
            </a:r>
            <a:r>
              <a:rPr lang="ko-KR" altLang="en-US" dirty="0" smtClean="0"/>
              <a:t>시장변화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중심에서 </a:t>
            </a:r>
            <a:r>
              <a:rPr lang="en-US" altLang="ko-KR" dirty="0" smtClean="0"/>
              <a:t>Smartphone/Tablet/</a:t>
            </a:r>
            <a:r>
              <a:rPr lang="en-US" altLang="ko-KR" dirty="0" err="1" smtClean="0"/>
              <a:t>Ultrabook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중심으로 </a:t>
            </a:r>
            <a:r>
              <a:rPr lang="ko-KR" altLang="en-US" dirty="0"/>
              <a:t>급속히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r>
              <a:rPr lang="ko-KR" altLang="en-US" dirty="0"/>
              <a:t>이동성을 중요하게 생각하는 </a:t>
            </a:r>
            <a:r>
              <a:rPr lang="ko-KR" altLang="en-US" dirty="0" smtClean="0"/>
              <a:t>세상</a:t>
            </a:r>
            <a:endParaRPr lang="en-US" altLang="ko-KR" dirty="0" smtClean="0"/>
          </a:p>
          <a:p>
            <a:r>
              <a:rPr lang="en-US" altLang="ko-KR" dirty="0" smtClean="0"/>
              <a:t>Smartphone/Tablet/</a:t>
            </a:r>
            <a:r>
              <a:rPr lang="en-US" altLang="ko-KR" dirty="0" err="1" smtClean="0"/>
              <a:t>Ultrabook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HDD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SSD</a:t>
            </a:r>
            <a:r>
              <a:rPr lang="ko-KR" altLang="en-US" dirty="0" smtClean="0"/>
              <a:t>를 더 추구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캐즘</a:t>
            </a:r>
            <a:r>
              <a:rPr lang="ko-KR" altLang="en-US" dirty="0" smtClean="0"/>
              <a:t> 극복할 수 있었던 이유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12776"/>
            <a:ext cx="6901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뛰어난 성능 </a:t>
            </a:r>
            <a:r>
              <a:rPr lang="en-US" altLang="ko-KR" dirty="0" smtClean="0"/>
              <a:t>(</a:t>
            </a:r>
            <a:r>
              <a:rPr lang="ko-KR" altLang="en-US" dirty="0"/>
              <a:t>속도 </a:t>
            </a:r>
            <a:r>
              <a:rPr lang="en-US" altLang="ko-KR" dirty="0"/>
              <a:t>+ </a:t>
            </a:r>
            <a:r>
              <a:rPr lang="ko-KR" altLang="en-US" dirty="0"/>
              <a:t>저전력 </a:t>
            </a:r>
            <a:r>
              <a:rPr lang="en-US" altLang="ko-KR" dirty="0"/>
              <a:t>+ </a:t>
            </a:r>
            <a:r>
              <a:rPr lang="ko-KR" altLang="en-US" dirty="0"/>
              <a:t>안정성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1) </a:t>
            </a:r>
            <a:r>
              <a:rPr lang="ko-KR" altLang="en-US" dirty="0" err="1" smtClean="0"/>
              <a:t>빠른속도</a:t>
            </a:r>
            <a:r>
              <a:rPr lang="ko-KR" altLang="en-US" dirty="0" smtClean="0"/>
              <a:t>        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IOPS : </a:t>
            </a:r>
            <a:r>
              <a:rPr lang="ko-KR" altLang="en-US" dirty="0" smtClean="0"/>
              <a:t>초당 입출력 횟수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SSD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HDD </a:t>
            </a:r>
            <a:r>
              <a:rPr lang="ko-KR" altLang="en-US" dirty="0" smtClean="0"/>
              <a:t>대비 </a:t>
            </a:r>
            <a:r>
              <a:rPr lang="en-US" altLang="ko-KR" dirty="0" smtClean="0"/>
              <a:t>14</a:t>
            </a:r>
            <a:r>
              <a:rPr lang="ko-KR" altLang="en-US" dirty="0" smtClean="0"/>
              <a:t>배 빠른 속도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28302"/>
          <a:stretch>
            <a:fillRect/>
          </a:stretch>
        </p:blipFill>
        <p:spPr bwMode="auto">
          <a:xfrm>
            <a:off x="1331640" y="3212976"/>
            <a:ext cx="509587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캐즘</a:t>
            </a:r>
            <a:r>
              <a:rPr lang="ko-KR" altLang="en-US" dirty="0" smtClean="0"/>
              <a:t> 극복할 수 있었던 이유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1277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뛰어난 성능 </a:t>
            </a:r>
            <a:r>
              <a:rPr lang="en-US" altLang="ko-KR" dirty="0" smtClean="0"/>
              <a:t>(</a:t>
            </a:r>
            <a:r>
              <a:rPr lang="ko-KR" altLang="en-US" dirty="0"/>
              <a:t>속도 </a:t>
            </a:r>
            <a:r>
              <a:rPr lang="en-US" altLang="ko-KR" dirty="0"/>
              <a:t>+ </a:t>
            </a:r>
            <a:r>
              <a:rPr lang="ko-KR" altLang="en-US" dirty="0"/>
              <a:t>저전력 </a:t>
            </a:r>
            <a:r>
              <a:rPr lang="en-US" altLang="ko-KR" dirty="0"/>
              <a:t>+ </a:t>
            </a:r>
            <a:r>
              <a:rPr lang="ko-KR" altLang="en-US" dirty="0"/>
              <a:t>안정성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저전력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SSD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HDD </a:t>
            </a:r>
            <a:r>
              <a:rPr lang="ko-KR" altLang="en-US" dirty="0" smtClean="0"/>
              <a:t>대비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의 전력소모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시스템 전체 레벨로 봐도 </a:t>
            </a:r>
            <a:r>
              <a:rPr lang="en-US" altLang="ko-KR" dirty="0" smtClean="0"/>
              <a:t>14%</a:t>
            </a:r>
            <a:r>
              <a:rPr lang="ko-KR" altLang="en-US" dirty="0" smtClean="0"/>
              <a:t>의 전력소모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전력소모가 민감한 서버시장에서 </a:t>
            </a:r>
            <a:r>
              <a:rPr lang="en-US" altLang="ko-KR" dirty="0" smtClean="0"/>
              <a:t>SSD</a:t>
            </a:r>
            <a:r>
              <a:rPr lang="ko-KR" altLang="en-US" dirty="0" smtClean="0"/>
              <a:t>를 먼저 채택하고 있는 상황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51077"/>
          <a:stretch>
            <a:fillRect/>
          </a:stretch>
        </p:blipFill>
        <p:spPr bwMode="auto">
          <a:xfrm>
            <a:off x="0" y="3212976"/>
            <a:ext cx="4546032" cy="2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t="52154"/>
          <a:stretch>
            <a:fillRect/>
          </a:stretch>
        </p:blipFill>
        <p:spPr bwMode="auto">
          <a:xfrm>
            <a:off x="4577094" y="3212976"/>
            <a:ext cx="456690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캐즘</a:t>
            </a:r>
            <a:r>
              <a:rPr lang="ko-KR" altLang="en-US" dirty="0" smtClean="0"/>
              <a:t> 극복할 수 있었던 이유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12776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뛰어난 성능 </a:t>
            </a:r>
            <a:r>
              <a:rPr lang="en-US" altLang="ko-KR" dirty="0" smtClean="0"/>
              <a:t>(</a:t>
            </a:r>
            <a:r>
              <a:rPr lang="ko-KR" altLang="en-US" dirty="0"/>
              <a:t>속도 </a:t>
            </a:r>
            <a:r>
              <a:rPr lang="en-US" altLang="ko-KR" dirty="0"/>
              <a:t>+ </a:t>
            </a:r>
            <a:r>
              <a:rPr lang="ko-KR" altLang="en-US" dirty="0"/>
              <a:t>저전력 </a:t>
            </a:r>
            <a:r>
              <a:rPr lang="en-US" altLang="ko-KR" dirty="0"/>
              <a:t>+ </a:t>
            </a:r>
            <a:r>
              <a:rPr lang="ko-KR" altLang="en-US" dirty="0"/>
              <a:t>안정성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3) </a:t>
            </a:r>
            <a:r>
              <a:rPr lang="ko-KR" altLang="en-US" dirty="0" smtClean="0"/>
              <a:t>안정성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SSD</a:t>
            </a:r>
            <a:r>
              <a:rPr lang="ko-KR" altLang="en-US" dirty="0" smtClean="0"/>
              <a:t>는 반도체로만 구성되어 기계적 장치로 가득한 </a:t>
            </a:r>
            <a:r>
              <a:rPr lang="en-US" altLang="ko-KR" dirty="0" smtClean="0"/>
              <a:t>HDD</a:t>
            </a:r>
            <a:r>
              <a:rPr lang="ko-KR" altLang="en-US" dirty="0" smtClean="0"/>
              <a:t>에 비해 충격 </a:t>
            </a:r>
            <a:r>
              <a:rPr lang="en-US" altLang="ko-KR" dirty="0" smtClean="0"/>
              <a:t>	</a:t>
            </a:r>
            <a:r>
              <a:rPr lang="ko-KR" altLang="en-US" dirty="0" smtClean="0"/>
              <a:t>에 매우 안정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56" y="2924944"/>
            <a:ext cx="4499244" cy="30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2840" y="2924944"/>
            <a:ext cx="442566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캐즘</a:t>
            </a:r>
            <a:r>
              <a:rPr lang="ko-KR" altLang="en-US" dirty="0" smtClean="0"/>
              <a:t> 극복할 수 있었던 이유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12776"/>
            <a:ext cx="84249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합리적인 가격 돌입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SSD</a:t>
            </a:r>
            <a:r>
              <a:rPr lang="ko-KR" altLang="en-US" dirty="0" smtClean="0"/>
              <a:t>가 캐즘을 극복하기 위한 선결조건은 가격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SSD</a:t>
            </a:r>
            <a:r>
              <a:rPr lang="ko-KR" altLang="en-US" dirty="0" smtClean="0"/>
              <a:t>는 성능과 안정성에서는 </a:t>
            </a:r>
            <a:r>
              <a:rPr lang="en-US" altLang="ko-KR" dirty="0" smtClean="0"/>
              <a:t>HDD</a:t>
            </a:r>
            <a:r>
              <a:rPr lang="ko-KR" altLang="en-US" dirty="0" smtClean="0"/>
              <a:t>와 비교가 되지 않지만 가격 측면에서는 불리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현재 </a:t>
            </a:r>
            <a:r>
              <a:rPr lang="en-US" altLang="ko-KR" dirty="0" smtClean="0"/>
              <a:t>SSD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GB</a:t>
            </a:r>
            <a:r>
              <a:rPr lang="ko-KR" altLang="en-US" dirty="0" smtClean="0"/>
              <a:t>당 가격은 </a:t>
            </a:r>
            <a:r>
              <a:rPr lang="en-US" altLang="ko-KR" dirty="0" smtClean="0"/>
              <a:t>HDD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배 미만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394076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420888"/>
            <a:ext cx="4563249" cy="242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161</Words>
  <Application>Microsoft Office PowerPoint</Application>
  <PresentationFormat>화면 슬라이드 쇼(4:3)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캐즘 극복사례 1 - SSD</vt:lpstr>
      <vt:lpstr>컴퓨터 성능을 결정하는 핵심적 요소</vt:lpstr>
      <vt:lpstr>캐즘 극복사례 1</vt:lpstr>
      <vt:lpstr>캐즘 극복할 수 있었던 이유</vt:lpstr>
      <vt:lpstr>캐즘 극복할 수 있었던 이유</vt:lpstr>
      <vt:lpstr>캐즘 극복할 수 있었던 이유</vt:lpstr>
      <vt:lpstr>캐즘 극복할 수 있었던 이유</vt:lpstr>
      <vt:lpstr>캐즘 극복할 수 있었던 이유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캐즘 극복사례 1</dc:title>
  <dc:creator>LG PC</dc:creator>
  <cp:lastModifiedBy>LG PC</cp:lastModifiedBy>
  <cp:revision>6</cp:revision>
  <dcterms:created xsi:type="dcterms:W3CDTF">2016-12-29T09:24:28Z</dcterms:created>
  <dcterms:modified xsi:type="dcterms:W3CDTF">2016-12-29T10:17:49Z</dcterms:modified>
</cp:coreProperties>
</file>