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2" r:id="rId2"/>
    <p:sldId id="290" r:id="rId3"/>
    <p:sldId id="270" r:id="rId4"/>
    <p:sldId id="256" r:id="rId5"/>
    <p:sldId id="276" r:id="rId6"/>
    <p:sldId id="277" r:id="rId7"/>
    <p:sldId id="291" r:id="rId8"/>
    <p:sldId id="267" r:id="rId9"/>
    <p:sldId id="275" r:id="rId10"/>
    <p:sldId id="278" r:id="rId11"/>
    <p:sldId id="266" r:id="rId12"/>
    <p:sldId id="272" r:id="rId13"/>
    <p:sldId id="294" r:id="rId14"/>
    <p:sldId id="265" r:id="rId15"/>
    <p:sldId id="282" r:id="rId16"/>
    <p:sldId id="284" r:id="rId17"/>
    <p:sldId id="295" r:id="rId18"/>
    <p:sldId id="296" r:id="rId19"/>
    <p:sldId id="292" r:id="rId20"/>
    <p:sldId id="293" r:id="rId21"/>
    <p:sldId id="289" r:id="rId22"/>
    <p:sldId id="263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LG Smart" panose="020B0604020202020204" charset="0"/>
      <p:bold r:id="rId27"/>
    </p:embeddedFont>
    <p:embeddedFont>
      <p:font typeface="HY중고딕" panose="02030600000101010101" pitchFamily="18" charset="-127"/>
      <p:regular r:id="rId28"/>
    </p:embeddedFont>
    <p:embeddedFont>
      <p:font typeface="HY헤드라인M" panose="0203060000010101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420"/>
    <a:srgbClr val="42E246"/>
    <a:srgbClr val="C20651"/>
    <a:srgbClr val="BD1A53"/>
    <a:srgbClr val="F7F7F7"/>
    <a:srgbClr val="242424"/>
    <a:srgbClr val="F0C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8" autoAdjust="0"/>
    <p:restoredTop sz="89816" autoAdjust="0"/>
  </p:normalViewPr>
  <p:slideViewPr>
    <p:cSldViewPr snapToObjects="1">
      <p:cViewPr varScale="1">
        <p:scale>
          <a:sx n="78" d="100"/>
          <a:sy n="78" d="100"/>
        </p:scale>
        <p:origin x="-1795" y="-67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48EE2-CCA1-4A93-8CC9-7AE75E8FD750}" type="doc">
      <dgm:prSet loTypeId="urn:microsoft.com/office/officeart/2005/8/layout/hList3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5040BCC-3BD4-40DE-A60F-E84257A2EB74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선각 수용자</a:t>
          </a:r>
          <a: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(Early Adopter)</a:t>
          </a:r>
          <a:endParaRPr lang="ko-KR" altLang="en-US" sz="2400" dirty="0"/>
        </a:p>
      </dgm:t>
    </dgm:pt>
    <dgm:pt modelId="{FA339050-912F-4CBD-9ACA-4CDD647DE476}" type="parTrans" cxnId="{FD15EC36-5D05-4EB0-91D8-A1A3E99CC8F1}">
      <dgm:prSet/>
      <dgm:spPr/>
      <dgm:t>
        <a:bodyPr/>
        <a:lstStyle/>
        <a:p>
          <a:pPr latinLnBrk="1"/>
          <a:endParaRPr lang="ko-KR" altLang="en-US" sz="1600"/>
        </a:p>
      </dgm:t>
    </dgm:pt>
    <dgm:pt modelId="{BF4A82EA-1943-4147-BF66-F75F64F24C2F}" type="sibTrans" cxnId="{FD15EC36-5D05-4EB0-91D8-A1A3E99CC8F1}">
      <dgm:prSet/>
      <dgm:spPr/>
      <dgm:t>
        <a:bodyPr/>
        <a:lstStyle/>
        <a:p>
          <a:pPr latinLnBrk="1"/>
          <a:endParaRPr lang="ko-KR" altLang="en-US" sz="1600"/>
        </a:p>
      </dgm:t>
    </dgm:pt>
    <dgm:pt modelId="{E82B6F88-2ADD-4450-8A38-0A424AE9F315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직관적</a:t>
          </a:r>
          <a:endParaRPr lang="ko-KR" altLang="en-US" sz="2400" dirty="0"/>
        </a:p>
      </dgm:t>
    </dgm:pt>
    <dgm:pt modelId="{99429A2A-5582-4A30-9EDA-82778B280E35}" type="parTrans" cxnId="{6416EB8C-E236-4BD4-9785-FE2804721D0D}">
      <dgm:prSet/>
      <dgm:spPr/>
      <dgm:t>
        <a:bodyPr/>
        <a:lstStyle/>
        <a:p>
          <a:pPr latinLnBrk="1"/>
          <a:endParaRPr lang="ko-KR" altLang="en-US" sz="1600"/>
        </a:p>
      </dgm:t>
    </dgm:pt>
    <dgm:pt modelId="{DD33C850-13F9-4CA4-B66B-F728C510EEED}" type="sibTrans" cxnId="{6416EB8C-E236-4BD4-9785-FE2804721D0D}">
      <dgm:prSet/>
      <dgm:spPr/>
      <dgm:t>
        <a:bodyPr/>
        <a:lstStyle/>
        <a:p>
          <a:pPr latinLnBrk="1"/>
          <a:endParaRPr lang="ko-KR" altLang="en-US" sz="1600"/>
        </a:p>
      </dgm:t>
    </dgm:pt>
    <dgm:pt modelId="{B2A99D0D-2AA7-492B-AF60-AF96CFD0DD14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변화에 대해 적극적 </a:t>
          </a:r>
          <a:endParaRPr lang="ko-KR" altLang="en-US" sz="2400" dirty="0"/>
        </a:p>
      </dgm:t>
    </dgm:pt>
    <dgm:pt modelId="{8409184C-1303-4A55-ABA2-3F7D4CB0F5F5}" type="parTrans" cxnId="{C2EF5D17-5B91-4ED3-B66C-7F4564DBB204}">
      <dgm:prSet/>
      <dgm:spPr/>
      <dgm:t>
        <a:bodyPr/>
        <a:lstStyle/>
        <a:p>
          <a:pPr latinLnBrk="1"/>
          <a:endParaRPr lang="ko-KR" altLang="en-US" sz="1600"/>
        </a:p>
      </dgm:t>
    </dgm:pt>
    <dgm:pt modelId="{2F080B2C-B1E1-4C7B-9846-0F8CCAFF1765}" type="sibTrans" cxnId="{C2EF5D17-5B91-4ED3-B66C-7F4564DBB204}">
      <dgm:prSet/>
      <dgm:spPr/>
      <dgm:t>
        <a:bodyPr/>
        <a:lstStyle/>
        <a:p>
          <a:pPr latinLnBrk="1"/>
          <a:endParaRPr lang="ko-KR" altLang="en-US" sz="1600"/>
        </a:p>
      </dgm:t>
    </dgm:pt>
    <dgm:pt modelId="{FA10C6DD-3E7D-49BD-B14F-3129260F8713}">
      <dgm:prSet phldrT="[텍스트]" custT="1"/>
      <dgm:spPr/>
      <dgm:t>
        <a:bodyPr/>
        <a:lstStyle/>
        <a:p>
          <a:pPr latinLnBrk="1"/>
          <a:r>
            <a:rPr lang="ko-KR" altLang="en-US" sz="24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리스크</a:t>
          </a: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 </a:t>
          </a:r>
          <a: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/>
          </a:r>
          <a:b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</a:b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감수</a:t>
          </a:r>
          <a:endParaRPr lang="ko-KR" altLang="en-US" sz="2400" dirty="0"/>
        </a:p>
      </dgm:t>
    </dgm:pt>
    <dgm:pt modelId="{A0803F2A-43D8-45B2-9E85-FB785851512B}" type="parTrans" cxnId="{4A1B4110-D8D4-4A31-A6D2-2D6352439673}">
      <dgm:prSet/>
      <dgm:spPr/>
      <dgm:t>
        <a:bodyPr/>
        <a:lstStyle/>
        <a:p>
          <a:pPr latinLnBrk="1"/>
          <a:endParaRPr lang="ko-KR" altLang="en-US" sz="1600"/>
        </a:p>
      </dgm:t>
    </dgm:pt>
    <dgm:pt modelId="{9A1388CA-1F58-4A58-ADF9-894122CDF493}" type="sibTrans" cxnId="{4A1B4110-D8D4-4A31-A6D2-2D6352439673}">
      <dgm:prSet/>
      <dgm:spPr/>
      <dgm:t>
        <a:bodyPr/>
        <a:lstStyle/>
        <a:p>
          <a:pPr latinLnBrk="1"/>
          <a:endParaRPr lang="ko-KR" altLang="en-US" sz="1600"/>
        </a:p>
      </dgm:t>
    </dgm:pt>
    <dgm:pt modelId="{6D027D17-6AA8-47C4-B075-0ACF4D12F1B3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가능성</a:t>
          </a:r>
          <a:r>
            <a:rPr lang="en-US" altLang="ko-KR" sz="2400" dirty="0" smtClean="0"/>
            <a:t/>
          </a:r>
          <a:br>
            <a:rPr lang="en-US" altLang="ko-KR" sz="2400" dirty="0" smtClean="0"/>
          </a:br>
          <a:r>
            <a:rPr lang="ko-KR" altLang="en-US" sz="2400" dirty="0" smtClean="0"/>
            <a:t>추구</a:t>
          </a:r>
          <a:endParaRPr lang="ko-KR" altLang="en-US" sz="2400" dirty="0"/>
        </a:p>
      </dgm:t>
    </dgm:pt>
    <dgm:pt modelId="{0208B09A-460F-4F24-9CEF-647601859C6C}" type="parTrans" cxnId="{C96B2C4A-B110-4886-AD4F-D56428AD9096}">
      <dgm:prSet/>
      <dgm:spPr/>
      <dgm:t>
        <a:bodyPr/>
        <a:lstStyle/>
        <a:p>
          <a:pPr latinLnBrk="1"/>
          <a:endParaRPr lang="ko-KR" altLang="en-US" sz="1600"/>
        </a:p>
      </dgm:t>
    </dgm:pt>
    <dgm:pt modelId="{97651B0C-D23A-4AF9-9F80-7AF2D00C9FB6}" type="sibTrans" cxnId="{C96B2C4A-B110-4886-AD4F-D56428AD9096}">
      <dgm:prSet/>
      <dgm:spPr/>
      <dgm:t>
        <a:bodyPr/>
        <a:lstStyle/>
        <a:p>
          <a:pPr latinLnBrk="1"/>
          <a:endParaRPr lang="ko-KR" altLang="en-US" sz="1600"/>
        </a:p>
      </dgm:t>
    </dgm:pt>
    <dgm:pt modelId="{7C086FD8-8142-4207-A6CF-23DA8DDA820E}" type="pres">
      <dgm:prSet presAssocID="{85248EE2-CCA1-4A93-8CC9-7AE75E8FD750}" presName="composite" presStyleCnt="0">
        <dgm:presLayoutVars>
          <dgm:chMax val="1"/>
          <dgm:dir/>
          <dgm:resizeHandles val="exact"/>
        </dgm:presLayoutVars>
      </dgm:prSet>
      <dgm:spPr/>
    </dgm:pt>
    <dgm:pt modelId="{E8B5C1E5-1664-47E4-99C5-A90495DFAE86}" type="pres">
      <dgm:prSet presAssocID="{C5040BCC-3BD4-40DE-A60F-E84257A2EB74}" presName="roof" presStyleLbl="dkBgShp" presStyleIdx="0" presStyleCnt="2" custLinFactNeighborX="8597"/>
      <dgm:spPr/>
      <dgm:t>
        <a:bodyPr/>
        <a:lstStyle/>
        <a:p>
          <a:pPr latinLnBrk="1"/>
          <a:endParaRPr lang="ko-KR" altLang="en-US"/>
        </a:p>
      </dgm:t>
    </dgm:pt>
    <dgm:pt modelId="{B1F318F5-53DF-4861-B1B2-5BC844DF576D}" type="pres">
      <dgm:prSet presAssocID="{C5040BCC-3BD4-40DE-A60F-E84257A2EB74}" presName="pillars" presStyleCnt="0"/>
      <dgm:spPr/>
    </dgm:pt>
    <dgm:pt modelId="{6D7B701C-05F0-4391-9FC3-4E219077A533}" type="pres">
      <dgm:prSet presAssocID="{C5040BCC-3BD4-40DE-A60F-E84257A2EB74}" presName="pillar1" presStyleLbl="node1" presStyleIdx="0" presStyleCnt="4" custScaleX="720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B3D45E-B9ED-4084-BC72-D22964A02541}" type="pres">
      <dgm:prSet presAssocID="{B2A99D0D-2AA7-492B-AF60-AF96CFD0DD1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AD4E65-5E43-45CC-9122-0FE784A1AB3F}" type="pres">
      <dgm:prSet presAssocID="{FA10C6DD-3E7D-49BD-B14F-3129260F871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453EC7-C92B-41FC-AAA3-484ABCBC05A0}" type="pres">
      <dgm:prSet presAssocID="{6D027D17-6AA8-47C4-B075-0ACF4D12F1B3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D8A4A-63AB-4C03-87E1-E4233D8B9A21}" type="pres">
      <dgm:prSet presAssocID="{C5040BCC-3BD4-40DE-A60F-E84257A2EB74}" presName="base" presStyleLbl="dkBgShp" presStyleIdx="1" presStyleCnt="2"/>
      <dgm:spPr/>
    </dgm:pt>
  </dgm:ptLst>
  <dgm:cxnLst>
    <dgm:cxn modelId="{E778D48C-C0B8-4AA3-BDB0-C6B2916BBA25}" type="presOf" srcId="{FA10C6DD-3E7D-49BD-B14F-3129260F8713}" destId="{F1AD4E65-5E43-45CC-9122-0FE784A1AB3F}" srcOrd="0" destOrd="0" presId="urn:microsoft.com/office/officeart/2005/8/layout/hList3"/>
    <dgm:cxn modelId="{ED096B42-CB1B-4816-9C58-DBB7BB9DCEE9}" type="presOf" srcId="{6D027D17-6AA8-47C4-B075-0ACF4D12F1B3}" destId="{12453EC7-C92B-41FC-AAA3-484ABCBC05A0}" srcOrd="0" destOrd="0" presId="urn:microsoft.com/office/officeart/2005/8/layout/hList3"/>
    <dgm:cxn modelId="{8E6597F0-1697-4805-84B5-E9A85AC13B2D}" type="presOf" srcId="{B2A99D0D-2AA7-492B-AF60-AF96CFD0DD14}" destId="{7EB3D45E-B9ED-4084-BC72-D22964A02541}" srcOrd="0" destOrd="0" presId="urn:microsoft.com/office/officeart/2005/8/layout/hList3"/>
    <dgm:cxn modelId="{6416EB8C-E236-4BD4-9785-FE2804721D0D}" srcId="{C5040BCC-3BD4-40DE-A60F-E84257A2EB74}" destId="{E82B6F88-2ADD-4450-8A38-0A424AE9F315}" srcOrd="0" destOrd="0" parTransId="{99429A2A-5582-4A30-9EDA-82778B280E35}" sibTransId="{DD33C850-13F9-4CA4-B66B-F728C510EEED}"/>
    <dgm:cxn modelId="{B187710D-8222-45BD-8D22-6FD405629705}" type="presOf" srcId="{85248EE2-CCA1-4A93-8CC9-7AE75E8FD750}" destId="{7C086FD8-8142-4207-A6CF-23DA8DDA820E}" srcOrd="0" destOrd="0" presId="urn:microsoft.com/office/officeart/2005/8/layout/hList3"/>
    <dgm:cxn modelId="{C2EF5D17-5B91-4ED3-B66C-7F4564DBB204}" srcId="{C5040BCC-3BD4-40DE-A60F-E84257A2EB74}" destId="{B2A99D0D-2AA7-492B-AF60-AF96CFD0DD14}" srcOrd="1" destOrd="0" parTransId="{8409184C-1303-4A55-ABA2-3F7D4CB0F5F5}" sibTransId="{2F080B2C-B1E1-4C7B-9846-0F8CCAFF1765}"/>
    <dgm:cxn modelId="{4A1B4110-D8D4-4A31-A6D2-2D6352439673}" srcId="{C5040BCC-3BD4-40DE-A60F-E84257A2EB74}" destId="{FA10C6DD-3E7D-49BD-B14F-3129260F8713}" srcOrd="2" destOrd="0" parTransId="{A0803F2A-43D8-45B2-9E85-FB785851512B}" sibTransId="{9A1388CA-1F58-4A58-ADF9-894122CDF493}"/>
    <dgm:cxn modelId="{0A389355-165D-4E86-B2B9-2050E00C5424}" type="presOf" srcId="{C5040BCC-3BD4-40DE-A60F-E84257A2EB74}" destId="{E8B5C1E5-1664-47E4-99C5-A90495DFAE86}" srcOrd="0" destOrd="0" presId="urn:microsoft.com/office/officeart/2005/8/layout/hList3"/>
    <dgm:cxn modelId="{FD15EC36-5D05-4EB0-91D8-A1A3E99CC8F1}" srcId="{85248EE2-CCA1-4A93-8CC9-7AE75E8FD750}" destId="{C5040BCC-3BD4-40DE-A60F-E84257A2EB74}" srcOrd="0" destOrd="0" parTransId="{FA339050-912F-4CBD-9ACA-4CDD647DE476}" sibTransId="{BF4A82EA-1943-4147-BF66-F75F64F24C2F}"/>
    <dgm:cxn modelId="{C96B2C4A-B110-4886-AD4F-D56428AD9096}" srcId="{C5040BCC-3BD4-40DE-A60F-E84257A2EB74}" destId="{6D027D17-6AA8-47C4-B075-0ACF4D12F1B3}" srcOrd="3" destOrd="0" parTransId="{0208B09A-460F-4F24-9CEF-647601859C6C}" sibTransId="{97651B0C-D23A-4AF9-9F80-7AF2D00C9FB6}"/>
    <dgm:cxn modelId="{B58430FA-EC6D-43D1-A818-0F752C19909A}" type="presOf" srcId="{E82B6F88-2ADD-4450-8A38-0A424AE9F315}" destId="{6D7B701C-05F0-4391-9FC3-4E219077A533}" srcOrd="0" destOrd="0" presId="urn:microsoft.com/office/officeart/2005/8/layout/hList3"/>
    <dgm:cxn modelId="{F8E8437A-97FA-40FF-A0D4-E5197C3AA3B9}" type="presParOf" srcId="{7C086FD8-8142-4207-A6CF-23DA8DDA820E}" destId="{E8B5C1E5-1664-47E4-99C5-A90495DFAE86}" srcOrd="0" destOrd="0" presId="urn:microsoft.com/office/officeart/2005/8/layout/hList3"/>
    <dgm:cxn modelId="{6AAE9F88-9185-476C-BBB8-F889A46DC6E8}" type="presParOf" srcId="{7C086FD8-8142-4207-A6CF-23DA8DDA820E}" destId="{B1F318F5-53DF-4861-B1B2-5BC844DF576D}" srcOrd="1" destOrd="0" presId="urn:microsoft.com/office/officeart/2005/8/layout/hList3"/>
    <dgm:cxn modelId="{BA24A42F-DEDF-4D25-8EDE-1E3192CF45C6}" type="presParOf" srcId="{B1F318F5-53DF-4861-B1B2-5BC844DF576D}" destId="{6D7B701C-05F0-4391-9FC3-4E219077A533}" srcOrd="0" destOrd="0" presId="urn:microsoft.com/office/officeart/2005/8/layout/hList3"/>
    <dgm:cxn modelId="{F29BA8D2-9AB4-4889-8707-D610224A028A}" type="presParOf" srcId="{B1F318F5-53DF-4861-B1B2-5BC844DF576D}" destId="{7EB3D45E-B9ED-4084-BC72-D22964A02541}" srcOrd="1" destOrd="0" presId="urn:microsoft.com/office/officeart/2005/8/layout/hList3"/>
    <dgm:cxn modelId="{409C71F6-F1CE-4ACA-9925-33840B41C839}" type="presParOf" srcId="{B1F318F5-53DF-4861-B1B2-5BC844DF576D}" destId="{F1AD4E65-5E43-45CC-9122-0FE784A1AB3F}" srcOrd="2" destOrd="0" presId="urn:microsoft.com/office/officeart/2005/8/layout/hList3"/>
    <dgm:cxn modelId="{35166F70-EAC5-4D25-99B4-E605B822FB55}" type="presParOf" srcId="{B1F318F5-53DF-4861-B1B2-5BC844DF576D}" destId="{12453EC7-C92B-41FC-AAA3-484ABCBC05A0}" srcOrd="3" destOrd="0" presId="urn:microsoft.com/office/officeart/2005/8/layout/hList3"/>
    <dgm:cxn modelId="{ADDF3ADE-5D57-49A2-A9EC-510446B0BA5B}" type="presParOf" srcId="{7C086FD8-8142-4207-A6CF-23DA8DDA820E}" destId="{2A1D8A4A-63AB-4C03-87E1-E4233D8B9A21}" srcOrd="2" destOrd="0" presId="urn:microsoft.com/office/officeart/2005/8/layout/hList3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248EE2-CCA1-4A93-8CC9-7AE75E8FD750}" type="doc">
      <dgm:prSet loTypeId="urn:microsoft.com/office/officeart/2005/8/layout/hList3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5040BCC-3BD4-40DE-A60F-E84257A2EB74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전기 다수 수용자</a:t>
          </a:r>
          <a: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(Early Majority)</a:t>
          </a:r>
          <a:endParaRPr lang="ko-KR" altLang="en-US" sz="2000" dirty="0"/>
        </a:p>
      </dgm:t>
    </dgm:pt>
    <dgm:pt modelId="{FA339050-912F-4CBD-9ACA-4CDD647DE476}" type="parTrans" cxnId="{FD15EC36-5D05-4EB0-91D8-A1A3E99CC8F1}">
      <dgm:prSet/>
      <dgm:spPr/>
      <dgm:t>
        <a:bodyPr/>
        <a:lstStyle/>
        <a:p>
          <a:pPr latinLnBrk="1"/>
          <a:endParaRPr lang="ko-KR" altLang="en-US"/>
        </a:p>
      </dgm:t>
    </dgm:pt>
    <dgm:pt modelId="{BF4A82EA-1943-4147-BF66-F75F64F24C2F}" type="sibTrans" cxnId="{FD15EC36-5D05-4EB0-91D8-A1A3E99CC8F1}">
      <dgm:prSet/>
      <dgm:spPr/>
      <dgm:t>
        <a:bodyPr/>
        <a:lstStyle/>
        <a:p>
          <a:pPr latinLnBrk="1"/>
          <a:endParaRPr lang="ko-KR" altLang="en-US"/>
        </a:p>
      </dgm:t>
    </dgm:pt>
    <dgm:pt modelId="{E82B6F88-2ADD-4450-8A38-0A424AE9F315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분석적</a:t>
          </a:r>
          <a:endParaRPr lang="ko-KR" altLang="en-US" sz="2400" dirty="0"/>
        </a:p>
      </dgm:t>
    </dgm:pt>
    <dgm:pt modelId="{99429A2A-5582-4A30-9EDA-82778B280E35}" type="parTrans" cxnId="{6416EB8C-E236-4BD4-9785-FE2804721D0D}">
      <dgm:prSet/>
      <dgm:spPr/>
      <dgm:t>
        <a:bodyPr/>
        <a:lstStyle/>
        <a:p>
          <a:pPr latinLnBrk="1"/>
          <a:endParaRPr lang="ko-KR" altLang="en-US"/>
        </a:p>
      </dgm:t>
    </dgm:pt>
    <dgm:pt modelId="{DD33C850-13F9-4CA4-B66B-F728C510EEED}" type="sibTrans" cxnId="{6416EB8C-E236-4BD4-9785-FE2804721D0D}">
      <dgm:prSet/>
      <dgm:spPr/>
      <dgm:t>
        <a:bodyPr/>
        <a:lstStyle/>
        <a:p>
          <a:pPr latinLnBrk="1"/>
          <a:endParaRPr lang="ko-KR" altLang="en-US"/>
        </a:p>
      </dgm:t>
    </dgm:pt>
    <dgm:pt modelId="{B2A99D0D-2AA7-492B-AF60-AF96CFD0DD14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변화에 대해 소극적 </a:t>
          </a:r>
          <a:endParaRPr lang="ko-KR" altLang="en-US" sz="2400" dirty="0"/>
        </a:p>
      </dgm:t>
    </dgm:pt>
    <dgm:pt modelId="{8409184C-1303-4A55-ABA2-3F7D4CB0F5F5}" type="parTrans" cxnId="{C2EF5D17-5B91-4ED3-B66C-7F4564DBB204}">
      <dgm:prSet/>
      <dgm:spPr/>
      <dgm:t>
        <a:bodyPr/>
        <a:lstStyle/>
        <a:p>
          <a:pPr latinLnBrk="1"/>
          <a:endParaRPr lang="ko-KR" altLang="en-US"/>
        </a:p>
      </dgm:t>
    </dgm:pt>
    <dgm:pt modelId="{2F080B2C-B1E1-4C7B-9846-0F8CCAFF1765}" type="sibTrans" cxnId="{C2EF5D17-5B91-4ED3-B66C-7F4564DBB204}">
      <dgm:prSet/>
      <dgm:spPr/>
      <dgm:t>
        <a:bodyPr/>
        <a:lstStyle/>
        <a:p>
          <a:pPr latinLnBrk="1"/>
          <a:endParaRPr lang="ko-KR" altLang="en-US"/>
        </a:p>
      </dgm:t>
    </dgm:pt>
    <dgm:pt modelId="{FA10C6DD-3E7D-49BD-B14F-3129260F8713}">
      <dgm:prSet phldrT="[텍스트]" custT="1"/>
      <dgm:spPr/>
      <dgm:t>
        <a:bodyPr/>
        <a:lstStyle/>
        <a:p>
          <a:pPr latinLnBrk="1"/>
          <a:r>
            <a:rPr lang="ko-KR" altLang="en-US" sz="24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리스크</a:t>
          </a: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/>
          </a:r>
          <a:b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</a:b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관리</a:t>
          </a:r>
          <a:endParaRPr lang="ko-KR" altLang="en-US" sz="2400" dirty="0"/>
        </a:p>
      </dgm:t>
    </dgm:pt>
    <dgm:pt modelId="{A0803F2A-43D8-45B2-9E85-FB785851512B}" type="parTrans" cxnId="{4A1B4110-D8D4-4A31-A6D2-2D6352439673}">
      <dgm:prSet/>
      <dgm:spPr/>
      <dgm:t>
        <a:bodyPr/>
        <a:lstStyle/>
        <a:p>
          <a:pPr latinLnBrk="1"/>
          <a:endParaRPr lang="ko-KR" altLang="en-US"/>
        </a:p>
      </dgm:t>
    </dgm:pt>
    <dgm:pt modelId="{9A1388CA-1F58-4A58-ADF9-894122CDF493}" type="sibTrans" cxnId="{4A1B4110-D8D4-4A31-A6D2-2D6352439673}">
      <dgm:prSet/>
      <dgm:spPr/>
      <dgm:t>
        <a:bodyPr/>
        <a:lstStyle/>
        <a:p>
          <a:pPr latinLnBrk="1"/>
          <a:endParaRPr lang="ko-KR" altLang="en-US"/>
        </a:p>
      </dgm:t>
    </dgm:pt>
    <dgm:pt modelId="{6D027D17-6AA8-47C4-B075-0ACF4D12F1B3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실현성</a:t>
          </a:r>
          <a:r>
            <a:rPr lang="en-US" altLang="ko-KR" sz="2400" dirty="0" smtClean="0"/>
            <a:t/>
          </a:r>
          <a:br>
            <a:rPr lang="en-US" altLang="ko-KR" sz="2400" dirty="0" smtClean="0"/>
          </a:br>
          <a:r>
            <a:rPr lang="ko-KR" altLang="en-US" sz="2400" dirty="0" smtClean="0"/>
            <a:t>추구</a:t>
          </a:r>
          <a:endParaRPr lang="ko-KR" altLang="en-US" sz="2400" dirty="0"/>
        </a:p>
      </dgm:t>
    </dgm:pt>
    <dgm:pt modelId="{0208B09A-460F-4F24-9CEF-647601859C6C}" type="parTrans" cxnId="{C96B2C4A-B110-4886-AD4F-D56428AD9096}">
      <dgm:prSet/>
      <dgm:spPr/>
      <dgm:t>
        <a:bodyPr/>
        <a:lstStyle/>
        <a:p>
          <a:pPr latinLnBrk="1"/>
          <a:endParaRPr lang="ko-KR" altLang="en-US"/>
        </a:p>
      </dgm:t>
    </dgm:pt>
    <dgm:pt modelId="{97651B0C-D23A-4AF9-9F80-7AF2D00C9FB6}" type="sibTrans" cxnId="{C96B2C4A-B110-4886-AD4F-D56428AD9096}">
      <dgm:prSet/>
      <dgm:spPr/>
      <dgm:t>
        <a:bodyPr/>
        <a:lstStyle/>
        <a:p>
          <a:pPr latinLnBrk="1"/>
          <a:endParaRPr lang="ko-KR" altLang="en-US"/>
        </a:p>
      </dgm:t>
    </dgm:pt>
    <dgm:pt modelId="{7C086FD8-8142-4207-A6CF-23DA8DDA820E}" type="pres">
      <dgm:prSet presAssocID="{85248EE2-CCA1-4A93-8CC9-7AE75E8FD750}" presName="composite" presStyleCnt="0">
        <dgm:presLayoutVars>
          <dgm:chMax val="1"/>
          <dgm:dir/>
          <dgm:resizeHandles val="exact"/>
        </dgm:presLayoutVars>
      </dgm:prSet>
      <dgm:spPr/>
    </dgm:pt>
    <dgm:pt modelId="{E8B5C1E5-1664-47E4-99C5-A90495DFAE86}" type="pres">
      <dgm:prSet presAssocID="{C5040BCC-3BD4-40DE-A60F-E84257A2EB74}" presName="roof" presStyleLbl="dkBgShp" presStyleIdx="0" presStyleCnt="2" custLinFactNeighborX="8597"/>
      <dgm:spPr/>
      <dgm:t>
        <a:bodyPr/>
        <a:lstStyle/>
        <a:p>
          <a:pPr latinLnBrk="1"/>
          <a:endParaRPr lang="ko-KR" altLang="en-US"/>
        </a:p>
      </dgm:t>
    </dgm:pt>
    <dgm:pt modelId="{B1F318F5-53DF-4861-B1B2-5BC844DF576D}" type="pres">
      <dgm:prSet presAssocID="{C5040BCC-3BD4-40DE-A60F-E84257A2EB74}" presName="pillars" presStyleCnt="0"/>
      <dgm:spPr/>
    </dgm:pt>
    <dgm:pt modelId="{6D7B701C-05F0-4391-9FC3-4E219077A533}" type="pres">
      <dgm:prSet presAssocID="{C5040BCC-3BD4-40DE-A60F-E84257A2EB74}" presName="pillar1" presStyleLbl="node1" presStyleIdx="0" presStyleCnt="4" custScaleX="719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B3D45E-B9ED-4084-BC72-D22964A02541}" type="pres">
      <dgm:prSet presAssocID="{B2A99D0D-2AA7-492B-AF60-AF96CFD0DD14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AD4E65-5E43-45CC-9122-0FE784A1AB3F}" type="pres">
      <dgm:prSet presAssocID="{FA10C6DD-3E7D-49BD-B14F-3129260F8713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453EC7-C92B-41FC-AAA3-484ABCBC05A0}" type="pres">
      <dgm:prSet presAssocID="{6D027D17-6AA8-47C4-B075-0ACF4D12F1B3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D8A4A-63AB-4C03-87E1-E4233D8B9A21}" type="pres">
      <dgm:prSet presAssocID="{C5040BCC-3BD4-40DE-A60F-E84257A2EB74}" presName="base" presStyleLbl="dkBgShp" presStyleIdx="1" presStyleCnt="2"/>
      <dgm:spPr/>
    </dgm:pt>
  </dgm:ptLst>
  <dgm:cxnLst>
    <dgm:cxn modelId="{4A1B4110-D8D4-4A31-A6D2-2D6352439673}" srcId="{C5040BCC-3BD4-40DE-A60F-E84257A2EB74}" destId="{FA10C6DD-3E7D-49BD-B14F-3129260F8713}" srcOrd="2" destOrd="0" parTransId="{A0803F2A-43D8-45B2-9E85-FB785851512B}" sibTransId="{9A1388CA-1F58-4A58-ADF9-894122CDF493}"/>
    <dgm:cxn modelId="{FD15EC36-5D05-4EB0-91D8-A1A3E99CC8F1}" srcId="{85248EE2-CCA1-4A93-8CC9-7AE75E8FD750}" destId="{C5040BCC-3BD4-40DE-A60F-E84257A2EB74}" srcOrd="0" destOrd="0" parTransId="{FA339050-912F-4CBD-9ACA-4CDD647DE476}" sibTransId="{BF4A82EA-1943-4147-BF66-F75F64F24C2F}"/>
    <dgm:cxn modelId="{D0642436-4D82-40C5-A2C3-01CB33173857}" type="presOf" srcId="{FA10C6DD-3E7D-49BD-B14F-3129260F8713}" destId="{F1AD4E65-5E43-45CC-9122-0FE784A1AB3F}" srcOrd="0" destOrd="0" presId="urn:microsoft.com/office/officeart/2005/8/layout/hList3"/>
    <dgm:cxn modelId="{C96B2C4A-B110-4886-AD4F-D56428AD9096}" srcId="{C5040BCC-3BD4-40DE-A60F-E84257A2EB74}" destId="{6D027D17-6AA8-47C4-B075-0ACF4D12F1B3}" srcOrd="3" destOrd="0" parTransId="{0208B09A-460F-4F24-9CEF-647601859C6C}" sibTransId="{97651B0C-D23A-4AF9-9F80-7AF2D00C9FB6}"/>
    <dgm:cxn modelId="{CA42AB75-6689-4C72-AC5B-E89DA34E1999}" type="presOf" srcId="{C5040BCC-3BD4-40DE-A60F-E84257A2EB74}" destId="{E8B5C1E5-1664-47E4-99C5-A90495DFAE86}" srcOrd="0" destOrd="0" presId="urn:microsoft.com/office/officeart/2005/8/layout/hList3"/>
    <dgm:cxn modelId="{C2EF5D17-5B91-4ED3-B66C-7F4564DBB204}" srcId="{C5040BCC-3BD4-40DE-A60F-E84257A2EB74}" destId="{B2A99D0D-2AA7-492B-AF60-AF96CFD0DD14}" srcOrd="1" destOrd="0" parTransId="{8409184C-1303-4A55-ABA2-3F7D4CB0F5F5}" sibTransId="{2F080B2C-B1E1-4C7B-9846-0F8CCAFF1765}"/>
    <dgm:cxn modelId="{CB34D78D-B09C-4C6B-891F-A85D41770F4B}" type="presOf" srcId="{B2A99D0D-2AA7-492B-AF60-AF96CFD0DD14}" destId="{7EB3D45E-B9ED-4084-BC72-D22964A02541}" srcOrd="0" destOrd="0" presId="urn:microsoft.com/office/officeart/2005/8/layout/hList3"/>
    <dgm:cxn modelId="{ABE3E959-3FD4-4772-9A1B-170C0834999D}" type="presOf" srcId="{6D027D17-6AA8-47C4-B075-0ACF4D12F1B3}" destId="{12453EC7-C92B-41FC-AAA3-484ABCBC05A0}" srcOrd="0" destOrd="0" presId="urn:microsoft.com/office/officeart/2005/8/layout/hList3"/>
    <dgm:cxn modelId="{A3F958FE-C0F3-46F9-ADF0-80C1504097C9}" type="presOf" srcId="{85248EE2-CCA1-4A93-8CC9-7AE75E8FD750}" destId="{7C086FD8-8142-4207-A6CF-23DA8DDA820E}" srcOrd="0" destOrd="0" presId="urn:microsoft.com/office/officeart/2005/8/layout/hList3"/>
    <dgm:cxn modelId="{78CF5622-893A-4F12-AB26-8D9C4BFF193F}" type="presOf" srcId="{E82B6F88-2ADD-4450-8A38-0A424AE9F315}" destId="{6D7B701C-05F0-4391-9FC3-4E219077A533}" srcOrd="0" destOrd="0" presId="urn:microsoft.com/office/officeart/2005/8/layout/hList3"/>
    <dgm:cxn modelId="{6416EB8C-E236-4BD4-9785-FE2804721D0D}" srcId="{C5040BCC-3BD4-40DE-A60F-E84257A2EB74}" destId="{E82B6F88-2ADD-4450-8A38-0A424AE9F315}" srcOrd="0" destOrd="0" parTransId="{99429A2A-5582-4A30-9EDA-82778B280E35}" sibTransId="{DD33C850-13F9-4CA4-B66B-F728C510EEED}"/>
    <dgm:cxn modelId="{4EDA74E2-8E0F-418C-AC7A-9D714BD98DFB}" type="presParOf" srcId="{7C086FD8-8142-4207-A6CF-23DA8DDA820E}" destId="{E8B5C1E5-1664-47E4-99C5-A90495DFAE86}" srcOrd="0" destOrd="0" presId="urn:microsoft.com/office/officeart/2005/8/layout/hList3"/>
    <dgm:cxn modelId="{AFB82A58-4389-4004-BD46-B0D7E0FB812D}" type="presParOf" srcId="{7C086FD8-8142-4207-A6CF-23DA8DDA820E}" destId="{B1F318F5-53DF-4861-B1B2-5BC844DF576D}" srcOrd="1" destOrd="0" presId="urn:microsoft.com/office/officeart/2005/8/layout/hList3"/>
    <dgm:cxn modelId="{9EB14D2C-523A-4F4E-81E7-E52BBACCEFD7}" type="presParOf" srcId="{B1F318F5-53DF-4861-B1B2-5BC844DF576D}" destId="{6D7B701C-05F0-4391-9FC3-4E219077A533}" srcOrd="0" destOrd="0" presId="urn:microsoft.com/office/officeart/2005/8/layout/hList3"/>
    <dgm:cxn modelId="{88454412-F71B-45CE-9B77-CEF20D245CED}" type="presParOf" srcId="{B1F318F5-53DF-4861-B1B2-5BC844DF576D}" destId="{7EB3D45E-B9ED-4084-BC72-D22964A02541}" srcOrd="1" destOrd="0" presId="urn:microsoft.com/office/officeart/2005/8/layout/hList3"/>
    <dgm:cxn modelId="{A5F7CC2B-18E0-4EB9-9BFC-1FDE1EE99691}" type="presParOf" srcId="{B1F318F5-53DF-4861-B1B2-5BC844DF576D}" destId="{F1AD4E65-5E43-45CC-9122-0FE784A1AB3F}" srcOrd="2" destOrd="0" presId="urn:microsoft.com/office/officeart/2005/8/layout/hList3"/>
    <dgm:cxn modelId="{05D84534-E9CD-4CF0-8D30-464F071CDBE0}" type="presParOf" srcId="{B1F318F5-53DF-4861-B1B2-5BC844DF576D}" destId="{12453EC7-C92B-41FC-AAA3-484ABCBC05A0}" srcOrd="3" destOrd="0" presId="urn:microsoft.com/office/officeart/2005/8/layout/hList3"/>
    <dgm:cxn modelId="{709B1B3B-EB04-4CFE-ABAC-4396D3E96644}" type="presParOf" srcId="{7C086FD8-8142-4207-A6CF-23DA8DDA820E}" destId="{2A1D8A4A-63AB-4C03-87E1-E4233D8B9A2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D40BDB-B04D-4AAA-9E90-4B93AC0F99DB}" type="doc">
      <dgm:prSet loTypeId="urn:microsoft.com/office/officeart/2005/8/layout/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6EBB5B42-88DE-45C3-8888-BEE4E24AEB24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모든 사용자 그룹</a:t>
          </a:r>
          <a:endParaRPr lang="ko-KR" altLang="en-US" sz="24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E35AE274-8443-4058-8811-A874725F521F}" type="parTrans" cxnId="{B15DA60B-4ADB-4B75-A654-F8A374D27C6E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913BBB84-6876-417D-ACC0-4E808E936736}" type="sibTrans" cxnId="{B15DA60B-4ADB-4B75-A654-F8A374D27C6E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DDEBBB10-A4AF-410F-BB5F-2D01B0D1257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서로를 이질적 문화집단으로 인식</a:t>
          </a:r>
          <a:endParaRPr lang="ko-KR" altLang="en-US" sz="24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FCDC03C1-9A9C-41DC-B7E6-65BD947DBCE7}" type="parTrans" cxnId="{5D30D853-C4D5-4282-83B0-D7ECFA39E354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6CDB8571-2F6C-49FD-B8D6-48CB54856E0C}" type="sibTrans" cxnId="{5D30D853-C4D5-4282-83B0-D7ECFA39E354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20B2CF88-6ED6-40AB-BFC2-6240030D688C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선각수용자 집단</a:t>
          </a:r>
          <a: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, </a:t>
          </a: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전기 다수수용자 집단</a:t>
          </a:r>
          <a:endParaRPr lang="ko-KR" altLang="en-US" sz="24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9C7370AE-58AA-4163-B114-CB61AA966A05}" type="parTrans" cxnId="{B70984D3-06FD-4783-928D-6A479DA0333A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35404842-23D0-4601-AAE5-26CC7CE2B8DB}" type="sibTrans" cxnId="{B70984D3-06FD-4783-928D-6A479DA0333A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AA4BEE67-62D9-4460-94E1-C3AFE2190DCD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이론 상 서로 인접</a:t>
          </a:r>
          <a:endParaRPr lang="ko-KR" altLang="en-US" sz="24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916F144E-6C30-4B47-8907-3030F977698F}" type="parTrans" cxnId="{089E7081-D859-4086-95A0-05F53CDCDAF7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A3B8D738-C0DF-4029-98EB-8ECB61DAC9BF}" type="sibTrans" cxnId="{089E7081-D859-4086-95A0-05F53CDCDAF7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62BB4CA9-9ECF-4F1D-AFEE-E951622A3914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신기술 수용 태도 </a:t>
          </a:r>
          <a: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/>
          </a:r>
          <a:b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</a:b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차이 증가</a:t>
          </a:r>
          <a:endParaRPr lang="ko-KR" altLang="en-US" sz="24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E99C4F91-68F9-4AB0-BD88-01199F997757}" type="parTrans" cxnId="{9C185FEB-DC82-4D0C-A77C-D845BB3AB1F7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7BF46368-8574-419C-BFF0-09C87362C084}" type="sibTrans" cxnId="{9C185FEB-DC82-4D0C-A77C-D845BB3AB1F7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657DCCD8-5A77-4475-9EE2-07D0D804A96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기업성장 </a:t>
          </a:r>
          <a: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↓  ‘Chasm’ ↑</a:t>
          </a:r>
          <a:endParaRPr lang="ko-KR" altLang="en-US" sz="24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AE12C70C-1B75-4B81-BAB2-20B83A6090CA}" type="parTrans" cxnId="{3DBDA2E2-F364-439D-B658-34B5C6327EB7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FBCCEF68-94B1-44C3-934D-C415AAB53EFB}" type="sibTrans" cxnId="{3DBDA2E2-F364-439D-B658-34B5C6327EB7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C0A02FA9-EC98-4B4E-8AF7-EBC1D42814FD}">
      <dgm:prSet phldrT="[텍스트]" custT="1"/>
      <dgm:spPr/>
      <dgm:t>
        <a:bodyPr lIns="72000" rIns="72000"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이에</a:t>
          </a:r>
          <a:r>
            <a:rPr lang="ko-KR" altLang="en-US" sz="1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대한</a:t>
          </a:r>
          <a:r>
            <a:rPr lang="ko-KR" altLang="en-US" sz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정확한</a:t>
          </a:r>
          <a:r>
            <a:rPr lang="ko-KR" altLang="en-US" sz="11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이해</a:t>
          </a:r>
          <a:r>
            <a:rPr lang="ko-KR" altLang="en-US" sz="10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부족</a:t>
          </a:r>
          <a:endParaRPr lang="ko-KR" altLang="en-US" sz="24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973DBDCE-A43A-483A-9CA6-EC6FB5E2155C}" type="parTrans" cxnId="{7435EA56-212C-44F1-BFC2-FF26B00BBD57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590CE3DB-316D-42CF-A3DD-A1AE25CF2F43}" type="sibTrans" cxnId="{7435EA56-212C-44F1-BFC2-FF26B00BBD57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649833F9-8079-4EAA-BBA9-C6EA9F3A64CF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동일한</a:t>
          </a:r>
          <a:r>
            <a: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마케팅 전략 사용</a:t>
          </a:r>
          <a:endParaRPr lang="ko-KR" altLang="en-US" sz="24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1D0B5A25-BA41-48DC-9E04-284212773904}" type="parTrans" cxnId="{F547FF8A-BABD-4E2A-BC3D-915A3EB7C0EB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B0EE566C-A2FA-4A8F-B9B0-98A3332725FA}" type="sibTrans" cxnId="{F547FF8A-BABD-4E2A-BC3D-915A3EB7C0EB}">
      <dgm:prSet/>
      <dgm:spPr/>
      <dgm:t>
        <a:bodyPr/>
        <a:lstStyle/>
        <a:p>
          <a:pPr latinLnBrk="1"/>
          <a:endParaRPr lang="ko-KR" altLang="en-US" sz="240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D71EB76D-554E-4C7E-A26F-A97D6657A824}" type="pres">
      <dgm:prSet presAssocID="{ECD40BDB-B04D-4AAA-9E90-4B93AC0F99DB}" presName="Name0" presStyleCnt="0">
        <dgm:presLayoutVars>
          <dgm:dir/>
          <dgm:animLvl val="lvl"/>
          <dgm:resizeHandles val="exact"/>
        </dgm:presLayoutVars>
      </dgm:prSet>
      <dgm:spPr/>
    </dgm:pt>
    <dgm:pt modelId="{7220F52C-331A-4F78-AADE-7119EA4ADD92}" type="pres">
      <dgm:prSet presAssocID="{657DCCD8-5A77-4475-9EE2-07D0D804A96E}" presName="boxAndChildren" presStyleCnt="0"/>
      <dgm:spPr/>
    </dgm:pt>
    <dgm:pt modelId="{2B6F8417-3B54-4199-A7AE-F741A95B3E1F}" type="pres">
      <dgm:prSet presAssocID="{657DCCD8-5A77-4475-9EE2-07D0D804A96E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F36A0D7-394E-44CF-BB3B-F413BB9CD5C8}" type="pres">
      <dgm:prSet presAssocID="{657DCCD8-5A77-4475-9EE2-07D0D804A96E}" presName="entire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9397528-96E3-4F1E-9E1E-3C95C0222CF4}" type="pres">
      <dgm:prSet presAssocID="{657DCCD8-5A77-4475-9EE2-07D0D804A96E}" presName="descendantBox" presStyleCnt="0"/>
      <dgm:spPr/>
    </dgm:pt>
    <dgm:pt modelId="{6C4B200D-56FF-4664-8CB1-06C587E2DA9C}" type="pres">
      <dgm:prSet presAssocID="{C0A02FA9-EC98-4B4E-8AF7-EBC1D42814FD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208A43-17AC-4EB6-8A27-97DDB47ADC3B}" type="pres">
      <dgm:prSet presAssocID="{649833F9-8079-4EAA-BBA9-C6EA9F3A64CF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9E39EC-150C-426B-8E1B-2F13D52E124D}" type="pres">
      <dgm:prSet presAssocID="{35404842-23D0-4601-AAE5-26CC7CE2B8DB}" presName="sp" presStyleCnt="0"/>
      <dgm:spPr/>
    </dgm:pt>
    <dgm:pt modelId="{0C5D3D2E-41B9-411C-B58F-F72F602931CE}" type="pres">
      <dgm:prSet presAssocID="{20B2CF88-6ED6-40AB-BFC2-6240030D688C}" presName="arrowAndChildren" presStyleCnt="0"/>
      <dgm:spPr/>
    </dgm:pt>
    <dgm:pt modelId="{DD70E610-863C-43C4-87F0-FC3A07CD63BC}" type="pres">
      <dgm:prSet presAssocID="{20B2CF88-6ED6-40AB-BFC2-6240030D688C}" presName="parentTextArrow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562F133-9CE5-4576-A9D9-871102EE11DF}" type="pres">
      <dgm:prSet presAssocID="{20B2CF88-6ED6-40AB-BFC2-6240030D688C}" presName="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4A5718B-D083-4223-9E3B-79267F92C001}" type="pres">
      <dgm:prSet presAssocID="{20B2CF88-6ED6-40AB-BFC2-6240030D688C}" presName="descendantArrow" presStyleCnt="0"/>
      <dgm:spPr/>
    </dgm:pt>
    <dgm:pt modelId="{43563B7C-8726-4000-99C6-58334244255F}" type="pres">
      <dgm:prSet presAssocID="{AA4BEE67-62D9-4460-94E1-C3AFE2190DC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A014C0-31DE-409A-82F9-098BDF375C01}" type="pres">
      <dgm:prSet presAssocID="{62BB4CA9-9ECF-4F1D-AFEE-E951622A3914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CAC275-7F21-4FA7-94E3-0F522A4FF21F}" type="pres">
      <dgm:prSet presAssocID="{913BBB84-6876-417D-ACC0-4E808E936736}" presName="sp" presStyleCnt="0"/>
      <dgm:spPr/>
    </dgm:pt>
    <dgm:pt modelId="{89686274-D341-41A4-B28D-F5067ABD8463}" type="pres">
      <dgm:prSet presAssocID="{6EBB5B42-88DE-45C3-8888-BEE4E24AEB24}" presName="arrowAndChildren" presStyleCnt="0"/>
      <dgm:spPr/>
    </dgm:pt>
    <dgm:pt modelId="{E5CA1904-27F6-4BA0-892E-65546B1350EF}" type="pres">
      <dgm:prSet presAssocID="{6EBB5B42-88DE-45C3-8888-BEE4E24AEB24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2EB4F96-C590-45EB-86D4-5699FA780395}" type="pres">
      <dgm:prSet presAssocID="{6EBB5B42-88DE-45C3-8888-BEE4E24AEB24}" presName="arrow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EC0611B-7DD9-4279-93F6-2BA098E5922E}" type="pres">
      <dgm:prSet presAssocID="{6EBB5B42-88DE-45C3-8888-BEE4E24AEB24}" presName="descendantArrow" presStyleCnt="0"/>
      <dgm:spPr/>
    </dgm:pt>
    <dgm:pt modelId="{9D4037CD-09E7-482F-AE7A-32E24DAD322A}" type="pres">
      <dgm:prSet presAssocID="{DDEBBB10-A4AF-410F-BB5F-2D01B0D1257E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0C958BF-3260-4C54-91A0-FDD2A26F840C}" type="presOf" srcId="{62BB4CA9-9ECF-4F1D-AFEE-E951622A3914}" destId="{FCA014C0-31DE-409A-82F9-098BDF375C01}" srcOrd="0" destOrd="0" presId="urn:microsoft.com/office/officeart/2005/8/layout/process4"/>
    <dgm:cxn modelId="{3DBDA2E2-F364-439D-B658-34B5C6327EB7}" srcId="{ECD40BDB-B04D-4AAA-9E90-4B93AC0F99DB}" destId="{657DCCD8-5A77-4475-9EE2-07D0D804A96E}" srcOrd="2" destOrd="0" parTransId="{AE12C70C-1B75-4B81-BAB2-20B83A6090CA}" sibTransId="{FBCCEF68-94B1-44C3-934D-C415AAB53EFB}"/>
    <dgm:cxn modelId="{B15DA60B-4ADB-4B75-A654-F8A374D27C6E}" srcId="{ECD40BDB-B04D-4AAA-9E90-4B93AC0F99DB}" destId="{6EBB5B42-88DE-45C3-8888-BEE4E24AEB24}" srcOrd="0" destOrd="0" parTransId="{E35AE274-8443-4058-8811-A874725F521F}" sibTransId="{913BBB84-6876-417D-ACC0-4E808E936736}"/>
    <dgm:cxn modelId="{754B24BE-2E39-40BE-A732-709796B4D735}" type="presOf" srcId="{657DCCD8-5A77-4475-9EE2-07D0D804A96E}" destId="{2B6F8417-3B54-4199-A7AE-F741A95B3E1F}" srcOrd="0" destOrd="0" presId="urn:microsoft.com/office/officeart/2005/8/layout/process4"/>
    <dgm:cxn modelId="{ADEFF022-F60C-4B93-AD7A-FCC8F8782E54}" type="presOf" srcId="{6EBB5B42-88DE-45C3-8888-BEE4E24AEB24}" destId="{E5CA1904-27F6-4BA0-892E-65546B1350EF}" srcOrd="0" destOrd="0" presId="urn:microsoft.com/office/officeart/2005/8/layout/process4"/>
    <dgm:cxn modelId="{9C185FEB-DC82-4D0C-A77C-D845BB3AB1F7}" srcId="{20B2CF88-6ED6-40AB-BFC2-6240030D688C}" destId="{62BB4CA9-9ECF-4F1D-AFEE-E951622A3914}" srcOrd="1" destOrd="0" parTransId="{E99C4F91-68F9-4AB0-BD88-01199F997757}" sibTransId="{7BF46368-8574-419C-BFF0-09C87362C084}"/>
    <dgm:cxn modelId="{856100BB-FF35-4FC8-ABF2-E48197D8B11F}" type="presOf" srcId="{AA4BEE67-62D9-4460-94E1-C3AFE2190DCD}" destId="{43563B7C-8726-4000-99C6-58334244255F}" srcOrd="0" destOrd="0" presId="urn:microsoft.com/office/officeart/2005/8/layout/process4"/>
    <dgm:cxn modelId="{DC12E17A-036A-4E69-931B-F63E76AC9194}" type="presOf" srcId="{ECD40BDB-B04D-4AAA-9E90-4B93AC0F99DB}" destId="{D71EB76D-554E-4C7E-A26F-A97D6657A824}" srcOrd="0" destOrd="0" presId="urn:microsoft.com/office/officeart/2005/8/layout/process4"/>
    <dgm:cxn modelId="{F547FF8A-BABD-4E2A-BC3D-915A3EB7C0EB}" srcId="{657DCCD8-5A77-4475-9EE2-07D0D804A96E}" destId="{649833F9-8079-4EAA-BBA9-C6EA9F3A64CF}" srcOrd="1" destOrd="0" parTransId="{1D0B5A25-BA41-48DC-9E04-284212773904}" sibTransId="{B0EE566C-A2FA-4A8F-B9B0-98A3332725FA}"/>
    <dgm:cxn modelId="{3FEA3E3A-9619-4AB8-9A63-DE3E9245FB8F}" type="presOf" srcId="{649833F9-8079-4EAA-BBA9-C6EA9F3A64CF}" destId="{B4208A43-17AC-4EB6-8A27-97DDB47ADC3B}" srcOrd="0" destOrd="0" presId="urn:microsoft.com/office/officeart/2005/8/layout/process4"/>
    <dgm:cxn modelId="{368B49B5-B3E4-4CCC-9745-35E59375BDE9}" type="presOf" srcId="{20B2CF88-6ED6-40AB-BFC2-6240030D688C}" destId="{DD70E610-863C-43C4-87F0-FC3A07CD63BC}" srcOrd="0" destOrd="0" presId="urn:microsoft.com/office/officeart/2005/8/layout/process4"/>
    <dgm:cxn modelId="{B70984D3-06FD-4783-928D-6A479DA0333A}" srcId="{ECD40BDB-B04D-4AAA-9E90-4B93AC0F99DB}" destId="{20B2CF88-6ED6-40AB-BFC2-6240030D688C}" srcOrd="1" destOrd="0" parTransId="{9C7370AE-58AA-4163-B114-CB61AA966A05}" sibTransId="{35404842-23D0-4601-AAE5-26CC7CE2B8DB}"/>
    <dgm:cxn modelId="{A954D010-5245-42BA-8B6F-3D2B3788779C}" type="presOf" srcId="{657DCCD8-5A77-4475-9EE2-07D0D804A96E}" destId="{7F36A0D7-394E-44CF-BB3B-F413BB9CD5C8}" srcOrd="1" destOrd="0" presId="urn:microsoft.com/office/officeart/2005/8/layout/process4"/>
    <dgm:cxn modelId="{863A0587-4BD8-494F-9C3E-344231825335}" type="presOf" srcId="{C0A02FA9-EC98-4B4E-8AF7-EBC1D42814FD}" destId="{6C4B200D-56FF-4664-8CB1-06C587E2DA9C}" srcOrd="0" destOrd="0" presId="urn:microsoft.com/office/officeart/2005/8/layout/process4"/>
    <dgm:cxn modelId="{9C2B967C-16DF-4850-ABB9-F787F5E72EFA}" type="presOf" srcId="{20B2CF88-6ED6-40AB-BFC2-6240030D688C}" destId="{0562F133-9CE5-4576-A9D9-871102EE11DF}" srcOrd="1" destOrd="0" presId="urn:microsoft.com/office/officeart/2005/8/layout/process4"/>
    <dgm:cxn modelId="{089E7081-D859-4086-95A0-05F53CDCDAF7}" srcId="{20B2CF88-6ED6-40AB-BFC2-6240030D688C}" destId="{AA4BEE67-62D9-4460-94E1-C3AFE2190DCD}" srcOrd="0" destOrd="0" parTransId="{916F144E-6C30-4B47-8907-3030F977698F}" sibTransId="{A3B8D738-C0DF-4029-98EB-8ECB61DAC9BF}"/>
    <dgm:cxn modelId="{7435EA56-212C-44F1-BFC2-FF26B00BBD57}" srcId="{657DCCD8-5A77-4475-9EE2-07D0D804A96E}" destId="{C0A02FA9-EC98-4B4E-8AF7-EBC1D42814FD}" srcOrd="0" destOrd="0" parTransId="{973DBDCE-A43A-483A-9CA6-EC6FB5E2155C}" sibTransId="{590CE3DB-316D-42CF-A3DD-A1AE25CF2F43}"/>
    <dgm:cxn modelId="{F86666A1-1C9A-4C8D-B8E3-AC6B29A36DCE}" type="presOf" srcId="{6EBB5B42-88DE-45C3-8888-BEE4E24AEB24}" destId="{42EB4F96-C590-45EB-86D4-5699FA780395}" srcOrd="1" destOrd="0" presId="urn:microsoft.com/office/officeart/2005/8/layout/process4"/>
    <dgm:cxn modelId="{C24DB5B8-64DD-4B06-AE2D-96DC9638EC24}" type="presOf" srcId="{DDEBBB10-A4AF-410F-BB5F-2D01B0D1257E}" destId="{9D4037CD-09E7-482F-AE7A-32E24DAD322A}" srcOrd="0" destOrd="0" presId="urn:microsoft.com/office/officeart/2005/8/layout/process4"/>
    <dgm:cxn modelId="{5D30D853-C4D5-4282-83B0-D7ECFA39E354}" srcId="{6EBB5B42-88DE-45C3-8888-BEE4E24AEB24}" destId="{DDEBBB10-A4AF-410F-BB5F-2D01B0D1257E}" srcOrd="0" destOrd="0" parTransId="{FCDC03C1-9A9C-41DC-B7E6-65BD947DBCE7}" sibTransId="{6CDB8571-2F6C-49FD-B8D6-48CB54856E0C}"/>
    <dgm:cxn modelId="{978AB5AE-A9F8-40FE-858F-B0FDB7EEB92E}" type="presParOf" srcId="{D71EB76D-554E-4C7E-A26F-A97D6657A824}" destId="{7220F52C-331A-4F78-AADE-7119EA4ADD92}" srcOrd="0" destOrd="0" presId="urn:microsoft.com/office/officeart/2005/8/layout/process4"/>
    <dgm:cxn modelId="{90E2F90F-435F-40DE-B42B-CEAD2EE9F191}" type="presParOf" srcId="{7220F52C-331A-4F78-AADE-7119EA4ADD92}" destId="{2B6F8417-3B54-4199-A7AE-F741A95B3E1F}" srcOrd="0" destOrd="0" presId="urn:microsoft.com/office/officeart/2005/8/layout/process4"/>
    <dgm:cxn modelId="{6C7C7D2F-505C-4121-BEDB-3CAF60A0ED76}" type="presParOf" srcId="{7220F52C-331A-4F78-AADE-7119EA4ADD92}" destId="{7F36A0D7-394E-44CF-BB3B-F413BB9CD5C8}" srcOrd="1" destOrd="0" presId="urn:microsoft.com/office/officeart/2005/8/layout/process4"/>
    <dgm:cxn modelId="{52E2C531-D179-49BF-9A09-9397E12F25C7}" type="presParOf" srcId="{7220F52C-331A-4F78-AADE-7119EA4ADD92}" destId="{89397528-96E3-4F1E-9E1E-3C95C0222CF4}" srcOrd="2" destOrd="0" presId="urn:microsoft.com/office/officeart/2005/8/layout/process4"/>
    <dgm:cxn modelId="{4480F56E-DB37-426A-984B-41F8F057CFD7}" type="presParOf" srcId="{89397528-96E3-4F1E-9E1E-3C95C0222CF4}" destId="{6C4B200D-56FF-4664-8CB1-06C587E2DA9C}" srcOrd="0" destOrd="0" presId="urn:microsoft.com/office/officeart/2005/8/layout/process4"/>
    <dgm:cxn modelId="{7A18128B-5DA9-4777-8B57-42C80865560D}" type="presParOf" srcId="{89397528-96E3-4F1E-9E1E-3C95C0222CF4}" destId="{B4208A43-17AC-4EB6-8A27-97DDB47ADC3B}" srcOrd="1" destOrd="0" presId="urn:microsoft.com/office/officeart/2005/8/layout/process4"/>
    <dgm:cxn modelId="{12F6B752-547F-4AE7-A0A6-705CE103A2A6}" type="presParOf" srcId="{D71EB76D-554E-4C7E-A26F-A97D6657A824}" destId="{0C9E39EC-150C-426B-8E1B-2F13D52E124D}" srcOrd="1" destOrd="0" presId="urn:microsoft.com/office/officeart/2005/8/layout/process4"/>
    <dgm:cxn modelId="{3EDE8127-5BC2-4587-A7A5-B84A6F6EA063}" type="presParOf" srcId="{D71EB76D-554E-4C7E-A26F-A97D6657A824}" destId="{0C5D3D2E-41B9-411C-B58F-F72F602931CE}" srcOrd="2" destOrd="0" presId="urn:microsoft.com/office/officeart/2005/8/layout/process4"/>
    <dgm:cxn modelId="{2B333BC6-2BFC-48FB-9211-835502C4D7EA}" type="presParOf" srcId="{0C5D3D2E-41B9-411C-B58F-F72F602931CE}" destId="{DD70E610-863C-43C4-87F0-FC3A07CD63BC}" srcOrd="0" destOrd="0" presId="urn:microsoft.com/office/officeart/2005/8/layout/process4"/>
    <dgm:cxn modelId="{1594DA05-0A08-45F2-80F5-1B61932FEEA4}" type="presParOf" srcId="{0C5D3D2E-41B9-411C-B58F-F72F602931CE}" destId="{0562F133-9CE5-4576-A9D9-871102EE11DF}" srcOrd="1" destOrd="0" presId="urn:microsoft.com/office/officeart/2005/8/layout/process4"/>
    <dgm:cxn modelId="{9CFD75D8-40FA-47B1-BE8E-68CA509836F8}" type="presParOf" srcId="{0C5D3D2E-41B9-411C-B58F-F72F602931CE}" destId="{64A5718B-D083-4223-9E3B-79267F92C001}" srcOrd="2" destOrd="0" presId="urn:microsoft.com/office/officeart/2005/8/layout/process4"/>
    <dgm:cxn modelId="{B5B18032-259B-4EA6-926C-A5BC9A22B513}" type="presParOf" srcId="{64A5718B-D083-4223-9E3B-79267F92C001}" destId="{43563B7C-8726-4000-99C6-58334244255F}" srcOrd="0" destOrd="0" presId="urn:microsoft.com/office/officeart/2005/8/layout/process4"/>
    <dgm:cxn modelId="{285BD8D5-17C1-4590-9034-7F055227FE84}" type="presParOf" srcId="{64A5718B-D083-4223-9E3B-79267F92C001}" destId="{FCA014C0-31DE-409A-82F9-098BDF375C01}" srcOrd="1" destOrd="0" presId="urn:microsoft.com/office/officeart/2005/8/layout/process4"/>
    <dgm:cxn modelId="{D5D2908A-22FB-447D-8E5C-C6BB9925E87B}" type="presParOf" srcId="{D71EB76D-554E-4C7E-A26F-A97D6657A824}" destId="{F2CAC275-7F21-4FA7-94E3-0F522A4FF21F}" srcOrd="3" destOrd="0" presId="urn:microsoft.com/office/officeart/2005/8/layout/process4"/>
    <dgm:cxn modelId="{EB6B1CFE-92A0-4872-AA26-1B41F46A7C65}" type="presParOf" srcId="{D71EB76D-554E-4C7E-A26F-A97D6657A824}" destId="{89686274-D341-41A4-B28D-F5067ABD8463}" srcOrd="4" destOrd="0" presId="urn:microsoft.com/office/officeart/2005/8/layout/process4"/>
    <dgm:cxn modelId="{AAA62A9D-099E-403D-800D-3A354D6F52ED}" type="presParOf" srcId="{89686274-D341-41A4-B28D-F5067ABD8463}" destId="{E5CA1904-27F6-4BA0-892E-65546B1350EF}" srcOrd="0" destOrd="0" presId="urn:microsoft.com/office/officeart/2005/8/layout/process4"/>
    <dgm:cxn modelId="{B50B60AB-3CB7-4779-85B3-8D4994282DA7}" type="presParOf" srcId="{89686274-D341-41A4-B28D-F5067ABD8463}" destId="{42EB4F96-C590-45EB-86D4-5699FA780395}" srcOrd="1" destOrd="0" presId="urn:microsoft.com/office/officeart/2005/8/layout/process4"/>
    <dgm:cxn modelId="{EFDE50F9-C37C-4F88-AC34-8882CC75B69F}" type="presParOf" srcId="{89686274-D341-41A4-B28D-F5067ABD8463}" destId="{AEC0611B-7DD9-4279-93F6-2BA098E5922E}" srcOrd="2" destOrd="0" presId="urn:microsoft.com/office/officeart/2005/8/layout/process4"/>
    <dgm:cxn modelId="{B33A84CE-E2AC-466D-8F41-F8FC1D12EEC9}" type="presParOf" srcId="{AEC0611B-7DD9-4279-93F6-2BA098E5922E}" destId="{9D4037CD-09E7-482F-AE7A-32E24DAD32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5C1E5-1664-47E4-99C5-A90495DFAE86}">
      <dsp:nvSpPr>
        <dsp:cNvPr id="0" name=""/>
        <dsp:cNvSpPr/>
      </dsp:nvSpPr>
      <dsp:spPr>
        <a:xfrm>
          <a:off x="0" y="0"/>
          <a:ext cx="6759405" cy="540060"/>
        </a:xfrm>
        <a:prstGeom prst="rect">
          <a:avLst/>
        </a:prstGeom>
        <a:solidFill>
          <a:schemeClr val="dk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선각 수용자</a:t>
          </a:r>
          <a: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(Early Adopter)</a:t>
          </a:r>
          <a:endParaRPr lang="ko-KR" altLang="en-US" sz="2400" kern="1200" dirty="0"/>
        </a:p>
      </dsp:txBody>
      <dsp:txXfrm>
        <a:off x="0" y="0"/>
        <a:ext cx="6759405" cy="540060"/>
      </dsp:txXfrm>
    </dsp:sp>
    <dsp:sp modelId="{6D7B701C-05F0-4391-9FC3-4E219077A533}">
      <dsp:nvSpPr>
        <dsp:cNvPr id="0" name=""/>
        <dsp:cNvSpPr/>
      </dsp:nvSpPr>
      <dsp:spPr>
        <a:xfrm>
          <a:off x="3182" y="540060"/>
          <a:ext cx="1307230" cy="1134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직관적</a:t>
          </a:r>
          <a:endParaRPr lang="ko-KR" altLang="en-US" sz="2400" kern="1200" dirty="0"/>
        </a:p>
      </dsp:txBody>
      <dsp:txXfrm>
        <a:off x="3182" y="540060"/>
        <a:ext cx="1307230" cy="1134126"/>
      </dsp:txXfrm>
    </dsp:sp>
    <dsp:sp modelId="{7EB3D45E-B9ED-4084-BC72-D22964A02541}">
      <dsp:nvSpPr>
        <dsp:cNvPr id="0" name=""/>
        <dsp:cNvSpPr/>
      </dsp:nvSpPr>
      <dsp:spPr>
        <a:xfrm>
          <a:off x="1310412" y="540060"/>
          <a:ext cx="1815269" cy="1134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변화에 대해 적극적 </a:t>
          </a:r>
          <a:endParaRPr lang="ko-KR" altLang="en-US" sz="2400" kern="1200" dirty="0"/>
        </a:p>
      </dsp:txBody>
      <dsp:txXfrm>
        <a:off x="1310412" y="540060"/>
        <a:ext cx="1815269" cy="1134126"/>
      </dsp:txXfrm>
    </dsp:sp>
    <dsp:sp modelId="{F1AD4E65-5E43-45CC-9122-0FE784A1AB3F}">
      <dsp:nvSpPr>
        <dsp:cNvPr id="0" name=""/>
        <dsp:cNvSpPr/>
      </dsp:nvSpPr>
      <dsp:spPr>
        <a:xfrm>
          <a:off x="3125682" y="540060"/>
          <a:ext cx="1815269" cy="1134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리스크</a:t>
          </a: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 </a:t>
          </a:r>
          <a: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/>
          </a:r>
          <a:b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</a:b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감수</a:t>
          </a:r>
          <a:endParaRPr lang="ko-KR" altLang="en-US" sz="2400" kern="1200" dirty="0"/>
        </a:p>
      </dsp:txBody>
      <dsp:txXfrm>
        <a:off x="3125682" y="540060"/>
        <a:ext cx="1815269" cy="1134126"/>
      </dsp:txXfrm>
    </dsp:sp>
    <dsp:sp modelId="{12453EC7-C92B-41FC-AAA3-484ABCBC05A0}">
      <dsp:nvSpPr>
        <dsp:cNvPr id="0" name=""/>
        <dsp:cNvSpPr/>
      </dsp:nvSpPr>
      <dsp:spPr>
        <a:xfrm>
          <a:off x="4940952" y="540060"/>
          <a:ext cx="1815269" cy="1134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가능성</a:t>
          </a:r>
          <a:r>
            <a:rPr lang="en-US" altLang="ko-KR" sz="2400" kern="1200" dirty="0" smtClean="0"/>
            <a:t/>
          </a:r>
          <a:br>
            <a:rPr lang="en-US" altLang="ko-KR" sz="2400" kern="1200" dirty="0" smtClean="0"/>
          </a:br>
          <a:r>
            <a:rPr lang="ko-KR" altLang="en-US" sz="2400" kern="1200" dirty="0" smtClean="0"/>
            <a:t>추구</a:t>
          </a:r>
          <a:endParaRPr lang="ko-KR" altLang="en-US" sz="2400" kern="1200" dirty="0"/>
        </a:p>
      </dsp:txBody>
      <dsp:txXfrm>
        <a:off x="4940952" y="540060"/>
        <a:ext cx="1815269" cy="1134126"/>
      </dsp:txXfrm>
    </dsp:sp>
    <dsp:sp modelId="{2A1D8A4A-63AB-4C03-87E1-E4233D8B9A21}">
      <dsp:nvSpPr>
        <dsp:cNvPr id="0" name=""/>
        <dsp:cNvSpPr/>
      </dsp:nvSpPr>
      <dsp:spPr>
        <a:xfrm>
          <a:off x="0" y="1674185"/>
          <a:ext cx="6759405" cy="126014"/>
        </a:xfrm>
        <a:prstGeom prst="rect">
          <a:avLst/>
        </a:prstGeom>
        <a:solidFill>
          <a:schemeClr val="dk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5C1E5-1664-47E4-99C5-A90495DFAE86}">
      <dsp:nvSpPr>
        <dsp:cNvPr id="0" name=""/>
        <dsp:cNvSpPr/>
      </dsp:nvSpPr>
      <dsp:spPr>
        <a:xfrm>
          <a:off x="0" y="0"/>
          <a:ext cx="6759405" cy="540060"/>
        </a:xfrm>
        <a:prstGeom prst="rect">
          <a:avLst/>
        </a:prstGeom>
        <a:solidFill>
          <a:schemeClr val="dk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전기 다수 수용자</a:t>
          </a:r>
          <a: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(Early Majority)</a:t>
          </a:r>
          <a:endParaRPr lang="ko-KR" altLang="en-US" sz="2000" kern="1200" dirty="0"/>
        </a:p>
      </dsp:txBody>
      <dsp:txXfrm>
        <a:off x="0" y="0"/>
        <a:ext cx="6759405" cy="540060"/>
      </dsp:txXfrm>
    </dsp:sp>
    <dsp:sp modelId="{6D7B701C-05F0-4391-9FC3-4E219077A533}">
      <dsp:nvSpPr>
        <dsp:cNvPr id="0" name=""/>
        <dsp:cNvSpPr/>
      </dsp:nvSpPr>
      <dsp:spPr>
        <a:xfrm>
          <a:off x="3627" y="540060"/>
          <a:ext cx="1306340" cy="1134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분석적</a:t>
          </a:r>
          <a:endParaRPr lang="ko-KR" altLang="en-US" sz="2400" kern="1200" dirty="0"/>
        </a:p>
      </dsp:txBody>
      <dsp:txXfrm>
        <a:off x="3627" y="540060"/>
        <a:ext cx="1306340" cy="1134126"/>
      </dsp:txXfrm>
    </dsp:sp>
    <dsp:sp modelId="{7EB3D45E-B9ED-4084-BC72-D22964A02541}">
      <dsp:nvSpPr>
        <dsp:cNvPr id="0" name=""/>
        <dsp:cNvSpPr/>
      </dsp:nvSpPr>
      <dsp:spPr>
        <a:xfrm>
          <a:off x="1309968" y="540060"/>
          <a:ext cx="1815269" cy="1134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변화에 대해 소극적 </a:t>
          </a:r>
          <a:endParaRPr lang="ko-KR" altLang="en-US" sz="2400" kern="1200" dirty="0"/>
        </a:p>
      </dsp:txBody>
      <dsp:txXfrm>
        <a:off x="1309968" y="540060"/>
        <a:ext cx="1815269" cy="1134126"/>
      </dsp:txXfrm>
    </dsp:sp>
    <dsp:sp modelId="{F1AD4E65-5E43-45CC-9122-0FE784A1AB3F}">
      <dsp:nvSpPr>
        <dsp:cNvPr id="0" name=""/>
        <dsp:cNvSpPr/>
      </dsp:nvSpPr>
      <dsp:spPr>
        <a:xfrm>
          <a:off x="3125237" y="540060"/>
          <a:ext cx="1815269" cy="1134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리스크</a:t>
          </a: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/>
          </a:r>
          <a:b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</a:b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관리</a:t>
          </a:r>
          <a:endParaRPr lang="ko-KR" altLang="en-US" sz="2400" kern="1200" dirty="0"/>
        </a:p>
      </dsp:txBody>
      <dsp:txXfrm>
        <a:off x="3125237" y="540060"/>
        <a:ext cx="1815269" cy="1134126"/>
      </dsp:txXfrm>
    </dsp:sp>
    <dsp:sp modelId="{12453EC7-C92B-41FC-AAA3-484ABCBC05A0}">
      <dsp:nvSpPr>
        <dsp:cNvPr id="0" name=""/>
        <dsp:cNvSpPr/>
      </dsp:nvSpPr>
      <dsp:spPr>
        <a:xfrm>
          <a:off x="4940507" y="540060"/>
          <a:ext cx="1815269" cy="11341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실현성</a:t>
          </a:r>
          <a:r>
            <a:rPr lang="en-US" altLang="ko-KR" sz="2400" kern="1200" dirty="0" smtClean="0"/>
            <a:t/>
          </a:r>
          <a:br>
            <a:rPr lang="en-US" altLang="ko-KR" sz="2400" kern="1200" dirty="0" smtClean="0"/>
          </a:br>
          <a:r>
            <a:rPr lang="ko-KR" altLang="en-US" sz="2400" kern="1200" dirty="0" smtClean="0"/>
            <a:t>추구</a:t>
          </a:r>
          <a:endParaRPr lang="ko-KR" altLang="en-US" sz="2400" kern="1200" dirty="0"/>
        </a:p>
      </dsp:txBody>
      <dsp:txXfrm>
        <a:off x="4940507" y="540060"/>
        <a:ext cx="1815269" cy="1134126"/>
      </dsp:txXfrm>
    </dsp:sp>
    <dsp:sp modelId="{2A1D8A4A-63AB-4C03-87E1-E4233D8B9A21}">
      <dsp:nvSpPr>
        <dsp:cNvPr id="0" name=""/>
        <dsp:cNvSpPr/>
      </dsp:nvSpPr>
      <dsp:spPr>
        <a:xfrm>
          <a:off x="0" y="1674185"/>
          <a:ext cx="6759405" cy="126014"/>
        </a:xfrm>
        <a:prstGeom prst="rect">
          <a:avLst/>
        </a:prstGeom>
        <a:solidFill>
          <a:schemeClr val="dk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6A0D7-394E-44CF-BB3B-F413BB9CD5C8}">
      <dsp:nvSpPr>
        <dsp:cNvPr id="0" name=""/>
        <dsp:cNvSpPr/>
      </dsp:nvSpPr>
      <dsp:spPr>
        <a:xfrm>
          <a:off x="0" y="4065317"/>
          <a:ext cx="7440488" cy="13343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기업성장 </a:t>
          </a:r>
          <a: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↓  ‘Chasm’ ↑</a:t>
          </a:r>
          <a:endParaRPr lang="ko-KR" altLang="en-US" sz="24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0" y="4065317"/>
        <a:ext cx="7440488" cy="720537"/>
      </dsp:txXfrm>
    </dsp:sp>
    <dsp:sp modelId="{6C4B200D-56FF-4664-8CB1-06C587E2DA9C}">
      <dsp:nvSpPr>
        <dsp:cNvPr id="0" name=""/>
        <dsp:cNvSpPr/>
      </dsp:nvSpPr>
      <dsp:spPr>
        <a:xfrm>
          <a:off x="0" y="4759167"/>
          <a:ext cx="3720243" cy="6137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30480" rIns="7200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이에</a:t>
          </a:r>
          <a:r>
            <a:rPr lang="ko-KR" altLang="en-US" sz="1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대한</a:t>
          </a:r>
          <a:r>
            <a:rPr lang="ko-KR" altLang="en-US" sz="12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정확한</a:t>
          </a:r>
          <a:r>
            <a:rPr lang="ko-KR" altLang="en-US" sz="11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이해</a:t>
          </a:r>
          <a:r>
            <a:rPr lang="ko-KR" altLang="en-US" sz="10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부족</a:t>
          </a:r>
          <a:endParaRPr lang="ko-KR" altLang="en-US" sz="24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0" y="4759167"/>
        <a:ext cx="3720243" cy="613790"/>
      </dsp:txXfrm>
    </dsp:sp>
    <dsp:sp modelId="{B4208A43-17AC-4EB6-8A27-97DDB47ADC3B}">
      <dsp:nvSpPr>
        <dsp:cNvPr id="0" name=""/>
        <dsp:cNvSpPr/>
      </dsp:nvSpPr>
      <dsp:spPr>
        <a:xfrm>
          <a:off x="3720244" y="4759167"/>
          <a:ext cx="3720243" cy="6137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동일한</a:t>
          </a:r>
          <a: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마케팅 전략 사용</a:t>
          </a:r>
          <a:endParaRPr lang="ko-KR" altLang="en-US" sz="24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3720244" y="4759167"/>
        <a:ext cx="3720243" cy="613790"/>
      </dsp:txXfrm>
    </dsp:sp>
    <dsp:sp modelId="{0562F133-9CE5-4576-A9D9-871102EE11DF}">
      <dsp:nvSpPr>
        <dsp:cNvPr id="0" name=""/>
        <dsp:cNvSpPr/>
      </dsp:nvSpPr>
      <dsp:spPr>
        <a:xfrm rot="10800000">
          <a:off x="0" y="2033136"/>
          <a:ext cx="7440488" cy="205219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선각수용자 집단</a:t>
          </a:r>
          <a: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, </a:t>
          </a: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전기 다수수용자 집단</a:t>
          </a:r>
          <a:endParaRPr lang="ko-KR" altLang="en-US" sz="24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 rot="-10800000">
        <a:off x="0" y="2033136"/>
        <a:ext cx="7440488" cy="720320"/>
      </dsp:txXfrm>
    </dsp:sp>
    <dsp:sp modelId="{43563B7C-8726-4000-99C6-58334244255F}">
      <dsp:nvSpPr>
        <dsp:cNvPr id="0" name=""/>
        <dsp:cNvSpPr/>
      </dsp:nvSpPr>
      <dsp:spPr>
        <a:xfrm>
          <a:off x="0" y="2753456"/>
          <a:ext cx="3720243" cy="6136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이론 상 서로 인접</a:t>
          </a:r>
          <a:endParaRPr lang="ko-KR" altLang="en-US" sz="24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0" y="2753456"/>
        <a:ext cx="3720243" cy="613606"/>
      </dsp:txXfrm>
    </dsp:sp>
    <dsp:sp modelId="{FCA014C0-31DE-409A-82F9-098BDF375C01}">
      <dsp:nvSpPr>
        <dsp:cNvPr id="0" name=""/>
        <dsp:cNvSpPr/>
      </dsp:nvSpPr>
      <dsp:spPr>
        <a:xfrm>
          <a:off x="3720244" y="2753456"/>
          <a:ext cx="3720243" cy="6136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신기술 수용 태도 </a:t>
          </a:r>
          <a: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/>
          </a:r>
          <a:br>
            <a:rPr lang="en-US" altLang="ko-KR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</a:b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차이 증가</a:t>
          </a:r>
          <a:endParaRPr lang="ko-KR" altLang="en-US" sz="24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3720244" y="2753456"/>
        <a:ext cx="3720243" cy="613606"/>
      </dsp:txXfrm>
    </dsp:sp>
    <dsp:sp modelId="{42EB4F96-C590-45EB-86D4-5699FA780395}">
      <dsp:nvSpPr>
        <dsp:cNvPr id="0" name=""/>
        <dsp:cNvSpPr/>
      </dsp:nvSpPr>
      <dsp:spPr>
        <a:xfrm rot="10800000">
          <a:off x="0" y="954"/>
          <a:ext cx="7440488" cy="205219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모든 사용자 그룹</a:t>
          </a:r>
          <a:endParaRPr lang="ko-KR" altLang="en-US" sz="24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 rot="-10800000">
        <a:off x="0" y="954"/>
        <a:ext cx="7440488" cy="720320"/>
      </dsp:txXfrm>
    </dsp:sp>
    <dsp:sp modelId="{9D4037CD-09E7-482F-AE7A-32E24DAD322A}">
      <dsp:nvSpPr>
        <dsp:cNvPr id="0" name=""/>
        <dsp:cNvSpPr/>
      </dsp:nvSpPr>
      <dsp:spPr>
        <a:xfrm>
          <a:off x="0" y="721275"/>
          <a:ext cx="7440488" cy="6136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서로를 이질적 문화집단으로 인식</a:t>
          </a:r>
          <a:endParaRPr lang="ko-KR" altLang="en-US" sz="24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0" y="721275"/>
        <a:ext cx="7440488" cy="613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165F1-BDF3-4B1D-BD36-F8726BA76132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0A9E4-73BB-4F06-BB4E-2ABC3D04AD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5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68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43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1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6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1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4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4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4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Noto Sans CJK SC Thin" pitchFamily="34" charset="-127"/>
                <a:ea typeface="Noto Sans CJK SC Thin" pitchFamily="34" charset="-127"/>
              </a:rPr>
              <a:t>- </a:t>
            </a:r>
            <a:r>
              <a:rPr lang="ko-KR" altLang="en-US" sz="1200" dirty="0" smtClean="0">
                <a:latin typeface="Noto Sans CJK SC Thin" pitchFamily="34" charset="-127"/>
                <a:ea typeface="Noto Sans CJK SC Thin" pitchFamily="34" charset="-127"/>
              </a:rPr>
              <a:t>갈라진 지층을 말하는 지질학 용어를</a:t>
            </a:r>
            <a:endParaRPr lang="en-US" altLang="ko-KR" sz="1200" dirty="0" smtClean="0">
              <a:latin typeface="Noto Sans CJK SC Thin" pitchFamily="34" charset="-127"/>
              <a:ea typeface="Noto Sans CJK SC Thin" pitchFamily="34" charset="-127"/>
            </a:endParaRPr>
          </a:p>
          <a:p>
            <a:r>
              <a:rPr lang="ko-KR" altLang="en-US" sz="1200" dirty="0" smtClean="0">
                <a:latin typeface="Noto Sans CJK SC Thin" pitchFamily="34" charset="-127"/>
                <a:ea typeface="Noto Sans CJK SC Thin" pitchFamily="34" charset="-127"/>
              </a:rPr>
              <a:t>기술수용주기모델에 뿌리를 두는 </a:t>
            </a:r>
            <a:endParaRPr lang="en-US" altLang="ko-KR" sz="1200" dirty="0" smtClean="0">
              <a:latin typeface="Noto Sans CJK SC Thin" pitchFamily="34" charset="-127"/>
              <a:ea typeface="Noto Sans CJK SC Thin" pitchFamily="34" charset="-127"/>
            </a:endParaRPr>
          </a:p>
          <a:p>
            <a:r>
              <a:rPr lang="ko-KR" altLang="en-US" sz="1200" dirty="0" smtClean="0">
                <a:latin typeface="Noto Sans CJK SC Thin" pitchFamily="34" charset="-127"/>
                <a:ea typeface="Noto Sans CJK SC Thin" pitchFamily="34" charset="-127"/>
              </a:rPr>
              <a:t>첨단기술마케팅 </a:t>
            </a:r>
            <a:r>
              <a:rPr lang="en-US" altLang="ko-KR" sz="1200" dirty="0" smtClean="0">
                <a:latin typeface="Noto Sans CJK SC Thin" pitchFamily="34" charset="-127"/>
                <a:ea typeface="Noto Sans CJK SC Thin" pitchFamily="34" charset="-127"/>
              </a:rPr>
              <a:t>(</a:t>
            </a:r>
            <a:r>
              <a:rPr lang="ko-KR" altLang="en-US" sz="1200" dirty="0" smtClean="0">
                <a:latin typeface="Noto Sans CJK SC Thin" pitchFamily="34" charset="-127"/>
                <a:ea typeface="Noto Sans CJK SC Thin" pitchFamily="34" charset="-127"/>
              </a:rPr>
              <a:t>하이테크 마케팅</a:t>
            </a:r>
            <a:r>
              <a:rPr lang="en-US" altLang="ko-KR" sz="1200" dirty="0" smtClean="0">
                <a:latin typeface="Noto Sans CJK SC Thin" pitchFamily="34" charset="-127"/>
                <a:ea typeface="Noto Sans CJK SC Thin" pitchFamily="34" charset="-127"/>
              </a:rPr>
              <a:t>) </a:t>
            </a:r>
            <a:r>
              <a:rPr lang="ko-KR" altLang="en-US" sz="1200" dirty="0" smtClean="0">
                <a:latin typeface="Noto Sans CJK SC Thin" pitchFamily="34" charset="-127"/>
                <a:ea typeface="Noto Sans CJK SC Thin" pitchFamily="34" charset="-127"/>
              </a:rPr>
              <a:t>에서</a:t>
            </a:r>
            <a:r>
              <a:rPr lang="en-US" altLang="ko-KR" sz="1200" dirty="0" smtClean="0">
                <a:latin typeface="Noto Sans CJK SC Thin" pitchFamily="34" charset="-127"/>
                <a:ea typeface="Noto Sans CJK SC Thin" pitchFamily="34" charset="-127"/>
              </a:rPr>
              <a:t> </a:t>
            </a:r>
            <a:r>
              <a:rPr lang="ko-KR" altLang="en-US" sz="1200" dirty="0" smtClean="0">
                <a:latin typeface="Noto Sans CJK SC Thin" pitchFamily="34" charset="-127"/>
                <a:ea typeface="Noto Sans CJK SC Thin" pitchFamily="34" charset="-127"/>
              </a:rPr>
              <a:t>차용</a:t>
            </a:r>
            <a:endParaRPr lang="en-US" altLang="ko-KR" sz="1200" dirty="0" smtClean="0">
              <a:latin typeface="Noto Sans CJK SC Thin" pitchFamily="34" charset="-127"/>
              <a:ea typeface="Noto Sans CJK SC Thin" pitchFamily="34" charset="-127"/>
            </a:endParaRPr>
          </a:p>
          <a:p>
            <a:endParaRPr lang="en-US" altLang="ko-KR" sz="1200" dirty="0" smtClean="0">
              <a:latin typeface="Noto Sans CJK SC Thin" pitchFamily="34" charset="-127"/>
              <a:ea typeface="Noto Sans CJK SC Thin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5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태블릿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초기시장에서 주류 시장으로 진입하기 까지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캐즘을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겪었습니다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태블릿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등장하기 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대 초반에 이미 개발되어 초기시장에 진입했었습니다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당시 유저들이 스마트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인식이 낮았고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데스크탑을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선호하던 시기라 대중화 되지 못하고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캐즘에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빠져 사업을 일시적으로 후퇴하게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보급화 되면서 많은 사람들이 손가락과 펜으로 조작하는 터치스크린 휴대용 전자기기에 익숙해졌고 이에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태블릿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수 년간 이어져 오던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캐즘을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극복하게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사례를 보면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캐즘이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제조사에서 인식 전환을 위해 대대적으로 마케팅 하는 경우도 있지만 이렇게 시간이 지나면서 첨단기술에 대중들이 익숙해지면서 자연스럽게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캐즘이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극복되는 경우도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0A9E4-73BB-4F06-BB4E-2ABC3D04AD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4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E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35E2-7DD5-4C7A-9CDE-9AF22648C247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29C29-BDF4-44B6-AA2D-4B7D39953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joins.com/article/20041344" TargetMode="External"/><Relationship Id="rId7" Type="http://schemas.microsoft.com/office/2007/relationships/hdphoto" Target="../media/hdphoto1.wdp"/><Relationship Id="rId2" Type="http://schemas.openxmlformats.org/officeDocument/2006/relationships/hyperlink" Target="http://blog.moneta.co.kr/jeon23/339450/17488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econovill.com/archives/141398" TargetMode="External"/><Relationship Id="rId4" Type="http://schemas.openxmlformats.org/officeDocument/2006/relationships/hyperlink" Target="http://blog.naver.com/PostView.nhn?blogId=no1_hanafax&amp;logNo=220423594072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8401" y="0"/>
            <a:ext cx="9152402" cy="2420888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9624" y="2771050"/>
            <a:ext cx="3596592" cy="39703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SKKU 2016</a:t>
            </a:r>
          </a:p>
          <a:p>
            <a:pPr algn="ctr"/>
            <a:endParaRPr lang="en-US" altLang="ko-KR" sz="4000" dirty="0" smtClean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/>
              </a:rPr>
              <a:t>Kim</a:t>
            </a:r>
            <a:r>
              <a:rPr lang="en-US" altLang="ko-KR" sz="24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seungchan</a:t>
            </a:r>
            <a:endParaRPr lang="en-US" altLang="ko-KR" sz="2400" dirty="0" smtClean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/>
              </a:rPr>
              <a:t>Seo</a:t>
            </a:r>
            <a:r>
              <a:rPr lang="en-US" altLang="ko-KR" sz="24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dongkyun</a:t>
            </a:r>
            <a:endParaRPr lang="en-US" altLang="ko-KR" sz="2400" dirty="0" smtClean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/>
              </a:rPr>
              <a:t>Jung</a:t>
            </a:r>
            <a:r>
              <a:rPr lang="en-US" altLang="ko-KR" sz="24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sangwon</a:t>
            </a:r>
            <a:endParaRPr lang="en-US" altLang="ko-KR" sz="2400" dirty="0" smtClean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/>
              </a:rPr>
              <a:t>Ji</a:t>
            </a:r>
            <a:r>
              <a:rPr lang="en-US" altLang="ko-KR" sz="24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jonghoon</a:t>
            </a:r>
            <a:endParaRPr lang="en-US" altLang="ko-KR" sz="2400" dirty="0" smtClean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/>
              </a:rPr>
              <a:t>Kim</a:t>
            </a:r>
            <a:r>
              <a:rPr lang="en-US" altLang="ko-KR" sz="24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sungmin</a:t>
            </a:r>
            <a:endParaRPr lang="en-US" altLang="ko-KR" sz="2400" dirty="0" smtClean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/>
              </a:rPr>
              <a:t>Cho </a:t>
            </a:r>
            <a:r>
              <a:rPr lang="en-US" altLang="ko-KR" sz="2400" dirty="0" err="1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youngtae</a:t>
            </a:r>
            <a:endParaRPr lang="en-US" altLang="ko-KR" sz="2400" dirty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endParaRPr lang="ko-KR" altLang="en-US" sz="2800" dirty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408" y="425872"/>
            <a:ext cx="9341981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77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Chasm Marketing Case</a:t>
            </a:r>
            <a:endParaRPr lang="ko-KR" altLang="en-US" sz="7700" dirty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</p:txBody>
      </p:sp>
      <p:sp>
        <p:nvSpPr>
          <p:cNvPr id="2" name="직사각형 1"/>
          <p:cNvSpPr/>
          <p:nvPr/>
        </p:nvSpPr>
        <p:spPr>
          <a:xfrm flipV="1">
            <a:off x="-8402" y="2420888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61" y="2825646"/>
            <a:ext cx="9144000" cy="348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240298" y="764704"/>
            <a:ext cx="7903701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38" name="직사각형 37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43808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910608275"/>
              </p:ext>
            </p:extLst>
          </p:nvPr>
        </p:nvGraphicFramePr>
        <p:xfrm>
          <a:off x="1379984" y="1052736"/>
          <a:ext cx="744048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400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764704"/>
            <a:ext cx="9144000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04421" y="2570128"/>
            <a:ext cx="4580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CB420"/>
                </a:solidFill>
                <a:latin typeface="LG Smart" charset="0"/>
              </a:rPr>
              <a:t>Solution </a:t>
            </a:r>
            <a:r>
              <a:rPr lang="en-US" altLang="ko-KR" sz="6000" b="1" dirty="0" smtClean="0">
                <a:solidFill>
                  <a:srgbClr val="1CB420"/>
                </a:solidFill>
                <a:latin typeface="LG Smart" charset="0"/>
              </a:rPr>
              <a:t>of Chasm</a:t>
            </a:r>
            <a:endParaRPr lang="en-US" altLang="ko-KR" sz="6000" b="1" dirty="0">
              <a:solidFill>
                <a:srgbClr val="1CB420"/>
              </a:solidFill>
              <a:latin typeface="LG Smart" charset="0"/>
            </a:endParaRPr>
          </a:p>
        </p:txBody>
      </p:sp>
      <p:pic>
        <p:nvPicPr>
          <p:cNvPr id="3078" name="Picture 6" descr="https://raw.githubusercontent.com/sdkjd/2016winter_changup/master/images/solu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 r="24855"/>
          <a:stretch/>
        </p:blipFill>
        <p:spPr bwMode="auto">
          <a:xfrm>
            <a:off x="0" y="764704"/>
            <a:ext cx="4536135" cy="61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36" name="직사각형 35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36135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240298" y="764704"/>
            <a:ext cx="7903702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35" name="직사각형 34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36135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31640" y="836712"/>
            <a:ext cx="5161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▶ 볼링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앨리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(Bowling Alley)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전략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99122" y="6165304"/>
            <a:ext cx="857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→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세분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시장을 공략하여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지배한 후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주류시장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공격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218" name="Picture 2" descr="http://file.mk.co.kr/meet/neds/2012/07/image_readbot_2012_416589_1343198908684948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1"/>
          <a:stretch/>
        </p:blipFill>
        <p:spPr bwMode="auto">
          <a:xfrm>
            <a:off x="1835696" y="1587376"/>
            <a:ext cx="6692754" cy="45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6" name="직사각형 5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36135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40298" y="764704"/>
            <a:ext cx="7903702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31640" y="836712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▶ 완전완비제품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(Whole Product)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3648" y="5838363"/>
            <a:ext cx="718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→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표적시장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고객이 가지고 있는 요구에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대한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완전한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해답이 되는 제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품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89" y="1606148"/>
            <a:ext cx="6525419" cy="415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861" y="778768"/>
            <a:ext cx="9138139" cy="6120680"/>
            <a:chOff x="5861" y="778768"/>
            <a:chExt cx="9138139" cy="6120680"/>
          </a:xfrm>
        </p:grpSpPr>
        <p:sp>
          <p:nvSpPr>
            <p:cNvPr id="22" name="직사각형 21"/>
            <p:cNvSpPr/>
            <p:nvPr/>
          </p:nvSpPr>
          <p:spPr>
            <a:xfrm>
              <a:off x="5861" y="778768"/>
              <a:ext cx="9138139" cy="6120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851" y="1718806"/>
              <a:ext cx="434214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1CB420"/>
                  </a:solidFill>
                  <a:latin typeface="LG Smart" charset="0"/>
                </a:rPr>
                <a:t>Example of </a:t>
              </a:r>
            </a:p>
            <a:p>
              <a:r>
                <a:rPr lang="en-US" altLang="ko-KR" sz="6000" b="1" dirty="0">
                  <a:solidFill>
                    <a:srgbClr val="1CB420"/>
                  </a:solidFill>
                  <a:latin typeface="LG Smart" charset="0"/>
                </a:rPr>
                <a:t>Overcoming </a:t>
              </a:r>
              <a:r>
                <a:rPr lang="en-US" altLang="ko-KR" sz="6000" b="1" dirty="0" smtClean="0">
                  <a:solidFill>
                    <a:srgbClr val="1CB420"/>
                  </a:solidFill>
                  <a:latin typeface="LG Smart" charset="0"/>
                </a:rPr>
                <a:t>Chasm</a:t>
              </a:r>
              <a:endParaRPr lang="en-US" altLang="ko-KR" sz="6000" b="1" dirty="0">
                <a:solidFill>
                  <a:srgbClr val="1CB420"/>
                </a:solidFill>
                <a:latin typeface="LG Smart" charset="0"/>
              </a:endParaRPr>
            </a:p>
          </p:txBody>
        </p:sp>
      </p:grpSp>
      <p:pic>
        <p:nvPicPr>
          <p:cNvPr id="4098" name="Picture 2" descr="https://raw.githubusercontent.com/sdkjd/2016winter_changup/master/images/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80" y="778768"/>
            <a:ext cx="509512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36" name="직사각형 35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240298" y="764704"/>
            <a:ext cx="7903701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36" name="직사각형 35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  <p:pic>
        <p:nvPicPr>
          <p:cNvPr id="8195" name="Picture 3" descr="https://raw.githubusercontent.com/sdkjd/2016winter_changup/master/examples/138156477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28" y="1728254"/>
            <a:ext cx="5598641" cy="419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7" descr="data:image/png;base64,iVBORw0KGgoAAAANSUhEUgAAB9AAAAsKCAYAAADuPZFEAAAgAElEQVR4Xuzdh7d831nX8RsEUQTEBiLFgmI3kARDSME0f4n5dyHdNDUJAQIKSlGqBaxYEWtcr/muzy9PjndmzsycuXfuvZ9Za6/9LVPOeZ+99/Psp+03fOUrX/nKXV8lUAIlUAIlUAIlUAIlUAIlUAIlUAIlUAIlUAIlUAIlUAIlUAIlUAIlUAIl8MIJvKEO9Bc+Anr7JVACJVACJVACJVACJVACJVACJVACJVACJVACJVACJVACJVACJVACJVACOwJ1oHcg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Hck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Hck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Hck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Hck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D/zkfCVr3xld4f/83/+z137H//jf9z93//7f+++7uu+7vX2Dd/wDXdpb3jDGzYhkt+dX7bVd19ygfddV77vFq7vknu75LO4/K//9b/u/vf//t+73hjR/LuxYnz8/t//+3f9buF4wxt2ra8SKIESKIHDBKyjmjX1//yf//P6OuvPUxZ//dd//d3v+32/707v35/7K/J48onciYxJj8dzljuTQXS16GvGhPvXRw7rX7IMNk6is9BbtMyt6CsYZS5l/DzHOZWxo8cAF82fjZGsMVikvYT15Tk+697TyyKQue2usy/Tz31Y5nj650hornHun2xMc9+Rkda3yMjsV58jj95TCdwagegf0ceiy8fmaG6ak/qXZEeKfY1eH70sazk97Bu/8Rt3a1Z0+ofY58z9xnIfFl156sxb7TWm3o7FvI65dlvP85tb/fatzZd914NJ5lDssbEfxB6beTT3yU/l/h7zOu2J4g/Bdo6t+EHMQ+PvJb2W+tXcT889JC5p3UO+pBHSe10SqAP9GY+JuSD+1//6X+/+83/+z3f/6T/9p50CF+Gr/0N/6A+93i5dEKeDOn9eKj+PpQwtnee3dn2PORQptb/7u79799/+23/b9TFMUzYotd/yLd9y983f/M27cTKF6WNec3+7BEqgBJ4CgTjOraeMvtZY7fd+7/deD14jixlS/uAf/IN3f+AP/IHXjUxP4f7OvcYYBWJMmo7QOP3mhi1G8nN/75Y/Z2xknPyX//Jfdrraf/yP/3Eni+MQMD7IYY1MvlRfu2Uex64Nl//+3//7bh7pzaU0ego+3/qt37qbTwlKea5GkelYy/pCl8NlOs2tK3h80zd904tYX46Nof5/Cdw6gRnMHPmoJztnYNWUk4+1x74myzjn4oAhHyMjycHISOtb5KN1rq8SKIGHIWCOTl0sThi6rfXJfDQ/tZdkR7JmscHSyfRxpMcWS0/9w3/4D+/WrbnvueZTm3tSz2c6sqe+HJ15K6e+e87+11hJ0KveuIit0Xr+3IOm9z1fzwab7G+m3KfP298YK3jNAPxrjpfn8t3mHl+IPbZx6BV9KVyNQePvJb2iX2U+Zi9tP2mMZR+ZQB+2iAYovqQR0ntdEqgD/RmPiUR/Whj//b//93f/5t/8m12zMCbikQD+I3/kj9x927d9266/xMB4n/N84n3MaMIZYZlr8m/T0PCY1/fYw5DQZKzXfud3fmfn5KHoUjaMlT/2x/7Y3R//4398N06SCXfJWHns++3vl0AJlMBDEZjR5DZt1lnGX8YU6yvHVpyjNm8vZQMXI06M4okMx2sacWaVnOcod5aZO//23/7bu3/9r//13W//9m/v9LUEVTBAksPksfYcWaydk3SUOFEYRMylNMbIb//2b7/7E3/iT7w+lzKG1n7/U3of/S3N+kKH0xiJYvDQJ6iAwdZ601cJlMBtE8i8JiMjH/VxoMeweY1KcrdExv1Hj7L2k42RkeRgZKS1LfLRfrWvEiiBhyFgjtI5NLqYeZqqhtYnepmW4M8E/TzM1T3er1jD/8N/+A+vNzpaqmfQw+iqmnUrVchmBvY1rjx7rlQrmkGYy0zcLR3Z9jMJfKK35/f1xsYf/aN/dMfBXuelOoc9C4yS9GasJOjCs8GIvR6vGTh3jXHy3L7T3Pt3/+7f7Zo90rT70xeyv35pwXfL9WDup40x61RsVdho7FZ9lcBLJVAH+hN48ik5EofmLFvJKJasEoI1CgehMCPX/8W/+Bd3v/qrv3r3a7/2a7soyCyAFNnv/M7vvPuTf/JP7vqUVjoFy4xkpCwnck6/LDmaRfghI5eWgoECF+U1WX8JKIjieA6HyWyZ7X4Kzy3ee2oGguf2W7/1WzujhEZ44uQZGivf+73fe/c93/M9d3/qT/2pr3FsnPo7W9xbv+P2CMxM0llCNo6wBF20hOxtPTvrYOa5Z5WgK1eZbIFsZG/ryp/W1cwjVDjPs9YKbEtlD30MvzZxL2EDZ8zFMGBjG6MBHYVeE90mkeH65xgZnhKP0fH++T//5ztdjc6GRbLOGUy+67u+a9fI4ofUo64541KyfgZQpLxjMqbNhxgV6R10E4EGaXEa6xkj6Sx/+k//6d2cSoDKc3Uax0iNmTn0L//lv9w1RqK5jltXElhgLvV1mwRmNsgMjpjy+Tav/FU2z/JYkjgFul847alNuWBux6CuN+fjNE7WdeTkc6xMMvcVdIXYM/TGV2SkNS4y0lrXVwmUwMMQMEejj9E96K7JZKSDsTFq5uU8rmoruRC72wzMnY5hf56vpaxKRY+tS5dbq//Vv/pXrzfrNzaaNfvP/Jk/c/dn/+yf3a1b0wa5FZf7nj5dm51PsIPrmMFZ1lJ7DQ7FVHDaqvqX30zwUxK6Mkait7M1+u2XWiraeEnCmyCxVJMi9zyP7/7u796NFXb7aVO75nh5mBXk+r9if/Qbv/Ebd7/5m7+5m4/z+Bs8Y+s2/l/Sy5iLXyRBBlnL2VxipxKgmKRLf+6rBF4qgTrQn8CTZyhkFBTBmKySlCBhHGRIpZRSOHL2I6GakqCUxl/8xV+8+4f/8B/e/ezP/uwu+y2RoCLZvu/7vu/uz/25P7frzzFOp5Sm66QcEUocBPplhnscBA8pnAgFSiJmGsWEYNC7DllKFDdCIRk65xoXl2cJZXhd26G+zJ4/NZue8vwrv/Irr7c5zjD6a3/tr9391b/6V+++//u/f6ewRcmvwvYEFpAHuMRpwF9m2E4jXwx8lLFz1poHuJUX9RPWQWu1ZmOR52he28Sm5Vl1vp83PBgIUmqa8eCXf/mXd01gGxmcZmOMuU3cS9icTC4MbtnYks2pikMuk8/f8R3fsTMYnCubz3tyD/Mp+kE2r2TxL/3SL939o3/0j3aNzpINK+fAn//zf36nq+mfyxpK35iO8GQx0S1j0NDnaAM6CF3T/EmLUY7ByXv/yl/5K3d/+S//5Z1+nIBRsug5vmaADg70/V/4hV/YzacYQvXWFsZa7VayM6+tGz/0895CRuZIpZTwnMcTkNG3/JrZKgJWtjwi7Jbv+xrXllKu0R0ExURGkhfkgkZ/IB/TLg0Av8a9XPqdOf4m+3my8ed+7ud2jRyMvmC9j3wkB57C69AauMV68hQY9BqfPgH62q//+q+/3uh1sbuxrdHH/tJf+ks7e2OOXMi535fe/Tyykj40E2Xmmcd+J/Ntnrk9K4H585Yl5v3+P/tn/+x1+5rA6VQhi33tr//1v373F//iX/yaikHXnPt07Nhq6YzRufXsyRz6GpttqhhtEbBrTMTWSJbN3zUu2Bo1siy2xpdWact4EUCdhlmCy9kFzCP7m+wBY/e/5ni5dH7eyufZFugMP//zP3/3T//pP339mABBM3iyc2v8Ai/pZe1OUI+xJjBRM1ftn+O7YYtJAH8DFF/SCOm9LgnUgf4ExgQFVLSUrCTGQgZCQkDPEJYFn9KT84UYGmfpt5/6qZ+6+9znPrdrDNUpyc0gTXGL0nJOSY6U5LHo+u5/8k/+ya7943/8j3eb2kSDcw7ICNJc60O9CIVE81EUo8jq3X8224yLKaXEIHHOa54jdF/Z+HO+c81npsM8ZxWdcmaRZxiDhN7YSskpRvsf+ZEfuXvb295296Y3venBFPw199333AaBZDIbR5T9RFtbD2wQKf0prWg8vZQM29t4OvuvgnKc9Trloj1Dm4kf/MEfvPuBH/iBXZ8z67pBO++JMoCnrCGjAXn80z/90zsneirAkEV/4S/8hZ0RRSOjn/uLEzQGNvoN2SPQj+Eg2Sp6hpUE+XEYPLfX8uzIn/mZn7n7/Oc/f/eFL3xhJ4dt5jUsLtXXbpGdZ28tsmGn40Zf40Ckc1iD9GQIYx4DJ33TZ+hxPkdHjp4s0O+HfuiHdo2OnHMVn2PwhedJ/ubsUQbsn/iJn7j70pe+tFvbM3b01hWGN+2xDUTHjny6xXF67JruOxLq2Gfu+/8cqUSXYmhPwDQZwrh6yy/G3DjNzbsEh730IyfOeWYc6JGPekExCayiU5AHHMb22FNGPpfAqslM4EiqJZkT5OMXv/jFXc9ukXWO04c9g5ykT93669A6eGog/K3fa6/veROgh3BMsf1p9pScxRo58Na3vvXuh3/4h+/e+MY3fk1J4C32lanOos9Z4zl3fJ65Pe1y9MhUOJrnH/vzlqWxrVtx2ulxSRlpXGJfo+emWpJ+Cy77RpxnItBSsC4dOtcjkJWe+OY3v3nX2EVjV96ighPbYmyN5Nksbf83/sbf2LHQ6O0zIex5z5yvvbvMI3NJw8zzyTwyhzT2mVla+5rj5bnwt9ekM/yDf/APdgmFs1qSdYmdG1v+ipf0mkeiGWvYsMVo9Pg4zflvBBpoTyVA8SU9x97rwxGoA/3hWJ/9S1PRYXCPoVDPeW7Bp3DYQKeMGYUnGeh6jvMPf/jDu0Z5SzYX5YiR8S1vecuuPydDZ54pIkLepjYtGVMWW0bNGYF6NpATPzgDEBgXCQYKnJ4woIRoNtvJduLMOOc1z7rFfZa2Puf71n5mlp6apbHWRm4yvsboqvccY8Q2Vv723/7bd+9///vv3v72t3/Nmb1V2NY+oef9PuMnm1bKvg2ZZhzlTCE9Y1/KT72EDNtbf+qUY2s1R5210TO0nttUvOc977n7W3/rb+16cmUG5tz6fd3a9THk5LxmMjzBbOTQzLBl+LWJ06y7D/Wa2RvLbKg892uUhcUk1XVwsanVGA0YwlPakMMvQX5ro56XZZDnPT4U1+XvTKPcLBMZB3oyDW3w/+7f/bu7xqCVIAtjha7GsKU/R187du/LsRDD5DQ8zuC83MclZS9nxr2sAEYOjcPwve9979273/3uXc/YGGMeJ0qCfxgCZwUdzpN3vetdu0bvTMUl69g1X9OIu5xH1zzPMZnKxo959KlPfWo3dgTpkLlpDJQxjD5kEOt9zDPOUvVE/1Sz0c2HeRb1pY4vLOhRafaAMTR71rf8YtAVOG3OCXaa4+8pZ0YfkpFbnhE7n23Ozo2MFHgXGWltjIy097fmsQfo1zo65vFrc51/rHlo3kwZOXXOVLqzxpkPkY96MiEBd9Z7slHD4zFec6wsuS71kPvGlX+betehAPk59k4Jmt+Si+u1ZhmvT20dn8eLxV7y2HaNWXb8sebiHB/LsbhPvpFNP/mTP7kLENbT4VIZiN7+vve9b6fHsVdGj0tw9qnjcTnHYnvT54ztGXwWZ/r8XI6+oBeyR6SKBdk1zwGfR2OeMzYekstajqrOffnLX97piPahbDX+TS9Y1b5fYxdN+eYt9hu+n41R8/upBqr/m3/zb9699tprO3ujdTzBsltkvq/lcgvvu8XxcozLpevUffPq1O9cMzftEz/+8Y/vmn12bOd6jnNrlEa32up16n1s9bv3fc8+RsZcqhxbB+iZCTSgx8cWY17GFvMUAhSvybLf/bIJ1IH+BNfqFBAAACAASURBVJ6/aCCReokWlMGmcXjYLHNqvuMd79hlUifTpg70rz7Yh3SgpxSpZ+Z3U3pRdNc1X0qsJHhibgTWOinrQL/m09n2u/c5gpZGlm1/9fC3cbymFJcMwkShW6NSVlJQioAVxj7K6a2UkH1ITrf2WzJdoyjbWKSEE4OBgJlsJsiVW3Og38qmZM2m7dYd6DmDmpzK2dM5L3AewbC1gfaaDnSG9pQFtzGcZa4fa+xwAKfKjTmVMpbmW5yg+sdyoMcAnvPQZgbPdLZMZ6FMmRjY6CHGSAyOa9e7ONAF9NznQGfIewoO9FlpYmYK44FR9POtg1GemgM9889ak/Pa9f7+FF8MvNNRnLK0566XOCSIRM+gFWe6OXnLL2tAgiatdSkFywD3VDOjjddUWdLHweXfGV6tgeRkHNdrdII1z/DaDvR5dEaqG0ROrrm+rd9DrhgzOVYN1ziyZjn7W3SgLx16qQiiz59TVtr8TtvneE5QjvE1j02LUwmbjLtZefCaAY/3Pe84z63fKo89tXWcXE7whXVrOlS2Ht9rvy9nU7MhXdt2tOaa6Cs5BkdvTiZRY+oyD+n4mxUp6F2p1jLLxues8Tn/3G/masq2m0fuK0c46tkn0qLfykw/R4Y9JJc1z9N7XpID/bH2e8tnsVYvuMXxsryX+wLB1o69Q47dMMr3n/Kdy8Ce+/TvazvQ53XPoPNT7uOa783+fDkW60C/JvV+93MkUAf6E3iqjMAc6LJt9POMIRklsmze+c53vh4pSPmrA/2rD/YhHeiqAjAAy76loKb83rWNXiLEZpnXZDWuzTKqA/0JLARj40cxS2aDK5/OzcdwdDK+JcPW+iSqWTMXcoSDPiWqRTG+hBLVtz6qPKO/9/f+3q5Zs6xTGqPIBz7wgV00uCYQ5zHG1T5+c0P8WJvjuQE5tjG+dQd6AmAS9BVnKf7zDOVkEB6737Xj/poOdEb2nDWvxHecwe41wQFrr3Or93EmOQNSy5E7DHeMcrfgQJ+BFMYC3TOlA6fRP6Uv6ZnGB8Mz/UOAwDKDcA07DnTOc5kwnhmnIV2KXBHEw4Guv/UMdGMujk7jLC/zRiAZ51DOdlzDZe17nqID3brtugVxpXEwPcUXA7wqViqH6M3pmbV26j2Zh6moQC7n+K5UZTj1+x7y/ZwMgiU1QQXWOiVh9Wszox/yetf8VkqpJ0jUWhgZae2OjEygYXTyNd996D3XdqDT1SMj7VdTReqxqhxgqUpdxguu5lIyH7PO3aoDPYEVnHuyX7WcX5szj+khqTTjfhKwoJ96ifUjZw/rw0FPH8/RWMmaZQPw7w/pAI7u/ZTXcTJZIkrOoE6wgn4rPffUdYDelfOprTmP/TKmcgauPmXGreezyuFDOv7m0ZECZHN8DxlpX5FgcO+bwSpYZtwmEFTvXhIkMEsWk2HGyDx67tRx8ZBc1o6Vl+JAf2q2As/vFsfLclwtq22d4yxe2lDi3J32zbX2nX020GWw8rUd6Mcqzqydn1u+b3LOvmRZnbYO9C2J97teAoE60J/AU6ZM50whTnTng6Yx2Cizq3FOUfzqQP/ah/qQDnSZt8pXaQxfMUDbRF/zxRjPaa4pl690naYqwZpXHehrKD3ue6aCmuMZKGtTcbyvnO5DXLU5ZoxrDHIyKDXrlazzNKWYjUslgNaWYn6I63+pv6HM3mc+85m7z372s7vnlswH4+hDH/rQ3d/5O39n1xjmrlWm9FT2y43a2g3Wqb9z6P33RTofev+tO9AZd+Moda0ph+iepuNP5sm5WZX38bmmA10ljBwlw0E3M1Ssn4/xcsahikFKWJLT5pXGcHcLDvTpiDUeVDpimJRVNjMwOTRcN12T49z6TvcQJHWOAToOdE70+xzoss+fggPdmBOsQT+Pzme+cIAkE1d/ThbTofH6VB3onAMf/ehH7z72sY/t+msHml5rzstQyzFH+jiyGKlONba7RnMtAdOCphn9sue79l7iUkbu3TE9mnXBHlWgt57j5Sm+yIvIR85bzydHD1gLU2WJc2nLQMNrO9Ctt0rpkpP2q9Hh6fOP8SIHIx/1ZEtk5KzScqsOdM9L4wxXujrlqxNU5Vg0zr4E1lv/Zqb6dKCTozPLPBz0nHnJ1Df2csQLXnEKnrv2nPLco3tnHbeGP7V1nDxOuWolfDlSk+V/ztp9Cr9976V3CT6nCxkvj/0ypnL0mp7el4COWV77IR1/HOTmlTkl2CDH+ejNrwSppKrNfQ6+uZdxj3nu5Dl7alr0W0deClzxOmVsPCSXtWPlJTnQH9uJvtwzHxs7tzheluNq2iCXx3ytHYN538yKJufjQJ9JQmu+c9o/9x2Z9RAO9OURHI8VsL9khvO+APc60NeMsL6nBL5KoA70I6OBgZcCa8NmgdlXPvnSQWVRE0GcaGJKac5msnFPSeRDDnRZnSkRSbm9hTPQKaJT8WZkpYyuzYy+lKvPU7Rzzg6lcWZ22DxteQa6MvvOVtcYUo0bzTi69DWVCs82Bm0RtngqkagZB4moXntGya070Ckg7jPl8Nx7IvcZsk59LRXYKLgzOi+l82a0dcqWJcr/1N899H7PNwYYfe51ZinMSGp/9r5psFuW+7OOJIthnjk2lctjyvyae4wjLA50ZcH//t//+7t1K+NSz4GesVkH+hqyX/uerZ3FcaBzojPYJMPKOIoDXU+unFqW+dDdnTPmpuw153MurP6hHKKue84j2XZph85pu3UHOrnIUcpwR9/J0SOeIRnC2atnXNzSQXBNBzqjmgoLgtlkNicDTL9vQ7ssw0rORM76TDafMbZlbV07nq19zvl761vfunOozoDHx3Cgp/xqnEHmUnQlxslkQTFSzkw5MtG4p2fKCk+VEdk6/s6RpMdpTeDNPgc6Q2iOkXgKDnRrqGBXcg+zjAu8EtQoeGzrTNyn6kC3LjqvPW1m7Z8uHV9lls1KCf6cse37ZsZZjk9IufVzfi+fMRcSyKw3r7NWrF0b5u+77llpLOeTmo+3EGQw1w2y1zxNBSI8ORrs++h82V/pn6oD3fMgH9M8g5Tj5tCMo8X+ds16t3asXduBbq1KwLcAjcjIQ1mvkZHJwJ/70NgsjP2591h7hi3dinyMjOQojow0j24tAz1rS85nn/Mgx8fop+7BsTf3r3O9mvo9lrN0+3TsptS0sUfOpuQ9XnG0c/TlM/gvM87WjsFje1b/bz7MM+kvXce3uLb5HbhO/SVl880vepigJ03QBmZp56zdW1y7oCk2JIGfgjAe+2VNtwdIY6vMkTQzGPDajr/MFc/SPiVHWeZYy/Se65T1OQZiWVUgRxbNOei7jRc6bY5lMUYkozh+zlzLsVZr9bhrczlnfLwEBzruqUQwq3485LEIxkqqN1iT1+gHtzhe5hgj++l7qTwZe4F+rT028i3zNPtJe0rPKkFma5+VOZ7viE0mRy/MLPRrOtBxwSSJKHPMPdbxVHGap6JNxmKOK8lzrQP9nFW0n3nJBOpAP/L0bSo5RSm0HNlxSm/tyKCETkM1ARClj6L4VB3oy8AAmz3tIc8/JoDjGCL058aWUrylAz3jxZiRjeT3bJ63KMNFOCcz0D3NjDpR6M/ZgT4zQMzDKG+XnhGWDfIse2feZQNN+Z1nYeWcw2Xpsi2ESDIXYoxJ8IX7jVJGMaPoxADjvTMbNhHUKUeWgBpGlak4eV8U1y3OY60DfYsRsP87lvJmK/nDgS77nAN9ZqCbD8k+50BPCfdLxsp9QSunUJsBROaANTayee0m65Tfu++9uOR8V/NJEIhStdZfm7V9r1t3oNtUJoMjThqGB8zf8pa33L35zW+++6Ef+qGdw/SpONDJ+ehNxnZ0AP0hB3qCmMha8oX+Rdb6e+QCR1AM+6nOsGZs0fFkY3KkczBlo+97H8OBPs+V9fsMkAkwNA5mRuI8q3U6R5IRx7BoHtCp0nCKI/HQ2vFcHOg/93M/d/elL31p1/DzStANp5A5pKUk8Zoxs+Y9T9WBzsAkAxYvvfu45GU8x2Cq9/1p1rIZ/BTdyLp9iVxzvb43z9ZzNq8vKeFuDZr6X/YR+lsoc49lAlr1HMupvODan5sDPRUBIiPt6XIkCH2AjNQEx8xg3EvGss9e24Eu6zwBP/ar2WcccoDGcR7ncWSE3lofGTnPFDYf1rx8NvKRjOSoi4z0+VtzoMdBY40xXzHMWeDZnxsrxk+cdObODMRewyVjIbpJnA9445zEiwSzcfxxAHLY3OfoXPubx96XfYj7/8IXvrBbw/WXruPHfvfU/8ct+l9sBtlDS+i4NQf6l7/85V0AuqYk+WO/zEvz0fqm0fWMLW0GRV3b8WecZY2iX2UPKHAxMtJ8I9sTyOkas4aQ0zMb2BiIk8u4YGuJfWkGR3OgO1ZCcgq9PXbMZKMfez7X5nLs9+/7/5fgQLcmpwqI/aC/e77GyEO96AeOJXGEjQCMBJkd0jlvcbxMXmQZWZdmj5wgsbX66aywQobliARri2eUY4vWVsMxX3OMKbtMjsvS5+g593BNBzqdyLxKm1WLHksmJpgxAQbWsKxlMwCoDvSHWhH6O8+FQB3oR56k6OzPfe5zuzNiOUdnhuiWg4Bip6ynElJve9vbdhvHlO+yEXuqDnTRnDPTIxlbayPSt2Bswz8zUZJVpidMtnSgU+qTOSIDaUaiXXovcbBG6U92mA07JeE5O9CXGSAp3UUpPjfafVm+Kw7lZNdRyGzEZPen+fuajNNznjXlK1nnNokz48V9phKG/0vEp7EwHZOuPed45WzaOPpkxzBs6nPurvm4RWZCHejnPPF1n9l3ttQWTnTy7b4S7nGgf/CDH9xlom/tQJ9BH+so3L1+5miMYeRy2rlrwNrfzvvIrTmPbIiTlcGosu916w50jj/BFBxZHCHZDBtjymenpRLBsiTdqRzz/mtmoNOb4gzmGI4jLYEB913zMoOVnIlB3JqbtT+ly7Ppnxv0QyxyxApHOpkdh55x9RgO9GX2KAeRrCfZT4wjrimyZmbnz6h2MidnsjJgCLZIwymBoC/BgW4OffrTn96tqcZc5olx86M/+qOvt7UOpbXz6qk60I2tHE9lj3NpIJTxPANLcw6xdcb4nZmb80zXS3UghigVBlTY0WKoT7bR2ueY9yVjcgZKxgH3UNVWDl1zMm3ilFLhI5nMZN1zc6CbX2RjZOTMKuasjHy0d0850kuDMvC/tgOdkToy0n6VjCQfDxnBXVPGIi72oRo5GSOt9Y1Tl3wkE9gz1ryWma7kSmSkOXFrDnTG/ZxzjmUCOgUmmAdp04g9Aws4t2eW+dzLzYB5dpQZAJjqB/7dOIteYs/HUcNArglos855DlsHbXme2YO4HmsAPVK/1omyZkxs8R5jNsfp6ROIbrxbq27Nga6Cm2NNNGPpsV8zQEygmKDhOJHnuLq2489cS2CZfQpdVZPgNPfDgkfszTi+2W5cqzUo+9joZcZBMl05Wn2n9dBcToCQ3ndFvgsO9f0c6ebXmte1uay5huV7XoIDnQ3N8zSH2GVjU3PvD/USoPOud71rp/sLsttXQntezy2Ol3l99FJ6u3mnJ/8TqLC2QhJZT/5p5FaOSbBH9pzsRX239XrNi74xq11m/utnlYxrOtDJY8H6OX7DfSTIYG0gwJp7PeU9CVSwR7EG8jPRU/V0kbzqQD+Fat9bAnd3daAfGQUc5850+shHPrJbFONATxRxnG6XlnqykBGw73znO3c9hS8bx6fsQCdoZ9nTcyKvL52oKY2dyPk40ynGWzvQRZwxulMmKPtxiG6xoVw6WGP40NsgP2cHOsXE/KMI62ekP8PCdOiszZCcTryZJUfRmI6S6UDPRoyy5j0JDjk3ICQlxDxbm/kYfFOeLGWVbRqtA/6dgcsYxmRZLmlmoDMWp5TuPKeWoprNZCLI950XtHbu1YG+ltRp77N2xYieLJaUItziXKWZMWmDmaw944EcsvFTkjYZdZc4TmcZPXMsRyOsdT5m/TZnjLeUjPzkJz95dhDNvqeRs7dmtpW5Zp2YGbYiyzVOE2vwvtetO9BlvOTYBetrsq6NPwEUM5DikszKJZ9rOtDJhRj3yeQYnfX7gk887xlgxwlK5pCx5kaybqyfOedXv3b95zRPuXPfkRKr5sBDO9BThpkxKee1cmI6F1fjUJllMOfxJtOJ4pnm6BDGEOXpU4KX/ImR5NC5388lA/3zn//83Sc+8YldY4zNekkWK0Gfs9wPVas4TUK8evdTdKC7brIsAacClC8tc2iNzljWJ6NMb26bc5pxOY8dWDt/9z0bn6d/0620rY+6OGdMXPMzkcEp2865bK8soI0O+9wc6HRz2aDmt97Yij7uXslIjb50qS49n9u1Heg5PzjVRlKO3bzc9zLHIiPpNZGPemt8ZKQ9R2Qkh9uaF3mTealnF0lG+6yW8phnoM8kCsb9ZJtZx8gxTnRr2dQh4zS37nPipaqZPyepIEdJZF86K5LhnaDGWX2NjjODqLFi08iRAsZmeHou17C/JNiHvIsD8tD4WTMOtn7PzJjkHE1VQPzwuTUHuvXUsSaC8YyrNa/YuTI+Y3vSL492y5w6pJPN37RX+8Ef/MHXk03osZGlD5mBbt31/DT7lOiq1p6sO3qO88wBAU6ule3mkAPdPPY9mvmb7FG9dWyeiZ45RuZ7HdsXb+0QXVaOSmXUU86MtnYleNGaRRak2c9K5tLcY867X3sECxmYMvf6HOVkHJI1KlVo9p05Mkpv3/Daa6/t5iPGsWedq59lTbYu28NF1xTsteUre6nYlueZ4ALs7Z81+sFzcKDbQ7MdJWDKfDR/jh0xNI88MSYSeG1+Zn7h5Tnlu+3d52uyTUVW3H2HMZOWLGt/n5nW13Sgk8WCClIZw32wIbDjrj3GdSb8ub95ZE6OjptHshzzPcWBbh5iFLuesTgDuetA33JF6He9BAJ1oB95ytOBTrGK4ZWCkNJYW5YAFKEmwtMGK06Gp+xAJwySETvPJblGNPShDf88P3tGchPaW2ag50wYwpLBPc6uSw2D7s13pDxlxgSDt2Zz8Jwd6BQTSnAapYQTneKG+TRazXLspyziUVR8Poq7DQOlIwYPEccc6gxCHGbZRFIEz3kl44MhilGIYp+Mx3nUgPclE9BmKZlNyXKZWcq5D4pTNj7WKNee0kYxbDGwTEfO2g318l7rQD/n6R//TEq5pvpAsl30WwTlzAwk4y3Oekp5yo7pzYNzssZzh8apOZIMwGQmMbKuzcacBiLzRanIL37xi7tmfmz5Wp5tmUwi/56jVmz0ZPuk1YF++hO4pgPd/Eh5Wb+z76zRedXG2Dy3jLyRUaWRM8latY56/oIp9GvXTca9GPOM+3mMxkM60CMjMBIxr7lXhkPNxp/ukpJ47nuWr6eHJHMn+pQ5Yr1S6jNleMkXspLMPOQ0rgP99LkzP/HUHOiuPUbHmRm49vzEfbTM8YxfY5hRjwFOsxfJ8RuZv6kesnb+7vtd83iWoMxZq8eMW5c99cf7dB3oz8OBbg2PjExgbpwAh/bTkZHkajKPGbzpiQnatceIfJRVtuZl75UgZX0ClM0nY+6xM9CTBR/n5DzyhJE8wfP09enQm8eA0YPty8j/OJfuS8RYlsqfx1HMctWzyob3WNsit2eFJPu/2GK2tr9Yt1MVjhPu0nV8zVg55T3LAHwyJ+OebnJrDvQcqcTByYG75oV5bATmcuwIerpb9l70z4yPQ1Wz5m9y2CQ4jJ3JGL6vEt/WjuJcQ+wbAjRkpnJScaDn2BBjzvXFBjaDW61HudZkXMbhPe2CxsOs6ugZJCAEu9hPcuyjgAJ7vxlYuu85bc3FGp1AAr3vT1LF2go19PZkx7rv6PPWFvyiGxkrp1YONV5mIBT+2T9YJx7KgW7s0wPphDjFvrZ0yq6ZX4feY63GD1O9Z5FAFuMlx+HNALtDVY+2Hi+X3t/y89ZTezZzUC+wJfbKQ9UAZyKBOW0d0axDqZyiNx6zJ2UXnetAko70qSCBuzk6v2MeifuQGehZk/RZg+1D1h7jOqvNuL8ECejtoWOPjk3uWPBOnO7mH52EfylHDi2rhyRxwvVKqBAwqveb1laBSQIScpQHxn2VwEslUAf6kSc/HegUqihLFIQoofpLSwBaDJUISiMM4sR7ymegW7yz4OdMIgrt2rODtpiYBNJUDinbiXrc+gx0v5Xo/JwZmujQS+9lnuXu+pUTTEnBCDhCjoBjxNbWCjgK2zyLkuBPNKqNgw3m+9///ru3v/3trwd2JMvm0vta8/nlGYSJ7GPAoJgkwjr9msoQMwtxOsz8e84p8n05SsH9cghkk8YoNEt5nWMsZfxIpLPNDGWU4kj5SrBESiJFUbL2pDqFa5v3YUMY49Y0YriPKKt6YyRrjXuYZ4SteR7L99SBfg6145+xEUsEqz4bwJxXefwbDr/D3IkBzhqQTZ9PxRCqj3w7Z4z7LvNxnktFEY9xdW15T+M8RkXXes2SkcnEMp+M7WQympPJPshZUimXidO+VzPQ7ydzTQd6MuWSeW7sZPzse045Qznn2yplTi4K0jBPyEJNVks2kfoZ4X5oxiUo0rqdrIwEQT2UA31GtJMVdIiUX56ZlYyNieZniE8mOd2UThpnAWNHgtn8ewxvy4ydQ8baOtAvW8mfogPdHZtvM2Dl0qoqyQBhYNeMy1Sh8N3Zs5m/M9BjbWbVvqeUjKvoZZnT58rLy0bD9T9dB/rzcKDbr8bpRteMjDw0D32GHkRGWu/JRhmzejIjMpKORzbaZ6zdh5ov2W/pEwxtPqUCW84bTwUivXmXSmFkVgzEfnvLFy6pusCmYI1JgJ11JkeekLFxOOrj1BZkQ47OymWHSv7P55EAQBw4+zgW8J/Hxvmz/WG+f9oCUnksmbhbc5kO/kvX8S2vzXclY1KygUAPnOLwiX2DjSP2jTj7Hmv9nqXK1wYHx85lT2dcuE8OeL0xl/0XG0aqaPnzmtfSfoDPfUfzXMPxN+0b5pq1RpPQlH2Z3+XQfuMb37jrBW0m2NW951qXmczLCoDmdPZ7sqPTXEN0d+uacaK96U1v+hrb077xsjUX4zlHLdmjzGqXa4NXpqPOej4r3dHxE/RjTT81KQUrQbTWf701J/sH8+6hHOizwoq9TWya5seWL8x9d4I1PZ+s1/ZOqtNwosv+jR3vqZ+BPu1S5mECkoz1fa9ZsQWf6UAnqyVr6Mk236/N8+pT7STBIqn4irtxmmqAHOmzUuBDOdBd17TRLZOg1ow5633GKQ6zIl6q+rDZzmMVD8mpJIRZ+8zByblnoK95In1PCdxPoA70IyNjOtA5tSxCDJ82bJTPnCl8bomZ/LwFnmKWczsIgyh9T9mBjlM21JRahiuNMv9QLwI95yYRaPNsaby3zEC/5j3FmUPBpzAol6icoH6e//JcHehzQ2guJrLUhnGWwUtp6GMO/jgSPLMoKVF8Z0msGDG8n9N8Rjb6M96c6mvPPszv6nPGLkOvDWHKInGie+W982zznBlEgfLnmX2eCgiUzpzzZvzbLM1NpI1NIhEpmjOT/hyjQR3o15n5s/KCslAplymYa4tNYJzSc0zmTrYsRWrsRV7qKfHJUl17jty8VvM02QFYbF0y0iYmWec2aYnUN6/iME+JsKwBT/kM9OdYwv2cGbnMJGDo+exnP7tr5hvdhaGeHMg534xol2Z0LUsyivyOg4DOkqon+V0OAr9/6Hf3rePzKAQGw9yfc7vJj8g+8zK/w9lIxxD4qLfBjx5l/qUUJJlscx89z+cYNGPU9Ezuu6460M8ZrV/9zFN1oF9211/9dHQgHGJY1ifozPpt3MeJYIwqF5qWM8vP0X22uofl90yZvPzztX5z7fdORyLdTwCOvYhslZZw/7rXA+3X8tz3vmuXcD/n+hLITXaQA+SHPaie3SJrv31RZKSSwJe+GKfXZKDTx9Y60E+d73GUJABfCekEoGER57+92UyIiM3D+pNKLMcyx+5bD7InjAOdbkrmphKdfWOOYdLTUeknGi4JMnhI+8ulz32Lzxs31qif/umf3vV0Fw41mXZY3FoG+jn3nBK89FT3NjMI6W2xVZqXHM2a8bHla2tHccZ7yjZznNNTlband8ZuwyYru/cd73jHrheokqSAtdVlcixRAhGmfY2MSzVJOrijeDRnCSdYJUcw3Mdzay7m9lx3rUcJatp6L3zO+CAHBBg4Z1lvLxGHPFvsQznQrZMJsjAvUsFv6/OoyaZ5FNGsPsrGzHmeI17WVPLberyc8wwPfSYVRxJEnWNFcqTIvs+qArA8Eo2sFOySpC8920uOYppnqtODUzVCT69PMhUbUwL2ONLjS+FXeSgHOi7GWxznSU45pWKksZngBM74BKYZE7E/W8OtcUn0OuZAT0KZfU4SwHCZfquWcN96lvT7njuBOtCPPOHpQLdQJzLVJkiUU7LQ1mYg7fs5C1xKBOl9X86ronDYIDFSKl+UMpt6SrAzajXXInLQtVFgYgjVUwY//OEP7xrB5Dc4tCnVcaTpzzEEW+CjpFjwU1ZX73pSykdZoERl28g91Isyk4guG6acHU6QEyJ1oL86Q/PWM9D3OdApUimXR0nnyEo7VBliOp4T0ZjM0ygtKVWbrAOOZvNGo4jkDGRZdymPp98XXZoIymzGrCnKIKUcWaIuzdGUvDaHUsVB7+/5rZk5lfKC2UhRxGbp72Sa6M3DrF0c6FGqzNUEApxiXKoD/TqrmXGS9Z7DeAb/bLEJnI5iv5VgEc/eOEvLkQHu8pRxESpkWUo56+N0ZsA5lLk9qU4ngvlqjmQDtzbqfu1TMp5nhk+egY0RwyiDsGbe26hphzLpm4F+P/lrZqCvfdbzfTOz0qaXcZzuRA+0lm6pN83fPeZAj8yhr3FKMIjr5/o/52WM81nL52+ZOzk6xD3F8aX3YnikQ9LXBLlodN2UnfX/nltKuZyxAgAAIABJREFUb5sbHAmyg8ixfF5Pt3Imuub7ZkbhvKY60M8ZrV/9zEt2oJMLqZxinWVkT2UmmYbW8ZyBHj3RPGb8dsannpxLcPShzKDLntL6T7unmXkyK1utLdG6/tdOf6f1irEUb739qSAsDir6Z89Af+VEv/R1iw70BHKTj/QvsjGB3MlAJ6/sL9gUNIbtS1/HHOiRkXTLfY77+2Tk1G33XWP2iuYk+0GcAOQdp7XeHI2Oy2HOtpBmP5rgswR2n6NH5zoy7+wBPIPopwkYsu6xxbie6Kd01VSUcV1TR7j02dz651+KAz2JIuxcgjAdc6VnS0gAszFAL2M7pNdt+dra8We8pzqgno2K85wT3ViPY4j85qwly7UcS5dKT2vukUxL1Ujzy29FjzDH4gyjO8gk1gTgxVGv37fmb83F9009h6M4Nqstjotcw+vQe9iR7VEEzuo5+2LPoos9lAN9HjWVqmJJLLn0HufnycQEMek9i+ik1t8PfOADuybAw+vY2r/1eNnyXn2XezMfcpQIzq5ZW9piZgUJSSD2iqom+GyCKgQxZU3Sk6WZb/OoQnM0iQ16sth32j+ae5zvcaLHpqmfjuJrnoGewNJUvE0V0RyPs+Y5WMPdj/ti85t6NnsZPuYVHcN+Onvqfd9trOV9AgkSRKy3fuZVB/qap9P3lMBXCdSBfmQ0TAc6hS2OKwu/RSzO1y1KAMb5rZ+GRgrHU3Wg4xSn+Szbu7Z01BaTlQCyodBErKW8o55wrQP9aTvQKWwxXAjMiPFOf6wyRJS7WcKdspOzYMw9hohkoPq+bJg4BFLG10b0vpLXy/GbEsHJEjAGKZQaZ3rKIFHAff8sER/njY1IMu6nAuS3pqHVd7nulBSaZ43aYCYbgQM9Eelrz/Ra3lcd6FusVP//dyxLQlnDkjkxI3PP/XXjPNk0OcPY5ojSbU5lzBn3p2bMzGuaZ8TaTIuktfaSDWTE2tcsP52zl/Vbl4zEJJzJ/Ryt4N+SOa8n0yLfDh1LUgf6/U/4Fh3oWYPNDdlKMnk4CPxdCTUbT+tyHMP6cwIPJ5FjDvTMQzJhGqbu+93M031lFxkkIt8YBmfAI8d5suyNbQFiKYc3q7zYbMc4IKgnpS4FeMYIqXetMoLe+c537uZKDJ5LuVUH+toV8P73vWQHejLHyEqGK3M1Z/fR32KAMsdSYp3+w5gpO0rv78keXY7Ny57MeZ9eOqjjMNPfQoZZSu/HaM+BSJc1/11fHejP14FurYmMzFmZZKRmDqVcOUddZCRd6dLXMQd6ZCRHcbKu78t8j/Ninl18LNgheqfxPitc2F+ldK+1JQHV7n1W3mM38v/ToXfMibKPV4KwE+ydSgCuw/NIooW5OM+kt88TWCA7XxDolhWmLn221/78S3Cg52gDMi8OdLodJzqbQc4FNzZju3wKDvQZ+B8HOie6e7Tncm/08llRJmXbc0zSmvGVCmeRbQkK1dNxcxSM/WpKuJtLcQLq9yVsbO0QnQ5biSXWgHDaOph8DbvlewQJZS3U069iN3vIEu45oiTBiElc2TrIwNyb+yjPO/swDnTHX2qCO9as+1uPl3Oe4aHPJFnHdRp3uKZk/dIWMyt92icmYNs6lUQntqYZGI7RfQ75BLjHuU7GxSHvehPwzS7LxqSxzzyUAz0Z8jk2zrhLctbawFc2ptyT+0ugAluJ+8u+hf1sHl2673nNIwO8P0cp6KfeUwf61rOk3/fcCdSBfoIDnRKVjDxOgEQ86m2QLn0tNzQRtBSOp+pA51S0obV5ExlOYdcYUx/qRblUOiblXqIYy5giXOtAf9oOdPMkxx8YZymxbJytrQyRs7CioC0DLkQDUmYoRtloMZAkapLClkoL+n2O+2XkJoXSBlczRhO1auOXLFcbEMoSZZBh0kZtX5b4LM9LQWXYlC2RDHeZCqIaKVLJFDQ/OTg4OmwIU/nCe9Yo++ZxHejXWc1shlMOioEsGQZ6Cu+lL8EVHMSCNzjVKPt+kywyl2z+9MmaWZOtc981+VwMDYweyRYSxJGSlqfcy3Skp7zfKZ8/9l7zP1zMn0SXkyEpSa0nPxLowpCz71UH+v1kbtGBnjlm/ZRRmSwe84M+Q/fjZJ4ZrJfqf4cc6OZ9glmMtUSgG3/LwM2ZVRZn9XIdn+XxyJxZ2tTvkJ9kZ44qMf/JnhlAM42N1pBk6tCtUrlBL/vwfe97366RM5zwOT9zjog60I+tSIf//yU70MmrGKw49hjXlTeVpWZ9iWHPmM0ei8yRQUbn0TPA+zc60dqSr5c9scOfpgfOeWTtSdtC7l967UtDoXUkJUytZXWgP28HOtlofHIqZf+iN3fIR3KSo46MZB8RoHvp65ADnRyMjCSvoqPZO83XLJ9rLZgyct/1TV1zWTrZnMza4/djE+IMiK2IXhgZfEkQ6ry+WY0pZ9K7Ns9E8FAaA37KvNLlVSp897vfvXM2JivtUJW2S5/ZrXz+pTjQUz7YvFxWgowDnV63b35c+ry2dvzNhAPj2z2R75p7TRLArMyUI5XOnWup/pIsUH2qBNoLCoRJYJDfojuk7Qu+25qLOZ9Kmvp5hvlaR92lz/rQ59m/2OSSBWwtxM0+SdDuQ2WgP9QxOPZUn/zkJ3fHbunJhMgW8ug973nPrhk3a15bj5c1v3nqe+aRerOa58w4953zGXCef+xjH7v76Ec/uguAoStkP00m2S/qyfPYdeb3RS+O/iGYzZpgPNkHxJbPHjuPDHwoB/q83wQSzPtfw9h+OjoV+/DU/Y2f1157bXfkiHXcGHNvh2T4vqo7y6DBOtDXPJ2+pwS+SqAO9COjYWagMxJkU0RhEglkw6S/1IB66DKesgM9Z3NzNMQZE4PsQ03EZKDbVMwMdA7RrTPQbfJtWhORF4foFkptzp5zP8YEo3UM1yI8o6y+tDPQKQgJ0tBzPHMA6Nc60ON4zoYtRxJQ9lMiSM9AISCDYTbHOMRhT6FJ2/e7yShOZrjoYeWMNIpSNhmcjHGg6zlsktHgd6chaGlYieIpctGapXEGpvKCce86YkzmHElENcPPmpJky7l7zIFu/huf7iVllm7xHL59XB9qrVr+ziwpjXFKQx07a+rQ9c7NDoOAjBUOYmPdJkSjmHtOMlX05FsCK45l69z32z6TcWX85qgF69al2bvXeDaC5VKqU4nOzB2bvhx5YqPHKBXD7aFAgKfgQLe51dxvzoozVpzflmZdyrqxNrjm0PO5NQe6sZ8qDyLBrcsczJq1f5aApvdpgo+M7UtKoh5yoLsO80Sjd5JxcW5PZ59NdLLEGSDmsR9zg415gkMEVAkkJIc0a3Syk+gRxjdDBNlz38v4sG7gxHluHUm1Fj2DxjxiKE7Kpb78nBzoH//4x+8+8YlP7ALVMibctwyUBBOcEzR0aB69NAf6NEoxHkdfM3dzJrHe+5L96c85usCfZyWHuY7b4yVQ7BxZt4U8sg6lAkrOgsxxJe53BlBesu6ce63Jgk12Df6uT8MsQWX0Ps5TmTP6Syu1nXu9l37OuJlHXXgmycK2Ps4zTuOw3GLs3GIJd7pMZGQCsCIjyZnISPIjMtK+Yl/Q79pnc8iB7ndls5F5ApgjI+1t5ouxOTKSzI5cPRT86BlkP08vEpyTAB3/HiO233IkBCM3uZdqF/otdKV9nFxfMizJ9nkU2yztjItgIfI4TopU3bjm9a19vtd830twoJuXkRF0r9iH9PQNzuYcrSBQPpUItuS+teMvlVjsd+19je3MPWM7TrLY8cgYc+9SORMHdY5qYPtJhRXrB3b2gX4rweD6h3Kg0w/YM8khPYdtqihuXY3tnPGRI0ljs6KDJXjWNT+UA/2ca1/7mRlEbGxG76f7exapVsveLVAzCSprvn/rebTmN6/1ntjAjUv+lI985CO7RofIsbVkE5mUebXPJpSEkhzJyoGeseR3snelb84Kng/pQL+UI50qAXAC+GcgrYDEHAdAv8qxU1tUzaoD/dIn18+/NAJ1oB954nWgH58Sh85AT0lQDkBCMlm0lM2Herm+ZHHaYHCMMG5qW5+BPs8mS1RoNreX3i8DQsqm2jzMM3cYD+pA/76d4eQcB/qMpvS8cs4Og0kcaTZTlJuURPc8l5k22cDtUwB9t42YDZnmO7NJ8385n8ZmVxBAsgE9X0YeLc75+4we07CcUosc83FyxFlvQ5pyVpTYnFXo+hMVql+bnbDGgc6Y6tmk7P2tOdCnIfpWDEpxrKWcVcq03XfW1Nr1ZWbUcJ5lAzIrIBhjGRP6eWzA2jExr4cxORto353NJSPmsWMW1t7Xlu/jWMwc5VBOFQdyJJnHgufM02RcHQqiewoO9JxlOh3omHIOfPCDH9z1caCfUp3i0HO5NQc6Gcu5LIBCI2PNEc06GmecDLs4hvU5dudcLocc6Iyh5onfpk/NM8zmXDS/Up4tgYt0AjrOnGM25J5xWo4n8HcyhxNAs0E3tjntORr2vTjPEmSWbJ3INeu94CxzhdM/JfuWxx08Nwe6LIulA13WAAc6R3od6Jet1rPSjnkZfZ6uljOJ9eRWstT8YpzS1p2cTyywNw43Y9R4X5OZetkdHP60dShrUPoEQ9LdZvboDGh6KL2FDjGrNpFvCe4j3+d+LwGT+ksdG9dkfui77SEjHznSjaOUEY0DnXxkJN93dMY5136LDvQEYBmXCcCKjHSP0e3MqcjILTKeDznQrQfzeL3ISPJmviJDI0eTJck2se81991k5+c+97nXz3y3TsQJ77tm6XjymNzN8UfnPP81n8nZzZwL5mGOBLPX41yLs4HOkiMrOCqyn9RvEeyx5lof6z0vwYFOLiQwnw7LuaTJYjTuc/zQ1kcrzGe6tePP+peEBeuOc7/NP2ux9TfHgJHh5EvapXLGnE9FFb2kgwSZWt8zzznqrB2Rdw/lQF8G1rve6ETLDODHmHPWk7m+TEcfx+lzcKDjnYp9xiYHuuxzfSru2efQKe1/NAEXa15bz6M1v3mN9xiLScrAamags0km+ISzm0zKESOHHOh0rwQKkXEJFPJbHOjmZuZl5mYd6Mefbh3oxxn1HSUwCdSBfmQ81IF+fMIccqAzpswSR8nWs5l7qBenE4czhdsGOA5QPcV7yxLu80xhv8fhbVO7RdlFikgcaTZLs4QTQ3cd6Oc70I3FbDymYRBvG6hk7DH0xwHu2c4zfOIoyJEOS2Om749iHKXPhjeZOwwus0rDzGi3Ac4m5JgDc95HzkRP9LYNqM0LR2AMnpwtOQNdxvEpZ8hnDh9yoOeM6DjQ/QYnunXhFl4z63yZ2fXY1xdD9YzizZ/P3Sjb+KUpFaXsmMYJkX833nJ2sayVZIrb2Jwb7RrDcjK0Lslov/ZzUbIvx6ZwxDAUa+QILjKr9IJPknF1yGhz6w50kc50Hc39ms/kVzLQpwM9zpstnDW35kC3XubYC07gBFHoyfYYxD1zzlBl+fT+nky0c4zRhxzoZE/OOvMbdKq0+QzMTfKIbjWPF1lm5DCoJ+tc9QnfH/m2zBgXGJCs8X1zzjiJjLSGMDSaO3pOlFRsYLiNwYS+Ml/PxYHuHGAGNA50+lmCsnDMOYgc6XWgX7aC59zzZGIxpHEWpJJKdCoBuzmL07NIoAdndBxfeoZ3xjuNMS9Zqo8V3GUdSmDlDLI0pqyZcc5NGXpML7yM+P//6Rmsmey3ZF5xKAhcoEvS96Lzra0ItfW1Xvp9caBHRhpfOZvSeEmFljjQIyMv/d1bdKCTgwkoJCunjHS92adY+8nG9773vbugw+lEOUd3OORAt8ePjPQ7kY/L4xjIafIxAefZ+x86C9p3J1jCc89573pOomTB2q8lONifH+qM8TkPXav9afapM1lAEF4y5DkZzgmUvnQ8P9bnX4IDPYEtdLnoYdHzzIfohsZmbBUcTlu+tnb85ci72O/YTVIpiw1sHt0XOaO/VM5Ya2YlJbos/YKe4ZVECXrDGnvJ1lzM+RxNo1+WKt/ymZ7zXdb3rPf6VPTx74J6noMDfVb+MD5lnnOg68mdBHHZ96Q8ufGy5rX1eFnzm9d4TyoVJVnH3LU/0uxDoyfS03MGeo5guO96ou8bQwIxBIuxXWhe0eHNT/qn79emzYpMzDXI9J4Bj+RjqoQ95DGz816bgX6NkdjvLIHtCdSBfoRpHejHB910oOfspShIKemW82/XlEw7/ounvYPwTkYxp2HKPeqV14nz0MYim+FzM+RFxyVThIJgU6NR9i8ttZhScjKVKVhYp3FGJhqXwjY38mto+b5Z+k1wQSLXGeMZfRmAbbxsTjiLci7ymu+/9D3u2SaGwV9vg8hoz6m1RQn3fdc3FTasKWwiuilsxk/KUjNGOFsuGRcpsx5DUaKDjcNZChLjlCczRzy3lM6ejudzDblxspqjnOcp+W9zmOfL8cKAxNAs4z3lgXNm7Zpnt8+B7lklCpQia74lMGCZHbLmd7Z+j+eTbDO9cZ0s03OZb32NW37f3NDYeMfhY0NhY5GNOAbzjFibQU6gWQFhy+u6te9ihEwGByNxgq7MX/M8pTDXnp176w50JVhldiiP6H5zXIDnwnmubJjeGrVl4MMtOdCNfXKGjEkzJyJnXOssyZ31Xs8onwy4c9aNQw50vz+N8eGvXzrQUw2B8SAR/YwKM6Kf4YH8IscYWGfJep/h8NCs0ynxeuhcaGM7Bo15prrfYBiJfkUvSQUi1zdfT92BHjlrPXW+n0ZH8fKMrJ05uy4O9ENOpFODo+4r4f6pT31q95xjRNLLzIiRafkMbm0NXl4P/TcBXinFbuzJhM1aLVMsFZ/0xpx71vDOvOYAnPxVSmC4w4belaO66HGPcVawaxfIlOoQqezg3+iL8/ri7Nef45jc+rnTiRM0bR9lHYnedwvny59zv4Jlyce07O3sJ+0ZyUbNcR6zesGlz+PWHOjWJcG3OfaHnmQPlmxNOmVkJAM02agxTEev1p8TZHbIgW79S/DrDDZbBpXQXyIjjcnISE63fa+lfUPQac6XNs6tMWk5zste/DFebB3kjmeitx5qnhe9JBl+KT2d6hznBsXmHq3LWZP1xm1k2Kmy7BrclvYDOk+qElqjyGQt9o37AhSvcV1bfmcCWxLcMivdefbJCLYeW6c0Mm/LQI+tHX91oL9hyyHyuv4UXWoeMTnna9bSBLtPHehSO6a99HNwoM/KJGyB9O1Pf/rTu57eyO6lkQ05LoiNbc1r63m05jev8R5jKlUT9fZHCTLATPChRudO+XX9vmSE+wJbEjxrrK45WuGpONCxsn+zrqeM+yzhbh1PQP+l8tuzbwb6NWZAv/M5E6gD/cjTrQP9+PC3YbLAE4g2Jhx1aQRoDMspn8bA8pDn3nKCztLHDFBpnIQp+0QgRaCf60BnzOOAiNMFF00Ee5TQRGPGuHqc8Kt3zFJtNoSJytVzcFFCGKjdR6Jx3d+aVx3o91OywYjyQpHhaMr5NJwG2WgLDInjQT9L+npuyQTnhEkWS8qQxeA7S6kzcMzKDZcoSFFiU4KM04SBJZmHxqPMdwYv48XYYVA+JZJ7nwPdb81Mr5yJZX5tnYW3Zpwv3+PerUspkez6Erl6C9d3zj0d+kzOlMtRE/NMOeMhm2gbGGc5ptkIWmOMSaye+yul7ckxaznZZh0wj81vRmHZx4JAsDqWmX/rDnT3+ZnPfGZnAHC/5KNrNj84zxkX9QzQOUf0HCP4ctzcigM9gSPkYJzL+lkhhBMl7/PMk82l55xcU8p/37w55ECnU8yzW5MRrp/PwDV5PjkrPeu4oKyZkcOAlUokjA85754ewQBhXGtkwZoNevQ/84NM5GBIs5aSJRpDEqcFWcPpNF9P2YE+s38Ex+WMP4aa6Hj0AfOHE52jbRlgN1mck01Ev/UcNPM3xrzn4kBPcEt0JQ7MlGM3P5KlPY87IKfowoyWxp+5gk0qitDnco41+WZsGvN06OgAZN5DnWU8x8AhBzoZFOMsPSpVInJ2+2PLZmsNZ43rsR5Nne8SPfYx78vaTzbm/F3Ot8hIa1nOpVSZJmvmFqW7b8WBPp0r1vhkfdGTZGWbj/qZDWmM5jiQZDwLNDvlaKj5zA850M2JyEhyMDJyeayOcZlgfvN8zT750NnS7jHfQb5lH8WO8BgvjASxWQf1KnLk2C7Xc2rm7Np7WJa8tn7NgKe133Ot97EBTS50HsEv5rBn+Bwc6AlsESzBeZ5jTez1yb7IsZzJLAiYvrflUQNbO/5awn1bB7p1kq5ofurn0XD2INZ5fappGRvZ31pL/XnpTD91zj4XB3oqm9Ih6aIzMcYebFYETWIMfXTNa+t5tOY3r/GeBFZlb5KKh/Yn9O/YrNkeySa2eMGuhxzosVvqrXWpsmHMxl7FCR97lf6pZaCnyg17c/YpevpU9pE5A90c3UKvrgP9GjOg3/mcCdSBfuTp1oF+fPhPAyoHukVfk+1qYzVL+awxyB7/xdPekezfnMWScjKuzWYi2dr+HAc6o885r5T+tXG1cUkpScIvmQkxrJyanRDlNmWdExRAGXa9ye7KOeCMhu5pzasO9PspGTuMZ4mupwDGOJ3SujYUDDMp0aqfJX1tAvP5nKFnXZHNEqeMX/f8UjZb2dsYgRiCL3VWGSMJ7NBzWGjKL5oHMchSaBm7OPD1a88S2+dAZ7xJFiPDajL2bcZuIRvJs5sO/hjcGd2XZYbXzKNbf4+xGGewXhZqnF2Mbl7WF88smaN6GxyGYmPUWH/OL/ePiw2xeco5k4ADa3ZKfKV0d2TaoRK6t+xAd78CKaxrSvlbH7JekVkxLurNlZxlv0XJ4FtwoE+HpfXY5jVBUnGUMLaSt8nYwCCZreYHY0nk7/J87zVz5dgZ6DF+Wj/jhNDPZ2B9TWaq5xRntX6utbNEnHEeI5pnTu4ka9CcTwbKIflDtqSKCkcKJ1OqGVhDU3HEhl+Gnmony/J4T9mBPg2P7psD/cMf/vBu3fBKBnqyVJV79pz2ZfLMIzbWjB3vWTrQOfs0z/c5ZKBjYg3NkUh0a45wjQM9erb1JFWk6PLzbHNzZR7Hk/LGerqW4DDj1eeNVeOWQ4y8yzEdl+pha5/nIQe6cZOy9K7ROpC2xZq89hr3vc81JCt+qfM9FL9L72F+nnww7sjHNLpTjMLW/chIDvTIxy0qAtySAz37T/IjBl7rSxyRZIC9RGQkwzUZST7aY0d/1J9TpeWQA91vRkaarwlm4yyfL/IzlZTsmclGbRnQNT/jvlKByJ7PPedsaXI/mXPWDGuO7zrXfnDpuGXjyFrIqZMzYgXM+b8cpcA2kPPf9ZfuxZZHk2EWe4u1+7FfCRxO4gR5GTuQPe9zcKCzvWVccioZs4Jd9O4/djjPO5XylJbeMkBsa8fffG45hi5BTByXkfXmIZtFAkTW2i32jUtjg16QY1TYSQQlqOZgrqzJdJ3fvTWXc+aT9ZvMSjVOc2FWyJxHF5LbqRhCN0rQET3o0gCx5+JApxNkrWU7mRUeyb55BKM9z337nn3P8RbGyzljbPmZ+xI2BOprgpisRVrs8MeO+jEvU11FgJA5mapSxqwMbU2llegAy4C9p5CBnmMq+FES5KvnQBeErRlfWx41VQf6FiO+3/GSCNSBfuRpTwc6Q00MlBZlZx2nLSOdTxlEcaQmM3lpZGDEzXmsFLicx6qnMEYZtoFLNoLrmWV6GPYY9TQbKxs82QsU0JxRqT8nMzwLLycxhYISr9S13kblll8MZClfTQmPsZECdM7L80kGG+NeSqwzuMyNyjwT6FRH+n3X5XnGCUohSSm5tee41IF+/9O26YghgAEn64ESrTGQ+6RNRkq06jkwkhHh8ymJbH6Yi77HRtB3RgmiEMlu5ZijBG5ZOjSZCTlewDhNRroNVbLdjX/rQNra9cDmNooeB1wcUDkz7Jy59BCf4SDMWVV662nuHYvn9MpYttmzLulztpu1mlzIy2bEGjLLU2ZDyFjvtcW6dUt840i16bMZjhPKRs38MY9xESBjnupTaWJWFbnvnm7RgT6zygRRKK2mmb8JzrKGzYABzz4BMVtEPd+CA30G2FnHrMsx0jEyxaFpDMToauzP0sSzhGsCb+IgXTPGDznQGZyidzJkRc7r5zPwrFLtx/tzdMbyfZwACeCyQZ8OW4bB6JMMy2vmuXlBfzBmBIgZQwIx9Axu9Cp6CF4yDDhTlpkYSwc6XZus8jzm+FPxIXoUA0xK1DJwMoyk+R3BaJpnEwfoNaqKxGGE49SzzaPw8zw4zjnRP/ShD+2csimdOtdRc3IGeE7nw6FSuDnWx3PAIDoGPfwpOdCX2fcJTjDGcg6xnuHMvcVRkBL2Pp+MUE4i+n2OwjFX5lEDdBPfofcMo4fJPk/GEEf1DFjJeZ5L/X1rWXjIgU4GmafaLMVsP7fFmrxmvXop78l4JL/numavGxnJgW6Nog+wB0Q+WqcuHRe34kCfzhV2hxjBBclHfqbSVtYva24CWPTRJ/U5/usUPocc6MbjtM1ERi738Z5JZCRZYm1MdaV9Y5qOQhaRSQJwrBlp7ivONHLGHNQeK/g2FdNSEZAtgm5nP2a8Ws/izHHtaZc60M2Pj33sY7uzZfX2gjmj2bhISehTnvdDrTFkRHQM8zcBMA95RN2595r1yeft5xwtIBhWkEeqH+rJz7zXeiX7XONAT2n36CTnXovPbe34SwIDZ6Xm/rIvY1PLEQTsmPMM5dhjzxlvqXaTBIMcn0KfY/OxhtyX6cqGsk/+bs3l2DOae7tpB6ZPR49KaehUyIydS+8eBRvFeW49c3/Rv5OVzkZ16tx+Lg50LGNPIxMjE+iTZMqaylv7nuNDj5dj4+nc/zf2EqShZ1fJ3pPMiPyxH4xcIqNmxbT523SLzENz0b4vzZgVwOgYDjLZWE1yzAwsvXUHOj0DI050+tXc91h3EuxF38Ap+5Zzn1E+Vwf6pQT7+ZdGoA4eXuASAAAgAElEQVT0I098OtAZHrP5sjDnXBMRyGsdTfPnKB5xklG8Zqnz6US/dQd6zhhPROM8n9r/3fKL41nUOIXHnz1XgvecLDL3uc+BbkOZ7HY9wTdLul/KyPUmC4XRYJ8B4ZDC1jPQ/386yfa3qaAMJsNMltnSgb7M1IxywxhqDtvw2Txkk8uwYQ2wSdEokTl3mhN3y7PJXH/OPNebowI8km1q/OR8QMbjY5GgS1KUYRsKSrJ1MmeSUm5v+WUOmu/mjp7yHuP5uUE0t3a/s3IFI1oMAvrpdKKoZzNMKWecYAzU45KjLmKoz/p1a/d7zvVMxxWZZeMSIzHDVMocmiOpEqFPGe1jztJbdKBPxx8Da84msybE+Om+c9Y3x2rOfHfflxpdPadbcKBbn61dmnU655vqrcHJWHO9M4Mp8pZxyeY/zmHz5dTI8EMOdJlFMQT4zWTNLTPLzcccKUIftZ6lTQMCJ0CMkAwaOTNWz/DgbExjm6F1jQHSOEppbXoOI/onPvGJXY+d78nRMsnat/mfL7IoDlF/jsMC71t2oGfdSHAFowcHgpYS7u4zZ6AneyBHIXDIzmdDTtMRPHO9tSgOqkMO9Py+5yBIL4EFZPGtO9CnsXcGqZBVyTo3DuIQYPjN+GBsYljPuMd5Bn2RVSnliHPKIZrndJMYycm+GOnNnWSS0qPN7xiQfX8My96X351VpdbMmWMyqg70Y4Su///R/a1vxp81LUFmxou5abxy3kRGyhCKPr88YuOcK74VB3r0ezLS3iHngAvsj3zUm7PJSDffkgVmHqbSm957IyPXVk045EBPJSnrqvVuX2b5rIzgGiIfD+333Q8dUCM7UxLdHofzleNOs+5kraUnPcaL/LDPzPneHKnZb1pTcjQXfSUVatzDpbrc0oFOr8ue2bNJ5bFz7GTX5mj+JhGGLS+6/hYVJK597VNekvWpJmaMRofXJ8DO/DQ23Sf7JZ01gZbGLjvkJfJra8efNXieocxGFd2VjpTqMO5JMECauZ2Kj2urnmSfnLLT0Uf19Iwkw1hjOOniqEt2tn7fWrY1l0Pjasotz57OM8tA58gmczT7GfM3emaCCRMIRo4lAFU/9xXz+Ji1a8hzcaBjmqqO9izRJ+mU1lTzSyMXzrHHskGkkit9V4ID3Z4+a08kiN+6tWUFia3XK2OJLKK761PxkExKQFeCujjTc4zSvrFkHZvVMyd/YzF7V+vAHLNzDbh1BzodI0H89ufRp/Qc6NkPG1cJZNkXcHDK86wD/RRafW8J3N3VgX5kFEwHuoXNQmXRslinjN6hiKlDX0/ZSjkc37uvFN+tO9CnAZVQjMKm93+3/PIcZ3ZSItTPLQG1z4FO+MluTUk7Suma0r9r2c3Iet+djcXajKtmoO8nHUdTHOip5HCfA10WSkodx7iqbFbKqc0SgLIDvCcbEg70bORlFu0r8bp2TMz3LSNBXU+M0J59gneMm3MMKykNxghto5moUMa2W35ZgzP/bYBzDrxn4bk8h9fcGHs+NjEMLAyAnlWMbcYBo0PkUoxeeutWMm0YnJKlcU4pzltkGqNJnCg2r4JlNJvWGElsXnOup968OeY8d7+35kBPNYJk1ivJykGgWdey5pGDNqUiu/UM4ViYM+fKyPn8b8GB7tkwTmjWRPMi88O9pvSsuRHjNCPUDIATcBSDiYzXUw3Ghxzoxl8cePjnbHP93DgzEsz5mxKM+mlAsCYnWIJBchpgOAJiHOT0XvNy7THk4hIHsiotOCRA0YY/x0Iw4M8XA5RsYo1RJBnoT8GBnux7fQJR8J2yjx62ppID/Tkc9NajzNFDpXAzXzktMMuZxObXU3CgJzsOwzjNjaXIJr17Sj+zWsigZH6615xDrLdO5Sgc63SOK8BI1hB9zL7OvKcTcZIx0sUJSh+KAz5VevJ3a0MMyDlmJwFoa+bNoffUgX4pwcs/n3Ut1Q/iQNcbf5lz5APZqAl8neVu1zqH913trTjQyT3ykdOKfpAAWcbolFHWm7veq5lrkZFkENnCcacXEJZAlLU65CEHOn00MpL8jYxklJ+vGSyWMsU523ffMzhUwt1+wT1pKeGeYPzLR+Dp3zADpVMNkBFewy9BDLOEuwoxa51f+65o6UBn70hlG/pFjsfw3G/tJXHCfltjy5tHDl7iTH6I+zTHsmehb9A/6PKcvlOv8x5rFplq3s2jTXK0TjIaXfe59721o3i5T5kOdLI7z4ocZjtRuU9vDbY/McfXVmUxXhP0YTz7LftAc8dcSiao8TIz+Oc+eZ+zfmsuh8YWmZHgCb9Lz6Hj6K3Lsc+6xwS+JlAzQQQJPtDPcu6pbGWNo9djodGJcFgzbp6LA50+miqOyojP44HIn5QTN69SxWh5pMi+5/iQ4+Wa65T5RGdIsy4JCmD7NE5z5jleqRSl36cTGK8JDsY8CSDWPrq+IH/BjBzN0c2XgYy37EA3/4yjHBMqIGoeIUq/fM973rMLnjCuYrfdIjCtDvRrzoR+93MkUAf6kac6HegW6Tg9LVzzDKm1m8D5c1FOKHqUjygl+vl9t+5Ad0+z/O0s6XYoa+YWJtTM8p0l9Ncogvdd/z4HOiFI8OV8Uc65OFjXKviHeM0ySst7WsO5DvT9lGaJW5GBHOg//uM/vjP050VJyxnoSwe6jUo2MZQ3WRtplLwYfylEcVIydGz5mpHcnnUiQm0CGO2NQWuOtShl0fRrx6bviHHaJs3mVuOgveWXuRIDu54BniHQ5vC5nPUdQ7BNNcMWmcbIomcUsCmxgTZGIt8895mhzEAYRyrHRJxzWzhRb2F8zAATTBhOcga6rNo4oTgVU3lGv3bjcosO9Dx3fRzosoaTOWs8eM4MAYIF9Dgkq+ySY2vyzG/Bge755jxkzgEyXIlozfMWPGKj71lzsCUYakaGW68TWME4GSfK2jXkkAOd/hcZYV1KqUr9nH/RWWbg1X0OPffKua3ZoDM8pIynMR0jpN9a85oBOp4n+ei79ZiRI8aNoKQ4G5YOdLKUw5hByp9TGvHWHegpMRqnr8yKGD8YQvKi39P/GHj05lAMr9N5QU9U/j5nLRubKYl8KBh1ZnHP5+H537oDPWXa9Z63e7YGM1pHjxBQkSAXxjgsMrY5ZxLMrDx05Le5myzCGLazT8E036c31+lkxp/fTTlTz4+B2G8wEvvOGPqM6wQ/mu/Ruy91mvrNOtDXrDzXfU8Cw40VTocEmJGR5nv2vdbJrJnWz31nb55ztbfiQLces3+QHYKdch4wWRj5SEZa/5OtbR+Qyi7mNvnIsK1Ptbc4utawOeRAJ2ciI8mZyEiO4vm6T0YeO37HmmTNsZfBgQNAECongPUgzle/6+/WH9fyGC/r1lzXBAImi/Ech8Xae1g60P09Mol+kSBEa+atvazhqVoimCDOw5SnvrXrnddjbMaxa17S4+1b6FJxburNy1Sgi0wzRpf65CWlz33vNRx/s4JajtaiH1mLrM1kpX3rrAzGYXmffnXoWcbx7DutW4KnsdTjl98yxzmwNOt+qlocqlhwDS777sUagEmqgeSYGr21IaXbXdM8MifyTD/XyQTmpkrqDL5gA0/AYpzDx2ynz8WBTh6wE2jW2WSI6+kBsfVaWxIstnbP/JDj5ZrrG5mdYGg9HTul7o2ryGmB1XOfss/uaEwnaEFPJ8keQXDWnJfTufwUMtAjLxPgLgg7R6/EvsqBPo/sZbNkQ147rg496zrQrzkT+t3PkUAd6Eee6nSgU9go1RZjylLOEdevdTTNn5tnVjJg5oxZ/TSqHXKgU16ygaMMT8fGdGRTqEVUMvBRBk89Az3nAiVicZ6rc+tO8nMmbozQMYp5HmsiWvc50GXozrNzbdq2PEv2nHucn6kD/X6CxnaieW2gUqKVg4Cik3FCiVk60HMGuvnGMZNyQ/PcnnmmLUU7zjkG4S1f8z7iSE0Wl/vKuuaac3aQfq0xOGXiUg45m3WO+lt+eX6MbymF5J6TLbGFUvpY9z7L0U3FmHOA4Y8BUCMjsg7pk1mecrcp/UYmkTMcYCoUJBsvY+Spl3M/FCmNX0qLMR7EWcM4u7Z01q050D33OP3082zB6fgzN5JZbbPLeJSNrjXv0tdjOdBn6UtzImsyIyQHAOOInkPOfQtscr/JwkuJ7WStMrzm7GU6WYKQON0iB1Lm+T5mxxzoOU4Bf9eSa1obwDGNY2SRI0g0G/Q4ARkgzO8EAgjkXPPKWkMnZHiMA933058iT+in1hFzKOer5/uxJk81f06mMXlyyyXc3XMcvvoE3jBkMxjlRZbkfD4943XK8s8gCHrifYZb4/WYAz2OaO9N2VOfuTUH+nRMpkw7R8AsE20c0R3MTXPOePD/qXSDWQLfsDTnrNEMupFNh84kzXPzzDTjLvqZ30twjN9LJp/f9J3ZOzHSzzKRMZLqZ/bfOXvDQw5035fMHbLIGsNpq1+rr62Z11u8x/yf+lWcUseM7Fv89qXfQS8W0GLcGX9KBzvWRe/f87I2Lw3B/s36ec6zn9f9WA705ZE2bB+RkYKBI/fMkymPsCIbzSEyNO8j5yMf9WRBAqvMoQRuHkpEOOZAj8xNILLr8luXvqwBqX4xnT/sKdaenN3qd3Om61K+XXoNaz9vzMahQI+TpReHg7l3rXG6dKCbHwlMsGbSo3CyPt/aa2bVWtuzl7m1tTTcZsAZ+Zg5liBEDipzNCWRyUVO9pQgN56TvMHumKBG+7tUhqCvnFOV4BqOv2lfjB3T3KPHCtKhJ9Aj3Ef2qOZlKnrOao/LEvVxmtv/uXbrVI5ysj9WacN+Oftk3IzhVGmyN1oTcHENLst5FE7mXir3WIut2wkI9n/u1VpKBsem6b5mAtGsaGRNSXKEz9Inc7RbnOnWPvpHbAmH9sWHHOiCsRKoj/M+uZB/z3EL2WNdKm+PrU2zGiX9PkeZGCvWwDSyJ45O828Nl6U99jmUcDd2zNNkimcc6o2R7DXNo9jdDunt5vmsEOcZGE8aHZgN1n5RFYqscdhPfXOZgT5t/dYPc9vnBX0tX/meJD1aJ89Jnlx+7/TVuL5UOzK+EkCtd332j1qqZFqz1wbqHxrfdaAfm/39/xL4WgJ1oB8ZEdOBPks2UzaStaNfe87O/DkLfCKIGBlzPqR+GtUOOdB9LhkXFtJEQ1IkZlY4AcNIRLGmBJ3qQF9m6OX8t2OGvac64QjKlEPV54xojA9lXdaBfp0nzqDIEBCDgLGcslSe1Tw/h2PLZv0UB9e+q45jg3Jh40mhERkoS8zvZ7NtDZB5nhLuxks2VpyQOWsz50/HWGuTlzNiU+LW/Gdw2PI1z8Uyl2fGuPVgZk9RChmBl6V/D12P70zWFlbzbK0t72Pr7zJ2poMrRvCtznje+nrXft98HsafsZr5Qo4loCMVEMiDZAMxeONCVqTZHHMSJuI8Z0wmyy9y5ykYxu9jSJ5lk4dNjA7Wc3ODIVaW8Sx9icVaI9OtOdCnA8n4kKWU7BVZVnnRUdx3jN9xUnFYrS1Hd2jMPpYDnSEpTjL3m+xT63MCC7xnZpbTtWKwi9M967r1Po5KxvM49Px5zZm413agzwxlsifHkHCgT8OFDXrOkTzFgR4nunWf4zwZ6GRCnIkYWUesNcvjMTgxZ3n8yA9j55Yd6CmZazxwsjDupGQunTsvDHBlWNOn/CVDJJmTF9mZ7EaGW2MxAXyHSrjPrHN6CqOyeW0M35oDPUF2KSnLsJ8MT889JQtjjPRv7mmeTZtAt2SGx6BrfM1zOffty3Jkh+/V4qh3HQn+y9mNdKVkdHmO01EePclv+u2M75Ts1J8S5JJxcMiB7j2MZ/RF64w9SYJUbs3pM8/BZuCka0XXvHVdwVxMgIVxQT6mGTN5GYORkdEP6Aan6Af7ZORjOdDNj8hH848+FBkpwCmBBa57ZpYbt9Yeazm5Gqe7P8+zlrGJDkkeREYeClp9LAe6+Z8sX4EBgqjT6ED0YnLefDQOBLeYn14PPcbx55ygl+jJ+uj72O5zWFy6biwd6Cnfbw9M/iQwfFkRYO1+5prvY8+ZFYNS2eQcm941r9N3L/fxM7DFnxM8QfbT5WR26q1jObLN/Izc833Z2+g9q1mS+9QxfC1HcfRX95gSzsZ29qdkdeahPjZR/cxGz9429zXtIBhFD6G7zapUke/WeutWgg4EsK2pPHMtLhlvM5Pc8419ydxPNSfORvJ3Hk9j3NMf6OY53sKctR9OEGaqASV7fQYUsruxteFAp40e4vv2vQ450H1fAiGMxZToXzrGrWVzX5VgymsnPaQKgXXW2CMH6AR09rysHwKVUhFhBgKsdfBfe7xce52aeuys6GZcxs6SM8s5g+2JcjScfp88wiUl4AUYGEvR161bscFygu87imPpQM+6qmd3zbrp++ZrynJrSip8zP3buVyzx9NjxL7MzszeHFuenn6R/Tl9I2u167n0VQf6pQT7+ZdGoA70I098OtAtbIlAS7nblD4+Z6PEOB3HLMOL8mYpcTaNLocc6InwT8ToVP6n0XSeleR3T3WgpzRYDE020DEq+b/n9sJxlmbyfCh0otwPZd7VgX6dkfCYDvRZqlfkszLumo1JnOTm8Wuvvfa6Az1BNRRBxiSOf41RI5l2FHAbshjbYoChJC3P7tuC6txkzUjarBOJxJznBK5d15ZHOOTc1qewNkyD7jz76xYNKGvHwcyw5aCQlSB63xiMs0fPwGDTYOxxQqTsld/hDPI5vbUwGZPz3EcGsZlt91SZ5exhQTo45XxcBikbJI4vzeYqpUJPOeLg1hzo5qXnn6YEXRx/89gFzz1ZVYzCxgpjCaMJh8ilr8dyoDOWJUvDemyMM4Iw+Een0zP8JuKbzpSStD5rI5/yqNY/88D84SiIIR2nZHjb5O4zDDyEAz1rND3WESQa44/xHH2QwVWZOGOdvrP2le/mbEl5eI504z4yZB5ZtAw8iWEq0fYJxqKr3rID3TqbksX0AeuHuZSSjuHHSJ/z3/XW0JwdPI2N9JxZoYahOyyOnYEemcvg6ZpcD2PqrTnQ7R1i9GKw5uxJIIrxkrHgvnN8DrkSB7U+JYEFcMVpTudiSJ0yfJ/+Mh0RfgfnZMHT11J2EkfXmH1P9Bnfay7HqU9GRI/Tc6jd93zXzqdDDnTXkPu31tiPuHf9rclffBIgqjcPEnR6a9e6fDbGaeSjuZRyreSk/XRe1vdZ1jYZyfq1FWr2jYvHcqAbYwlo0lvXcu65uZs5ZtzNyhpxvJOTdKhk0dkXR08kI+kRkZHmCoap6LCPxWM50FOJwHjAQgWCNOM5hnQ6dGSne5tlkNfO+0veZ01bZujRX3PsDMcEp47mOv3d84vz7JLfXjrQXUfWRg7N6FCcY7f2sh7NDNaHfm6n8FhWkjMvc063+ZaqctaNMNcniNp7ZtYmXWGegc45LChLS5DjWhuA+7i2448sjmxWLcpeTeMUiy1V7/pT0ZOMzN41ulZsHbPqje9OsIk9QYJl9XSo5bnxuKWiQr5v37O8NpdZcY5TMbLK/j1nnuvt2RJcMAOa6FAzQNH1YpPjK7DWBOEnoJCOYrwkAMOffafm+/a9DjnQc9STZ5f9Elmz1BWsXakwkP2V/pDj/pR5dug5kgOascIOqGKUvWOS4fQc6Jy45h69Z2b3r7mOa4+XNdewxXuMFXuhlG03fjJ/PS/HWWmOQkjiDl16n26Ii2p5qaYrqCNBjsYOGywnOvapqrnccy8d6POITs8q83wZ5I1H1kJzKElb1pZLX/Gl4GWecaBr7nUeYUGnTPCO9UfQSoKxL72GOtAvJdjPvzQCdaAfeeJLB3oMhT42I/HOMQbYXCeLnWLDaMlgS/iudaBb/GPwjZCOMjdLH6Vsj02o7z7Vge5zOceZELRBTqaIDeZze2E5SxsTrImYPyQwDznQYwiWpZwS7sbAjEpclsPf9/cZHDEdo1ORTqmv+WwyVmwYp2LREu5fpTR5GvdxtOhnhhnjWtYAz9P5O1EIGTMzD30uZfQ4MM0fhg0950U2rRQiDknNv/VVAmsIZC2Io0WfDCGbYMbfnIPGOTMz6mxUZcxoNiAZz74zkb56n8l4NmZzbIixOsvYZhOe6h1z07HmXh7yPdOJglcconobs2RS2ajb4Gnkc4wx+rWZO7fmQM/ZZDazmnUpxijrVQLxPM844BhGGEuS1UKHOGY4OvY8H8KBnvV8Rnmn9KVgARvqBDjRcWKYoZMZ54IaRX0zCnG0JTORIyWGKvpQzpQ3LuaZzNPxZ35NY+08fzVVTvQyw7OJ9jwuLeE+ZZoNOuf5j/3Yj+1+ZwaEeLYJFjnVge5ZLx3ouEQnSVWfuTZkfMwo+xwPRH/B65Yd6LNyhXEUR7B1luE1L/MogUr6lLJPGb68bzkvjakZtLtvPs2AKeMlBk/Ok1t0oMcxyZg6zzQkZzJWc1QWdsZBDL76OJD1dK+Ua1xbEWTJMfsjz3MGICQ4In0Chz2XONNdr9/NObr6mQ13jlH3kAMdI2vKPGomgW/n7EOPrdGX/D8uCbjSu865X73ku6/9WbIp8pFcIB8TYGecJPDSHj5zzD5xBspkH3+KE2re10M50LNGp7IcGZSSz+ZoMtDJSbpMznknl5IRRU66z2S32uPEuYdb5KPf4HiKjDRXZuWG6cgJY33KLKfCRuSjHudrlXCfZwoz1ivjn4ZbKlK4j7CgT1uTEoR/zXlpjOS5kb85o10v2MF6lmP74kB3nedUGts355YOdM86928v6zxgJY39bl+nEZjB6Z51qvPorUkJUjFfo48bkymFzYlHD8taxjkc/cDc5oAhU/WcQuQXvYR+nyO99NO+uO8Oru34S6UiupU1OeWcJSbMl3tJFSjrwhoHuj0fNvQ4e+a5X/Bd1iv7XX+OE5ruvOZ1bS5T/2NXSqUUjt15BCH5lOcrcCly6z4HegIKUwaebstpnAB8a4txE712HkGaIyzuk3uHHOh0uVzTTEJZrp/kT9b7GQC8RSbuoedpLU1ghTkkQ1hTnSX7KP0yEPlU+X/t8bJmzF7yntikyOrskfXWqNhTrS/2duymbCvkRY4UWPLK99G/ZyWgWU3DnMwxmkqwZy1cftd0oPuumUxEpzb+Epg6GczAKmM+FYOXmerncHNf5pt12rhKkhZm8/rJUmuQtcg8ju34vnLzp15HHeinEuv7XzqBOtCPjIDpQKdcxfhnoZ8GnXPOwfBdcVhwuFHMUiZ37RnofjcZCInuz6bTrc3MoESn+t1THegpDZYzTEQzJhvrOTrQCa2UZ9QTVjbFIssPRVeudaBT6GP0S7n9+bz2/XmZ6TuF//LcIs8sZx1lmBsrKZUzS9HXgf7VhSDlUGOwSelrG7ZpIGc0yMaM0pyzc/TGTBQ4G444pxigGJZsZvU2ATlf2RiLUcla0FcJHCMw14N5BlfOELbJZfxPqTsbmBn4ZdPLKUopN4Zj8LOW2BQar3qbxpSxtG6QU3ESJAPH5zkLEhSWs6cudbIeY3Du/2d+p0SnqOYYfMm2ZMPaUE0HurmdttYwemsOdLLBWmazFsNISqvRE+LkNR7IjDSGgRiJGakuLcd7bQd65ofxHEOynoEs5S6ToWVu+L8cU6C3UU6z1scJ4HmmlKTeZ5NVi0mMO3F8R99KicOcNRlngUCMazvQo1MsHei5Nr2AgXMz0H0/I0DOQNczoCTjNEcWRa+a8zb3zpCQAB/zzzi8ZQe6a7VGGgNTthtfxnZe7iPZOeaN9Tb65DTAGKcx0DEO0d+SIbEMppz8ZmlJ4zlZ8Ayet+ZAxyxZI+ZMZIzevUYvTrn0lOuM0y4BLimTbjztK/W5VjZMPdoYtL9JGfyZiZYS8wkeTplTzyZBEZwQnnUMqjKSTn0dcqBbeyJjrcvTyXGqofbU6zr1/Z5hzl0WfOa6c37p2uCzU39zq/d7/qmOoI981HveuQ/3mAoAxij5aA3VZx8wA6VOub5rO9BnIPYsVW78Rz7qOT1yprn96jzKZ8pI4y96E4dUZCR+kY968m/KyCmD/F9KC9MhIyNnlRbP5qEc6H43Tih6oaAzThO99SBrB7tAggut7zMzMkHyW89Pz28+N2yT7UcGkKvRgcgdjgX7U1lsWWf1l15XHeinzOrT3pvxl/1KzvzVqyYUPZ5Mypgje+aZ4MYBOaaZz9nbsWkm+ErPwZq5TW+wnmnmZGyf1u194+Xajr84msw761Gq9ViTsz/VW4+jJ9iTJshlGdBEzrpmjb6Wqhv+PO1/mCRTP6XKj1XMWOq31zzTeh5JhUUydD3nVMbSsysl0G9m5uM1j6ycJdzpatkj0WtTHl7vc9nj0HsSWC9Tdp8D85AD3RiMTS3l9u+TnX4zlW1muf4tnJn3zc7ISdcee6D7x1czp5KRzJ6XsvbseZyyp76uPY9OvZ5T3j9tUnF4k5Wc1fSKBNgZf0k4Eny3r+T60sYV57IgNt+fF3vUDNTaV0lk6UBP8KyePj3H37zvOZ7JeTYhR6JYDy59zYp49ucyzzV24xm45LfiI5q2uy0qltaBfulT7OdfGoE60I888elAJzjneY4xgCXa+NTBY2FMNL5NYpwPy5Jah0q4z7P3/HkakmbWkY1Vzhr076c60G3SnMmYUqe+L0Yw//fcXp5NnAYMYNNxcOhs0DUOdAbhONA9dxuSPCsckzl+KLN8bqpmdQEbfc8jSgqhOBWJRNjZHM1S9HWgf3UEJ6LfJsJGLUqy3gYixiTPJ0YgSrzMPcbCWUECew70GDV8R0oY6X0+hlcbmyjeKQ323OZV72c7AnN9SMnNaSTJRk8EOYOjxtA1DZcZc4yg1oY4u3yfjUZK2qX6iN76EiMnI4Jo8zjU4zTIuZYzg2i7O9/mm3IWL6MoeTZLg7n/REO7N4ZHjYEgBl2ydq3h8dYc6LO0GkNrShUbK/4ves6yBK21TUaL7BZcLi3He00H+pwf1kMbgIQAACAASURBVPJk1OmTaWJ8e/aRl0ZWjEB6G9YYiBh3Yiw3dmYgFGOKja/ePYUf3WHOt5RcS+as7/ReY+qaDnT3FSNQHOgp4Z5z1KYDnQPo1Ax03x8HuvLtHOjJREu1pTg9OUjmyxxMqclUN2IcsX7cqgM9zgt6cc4tzzmR1tqUefY+8yROIX0yVMI564j3xqCrn7rgoVVvGoKt0YxVjFb0jVtzoNNRUwbTHiJnJHKgZx80q5ok4DPnXOrnsSHzXO21AU1LlsnA1UeHznPIteoThJzz22O0TznTVKmK04Gc3PoMdL85s1uzBt+iQ9r6lkxIvWcZh/8tXu8cF+ZyKveYR2Sjf9O79ozBWUFseb/2WHk+a3WFeQ0P4UDP2Ld2T0c52TiD6iKfrOGRkWwfMwPQ/IuMNE7jhKeLRkaSP1iEX5zpWaciI/XmemQkLrmGh3Sgh4+1OJWKrPla1nuyi8Mt2WH0aQ6eVMow5rcOJI08Jy/jVLU/jXPUempsJsHCnjLBj7Ln5rpxztic47QO9G32JPd9y6yAYI6SlxzHes/deqSRg8m6nuXG2ReM3ei47A50frY830F2pdEB5/EoOZbEXJyVIR7LgT4zrRPkMyv6Zb1xv9Mhl2CnuVa7h1m1Ld+NhbnFzkd31+OQbE+BMvaG1q+1R3Rc2yGKRTJ7rduppia4YmZG5xgu65NnnSqbqTAQZ91MxnHtCT62V8ra5ze8EmiAj+AcTbBc1rulTnbIgT4rf3pW+5ygxmgST4z5jNNDttlzZ+gMXM2xASqq+HP2gPjT6a2r84gmMuCcCkTXHi/nsljzObxSRcx65bgTTm+9NcjLc2U/UJUklUliK/p/7N3Zj3TdddfxDvM8D2IIRAoILgCBhAgkseMkxBAH/t0I7LzGNgZigpIQkOACccE8z/OQoE+/+r5enHR1V1edGrp7H2lr99NP9alz1t57Tb81bPXCeT+yTm/wr371q4+z7ykAyD6obYX91/dsn3kLoFe9xZxu6lxs+9V75s4H4Bz4L3t+D18tPaIqV/ZV/BmfrxS972ZXdJ7x+PzN9I5zrwWgn0vB9fcfjQILQH9hxSeAzjgJVAU2YNac6mZM/FLXcwA6hlomIMM2AUBhnJkrBH1gCEHxWgB9AqxKl1biluKQo/BS73+L+xJWZXmY62lDOXyuXMohAJ3hXXScmVJVtucE0KfDtJ/nnGIyy7YV8V8WEiWl/kU5oRP+9XihfM4eL28dQK9vV9Gf9SE81sCZSvJ0oDIcMhjMAMpKqDnzRQPWC0o2rzG/dzriKN74SD1K6/lUVHDZHHsoZXufmxkJOgM+Ju32/s5b3m86CaYxeKqT/pR3mRlCTwXUZOhuAUK8vuwp8qP+uJ59lpqtv/XkB97V5xm6RZ7ja5XaZURnnNjnRV4zzme/00qc1y9zRvBuo9PPdeC9hrbRFJ/M6eBdAehkm5kBVYlc9GIwGQzkQ4bZc89wLwB6e8i7y1JooEMVZbxH/dzQodJiZkFC5Jdhz8xggtesQZ+9BIDe+lYW3F72vlVhAJ47Hxz6Zs+QLAbw0OlEl5vpVFUbmFWG3BvNCljhtK5HrL1UpjrZzQmXvuWMlMni9+mTnHHXAtDrgQ7gBrTa5w1ZS2VQHuuMmnzJHgHMA9DN3r/sH7SsXOi2ig86BlBV7cK6+Pt7A9Dn+9pXgGo8w+yZ62dnj7QX8bfpxN32SJzOmVPOUXvH83DAcDDJ0KSz3BuAPnVXfLEqGOSVvRLfnZnmzmVVMV4TuHQKLeffWL/pZLe+bJ5KyVbpxXsURGYu663s+Nc+B3kef2rOfvP9b+Xy/hyN5IV5Vt66RwB96rV0nzL5ODTJx2QhuZiMtBb9n5+nnVfAwLZl1rHrdwkAferrM/javiIbG3Pf+Zt8CwImq7bFUT0zNadujBeV0Ym35xQmJ9ExGYmWOYVnSWByko2ajMQjbwGgz7XyzPTgqmagVe24PF9ADnu0Vh3eg3yfwYZPZWc+pQNP/d9zTBusSmnWbVZHKEMUX3XeqnziOWaG6Cl67KF9+xKADiRxLlYJ9+dP/lzv/HdkAfpWGUWwXgF75FABXgW20OFUSpytl5zL7ieAtL+X4ThLcpNbBVSSYwWEsPEKZGkvP1XS/ZrAn/fmW/H83qlqF84mflx1GPr/PDtzBSZA63xmB+DtsyQ5WmTbzj7qx/LxS9MFHfIrBcDht/jT5EOzjdCx5c7JoIIL6D96fjdmBQ68L12d/XSoB/VzALr9XyZ8suQpvkgG5ceYmd97lLLerulsKSWgLp2APpYu6Ix6Z5nUZrZdwcKnBFBeer8cu29P+dys2GK/ALrZIubsQTqDdRNUabCHDskjf5MOzh/75S9/+bNhr0Rn9+OjsQb5aZ56/qcA9Hzo9tp2/3WPye9gPvqt//k//+d3abcpqCn93vkFnLOH+Czyn5nxpaod8b/kqyDXn9IpXrN+C0B/DbXWZxcFHh4WgP7CLrh3AJ3CkJJLaBPWlT1LYTZjyJV1pIy/FkAnYDB2TN5MkNUj572WcM9gME9gVtDCoesQgE6REK0PXDVTICawNBX8LVA2/z3XNIAg5SKQLAcugTij6oBdlX3xHLO00FsG0NGkHl6VuMmZ+VJPzAzW6Iqm6JfBap+XiWHmFIrOnDtljDNMKPWNCbYwbjp7ZbFPAL2eVAEr7nWPAHpAFMPVfrHvjunP+lYFbaAGQ9BZDQgyXxpEn2d+GyCTY8BcKVlzYLCZUyHngv2ck5PxP0tUc7KUYUs5z1i1rmWtmynyOVQ5QwNbPQN+GOhRL0tzZar77qLdk085K4o0P7XM6Wv21+SfnE8cDN6NUaU9CTlp9k7ohI84lxxSeCYj7RSw/x4A9FlZw/opQwr4M88e99anDFA/z8xtNGCkchKgBYDAmNVMXrMeewPosxQzmncmcrL1LtNp6KzZv/ass2CtG4zV2Wqld7OPOgPmzoczgrdX/tn/zRKZeHuVi8pOQGufuTSAno5hrwO4DWtfyToz52vBIq8B0HMyed9Zwt2Z7v5oW6DbtuyddZFJZOAvBSbgffcGoM9zZP8CzhtkYr38ZqlTe6yMZjqELJWqWuAzVbs4NuBve8beEoA+HWJk08x6RYdZnjyQcurLz5WQfQ3vOfazk6cUnIq3dP7tgfqS4yGG8/wU3zj2O+2jMgvnTKb77rdyoQF+1yigoKoB9/YeAQVmwGg9TjnOp4OSvEtGzuBFa1NpT3yUnZ2MnC2zjn3vvQH0srna02UuCookEzuL9px/FyBSpTtykk5EPlpTulH7vJY9vdus8EPXmqV/fV/6pb1eP260Sva6Pz0sOpMltwbQ7QsyisN7m1WPN7TWbMNpD/o9XlZG/ba3dGDT1C2tVSD5lDnoOvkQWVl/a+uX7DTT72eQbBnK5O8peuyhffsUgN47+s631AN9T7oce859rrWuVUE+CPKls+I8zsoQBbbgp1N3pWfOFgIB6D7vzAfWsH+qiAeAdVXdxN+XjW6/AKr8zowfVBFm+liuCfzVuiD6eP7eZVYx8rl8NnjNDFLIB1dwXrq6d5stOsn07Fyfee0euTRdvHtVtfhnCybAD7aZ0VXGODYzOn0ND+Lzrbw02YjH1DoOr5GRa5B92fdV3+gsPAegsxUEUxVcPLNv51malTRnhv1zvtnXnMVp583WeIKnyu5n59XawzsCbg3v7jkK/DpFp7/0fjmFFsf+TZU7s79hKIagC7ToHJFLBWuT+YfOFBpPuS+T3RAk7CzaKyUiCegzlM4/dB3qgY434G2HWi9N/Y/fl61s+Pwp1wzWdGb5hu0vz0f/YhPj+xOHmPob/pQN6TnObeW0APRTVnH9zUemwALQX1j9ewfQAaKywgwGW4YoY3ZmK4s4/eY3v/lZH5LXAujbjCvMtghygue9XWUMlWFHsOZk5wQ6dB0C0BktU9Hblkxyv6eizbe/fw5MDxyaWQU+H/DHKKCopGRQPLreMoBOYSuDjqGTAm7eluHZrls0n1lGnBOV6gSgz0xDf5/RhX4i/ygvgKUypiiIM7vmGAB9m4HOSXVvlz1SP1AOsYDdSp7d2/Oe+zyzxQbFf2ZqvrSvzvnuecbx3VlCdoJ2E3y0HrMHnD3McWDNyIKAcnMGNOcIx14RrdPQmyX/3ItCX4mpgj/MnKxlVprdi2E+HYn1fZ4tSnK+4E2+F60zls+h3Ut/W9CR2TvJwCijqB6fDHygVkCns1mZ+teUtZ7Pcg8A+iydzDCrl6cs5EpMz3XjzLB3GHdliXKGlsVE9yjLZZtR/NI69P97A+g5NPAmTvrKxjJKZ0CIPV2gmT1bOUCztS7bREBi/H4GzTij9eo2zxY5zkWlJO2pGWjEsCd/RdzbY4HLzsM1AHR0z4Hwl//yX350hs0e956t7Ptje7vl+PWe1hMw/5f+0l96HPScgmrQtcow9tG8gBH18vRzpZLR5N4A9M6RM21PVS7dXOUKsqJAK7okflNAE55JXwhos+fijaf0y0bHtwSgBwzlmLVnkmv4UIFWs0fv1JcvHby25V2zApS1z+4pkM2//T6AzDxbaZ3yvAXozOofZTn7vrdy4Z0F6NHHp6x/LQhxjXd2jgpKBEh0tukJtRKoFUN6DVlStR9ne7YAIUeSkacEmV0CQJ8lS/Ha5HuBXwV/JR/tc7pimX7kVjLSu80Mqbmms/Q0GtVCjt4F6Cpzm+4aoO/ckI3ZqPwUyUi84dYAeoGl7Hl0EnCZ45sOkO7uWbP37X8yMP+B94lXFFBSK79JvxlohL8E5NifZfbXVz556fcz4IeOVkCCdQu8mNXn9jhXhwB0fJt8KwNdy5J7vbYVx675nFU6yT6ZJbln8KezU1CotaY3FLSF10z9KjC4XtL5kmawtX0TIE9XJmOcVefMnrRXA83xgPpNO5ft51l985rAXz3ha1lYNjB+kj5Bfhbwn89y+tnsz/QNZzFdmE2QLdR5rRLVS0kZT+2bS9OFrCr4u0Qn62qvlJVrxq/jRcdWTZ36mr0xWxaxlQuysh+qTua7Zu/1qQM9B6CzC2QPs73xzWTLtlpNmbj5Llq353yzp5xne6z3qxJsyTDOX4Gv9grwHCBsdi7PCaC89H45hRbH/s2sPEPmy9hX2c+MLvmf+FWss/X286GLHpKNgBcGyJvRPd8MWZfPxs+Hrgmg84FMIJuOk7zc9q6f1SqcoQJsTtHrPNusNssH9VM/9VOPg05W8JR3T+9EO/wsHyx/MwC9lgmzxdUpNscC0I/d4etziwKfUmAB6C/shHsH0Amfz3/+84+D0CgydPbrpJQDz3NqEkKvBdCRaRpmmH8K+SwJ954OVhFn3mn2C3tOOB0C0Clf3WP29nk8hN/xHZ/R8lj6bWl+CHyfGWAMAc6JpxzkbxlA9+wBd4F39Wh+rkzkpNnsf0V5yUEClAyUMTtXnTHKftl6nGaHMjEmgE5RmgAkg2aW1K6E+z0C6IzSQFSG/Myoe488YJZ0Y5gdqjBw7Jk99nNbgGEC42WXZNSVncaRNoF2PKaIVLy+SgmBngWZ+MxT2S9TwcfrPUOKO8dnJSw5XXI4M5w4QHNIzGhy37d1IuaIniDlpcu6zrPMUClzVIBZFVWcf4YYPmmgWcEx297Nx67pPQDoHE317qUDFFBnxjdzinNccLQa1nK2sLCOOenwrXotMopPufYG0KfT3z6tRL0MwoxSs30WvwYU57S37skOc4Eyh8qrZnyXkWoPyQZxPgzACoeeQaYwzgNO574iv64FoHO2KadnoM/sJw24UJ7upVY1c61nyT58gp4JnDfjm/W0tVdkwxjk3Lw4/chGQBWegoYGet4bgF7mk3fdniNnpmAMjueqanDEeceyMJ2hMlbsg4Kz7LlTrrcEoPd+T1X/mVke25+nrnwKjc79m+lo6+ecYD1bfRyns+3U753VUubPb0nXQocq+MzKAfcInlsn/KZ+r84r2WgAScm4ZGQZic47GSYrjZwEWjjb+Ju5MsB43ymg5SUAdLyi4I9K0nJwq6KSjPSZ5CMdcQZes3vS3citQ3t9Gwg6S+CXcUVGAtOTkfSzbKpZCpf+RRbfGkD3TjMAwb6oHDbHPBlvoOOs7AJ4zH6gX5UdXIn/sn6nb2FmnVuvaGSeQXpsgOxVNJ6BqvxDQGvD/p1reipfeurvjgHQgej3CqA/BZ5fk0dt9xXgqf7K7BRnk95m3WdFMnsqn8GsNGCtk59bf1VV9ioNn65qpnNVpYk9VwIJcGYG+Vfhz/fPTOZrAn/bZJISRwrkxMcD02dLw/l3dN+CWfCyzqx3Kit9m+xyyr64NF3YGXRn/BxvrSIFflCfaTM9M//VawMBChouYIi+bl8WCIWX/cAP/MBnPa19TwD3sQC6RLB6S9vPZbHPio74T3rWnKsYuCdfq+JIAdG1skMDe6rKe/x4wPNGVQqmD/k1z3Xp/fKaZ3ntZ6efEO8q4MDMf1Abgen3xEcOXQHy/E9406yAQA97qoLnc/7TLYA+95D167w8d490WjrJKWB1/rX0evpjbRHw4LAC+789Zvb+np+eybaulY5zM/WNU/xoC0B/7U5fn//oFFgA+gs74N4BdM7IGD5BsgXQyw7CnJXWNAB6pwDoH/2wHPP+HKQUSwoWg4eD1RCtvr2m42H781S8nvo5x+x02D2lVBLwgctmyksRdjNr8C0D6AC8WSb3NaW2ZwZ64BoQJjDSz7PMFyMhMI3SV2lnjrJDmRizB3ol3AMIAtBnb9x7LeFe6Td7nGI8AccCao45I2/lM9YzMNjZCYQ2n1KW69j3ngC6/ddeMTMicpZxDlQpwVq42s+zVxJeX29Ge3aW9ivzwd7nWJnO+ZwnZufBdxj2MyUef7MPAmULNinQyt9VftM8v1f0bpHIFP+ZsXcsnY793AQ+6mGLhoz/+gkyjGe5OEBqxjBDapYsPPZ75+duBaDPICGGreh/g0NgGracurKjDc7eMk+s4eyVbl9VMo0j/Sn+95oSy3sD6LMqBidSxjbH0izP6z2K7Pa+vTunzaGers+tu3NaQJHglvrIOh+B52bgKqe2Yf8nm69Vwt07eKavfe1rj2XwRLxPXYIhXkAmXnEMEMhhGSDjXH3lK1/5DKD3fmUIlHFQ6d9JTw5Aa5QDsHKc9uy9AOidpe050tO3s2QvlQWB78ZT7I+qXZjxP1no2i+R/Tmk/X4Cx8fymnsH0J3LMreTNVXIOvYd39LncuY6WwWVBV69pff4CM86ZWRlzMnIbS9ZMiIdkO1UBjqeV19U7V+Sj8lU55ycxA8OZdQdovMlAPTOoRm/JSM9P3mZ/KTPl4FpJhdnq7iyMY/t74rGyUez70pGBgCjo+8vA9EsQCEZeQ8l3K3TTCSgQ5Jdsj/pVLVOYu/XS5UMYDNWicW+mW0qZgWnKW/LRk5vmQEIBdAKnPX7bFd0LjPYTObat9bO989glj3P9hZAt8aBAFVqE2Tu/NzblZ1XIOFr/Ad7vYt1cx4bZRS3r9hchjMyW2HRGwpipWfFe56rCOW72sP0Nnu4AaDPRphV5py9dGQz3bXASHu565bA3wwyY69O0BwIV1W2CaCj5Vz3MpnZBzNp5tx1tq5liJud24Jt8NeqiNIdC3ynLxwL1s8WneRW/dDZ60qqB0rjp5WE3oLSx7yj95gBF/kB7B/7INuB7TwDeY4F0P2d3tJf/OIXH3lXtDjlWY95n6c+U+BSlaaq0GJmOwWm+9vavLGF8djGa9buqWe45Tk6lW7pUWTfpFlBw36HXxVEbX2ravFcGfTsrYLG2FuN7K1symzN59qPbQH0bDSz4L3szUu20azCY3ab4MuSOcj2fBP8MFX7MHv2As3xBjoSetIxqw5idl5eG7yxAPRTd/76u49KgQWgv7DyC0D/qEfjtPemXJVpRImtbCxwqespsPypSMrp2J4OucodZ6BPp8wEe8tCDVxmGBLCT5WeecsAOiNh9luapT+fM0AmWDh7zU3ADa0Dz8wFnmSooqUxneXb6D9OFY4qTvYJoHMi1bsnAL3slUsqb6ft7IdHo4/yZjDYAm/N7xFAp4RmbFJkKytpPqWf5bF0nwC6c2nPlPGNn0R3zo8cIf5mlpCd7QTKJuZQ8/ucn+YZLMJ5WUadczPvV+la38mgsRcqJThLY+Nz/t8zul98y5mY9yuQh+HDeCra/xKl8XOsoBHnEGOfIcwYmbx6RvAyhBkmnH7Od32NXxu135rfEkBvPwm+qM87p28ObDMnnH2tHQUjd/YdrQ+s2b2SJ5xonQn04ojKIXWs42dvAH06nRncAGLZdc7QfCZnwr7Dt/Hy+LjfJUte4wQBIpeZVpk158PZKKPRu7o/+lZONeed/X+tDHRyh14rs1Lk+8xokiHG2aYUo2fs/D63nv4+h6U9pjddAD2wQNAABxOHSQ4mv5vXvQPoUyfwjuSf4blzIpq9Yxl/9lS6Gj5rH7YfORvbc7NsoL9PF3xNFsG9A+jORHKLI3vuuWPl4lv63AymxC8LSJpgw1t6n/f8rLOU5iyFK8snGenMJx/Nszc3Pl87FMEx097i2OzvODaTkccGYF4CQJ/tqiodijfJborPk0dkY/YOOyV+ZS+/FtjAP2d7FeBRZchrP4Q/4JMFExW4mIwMhMc/yNVPPvnks+Ez5LiBhwZIof/e19QnrX3gpkCA2UM+mWhGr1npJT3JPIG6KWf7nnSagtQqWR0o6P1q3UfHrmXAnNEF75l+hj3psgXQ/Tv72vfm3D+1X+yez7q9l3UpuJd9VMuJSkhf8ru7d9m9rbGA3kAi+loB/c5QJdvN9SinizurAS/PlRVOl6lyUFXNzLUCqFR8IK9zme7mTNWWwDPMstm3BP4mMF4gQm2W0jfQz9XezEeG32XjOZN7t4zBc8vsR9t6tDsn6JdNICihdg7bSpXP7UN2XfuFTYsPsX/sG4AgEP1HfuRHHvd5MugUWxtd7U3fZ678P93Xnvvc5z73CKLTgWfp6anLPlfC/R4A9NnD2/5nOzackSoC4msC4/gwBJUUUGI+F/C/5Tk6hd/Ns7dtWdm+N6NTpe6rvEWXeq7yVok79howPtvLHmQ7JevJ/Xj3tvz6fKd7ANDJ9Co60mX4h9ni7ENn1h7C2/Mtx/O9M13N8Ll0JbY6/sx/bMbDwg+O9cUsAP2Unb/+5iNTYAHoC0B/VHYIIfOxEeUf+dA89+6U4yIUgUwpWxyIh7LMc7Juy8TPjMh+nqD5BI0DoDIEtv0j++yMuJ0K9FsG0Dlensq+f40DemahBJzmlJi9rzNYRTpS/GYmxqHMsQB0zjWKeOW1JoBOEaQAVh75HgF0CnAgAIUv49pMIXxvlzMT6MuxUmljZZOO7R92Ck0mgM7ALjLVTNnOmeLe9RnznPVcrDx7fc/rZe2z+MIMuMGXKg2JB5QVaC975/rf+XcOPU6IHBOeBZ+zx+sDnRPRs86SoJNfcSqjI5oyAg6VajuFftu/KcjA8zO+KnXHIKsvJz7tOYpgBvCXceH8x6NPLdd1KwB9ZmVYl86vYB7rk/NMJLP1MICb9dNCy0q96wfL8RNQbH9VbhXwPntpH0unvQH0zo7Z2lZ+nrOnMqn2GsO09WaczgoDpwCY88zW+7Vy8lVuMPueglvwkGS+83UtAJ1jraCIWheU3caBxeHG2Qb0njrIobPoPQsSmD3qVD2qxN62Tcm2PN5bAdCdJ/uKo4PDgxwskMgs6IYT0fCO8Q38Ej2cJcELrmQLOlfWX8DOUyWvX+KD9w6g4zX1gLdX6rOKLu/xmuVfyd8AyOcyA98jHd7CO00ZCVBORtIPko9kXuUyzXT/ZGRtHJxt/HS2iSFXk5HO+Wt7te4NoFuPAgbMAjOTkfS3ZOS2ZREwpGevj31y8tg1nnSuIkWVW5KR+MHUO52jZCRa3LqE+wTfyhousx6Py7YTPJ8ebPae9IKqPG1B86eyxaZNOsF095g6inVJ16+yU+Xi/V8BHWWleYdjnerHru0WQKfXFajhWXuGYwNHjv3ePT4HCANYRLtZEvjUgNnXPte2QgM+kt1HXyuQkf+mUu1m657d5z2qGvYSONresq9mRQo6TFUT+bLsZ3uZjQg4r5oGm6gKFTOY/NbA33yvbNltK5TWxmcP+Y0Cn/Y6K55htlhLRjgjVYl0VvHdY3Tu7f4CrFVNLQAd36Fn0eUNWd3s+XyDr/GP9X3bTHqAJjlpkIfseYMvuVZY9slbAtAL0CqgBF0FJ5j9XzIAvyDb6e7s36qKFKj0Wh4wP3/rc/TaZ592N54xW+PVv9zM7yPAQql//Csd6jl/Gr2ktgHseMkPtbUQwJDfAt+uKtBsK7F9l3sA0J3/qkTU8i2/FF6R74kfKvBcgJR9yI78+te//uhvKzDX/7HdnTszumZ7HivrF4D+2l2/Pv/RKbAA9Bd2wMpAf/mIUFRndPnsRTSzfF++0/U/MSNQK6UWwHTK0zCiM0AYHQxLg+K1N4BepOosAZfjbpb5OlRafKuwKePHeWSmfBPQBuFM+aaEU1aK1H1Nht4ptJx/Q3Hn3OLwMVc+WjYp5/+kwSw9fazyMMFv75WziDI8S+JRmosOpKQdA6zZD5Xd8fwFWJhFTGYQV24PiM7Zdm8XB3hRzt6jzBEO8fcIoNtTBUhQzCvpLYL2koFG0xjBOwK7GCVoncNjtmdgpOZEm04VzhV7+VDmyQS9p9PLeZDV0JgloWa0MV7P6VI2EXCpMoAzgMgZ7Yx5FgZnhg+gae8M9JllUY928zazozYE3qPgFcaL81d076l9z+f5vRWAXkYL44jRWbnWSppXHtR65Pzw7mUpMObKmjVb3yKn8T+Bd/qHAwpmj3vreUwE9N4A+nSO2ZfWG68iL6ZMdEba27UQqI3AXny3cxxYWE/JpxzaWwcqcJbuadApKv/quYGs6G0+pRKGNXT/pwBgBngZK/UgTLYeoov3CkSe+gQbNwAAIABJREFUPersNfJSRDzHK/lmbxlk6LzuHUCfgA+5Pc/RLL2ag2gC6M6Bc1ggihk/KLAHjQLQncOcSmTPdOQ+ty/vHUC3Lyp/SS7Ed/Hk93jNbDZnNx0Pz9nqtdbO/rDHcvq/R33Ke29L28cLT+Fje+wb8i36mwWWVY6dIzi7Fg9MPprJjGSk/VxWkL9PPprpFOSjYQ/kDKVPzgpjh97lEgB6AICZM5l8JCfp88lIvGfqf941OXBscNwx61NmetnUzkBVn8yT/9HRAqsF7VZFxey52anoKwCw6kEc0Je8pp6Jp1X+2jxbL/m/9NB5zmcww1O+klkBZtqaMxBewEE26cyC9HM2+rFy5FRaeTeVZ7SFMWrnVFWr1953VixwBqfNAYybCQOvvff28/TY9jqdf7ZquBbgv81An60V+A/iNWw5mZuVbeebKHv+HJu0vUcfr6IYe7+AEOetKnlmNlG28QwyuCXwN+3m2VIJD90mngQiH+sfOnePbUs2bwH0ginT+V4bnARAJ3v4ZwDobHCDnslvJwOdXl8Gur3yUpDFU+9cCXffR26QH1VgessZ6FX5IGOcgfg4Hl5LTnM+F35BdgxfEBCdvJkJAufuq1ueo1P2ehUK7Q96PhungMKZwMBfADwHopPThxInJr+fgfBA5pmwwQbufvhS5+g5QP5WAPoMsqfvV9p+BqF4NrypqkWqG8xqks44AJ3OgzfHJ7y3vdign6ZbH1vJYgHop+z89TcfmQILQH9h9ReA/vLxIAwYTAFqjMUymu7dEUQRKpK2nj1+N8tSvUyBb39iAiWMygAMhmQOpO28Lc+eUNwaz9to2UOA/OzdzNA+piTUW85A9+yz31JRiJSIY6NsJ20Z55Xbo4TMyNIi/nxHDp6XnBPPRVACOCmSBgXwUInb1+zBS33WGQceUJArD8bxZZ/fe6DMKTSxdzK0KaitU4r/Kfc85m+m8YB/zJJpM0vcPs1gYLzGx4r8dib87rlyTgJQKkXMYRIYZE/PXpTuET/KAZtBMHszls3O4cIQnX3oapNgRsP6Z9cbtKycY2j03Gd6rnqZlWUuo0KkfP25OIpmZsfMsBDYUuWJU2XBfMZrA+idR+tQIBQQuShnRtt0VDPUKj1dDy3GbVn79fmc5arRjiNvnosAUvc+xuF+KQAd7e3Lgjk4IQus8lzOiCzCWhrs2e9wrjv6zb7sZHFZftOBVTZblR2c+RxiaJTcsSeBAmSF+ZQMqSqicNJygkUjM4fEF77whUenhO84ptctOhdNTzbUD9yskgpQ2ACgl+nlzM/r3gH0HMvOk3NUIJnnnmAGnlkmgHeNv1jX/kYmizWoggve7fxVCnIGQh3by+7eAfQpZ+yzWZnpXH5/j39vT+TAsg+srb3hDMxL4EklLsnOwNz3mpk/g37xNMAVeUPeXvvCcwsATEbiu/hiFZZaQ3rUrNTGJgjEs26zpcNsjUK/T0aSjbWz8N4FbM3M4C0NLgWgp8PV8z19vncio5KPZCQ5k4zcE0D3HLU/KUt7VoqZ3zUru5A5+Gky0t8kI523Kp5sK53svcfS1d3X2bUX8HXzLNEagM5W8rn0bLrBoYQD7z6D37NFrEVy2f6k5+dkL3s/UDXn+VMZ7nvSIv+B4BPD+/Zep7T38jezRVjZ+36PDtn4e7TEqOx9rXzSYc2n6Fen0HUbMDB7oKND/ohtpTHvX8Dduc/qGdjzJX343vaw35Xpjk72XftxW8mw6jxmemGVZwS3FJz5vd/7vf9fS4NzAUfPPkFQ/DwQlCyNj6PVbGl2rH/olDWdf2P/BvzhuSXV4AfWtl7QtQ3o3B9LFzYt285g25WkYQ3p8o2qbdE5TwkOQcvko++i11WlAP9lOxiAvNn6cPLxeyzhPve99UmGe7+qiZCR+E7tKMjy/HVk/Kzsd+y6HdpXbw1Ar5IhvR7tCihkX86WNuzLgg7oQJNmW7s54N3+kkQiaJnMz+doLmA5QH4mdx2i7a0A9PxRZL7z7/zUEhOPrCKgc1SyjsCMmcwlcEXFIMHvbO3aJeIv+evYGpV+x7PpCsfI/wWgn8vl199/NAosAP2FFV8A+stHgvDMCVvmclnYGPs9X/UEJ3Aor/V9Y4ieck1nuai8DL9tIMFUsGb281OguOd46jMpGNO4rLzbVCRmdvYhxe4tA+jev7LV1nBG4z/Xi2jSuuj+yqduM9pz6swsxmNL4nGS1sOaAkTBpJgbDBogQz1iA/Eo5Pd2cfqksE0HSRkC9/a85z7P3BPWOoB6W5Ls3O956u8DQNF29pCa5RvrqxgQOs98zo16LM69Pr9PaSyODoPRnXHi3Rkl9TTjeJg8KAes55z9bGefRj+XMVSGXZ+176vmwAE4g4XOpScnW+Ujvc/smcUYy7HiWer1zanCAGkUwcv4eI6HHPus1wTQZzCL98VvGI0zeAANZq9HjoBAHry0vV/J6vYggy+nNV5ATtZPnLHXQNd45XOZDpcE0PGrAjjsg3menY/Zf3zP/Tf3RI69ZPV8hulU6hxVEcBZLDLdOzCiOUvRNWdbgQ7H7sE+xylaUI6zkbPIHiF/Zkk8vM5ZeM5RXY+6Iuo7b2YgvwwNThOgRkEpHFHzuncAvXKmzpNzVGUD6zRbZzhH8ZD6vdpbeE2BSt516gDWng6QHlAlDHOBSy85QO4dQPfuBVbQe8py43B7jxeZXHCbdS0zxN6Yl71ENyyQpXKXzvx7vOgsyQV6OgeoIevzmlcy0rksi86MhwEjzORHMtKzzoDCgmfZC9Yq+Yg/tM85e71rgI19kHzsbJdZesguuySAjt4AnKpBkD1TPs2e3TOo+1xwYLvOBVZWfeFQT/Aq3Vkzz13pYGtFR8vRTMYkI6/Rc7u9ROec+u9syRIoGZBeayN6yaxgMsHmAnjrNz8rk/h5tp3JBmg/Nadj7L1m2zWsQly9gq1PgOYpADpakrn15C64wu+9+5491dHOnnFOzWXxs0/20P2P5Wuz5DifwXz3QKjZ6x4dZlDoHmDwrCRZFne2W0Eb2URPBdTcCvjb2qF4eOAUO4UOa7BXAJ/pWucGHRy7tlPO1BqkpCM6fbZXQbH5m449t1Mn9e7p9HRz+rwKR2by7NSKBVVJAN7V9oO8c04NZ0emu+H7tpVEotU9AugFPLGN6PTZR2RLpffxbH66KmrZRzPwYSZCHbsvDn3uVufo1OeegaD2YjqQn/Opm+1zILqAanvxUBWegq/wI/ZCZcvtu1nZTkY7P5UhWO4QID/f61YAunep0o79lt9NsMFTFckEGdGNZztWtOBDNtDW+bNf2VMzmUHwe8N53/runlrnBaCfuvvX331UCiwA/YWVfw5Az9F4TE/cbYZm/z40T2FMqDNMKrUW+GZmkBf1x0GZUUV5meUACaAf//EffxwUc8KMcUkBOLcHOiUtBz3FrYjESuDd+nBNGs/sTj+Lgqu8IuXIv/UPkwV0z5dnn9kqGe6MHntnOj9Sxp8rue5eRQ2aZwl3+6S+qIQ6p9C1S2A9V8LdOjGIKFAB0c7CSxl6E1TMGKSAzWz0Yw2Y5/bKFrCg+OS0Y7RXKtozl4lG+dn7muegvmAzgyIla77/3s+w7vc6Clin6Xyb5Qsrf9X5ft2dP/00Jf5rX/va42B414vS9/zYj/3Yw5e+9KXHub5eLwE58xm2rT0moD4rO5wSCb9918nXZ6YSQILRJevTLAugSinoV0Ysnj8BdPxzGmqn0Hb+zbUA9ADbnNLTkYTvVNoPDWZf6tn3cQaPuQ8HVFUGOE/0QtdOwL0yWLclxOoRW6bDIQPukgB69J+61zH8fH5+W2J1q0v4jq0O99xe2QbI+Wy/m/oamZEDmewry5nz8twMGmufDDJnkHMa2QdVIvDzDCictJvvXIUVOqp7VaqbYU+e1ROcTCtgxb6Y1z0C6LN3Jl27KgxTfgsUnRUBDp2jet6lG9PlyxjCG1pTemegotm5KlP1OTDk3gF071vbAPSr5D/bYe/L3pzntnPle9JtyLdLBc34Huc0QI99UflvazqvSvXKruGsRQ/OsNcEFsx33dJyAp+n0Dm52ndMfneKnkiuBgbhBz/4gz/4aL/KuLnWNSvhcGgGtJg7n2Sbc5cdMc+1nyfwgj9XdQ0vJBvJSANwUlAuW7tACk7kmaHXftzqV5cG0Od6Rv/XyMjt/ph6WPee8nTrB9mu+TbQc/67c10mV/KRPwP9snnJmPgp0OxW16SNfVagQvpU89SLJ9g8K8ltK6EVUDf1q5cqoV2SDvY5GVlgmHeapXtf+93k5ax2BMQK3LWmBZmx+8+96FYCBavYVZCf+ZQy1+c+j78nzwPu/Du+uQ2o256/rX557T1xK+Bv6w9j61VGmkytdYagiMBq87VahzgP6XtmAVdVPWFvpR9o9VGAmTU/hhfbH3Ru+qlRhTX6BP2UPu++ZvZuAZ90y2l/HNq38d36uNfm0YwHFwwJEOUnNJ7zE94DgD7fyXvNSiz003SCgrNKqJmV2vgaC8zYoxLGpP+tztFreNe0AWXp59O0/wTMsgXpURPYxbfr701GH7roVMlF61FrEDZEerUZgN7ZqT3SS2fm2gB6dKpSL5+H/TZbM3rmguIEZoQtsRemno1vVF3C3qy9ANk7EyIEwhesWVWLfNyH6LMA9Nfs/vXZRYGHhwWgv7ALJoDOuJ5RzpSEIvsoO8+B4v3fNCrKkmueDlQGU9/F0LpnAJ1AiKmj0cyYvIcM9DISM8DKijQTuhygnCIEFyAFoEnRvufLXqG45nALFDITuBmBlJRKkNez+6n3QosJNFGMOfEN95qOrhkR95KyshcNnwPQPUMZXNbQejZeAud6/jIvtpkWe7zfcxl6DPei6e3BojMpmnte+E8VEczbzJOZeT9L1u9drnHPd/oI99o6BuzHWdZxtmc4hR6XBNBzVCffZqa6c1mE+h5ZHmXu5syuJztDJYeCuRL4+KezN8uqFshiLthoj/NvXS4NoOdI817AFzLZPAFSjosqSKBXwTpK6ZODZJ4xwc16xAbQAcIEIxhkfcEd9ZDHd/Eu98lRUzZ6cmPu02sA6L4PfY5ZywIQ0tMmMDmrKMRL29sTlNmCCNMAjs8+VelkBrr5rhyo7j2DZc7lz/VqzRivFK41ZWznnAZwVc6UjJrZAjNDwH26Bz210uRm8iwAnWwGLHbu5z64NwAdzQM87HHnqMx6ziIAMB5jf8zSefTHp86R/dTf+DvnqFKY/l3pZPTJwWQWwCCDgJN1tozZyuV7B9DL3Of0oVvGh/bOtHb2yvJwfnxP5eLttwI4atNUVt0xvOE18nWW9XemrKXMJWdgXvaUfSBjhxM83u25j7lyapfROoHu2eLluZ6Qz31PfAhN691cNa1tidZjaDgrfzgrhzLzj3n313xm2uY5MtHa2ZsVathU7c0yA2ut0LkW5DJ1FrIgm5L9hY/ih2Y8sCoo9tzkreRjgez2YRWEJmh3DQA9+Wg+Zg1nxjg50Hkrmzo9D11mWeUCkvxursdMFsgOmzpuAURlYqMT+Zl8NPt8MjKwuf35mn2y52fTA9yzAPf2CVrFs6dePAMM0GL21S3wZAbH15v+UIDinu/z3L3sg6oOmq39DNJ+7XOgV9nsQAJnskx9ZwYgCDwBFJx72V/pJebZDu5W9q89UTsf79fej++0TybQ7lwFkvjclEHHnOtz6ejvbwX8be1k4G5Zq3h6vBaAPCtlXRNAJ+OT9Wyxzgvdrj7OAslOAdBnhaRZzp1OMf1htRCh19Mrj2ldVcUPcow8A2KSbWY6cvyLjVAyl/eY7Vrm/rsVgD7tMmdlBjJ5Jnp9AXT9TGevOgVfKlpWtp0eUFWQU/WrQ2fuVufoWB6AlrP1CL2+SkqCqNCTXYjG/AsNvpXa9uCzh67ZMsu9BZgavqOzTA6wvcgCg559DJ+7JoA+q8TSN+0rY1Y5ELiOFumXAg5K5rDfZmJTLfnsy21LvqkXuEe6Jp43W54cyvpfAPqxu399blHgUwosAP2FnXAIQCdMgefKU5oD0KeQnj/n2AjEnQ7/FOV+Z6ZUFVGEsd0zgE6JmqB5kZXmewDQZ2k1tKxPr5kTZzo1AmLvHUAvo0mEH4Fcn18zxbWMbO9HARSB+1xEtT04FXxR/YHz/k6Un6g4isoxGe17M9iXAPQc/VNxsK4vAeg5jaYDYmaBHKOQvfSus3c4paeoQTMFvHMOQOcUECm8h2NgPlcGZg4cjsN6k1n7HDX4GMOgcasI/Jdo+lH+f2uobJ2NM/DjFJpcEkDfRnlPY2Ia13uUHqz0PCOf3CkbhgOhEnNm35sj0rljDAM3gIWzf2T7fo/zb10uCaBPPYMzo37UZEOVYcpubE04aTI8zeRDLQqmU6nAm/QW9ytjGS8ro52sqI2GmfypNzo6B/rWj6u9ei0A/diz4X0nAFBP04CV6bSfpVcnoB5A0LrYSwHmEwQITKpf8mwRMSuhbEH3KsCUjXTsu/W5DGVr5kzUX84MdJiGfEEWZNN0tlXe0704AypHR6ahX/tFBH1tIOyJ5Mw2aObeAPQAgfpWckra98A2js/e0TrNCk7OkawUaznP0RborMc9ncsZClDxuRnIkx5n5gQ5VKLw3gF056gAAmc+QAkd97ysW3qrMzsdo75nluetx7N5bz1nyje8L6B0m3UzKxvQ3asAg88cc9XDu4x+586F95BzZd6d2pKK7lqGGRnWufYdszTnse2MJv+jYxZ8su0Nf8y7v+YzyT2z/ZfdRFaSjclJ+zK+TW4lIz3nzFKdOsustGPdko/mWsb4PvdNRnr35KO5Nhn2yqwUdi0A/TW0LAM8kK+AKfukQI5tr+9ZgtuenVUTtkGh074MBDSzlZKRVUSaFSWSs+0xf3OtEs2H6BfQOQPO/DxlZEEGBab0N7Ocvv02y3XPFmN7Vkp6zT6Yn90GnG11oNfelzzTS72qePhQtiv9pJ7OZO+516TtbDFxqn517vP4+xl4Yj8k9631DEyYpaedsbn3D/GrPZ7v0D1uBfxNAL29U9YqX0d8F8irfHSJCtcE0AusElxVb3g+mBJUJKkIKJttGI61PyewRlft3JBBZA1ZZmbr0ukBmmhySB9vfQtITHejo1Se22yfFvhFb52Vdib/mvvllgB6Zwf/nT7TEsD4C+j8M9C8DGqzdyzJij6erNojCWDS6Fbn6FjesA1YgU9U1h8NC6z3OcEU+TXtufws9vmhy7nIt0A/yzdNX57trgo25sdxjo65rgmg05fxZfvNO7H7DHak/VeggaCCgmzts96RveLKJ81OjLZ0S7zEcM8ZiEdG8olPHMB34AGHgmYWgH7M7lmfWRT4NgUWgP7CbtgC6JXZ4Aih7NTfkTB4qtznLAPp5+l0ndGjGOPsn4VxJrgpKfcMoDOWKVgUD/M0qDMKb3noZgQlxajeUmbKUBGFQJQiNBNct3zu577bPqpcE2FcuTOgBmWuiD/vdkzP1G3E9yx1TOEpU0T0bkaa+VgF/1w6vgSg54yyhjOD6xgAfT7bJd6njD/KEqWnDE4zvlG1AE5E/MTY9so8l345OHLQ1hvZfqGQZbRxTM3Szrd2QJ373u/h72e2Tu8z9+k5e/aSAPo0wp/6eQaqnLtO+HqBUYxhZfJE+3MgzBL4HNVFMOMZOVPwjJn1dA5Nn3qXSwPo6Rl0iunAd77Rg1FLx6gvL/1FBZ2Gc59Tdpt1MzOp8DD3YsgWdU438T0zAlrwElmBjzHi6i9ZSdXoe48AOhpWPo6O4J1raVI2q+cuaGObeRdAkD6Y49scjeplWZacCHROrhxd6FS27LZs57nZZmVMem6gRy0cOBzdu2AHBnjyyFqWCeicVJKWPKF7KFtsOHNl0Jg5uAPQ6VoFAG3P1z0B6AVR2OPtdTpWfRHtgdaREy2noRntWu9tYNCsMOWM5vyQ3W6fGe4NmAR8mmcpPs6PCaJsHW5lgnKgfvWrX3345JNPHp1aMyBum7FxLt899u8ngBS4MrOlj73PS5+ztzneOrPWrcwY65qTSmZHlX84lvZ2gE6n1xb8mu8wSzKyneIp+M8xF9sGf68XIj05fo1/5EA7NSBYsMhs+1FpTc+Wg848K7Y8JztnpjCZUPusym8e886nfGba4ejcWbY/ko/Oeln7+LL3Sj4KBDqUUed5orn1cJ+G72n/0U/iG8Ct2TIG309Gls2GjvcIoDvLyUh6TWfNzPZPRtbvO740HbzxQutSpnVVOGbv3Nnrmx0aGESHSz6atyXwz5WRp+yx5/5m6vBTn5o/t48O6fjbwO7O2d666qnvPs/YvEfv/pr72jP0kXQTego/k98DsWovpfftudd2r9xDQMLkKcmS3nMGIguALKsRbSr1LlB1ZmruHSB2iOa3Av5mggDZSRf9iZ/4iUcdCL9PByLzBUXVJuc5EO/cfbXVz2aFx6d6h8/S58mJY892FQXxXHZZ2fd8TJOHChwAaPLn0ccLUHrKT9a5Zet4XoNOPFueeM7aZfC95Q/Pf/XU898SQJ+VxejJaDV7xns/8is7xfsBfwuks4+mnL6UnLnVOTp2z+P1069ib9e2hr5Y8IS9h0dnAxZYXBWZQ99Hf5qVA/3MRmQj8W2zi8x8OOQBPde9j7muCaDnR8CbvZOgMJn0AgJmML6glmxt/teCe7ctaGalO+eooAV2d0G0fPd0pQLh0aigGWf0kJ9rAejH7J71mUWBb1NgAegv7IYJoGOAKRwcZTP6iWNrZoL18xZUL8ucMVkWT0x2GpiYaA5owqj+5wzye+uB7vkrGWsOpANqeP9bX/P5GPg5N9CR44YwBjSj+SxZeuvnfu777Z2CKuwNSkFZlxwR3smwR6ej6xAgWg8ztAGGUCJTkCo96F6EcY70mXVyaVq9BKDPKFFrCcAxvxZAv8R7UJ4KLsl4qI8Ux0+OIO8gy58jHrA3syvOfS6Gg0hsjgizNea4Z0BQ5AJNAAKdh9fQb0ZazsAg6zYdYoEr1uVaRv25tHvPf38NAH0v+s0sMvu5rE37rZLtjAgGnH1tMPpnCW1OpbIQGV0MCoMRNktl7fXM3WdvAH06K7fyrYy6euDVigOvCaTlSNr2fPf/L/VMxD8qPUhWpJfgJVN/cX+yomhqzhqj8reBEQU+kMuM5Ixwsm1m3+JFBYUBF/e88K5p6M52KAUGlpUQcODzs5oQUKGsoanzec4Z8R1IMDPIKrfJ6DUynvs3+RDQXgb/OcEnM4OQvhb4bSYLen6BXWWgAxxnZqDP+VuDA7dyq3SQsl7N/n6W2Ns6g1vHWwHo2+oN6TzeawLos7Qj+tWegJOCrKarm8m6Q73mJogCtMuBR3cLqOcQr0KGme5WCU666gxEmc67e89An7x7CyDtfZYDFMz4E4evgCpXjjf8BD9CU/OlAPT2+6GyifhpFbvsuQDqYzPzfb6MFjO+1Pm1V7ID8OFTLvs0WYrvB4a6V7zBzNF8DPBUNQ38H18L2Dg2e+g17zBlJJs0G9UZS/d1xpOPeD39N5CW/JqlNI/Rx7elrPG1so44f5ORzu7sDVpmm71YpYnsK7KxSijK5iYjvVMyEp+wDtbbvLfdMyuO4JEFK3q2KSPTyWp38pKMxAvQIp6ZXvBUtjVn/FPy0e9mX9QCu8+Rka/ZZ+uz+1OAfiEIrOGMFlxkz//Fv/gXH/7CX/gLjyWjP9LlvMzSyXSHWlDQpTsHwKRZyeYS8u0putND8CjAjpkMzl6gD/7QD/3Qww//8A8/Vu3cs8T8BNA9A10WeA5E9/1VS6kHen3Q9+aTh/YifpgeMnug92zAc3QRsDUDkY8F0KcvmS5ZyWvAWrYJvZVMSydgBxdQXXugeOasisEXWMUW8wzYo2Mku9jR+Y6e0zeuCaBPf7t9UTsV7zT1+6ox0sW8e5VOvN8EbMmafGWX3Dv3CKBPTANd6VElo7H/qkxAz6o3vHMniLphv81qGvO8FNxgnm0I8LiqBdB5Cn4x8zNU3cm9j7kuCaAXfN2+oydVwcm5LPiETj19APaYQA3DeYqPs/fnNW1IMpF+if+jV0G0ZjqQe9irfD75ueiJ9O6qk+SH9Sx4SLqmtaVn4qNm61mgApwkX4z7rmtR4KNSYAHoL6z8BNCBThl6GE/OaDOhcCiyeDrppmLyVCmv/l+kICWTQkXRzFEtc+XeAPTZA246mHPm3PpweaaAQwoSGiZ4KJFvEUBHW4p4mZb2RFGi9mJ93ZsJOj8fAtADWHMmtY6Eqv1XmXGOrmP6Ju295m8ZQA/golgymPAUSokZ3TOYGDeiNQ0K556BCs5o5YIq7Vz0rbUOtAEMFK1oPrbEGcOknlLO2syoK8PeXC8eCtmx9957L637fZsCbwlA5xCf/dQrK2e23zKynLFACYZyxrA9x+DKscSZUrYnw/hS0eSovTeAHh0qWVwJOjJgZmByRFb1huGUPGAE1YvMfGwGYX2FnXVGVlHijNIioM0Mt8C+WeWFY2UChAziwIFbAehlYqcj4JPezYxne9d6/c1gjKcAlZlt1c9bJ1i/n6V/7e1JF/sxvokn26t0Fft1PsMpvKwodnvHeta/3OzsVEGIrmBvVPptBkLZz2UaWu9ki9/NYLYMd/sN7z/kELwVgD778m5bEaVPme3R5BtHjffyTuYZ6OEcPQcktvb0rBzLzm5OcHpcZ9v+sAesu/XHt/peP8/99xYA9EsC550Des4MdmA3pSf7/hw/dP6Cei4FoPdMU65s93+ZY/aWNQwcObZy1xawmAEwdHbZZgZd7pTLuYx+wJCCo91rtjDj6Gs/Puf0n3uW/pcjj7NvzyugKXrOTP9anOBZ9IbkIz3dXkhGcjZO/ndMgB1+Ep9AKz6DZKTvTUb6zKHeqtatnsxsgFsD6GhZT9IC6GrZhn7JR7Or7L3ZXmhWtXmNjJyVK9yjyi14cPoFOgp6SEZuy7vvua/Wva5DgQV2p+SWAAAgAElEQVSgP03nLUADuAJUG3QU/JSd40xIeJBIYL4k2DeflDyamdZskWyxPUqVH9p9zwHoeFSBN/Rnels8/lp0qWIkeWqgSfYGfn8ugB6fFKDFdklmC97Kp+f7ykylU1qP2RJj+vVqz2E98f78OQUSV+Kc7lsFT/6rql2yWQ5d1wLQ7YlZKYsc7T1mFVL0wm+qAEv2JvfNM7iN3Cnw45IJIPcIoGc3lrxQBVQzPaeABHSPZnSoyYf4Op8K1I+vFWAIaK4t2CwJb09VDVXGtqCcWantGOl0SQAdbQrCNuN/Adv0v2xKeuD0i+LTBWrQZWrT9lxlCPpl+9iZmutRJSprZs8WqEpHqvKWma6U3yFfEjmyAPRjdtL6zEenwALQXwGgA5zKpPBnlT1+qlfSNBJ9dkYOPZWdXqZ2/8c58SM/8iOPg3OhknP3CKBPwTrLVB7rBLr0IaQccVZWjnX2+iZQ3iqAXk8l8wROKHazJ3iZ6OZDBoN9V68W81xHCs/MHL4k0HRoL7xlAJ1Tt8wMRoyoeqXpzBTlnIrWTB8sUdqUQ2tVf6ljI5EP0Y9iSsk1KJB4WQqX/5s9wgTvyKgzHwty14OLgVVfSd9BEStykbHlvKXM7e00vTQfeY/3f0sA+sycrSRW1UQyTsz2ImM4I2JmGjpjAXwMmGR4fPHcc3Zoj+wNoGdoekfObJkGBj0Bj6kP8CyPWvlCUc4y64qkN1du+qX3D9zD03xPwXxVtJDZZ5AnRVj7XgFBgJzZS5bhWzbbrTLQPSdnUKAbMLN+uGa6Q1l0aFTGhnkC3vVfnSBStCyynp40s/RnFjc6TLnK0VUZb/yTk4r85qSajq6X1uup/TgDOp2TnHpA3GSE2RmzRu2TsuDNM/DBz/Un9TxlCMjItvZlaz+XIXArAH0GtHJqoEFysdLEnCD2fetDfpUtYD+XbWHOqfbSulTxAN3c39nl9HR+A8wq+ZyDyNpXfpN8LpvX7H73XMJ92kCXlKMB6DmqAOjR1r4va9p5mo7Ra7SqeWpPTH46e9seW7nLmn/9619/DMY04yPZY+QefdI4tVewPVnZSfywqhNoyenfmKDlc3t/8jj7NhmxtzN6a88418lIOkMy0vvMFhvbTKD43+Rdz71fwL19aG3pI1NG0onJR7+f1Ujsy2Rk5Uh9NxlzSwA9vwXbORmJfsl5vyvbykyfSkYWBFDgVY7zbbl13zGzz6aMDKipOkP7B+2Sj2aAWHa8f98iyPuSfO2j3XsB6IcB9OmnUcmuMveBMgJL6Cj0MDqY+Vg7/tx9Rg8BoAvG5JeiQ1WhwnOpGKB/PT3mlF7fpwDo7KOAYnr1LTLz8caqDCV/qohirc4F0PNLk/1kW/w5eVPFFXIWf8ab0aTEiVn1xGdmtrbnrHqhANkZBEdell1cdiu59Zyufw0APbnleQsg8L3oUMWnAoDp2dNOFtBQEglgs0pgZnLnUIWpc8/ONhCFb0ZgjJm+UJY8+XbufjnlWWfAN5svgBsP4l8vEJ4uWPVcMnnbQvSpyjD2bTZkQaGSjL75zW8+vntBefatcvCqdEo0stfyk25bZh16x0sB6OkxZZybBU/CbNh17Lz0GfxgBpdXrc9sn83gw0PvkV+ZDYD2M6EOz21/e670WOe9gBdr498FsfrcykA/5WSsv/moFFgA+gsrrxROpYAw3ulwy5CeBvVTP8/fzeyUGdGegGimlKRsEhr3DKBPA3gLpm8DCW5x0N4LgD4DLwjNqWDNSF+KhAhTigsnWoAopYbR8pQCc4t1ec13vmUAfQJ/lJrZc9a/A2isGcWQguj8b3v8vYZefbY9U6nPykniZYElPmOfMCwrBckwek0GOuC8rBT3rqQvB1slaM0Zr77P+63rthR4SwC6PVx2F0XfPmuUTSZggwHGKW4w5Bkljbn/GA7XCga6JIDujNUSAkhA3vk+s/cvK4Vjvv5/jKfpwH8J8Htql5axi/bkT0CseQLPHBJFjZNFGWy3BNBnH0kOlsppczjNHrbeOwM9p1PPnyPKXLWQ6VyZAHpA2cx2tEYZrOTAdCD4rvg/Xkl2Gxw6AfeVTT6Hg8yMXfsIHcqG5gDofHivGTDgWctG9W6BUJwn7TGzIJXe47lsn3sA0PGOgisBr2WIc1xxQOeEwEMC0JORBRgee46mw5PsrE8y2nsOgzxlL3Rv51eLF1WpOMXfGoB+zj499m+3ADo9pCpNE0DH/wLQzdcqcXvsexz7OXy2Xq9mZzIbjC73xS9+8XHYM6dcQBBOTANvqL0FWn7pS196+NEf/dHH2dnI6XfsGTjleY79mwD0wCZykYw0ANrJSGBt8tFcywnniz6ejDwV4E8vJiPJlWQk3XuWN/e9ZKTAWeuWjLkVgD5tevzds89+sbPlxGztgf/PrEZyrGCzbe/NZEtBB/lWygS0duRiMnIGaqHdtI84hZOR1q1e0NcCDo/dl+tzx1FgAehP0ym+VoAwkOkrX/nKw5e//OXPSpUD2JyBqo8EVh9H+fM+tfUzzIpGAgw9C99GelO69bkyA12m/jxLuLNN6gNeSeOCOq8l9/GrskXpduzYMlWt1Z6AKD5Z8CfwEYCXTl9VUDoC2k9ePflzFY1mn+aqmaFh5aH5idL3vUfr+VxA4qUB9BmMheZVnKk9JZ8BW4fsL/jL+6QHyDrP/8VnVSBYVXbOOyHH/fU9ZqBPAN3+/Rt/4288tgowZ7/aX2y+2nYJMJ6tyZ4CudM1ZqAgvbP7A4OzvfA2umzVeZ3rYyofTapfAkDPz2pP4Te1PKDvOX8GP4MLr3NOyjhni1TlTYLRsYlF2ZDWxX7JhjT7/uxI5zZb0R6e9jl64sv2/gLQjzub61OLAlFgAegv7AWGd0KCIJ7ZRLOv3XTEP/Vzn5094A79TJGpVw3D0HXPJdwZ2Bm9s5copn5sJsUlj+R7KeGOlmU2UJIZCe1NjpoiWu2rygOKbs1oYbikcJQFcEm673nvtwygz9LTrVt9Z2dJLIqMiHEgE+Wq0q058lK+jqXrdNJXqrfIcLwsBYuTCTDTkKFriJA8NjPLe2S0UVCLhpTR2X2VcqrcLac1pW1dt6XAWwLQ8benerExhv1fTnHys5J9DIRZqty/K/3JOf1UENwlVmRvAH1mLjrLRYMrfRZowJjzrlV9QAfO+UrtTQDuFAcWWV/UObC1DDUzAzvni+wGPM3AA+6hhPvM2AVUFvDD4C3LklMATy7TzXvkPGLkVh3EHHD+lDE/y4TPkrRledT+oiwPtLR2AWHWEN3oghw6nod8N58K7LTHa91S1DxwqawVzk9rWPWU2ac2mebvvX+tOcoGrExmWZQAjeeclbcC0KOx2T4AoJOR9O1K2dvj+EllgiulTj4GvpZJe+w5mlUA4ms5XgpIMbu6d/3W6Qj2wlsq4X4JnvrUPReAvgB0+2KbCU4uAs/L5kpG+lwVkcz0U/KRnHTmqyxybHbTdk+Sg/ULz5lPPjrbE5zAL5OR9P1bl3AvI2xWtUhG0jeyNcmw+gvj/XT6wBVyfpYinVlV2yDuWfFsBhak09XDvmxCsnn+jTVLRuLJnsUgl9b19iiwAPSn1+zeAfRaxeULmHYZnjbtj1l95Fi96dBOfg5Ax28LQqSHBhqbZ2uJS54S/LSMUDO+SgaxQ9hlewLoeHIyB7+stDYA2XfjpeQSW6TA31k5yVrMRCi0jV/73Cw9XdJF8nJ7v6doekkA3bNOX7RAtapK2Qe1d0OfZJOZrKgKIz3bmghcphMUFFCbs0vuk+59jwD69GPiz1VAZS+xYZPb9keVnvj+ZuWy7XmbCT58hQWvl7XNDnNO8oVaE6C8sU0IO5aH7A2gb4HsAlbM3imflfco6I9NX2IRGqFZlczwqGOumVAXcF+wSLPvZsfGa9A/PMBMx2196FMrA/0Yyq/PLAp8SoEFoL+wE0TdM74BQoRvigXmtS1JNntTlkm+7ZlZZlxR2/27uYj3AACMlbAKQJdBem890DHnspEqUUJRozzfQxn3elAXzZ6QRkeK0lsp4U7hTRB6F2UbZYaYK1vsXe05QtGwf2QtGbKb/S4l91rGwx7M9i0D6ClYZmdZWSZlzswUnJR6PKDy0pzzE9SePYqPpefsdet8zohR35lBx5DklDcovk8B9y99p/tlNANgyuRzxioZZGZocVJWpvKl+67/vywF3gqA7uyIRN5matb3nJxJ5jJE2mMM/AxjswAiBsoE9I41vM5Zib0B9AnKOnf1QeTknuCcKiTxFI4BegWncs6jaHbKuxU4hzdzCNXfldNmZlZznNUHjaM7+WMOYLh2CXf8EP/jSKEPcAbgyYzeWQ3IPgoMrjdt4MYEV7aVhaKne03+37oVDJc8Jxdmz20BSYEF9moBTebas5iPDXA6tL6eY5YTZ3iXXWhfeQ68HcBe0EaOt3RY+6kglfqr2WsG5xQ6Wevn9I1bAehzbfAS+8BwjmYvO++Xw4MTp6CKyu0FDr3mHPluV5U12pMzEMX6FLhAl/MM9AL7cgbq3nsP9NfQ5ZzPLgB9Aejtnwmw0huq2OWcJyPxparT4K3OWBlTBdjF20/Zl/WSxWPJuikjy+Y34ynJSIB0PNMZv0UJd7SbgA9+GG8UeBtN8Pf6CZvpFeSjQT5MGTkr7m3l49RZZlBT9MMjC9KLPxZwZiZrkpEFQJCP5NG63h4FFoD+9JrdO4Du7NJj0p2c24A1vBaAVJDNMWWKj925zwHo9NmZrDQDX69h+3mHgN0qUKVL47Ns1D0B9JnQxC7Dr+nw5tn7G3/veczTNpntVdgf+ROtH/9QAxBI/zfIy+nvPrR2lwTQ23/5o5NbbDu2TcHA9mSBAN6B/M1nwM5rn9be7Bpl2ye97hFAL1O84LqqWZrpN8lw+lO+y2zUcI153iYA7H1hLGEtzmzAMxs33ch9k+9m//faiqp7A+gzmBzfE6jJH2NmP6fn4TvZyfZbfhkzv1RBPq8Jio+G+Aj9suAYe72ABGe+AHn6lCpHhix+vrK+15lYAPqxEmd9blFgAegv7gGMqL7BmMs09GafrcD0LWA+QXY/p7zFtGYU3Ix0m4YnA5EiEIh+bwB6Gd7o41nreUR4BGxMg/lFou/8AUKjSHZCZiqRBFoAH0d5zmkK4r1cOVq9BwFNSKLzN77xjUfw3Ewx7MowsYcovnpO6RdjJDApxa8R1LemxVsG0CftKJrOMkXRjLdQFik7DJ+yOew/ZSRlpZgrHxU/cc+njL/2Shk49kylEGfARcZT/c8pVEpI+q6CdxgWx2beMNAovIwjQUeiUg3vJ5veGTNTehkqlam89b66p++fa5cx2+8u9ZwUffzDEPiQ8wMPUZ61gY9MkHDP53muekvOBzPHd5nWKsOQLzmkyc6ygzlT4+mcurOH2bH7ec/3c6+9AfToYn+QZ5030fYzU9g5KzML6Fep7b15/3Sc2UMMtnQB35lzwtpM3iXIrix2fENJSgNvrFqFOf6Bh3iPcy/PFzjseyvvyxlARpZRLaAIT1T2jDO+4IvnypEf+2wzy4MO5fw1Zg9Dn2Nw5+QRfV+E/14lauMz8fGcF+RSGZM5nzwrZ5nzxtHE4STgK/1plkQ+9rzdCkA/dI7sg+lc9G6XLBGcXUEeTwCdUyP+iNb0VQPNtw63e++Bfuy5OOdzC0BfAHr7Z+pTAqPISIGdeFwyEh8jHxv07DIjj+Vdx+5XZzv9KjA9GSm4bxtY6tzPrCD2NX0tGeleychaLwkGJxvOlU9skeSjGe2SkZ4jGcleIR8beH8ycg8dY5bjRaunZCRZScdLRuLVaEBO+vnYa+6XGVh1aR382Oe75OdmcMOsylQA4JSTkzaXeiay7K/8lb/yWbsz+lrVcACOP/ZjP/bYOoJP45LXDKacQM21gNftu907gH7JtXju3s8B6Pylc3/nH9ubv7/07rN6KZ0+nQ8P3xNAn89RIFQgHt2yBCJ2Y0FS5FHVLc3sigKh8PQqeuD3s4c8+XlMgOx8pksC6NvAL/Kyao9smtY+MJPMoE9nv5AX/F6Vs7/2HolO9wqgt2fZRrWANNMX4pVs53x8z/nRA+StGf+IBB/DelVRlX/A/djf2maR6bVfMJ+iY1wCQO/seF5+1oZ/1yqAzpSeyS/V3jPv0Upi+gzt9c45DKvkJjpjALqZDd/5taYLQH+Ji6//XxT4NgVWBvoLu4HRxuCmbGDyCRB/tgXLp7I9wYb5udl3dPtzhnvZOv3dvQPo6II+jUpRmjH1lJFthv61DuKMyKy8UdlnnOKi2gg04F7KYY7+az3joe9J0TZTcoFIhCGhCEQCxJrRmDA07MMigP3dBGK9V8owBXmCV7d+1+e+/70A6BStWVIL4FWPHOtbpC+lMWULeFT5YOvLQTXLL0/nhr2ewsbhkEJEIbVPKq3uOQrScQbqlwYkmD2ujq1SsAD0807P7Mlsr1fecwbGnPcNT/+1oKyylxnXvs93W/fPfe5zj1UrzJfkFeQdg31mhleRJUcVucuJVi83jtQJoIvgDShnWBXpW0+pztWx+3lvWl8KQPecnCMZs2TuDNpDi7IFOELOLUl7iC7TgSVIqEhoPM13zjLo0/l4KwCdrhJQCUDHG4Er6BhIiS/SC+LDnEezUtC5eyRHNBntzNf3upLynsmwd3x3a8mRkEPh2HJvxzyr56EXFa1uLkClsvIFZHFAVYqfY0CpQ6Cu56w3/Gt6Bt4aQO8cca4Y9KuZce/96IYcQ/jMrCB1DG1f+kwgje9E84C1AlCdGfSu/QSaz2tloH9KjQWgLwB9novOVYHw+DuZk4x0jvF5eoJ5Zk3vrSs4285p7UPIxgbZjHeSk+la3uNWALpzhGYGOSmgLRlZ2eHK3JYdZsb7k5F7gA8zKzL7l3z0XOQ1e8bsews+BoKQkYaAgmOunPnx/PRgM5n33q9Z4trP+abobtM2mXLGHrnU5Xu+9a1vfRa0UY9dv3dWJQUY2tJd8poJL36edLnk9z6nZ1e1yHxvPdBvQZP8H4d6oONfdCe6srmMafMePOqYd46P1xaIjd3z7l3CfT4P/pkvgR1Br2Q3G87U9DPMYCU8vIQu8qjS0xNMLyB7tq86hhaXBNDn+3o3ckv2uUGvzs/gndgrjdnGhf9rz+oIx9Bk+5l7BNA7Z2Ql3s/n15h2ypTFbKVDl78hW416qgei26tksc/MID0B9KcEaM9nuASA3tmhL1R90+zfVUJyhsIXgOa1WTWfEgiwpesMbMNnOuf2Pfvd7zxPldTM+ZKd4QWgn3JS1998ZAosAP2F1Z89uDCYhIj5pcy5p/7/qaz1+bsE9/zbewfQCb+ZNTMj09ApRYzxMd/1Wgevcqn1H52KNnBB9KEyKpyjOQW2GT7Xetbt90zjlSAMQOJwLjvMzKEaUOIeZQMDV2b51/pbmxkQx5RcutW7z+99LwC69cxB7lwLgEjBn5kxFP0yUmSXBFDYlxTIeaZmVYwcHFWFKJil0rxFJTKQCrjwPZxNnBEU1FkV49hI+wWgn3dKGCSBU8DHgCvn95IXY6IADgBe/cOsu5L+9eWkaF8q2MZ+yyhiZFQiewvAkTNF0nKiTgMB/8sYZpBMI+sWPcy2a3YJAH06jipnyikyjX+BA2iBrtawwL69wYEqXlSusezdWoowqj0LB9a8bgWg01fK8gag17fM/potJ8rwY/DaY3vqL5Nvkwv1XrfPyQTOUdH4eEF9GzkTvvd7v/ezsaXnubwi+VG2l33bzzk0PCs6VM3AvkqWWOPZluhY+XFLAL1zVBsCZwnfnVlCzk/tD/ClbQDbuXTvGbYOQP+OhuhaVtA2cGIB6J+uwALQF4D+lGOxwCBnO5lEBs6yws44R2Y20bG869iznx06ZWT6lvOcjJxtOW4FoNNFk4/m7M5anCQjgeZlfpvpcq8FVJ6j35SRtWIjJ+l+ZRaafWcykj2fjKTDHnOV2ZveUjU9++XSQazHPN+lP0Nu02/QkCynV5A11jOQo0pmBdiROZe6qtRWtTY6UWtDByqA8NgAiVOfE10CD53Pggb3qvzz2udaGehPU+y5DHS2Yv2F6XD5Vcx7ZH4es4Z4Pr9o1UOdobLC+XYulYGOLp3fWYmTXu/89n+ebybrzJL35NEMsClA1kxezsSxY2hxSQB9+74C7fEQAw/pLJsFoxZ079/ZMN71te90zHu/5jP3DKB7j7LGq6gz7RT+lkP2/qSBPZcv3ln4yZ/8yc+G+xe8xK+dL4reUaJF/ozX0NVn9wbQJ3BNRrl/GEhBZvYTmpQ9X6BkZ2kPf8ysoENnKYluBtB4nhLozPhfe53MXRnor91N6/MfmQILQH9h9adScUwpr5eM7lkeq69+7nc+w4F6zyXcCb+ExjS2Gd0EQ0ZH0f31QL3mwZuVA6ZjVDRzfZk5AOrhSdDdwxXoT9EFgiqjp4yx6DaOhHrNi2zLqeFdUxoBpt6lDDYlcCgjstIp7ns6Oy5Jr/cCoFubnGZmQEl97BlXRZf73IyQVR2h4AdrOQ35mckYUBfYCBwCTjifs5digKO9weHEIWFPcEjMcmfHrukC0I+l1NOfm32IGdeCYgyg9iUvzoW+y/7IoLYHZrAN3j1LGO75TFvDIkcoo3ZmCNQrOKAxAN3MGMiRKzCoqicZ+Jd69mPpcCkA3fdPxzzDc1sZZwbl+fxLOsqx77T93DTgpuPb5w4B97cC0Okpqi8YeCTey+h19rSyUJHDTD8QkJHBeyn6FYBQwBzw/Mtf/vLDV77ylcfgxDIn7O0vfOELj+MHf/AHH53ce17TGTB1Xz+7pg48A2q21YVee95uDaDnFMJjquAy32k6FONJlzpHz7XvOATuLQD901OwAPQFoD/FD7OjzM7X9mwnIy/F33umQ3bolI+Tr9wKQMcHk4/m7Htyku2RjGQz1EuWjCyT6hK8cfYapTeQjQY56dxzqJOT7JnkIzl+zOXetcAwV+WNze273vsFTMq57+d6ANMvZsKByj0F57MxL3VZz/acGQhQ4AnbtR67QNBLXgC2WT0pkI3NcotrAehPU/05AJ19yJdif/PvFRRuvlYgBPu+FiJmZ6iKnfbXpQD0dPZpj039cmunTepOv/T0CQW4Bfq9ltdfEkDfvi/bCYjO3rMGaF3m76y0uA2ce+077c0L7hVA3+ox7aXtvjkmUH/bklTFEQOQLmijAAe+bWdVdUx8/5h7P7ceewPokyYzQQpu48p2pJ/k2xKYtT1He+6habvPyhJ+X6Xj6Rvz3fbcAtD3XIV1r/dOgQWgv4EVvncAHdMllIpYL6PRzADLwGaUVUrpWorrS8vr2SjWlR/tWTmqb3HNTD7OHkZqfYoogzKWDUrhdALV65aCEYDO8WFNZkYY5wKQ1BDZNzPHZnbdrRXILe3fE4BemUAOgXoz1i+8TFLr3to4N4IdqjDAqC8i2NpmBOUEqmqGe1WlAFA6S9La71VbsHeUPVTSh7J6ytovAP08blHJSEAr0BygZAiAueQ1Sz2JJm6P+M5Z9aBI1VP2xkvPb3/XD4qDg+HUmAB6JVBzdNaGw8yplgNwGieXeN6X3uep/78kgD7Pv5+30fP3QoOn6HIrAJ2+os81GUmW5qzFM1XiqCKH/VgA2iWdpsn9zl8AOnCAE7+AKbwfOKB8qXlvAP2Uvb3H39wDgG4NZp/K6eCYwQL3eJ4WgP7pLlwA+gLQn+JHMzDIz7PF2j2e597hlgA6+dhgRyYjOYLJSINjewZo71GK9JA8CUAnI+l8E0D3u2RkADr5eGyJb/em/zYECgisoxsIqnvvF3uwAFQ/B17QzctkM7NH8vOwHS51WU92EJDRzP5PN6KHXSvRAS18V3pgVWgAIbe4FoD+NNWfA9D5T7Nl7XFBPyUM7NkC6bn9QD+r0qCZL6+WTZcG0G+xT5/7zksD6PO7BU/U9pJuWCWCfNH5o/fIAN6TzvcOoO/xrmWg8+eQ52zxbHJ+zcBmZ7cqsXyW5+prlwLQ0aRWq/y3dAlXfnVJKFVXvBbf8f0zSCb/ULbtXMcFoO+xq9c9PhIFFoD+Blb7LQPoAGnZs0A6hvYsh3UPpK9E1wSSK6tyi+cLBM0hSvkTrVovurJFAZYTaELfMkbdo97alIXpGLAG9WGhjMiwA8z6faWOK2F0i/c/9J3vBUD3ftNJb21naS8OCs4b615WDAXM/kz5p4TNKMKpIFUG3Gzd67lFoasHmJkhOZXSwEfn9ZRrAeinUO3bf8M5ldLtjNf/GLB0yUuwRfxBhDbeUT+rWe7MHjzXcDn0HoKV7EWDrGgvmqdD1nPN8qcMr/gkQ9gZ8cwzW/5Sz/zaNbkkgL41kmb27728/yF63QpAx2MrS5ujnGMYH1OhRbS7eValsb8udVWZpDKlytJ+8sknDz/xEz/xmA1HT/H9+PPnP//5h8997nOP894l3C/1fi/d914A9Bm5v63E8tqs+pfeec//XwD6p9RcAPoC0J86V9tMuxkQs+c53PtetwTQyUd82QxIbnBuA87Jxz/6R//oZ4G97MhLlkQGoM4S62TjV7/61UcZaX3LKKRHko0GoOyYa7ZQoZMIbNZfXbA6neC9X9mDaMcvkA5ON6/ik9l+KIgfOHWpixye31v7GL+n33su9vAldTLvhha1wAOiV8nvud6+l6JJev7qgf6LKbwA9Evuun3vfU0AnW+jBCQ8viArM1lVctG92ckfAUCvBzqdnS+ndpNmfp/aiADSC9Lj8z73uiSAHh+qyqhnLdHNO9lv5Ncl9aSX9N9Duu8C0M/dWevvPxoFFoD+Blb8LQPowFrOaAPISwByAjN+7uEi1CYY2b9n5uM1n3Ma8hQ/Tn1ReQx6IHolVghoWcMMXvPs1crIzNnh7+t7bRYcUBkjRrMedgbgqsCBbe/ha77/oe96TwD6dOZxEgRyA05zTnBUVDqPctm+pIDZm9tSrpXWraRSZZ0rye3/Gdl8NjUAACAASURBVP+Vo7NnKvkvyj7D4tTIyAWgn3dKZqUJCr4yVspZceJd8gqUzkGVk8YcXyz7/FLPYU+qiPFH/sgfeSzRVaWFrUN2W15625O55z21tNyl3s99Lw2gz3Xz8705BA7R9lYAOl4bcF6bCzxX4JJ92H4kF+uZeMmso1k9BL93/oEDhiys+pNyJHz/93//Y49X8wLQP82SBPLgmw3ATiAKWXds4GZytHmeo3s+UwtA/5TDLAB9AeiHZM1sP/FWZOStAHR2w5SPfg5QZ38kH9kQyUe2/uzfvrc+5WwL+CQfVYohG7/2ta89zvVAJyfx++/7vu97lI/H9kDf0lmLNK3StEwD+Lz3C0ic3uPndHD+mnwOWvVNutCVLnU5qwXLmqfNbK0Dvy4NRKBFFfvogtGFLX2La2WgP031BaDfYjee9p3XBND5CGrJZI/wo822lfnRTnuTy/3VRwDQ8+dUWWYmelmXWr1K6DrXPzlX6pIAuu+ZJdPTM2cw9q323NR/n7JlF4B+ufO87vw+KbAA9Dewrm8ZQAfw6kNm+LlIsltF8N5yuacRWKYnYTtLelP2lIxjtJoB4GUB2Af9HUdFTozKsVemyj2ViDIABTOTwDOIgKOUMALrJcZQLIOTs9n9U2BmafdKH17bAQVAF0RQZr1ggN6RMlAAQeXIK0l+SYfOHnvJewWUc0jUu96aFzlr5kRor5Ql95RDcJZvrveO2XqrNmCPmK03GhmcJGW7n1rK6jkA3R5THl6gBidbpQLts3u4pnJb72x7/1RanPJOE2C1t5V5++mf/ulHcOi9X2RBfIiMiI+ZL1kS9Jp0vQaAfs332eu7bgWgc+KQjc6aYDN8Vwk5vws0J0uMKujYp/GH+ofNQKaM0qeM0xnglB6QoV1/3plxpaUHEN3A/8sI48CdJeZPDXjaa/32us89ZKDv9S63uM8C0D+l+gLQF4B+i/N3qe+8FYDuHM3Aa7YX+UhOklfJxu1MHiUjZ6DvDGo8FIi0LTW6tZHxuGSk7OeCTM0c7MlIOmQl5oHCx1zoPO0t70kGGwLY3vvFfs5OY6PRvQ2Z3lu6sEs+Gl3QZtLl1Ept5+6j5wB0+7QWhNZOqXIBJKow3EPLxC2ItNWlz6HNSwC6JAE0UVGg8u3ma+nPq4T7t1f3mgD6OXvqln/7EQD0Sd8CprKF/V++5ul/3iOx7dIA+i33zTnfvQD0c6i3/vYjUmAB6G9g1ReA/gYW6YhHZKTnFJBBHnA6yyhzEADO64UNmGQYmSkXgdyz7DGHARC0njG+o3twNNS/zuz+vs8ApDMs6v9efy9z5fCUjuWcqOe2v5m914947V0+IrBAqfMGJbweUp4HKFw5es4AIK350hHq575cUfbeT4S/KgOG9ysz3VzmhewLn517aYLms6KCtaqqgHWs8oCZs8m6m/3fNqP9te91CECnrJahwtkWiM+YvWRP4WOfH+1moIFnqp0D+l3rwg8qSY7fKzHNgfkRsl/QPIed/YiPlXG7h8F0rTV87nsWgP40dW4FoJOPeFbyMaewTLspBzncCs7CN+3VeGrl/2ZVkNlbLKCgqiCcBAXLVY42vm5/eBZy34xvehbD3wfkA/Nl/QlGMl+TR13yHC0A/TzqLgD9U/otAH0B6OedpPv661sB6ORT8tGsMlYykswmIw2AXS3BzHS3ZCRwKhlZQOrWziAjA86Tk1NG0okNctL30o3JRzZx8tFMNhfoVnWtKqsds6LbCjDKyBZA4Hvf+2UdC1ytQmBrmY5iZptmmwDW3/uFFtms9lht1C5dOv4QXZ8D0PlDej7Pem96YpUDqh6AT/A9mM8NVn8NgC6woD7otwLQnaPVA/1bjzIlnm6WaPXn/tyfe/jiF7/4mNxxq5LXt+ZrHxFAP5S5Pf3N5/IJ67oA9Kd39wLQb33q1/e/NQosAP0NrNgC0N/AIr3wiFvnuXI1RdNz5nMKNKw3R7qZUAOuyVRmaACGZxYvB7/h/+ph7lFyqHLMZ/ByCFDc66nuMwwIo9LuDK85GJDA+nqw+tyMCLzWynCMAhPrkzNpxAnTM8uqD4x7CxmsBVSYrbNS3oa9URCFGbhucFpwZKBHjqbplLIHrKeAB2s2waCMa/Ms189IeS578pg1PgSgC9qYme+B+PbVPZQf9t5VWzALRKnPnVYG17q2TkPrX0/0az3Drb4H3ed+tHerknHPZZNfQ68FoN8XgI6HxmsFZZXtDSgooEYwEhlC5pKxAo5qQUMmzn5629KAs1/2zKQT/FQfV3sCT6/aDPnWCEwn55wNJcn/2B/7Y49O0Z7HfO8BYseekQWgH0upw86PwCaAkrLGn3zyyWMlk6kP2UMyrwz7+b1dC0BfAPp72tO3AtDJrPRPcxVRtBVSKavsUbpaNih5RL8nIw0Vpmbp1acqmQWgz2os5GNykr2T7cPGSD56hmkDAs/JSENAeVWujuVx2ww49nl2mOd575d1Sgf3c/o3/QJPrQzybDXFXn3vFxuQHV0iQbb1rQIXnwPQnY2Cv9n4gi4Ff5rvoRIfnoFfoKE9xgeQPn1uoPQxADpeMDPQgejXBtABxnQy1RMB6Aae+Wf/7J99+OEf/uHH1kz55Mzvxf6dfGJloL/MNT8agI4iVdY0b/2Rh/p2v0zJX/yJBaAvAP2UfbP+ZlFgS4EFoL+BPcFQVMpXCTWl1AJEzXqL/8AP/MDjYDgW1Un5mlmq3/jGNx5+/Md//HGI3g4k+s7v/M6zS4JyABNKwDLDMzYYtjnslI0O6OSAvrerMtY5wz3fuQrsjK5ncJZ5zikAOC8TLmCYY2CWcGdYBIxzhM5ewZXDNz9V6jinQMCzuRLo9hMnfRnQ3nUC575LuVjgZ5HX1oxTpOcpG30POr20FwCMzkGDYwXIaLZGZax6RkYZ4Nh8rmH20nPt+f+zhGHvWyBFs/fn3Km3ufWb5dczThmoaNIesYZFe+8R8b1970MAOmf+NJSrkmC+l7Jys7oCfihAhePhkj2P99w36173T4EFoD+9RrfKQJ+VPwSW/fW//tcfB+dWQKSZDAmArAxklTvKtMNXa3eS7jAN/oJj6GPJf7N3L2iOTia4rbYk/j9QAQ//k3/yTz4O+l4ABb76luTbc6eUnPi5n/u5x6GkfrQg6zgWf+iHfuhxkOs5Ycl+esyePdDvn5Mcdn4sAH1loDsvBewATmRyGRzzp1wc/t/85jcfhzNaECdd9Utf+tLDj/7ojz7O7IL00HNtplOe873+za0AdOsbaGoGoP+1v/bXHmWkgLN4DTk6A3Rm+x28On8EIPKp9if2Svu18q1TRlaRhZwENiUf/ezztbViF9fahJ8hGckGWtd5FHiqtH5gx3l3vv+/rozwrPI2gyOv/QbPAeh0JueM7U8nnXrrPQRaeoZ0ZkA/W5uPyXzu8z0HoOMdswXSH//jf/xRjzZfyweBp/3sz/7sZ4O/r8qSC0D/tKrIykD/Njf5iAD6tXjpAtAP25CwHDo+/Sp9z0yPyi+qMoTWOAbMaV2LAh+VAgtAfwMrD1DlVOTAAFDPLGJlyv70n/7TD9/zPd/zCPpQoA2K4T0A6LO0GsczR4txD+Wbt0vP6Ki0Nef0uX2h0T9HPYWoiFMz5zlnV5noRdn7/cxKRqdo5tnKQGd0TDDykCOdk2EC8vaOPq8GpbUsPA4RRkyjMsoEZ+tVFvp0mADRyyy4pOMMTcrKrQx9pf18rz0/AY2edY+SP9dkEbM/bmszZ+9uL01QJiPfXMkr64ImraM1DCi+RGTzIQBdZmFR8WZrxMD3bOcazXusC5rNTFIKYeWRb9Xnbo/3Wve4LwosAP2+APQc75WqDYilY80WKpz+BSXhXQVq4adlI5m32XXedpZwTxeboERlaZNrk8/j4/El8hZPMoADk5++Nfl26FQCZQT3GQJDK2+JRsC/RoFX5NsC0P9/h9sC0BeAvgD0+5L75z7NLQH0CVDzOyQjgdhVxyK7ypgkr8jF7FI2WMFO5uxpsnKCkGyebZWWsp7LAt/KSLwuO8JMLiYjBX3Xguwe/Qzn7olr/731cW2B9H5/7ee55vfNQMi5Zy/p63ju/Z4D0J3LkhucSckEVZ27h0BLPCBf1rYF4bkZ8s8B6JJS8oMI6qkl0zVb/OFn9NoGG4P+atDvVwb6AtDnuV8A+uW4/ALQF4B+ud217vyRKLAA9Dew2pSsFC/A5wRiGY4iKQ2gas5eivQ9AOgp8vXVntme90Z6YL8Sl8Yf+kN/6DFivnKupxhMlOZKqXMAcEDIzFdJgKOrUq6Vq6u3deBvfatVCzDK5K0s9zGlnurtFtgswozzo8h+wKch+pOzGtBjrtxWpdyaOSaKPlMuj4Mi0P2SRhoDqQx+8wQi7KOA4wkg22unrNst92VOCetmf1S+f757jq16Bk4jf5YfRov2CFrUH928N10OAegAkVmSe9s3+Ja09t2cegVeVCr5PZe4vTW9P+r3LwD9vgD0eGelajnZ6FVVaxFoZpCFyWlvMKuvlHU++7s+5WQNIDDPPm9kWHzdd8xWHDLoyprhYKtMrp/fY4sDtObYMGTn1BeR3lLPSjP9Ixkv6HBloH96rlYP9E/psEq4rwz096Rj3ApAR8MZyI0fk5EGGZl8JDOTj2QZWZitiE9Pm2MG+rr/tEFm+dYpI6fd4/fdw72romfm+0hGso/nM7yn/XCrd5kgemD6rZ7l2t/7VDnhaz9D3/ccgK6SUlUenMN8geZ7CLTMFwg8d2b5j/iSzOdmgj8HoAssyA8icF9QgWcwLumzmnskPs7/ZtBr6WwGvrUA9AWgz/2yAPTLcdgFoD9N29UD/XJ7bt35fVJgAehvYF1FYc8S37OUNeVL5PUf/sN/+NHhWlYUA/MeAHQOrbKzZjmsvQG8PZZRRKpyocaf+TN/5v/rjXzK83IslFVmzZRBVAJPSRSO+SK60SXDx/pZ0xwC9XIzV740J/4sK/bc+0/nROXxCEvPxOhqtMc4RwLz7aG+xzoC9WsZ8IUvfOHRGMlZ8VQZ+T3WZRqPgREZ8Rn2T0WKn7Jmez7vufeawMs2+n/SZPue0+Dflp7bOq7Ofcb+/hCALmDkntfGni6jU3S8Msmf+9znHr7/+7//8Ryua1FgDwosAP1pKt6qhPt0AhfoRiZ6HlnoKv6ongEwUGoRUGANA963cme+3VNyZ2ZrPZXRRQcoW4hjT/ll1TCUS5NRR/YbMmkmP91jb97DPdCYo5PuQZbkaKSv6PtedqEgJ7otB/EC0L+9cgtA/5QWC0BfAPo98LO9nuGWAPqUkdmNgB/8mYysIh7e3WA3JiOnrTFl4kvycX7vtIGAbGXVCiYnH5ORgt/9HxkpI/09ysi99tS6z9ulwHMAuio+h2z/e3hj4LVz66zSabVcaJzbi/w5AF3yUfygIFV2f/7Ia9BmVtmYNoTf8zsuAH0B6HMfLgD9cqdyAehP03YB6Jfbc+vO75MCC0B/A+vKaK0HstI/9X42U0YDXBmQZXhyMM5I7p/8yZ98+OSTTx6H0t0psjKaymA/tSeQ5+D8rDR4mURmBvVbudARcAZAk4U6S5qfAsZy5pXRzSH8N//m3/xsANcDza1ZmfmMDKXu5ygTDdA3+8idQtfZ+9W6VSrVPB0h9lwZ0DKeA3AZOsqpahsgyADo2J67VjTvKe+9/uayFLC/C+wRiFHLCTzhnq8y0DndgDOAGv3RDFHy61oU2IMCAqYEU6k8Qi6Sx4YMWs4kctgsEE4/T+MjtBBADxV2yCKOrr/1t/7WYx9yznn9ERsc5arCGJzke14cWslFcq/+24G58TXPSp+p+snUr2aQ2jZbawYx5bibJd/9TIZWHt7svdPr7AOBa/gT/eA9XlN+AMZrb4PWZRaa6R/pQD6XnDELBCRvzLU2oqMIRqiqz3ul3wS4ONL/6l/9q4/jb//tv/0YWFu2Jr6iwtJ7lW/OsQzZhgo4VSlwLgvEEJiyZw/WW51J/Oob3/jGZ+tdCXf8SNCtYFeBroCKU66f+7mfe7RZvvWtbz3KrUpqo2XBxma2yaygccp3rb/5xRQgY6a9bz3IR3KSTlEPYbyRbLSvDUHNe171J3e+8N16kVctJBlZdTB8u0pZycmnAoJ7xpmdPku9JyfxfDr6LMU8A83ZoXi8cW456D3ptu61KLAnBZyh2huY/87f+TsPP/VTP/XID8i8e77obp1fOm2yWIDkufxqVijkt8IjJapIWqHH3/NFD+F3/L7v+75Hv2MJKW+xguIxdOZr/Omf/unHYf/WDsSsyhR9xaC3T3/2Mfd+L58hR3/2Z3/2syGQuz7x7N/Pf/7zj4Nel+/4ve6XvdeUffj1r3/94Wtf+9oj75xBNc5ftP1oCTT2HF8M/c5eo/ejj0G/St/67u/+7kc/leGMrmtR4KNSYAHob2DlGaOA2Ealf8wMxkoScQ5Wwtk8M9B/5md+5lGhNCgqZTQB4DnVKLHmUxRZzxX4SjliVFcKlRH9Vi5ORkEEnIuU+wlWnwKgo3/l7Ti2KIsNCv/sSV3vek7y2ducY4rwMleKKyf8KXTNmWFdyrjjoJlOGkI04J+DjmCt5zaacMAqu2V47krd30OZsFNosv7mfApw5gV6AENqDSDg556vbd94gStVf3Dm1rUosAcF8NHkN5CPPDYAf7MUqZYsHOAA472B4j3eY+97TL5BZ9DexECjSRdg0Hd913c9DvJxz2uWVqdr4V+MSDO5iK8BjqzfrOASmB5YkIwMTA9In2B52dM5hmY59gCAeq1XZtLv33tJ2trHoHU6B1rTV6KDuXL5aFrQRe2Npt7pHP2JP/EnHgfDvzYdQJj3eNEz6XNo5uwUrKkCTK1/zHhLGf3vMUDHGZyBoIIJ8Fg9nJ1Hzh97Q9ZXQaqCly5dPelSe86az8Bc5yj+470EuhpsmlMuAQjkFGcu0DQdz704/AXTcv6zAxaAfgqFn/8baxnNzQLLBISQkdY+GWkvk43k5CV6+84e5fbYlJHJRzIy3h0vmjISL09GzopabOsJlOPxyceqrZGTBbkWDDVLMVd5z+ff6lnef/esO743Ckxd1VmiM9N/gEJ01nu+nGln2HCG8Swyag/5iy6zFSIeSW4BaekD93wJcAQc01XpZrMd4Sl+x3t+V88GnPu7f/fvPvpC6Rf2bcAdH3TJOfT2ZMFH4+n0eTI+WY9mfGkGufc93/M9D3/qT/2pR1/sbLP5HvfL3vuZnVgCgwDj9FYzn3a0ldDwkS57jk1Nj4MRoY0haBO/jlc7l2wottRHCzL4SPthvevLFFgA+ss0uvknGK8ZntuobopFxma9jStXFIDu7wljUZkGhSWQVq/NSqGZT4nervQHo5qAr8e22TO8lYtiQigkGKbj+xTFJGMH/Tk2OfFkcZitFadumWXAun7e9lnd9hiffVZfS9vpuLA2MyM9sN/MKZIwrQ+sd3CJOuOkMXvWVS7vtavw/j5fhkoOsxxo7Zl7fePZnoACzbgvmOUUXniv77me67YUqMQyXiqaPOOY44sMbuQAx1/3BopvS4Gnv32WnuYkAHgZAvEEEFSWlZOJAcfpRk7ufSUXyerp9J9OuRkEYR3rY2iemelVbHEv1+yVDgioH2O8pszy+X/pdPWRLSvvvQappYtM/bZSl5MWsw1QrY1kGHGKcJQK3DI7R5yRhn2T4/bcUqF777u97mf/1S+YUz3nB11zBiDgK+n7fv/eLvtINmwVu+yNKhM441UzECQneLhKXG/VQWvNc3KZ8dMAdOAqp7ygYNkip1zslTL4yS28Du9zydbh+Dc7X/NsnvJd629+MQWsJZpHd/s5GWntC4Q3Jx/3AKS2T7K1G6eMZC8mJwuEEmzWcxfwX+WWWebdfeng2bhVY5s9i+njZKQ9low0T7kwK7ucYquvvbco8FYoMAM053lzDu/5mq0KnXfnuT7t5+q1Zebnz8IjtWAy7j2IH++uuhaf2rmVL+95D3g262FdBIPNqjb0eQGeVUQlx6LFW9XPTl0LMlLgZ4M+K8jAkFBVlUR63Qw2W7LvZYqzD0tgEMAxq984hyXRfbQKlPbcTIJCmwb9i71U+w12FBvbGV3XosBHpcAC0N/xyueANItSjRlSVAJrOek5kxoUltdek/HOaHTfkxP5tfe8xecJCY56TnqOtVna5ZznodwXLcwJxcFJ6SkrqrUwz0yOc42K1z5z2enWjAOk/u0zI8z/VVLe/NEU29fS9KN8ftujfZZrvHcaTKNjRqMuY+TeV+7tPF/tMDiTATxlzQKKyWBGsTmgmGFyCaD43ig2gT/OAfQwOFkElTUC0jmbrgmClnlntoZVZnkNgE5G5gg6BKBzJs7s9MV7Xt6p1kDQBdDcmbJnCuJ0joDFhuCUqv2cUmHp5Se5/Scq6+o8oUmON4Bb5Y3N+Mp7rrBCh83RaC6gAk9xlbHLESRgtvFW2w9NR6tgCTwqgAWvrJqJ7ORTLrYKMIK84sQtSMO9OG85HM2VDz0nuPeU53vvf7MtTexssyHtZ2e+wGtne4Lp19zP024syAxvNma1vGMAdHIy8NyeKrjMHGieLH3va7/eb1HgEAWqbjR9fP3uXqk2+7N7xmlrn/vMJauUaIQ/0n0Mfqx7vvDw/K98j1W+xMPfox0gMUeVJBVt6BfTpgLM1YaE3j5pcc9ruPezke3tX3NVQfnXycKCYIGY7z3gYm/ashMFbwjiEFw7Az/RM535PQYYP0dLe65ATfuswGNnlU6WrQQbCSdxRte1KPBRKbAA9He88hPE4mBkeBuM2hyKHLfnGt6U1kqbzhKnZUO8FRKjSZn5wIsZmXbuO3AyVPZOBQCK4exdMx28OaGuDaBnjOW0yfnBKVdkr/8L7DFf01Fz7hqsv78cBWbf36d+vtw373fnWUlhOYL3o+u608Nn/BMf5dAhjznDGcZlxwqewlMzVMiE937N3qoc7oFfnCo50s1oU6DZNStDpENVBYh+U6WWmZ1e5rR5Zgj5+1qckJWVJDTP8rRlmvfZ9+g423svz5JzldivTYJzVIaxffPeS0HO8shoURlzzqIyvXKCpO9fMxBl77U/dL8ydgtwma2Jpu7KaV2lmYJWr/WMe35PJesLFCBf0r9mQPCpji42S7KKUy07wDvMjGfna+lMe67sp/faZlY628lIaz9lZPLRul/Tdpx2Y7Jx9kLPfgzcqjJeQbf2zZSRs+/tLE/r97NF3f7UXndcFHg7FHgqaP3en37qtVV/20vXnS0r8cgCKoFC93zRzwoQ5n+c1TTu+blPfTbrUaVS+sWUGfSUwLl8sOe0rDz1GW/9d/ZyJdvNM4mJXwCNBIMCM8+tlHrrd73297MRC9QXFOpKd23/oS896iNds+Us/a1KXmhE98peci4nTvKRaLTedVFgUmAB6O94P0wgq8giwoMhm8FaxHeZUacoszmXpxMvx/hbIi9FpJ6kBMY2YvacdymDrQyOSrLOCMut8/yUtTjnGTPI3GPbMqBMPP83S8xf+xnPeb/1t5elwIyAv/do+OcosRzBl90nH/HuM5MZ8Fp5U86DWeJ7Oow/QnWPmUEDnAmg9nOysQzuMrSvGbQ1daip55R11zyB9vk39voMxJtVbWbf17JN+v+PeEZe+84Z/AUylIVtdo4CjgNe3jNtC9qoBcHMAI2/zKBNwNt75C8Bjtkfsy3R1F3jJWXvvFU91noXLDD7n3tX71YG76nBEvhxrSqcs0AK96+09gRs3yodX8t7rvn52Ypt7mdrP2XkrSqYTLsxH8BWPm4zZaeMnAHjfp4A0pSRqzrUNXfd+q63QIGtrvkWnrln3NO/5p7xoelrkwRCF7jnCw8nn/M9vvdWKNaj5Bz6xWzbNKuO5IP9iP4Ye7k2iGY2TbLVfqn9l32zZ6LXPZ+TvZ6NHjvto8mPCtan255SjXevZ7zFfbZVPGb1IHts6pdhANdMZrgFTdZ3Lgo8ixX8wltGOtbaLgosCiwKLAosCiwKLAosCiwKLAosCiwKLAosCiwKLAosCiwKLAosCiwKLAosCiwKLAosCiwKLAosCuxEgZWBvhMh120WBRYFFgUWBRYFFgUWBRYFFgUWBRYFFgUWBRYFFgUWBRYFFgUWBRYFFgUWBRYFFgUWBRYFFgUWBd42BRaA/rbXbz39osCiwKLAosCiwKLAosCiwKLAosCiwKLAosCiwKLAosCiwKLAosCiwKLAosCiwKLAosCiwKLAosBOFFgA+k6EXLdZFFgUWBRYFFgUWBRYFFgUWBRYFFgUWBRYFFgUWBRYFFgUWBRYFFgUWBRYFFgUWBRYFFgUWBRYFHjbFFgA+ttev/X0iwKLAosCiwKLAosCiwKLAosCiwKLAosCiwKLAosCiwKLAosCiwKLAosCiwKLAosCiwKLAosCiwI7UWAB6DsRct1mUWBRYFFgUWBRYFFgUWBRYFFgUWBRYFFgUWBRYFFgUWBRYFFgUWBRYFFgUWBRYFFgUWBRYFFgUeBtU2AB6G97/dbTLwosCiwKLAosCiwKLAosCiwKLAosCiwKLAosCiwKLAosCiwKLAosCiwKLAosCiwKLAosCiwKLArsRIEFoO9EyHWbRYFFgUWBRYFFgUWBRYFFgUWBRYFFgUWBRYFFgUWBRYFFgUWBRYFFgUWBRYFFgUWBRYFFgUWBRYG3TYEFoL/t9VtPvyiwKLAosCiwKLAosCiwKLAosCiwKLAosCiwKLAosCiwKLAosCiwKLAosCiwKLAosCiwKLAosCiwEwUWgL4TIddtFgUWBRYFFgUWBRYFFgUWBRYFFgUWBRYFFgUWBRYFFgUWBRYFFgUWBRYFFgUWBRYFFgUWBRYFFgXeNgUWgP621289/aLAosCiwKLAosCiwKLAosCiwKLAosCiwKLAosCiwKLAosCiwKLAosCiwKLAosCiwKLAosCiwKLAThRYAPpOhFy3WRRYlhQ3sQAAIABJREFUFFgUWBRYFFgUWBRYFFgUWBRYFFgUWBRYFFgUWBRYFFgUWBRYFFgUWBRYFFgUWBRYFFgUWBR42xRYAPrbXr/19IsCiwKLAosCiwKLAosCiwKLAosCiwKLAosCiwKLAosCiwKLAosCiwKLAosCiwKLAosCiwKLAosCO1FgAeg7EXLdZlFgUWBRYFFgUWBRYFFgUWBRYFFgUWBRYFFgUWBRYFFgUWBRYFFgUWBRYFFgUWBRYFFgUWBRYFHgbVNgAehve/2effpf+IVf+Oz//+f//J8Pxv/4H//j4ed//ucffskv+SUPv/SX/tLH8ct/+S9/+BW/4lc8zt/xHd/xjimyXm1R4PoUcA4bzt7//t//+7PhaZzFzqMz+Mt+2S97HB/hmnT5v//3/z78n//zfx5HdMGP4lPN90YX7+DZDes7+e7ks35e1+kUmHsFnf/X//pfn52j7T7pDL3Xc+T9G87LpIV3nrLdv/GVtf9O33t7/eVcqy2/oIM1WquPqI9NGYle8VSzvRyN7PHo8xHpdO6eRM/kbfKrGW2zCdAcfe3Jc+k8ZeN8/nPvey4t+vunnu9enm2vd3zNfdCj89deob/62R6Z+k0yd8mZ11B4fXZRYFHgI1KArKW3N6ZOT/b+ql/1qx5+5a/8lY86z9JzPuIOWe/8WgrQV+gm6SidKb+nl+TrXmfqtZRdn58UmD5d+y18BS+fevHEVvz+mle2zNThnQeyZMqT7Lo97Jz5XeRbvm4/Rxffl4/K/NHshafwgHhWdnZ2VTbVtffONffpW/6uBaC/5dV74dnnQf1P/+k/PfyH//AfHv79v//3j0wtxk5R/3W/7td9Nj4aM3vHy79e7U4oEMCaw/q//Jf/8vBf/+t/fTCnTBCUjOVf82t+zeNgPL/3K2ULXShYgnv++3//74/zBETxqpwJ+NW9XdMRgrdOxdWzW1fP/V7B3GutR/skZXOeowCfHE+/+lf/6gfjvZ6jCWY4M2jxn//zf374b//tv312Vrw7GsRT7MV13ZYC1gfvN/C5goY81a//9b/+4Tf8ht/wOAKHp7F72ye/3rfjoeiDVkY0MtvL6av4asFnexj/13vD+/gmPCR5ay/mBDLjG9EZH5lBbKc+/ZSL8x5z7W65ji893y2f7VSan/t3BVTkJIx/2S8FWJAryVrz0nPOpfr6+0WBRYH3TgFyls7ON0d/nzo9XfA3/+bf/PCbftNveuSte4Ic752u6/0+LgX4CLIbzM5UOgy9JJ2WHZFttXzeH3e/nPrm+aLMbKj/+B//4yO+go+nF5t/7a/9tY97Dj+/pu9yC9LOczBlybTr9jgH014QTNBZ3NoLbMrGR7MXZsIVX8fkVwX55DeORnwd67o/CiwA/f7WZLcnmpk7//pf/+uHf/bP/tnDP//n//zRcTud67/lt/yWB+O3/tbf+ugoW9eiwKLAfhSYmV6Uin/37/7dYyCLmcAMYKVs/cbf+BsfB4XrvV8poQEknAkNxg0lIvA8RZQz4d4uShAlmiKEt7pSYPHZCWB+RCf8XutVRKszhM7zHFHC0dn+6BwBIhkv7/FCgwAvDrh/+2//7cO/+Tf/5tEZ5/07L/ET83sNJnhL68vQjvcDiascgF/89t/+2z8bjO29sn7fEn08q7NdsKf9PKsr2Mf0VMMeL1J7D+P/rdHp3OdFV/QlcwtGCiDFO7MJ0Hlmo5/yvROcnlneT2XW3UJGHvN8t3iuU2i959/Mihn4VefSfsmGNNNXG8vZs+cKrHstCiwKvEcKkLX8cgb9nT6fXv/bfttve/jdv/t3Pw58tUDBpee8x52w3mkvCvARBGaanakC7ukl+boFpqwztRfVP959ZrVMNtS//Jf/8uFf/It/8cjHZzCpICi2Kn5+Td/ltnIUHyXZ4izMfZ+Pda8KhdNeIN/YC84heyG6sBcKZLl2YME97NRZYc+aRCNziXT5jdEHrdjg67o/CiwA/f7W5Bc90bbUU+VpMCtKQVlmlWAvsm5GSf2jf/SPHv7BP/gHjwMzi4FxSKaom18bDVQ0zbYs9Rsg6y96xBn9U4mfS2WAbUudFH1cydLKu84giBlV1s+BdVtHZM89nfBTcBZ5NkuEvDWF8lA50GvuvWOcqhP4A7T+k3/yTx7+6T/9p48z+hOOwD/K1u/8nb/z4Xf8jt/xqHRd87pF6dKpSABNKKH/6l/9q8cZXXLQcuajB+OH4XNvF0WR4mwAxyobZt09c8BYStAxe+be3vEengdvtE8MznxnqEEOlr3rHEVz9H+PFxoUuWrf4SX/+B//40cQ3RkxJh3wlKWE334n4G8CGQ28oqob+O93fdd3Pfz+3//7H2e8L3D4mvxiG9QUeO3szfYis0XC3k5d+qlATw4J9CpL2kw+/r7f9/sevvM7v/Nxf9NjKgd3+9W97hNMHTB+gEaVy4s2eGNj7iWfxS+SXTkeGfL45+/5Pb/n4ff+3t/7SOdzK8C0z/Ese6p9hmIz4OdWmXZoUWUItkyX50k/K2Dj3FW+td76Gn5SsFpBLQVh2zMTNM9JyFFIl13XosCkgD0/fQSzXPUMIp5t5F6zTxe1FwXeGgXIWzq7wY4pCNtM7v7BP/gHH/7AH/gDnyW2VAL3rb3nW3je9+THrC1n4Bj6fxReyk5hNzRKagCk00vYDc7W7/pdv2uXqkp77u1Z8tp7TP1+z++5xL1qrWXPlYT3nvfcBIrpwv/wH/7Dx0E/nhV97TN2lHHNpKjZkqsM+YDs2SpuPuseGfKzVTA70jlky0t2mfZCwdnXDiy4xN5/7T2tTXTCn/J1mKsIzdbkw0Mf4x793q997/f4+QWgv4FVxQBzcmFElWuVOcIxTiEwgOGz/+lkon/v7/29h5/5mZ95HBgbp1jRUd/93d/90DiWic6MDc83M4beAEmffEROQiBMGcCzv9/e7zT79FSC17oas5RmwRLNc023Toht/4wcqDm7K9ufM3WWQ8WwZ7+We1d+ZjDB1lGz91rN+x0KVHjuOwP+rKtoxb//9//+g/P4/9i7r2VZuuys+zviuwlO4QCEtxItQ3t1q1vcLULd76s2MhgZROAJIAjgPjj44rd2/KVBalVWVlWuWrXqzYyYMWuvXSZzzjGHe4YxO28BXn/pL/2lF/DkL//lv/yicN3jei3zaj7jW9LB7B2E7v/7f//vn/7H//gfL7N1KXsWjwOaGBTSR7vw5IKT/s//+T//j6PQXv7CL/zCy6AIzcCWR3uOR7+fSjuXCfff/tt/e6EVM16WsolGGMqPSi97rLM1KHOU0WYNDM64gnCcG+vQcJ6O631XAH/A4wzGZbocWf53/s7f+fS3//bffpnJ44Lc9gao11aAjKKPGOiLXmegtwzgKjtU5WCrzrh15QUW4Kf/83/+z0/Wqyxp9/NX/spf+fS3/tbf+vQ3/+bf/ERe5iS8NPBz67088vtmkCVayhlv76p6wkFSMBH+ONfJehbIh4cUwCZoAc8gs/7aX/trLzL31tYyvrNgpwJHgLLo3p6Sk2a66XvISM+P1gQao/cu9CWopXFLG4zXdK17gekzEPiSoOAZWIA+yFtDwFaVINAVfTWZiz8c17ECcwXKDMTLywys97MzHy3RUT5aIPex08cKXLMCfHp0dn4A4MvUc8jdv/f3/t6nv//3//5Lgsv0613zW8dnXl+BZ/VjVv6fLH4Pfeq96I1MYTcYbIjKarOzyJZsB8EpMwj4Lf1cW9eiIEXyES+Y/t2t3/Fe70NnYQr86M9Oc+ku7GW2w3/4D//h03/8j//xhe5KXjCzawRBwVfumczBV1ZFE3Lmf/2v//Xpf//v//0C1s5WcXxF7DsyZo9qjdNeYJPm62D7sRMKtC04G271VbMXZsVS5zybyiwZtioZ/BvZVF4f1+OtwAGgP96e/IU7IlAxvxw8lX0yY8x/9+/+3RenKyZYdBHlYPaj+Df/5t98+v3f//2XIeuEc51jDfOkVDS2lt8LwCTkMYGyajlZPupFgFgPzMrazIyrvRWsGall/exl2UAB6eYyLnv/jOKfYPoE+2cEKnqwp2UQzWyfGeFEsM3SM/d02l9DLzOD/56RmkvFcIuiOPuccB7/8R//8ac/+ZM/eZntS2cReP43/sbfeAEHnOu3vqbxWKUDfysLLBrYm/Z7rqlIWBdrgk8Z1iXHP+f1X//rf/1lbTjZH+2iQLt3gxJdP1kzJ8iv/uqvvgyA7qwI8WjP8ej3UwAKfolX/tt/+29fxp/+6Z++GAVVUnGO/upf/asv4I/Xz3hNcJNuYB0ExzFYirJnnDDeOAuMexpwz7jmezwTZ+m/+3f/7tO///f//kWnw/c4eQQT/ZN/8k9e+MSv/dqvvRiVOXjuKYvpHPRNg07C8MXfGOHkVKNgFXrD3hmndMgcEv/lv/yX/6dVAz31V37lV16Gs52+ewuwuce+3vs7ypiqt52APHSFB9i7nFn2iS5BbppnsAPay9nIgQ88DoTHP//RP/pHL4P8LXji2r3Gl/7Tf/pPL4OtgIfnJPza17726R//43/8yVyWdzrIvdYVnZEjBnrvohP/w3/4Dz/9g3/wD17ma8swLsHz9Nd7PZ/fuUavEzjTXiVnyBr7Sd7mfCNn0Ixx7+pJ91zD47euWwF8ivO2Qc4UqIWnVH2FY3X25bzu145PHSvw+CsAYCip5T//5//8ogumD7Ib6YNf//rXX87GBPse/8k+zh0+ox+TrlbWK4DsqxSQxOfCtmI/mNkwnSv+pGwH+twsX/1WPq5LTgKbnu7J5hJwWplw86Nf6Gwm8j27n4svqqpa9OJ//a//9ad/9a/+1Yt9M1ux8VuyWQXGs53vdc2KX2y6fGVA2nl/bEJ+sr30dnrdtBeSb9kLbAa8ye/ySfndr5pfSvBFyS/8KmzO/Jjs3zAoct/ePLMf817n4a1+5wDQ32pld/xeSgAHj1GWGSeUATynZH/jG994YUqz1GLONTPg/Mc//vGnH/3oRy+ZTzk/gDocQ42tDqJZWhyYUTYgYfJRL05HjkbDusxSJ3soWDOisHKRBA4mWllXe1MkslmJjxwNhGKRb/UzScmiJBelXCZ5929PA8eLPjNzruYAowDNEit9170dmVtpZxlIcCojfev3bX3fLBk7HT1rIIe9qseos/zzn//80+/+7u++zJxHAX+Uic4hsPjWa1nyP/qbwQfzHPd69pU91QJgmdF0zb2+17pcc6+nPmMtRXf+9Kc/fRkU6XlmgWE//OEPP/3mb/7mi7L4aMbsdCAsn/G9yumeWuvZGxnI9gd/8Aef/uW//Jcvs2CgsgStc5m8Xm+9lm0xZlDJ1u+49X3Rx7nzBSQjN1Q/YBQx3qwFHUHUc6OAHEYcw+m4Pq/Akgf2N/PyjO4h+1t3Th08wrBvdCeDjvYbv/Ebn77//e+/zOg5B889AXTOpu6JfsnwlckB+Kh0ujkH3VuUpuNA+qM/+qOXwQDnTCI3zb/0S7/06dd//dc/fe9733vhp1XT2TsL/tHPSSWRq2RkrdIrrBV9zrA/BdgKsmUfdNnn7AqBHYHpZvyTXWFY56rBXJulYB/xKAPd41v4Fx5LPv7gBz94mctApVvtee7O7ecf/uEffvrJT37yMsjzLg6N7373u5++853vvMzXtMGYMtbztmd02HtmoNfH3rwl8NMasEGqQmHf/sW/+Bcv8lag4MzMF/RZBQ10d1yPsQLo657n6NRT0/Urc4q/oClORMOZRz90FIEYj5YZ+Bg7eb+7WPKrdCW8awbhzNePQGNTr0t3b9Xems9Ofrp8fWrn6Ffpghzo6V3mX/7lX37RAw1Aw96VdqatM+2ct16nW6n4mnVe+81n9GMCpApmA8JU+r/S2rfuwfz80sc07ar5vmVVwyXAuhf/4Huhy9GHnS1+VeeJTszXyb5iO/DL7O3fvXVd6cRl7FbJMF3x1u9+689PsI+f4VI/VwHBs+3sPROjXlufZVKa98R/ZsssenH+P8k/AaBmtleByPy897qcgxLx3F+2ITts2u50dlVOBJTskeXMXihgxe/ySbEZ2AtopMEvxca8d2DBvdZ/7XcEX5SkwKdRYquZLpyfBQ9HPwYQ/bgebwUOAP3x9uQv3BHhL0JVdJNMk7JEzJjfN7/5zU/f+ta3XozPso0pB28NoCfsKCkYMyPA/X3US4QYhs6Qx7wKRqgkzbXPlVJZZBanQSX5KXcUJ4PgwVjnvk3QfSoX00DM6EkJTXlJcZ6gzASA67s9y/lXZoUDv3L2OV33UnKvXcf5OWeibAbr2pq9dbTmLFU0S9muZWa9F1BsTWb/2II2zGVJ1+N2guvTgRVAgQY8Y0EWHMm3Orrea132oL9pKHIM/s7v/M7LABBUOsksozRgDE/Z2xFy67PMks3oJQMBn0iW3Mr/br3HPv+WAPoSkCqC1/mxLve6nLFKY1v/ZdZg93EA6LftyCw1Zq8LyEIH+HoDj9szmv7RAXR6SKW8OXHocwZnb0EZBRhm6O3dGuAA0M/T9pJfcRbmxKEbcYYYskJkszHCzQeA/vraviWATiel6yRrOU0a95It9I6CpjnQ2Ic5CNf0+gNAP38WH+kdr1U6eK1q1r3vGe0nS8zsXjoMIB3gk5OZ7V3lt9kP/d73+1X+PbxqBvjP1wLx65taNTs669bEi7deV8BB2V1o7l6B9YFx2cvm/nbqmd8LQGfrzwSEEjSs3aMD6LMNofWlzxjXBlDm9yCjn8WPSe/jFzZkwM5Ejz19eGglvaaM3Fkxc569WRXT2Yhn4BvTX3krf/jIADq7i31oCGh1RkuYevRzCRAFwtZy4tL2Y/TgAh3MeFK09dY+3VM0R75VcU1VpVmxAL2XKHMA6H++gu8FoD/K+djCXw8A/VYu/zifPwD0x9mLk3fC2QI8F8XD+OTYBJ4ruUhoffvb337JkACgT4XyrQH0SojLOhdlZADRP+rFwSTDyeBwLHM7Je+a54qxU4YCfCvTU09ITuuATsx1Gl9ljRDeZeXk0J8Rcq+B64F801iaCq/viV4oC7MkYz1KzPVR8vxbBMQ163TpZ0RqOg/OhXVN0fSsb3mJKpz9uAUciLgUhHDqeg+g2N4nqMsgmgoqRacIRe+rn6rPzQoGnCVVLeDoyjFPsZzg+jV08R7rshdtzPMmQ/PLL7/89MUXX7xEXE6+K5NAxqRRxuQtBv9e99/3cDZVNhAdZMwCDgMRywrc+7cv/b63BNDt5wTNc+46O/5+r8sZw0+cL2fvVO/DA0C/bUdmpjVeSP4yiPHBKoKY8bhLnQFrd/boADoZoQqOIVOQjDXonLUDMAPRRZMD1QXb7XkdAPr51VwC6OROQVzsBXqKoZ0DpxbwnK1wAOivr+1bAugTkCJPVOuq963/u8dl32WbNJIt5MtahYsDQL/H7uzzG6eySrPb0u3ew46jQ9W6xAwsKHCcviMjUMlqFbiyPw4AfR+6uPRb6EFVfKm1XG0D2QJVN5ltXPbWAS69594vMQFtGezbe/URLrg8e7l5LbD+vQD0GVhvr8sYNL8XWLV1v2eAsTXORr22Mk52vOd+Fj8mnQ8/FbxP5yvRYc+qPvk1a/HCj0BXKLPSv+fZKxifL5U/qT6/+MatiRiTdj4ygB4/oItKSJu+2kcBCE+dU3SG5oyqHmQ3bznbnpVOzK9rpiejLTz8rX26p+4PaC4A5Rd+4Rdeqvui3QI/3O8BoP/FlXsPAH2ejfc6J9P/fc4XfgDoWzjCx3jPAaB/gH3iENPTxZCJDjjn0DREbistaJQ1HUDzlgD67K9O6AGPDCD6R70Iftn8hp6MQOUU9mvLqMbQMU2RapXomeUyGS4u76V0AGMplmbKZhHfBPiMzp8liCr1U0bx/PfsqU4xyWACGvS7lFjO8Eqs1HuD8sDBsbXk4732Xr/pytIAMGcAwlveA/BglhtkrADU18rf3BsonsZNmU4AEXyjUeUDtBBwVFWDGUXP0KkqgWw2iqShfOet5+Pe67InXdQ6wTlzprXHMPC/GXmNjwhuMpTia80mkLHnfV36XeiAswl9oIOCcvCWeiXZf/zhva+3BtArKWp2bqxJjrh7PbuApUrjOnsFUC3X/wDQb9uR+KFARM7h2qYw1ulR9edyXvcspf7oADq6r50MviYgkjOHvkIXaJCDBlmwdw+zA0A/T9tLAJ3cIX/o4HjWskUTB5cxMwWPEu5/vs5vCaAnt+je9ka1AL9nTgc/v+O3vQMfo4MUbM2+yH5YK+16AOi3rfs9P53euWzL5B6WbZn87Zyjb897R+fK6v7xH//xyyBjAmXZTgWZ6lE7A8jveY97Pu9H/i66Zf4lczaj1wI7Bc/xFbB72YRs4Edp2wCE0oJDVTABGvmp3hoYxk8DBc3AF/NadZ73AtBnD1Z7LQGBPmy+V0WUa88HwDzfmDXeksCw9lvP6Mekk1eqHIjOdsxvuAc/nVVO6DSz9UD+JoEsrS15FHDOn2nf6oWMb+xZSv0jA+j41s9+9rM/awVYNr/ZGj7yhc7QnMF2nkEbW+6bfkAnbtCT81PfM4Fh3iu55rkMgX2zMt0BoL++q/cG0Jfg+XsA6Evw/ByPPQD0LRzhY7znANDP7BPGXv/iQLrKH++5xZwYlO3KZlMqUnwYmrKAAtCncQNAZ3zeG0CfkZsMgfrOuMdbrxT8smQrZWPOEWBtKGXWjEJ9bQTqvFcZO/UDUZKmvuHmc0zxtWdmjFTaCCij32Rl7DgQKpXqfWX5tv+eybPNMmkcCzNac4LpAXrWyPfNQalsFCFK8a2kvBlNU2wzSgDo9c+1LrOP+q37u8fnOfU5jWVeUTxTNvfI6LGWM2t/rql1kc1lUBQpWcajAOizNDEHQmCIeZYORQ/xMbQys1dmyS9Ab5GXHAI5TAB9ZcqaC9qpUsKWPf7IAPrsMQRoKpiDc7DLmqITWegGYK7z9SgZG6Lu3b/gHjwhsFDgUAE1Zn9/7+stAXRnPoPNuSHTkrN45r0uzg9RzwaecqoU5AGg37YjnMICr9A+3lgVBjypntHOLr1iC9C09W4eHUCnk6B9A08gZw0ytqA68wwy+KoB6K+1RiEPZEzs7ehCewW04ckzmDK9xKwvdUFc5HwAumAcwDkH0CMC6M7b1772tZeAVTN9t7YV1+jcW8/h8n108z/90z99CRgBJpStSy+/tQf6dJiw5fRJbOwNoJe1VCBtTmy0o/dnQ3BusuUjA+gTNLbO2TRs9luvgoZ9z6z6hTZmOc/OaHJi9nu99R6mLun1zErzvHNMm6WKUvGjqdPPe59tyqausbe+l4MciM5XIEgqAJ19GV3Wm7Z7uScP2GuvPvr30IXqV99M/ht0UnZvVWgK9rxnf9e19aXP1e4QH59+kLfcF0Bu1dnm7O+nrvcC0KcdBehkAxr2972yPbfuDV2zssrWuX6+/nbNdY0fc64feeNKDvHZ1RLxmiB591OSi3n6Znyf77YG/ISnLmtCn1JJU8WZWcXsWn465ewMNAee0zerVJENzT6dVfpqAUgP4fsAnLePnqfnmhU3r0la+sgAOl77k5/85GUsWwHO1pGP0i5j0p/Wp9Ecf+ilVdvoB3RiOrgZPVU5k45z6prBgs5KfmB8bOo8M0hjTd+dv+McVZGWL6D2leYDQH99R+4JoE+elD+MPNvbplqTK/TUsJGSLdmwa2f0ANCvkdSP+ZkDQD+zLxh50ZleUxA42FOc9tpWBusELDDpyoX4vUcD0CsPToBlcFHAGQW3XphhJeo5t2cGNWUwox9wVzQ0oX3rRfmtPDeDcDoarlE8Z+YJRdMeMu7Mnqmy4xiu+wdO+t2cpOaAyQIqZibBVBCmsjqdJ/Vf7Lcqi2N2TxwZ9ozjfCo9jGSZ1oY1CVzfu9/ptXsmECHnvvvPsbSHAVjJzQJnKtVDMMvAyxkNRKjc75oBdy+g2JmkQJQ56+zMc5ST31xPKnTl9XRaT/qZTnrKQoaOs4dfOX8Guohut/Yju9e6XEtja5/DkzMcAU0cg4aznUFtBjYFyKGX+Avj/xqesvezaIEA9FfRAQ8oaMh+Mor0pDRf4wzY+17fEkBnfOXQta8ybu2r4Uzd68Jv8RcDrdRiw9mb1wGg37Yj9pcsrqJPWRSMG46AAD3nIABzq+G9dmePDqDLQirjDO0LiHTPdLsJmk8wnW6w5/XoGej0ADzBqIJHVTz2znRjBxQkSuaWueP1MwDo1pIe0XDW3qPaEV2pyl70vnR/a38rgJ6e43vpDfEdsnfNOXjNmfIbBcnS89KLreszAugTAOFwLegNH7v1ig5nW5uClgtmYbt1Rjm56cDp0tcAAK/d88z4A17UXma2meGPmIHSpwB09nOOvsCMCcoUyO3/9tRPDwD9Vmq83+fxKMGFjVktj/wpgE6wZ3wb2PAIF/urSgds31mR7y3vr3YpdPaq0nnt76eu9wLQ8Yn0XXqLfsuNPRIQ3nKd+VkCza1z9Md3ds11jR/T+RCo4XyQN32HWUAJPblg+Uvvyfr7XmeuyooFwQGaO3ue+9QFoJ7rcmuP8QlUuT90O/2GJQJVdjt/WeBmbQFrzUFmVmXTM6l66ayYyZ+q9F0TxPVMAHrBP/R8dNXe7x2wfCmNvvZ+56+WXvY2mtuqQ9CD6cPpxs5YgRprPGlWkJjtKHx2VtKc4PfSl3Lq+fEaASj8X/y+EyA9APTXV+2eAPrEPASfkGFwAbLtXhdeOyuhzPY2p+7hANDvtTtv/zsHgH5mjUVm5kj3OsWBk33Pi6M8YE6mCAcZ541BMXlEAN3zU46mg4gQu/WikPW8GGK90jgsCT8KFkcFpeIXf/EXX8rYA3puvShsZXzX93z2jbv0+zmz6idK6eSIblAsEsgMgsBqivfsvR64OQHOpYMxJWWWjp5Ol9mLqIx4YJR7KyueQTAz0oGilSpnKAfwP0qpNmexXpLOYlUK9ihBxtkIUAGpAAAgAElEQVQTzQkO4aiqv5OsfDRn2CtAqDVZizS/B1DcfpdZyfiiVBRZjm+VRWPGVyozh+arbIDOZumoAoash+eolxWFFDBMuaRkWoNK122NkL3Hulx6Zre+n8Od8VwGN6AJzyIr5sUwrNwxeqGIyy7OAN5qYGy9r0vfp4xsvXM5nOJ/6LnMeWU113r5Xfqb177/rQF0e8rxbsYXk0F7y/q156cD6AVq4LvW3VgGMBwA+rVU9PlzBWDpx4pX1jcT7//Wt7716Rvf+MbLzBlQwN4ebQweHUBH+2Uk4WXLHujxsviYeU32XbNLjw6g0wXI2YLTJtiwtwO6zDaOeA6qqlOQH88AoHN0JXPKPkcz95aLZIugUvYLXarAJef/VgDdPuErvhvt0Ms4yM1700s9gMksdmOgKt71jAD6zDDFu/BXPJ1tcOuFBrO/rN+sBlEZ4VoclVFHp74VsFje97TrOAezKedMfmWjmNFcdl/PUdBs1c3M+Mosp1tfa3S/5zk8APRbqfF+n8dDajc3287xEQBKkv2C7Aug3iOBYY8nFAysGpiBx5Y4sEdg/dr9ef5a2tDbe83+O3W9F4DOL1XA3/RL4ZvvVS55697zldVm0DoXyLkGKK999/STbfVjVnGT7UzexGeBeSpYspeVfb7mTMQn0bFKHfSj2jF69vpM8xGfusipfKQFQs1qKlvXuvcVIOD53B+Qk31spqtnO3WvgZpzbZOJZvdXchgZNAP1yR9/M64J2n8WAB1tTb+tDOjKiV9DV5fu+aXv5/NLj+dHv5TenL10YjP/RrrrGu+eVXd8Bj3SA+lJ066YIOdWXxbdLnsXz5l+eX70owf6X6SSewHoeMtsz6Jqwe/93u99+v3f//0Xv+y9rhk4h0ailzW5fwDo99qdt/+dA0A/s8aYOWcrhcHrHGfXRrjPiPnZI4ayQDlKSALmKm1DMDwagD6VK6+nkX8N2U5lgYJKgRRJLMuYQQfAWwLoFGhAw9e//vWX4IOcHeZrHXCnwOlrnsm+cUZj6JxlOaPNAEh7jAF7jhnptmdPoOV9z97oFN+i/kRvcQhXvpWSlrMW8LfFILxmja79DOeR+zUqdeXZ9sgAYwgEpPmd6A8NMtjKEOU8EOhC6c/h9NrzlNFe5Hel582UvLLYrXPfDajfcjl3PXf9uO2pgV/1HBRKGTJFYlZ+XZSlv00AnZHUqAIHWkHPZTQxhBg+BVkIZqm8u9/ZUsbyIwHoKWw5bAus4qgtUMHfKO8zcwkPz7nKyLdmhr0uIjuDY8t+7/2e3/3d3/30W7/1W5/+2T/7Zy+8Ci0ITkIX3/zmN1+ARDM6fe/rLQF0hljBcWYBEVW4cAYmT661ylvsm6CUAhem0XYA6PtSH+dPZZQ5ifFJA40BzBoM78C0rwKATp6WcWZdCrDz97JayD26gaBF/J8s2fN6dAC9ikutE1piI5jJhylLb81GxYcDuOiJyQ/62DMA6BwuM1PkWr39VvorAJNO4h468+T3rQB6rZxyus1ArT0CPuezz0x6IHpZPJ7pWQH0skzZWUqfGsCgec3g0a00tizbPnWA2fN4BrnghWXQcdQuqzttpdOZ9UcmpY/Tw/FHI5nFRrHXVRcDkM3sP78ZH8KbZjZWZZBr+cAeNfCdPc/lAaBv3fn3fx9bkV3DJ2AGnDcC0IHoVaQhi9Ycxvd8Imf/yy+/fBnuOYClPsy1I9vKA+a9L23tGWg+M4/LQOYroMOfut4LQJ/+Df7MWpeYyaNpl8bzrskGfot9x6/K8N8KWGy5jwn2znZ2r3129qrmo5x+XLablpoGPfnSCw8vAMSczwUde14yXJ9pfuK1a08/ZgGAeDhf20wEmqW2vW/SywRRnb/8VNarNSZj8iGZ7W0yiJy6tJ3PMwHo06eOruz9tXR1KR3e+/1oI52GDuscxF/XfLqzpU2VAwU0+67aoUoWot+QXcZa+4P53OivaheznR6afUsAvbOSr7FWm+b41Ln9mQHB/HpVyGTPlyXtmcgqvmZjqx1fFVy6bRWBa/VJttTGgf9Ai1V+bphHgU9mv5cte037jQmgWyfBRrU/wJ/3vGaFkeXeoKcC5qwlv4hnW+P9B4C+5+6873cdAPqZ9Z8ORcpmRivF4ZprMt7JGDEiYDDFyIy5FYn3yAC6NZgK51YGv1w7TLBo4RwhovD0JMSUK+NunTLsOXSLyAQ83tqzfAn6XWNkzecCuM5I7jKmzfUSq59YTJghOvuc33oPy3WeUVvuj7AhYIGAnMCVQSHU3JORkCUc/PsRLop8QRWU5koW7gGgUwCKhrQ+HAqVd0ZzVQug7HdGKVunrnqmZoCg6YbP3QKgE+iUzYY9zMChRBYl6R4og/1WwTnu37mpfD966xyarXHPT0Etcp3jm/LgO60DZ0HKA0VsVk44tS4fCUBvnSvrX689CilHSNUb7EM9xwJamymuQCfDes1MoD3KQ19zLg8A/fOqrQHo5K/z0plhkGWc7b1v0xHnHNULdOnAOjLQr6H2P//MAaC/vn7kXXrK1F04NWZ5UjxMsIexd1Wajwyg4wdl/3AqxPuv5RMCOArAsv455/GJZwDQyVN8rkBE63Vp9sptnODzp+mTleWv0g7eS0bfCqDTHQJyfDf9sj6ne+ir8/mrzOTs0kv6HffwjAD6XFe8qywUwVHzmjZVTvktdDPt2ZlFV/UwwYb0gTK3a7NQZjceUDuArSXdZ1lhzzczzfkfaimHXu0vXYCNPEH3ZeBOAereM1t11R5CAPAsj8xO6Ex6tluC0q3zAaBvobbHeA97r8A5/oBKSrOJ0UUyaCtQfM+nmgC6++1MOP8BKOZrgiHZ0GVFzuqCzqPvvHRdHhFAx6sqr11rB3bPo7Tuq3IevQh/ohvxpe3RRmirH5Oc+elPf/rpZz/72QtwswTQbwE6lwA6/l6AGOAJeH4OQN/bj+meKtPODuBjaswKOmTdtJGnnJmA3sxSJReqbukM8YdWqtz+Jre36s8HgH5PbrvfbzlDUy+Gk6TbrenIE08p8QFYi/fXdtTMb1t28Fqy03wiftFJz7XvQZNvCaDPShj0us6eeWvArbVzj76L7zoZbo3yX1WBqCCBNR/2XBfrUGVE+i9dt2TAWUb/LQF09zOxjFnZb482wvN5p/1mTWdL4XgW2nqtwuhrJ+QA0PfjG+/9TQeAfmYHKMcOJCDd68AkzP6aqx5mlYV2GP3NJZMaIByAXgn3RwfQ3fu1wHlrSMEK7CP8RC0ZomInoDfL0XEoCjhQMgmAnmAAbmxVuE7t4R7ANcFVhjeDlOLdAEQr96QUE6UxhwulcTpqrqGxtc/MaCq0BxQ1CFZ9kBv1g6fcEgwc5coIUW4f4SKEKN/ohrJwawWE+UzWoyxuDoRKVJntU9n4lIZZKuvUuswMJGe9yH4zWr0FQKdEFEhgdt+B8+ivYBOKjqyBSp7Z31lyaToVZ5UMvKcy7nhgARaCXOp5bkYbv/RLv/TSOxjNbDF8PhKAbp1n39sCFWQqW+eiMSv1WblPPM2eMxqtueALEYr2on03Bxzc+2wdAPrnFV8D0PGZetej7YwF8zWOuLU9rqcSo8/5zAmxlGcHgH7bSTkA9NfXj6GdzsIApq8IriP74ldkIH2gailrfT6v2aWPDKBzugCcnF8Oicr/kwfXXDPT1ToDzjlSvX4GAB1vrQwwnXj2QL9mva79zGzJQl7v2QN9AqL0iGsySrY+l+CXAigL/mSzopVnBdADGPAuwIYB2JjXLL+ezD5n480sl1khzetZhYacDoh29gWSVuaafn9pBZOpfzsfBTTRvQHo2WxlJ3p+NsYsMRr99qwz0GBmznpfNgJncXqOeVYciX+dW7NTdHoA6FtP8Pu/jz1TL1p2DvmfHkDnDYjgt6hK3TXZtm/xpBNAd8/pzxz+dBaV/sxb++DOe+RzAGga1mj2DiePnwFAx68KNGDrlO1t3x/hsm+Tz1XtY2vbuHPPsMWPia5kOyZnZvIGX2QA+jXJJsBqwLzsc/MSQP+N3/iNFwCdn3jLdS2/nt/NrzT7ss9S2wUZ0lMFYBVk6zzkAyJj+D98D18SGVbijtezIoqsVC05DbSX3N5aAeEA0LdQxeO9x7lLL8FnZ1DK2pm03yUPoSl6n2zrMq3RpCAb+ljJK1sznmd2NTqffvmJV7CT0zsFbk5AmayJntnPW64qldLb6XozkH1ry6cJLpe45ezx+c/KQvmvncGtNip9thZG6bvpAfbuHhno1jG+S1+mI1elma9iz4tuXRWouTd0gGXgXP71tcozB4C+5+6873cdAPqZ9Sf0M1iXEd/XbN3y+wKnMAMAeiXJMf2y3B6xB/o1z778zCybhLFzCBiyOyv9oYzuLKWXcwFTI5AC7YDRZbIUufgemSzzGQVcKCVoYO4FYpgJ83olMbzKcLxnpC9GXuYsGi97Qx8RBmdAkftLCQAAPvOFJjlTKUKCCexdWdf2k2O8zGt7loN8zSB3tisRSplRyaJBEbkFQHcO3G8DoCvoxLC39WgXZQjkbgC9KUwMk7VgE+cyGuFIsSbaK6Bnz1VZLj3h9Qw2GI6z3OUpepmRlpRFRiNA14z+blmXW2h08qUcp+51ll7lYMpRzeFOkcR3oomcpminVgMU8hQsZ4rTiZMy4GCZtb+H8XtuHQ4A/fMKrQHoaJwBVgCKPaMgm7caHef2of+f5bHKWHtNjh0A+tYVff19B4D+F9cF3+MUTmcpi5W+gj+nX3FA0LcES9G/yEPXXvzqIwPo5HkR/QXB1O/xGoolp9kBhu+rvKXXzwCg00GrZEA34Qi/tGznNeu6/MwMHEHrVZGx7rdmoO9xf1u/g16WjsaOorPSQazzMwPo9DP86osvvngp38x+nJczmKOezN5iG85yjenvzdN5h1bKSKf/FVhkphfWOmkraOe77Vf2WQGxdHr7WcCs/y9w0zPJrCprlP6ZDo6v933sjxyc5niI37Q+ASD0m3rTslWrUnVJ9v5c/wNA33qC3/99fAG1m6Mn1YbOzC9VYAUbpvLLQPVHuCaA7n4D4Mjl/GvaUm3tgzufifPc2nCc01HYwfFa6/IMADrdTmBE5fmnzfMI+/sI9xCADkQvAz2/ZAA6WXsLgA48D0BP5uDJAHRjK4B+7XpNH0h+TP4OfKEWImY2AZkhsBNfiHb8O/+SOb83XcT6CdL1XWT2DE6TUNQ5xVPKdN0aIHEA6Nfu+Mf8HPCcf5IPDi3xYfNpsWHfMuD7GgB9LdB82s6eJV8jPzEMxPOY6VHvfQHdawEaBsP/a+BV9wLQZ1Ul68Q/LbgHr9nzmn5qfjf+kNo98n1Mn25yE/87dR0A+p67877fdQDoZ9YfgFSZtMr3YtrXMjLKSOCZ6LtKQztUes1SHsz1JmbUYkiP2gP9WvKtn1QGPMUqxoQJFgFN2eIsDGC2BzkQKFcxLIobptXwfzkQbs1Gv/YZPRNA095RGGXt2nszpsv5TOh4hj1LUW29XzQsKITDEC0yPpXNNzhucwRbW4qtsbU399Z7eJT3zcx8e2QNrAenVQoBunMeKw1EkchIWMtEjdZrU+DMV8kCXd8CFBPuMyK40loiMCkY9q5R5rw5h5j7XistmaLIMKE0MKLQtN+ZjjiR/apBGL4/Z+Va72xnv3I41oPi23gvAH0ac5697PEUJzxqOaxfgKozU9ltM1qqf6Dvq9Qn/u4zjE9zZfME0MyS+m/Nuw4A/TMHOgegF2GLbxf48BYA+gwWW/axm7zyANBvkxwHgP7n6zdlH12FY9jgkEg/RW+zdQFwqOo/tZ0p2+u2nfn0Imfq2cZpkNPaTGfSB5CDkt5UNP3egSxrz7DWA50eR/6RuYLXAr/pU9dcgLAAeN9V5D/5+gwAOv3la1/72p8N+sLsV33Nml3zGfoSXU/gJButYDbrfADon7Mu8QNVwf7gD/7gxaaZ9hYgjQ4IdN27pcPafs7e9WsAOr2MnuWe6VpbaKwM9IJEZ+UATls80bqw3XOA4kfToeb3yuQsOPoceM+/gO/id2gRbTboo92H4NdpG1exzowflgGYflNZz7JoZxss+rfnrWQp/RRwbl/tqTWr4tQ1vPYA0K/hSu/zGb6AgjbYepz5ZLK5APIyrwQ9CaYDtD7CtQTQs8XITcC5BBXzml166jnmuQxAT1c6APRH2P373MNXAUAn89IvJQCUUIIfzBLGs60Q+cqXBSgkP2bblOlHx0dkjJLXAhdLIuNfw0fYFhJ26NG+xyCXtlwHgL5llZ7nPVX0TT+lmxr8lCUPmcmpQN6tmeBrq7QGoPu9huBgfnM0vQTQJ2g+g4YL1KL/kcW1UzHTNd/7qrS9M0nupffTE2tR5Uy/dQn36begv5bohtfseYWT4E/08llJmG5fS1c2v6Ap/sGSCl67jwNA33N33ve7DgD9zPoj9llapHLiW3tRLL9eVCxABXMBpNZTHdMsg9MswqcSy88KoFeC2/qKHqq0NQaVwebZY0oYE6ESA7MXZUURWJVGNjOYZonq9zhm7pWjHnheCXf77/49S8YnxlsfoHuWypp9vFKSU5Q5YQiBSriXufwohvLe+znLJtofWfgGA3kGzjDIi4qtrM854GCW8MQ3Zs9yDolbAHT8qZK75srteQaKTtkwlJwUSkoPJ1glidYyBwP9GVPomeHjnOJhM5Oe0zAFleETULzWb8j5bS0oJqJHiyB9LwC9rHrPzUkafzbP56W441/4tmesPJSzPMtnMhALoPGMrTnamT35es3R6/sK/tlauuza83AA6J9Xbg1ARxMA9ORLALp57/2ZoPmyl93c4wNAv5biP3/uAND/fP1mNiXHee1z8PhaDeHTlc4E6uL1gj0NgSQ5qvc4Dx8ZQOdQ5EgwAus4GoDf11zJkkottwfW+xkAdHJWwHADYL1FL7lmLdc+I1BD1jIAhi6cQwtoeADoHx9AJ7s55enD9O0tbbKmgw6d0vfS+eiDBVIKQu7veCkdLp3e76Yb0rvPAfd+k81Lb6xs7tTpfX9Z5/hK2cDstIJW0WwVFAqOraSn56jSm5k9KgDXoO/Gb9jO3bc5UCS/xKXn7wDQL12x93k/+gscFsS2DGDjVynYXwAbPcC5QiN7VaC55cnPAejA81sz0Gt5Z31koJsPAP2WXftYn/0qAOi1SMS3PW+JNTJhCy408/vUFoHuOwNGp4zl66kMMrArP2hzPl1yLFubLyX5tgZITeo5APSPdZZuvdvZGmAJ2JYlbQZiq5hm0M9uvc4B6MlIdmDJZ69loCcz55ny3SUJ8hnS/xpbS7jf+nxrn2d7FqzJf10So9m93ysDfVbJ4J/gkzX2XiP+//zAdCN0ZvCFCxrC/wzPXzWOtSCNA0B/S+q873cfAPqZ9Z69lZevr9kqB69scg7Kyvs6+N/5znc+ffvb336ZMaaAOsz02TLQAZYzktHzAW8NgQUUIcPF6VEUF4WrEqMMmaIcOQ1ykHi/qEXGnsHh+x4X4SdTF3gOdMxRYcZoi1zCeCmK5yKX9n4Gykf017qK3LO+QLwyTNzfFBJ738cjfB/HUmP2UmQ41D/Q7JrRgpc6DaZTzhmg3N0CoDNwGPGyp8z2s7KdQOyCcmR5FVBi3lqKcSopojzrXUWhq0oE4J4iUSlWhk/VC9b6DVnPAPQy0AUtANHfC0CfvSKd3xyZZmekYf3KDHR2KebW2BrMvtXWyL7ga9bMGlIw7VvR2vXPq2+mQIcJlLzl+TgA9M+rew5A5wg3GPcCuiq9vwdguNzfLTzlANBvOxUHgP55/WafXyALZ3DlI+mnBZAySmeLCfwu2YLfT3D9tp352BnodKUqC1mXAjzXAsnW1msG0SzBt2cA0NHcD37wg5eypGYO2OhsCx+8ldb6fHSvlyEdp9+mKx0A+scH0FXLqIS9czlbpZyioWUrH7pqwbT0wao9Caykvxpsqip1oGU2qd9Wcpc9tQbc93tlANPpZfz5N53ezJattZvvE9hM56Sb5C9Iv18+V7ZHLZnM7G6/I3CK7RC/d5/Zp8BRtmn2IJv60usA0C9dsfu/P/pDB4LoBBSxW2alsSqwCd4g65Ss/uVf/uUXOnTdk2e/tkKnAHTyN/D8lgz02jkW5CfA/gDQ70+r7/mLXwUAPUCKvGMH1N5RQE1VSszOPX3XAH6vyVX+LjyGr7sEqWWJat/Jl2SQ0wWjer3lOgD0Lav0PO/hTxPAaMBWqqJKr+H/hKOYYQLklLE1GGNtldYAdOB5A/2q0GIsk+NmskQ+Q3gGu67AdbJ3tky4NnFzzx2X3FPvdLpubX/Ms0XQW2egz2ealUPTY/Z6ZnsBkzJqP1FiJL24/aUP8Xujr7UqXAeAvtfOvP/3HAD6nfeA0U0JMTCYeilQWJSm5KwxUyRE+jCYCYePCqCnNJkJhrL5KToCAwxCgpJmbQDN/l1pTs6CSoSYRf0DpDEwa0fBo5BxxImGxMTMhFV9iX2HdeTk9b0z2usttz/AEdMFnlWKxXMy6CicRSxVAtrfyj51r2USNJ/KUJzOnmWgRyUIrRFHOAZutvYB6PUQ6V6Be/X0miXA13p7vOVavvV35xxDS2ixUkDOaX3O62uNjrzeCp7N7HZnYJZQvLWEu3ME5NeLy6yMTQ4PwKxgHIPiWD84dHWNo6PePM4deqnMn9lZo0wAFykRRX+uAQfosqhkSko9xc0cNbcEFpxyHi7LclYCtDOBDqypmUPUczoj+M4s5Y+neEbPPftFOjPTSerc52gFvucMxdMpoTk9KV0ZjpSvmU00S8LjA+huZhgFrFxzRg4A/fOqbQHQOZQB6Oi8cU0502v2afmZA0C/bRUF/VRthR4GoDAYgPQvPJMuhj8HDq+16dh6N3hb2Rx+N+AFLwQifv/733+ZgRRlA6612Nj6u6feVyBj8s+aVKZZqcV0Ec9eUKM1AqpwmgHSA4rxwsoj33JfHzkDne5ZMBVZEIC+tQTl1nUjx54BQEf3AjFkoJvfOwMd7ZP16dl7ZKCnj+fkSecx7+3skRWRHkWXj7+gla9yD3Slm3/4wx++DPxqBjmeO3PtXxnoZjphWXMFVVZRLp5pFvgNPAei0xmyIZb90Gfgpu+uv7K9rIWcGT+pMpggvsrF++5sZr9xSr9Hg/FxPB+91GbM89Syw/+l49DpBXcWROgeXJfYEGsAOls92rRO6bv1qj+3P/f4/7VqQPf4/bf+jVmyGT1XhUZwxazARhfCE/FpdFHbLnQ+SzZfQht7PtsBoJ9fTXY8O5R+x74tgMZ89EA/v35fBQCdryNZwE7hXzL4MiZgxiYWwMU3W4WVc7KBLKCX8IGgw2SdQBSyK78t/jIrXPS9a7zlANDP0+8zvaP2o2x3dJpND0co0BDIi47oYfRA9DuToK5Zj1MAumQZNrBRhSD6pqqc0wZEw1NPdI99jm6aH5LsLUDAs/Lhv/dFzoen8F+SGdm5zt+9MtDvtQ5wEkmPJVPlzzXb2yqvsver8oqHnboOAP1eO/f2v3MA6G+/xv/PL5T5RFnF8ANUMOSMSE5UDtT6K2OcHxVAx/Bz9BEK9bshFHJaN7cWFqweIkC02cd59qCY4Ja/1y8HMwceNvy7vtVzXTmo39LQ87wATVHLnHLAWNndZkKyTAX3DZgm2DlHKoNkDqw1u98iPGeZS6+Xmc2VZTXXMw/jnj2drZn74rDhtC6YwUx5LaPY68DMtYziOx+lXX8OPbZXAPSyhiliU0EoqhE92ZMt1wxcQBOVZjSjgVuAYgoLsF+2gNne5SBDSypaGLKjb3Vw+N6MKsZ3RpWZQpUS5YxxsHC0rPWaizcUWBNQjSZ9xy3rMvels1EZy1lOjDFXtGc9LWfGBbrAf/3fDF7BWwqAqcel9ca35vusV84KZ6xIRus3zyU6KFqWot2gVGcImAPczfW5zBl8DS87APTPlHIA6Fs42fO8B4COx3Pe4PdV7cAPAOd4pjk+n/y9dQUeDUDnOK/HOPkHTKkSEJ4XT8d7ko9m+sqy1CLARfDUrWDDAaCfp7JnAdDJ4jL2zeRauu35VdjvHfS8ApvRd3r2Hj3QZwBlgavp2ntnlAC/6i9Kj6rijXs4APTrAHRU5rzZu4Du+iHS76w5eWKQJTOAGbBA9zY4USt9ia7mRbeuIhuApt7K+PEMesZjgRbAbK/pofTkes4WXHlKF+w5+k42dPbIrJBGZy2Lik7LFgzM8HtTx91yCs8B6ILW0KeM5hlAfo1Ou+V+Ln3P8nkf5b4ufY5T7w8QYJ8K+mVPGvxUswIbG7L9EfALlDBk+M0qNG8Z9Lf2zAeAfp4iDgD9/BqtveOrAKCzh/Kv8lNXmZKso/c3yDT+QSOA8BxvrHUfece3UkCxmY+mIDPybQbolCiwxlsOAP022v5on6an8KmhVXRKX0KrdBryKH+ZoObaRAk8zGd2rZw6BaDT22YlIP7icAl/7/K7/KMNPkT3RabSDdPP+Oxn5SN6/Htf7r3gfrpAyT5mZ/rZAHQ8qtal7ES0Rc836OFVNgCg58Ndq9J0AOjvTcH7/f4BoO+3lpu+CRAu0i7HbSWhGClKGALPzQztmDwj/aMC6J6r7M7KkdQ7rp7CBCDGW3Y60CgFTYT97BWs7FzOboqsdTEws5wHZo6FIiUDuMz+PjOJzyl7mzb1xJsIQcbKVBTtPUWRopejhXN6PmPZuwSv/yvi230Hgk4FIAB9gub1cq5MdlHkhEE0N/v4WdMyZNyX0jP1jKEcn3L83LI+j/RZTvsyStBSfcXRaAaCGXAQcLq1r6k9CNR2BgDOzr/Z3t4CFFOugKD1Dq8aA8esew1At5c5ga5VGp3jsmE4mcvSV3bd783MkQnWn9rnGfSBXq1RWT639obvN8vwKsMisL5+OfjJBIacDf82AEjdj8/P4AmGY9k/9q8zmpIcX0nR9my+M8WLs3L2V7cnZRA5ayndnJi9ri1FZ3H8WoIAACAASURBVDEQPWXWM1/Kzw4A/TOlHAD6I3Hjt78XOkOZDwzvzrzzeqqVztaKI2t3/2gAOrqvLQfnmKjqZB+eh88ZQJQAFgYkHS2dRYBjfRDxxPjQpbyodTsA9PP0/ywAuvMWIMgZwel1KTh3frXOvyPgmaOEjpb+Qse7tYT7DBSkT1R1zFxboPN3uO0dZRWyqegy6TnW9ADQrwfQrf4sEzl7xKKdKkAJkM6OjbaVcQc+45PpcvTbec2KMvgrO9Egp2a2PCA7hx2AIQdsgSdbqhHN50AjaIYuSjctiMQ5SKc1C26pBDYnb7+zlcefA9CrvDcB9EfJQJ92U6+v0bW3neD3eRc+UQAx+gtARw9Lfpzfgn+lrD40jldyopuvtTFvffoDQD+/ggeAfn6N1t7xVQDQybR6/c6ev+ykAqmceb6wkp3IiS0X+ZM/Bi3yI1X1ij8m32X+K/YY/9WWtisHgL5lB57nPfyz9BYyC50CONmw6Ldqjex2OlNV5dizW/yTa6t0CkCns81y7HSYKpj6e5ffn60Q2EDaIRh8flNHm+1F965YdQ0lzEAWZ3KupfP8bAA6HbkAWVWE0VY+EziJqgZf//rXXyr2bsFJDgD9Gqp7zM8cAPrO+zIZ3LKstp9iYGdsY/oZLf4PeF4JT0ZIjMoBfjQAvayKmV1RqfD5f1PQiNoHnudAKjOTAe9ZA+AAUkqEGkrHAa4q60NBCsTjJOKQFnVGaDLSAyoJp8pp+L5AdK8rnWyepZCno2L5equjYJITRbDgAYphmV1mma2B635rgnOVhjZnlFJOzwHocy9OAeh+tyziyjuWYTvXxdrXU56hXCb8svTgzsfnrl9XRrJ1q9R2EWaVZbRe9WEycx5ZD4Ow3HIJpCiAwdr//Oc/fwG9zbf2+gagz+/zO7VNcK9LAH3L/Z56j+dAx+jWcwTcA++dvdfOz5ojZdljcpakdR5uCSzwDDMTyLrgtWWbz0oMBZSY7XetJfCusuEowt2PmRLOIUppcq8zsGWu31SEfS86MyhgM4DIb/X8fmuWgSqgxuzvKWmiHL0u4/+aAIkDQP+8WweAfgtn+HifpTMEUjC88TPnn7zGM0Wrm53t+n09C4A+9QR8m8wrwnqWI6ZvkHnAcc6sWtCY8foiz/2fEq4GR0CBQOZrHOkHgH7+PH00AJ3dU39C5y0Zi/7qrUxfCTS7Rt8+v2qn38ExXDsjukJBaWTrDKhZq6hz6tuzA/AW3+35c/jRqZYVG255dvpLQYDspOwh+oks3wY9IntrOvaWz0Dfq+WQ+87RzR5t38zOfa221vr/3bJHr322FjzW0f198cUXn7788ssXAHBet5Rwf+130+vsLT2untGqmlizdE36YY5Rr9mhVSqa3xuQzRb2HNoiyf7Fm6vmxAZkk1US3nkpaPza9iLus2oIfldwt3PKrp4B6TLoawclkPiUvntqf9cAdMEEgHNDP8nO3ltXiNtKi3gSO83ZZwdfUv5/62+8x/um/cUHUCVAdID2+Cn4VaokZmanZMvSjep/jMZn0G/0eAsvu2ZNDgD9/KqtAejkQq3EZEQaAnX26Bt8/s7Ov4NOmp8q/jCDWs5/w+3vYL//9Kc//fSTn/zkxZc7E1fwsALV8MlLL2frZz/72YtPx0z2JuPsi/ZOBhnwlhdQciYnsQv4W91PVSfMZD0dybA3W694D/9VspPMZocV9IfmBFYZ1nXKo1N85ZkA9Ok7wl/LxqdDPNpl78lI8pG8rET6NfbflmeLfujRqvoa5FbgZphCvIGc0iLK4LcrS/wSmp33dQpAxw9mC0e6QrrSXIulz5/uTLczJPldc01/Z77teNOkpWlvzKCU5etr7oHu+2wAOr2owFI8cfakp6/WfgxdpSvNagPLdTwA9Gso6zE/cwDoO+7Lsvf0zOjtNcO46F7MnuFvcGbMTAcHMeb/iAB6ZZDr55ejxoxBNOpRTimifM2+52WcmmcJYwAVpZ3yDqicJUIq/1M56QCpMi4qRzozOn2ekV5Z5BkpPXvSVYIsRaB/m69RBIq0FFjgfmfpbg67gOwJPhK2DISMhIDrem7P/u0TMFv2WYze/HZ7kdDPAPb3ott8V+VHGMbWvuwzwN10aux4ZN7tq6zXzBSpdyRgxbms1QB6U56ugTYL5lgTkvPB3hpAnxnoFJj2lGOzqEsOsKWj9tLFT/CXtS3zXPQwAJ2iNkv4bQm4qB85WmUkzlLqe2SgT6VR4A7QGr9w7hhujYICWrsAplmeaGaFcxQxHCm6gnTq29rZnOs6z6XfC6wv49VMQcMbc7xa53m2J/+bvMF91KeSUTUde1sdVweA/nm3DgD9Um7wsd8PIJiAXq0a0AGDSESx2Rnr/O3R7/4RMtA9Y5U18B3R1TnLrEN8mL4UMM4ZOAF0+kxyhjycAY/pEeZrHOkHgH7+bH00AB3dz8DhQDsysYDRAtHu7RC32tkm6J++VplijuEcb+ZrAHTnpPPmbBX0a56yfpnZcZ4K/uI7ZqBgtljPM1tTAEp6xgNAv3ylZ/UkumXtQASKZIPSM4EeKisIMACgp68tASnBG/VZBF7Ea9m1E5jkaGWLcLRql3FrKdJZOp59WlUpfop5yTrsHLALT/VyP7WSawA6W6FgVOt1jR57+Q5u/0QV4qpgt6XX/PZvf793TvuoTL6y+aqUBYhAZ42SINA8/qHijCQHtD0rtRU8d29efgDo5+lpDUCfrdhmJcRlxYzzv/I272BzF7hFht3K/5Z3uSXDMwAdiH4KQBeodg2ATh86B6BLstoKoG/1AyzXQeAMGWDgBSU7kRfkgGok7KMCjOlFlwYYW2tyoXYlZr9TYg+5N1sQznaWzw6g42PZV+w1NI/X4rOzl/bbnLLLv5UfrCS1dMtZGfHybzz9iYmz0JMEexn0l/xq9PhTrXToGiXlrZXaXrvntQx0z1373YLvzdN/gG8VeGK97CsdkR2N715zTdB83p/X4UxoatoZ5PTEGNLrutdL+cczAuhLf0S+IjNdHI/iZ6cXb/F7HwD6NdT9mJ85APSd9mUJnk9mNl9j9AFPjOaikzhpKSQpJpXDwcAIhUfLQKfolUHNKVTUEUdUvdzM9eAze3+OpOmkwqzrAQK4ZawFUlHcc/SYZ2a176NscVRYozI7zf4vgN4WEwwBfARWwivnuPVmKPf3sjvL9lxzMp0ioZwsAYQYbsy33uNooKhLwse6TqOzDHnzjOqbYKjXy2oHE7iL/gjP6fgh6Mtu8Jyz1L31Dygm/Gfv9Z2OzLt+jT0p0tU8e78SmNEZBUP0KwBaGSD0eGlG4lsD6PgJENvsHBYwQeku48i9L0vxXboBFLGykYC+s/c6+uisOEeNNYfzDDDx3b6TAWV2Rm/NQJ98V4RqFSA4i2bwxCzvLiiiMoQMFQa7ATCfJZeKNEwxPrW281zOUv7Oub2a61lJ9ypCxEtniaTZH5ITtqhVindK+yWZOweA/vkUHAD6pdzgY79fRHGBjGXEOo/oAHjeIAfja3tUX3kEAB3vq/IR3YOTzHqYyY4CgfAXpRNF73PeBOpwruFVBQDSqzgAGuROWUzXZBQfAPr5s/XRAPRZ8YGjK7uAjTADV+8NuLTS6L5gYH9Dt847PaTS1eyzawD02iixR+j/nO4FE8wqN+nY6frnqeAvvqOWWQXHpgNZ4wBQDh/2zQGg/38vvO6aa+p19FXAuSEYqRZlZjps4LAZ2IiXsnPnVdsonyePKhEJjK83Jp6qtRlHq0E2ZRNe6ujst2cGP7u5alaqs6QXmzkKk4meI7tx63lYA9DZAc4Z/bry37faKtfs6anP0P0FLhj2b/YuvSawfs97u+W7pn1EtpdlJZCjtlbslAJAzPwVbCl0ak+zj+gKVVow11LA+bqWNq95tgNAP79qawA6vlZ25uzle22m5vm7uewd+F42L5qrTPO1FTiWv57fbO2u8Gbg+SkAPZ/LLQA6u/y1DPQqlMpGPnfdkjBRq1FygL6W35IsmIle+HaA4TWyFA9JdpoFjJXhSR7kD2eDzEosp/jus2Sg42NVLzWTi1UlpMs92kUuxv+dy5LQ3oJvVGHTWc2Ot17oNJ8uu2LKNzpXbcaqBFRA3DVrudYDfSbeoeECyue+od8S+dA1m7kANPt86WUtpr42K0eFhTgb7nsGKNJl+DfmvbifqdddIr+fDUC3rlWY4u/mQw7fsq74UlUy6MUFjazJowNAv5S6H/f9B4D+yt7EoJfzjE5cvl5mAFfOfPav8JqTUskag+GdUiDqqNJs5pnd+ogAeqC5iORZ/su9zhJ2ZfKaKUsxYwyGYGkQagw0g9MhYHsty7dMKoLB/SwdvBmBGF7AMcE1I79mOWTCbvYbtieNWxV0vw9IzWFRxgGnBQZdhKd7zplnjgYj09ciZP3tlJBbKtE5Bs3WQeQgI9iaJ8DrrVek/a3P/kjsr3PqLKLbghoo70XCAgbK9BVEUOkk5xJdXhr1HICODv3mniXc0X5ZI2bP428cHxTEjDlBALN6wTV74vy2Zui1DE5lH4tcL/AixXGtzD3atjbo3D1XTcLsc7cA6GW3FwjBELTuhu/vLKKDqVC6/+kU4rTkwLSW8aQ9evx59lm1Az+ofLLXGZFkxJQhM3rUfeUUB3RVktW8Vek9APTPJ+HZAXSOp7XI5q30cg3feLTP4A0CGeObAItK7uIX+Dx+aSYfc+7v4Qx4LwB9Bs6RQ1XCwGesBb2UcYh3VK2HQShwzOCAUKWlPnOcFQ1rplJQwDmQp0F/m/JyC0D6kQF0emxlba1f2dXXZo3MSiTOUf/+aAA60KVMEQ7oAjjQ4qNd6NU5cN7pyOl/5q1Vh+YzTf2vFj4CHukiHFoFyOWI9tuXZnOdW0P3rYx5PYvpV1sc30cJ93Mr++klkKgyooKLZiC3818pZPygSh1ezwsgKYsdD8ZjK6fNSccmxk/NslxucbSuAUbOZToyfZm+X6Cp3uuVWXfvMwD9/Ap9+guZhjKbrRt7gq3yyBfZ5uw7O8C7fAbma0CjR3jWbK/sL0BE5fvZIfkgPF/yjI0h0KMAIDpEICv5Jki7QHM20pYAnb3X4gDQz6/oGoBeQNeyGsqj2AezlQQ+FI3tIS9LdKmV2qmVBPKS32xnPHu283BWyprmO7j04hMowcpMT8pXgQ8FXluHUxcf57K1x6X7FzDJTy2gpip9vgeIr0y9uep7W/T61+4XnyE7+W7NbIoqBfpuOouhAspsWXeK735kAN1zC5oQmIEXzyQPNPbIF7ko2EGQXaWs7d81+vLac+bXC1/hs60Cp/Wb7cnKujbz37mv2XqRTeuMXhOstwagz4qRfIlVb/H3Lmd0BirxM/B3eu9837m1yK6vTVQ0A5dJv4K9VAm4arfZHHSYKvPm5zCT3yXvzSC4c3zkWQD0mRC71ItnoAI+jCdXcWSW7z+1dweA/sic7LJ7OwD0xXoFbDDqJsDhNcVqlr2KWU+mPfsqz944/b1eywxtvxGAjNGW7WOe0UqPCKDLIKnUDmMYkzFE3U+gOAPNPIUGgLKMTgyb4Kg/nDUpY3wt62v2FrQ/M/Kf8KifMSW0cs0EzCyxUtZmfYdFz3UfAWnmW0HkIsQC9Ao6qJR7gQbWNSFI2KUovNbLZGZBTOfq0viZAOEsPyf6rKhGay7SniA3KhlvrT5ylP083tZwArb1oDZT3DkHOK+8J/AWLcwe6JSe1vecMtFv4xtFrdl3Cl/j1h7oZXZQJDk2ON5qk2A/y55i2E2F7Zo9dY6qnMDJIugAIGSu7D9nobXbAqCj7WidUc+J2KDA3QKgW/t5Znxvff3wq/7PGepMxANSKD1TATVe39rSYdKi352tLqqkUfnPIr5nRQFrNaNvrc/MQJ/R+Ftp8wDQP+/KMwHoBX04iznetwDo1xiSl6mb7/vuCSJneAMM8P30A3eYw9hMH6gaztZsu7WnfC8APYO/LFgyT6AOZ2AOK7opwKfscc6GgHDOO7wf7zQD0+mwBqO5iiP0icoUA3roFekY5M+W3rkfGUAXRFC2otfJkrVAsjV6IZtmb8HZTy9Hr1kwyI9//OOXQYaQDZU7VYZfBql52hVkDselodcyR2mDzlPGqaCAQKMqY116kgsYLbsx24r+8mhXDmi6rzPvDMiwMa6pQrEGoONJswpU9uC1pSVPraX77iwDYudZXNMFDwD9PHWyNZfnCC9F65OfOkfOFRB9AuhogA6tIgoAsIoo9Hg6oj6LZXfhzWSSgefuceUsFBRbkAswYzrw3W92EJsofr+VH/guVSiqpIdHZfP6v0e+8NFamdi76SC/xo56r2edTmG2VxVkkgP2h36C7irlig+hPQEUZrpCpZ3J6UAKcim5Z+ZDqExuNvO1INsl63UA6OdXaw1AZxdnD09f0R7ti87f2fl3oEOBGgb9Kl/erf45v2xdClznl3O9lpFewBSfAr/RtCsKksIr2Q2XXvh9ssQ8WyWRJZ0xsuTUhTcH2vEBubb6A/pOgVyCBAxnftlqtLLFeOEt59rzkndGAbr9G9+wzwK36K8z4eoZAXR2FeDcoA9M/9BriVOX0tZbvp9cZC8LdHAuZwvSPX+X/4tO2ijwi+/TuSyTmp0zK4z6e5ng7i89zDmaFW63npNTALqAGjIzm5e+9lrAo9+ZfNZnshW3VhjIr8x3wb9Mbod5wBFKCvB/VdeaFeacoSpuVoG3+w5M756sUYD6OXvhGXqgLyszFaSBL07MCL1nJxeMUVWoU3R/AOh7coT3/a4DQF+sPwWyLEtzYJQ5ZSYQdGYGTmfWBG6mcoX5+54yox20QFpGaUaaeWY7PSKA7jnKYgKmcaRS+DgOAmxnZoXXmHRGFWE2Iwrn65w7RVGeOiIFLtgHCl4Co+yWZgw9sN99T4B/7qF7mFnYAenmvSJco42EHiG/DNZI2HEuzii67nUGaUwFf5Z4n6XfMzIw/gzjZb/3BGnOgdeiz96XVd3+69aydUcTnMYG2gU8z5K0OUxFKdZzK4PtUoOh3/XbfiPDhFC+FUBHKzk0KJOAkUqhc3pnbDJAZgnySzMn0BnlLOMmgwf4xPBJKaWYBhw442vAwawgYT+AWhQUM15xK4A+eS8e1T3jARmVKZH2oaoDlWefpRr9f+V5LimRfopqZyStcx2AN9tfRKtVFCiIKz5AyZ0lQa+pMHAA6J936FkAdI7vZcnXKruQvaeuImfvXXLzdq6+/RumXsZJ8ZOf/ORlcILlrPD8ARZmvGxPwOI9AHS8hi5U32mOmgLG6Gu1kjDTfwJKvM4Rh5dPvYrMrJczeZNOgo5ar4IRge90KN8xg5VO7dxHBtABB5WyJ79uBZ5n6UbyqPUjgz4SgM6hU7UfMi4d3DM82kW/y4ahM3OE1w/2Gkf9GoDu+6tyxRbkhMFz0M6el/suEMjsd+P5a07DA0A/vwtsy4KJzAWh4LFkbgFJAej4awB6jvECuuhj9NT0QP8vy4Vz2owfR4t7ZXd1D+RDva9nFjLZiB4LzEM/6cZb78EZ8FwFKfutKtX5/ke+rHfBJ/YtW6Ey5Y987/Pesof4TdiN6LRAjxk8Za+qTIfeZuCNQKiCnNFIAb/oVcBdoyA6MztlC6/ZYx0PAP38Kq4B6GTBLJWdP2iP4NHzd3b+HfwxQHQDT5rtzc5/ev0d9NjaGODjM+BkfhKt88l6P97v6r34fWdna3DR/G62fX2czTNpyx7kL16rJub3+ZDZL87uNaXcVSApG1qQbefXM9VqVHLGbDV6zfrjNbPyoHUvI52OUlKZ59mih33kDHT7zaYy+CXz/aKBRwfQ8f2q6ziX+ZevCThdoyPno+o8ZgF5nVl7n63pfJSUYrZ++cfItBkQl9+vVqVb6HgNQK/qGF6AX9VyZ57ZbIz4F798CU5bsQbPW5Y5OUw2l+C0LNs+s6YnTuC3sik9f+1t2epVTqL3+b/et+Y7fpYMdNhLfld6vGogBlqbWBUeW+Ud/g7XOXzgANC3nLCP8Z4DQF/sE2EVEzJz5sm6MTiB/H9jgpv1K/E3zGoqVf3ELLfhPZxjOUwYGkVFmR8dQC+DWtQ6oxiIJ3qd4J8KOAdi5d4oQAScQYgVLfZauZCtSt/Mwp4VATC/nBCEDOGSgKn/IodxpYnKogpsAEzlMDDvFYHb/c72ALOqAUd0feLrWTL7xhcZhX7m52bW+bIkZKB5QppyEyCYUjFLj0wBsDUi7yOwO0pPIAJltdK1ZgpHSgYjhcOK8i7qPqUiR8Ay8//cs9cDEyBaBnp9y28F0PEdSiSjw8wYqRS4fQacGwzOjK8Mz3P3PfmW18tej50nfNK5qXwfJ9OWzLsZQWldCiww37ouS8eR76/HuHOF7p0T53r2bJ99xAMTOxtblKOta5p8mHJiloILJLdGk0eh4cC+1ggvLdr90vN6AOifd+yZAPQc9mZyLAfomtMFjW+JML6Evh/pvQWsBPQqTfjFF1+8DPpLZ49ByRGAn5mByAxJ+tkeWaH3BtCTVQzs9FjOcrKCI9yzT12LQSjjQ8naWrlwkpElBY6aq+hBdjIwC1AkR6ejazoQyJ0tmQkfGUAn9wQL0HE5UC4FmpZnxplNbtM/crLQ5T4SgD6rdFWO8rXsrkfhGfNMzApOl8pXz7MGoLOVcvpNJ6TXe14zKCC9ZsuzHAD6+V3A+wrGNdfaAm/FA2ptMQF0r6cdMYG/qmChG/qoDBdlbAEWeCt9lV29t3OafRJ445nSM92H3ysD0Ov40CXZUtnggnzRVUGjjxhEM3fd8xaUyEk6g9C3nKHzFHSfd0webO0DHsxsOPad/fd8M4C8pAIzG6og6oItzGR2reDMdKeqJvg3/TJfw1s+7QGgn1/dNQB9WYWtdj576L7n7+z8O8hK/gUDb52JHuc/vf4OerEKPmwC9sEMwJ+fnIk7yxaL+RWupfVpp0w/st/vDPXMp57GOf3BD37w6Td+4zde2k5s9aXO75vnCN/OZ0i/rdUombQ1gOrUveL9VcMysysCkT1vFfam/2qtIuhHBtD5JgsyE7SQfo8OHh1AZ/OwF9Gec7klUPqa81rARcFfBS5K3kMvKjTAT8jr8Bszn39Z62yqWpMB0sMnzFsTi04B6BKAquJqdj9V/0K3XcszOauabtUpBLRXRRW90D0lMxnke/TDXl/6rOfv99oZL3veGs3KM/5eJbQ1gP9ZAHQysoQB+k3t/lTp4W+tND9aKxhj7u8abR8A+jUn/zE/cwDoi33BdKahN6N6MOEJcuSMba7c9ox28vWzp/V0es0MQo7GFMPKinRraxno3otBUzQYd7Mn0Lw/B1+Uu8hCjKESjxTSQDbzVoPYWlQyxBrlQADe5TTkLOUgCiinfBEqygph0Bnh3ncuaufS42PN6+HmXnMMcCTPEjD1BjG7n0DzskAyCk9lntjrub+zbP8lSs8E1mfpnkqO+9tUqALQU/KnAE6JD0ifvZFn2Rj/f41yPcH2WebrmuycS/d1y/unshAdoAV0Hx0AEyoZZbZm6BDtUgYz/jkS5jWrA2x1/FSqvHvIQDA7H7dkWi8jeGdWPV5Vzx+KbY5azzcjCqODSvPMQJQi8cycJIB6Ro41m+eIIlG2u9/qzK9FYedYLjN/z97wSzqZil1ljDofMwL1ESovzEwRtDMz0OMDOVdzcFxbIvgA0D9TyrMA6M5mBhw5W29q8mxJI9NQI5sDPh8l22QLr9/6HmdqlqTlINJrTga6oKPAPMbh7JVWhQfzWgb/1vs4BaA715XAM+ObrwU0LHunzbYSZNgMvKlMdsBIADqHAj1NaUZO8+lA4PgGohv0yekIaY3IB59N1nhNNvhewYpTx8ixwrnC8LSGdD/0Nt83afEjA+jOThnFztuWVkRrtGMPygRwngv2oqueAtCBHIFdPlNG/NKuoA9xvDSiD+vPYbmlhPsy6GuCblvPxEd9X73SZ6/fwPb5TGsAuv2swpH92VKi9Z7rdQDo51cbzysrtx7o8VcytWxc+ysbqV7mMwAaYPPll1/+WUBXfBz/UC73W9/61suMf6avbs1UOv8En99BPlbFzb7PZIFZocxrvNu9bQ0sr2R4WWEFh/vNgKKt93nv91lvfNSw/teUfL33Pfd7EzTP/rTHs30Hm85+5y/hl0KndAF6T74isyoitcqjN1Vu2utpR9Gh0LngTTKMLMwmDAjcClZcsnbPAqBbu1oJWb9TQPHMXAzgoBPOBJzl+q0B6L4jH112BB/YHrrvJft46r34ab2C0dOegRl4tqxrg5/0FIC+9Tnm2atKZolWaL8Km7Oy3R4+NPpiJdYlgVzj4yOPagnkvFeJgG4ruFaQrbEHgD6BzplR7L7ZIQAqelHVsOz/Kdn3kQH0WgjQw/kpp//+El/yVvrc833oosoLeH00vQc913ozPXoGK4bPsFnYzHAQOAY8pUqc5lozoDW8sazwKd/wuXQa978mn9YAdN/TWrCjCgLZo6pUSZv4CL2zYE0BBZ0jz4ovFuhX+fVkyPSP+778IvhV/JQMmb4P954OZJ3Da5Zg/xqA3vk10w/ow/aJrfra5bsL3KFb7K3vrtG/tS3hSlBL7T+B6TOg0Bql56wlqMzfOgD0PTnP+37XAaAv1n+ZgT77JDM8Zimq16KIfB3Gm5Hl/bNEZuW6GSuciEX5AKA4GxuTWawB6A5tTnKGz+yROLOcMdX6lFPmbgXQy/D2PIwqzIbg93o6dWf2MyY4e6e1RozxrVFXW49L2cQEhLUO7KOkzB7jZXfXG32WmC/zeC0yjXCv34g5BRkd+b9LL8JtOsFnifkJzs9eyD4zBVrZJtHqLHPldYr7uV4dp4TazHC3n5UGXzPaLl2HW94/6X6WDqVIzeoStSAwE+IMVcJdEEXBLP5WT5faOdSfemv/TvuWMwqdzcxttHULgF5JowIDMkBUhEDzARYMz7IozPas8rLOa45fLDaQMwAAIABJREFUNDFbHHjmStu770r/4oszaIOBw1gzOIQz4teyZO4JoFv3eK81myWr8aGCTIoc3zug5xJ6nqXj0HJBNFU3KRPUOcxptTXwaXkfB4D+eUWeBUAXKJezMt5ckMWSRqbMEGjzWqmxS+j2kd9b7zTyH18UTFgVEABiRqUzVZUcMycy3sYQrp/gLc95CkDHm2bpffxoBqr1m/gTXt6Iv+fYzwkeaE62JRsqfUd+pbPgiz0vvs04RAtlEqQv+N1peE8Dk0xNt/SabpheRb51j+Rc2ZjkaqXQ0Ot0VnxkAL1WRRyOztutjiT7UFUktkE96nz/KQCdnC4Y0PtyfJinQ8s+LfvmRRfski0A+tSzfV8AnHP27Jczmj1jnU/ZMweA/naUUEWuSoTLHgRE6yc+L9lyP/zhD18G3X5WFbj17vBVfF3fUvr3DLrH87IlzGX2sjFmKzj3273TsbP1ABTf/e53/2yQ5dnUezin57PXUikZMh34tf9KT86G3HoP5C+eUMB6uuy1dvKte3bJ5+c55zyeWaZ7+y0uua8t77W++STYsTPbcwZP+a4C2tBs5XjRa1UEzfSK7GGfFziC5jmZZ5nYKevpF7VzAS7MHqJ7r9+zAOgAmCpJkfmzUuDc9xn4WuAefctnTl1rALo9nn5I+pr925pdt4Umb3lP1TfojvSr6YO45Xt9lt5ZkhGanj62a74b/yygcPog2R/O2mwFsaUy09Z74MPih5Fly3bp2nLW0vFlXP7oRz/69Nu//dsvPrMyU+mQJUqYbwXQ8Qzrzn9sZr9WGdK9lMiSf7z2UM8IoLPF6N+GMzoD7Lbu/Xu9j1w85U+89Z6cofqZs12rnmYmi2p1yCYus5wvo1a8PkOnCnivJU2A7mzbis5LAFwLDnwvAJ3+xMbCQ5zLAtg8XxV9zPi/s2pN7Mv0x85A+Al4973+Rj+zPgUrpbsCvMmX13wT9vkUgO5cz8p0YVbm16qbxKv81gTub6WlrZ/P1y0wgW5Ti2I8im5UgGEVCvlutlZpOQD0rbvw+O87APTFHk1HOgaVkSE6EfOa0YIzgnCCipSjQGSKL2A5gBnDz8mEOWD4lB1RdinA5mmYrgHoZc5WkjtQFAOaDk8KXAzW/d0KoE9jKXDK93s9HUkTmJvgrbU7xYT3ODYzizMAc9lDfAKbBIY145wouv5UhtS8P99pb4t2aw2ujaxfgmdT2M2Sl8uSLO5pKshLQH1ZIuYa8LzfmIAj4Zag5UR8hGv2urU3OQ2c4Xq++dtsxRCARDjKGAnUpnzMHk19FwFLWdhyzUhm9zYBBg6xWwD0HFMpmIBz/X05Egj7eBR+NHvUMYjtHUO9FgpFXeZAMweOWDu8sOocgJkZYAJgKoOSkTPP/ak1uieAPp2B1mwGP03nxDXR2lto4NL3zPM9DanJHwqUOVfSbe23DwD98+o8C4DOkT/1kpkttYyonrqCsyvLTX87jrtnu5z/ejAzrPFJPBKvxOMmgB5fNHPg/OIv/uILb9sjgvwUgE6W5FCrF9trvMh+VlKenAqQLmgpOUDPnD1O6ZD1K6WjpB/Qd+p5bvaMgfNFmi91hbL5y3D33YxMVUkY8kVu03t9Nn2KrCkDk2N+ZjpNffcjA+j0wc7fay1ALj1XwHO2gayKghrYDYz1UwC6YIYZNDl12qkjltkxgz7TifzmFgB9Vl/i+KsMcL1BL33ej/T+qg04L/S4KmoteyMfAPrb7eojAOj4nNKdBv4+7UFgVKC5jJuqm3Acdu/mmYGObyeP0Nj3v//9Pxt07nwQe2fwLtssTF1zBpzOHppbQBm7PwPDZ/uxadO+HZXc9s2edwYM7Ana3XZn5z+do5+sRqezglj9U/Fq8gQfo/PQLyqFW9WSQO+ZSev7BI2ged879Ss2ZQ5z+mTBmb6vqiwBoOefYvs7ngVAt96Bql6fskvZ2lW4qB2keU1XXQPQ6RaVYi6YEs/Crx7hotdEi/G/rTzo3P07D50Peuzkf+c++9r/4+v5XPmOS9jwO2h/+k8CqPfwoTl3gTz2bukbPPUs0+cguPif//N//jLYR+giX1U+awD6tYH73cPSf4qXJEvpp/W79zy1RkKLzwigT3901S1f8/NeQ4tv/Zl8+/kQT2UoX3Mf9fouaHu2HrFO/TYbWHsBA93M1ofR1Z/8yZ+8JASV2cy/W+tcNEb+CUpC62u0/V4AOhlbUDy/dPKX7T0D02YSGF9vFSTYJtOfWGu3MvRLGGXTz0QMfpASpJzDUwGopwB06x+PS9fI/p8VD6ec89pZz29tX+518WcA/Q2v+b6tDb9KFQXM1qKKA2vVVud9HwD6vXbx7X/nANAXa0ygz4wdRkKlMShDRWDPXrmTcREgRWuXkcsgNihlDmBOTsw6hs9JW3QlxlU5Zbe3BqATsAmQ6eiMESWAA7wJnHrnOvhbS7gvDeAlIFX5esx5BhPspdy+1VGYfT3L5G4dZ6T5VBDm3nCOcVgGzs7ebv7v2a5KwxTRRmkpY+2eAm4qljOTo4j7In8pBgXBzGoSztTs48fJVflMz8S4qcxsfWVEMNpr32e/BcJsuZZg6HR8M0xuAdB998xQpqgURe0eM+Cs0TRAJniB70yn/ykAnWMQ/5K1RqmdJXk4+gNiGHBbzv3eALq1mO00Krdvru/qlv36iO8p+GdmJ71WAnr5bAeA/nlFngVAZ1AVEDKNnNd68k0AXTm+733vey+DA+3ZrjIdKlPNMAKiG4zIzgrdjSGUwQlItDacRXSlCR5cs0anAHSyZAY+nHKYur+Z0cjJmcOTPCs4k1NcdlgOQYZ32ffuu9Y6HAU5y81kXv+3FoE/jXDyIB2XUZ+xaSZLClycfdU4K2aJ0GcB0K3tLJ13a6ariP8qIHCKzJYdpwB0ezB12FMZk0vAbFY4AthvAdALzKUPOEd0DoPe9exX2Xr4Ah2uEsWVlu35twLozvWpEu7pkHNNl39bOlsnALAMxJ2l99HKDLiYgc1HCffXqXgGkAsq5fTnnMXfAxLN+HN6sf0N5GJ7z3YHAei/8zu/88JLu8giWfP62epri+a26HXPfvaO5/vzFVgG3c/S+8l8egE/VjqBUqTsomgQPZbxjGbJHcPfpi4yeQwgogw4NvIMLidzSiKpJzoQHYA++WS+s0nTt1T/ehYA3Rq85tdb0j1fRfogP0y6IFv/1LUGoLPdK687sw4FVTz7JQBwqb/cEuATUBKoNM8HHbtAVXpx2aJ7+NAAVFWz4qNxbfHHLAH03/qt33oB0OlySwC9TN89APQqY5nZr+QoeRqATidiL8zKYB8JQF/y56k7vKbXPdM5m0ke+NnULV+jySVeQXcmu9Ag290ZYtM20F/tqvArge6AXrKm9pNsE/Y+uuIbpa8VNOweKsGt3UiJRc4mOTVxnnnv7wWgW4d4FGA3+55fuoA1/IQsqEQ622QLgO576QUBxjMIgh9E6wZ4Fd5yqsLoKQDduabLVhltgulrlRHpIIIhAPh7VABcO1sT06InFchDH0+nR4/xPj4hPoywgq0VeA8A/Xk43AGgL/bSIcoJaQ4wMiP86WhYAqz9e5Z5d+AY1cqNYOIArRyKokcxJOXlRLNMQG8rgI7BV0bQAZ7R0VP5m4YU5ePSDPRlpmu9OHLiTYfqrU7Dex6vZXZnQiOnUtH+laix1rMsNZpgRFbigzO5cvH+79ku61JktJmAm8DpvZ53OgBniR90zhCqbQKnbllRhGB7QwGaIDJHQWAERSRBj5ZngESKnHlrmdKAXffsvFQqx3xrBvoysIXzvFJFFKKME3QZnyiysBK6r5Vwr4x75eo5S/Cuypo5F/VmNVfq7VRJntfoYm8AHV8N/BfxPSt/bO1Xfy/63ft3yKXZ+5rCvKVX5gGgf96JZwHQ6RplnFYmsN6IS6fD1BX0mquv3ZrzbW+6vdf34TUzkHEGReHjnZUitAMTGY4FOZIR06C+5t7XMtDjy5U0f82R7Pdn1nlOJXtm34u6L8tetL4ggdluxLMuZV/Oc3yjDLG18rwTkCu7psDTqi2ZKwnuvsgbxjCHGGdFrV8qUdp6fuQMdDK2iHTPlU6/1bhe0lRBrvaZY6TygmT2KQCd3E9vnaVC7ft0Wk15iT4CU+hGWzPQ6QTpVPaNHlwf6GvOx0f6DPqtvzzgovL6S3reAqDb33qg06e9ng7tU6+t1xIoLzBiOUcvr/VjzcGGvmZAePq0c8yxBuhV3pU9W+92M4dlgThv7eiaNHLvDPT2YdK981YwFsfbLKWJz5WxwsEb36X310rMuVPCHXhu0OG77AsAHXhuLri+6hYf6bwc9/o2K+Cc51MKcMCT63VeCy62YBXEyOrZXg//qZQtXaKg7vp6TrnRGaiMLL7ve9EtW9nsDGRDkjuVBefzqk1elVTSe8i0/GvXVld4FgDd3mSv1+LwNX2wlnP0twkwrpVcPwD018/hzHTlP0q2zvmSE0ynqu0fPxRwqkFHqGXgnPeQnVXGcXb9zhbwfPmMMtCVbw9Ap+sY5BfgKBBpjxLuVawylymsjDu+FnhWBvprLU7nnjxiD/TJn+kr2WjO4TVtPi+hwfd+L3/xBE7xspIMlzx+6rHWhvyid5JVMwlq+mDRI92bD5J+NQO/AsnJIcmLBXvR16oG4TfIOt/TXAW6WmE4Q2TU1It9d5VE6cU//elPXwbQ9S16oCdzPQcd0/C6pDB+2hLZrINzQjbgLc5tNr31n60pwrjwO+safyLDS/REr4IMBCcY9IRAYzJqXqcAdH6IWQltVttb+qVmYgfgvJYRnuWtLus7E8dgdYItDGsc3uVeZwsLeny+o7WEg3nfB4D+Vrt4/+89APTFmjtIOZKmQ8nhIuyWEVQzI6nXvqMoYExImdA//MM/fBkOYs4tTB94LtODkf1aBpLbW8tAx8DqEcHYnuWIp5OTQ7XScr7zUgCdgZYhRvgkPDgBPOsE6ycIfX+SvuwXp9Cen7SXs/wtZTSAapbq8PyUPQLCbG3qEeb/nu2yLjnbzJXuJliLdr3HM8+s8xz46LOSNCnlDJj6CjnPgUaEeZHbnJWUnkrYlZHtPKIPQGxKm7PYOeAk2HJNBRpNVO7fTBG5JQPd788gkMocuWdKJ+WuiMLZG36W4S8ytHM7M9PK4nbe8Zb6HFEuU1bri1OvvK1gwd4Auv3NmY/fzUjVZwxmmbRnP1VRsBdmtJySuxYlfgDon1fxWQB0ij++HNAGtGwsz+UE0Iv03avX9xa+eM/34GMZnmZGdBkh9p4hhKdZu+S3mQH3jW9840VHYzgWjLCVxy2f8RSAToalX5gr2zkDKX1XwY/1JpvGus/UZxb/S+c0+54yvyrTWjZkJevMviMn9vK357NMQM/6kQ8BR5WGNZOXBXFZO+AgoA29nSp5/ZEBdDpQPcvr8+78XVuas2oI9g4fnxl7pwB0cr/sP8Z9gQrm6bSaGVIcKWiwIaBmSwZ6GcrOCvAkIJGz6tkv56iMcUDp7EE7g08uAdALRg1Ad86mw+u1rPJp580KPLMkKPttZpzO84qm3DudAQ+Mx6Eh9JD+/FUH0Ge2GP5awFClNGXZCF6drcLID5k7BnsjWexcT4cd4O8nP/nJy1gC6L/5m7/5Ap6bq25wS5bus5/Lr9rzzV7LzvW0LyvNaiaPA9bxgvxGZrpNwUD0j/THWV51Kf/xtcAgdna2puDE7GTnxP0FkrNJZuUy+ks6TCBFIMs1+/gsADo+MXu/nqp8hGe3ntYxv16BD6+t4QGgv05Z9Ck8Ob58a3Ywfbhyy/wx9W5mf5CztWIqEQEQuAdIxEaoRPWldkrPXA90fdDrgR5NCrQGoO/VA72qYAHo/KiGe6GHkqH0rBlo8JEy0OPP+GWVmgJw6QrPfLE3yhBH8yVfoc/lHk49d5YWZ6dXwZdtU+swMzsSfaATMiwb2m/NjOKy132efpWsEvg1W4rgucmkAGh0529TL24v8Yq3BtAnH+I/+KM/+qOXAUAvWQzvUjWsdl+eoxYR7nsZmJbN4DkK5JxBPtbbuW9YW+vMP0SPrW0r+TOvNQC9xMplK99lIMX0S+Ez3/nOd17GW1ZBQXuzBzw8J/8Jfao2dHSUKhKaJ1awNejvANCfh+MdAPob7OXSYfJ7v/d7n0T0AStyZDp4GBEAXYYTxneqbOcagI6BVa6Hg2wyygmsFSGMMWK2lwLoPjNLYFeqnIPlGbM7lyWRRXSl8FIkuwhQwqxoJUpgUacz6+sNyOxdvnLSLxomtHMQvXXm4uxtXkQYYUSJ4CCo1ULRiubZk97ZKOuagVk23CxdWwZOi+s3Z6+4Mtv95tb9dQ4rs07pmz3VCeRbAfRJCL7fmWQkO/MULkNW2Mx891wz6GUqaTNieSoz9psyaYh2DygwU9K29D2f97o3gG4/RGI6f87hBJCsyzNfDBJBWM6jYY+KpD3lBLMeB4D+XAA6J02BE+aCgqqq0RmYuobX9ZpiKO1RRvBRzlo8Dm+oNKAocUZRvIJciAdbs+QHkJ2MCEikrxVAtLXf1VYAHX+ql6WZUT8rGfU97pXs4iBozkHBIRGI7dk4kw3ZjfhzzgUZoxwPHOZ0GsZhY2u2yqn9nRWcyEgymd5oTQF1yQx0Nqs5zd/l7KjcHtlV73ZyWKujDGr70X1vjf7egy7pAGR4FQ0EapGvZuuqhCDD3/oGqu59pgrSrRwkh+ePf/zjl0HuF+SIXnMImSewOzOuAB3LwJEtADqdIn2XQyddWCDPs1/Wk91m0CEnr90KoNunsqqciXoFez3B8xn8+FrGef8/y4MWxJ2uXNAzXjizS+gOZS9yjBVo496eBUBnoyiDrp84vjHbnGyh07nm1pp+6Zzhbei+YE08YQbC41cCsAwZQgW2eE9gjRmflsEEQBeI0mUP/uk//acvALrZ3jwaeL6sjjDpdsvafuT3TPto7sutcvTcmswKbDnznW9+mWn/Tp9NLcfsD3lZxrm5st1kFt3CdY7OZuAOJ3yVz2p1VuU2ekDfhe6rVlYFC7zH6xm8Q/+59Iy652cB0OlqAat0Urrga1Un6BWzdG/Z/T5z6joA9HOna5//X1tntnkBK821TNjn16/7lni5SjNffPHFn+mTVUOgz1apzHxrBnqB6yWpzNZaeMbUrwoaNn8kAH0GZqCJyZ+f0Xc+KY8eHNhq5n9Nv2S7LQOx01/pVlUzCTyXHe3vJbb5/Kycx24uG3iZNMK2YeMYvk+wI5BUoG++Wb5ktjTeS7cnkyqD7rtn4ti9AfRkLfvq5z//+ctgg5ZIZi0K9Ddb52zjtUpyc6+sUWtNp62amDXiT6zUvTWZ1Wrmd5wC0AVWL5NNk+9LXWlmoMPG6Ox0d7/5Fpe1LUEUffAzuF9rzYdsXfK14D1V3zCjs0t1vQNAf4tdfJ/vPAD0Hdc9YcDpUAYshi+arswMTDiBwmghAAwZDBkty1taA9BlESlvU0/JstsxzVnCj1FDOeGQ5GS9FEAnMEQW1yNjWQ57x2V8iK/CxGeGlL3i3CJEZnSvdRGB1rpgtgGY/u/ZLutSdKuZU0jGK/rN8H6LZ1465ss0TmDPvoMBIxy7VRKgTDh7GZiMzsrWMlQBIq+VrnWG5m8FUFwSOFL2DycDBXpmQlIm9wTQCeeyxikD9cvhSKk1BYfGzEZyf9NBOFswFHln5oyvVxclk+OXYmX2/68BPmu0sDeA7pkqGQx0wesoysYzVoOYa4t2yQA8KllQ37I1I/cA0D+v4rNkoOMt9dZzVjufnJTLclsTREcrZQJdCw6/Bd+/5TtrmWFv8V3GUEYR/o3vkSueNwCJ47FSb2aGc04chmO627WlFk9loONPlUAG2p8KSFoGsE2wC9+uahKZNQ1g/KEyjOgjZ5TXU2e81Bhc7o81L7vVTBZXsYVOGj2SH6da/eDd9Xajc05gl/4FoDbsWc6UUw61W+jn1GcfHUAXTFg58TKdcsbPQAM0MjMU2RllTM3AEXR/KnDEHlf1QFBKujAn4bNf1rigF862gjNrwdDzr2Wgo9t00nQq+hRevJZtfur/ZtbNrNJU2fachWWdmPEQejwbB52UueJ56LvPkIFeKUhOf+s7K7WdotMZYJosqSw1nlZljbKb2Pr+PltTOEdAdMPvxq/8fgC6M6RKHfAciP4agC77HIDOhjkHbN7z3Fmj6MzsmdCMZ3p2cMA6z+w1NtDMrnrLfZiO6s5n2WjJW3MV2MgsNJy+4IxPIDsbtH6pW2lsZrIVwE6mVN3H7D7yieA3M8CzADOzcxMPnT1Sly0x1tb1WQB0YEHVSKautKwKVGvBMvzb3zUdfguAXkBFVebeMvvv1nNyq8566++f+vxHBNA9izNNHtVSxBmu/LKzKOmrsRacv2VdyQi6YkG29H5+aoOMlBRAdpKj2afOwylQ8BFLuE8/Fz48A42+CpURa41JV66tADoiL9NXrdGscFsbMLKEnjVLrlcpycz3zN+FV6KP/JXLgOrkD7npu/PXA6HJyPzH9PGy5Nn6vtf3+51sIDy2qmtvnYE+9Ss6PP/Fz372s5cxgwncmyBRVSHMMzN6rZLcPKNr/Mq+kQn1Vrcehj2d11oP9IIbzFUrJedfq4yY/uE3wsic+z2vAj3pRc5hLWjo385o/hPrXpLqDHJGF5dW+HD/B4C+5y6+73cdAPqO658xUTmrmHTlQswMlKKaUlLNjJlTiuAagA64zKHoOyrNTBDMcn6ircpGIsQvBdAZPpQaGW5lBdUf/hnBqXq3VMqMIJXZSaGb/aWWkUsUuJxUz1ieB43WwybnX5k3tyrTa0eRwlI5GYpDJeIoVhwHFKTA7dkXkYAOSHSfUwkPUBB1OJ0fU+FwpgObzWXzmLf2LyoCFW04M6oVyII0o689AfTKR/pN61F2WCBEzpac3mYCvex+z9v+4iXub/ZOn87BlCAzgyalZ6tBuzeAPksKZqgAYChDzxjMMs+LvaLcNurf9JqCOj93AOifV+NZAHQOiEo6AisZOPXGei0LtrOKdxdhjRc+w1WPZ0YufiATmw4ku8KVQVcVH0aSNSpT3ez/TmWKbOVzcy1PAej40ywNZi/K0J6/QzblJJi97gtgiv8vW4Xg6ekyvhtPx7f97ZpMrzXQKZCpKP1ks3vPQe4eTpUlDaBm0HKuzWxZ9FwgY460Mj7vRbOPDqBzEAVM0HfYCI15tukCVcPhNKBf0a3Mgjm2ZKDPSkD2qQj+eojea0/e43cEudT+gEOwnsLLrIQ1AJ3zJoedM1GJ70r+zwydnNun5pkROp1DsyXPBDuzD+m/Zb7XjqeWFs8CoJOBBZoLfpqZw2u8rHUMHC6LP9uX49XrglPx3YKx2OMcgPErv1vQkN8nl/q+jwygz16j1sKa4ANbK3S9x9nd6zfJ0YKVnNnZa3Sv33jte2rRRT56HcBg3Z3ZZC69tjNP1s/y6dmdMzPQ8yQjtug38acZ4O4skEEFZ1WiuTLys0IDHjrbDc3gzwnwbw2QexYAnb8JGEInxE/ognjHEjhk981e9qcApK1AifWfre1mT+G3pOdrv3troMe133/L5z4qgO6ZA+oEdOExyUtn9Vvf+tZLtus3v/nNl7N7y0U3mhUZq+QkeBlt821rDymIuUoL5o8EoNdaEF/En/niy4B+Rt/5pAf8qMxlehCbrXZB/i9fLZk1E9H4dwO1naN8sORN/gxzVUzM5PCyVHn3Uqlye0FHKcGRTJoVAfxOejF9rZLo+HGBpeZ7AujTxpIE4EwC0D1D9oIzUY9yM5ti6ppbzqhnr8KqoAV+kobfaa35Q2rF5vW8TgHo/B6zxVWB9IJK1xI7alFSYN+W59j6nlqr2m/0F74F4xLQk/7CniuQAg1Pmrum8t0BoG/docd/3wGg77RHM1qdwVDGuUPp3zFsymm9KjCfjJhlL4l5W2sAOgZfSUsCJWXawS7DyowRfvnlly9leXzfpQA6Y7gy5WbPVMTYM5ZHJnwmcAg4r9w+g6ar8h85rpf9Cncir4f6mllixTplEG+NdLvmYQgdSjUF20zpqYQiR3BOAus/S9IS0DNLqHKZlTOdIMUpY2wtE2jLs1C2cmhQoLV0aHAg7AmgT4drjtPKIs1MvoB1SqrzO+mXwpAjiIO48jWUKIoZo6kMyUuzzud67Q2gFzTwWinDZ8+GcQZTSuu9GyC6puQdAPpninwmAL1oWTMHPgOW4j8rhCydozlI4u1b+Nqjvwd/CXylq+C5Sl1rp4OP1TOSQVR0tTVyJrzXHH/2XvpaLRKsqWuLk3mu0ykAHf/93ve+9+nXf/3XXwZeW2b4Uq7OQKXl6/g/3j8Dv8jpsh/JvPh2333pc6zt/VJephP5zPzdU785KzgBBmapYw6YWS0gx/LW/mN70OyjA+hTv6fvFMHPVpgR83SRIu0Fmk1HJofBFgB97vUEar1+9gv9zrY1p0DZNQCdrjIDSU5lRneut6zp8r2vgfDzHNI/oxH7XpUhs/t7hgx0/Du+IXBoS7DnBM/x5/o9N5fVxDbpvXhswQhmtodKV2Rxrb/8tvMxAfRKuH+0DPSeo2fh5yjQmex99qvKPeiLrZTOfWtp43PrBmzI4avcamuO9892D/h9lfRmMBV9J7DajG5vseXmWfH7ZEsVGlRBK+tSidiqX6CZqXfOFmF0spzW5q2ZXs8CoAMO6YMGv96sEjRpY00XPEVDWzPQ0cgjA+izgtae+uu5s7f1/z8ygC54OB8VvTAfknP43e9+99O3v/3tl5kddcvaV8FzJpnRRQ1+KEEkBrurRBjzKX3/ETPQAybZDXgiHiVgzvyMvvN5Puwhu4N+aa66ElmElqqWSccMXxC8wS+Zz5RvN59ubUN9H5oguwpg831bfLgFNNDj/E7td8zszfykgkjRnlLd7r1WaeZ7AejZ8dnAM9CSjM2HQbed61wJ+0vOpnWugh3/MLyoKhS+L8woPwhsDNnFAAAgAElEQVRMJD9Ie34KQAdKnwosnRV9l7y1oLF8Flt575b3ed4CONz3PJfWtiQzNBYfWtLBNX6HA0Dfsjsf4z0HgL7TPiUICETAHgBdpJmSqgkCM4ZTSbf6jTK8GPWnrjUAHRPjcKXMYGynAHROY/0Rf/SjH70I8UsB9CWAicFULvkZo+gYk7PkCCCintnL8q3TidgeXuLw2okE7/Y1UyhvcUTtcWPojxFeRnEl4pw10WMZmGVNA3k5MygYIuyBipzvOQcpQd37WwL/np2RUFZAQM4EaFKCGKyVC14qJteu4cxKCkwyV5ZeVOyMulwGIFBYi3KszH2Zj9feU59LCS1TnnIowtJMYWuvOCEr02SNTl2MvErY48NlZZifsRrEXAeK3OyNjHfNfpun1uwA0D+vzLMA6IKLKtdsDjx3ftYMlVvP8iN9Ptn7Wisd7XQMRlFli/EXDltAB15HVwK0GzND1HvoW4b1zKjPcN+yBmsAej16zWsA+pbfWZbWJeMCm8m96fCOZ5ofAfgkjxjwRcPPqi9kAicMY9waHQD6/33hXbMHOnmXfo9my6Iwz96AdPjaFdCt6ulu3gqgb6HFr/p7Cuybeg4dxziVpTvBAev3GlAy/z5fTyBs2Xewfxc4aiYXqrKBF1ZlyPwsGeicrGXAABS3ZC5O3ZmzbfaQt6cFndK90rXY8bNiCd0ezzJmha4JPG/pga6Eu/FoPdA9BznbUMkCoKv6Hh7+7BfbsgAJ9mW20jKrau91wKPj3V6zgw28fwaQV9Wi9lvphmRo92q+xhF86pmcG/ZlQdr8TfVDd4+zJVpV3egezkcB7uRWmYvmrVWRngVA57CnBxps3lMA+jV0tQbsziCGmSW4d/nca+7bZ8grPh7rgY9Xun5rJjR+xecRDaK7ePnWioJb7x1frxqHcxlIzIdFts6A9+h+73Um56asn/xg7UzxXUu6UrULgD6rSPE1l7SFXi7NdJ3rZ/0Bl3iZGS8rkNO9lrTEZ76FXz0igO4Z872hB2Bi4xl953N/0ZggnKru0oMKhPB/s+VYLdYA6M5ndp/zXrVLn50VtUrqITu2VimZlensywwcZhMlt9C2SlyG34zXmO/VA72WaAUokm+yzwVaoqXaaNJBtClqbA04m3tVmyLrA9uBFzV8H95k2MtaK/CDzGsNQK9lqplMr0XJWvLoVl679X0zmNiattcwtpJezfaXrYS30fFk9ddKAl8KX7gGOzgA9K279fjvOwD0nfaIsw/zxdQYC/UbpzRNhwam0WHESAJpp2NreUuPAKBjqmXRmylUMfVnzO6cvbMJ8AnELo3jZYbHTiT1Ib5m6eh7q5sm0FKuzSLuKw1HIFUtYAK+9VErQjEFiAAscnaLI+3WZ5oAOh4BoDGA6IxAtGUAdIoipLDtcc2MxICSmQGQAyNAxTwNrhyD7pPCu6chnyJb73LgUn3LKWxFfDI0KyvHsXLqmgpg2adlCz0CMLTHfp76jtlyAn3P3sBrzrEDQP+8ogeA/pbUeb/vnrKYLjYzGyoRx7lP9xIQZwhkrLUHucCQb+AfaMOYJd0Yjjl0lj2P1572XgC6e6gtB943M04nuI5PBlSb93YiXrPzM7CKjjkrKZVJeq5k3zW/u/Uzj56BfgDoW3fyPu9Dv4GvnPfKd6bnLB2oy6y6GeQ5z/AExmfmexkbObVn6d+p1wVCmOnMgbxAZrpeZeXZec+Qge6ZcnxN4GAtQ2dZSWP2l6/Xda0xcgpbP8E9M8invsTzd333rKzBMVoPdA7dLvcceL7sgX5JdtFbUbo1ISMrYS8QJ3AAH3r2qyo/AuztOTqofdJbPjsguoAnGd613xCgXZsUeslsU1ZbhmiVbedcmK9xBK89H9oWfIPvoQ33xfadAAXndXSDhpyPAAFnqN655q2lUg8A/TzVrQHo+NnSb4KG3jog5Pxdf37HLPmP11bmX8Dglotu6byoYGhGd9Hp3n7MWWHP7+CHfLmG5+CXmi3x/HstkWrL8y3fQ0bkwzFXkXFWRHnte/mvAZmyggVEBTTRZYDnMtDNaCVfwzVBOPSf9CE6kT0pGMh6KBevVLws4Fo9mE/xq0cE0Kefiz5VtRDz3jR3DY285WfoSQGv5tqG1aKsIEQ8SdWDxtSL7XfJT+bZhsQ5qm3tVvor89ja+50pm2Y7Hj7IqvnxQc5zxJeaTs+vANA2tObMl2DmXyjofiuPmvsRgF57Un6JeqA7k2V1u8/Afr95LYCejksu//Zv//YLgG4mm7MRAOhhWPCseX0EAN2aGuyaAvvo3LVcNnve+DMZY00FJ9DzSiC7JHFirtEBoL8lx7nvdx8A+k7rDVSmlMmMpXBUFsQBnQaNQ1ivCkz5VM+OeVuPAKBn8Ae+5dTMSbvTMj7M18zSYpS1SloToqci3Z456/zUxtzLiUPZcbYazpvIdmfDus9ydDkxzPariHyK1nQieqZ73P8E0IE6wHPRvbLGKIApmAB0/EF5IoJ6z2tZYm86AwOXo9+lQ3aWKb2lzN/yeWbJIIbFBLuKOi1zIockpfTUNTOG6m9T6bFnP5vLSPMtpZKt4wGgf6amA0Dfk9u833dN0EOAlWxzRi2HUPLCrLxuZbkE52Qs4TtlqZt9R45fTsRZ6ng6Bk715FuuxD0B9NaiewiMm6XLOLoLRCNTH8Gh476X+mXPwglRxp89q33MVufJHpR5AOh7rOJX5ztmZRx6jgw0uo6ZM2V5PpeguX+ng825DIlkfeC5MxFAPl/naGyemaqzd/ME4Tk2nwFAv6XVVLrjrHbBAUwe0E/ZHoHmbPrZ69G6BrZPp//SnpbpB0A3XgPQf/jDH34CoM8M9HvYLudOKVlStRAz+QZ04QjXQ/LZryrTsdsAvTn6Z7uct1gDdu8EYgLQ6SrpJVXwqncwWq1CobM/ecnetFRLNXP9Z/mOgA7uvepgvTa7nzJxnaMGwGRrduEBoJ+ntjUAnaxayoz8Jue/+e3fwZcKdBYMMoNgZbluudDg7EFdyWYybu9s4OmDsK6zpVIyYQa6J7O3PMfW95A5M7kE4KX0NVBvzZciI5z9IxsToFTylPMLOAdsm+1DwOJWG2jeO/uDfWaQGcDz7DR8S7a78Su/8it/xrv83il+9YgA+rKVYmCo+auQ2DGTcKZeijbzS9q36M3svJBR3o/GqhBHJpT9Gwh/qU9yJgtNHyRdvLY8eCR55Lfxm6q0JDPvCaBXvdQMQP/5z3/+AqLjWfXjVjmqjO5LWp7Ms9i6VKUDcN4gE5xHOgV/iRYjxkcD0DuLZjytpC143Wy17FnJF+vLL1/VA+tcm61rfQ4HgL5Vej3++w4A/co9wmwq/VNUY6XLRAYDzhnCDANMvzLSMpfKfMKMthgujwCgX7lMX+mPzUg3RmRgnvnRAb1ZKmtmHV+jJO9BBNYsxdp5CNQASFOgJoCe0mOud8oemead1Uv3bvbL4XxnLATScGhUepsTjqBW3oagvtc1lchK1wSiTzq4VmGYmZCTZ/p7wIi/TwUGzVWdA1DS/trTW6+5H/Xh6zvrGbgWKHPr75/7/Ly/pVGfo1vgxVan0trvvReAPsG92bNxCfoFEqA9iiejwRnCAwSgcDybGTgZEyJkKfYicr3ech0A+pZVevz34F+VhRPQWBYFQ6mIcTOH96/+6q9++rVf+7UXx3fZDeiskoKcSFOXwwszpDjsZkky53JLKcN7AuindmsJ6NFb6apm6/fIlzWvRDK5uWdFlK3PfQDo21Zq6kmBJ+TtIwRpnHuCdD3y59ZMzRmwUouvsqzmWizLtC97oy9B9DUAvXMxewhOAD0gzey9pypJySh5BgA9vW6W+txie6OT9mWCHcBIeim9Y7aVYOdPwOJUppyzMQGVgD89J5cAOvC84XcvdRifo/Vb/h9tRx9mLesAVAZ77dkvzlU+HQF5ZFN2Cqf7W15kkMw5AwhorTmE7cHM1iMjyzyv6lp85S3vb373BCzwu+6bDV9GbtUKqsbmGQQhZBtv9TscAPr5XQUSWXc0I/AiEMG8N4h8/m4ueweeW4IEvR0YbGxteUf/mJmu1qDs6lPtVC67w8d6N/lPZlQCWwCwbG7gF7/0qQtorpIIfi7YT2a4ge98/etffymtbpB9ff/WrNfJD4CCWtmw08z4QFUpBMsGoAt2noEdHwlAX1ayKQP2Eap93YNal8kcyZ/pT52l/Nnd1iwdlfwq0xpNFDQ99dZbnyNbJTul3vT8bEa03T273yoI0ddq+4aHzsC18B7+hmXr1y33PDPQ3ZMzAjwHouNbJRYVTMTndUsGehUBnEHtfmv7+5Ez0KdPcVbGYYOlq/L51PPcbD0FR/L30PHy9dDvb70OAP3WFXyczx8A+pV7MUuXcTJwtNafmVKKuQH3MGTOVsOBrAeVA0kZ3HIdAPqWVXq891SauhKp9Z42P7ryNEuhV/rc32Yfv3uuuPVKsTZPYUepyWlVmUb3CRRhQNwCns/PToVvCaKvgepF4ZeJLrimABtOubJZGIaVJ7pG2bp2PyhmOTXQagoqp0WGF1611UBaOk8CtJyH2X/duhSdah1SSN2PeyhDyl5e2utsbS3QD+VJNQNOp+k85rhJKX2vsnXdn3t0f/PiYCpLY49yb+8FoM9I0AKLKpU9nxddZEjVm+kA0D+98EL6BT2Dg4PjUDDBV70HOtqwLrXSqTwg3SxQyczQrBKQwItoDC+YlU7+63/9ry9OJANfqrc0Pk2fa+AVWzIxHgFAd85qv8PhnqNMlv7MiL1Wnrzl56w3JyCHhD0oS2GPYKKt930A6NtWqsAouhFHdaAxe+mRrwlkkz+VFTZfQ2czA4kOGH8yL+2AqW9OR+Op8u3L9yyzSnPW2oNZdvy1QLzXnNLPAqDTmyr3C/SeVZbWaHFWA5iO28rcp5vWboiePEt9rgHo9fjEc8nuL7744tOXX3754kvoYsMAz/VC/sEPfvCiB5cJv3fZ7WvO5NLBy/cR2EJHefaLnVamNLA3O3RrT+Zr1wfwVHuqeUbpKBMwY1vO1gWTt13725d+bgJI+c3qCVw/6mhl9jnu3q3pVlo/APTzu4NGSkDgW8xvuayIcv6b7v8OtFBLPvJY4ArwHMix5eKDSN81W4f8So8ePLDl+ZbvcW46R2aAEN0ZyLbmYxJ8DERvaM1h0ONkr5fFbg8KetnK82ZikbUn+7JfBXdUHRFoqnz7N77xjRdbbVbG+UgAuj05lTBwzZ5+tM9MmbMEz3sWNindQdUasyt7Hd1O/eqtKqeUFFkQvnuY9uX/z959eM2SVWUD73vvzIA555wVUBFFVDISDH+v5BkYRDEhJjDrZ0QxISoKM3Pvt35173NnU3T3W12dqvvdtdZZ5w3dVaf2OWefvfezQ11z1VHfeAPE2i8py6Dn5BOH7znBP+NMRQD0ZCpis026ePvQnlQCVL8tS8Om9VNrw7MrpaQQp07yLtuH5n02OS4tMYV7DeDioMOmKlgLj0s2MD/XdSrK3tlSHSPJd4dwjGwA/dI42ObxNoA+Yy6TYpIwkWYjMl4zuNqkEQIYYCpjA9CkLtW2uud1WA2gz5ikBXyFkhihgGBQayA5rJZ8Ea4D5jqkU/9kjhBwiPe05wLE6gkwhK5EzI3TVkb42hRZs8uYaiRQBOFx2vNt9/Od8ANjro4AhMFEtqRO46kdFQACqadnvRIaU+cFv0oGjTmAMjpRitIIfeGZ/pdsAZTimlJ0XLsz/5tjwB7PjedLTabh11VwCkADpPHu57iMj0Ce8dUxUIAJyYca3zkA9OyHeLvaw3GeCIAXhxQG6hgA/K0j0B+uhgbQv3hnWh9RjBjx8TT7WwOKp/annmd40rFTCsNv3BU/1CiRAHjREZrzO9GoDL0xROndM4brWut2PMolAOjjkiKJ0pcebulROOYsmQM4ocbxYWqN1EPw8wbQp1GxGi4YX+0lbemRqRWstt/t77S5ToSJukITe4yxXr/O8XIss9bfx1HqZmIT6O5ZiXJOZqEYH71X6pxvi+S5FgAdyBKjH36fNIzbotAryG5N1PJPVd+IvIymSdmez266f4y1cRpU0km0jzYG0IHn73jHOwYQ3bkT3WYqqDhtt877VN4jTpBxkCWfLN0Za94bf+G3Ip8Cj2o91kPoKdvGF923GvLR29+rHhXdUp8MYlMzLxyCPrlH+BydL44jGXsFLKJ3BrjI+KeOuQH0m2ctgR10KU5ctSb40jMQ2W9xUmGTAlDJ1gdAmnJ5PyBXsoWiQdI2L/3dp7zf+DPOiDh76dEKACaga5stj4xGZ+L0yEGb3kJ2s1bitBDHBffUpgaEjYG6RO/KJEdmMU5nqXvKEEbeZ/OodrhNtFhiCvcxDwwv3BZ0M2eul/ydTTJtxuxciFOV/ehKhiVnaZwSnQtT1sFcWtTSlu5Rwfp6z8hteAabZvgJ+2l1WGFDT8DLHPupNVLPS+cbQJujpT0axwI2+mSWkF3CHopuMJUW5IfIb96JbdDefPbZZ4d3iqMg/hEn9nGp0aUB6GNbI9maLsomJIgt+AxHqthvzBM7KycjgRbeO7rSVMxuG80bQJ+6Ipf/uQbQd5ijbEbM3iawAeNtnU1pY1Ie4/XLsKp+ixQ0eps0yvfUlMiXAKCP09TU33cg8ck/OjZIHdJDmwEew06K1Aik+iWksayC3Hj+eH/y6tUIsn4XwcH4tLSrRvgQzmt0675CqvWQuj36eM+mRuu+67waa2u6zakp6w4xFwSxGLcpS0lbFIWLNx6haY7zRE3xCHiw9vFMvNM8RSizrlI7Un/M9/dsaZA04FHd84RP9b00AM05LvTJ+NSTrBdP7Le85S1DO8T4xgB66ks5t3h+S9Omj0Bex7Jtb9X/reMz9k+cYBh0UhesptQ3LwzGAT7tlXMC6AwGBOsYDPR4whQeM/7MWIkOH0HfTaBKeAU+0QD6w5UYYCqRlgHNOTM6d8NrKITJ/qM3j/Ewxm+qkSMOWnrlNmLgwTeizOJPAWREZFT+tS1V6lIA9GRwQRfgTVpS152D79U5iCFjXN6BkSBpHZ1J1bByqjFPAdCdI8aXM22b5/ouvKGCpZFB9IyPAeA4eiRTApktUQn6agBgNLBPNPpLnOj0SmBI1al5jxgXpkYZmYtqjJI21T7SePsv7arrLMApPut9yQIiobRzZWDahV5ZT85V54Qz036vqb+9V7L6bHP48b1k0AI8hE/IyBGdQI+XpmyKNNanuiqQSHZNFLeotnrRv8M3gC4xjG4DobMO6rkbGX1fx9yxYQ9dkzLTuVUdCN/+9rev3va2t6301dF0qv1g6lyMz9Iqi1RaVB40FdicOob+XFNgHwo0gH4z9ciwAY0BHjUQaAl2qW1vEAdW5zCZKlGRU8+cRLoCTjTnW7IxLT2o5eaZ/eJP4M+1XAt6Oa+Betsy2LFdkiM15z47hEZOrKWrUnLQ+W8OttlPc6bRq6w7zf3JrhrZ0Fjdh9xM7kyWsHGt5U20WDKAPmf+qk5UbQY1u9M628E6+8v4+fXsXgdwb7ONH+vcr+Oe+oyb6HITfTbNyyaa+HxNw4+HpISKfZPsTngVHpUyJOtsaDetibGcWEv94F/VXgdfSvP3OCDcRMfQz97hUEUvFKUt2p1TvZ7cmX2fEomCENiG67UUAD1zbp7iRIzv0FtSPpU9J+WHnAG11DJ+BjzXBFJVZ9qb5uym/zeAfhOFLuf/DaDfMFeVOefgj1FB7YukYhZhnNQQNlsEu6QZsiExHEw03ulTPciXDqAnRXU1PPsZ45oCLpxzu6yLJHAAHiKiifGKsVADHIqOS1uCsO5wqemTEwWqJ2TzUnVYMjgxxDpAD1ED5NDzbZ3FyBeP4kQ8J1J87jPt1RijefnZ+0AHQoafa137Oc+oNbd5vsWjEHB4qosgRkjSpDVLPWBOQNYAvkWBmaqk1nHjDWgVwYxxnqFT87+AWtZXUoHpjw2gP/300yutAuj48aEB6jlzOAb46z0AMwHQ0W7fqwLonhtPSwLzq1/96sep2qzTbQ43VWCtP8eZxVwn4ryC5+siaBKFosdvUv+Kof8cALrxpvZ1yrDghejv/BjTxZyMHWtinE4felSHHMadsQd0BPeUUwiQhb/d9hTuoWXSgKaUDiOPjECiJ0IjZxoHiDhBmDs8R6uGJPesPJ1DZNKzkfdS6gL9OZc5G7WkeaaE4eH2kWYNVwV2CQB6IkCcm2gWANW7LiFq0FylLqVzvcol+N+SAfQY/YyTcSF1XPHTTYacm3gDvhB5MdGF5NMYuJxbNYJ1SQB6+D+5IpkO6EpLu1IbjyNXQAT0JQv9/M///OO2dAC9njvV0QPNq4MmmdYZhv9tkzXJuAHhyW7mkFENz6ip7Z2LeCs9tzokHXuepwLoDIsAaA3fngqg1z02ruXp3W4yTm57/2Ro0FfgD4CePW+/W3+cOMh9+EnNHHBI+iYCKc5VVV5jDI5e4OfozceU0w/5bn2v20GBmwB0DmEcgufwcWdDQEX8NKAinigaOql609Odtzk5V71btrGkVddz+JFxQiNHJOvEIfZblf+AJtGp9EsvLUjuiQyEHyWb59RyZtUeQTdw7scpdgk2uUPv0nEACDl0CqCXc9/Z79x35msAKPdImmp6MduQRldPFpaxU14AR7172j8a26jSURrdyPkWm1BNozw1Rf+1AujjjCPRiehwkRViP4hjbaX5GFCvzpQ1ytrPtYRjBYNjF09A0T6yz7Z1bqxT713tJeQX86/VfW1/V1mmZsaqjgiR56rDZM2EWUv4VD7kHgkAMR816wselYwZ2xxVp8qJHJFFhGvVEdncsNdx5tfbRwHXoyuue0a1z+H/wSvYAtUFT7O3YzsJJmBPjjN/LAFAr3iU+Yi93rmaUsvsz37P+jHPCYxhz4l9T5+ST9VxdB8+3QD6PtRb1ncbQJ8AoIfJVk8jh7/NyKiqxzjCvAlzqXmO2SSFhz4pSJKGZMpyWDqAXlOCxrM1qUD2BTCn0Gefz9RUhqlF7cDbJdJm0/PRoILmUb70SxDWjcEBk3SSSV2rZ1hLfVeCbITaJQLo9l7qa1JK0dehmVIK+6wP+5VyEBDZXky6HvcP/eYCD7WmF+AYnR3kgJhTXITVRDx/4AMfGCIujSnRSd499a6Mb9fLGkvpAj2QhlBGESO8JLo9wpj3nltrdOrYCIep70MprEbSQwPUU8dUP2d8AfiNr14iMGPQPzSA7iyLAmz+IzAzigcoHitl9ffxz+Pa5nGqiqNVDBdRAH3eegxIrLcuAl7jyecC0PFCZ7oWZyI9uoy9wcdRszWyK8B5rX9aeXCi8tHE96Lc4kPJ1qCPt/BtrYEegwA61TO2OujknPUZCpII3DRexclsME7LVYENjm/4vZZsMn4m/8XZyX0oWhQv6xU4lXsnrWEMAksA0K3PpKCzF51pkU2WIJfY43FMRf/qHMc4sGQA3XnGCcs4rQXrQKOEV3Cz/jx2Mqop+6rzQOpZ4oMAgKS51Yu4XVoEej0POLRY+wyl1tvSLmsshhbGMJc5QmegqzWnP4RecMx3r2cNvsjgRqYjc9VMSs7UpGHcVqqGPpeSQ+RE99IYoOIkTidIWljnpPV+qmsqgC4VbNKg26NTAPQYVNdFYuV/+7xnlRvIeZFJRfxFJnBuJRME4I8T674G2U1jNteCADTnQS2Z5RzzbA0vS5aqOSUN9qFZf7cpsI0C2wD0gOf6uQB67ArkP8A5/nppAHrkvzgy15IiS7fXVScw59mufMj70Z2c8foKOi492Gfuzq8AadK5W//bykzg/ZE9yeL2lUaGq/dz3qe8DR2Izu58YEutV3UUt4fYgeLonBICnuMesbWRKXYN3LlGAN26TJY+75eyOmRWslndv1V3WOeQnzlJdHIA8wr61owFmU9zGrt4HPgOIQPNXdP5XpX/yC/sIRxj0Cagtr7ansYOB1UOy9omd9kfVceKbUxf6eL36lwZ0N29ajnMuc5PdXyxH5AX2SOS9t5npBzX7EcyOacu8lp0lnVOCdVGJ4q+ZiSLTZ0OTmaO7cS+JPt7xjioagkAesWj7A98JfaE2IrIuPZU1rL5jJ1Rj3a11PKhwHPrtgH0fXf9cr7fAPoNc1GNQJhzjKkB0fK7z4XZAoAY0BjSpICotRUw1aneVRna0gH0RAAHgK0Rp0swyG6b4oCFBISkW+GhObWez7Z7O7ijcOkTVeWAX4Knbz1oksrLweIgJbgmYs/hmVpTpwJ2d2GREcgTSRcvOv2+KckoHEnhqXcQU5o190+k+9zUt4yNgGlGTAZ3wg/D5ri2zC70mPrZKIwMdu985zuHxhBvL1j/euB50gJNrTNWn2//E1qSnUMkWuqP2wOJWiK0VK+/Q2SA2EQHQDFjpRYAPQ5NAGqRPkDqQwDUU+eifq4C/LIC1EtkgrEx6B9ifDUCnUAe737rPlG65oXwX9MqV5Bx/HM8oO29GGGdEdVwkb/jQb6fteh8jKFWTyGIA4c1eQ4A3XskGwflIRHxenSpgPkmh4LQrhqtkjowPETvb1H23CuRJ+ajCvjoeZsj0ANAohUwBw/TV7nMmZaUj9aOWnrhZXhb1vo6xTbrEY3JX5pnJP2Xs6YakpyPqQ1YI9KT/ivGhiUA6MZSAdzqxb8EIyL5I1H/HK1qilEe9ksH0BMFYB3UjDLhDZsizmPMiOESv6wOqc4oMqp7Ws8B0vWMm0sE0POujKT2JyDdnlraRT5hKNKcMXFqYGBJDepf/MVfXDyAnjVmT+OFUppr1kcMo/he5JybSsFYf0m3ijZK/eBh7h25FY+z1p2NdIVt5QoOPe9TAXSlaMzfL/3SLw3jTA30XdKg76q3T31Xe4Q+wYGVPGafRCZwj5xbejRP9N8h6jHWMVb7hv0akEnvuZHPGRejNy/doWTqHPTnroMCNwHoAdHnpNOt9pwagS4S/ZIi0L3oBzYAACAASURBVKv85+exA/CSV8K4fMSc1LpVXwstar/k958ztpqKutJr23lW5Qjnfkq3cJ6zD5xPenaqlLJiv7IPtHG5v3pOA+bsGWceWcK5E9sx8FwQA/mklkCaao+9NgA9+ljNBER+Tspwjm7JGJNyBNEf4oyf6Ouq2yULbjLJVHA4mWbIvmww5Ls4nJsHzfk/TnE+Z23u+504erCHWEfJbECeT3ruZCWN/clna/BGtdkEOE+EeS1nmYhuPXqQieIsH4yH48g6HnUIANb8cTyJ/ZQ9IoAwGT32en2iqdnwagT1mN7okBTn9rk9aW/al+iW7FNwLPInR1T7MutgnPljCQB6xaPsj5rhwhqJTm2Ow6/gGnEE0lv7WQtTM0VPXcsNoE+l1PI/1wD6aI4wqWpQrAYERtTUPAeeVcMexplok3jREQZqncZ4Ku26LJYOoNfUVsZavXz2BTB3pdWun09KI6A5Zpo6GH7e96o1CB1E8RZzyCzB07eOz8GStQ3AS11Dh7E1nAN5Doi6Lx1v+j6BMsZZQoUodEK6fur6qxGh1XPTno3BXu+eMSJ6Rq3dvGmcASsiqCXiX49nJJIHnaOMoPsxr6pEoh3w/Fd+5VcGAD3R53pOQIyPDA/WxK4XWsaTUQ8QCf2SGtu7UsSSDpkidioAHUBdFUlelt6XoHiutU6QTV0wwnKNgKo1gA8NoDOKB7BNLbIImITIdeDwOKqyGmMqaBzgONHnFYy3pqLQMe6nbrAecJ1a1c7YcwDoFK9kkXE+UCrj3csAPwbEahTgOPo80R9jx4KA6VF69WieFGr2IiUmdWZ9/7YC6Ek1G2WtOjWmlA4FGu3NE2WXtzTFKF7aUZCsu20KkjM7imTSDVIuKbIxIunx8GRpwb+SxpMsWMGapQDou/LxU37e3DHUcVZAL/IkWVu/dADdOkimCmsu0aKMLusyU4Q/xOlIX3lDUovjQc7EGLOqhzxAzTm2NAC9yj30ArKT/WnfLu0i8wL3RUUlc4W5wH8Br0D0SwDQa0QJuc6aAKCT62qUEWOYutoauWsTEJFzyfozh5zsNHsxQG5q0UZ3suZPde0CoAPPtRqBvguAfsx34jBkjjTzBlCgk5EDohPoyeAx3B4CvK7ym/mNsdE+qNkvnG0x0Jrnytem0IW8l0wG+jhN4on2GCNvotym3K8/0xRYR4EKoOPpcXIk75H9yND6OZkT6OvRPwSJ2COJpLUnLyWFe6+c9RTAiwI2xvm7ZgKp52eyuWyL4r5kOtdzgezNZqOx3yRLiZ6MS99xptKRK4CeoAR9HOidKWSHpIamu1WbAV1f8JnmzNn1nLlkAH3s1Bx7Mf0y8kD6RFrjR8kmlr6WIIsj6NjePE5THrCw9n5OYFmV9fKzuWGT0aJHHwIo3rZvvEfsp9YSWSLOF+whCVjDn2tmv0qjcTr3qqdUp/jYwmqZ1/wNbhDn6NqjDXoEbE/A5KGcL+OInGCBZMWzF2sN7xrkYayZ19ironfW0lV0s+xL960XuxPHFvZg+zJOFmNHtFMC6NUhvcqq1kSy0CbwIYEV1kHWPptaMp6iFx6WltJ7x1jPDaBf8sn4hWNvAH00l0mXEiMW4YHhR0skJWZlY9ZIEYJEQEZG0zAwBrXKgOcw0qUD6Jgm5hs6BYjVTwUwz7WlgDSpcW3OMoeHiLT27pWx50DXLwFAN7bUpk567RgRvX8i6pYOoBMikwYqji32jL07NQNCUlVay0Dx1GamKFUAnWCWGt6VB5jTTVeE2NRmqUJwjI/W4CkB9FqTmtPBu971rqExQFRPS0LTm970pqFtq+e26d3tAYaM8ISkb08K9xrZ62cCjP6UAHpVXDg9AWk0c3KOK6lXeYOiU1V2jgmgWwdRIJxZKWmhN4YKFKNLPJrHXu3jlKdRpENn3813/M+zOKokWphCkvRJ+NC5a6ATyONxq19Hl7EjQX3XmyJOK2he63NlDjwPTTh3AIH1txlANx9xkuKUE96v979E76FbSkTo8a9E0XHUCLC9TSaryrrzJLyfQlZTx3tWHD8omPFmljWg1k4DUAA7tdThcqY4pxLpqme4iLJ+aA/oc/C0XZ55yQC6dRCnDQr6uCZk5RPhoXHajUGgGsBqSkYgQHXkYbRPk0lliQB63jGGFbIauXNpFzAEiMlhjS4T+Q+fuCQAPdlL8C38RZad973vfUOmnZr+dlNN8DGgHIA6TksMlJp5tB6TAjEAqPNxDjg1dz1cC4BOzuM0ROYzb3HOZ0SPA6E+mcCcMVOj8m4ySIfvOFNT457jUk3hDjxPJiBnaHSEqamw7aek0tRbn5F1rB0gjDbHSXfu2unvXR8FKoAOBMh5S5aqAMMc4DP2nGSGSbY+e9W9G0C/7PWU2vABleIswV7jTIveF97n9zmZDC6FStk76CBrX9IgRwdiK/T+tZQVHYiDOf098oaeTS1lPckPsRXTfZLNJGmU4+TMph4H8qn1oy8dQE9ggbO32tRrVleydBwbfa7ql9EVdwX+ql5Sy8ihe2wz1nsyYAn8SUk5Ool5SuryY+qr9iibdVoyW9LF0ShrzHqradWTsr6Wzq0R+WN7Vt2joU0F4b1votOt2+j+1r51q6EPO2atN7/v3rd34sBiT8roSXZ01kUex5+SOYB+SL7KHBpPtUcnswG7yXhfVpme/Ff3ZbL3je20pwLQozPHGYJDSUpwsctXJ59aOtec5b04o8cmRO6M8w/a2VO77qGpc9sA+lRKLf9zDaCP5ghzSVQpQyxDaepCMNYm6gujqDXlxrVgskkDPoSJzlkSSwfQU7NyLGARtBzGS74cMJinlOWMEwze5hKQvu9VD6pxmuN9732I71vnAZoJa4kM1hMALgVAt0/j3EKZrQLW1FT5vpNa3dYzQVwj/FcA3bMS3U6xSvqbbes8UadRwCMY6/GJc0SgRxg0bvs0qT4BOzVtkZTh+6Q0d/9aPzhe+zz30YXRzL4DcGXv6acqTHP2QU3h7n1rujLjAKJr4/o+c5415zvWIcFYA2rXmkrmI+vx0BHo1kGtB1+9kf19rHDksxlfosgrCF+99scevUmTRbiPp7nenkiNqQpce945ItAJ5vWs30aXTUpZ/p6+RqPWyP7qfIAucSQg3PPKj3OHfXUbI9DRz/6IIw4+EudGPX4fGjrDQi+RR1lLMe5MUZBqNiJrD++XIYKjlmczIuldMfZQypIqXjmOKJv6BtBv5oiXDKBbn0mVjd+tq7W8jUfUaIg43oQ/4Itx8NRbZ6kRCfhaGoCemfYeyUCS7D43r4LTfiIRwAAYekzqSprDSwLQa0SJ8/yZZ54ZUoNbH9XRDX9SE1xddzJPzrdxOYt6NtXsCOaxGsirk/gpo7qvBUB3jiT627w5X5wzzviA5nq6aSLBGW33ver5Zt1bK1kvNZtBMjPJRGUcKR8xFUCyLlP+RM9wG+Mn/Sdpe53TfTUF5lKgAuh0p+i5+FgcdPVzAlnGRvsaEOEcbgB97qwt43uADXbdZJ1KNiu2JfwOv02WUaCxn8lk13xZ83h3Ip7Z15IdCh+3BwJKAvBCF7pWjdJH05SwrNk47U97JzZYwRMpVYbe6+TnbfS+ZAC9ZkBgm6Xjwh706B7nRf9zmRu0j+2EzYTuEbtKtRuNQe1q84psnnTe5sc+SKaY8MrYI8wxewQbGRux3v7IfB9L/vO+NaMl+YgtLxnoAOjh9+SaRElHVgn/r87ztaSu96w2+3V0SRYdY4n9wLpPRkKyDJpYw3rP3HUN37S+EyCQcqJSrrMVVoDfWkggCh6VTAHGWrNssGnEOSOp7u1V92JfDMBsX5I9NXwvwQfjdXVKAL06l+PVCdJKKS62Gry7ZnQDmuM30Ztjf/Z79PbIB3NkhClnQQPoU6h0GZ9pAH00TxhoUqfoefeISiAs2JARmjGh1AnWjz10shkPEUm5dACdYJRUIg4zBuW0GJZTH74e6qfaIjXCx8Fao8IB6Em9SgGKUMCotO+V547B81rzd99n7PP9awHQE0lfnVtSt3FqpD+jfYxWqSuUVKMVQCdYRJkgyMSAty3S3XwndbXvJP2OnqBzDgC9puY0jqeffnowthLG8K6APgyt3l/d7W2pPjetQ+8NNA9wzqgRgdfcRJABCEgTZP/pjxnFVAF0BpdE4+t5jQakOESEz5z9yTEjqVKBggGe8c5DA+gM6+bd/BPI61UFyPHPm4D2gOgBma2jrKcodhVQ9DMjbJTAKuhTfOLMQag1P8cC0O3fOOHoKa6UEkZt/CDXuO7X+Hefm/K3cZR+fq+ghHcP6EtB6xTuD40G5CERchy9GBcoT4kGt56ylih/AHSRc/hKrfM2RzmqNTCdF3Gs1ONzmUM8RKYITST60gD0Gm0QeSiR9mNwdw7/2vc71YGIHJl0bPolpHDHg8gKFPak/k7mnjjSTeEBladUZ44YJMeZPfCCGDT0iUbXLxlA957VYS/OQ/uuk0N+/1oA9KS0JKOS65IW3PvVC2DJMVKj9zhrGNcOXVf7kHO07l7XAqDjJXhIovv0ZGVnWzKk6cnGKUVCd91kyJxK95qxwPMqgB4jvV7qTlmo3vzmNw8OF4lomiqnAzY+9KEPDbV0lSeyTsMTgCf0C2vRuuyrKTCXAvTXrGE6VK11O/eeU77nDI4xnp6cn7dlVKDbJRsRGyMgI42eJxORZr9VHXDKePozu1OATSTZAc1DjboGQnHIDS9O5p9DODHtPtLTfgOfxr9Dn9RgZhNPTWF2LfJq1d/rmqU7BXyMruQt2ASs76SBr6DdHOeESwbQ8arUl7cO6bjsD3q2zeAScQZKFHQNMoiOGyC9piSvtolaXq+WK8gcJy06ekY3NL/kRM/wzFoSA6iaDA2HDn4JqJ0MEeSUyEc1uyX6RNeuZWGso4Doep+pdqpqi6m2wFofHB1CE2s++wG90Dg10NEhkdp6zw7N5mQ9Ge/06tRINsxehFPVmu/21bh+e+T7lAvzrmzc+Z59mTXi+/SCpDSPszZ77bjueR3jqQD0jD0R9PTxYFBwukSg2zcJ4jHvzuOUCg2v8U54e10Hx+SwDaAfk7qnvXcD6CN6B0CPl4/Di1AutRovsAgFDpHUI6xRzBiNCKdDCryXDKA7VEMnh+45DDU1csLBl1qMDiBRpscC0D23eikHtNRPBXaPyQ6uJYU7QSf7VV8dJKbS2QEcA5Z1QUgiMDmoK4BO8Mr9HYRV4No0V3UdUCIAPxGM7Y9zAOjGEY/gGFqBycZWU0JR5Bm3NEpOjb6dsjat/0TW4KUE3ngImptaPgHQJdJFf0xD7hhAr8Z9vBtP0Kamp5xCh10+Q4lKNgRzFOcjguChAXRzn2h350y9NoG8tbaZz1QlrdZ79nNdS+P6WjkjvVcMslUBrGmifMY8HRNAj4c32hPGY8wmhFdArKbkGtNiTLN1YFjSiY3pFvC81qGP4kdpIfwz1OmdY7cxAt36ZNyqYEPSuevJGOGnFKOkhvXzvqV0EqESJdGZESA1ZwGeRomOZz4FtK77JUSg10gH/DnOB5TOJZTccTYlLT9luNbOlYUh5zEFP3zj0Eabbfya0h6nDWsuRhw9+m3jAet4ak01WNNs14wefk56+EQ7pBahNb/EGuhjw0p4d1K41zIXu5yPx/jstaRwd4Ynw5HzC3CuJUtGaMe4x8GHPGEfJbLuXE6Dc+f0WgB0tgW8TmMgJitrnE2roz4numRVIQtsSqU5lZ7V4cKz6AB4iXMq5yXZC9994xvfODQOpjFKTjUKk2mfffbZAUTXVwDd2Ryebj321RSYSwG6DGcyNjt7KemIp5Zym/tcNsDI5unJ6f6+6WoAfS61j/M9OlXSAOPHZII4RormjLN/nWe2zWu/UnqQjoOPx7lfn8hoOjP6bXL+dA9ntX1Ixk10ML22OoWSbZMOe2p2k0r/SwbQ2S6TkpwMV9cf+sWWgnZJpa4fg8MVe6i6RaVTzSyUuYksZRwVyI+d0N9jz6bHBGDVxzbBeZwD+yGv6sBBhwAWJwMdWwBZwt/pSNGNrKEalEFPTDAH+tSyiMYavSxgffrYBq392JiTTSGR22iVz7u3YEoR6Hr8/5D2xJoxyLzEyYe+XFOVG3fm2PtVW1PVu2q5sPG+rJHaNfvGtn15KgA9mQhi+4lNWY+HZw2bt5o1pJaENDf+593I2Ouc3g+5jnOvBtCPQdXz3LMB9BHdMZ0KxjE+xEuUwTppMWy6evD7e9K2Y9abDq4503zJADpjdlIzY14YlUP/0IfsNrpitmGoDh3GgUQXmrdjAeipG5i6LDnokxpnzlo45HcIQxkTuiQFCkMwgehSUrhHAKzKctLUTI2oqykUvX/ANPesADphNQLXON3qprmJAEjQQmf1KPEUPZD2HAC69wtwwtCa9IqiKWtUCyNrUrgDg2p0+pS1yFgu5VfqOzJqpL5jwCZCDBokapMRbW6avSljGgPotdZjIqIJiVONg1Oeuctnsl4og8YWwR/tDw2gUwJSyw+PrFcFh8eg8RQQeVyDatPv1Ru4poMfA8xocSwAHQ+pHsYE8wCklIII12Pwewx+1d8TQVqVNT8HUK0p7aszQU17X71nnZnx8nam3FYA3ZmVbCGZo/Q8iSn0Uo4xdMUYQ+6ozh277Md8thqS8DV7J+eEszTnjzMiyie+VtcEUOTcNdCTESUOATVVoPc492UMyfKSmtmJghCheG4APZkIzD3Z3DkaQD0lBG7ifTW6vILm+EAcpqrjVCIKah3OWlZCpPFSU7hbT+iUupf46bgW/LnXXDIJMFoyREV+dOZeUgp3fDDROXpyrTbOLoM/JlKmGkC3AT7nnqN1z78WAB2fS+kpADrdQKOn1iw+cXwgK9NbA0TMARvQ01rHuzTPjcOFNVNToALQX//61w/N2bZrWlI8U2TwBz/4waF538wdO4pSAkoKyHjVV1NgLgWs4YAr9Mzw8WMD6HTYBIrU3t83XQ2gz53l43wPj7Jm4oRW7YT0iDjjJkMd/sumee1XzaRJx6mZEthzoouRh9ks0DFBQgHx6LzRZemx9giwU5960frUlWf/mWN/uWQA3flfHcNrdHXqWgNj46xDv/VzzXBWz+Wxs+54nVb7ZU3pnmyZevsh8kHAfb3zm43Y+jeOpCxnMz50Vga6X6KkySuJutYnmwF9C6+N7m+Psq3GuaCW00ra9pr1a2zTHZfPqkF4cTpPKTc0yp6w/sIn2EuNIyV4DuGcmnGltEIyZlg70a/0/p4srPZiHAG8R9VNq32JM0vqgNuXybKhR8tE0o/LPNV1dQoA3bub92q3SNQ5XZwdM7ZLeyP4jj4BW97PfIwzKc3JTLgr/28AfVeKLffzDaCP5sZBQgCIIIBJx+CJOTgs4sWS1DMYZq11cehNeMkAOhpJ/6b5OYIT4PpUV4Bihne0TCo5PSZ6LAA9Ed6MwTG2x0sstbnHqZFPRRPPSeS29W5tB0jTM5Kk1h6hJErDtSoMvBplmdAYHlMb3hxWAJ3zRw7dbYJEncdKZ0pGDEl6QskpAfQ4FBCyAMkao0PSEfMqrk4HDGc1dSMFJ6m1t63VCOfWVvin6BbCZoBKvDYpvygGjHOve93rhuYZ1Zv5kPtiDKDXLBH2Y0DccX2fQ45h271qyip0rKmnDw2gJ31XImjruLaBw2MHsUOfeevoE0XK+rE/pQIFHOk5rwW0xK+kOhWt5ecp17h0Cz4dY4o1HGUrAHhNtV6V1vpzwPYx6F4ju8YgWVWGrcMKtNX3cJadCkBPyuVxbzxjh4GxUjqF9rt+pmZosA4Srax3lie1HINMwIdDlNKp44ycGMe8ykM8i3wTp8r6vSUA6PZ8sqiQTRJ1qPf36om9af3tOme7fL4C/M7OWpeupp6OQ1eiC3Z5xj6frXwIL6oGRWMdO8yM+cMYXPf/Wi+y8vvqsBZekUiUCg7ggUsG0JOimoEQvaoh6FSe/9vmnMybKAbGuqw5hiNpdIF7+jhQ7rN+Dv3dypfJrsn4I6I4RjV8ssp1jJ/V0Jf6vfjnqVIZHoIO1wKgJzuZs8282c/0U46nlf+RaciAAHTzVx3Sq4yyjraZ/7r3GB4TUUgPSMSlvZB6tnpZoTxXm6MDei+lgtLGAHrSVZP9+1pPgXXy11QH8Uul6abMT5veJxlh6Hhkmxqxd0wa0D/YBtISaLMt3e2xAfTbvF6q8/dU3ZRTckBC/E9QQcp3sluq/8vxrKY2pnPepivgVUp/AM9Tls96ppOS78jFNbq1lmlj64muTg7xeyKHo/POpeklA+jWnjXnzCfDJQ21Po7h1l7kNsAs+o3TtM+lXb6XkqP4R/gpML+WZ63yAeBa5sgEwMyRD7aNOaVG2WSMR3aRNHpTUtizUSeDZeqPR5fa15ZXnUjQpzqqpiSlPrZz82KNG0dK71njh7yqnZBOmmx4euMg86OZvYiGcWypASvsr0k/b3x1XybLgbNsal37UwHo5GW2+gRmAc5T6g3fiV3Z2GtGAO8YufaYWU63zXMD6IfcBee9VwPoI/pjlJhRohIpl6nn7XB22POwiidYPHUw8hqVd8hpbQB9P2qeC0BnXE+0rb56iDn8quBzDkN1TS1ubSe604FLAKAwaAS11AshyF3jdRsA9HiZ4nHVUx+Pi5cpXlNr5KgdDESPA0yUHcLVpqtGagL6KkBDwEqkpnEEXGSYFn1CCNdXR4U5nsjb1uimFO6MsYSrOPmcy1he+QYjUAVcDw2gB4RJyqdKt+rAMDZI1P9NNVDsyzeODaAnypVwnswceKK/V1ChRjJvizivPL2CauOI03Hd+ABkmzyl0fFUADqeEWfCKGCp/+WdoqiktlgcAI65Jup5bn5q6jIKUjID2cuHLKVT12/kxADnAXL0SbeNNuMyEEsC0M0j/gKsUZtWI/euK61wyhTp1lzSPeJPNd0gY0QMNZT9AMyHdpDYxqtqRqM4H8bb37pYt++rbrCOl9bMGzUDxThLRT6HN1QD5dIBdA56iRxh3KlpBGuZj33PiLnfjyNEoqgyPvuXA6USNvpzlXXZ9F7hz/ayJoI+tTPpG3EGd6bFMKoP4JPUtAx9Ws0yZG8dk4/Pnav6vWsB0MnEsTkwTjMOMhIzpDvjUqsSz0tGN+dc7A/kcvOVVmUH9Mrc4xlZK/rUjqQD+DnZNOyH1L3UeyZdQPOsXa8G0Hel2Bd+fhzYMT4f97v7Mr9dZWt8N7LmtrMegEeH1ehRVXY45lsCCONcXvttmSGOCaCvWy8pN3etThd1vdT5mCobNoB+8w6xdmo0K92r1htOnW57rzqv0B8AVuYFYJfMYPoAeGSSqUDdppFeKoCOrvgBW5mgALKycz92CHLZK1/5ysE5nD1WVLCzH/3GwQw3z+L2T1THG/w05QTJCEo8ahw1M596NsI3vOENjzPUHNIJEw1S3gaQn/I2euA5W3VqW7NXk1XQqOpRh5Bjq2MBmpCVrP1xyZ3YD9kizFdK7giUOuQVUD/6cgDkgOZZO2SvaqeoAR2ZQ/vS/gu2RS/Ieauf6oBwCgAdDcnKdJ00+EreP5lNvYP3EfSasht4TbK4TT0XDjlnGXvK0hkzR9m0WqqRs0yyhHHc6mt5FGgAfTQnmFKN7GBQsTlTHzJ1NWo6VRtym7F732lvAH0/Cp4LQHeYMIY4/PWJ+NW7AoxVo+jUg2o/ijz8toMmRtgalcbYRiAhtCUNDcONvx1aCDjEexziHtcOoI89KL0vAx1Dnegwik9KVzDmpRFEk8rfWgg4tc2RwndTQ4kATiEQha633iLYVmcl/DOZKvSEz0TXMAoe8qoAunFVI4v3ZSQ8Riqqqe/gzDE/Gq/W6mhzaAC9pu4aG1ZqNPG6dGCniDauNDsmgB7DQPhhBdP9bRyVW0GyMW3GymONDMvPtUzCup9vkidOBaBTGlPrSw9wTdow51bSVTKqz1G4pu6J+rk4fiWKupbcSX04DjiUwl1TzU4dz1hOrMYiZ/im2rRLAdADouDPqU0rta73iNe++UxZIj+f6qqGgRhzAmjW7BJkkV1r8R7iHeIgljMyDrc1/f02nrCJl6xzsqnGjvp/96iGzKUD6CJrjFEjC+es8R4V+Dul/FvXQnUSSh17/8dPUvtZJp6lAejWYjKR4M3SGsbAiF+HD9E1ArrpXVlPeDjjrCZao+q455qPqfv0WgD0gFvONvYGqds1jidxbtUzsMV4LtIr8jgDYYAIfep8Ov+qnsfwaL04w/Vk/0RQeW4cgYwjcrCeA3Wik7ZF1W6atwbQp67o9Z+LHJZsJ2SfRIEmm91+T1jet6tTWVKk0wu3OTbj49Fl0Sdyw7FB45oKt8p+24z0xwTQx+slMgqZ5djp7M+xksgRdb0AT5KOeOqZ3QD6tJmLruNcoXs5M9DO3qvrrAKxtWwZeS+ptc1N9A1/31feuEQAPbzJWSwrpfabv/mbj21w9mwyz7D/iLQO/oCOhwSrrYDKM9HTHJtf4LVxaRz76uc4NcfR1PgOGUxIro2MAqwW0BjglAxEZmWvE5kfGYV9chygNm11b/5UzdyDJgFBjS2OD+gSnVkvc89rX/vaISiIjHbIq9LfnowdJIEOZIRaWi6BUdWBu5ZWGO/Lmg1xqgPCqQB0cn+Vi2Fk7KYAaWNN+vmkak+WgprRbWoG2UPOmXt1BPqhKXq++zWAvob2NdVZlBSMyN9rytVx9NmxprEB9P0oey4AnZGC1x7AziFbPaZiOCQ8UrIShbivB+aulKprvQoIDntgohbw3N8cSNd43QYAvUasAc4BJxqDdniZua3gIUGEkY4BjYCatP7WxabL95OmnVEOcB4Bk2Evae58n3Cs4bOEzbTUd/L8Q0eCjwH0qoDwpGUwZyw/V3o2ilRqRZqnXMYZRYWyYk4Oce1iXJoqSB9iXON7HBNAr4pjfo4B4KZ32UaTTf+rf1/38010PhWATlHhAMbYp4/Xrs/RvAAAIABJREFUtd5exhOSoWROyq+baLvu/1VxrGArJRIfG5dguImWc8aQNbKu97dNRo2lAegM8tLqMtro0TOOEOYzdQpPWXIn87GOLzkXksKQUT2GuVMrw+M1WCOqN62nqXziJn7g/2OHn6UD6LIbJMU8WTiX/VprLe9rQN1nL8eZLM5RGRsDmCa99Nxa03PHddP3YkjCj/FocmyihBjUYkiyf2ttyxj/RDnZ5+QekTIiHkRt2Fv6U+sjN73v+P/XAqBX+WNsMKY3JrW6zwVwoIuJTNE4t3JiS6s6pXWd6HbGVWslkeb00xinPTd8zDPImkpm6D0rcvuc1JcNoO+6sr/w85HDEonHUB2nnzjE7PeEZX0bD67ZVzjvp57stlqysWGMZfdddJw5lLjJiXbdPY8JoI/XCwAsZSKuFUCv64WcSD+2ZgBZU64G0KdQ6eFnsp9q8ME6mTh3HDuNVoC1OqNPH8H6T14qgI52zuLIyGxmNVOdM/gtb3nL0CpAfWz5rM4vu1QiZdmlUr7M2Q4g/sVf/MWhcXKO4+8h5HnAKMfQ1LwG5LPh6ck+ZBTNcxNB7Yyoa27fdVW/nzMmgDT56b3vfe/QfuM3fmNwCI6MZlxvfvObh8aOeqyr2u6r03k9B9edgeNza5wdLf+fOu5TAejeiw4Th09rJAA6W0AcKTjZVxvB+H2nvtchP9cA+iGped57NYB+A/3jGR4lpaZXPdXUNYC+H6XPBaAzSFQDRUoB6BniGKk03oSpq33oaNu5lCOIpDZ3UgUxzmxL3T33WUv43jUC6GMPxYDajKaAnESg+7t5JXQCT+JRrE/KLVEnhBKesJpUScmgkBTrEdaScomBQFpIkTToq/ecCDeEmWRoEA0TMA4gR0mIAuw74buHAErGAHoVGgm80rVqhwKod13fFIP3v//9QyOQ1+sYAPqu4zvX548NoJ/rveY891QAOu936dp4fut5/aYsiT1pr9q39qvzgue3/tBlF7bRqDqB+dyuSt8c+s/9zpIAdIYPfPfpp58eAHQ9g0y8tZ37S8s8E7kEMEhuqtl75s7JJX7v0gB0hrd3vetdq3e+852DTJzoEA7JiajVH+J833c+q0GXXP6jP/qjQ4SL/pSlDMZGu8hzyRaVaMvUbtczcpIfNHJN+LNInZpZSEa1gHF4dWqg+3zkfn2NEAtPP5ZD0px5uyYAPe8PyAnIbY6q4zWenRJIHE+SvtS5Gxke/wagZ48lxafvkaFibNTXOqv+H+cpemmyEvzET/zEcG9rwTPnpL5sAH3O6n7xO+aGDJZGZ4uexiB7bRcek2AVPf6UjAhzSggskT7HBNCr3G7N0PkTme9/13aN1wuHopQlITNOuRpAn0KlZX/mUgF0VAXEvuc97xkaAL0G6LH7xC5FRjskQL1tRmsWATKlgBvBHWyHtRQMB9MxgF6DcvZZNeQUmXg0tvMEpbHjORc4f2p+Tvp08ssxL7hQMjqNAXQ20zTZNAXjaMcE0I/5rrvc+5QAeiLs9c63lKCtmRGtg2rf3eVdjvXZBtCPRdnT37cB9BtoXlPc+mhNt3qq6WoAfT9KLxFAJ9QHIHToMwYDKQ8dbTuXcknfakxJF7Supuvc+y/te9cKoONfhD2HNjA7DRgWw5z/A8A0RuykBNUn5ZvPMFy86lWvGhrltEaOJRKUV6Y0OnEWETnDUJB0O4TI1FKk9OZzDL8xAOoJw6Ld1TNiyI1AeggHkwbQl7b7po2nAfQX6XQqAB3NpSXTgL8M+zHAA1ScYWnJWJL6Y9Nm9TCfGntXLwnkqW+4dACdsTr1CUXx4MO8/M+VjWO8OsggZBJRRUn5eChDzWFW4mnucskAuvM36QHNZ6JoOeXNAecOTfEapYDHxSlIfy6Av0YCASNrxAXDJrlOH2CNIcs+AfqTtwAKNeU/I2RkL/djaErNwDg46vGCZBYhg23KrHHoOZh6v2sE0CPnMAiSwcnqaWRrf9PwgDg74YfmB8id0iXhi1U2R6+kZK2lT/xsT3K0sM7x/pTw0pP1k/5yTtRbA+hTV/T6z1kTKeuktw5iMK6lQ/Z7ynK+jc/U1M74WICSaykjd0wA3ZpIGQi98yJZR67V4WK8XnatPdwA+nL2/9yRXCKA7l2d0eTi973vfUOTsbHKfAI7EoHOYT3ZFo4tj9bSMuRL4DlnawB6lb0A6L/wC78wNOM7ZAp3WdJiq2RP5BAEtNazWXLw4+xHVyW/aMfOlMoumuzExiHYhQM6usQJkd08teHVh+fseO3XqQD06L9xJk12Ffvf2gtucYwSB/vOYQPo+1JwOd9vAP2GuVgX3eQrpzTQNoC+34ZZIoAOSJQuUQNAJGXitvRk+1Fht2/XmkU1+vfYAttuozzcp68RQA94DtRmwIpCDQxLOmbANiEDKE4QZSzDb0SZ6jXGGo1QEiOGdcvgGuMqPhlhxr0JkhrAKKkG9anlJOUTQUcqKM3Y6gU8D1hvrzAQev4havE2gH64fXPKOzWA/iK1TwWgU0xkQUjtMxFrKbsA7EoEnDMsER8Am3NFap5yPc551tIBdOALJypGao4QDNd4NuPEEq4qlwByjpWmbwnvum0Mlwygc5YD9GnkB1Ea5ApGwjnpoY81VwGLkx1Kf0q9r75X6o7qgeSJNNcDw5PW0v8jrwNB0VbDk3MP8mCVdzlF5V3xdDKgva/H3xkkU2P7kIbRQ8zbNQLoiW4iT5OZk2Jdn+wC5p2xMqW/agkwP4/5Yk3xaf5Tzqk6RHCWSIkmTi3OgJwFiWhPNM+uc9cA+q4U+8LPk8N+53d+Z/XRj3506MlhgAWOFNbItV3WGVkEz9VfIxBxTADdeqF/Wyt6+jy53dnhf9d24WM18hN4DrTaBbhqAP3yV8WlAugo72wHwmp07oC0evyvAuj0aw5tx3Y4jdOlMZAzgeeJQK/R6QD0d7zjHau3v/3tA4B+SEdLZ1wy4OmB6RwKgenk0gTk0FHjzM8J8JhXAFtyjTEpf6Y5n9kq2fH15i3lnw5dA/2Y7zf33qcC0I2vOphU/cjaG5d2O5feto6ODaDPXV3L+14D6Mubky8a0TUA6EmxoqamduwUK5WIAdB5bKOlepFqMkor6aDLoVvThDEe7XttS+Hu/jFu+TmpZ85Ra3Tf97yG718LgF6NpDHAUSqSth1QDcTxO+HP/xjOshZFfAc01wObY8BjmAWoaAxt1mwag1yEStFQFHfAuLpFScVH2AfSA881AIjPaUD9RFToGXCTLh6AnrqcSeceD9wY9HYRkJYOoBsfJapTuH8hZ2kA/UV6nBJAT6mHaohztgVApxjaozG+6xtAX38qLh1A50zF+KCRh+JY5VzoazkUuGQAnXzAEc5ac64zcqsvrl9ajfFTzXgttxPDUIBOfWpYOwMBZwHMAam1pjWnBDqEJjrH/v3Jn/zJgTfHoVJPLgsY5x6pJ+g5cYoa92QvPD/yXMon6Me1E09Ft3UGXoZMZ1W9fvZnf3b11re+dWhky6Q3P0SNzmO9a/Z4yhzpyYYM2Zp1EAcC/bgebR1XNWjXdw9Aad0Ay3OG4/2JbtfPiTqvz18HoKekgHUGHJCilhPN0i5rpDoo1NS6pxqrfU920H7v935vcGiOI+O1AqLVcUmEoT0slTGHnmu4jgmgWy8f+9jHhrWit16A53Tra85YkDUzZ71sA9Bl3wMMxrnM2eocWcparGVnau3saw142bT/LxlAd75L3c42zXaW+s5kMzY3/E+z9sjOZGjyci1jVe1htZTZ2D5WAwPHsmcFI50tsROSPT7ykY8M4D57XbJI6Z3b0pSn1vchHZvxLDJqnEbZalMTnf6Q7Jm1J1NU58J6Zm+ji3VVaVOdBKptFa9IRg+yGJpo0szDN2LPx4euLXPKtrP3lAD6pcoADaBf6sx98bgbQL+AubwWAJ3wmcPllEDxOAIdgJ7WAPoFbIATDPHSAfQIfdZ6ahMR8CjO0rfxQCcApxEiebBqwBKCnqhySmIFsqX5TOQ6YTp1jn0nkUkAtNShoaQz6KZusgj3KlACYgLCU/TiWQqkT3r5pHNPOqbU5EytVJHoaYD0GASnguibAHTfZ6CJMe9cNdADoMcTuS7/roH+6cEQFEcoCidezts3qWcZf5cWOXtoFnYqAJ2wn1S/enwEP2G8t/dSI7um/fXzKWugH5q2x7xfA+jHpO7tuXcD6Ncz1zFg1shj4GJSbDNg4vep8yciBx8OLybzpR4gQz95TMOHq6E/z2EUZKwlczH+kbtSYgdfT2keBloGyjg9A9BTPkF6ymQR0APWx06Np5ihRFLrvRPgXLYUBt56BVBhgEabc5Rim0MP75WU7ebGnJOvE4HMkFtrGweUrkZxcm3el1E5cj+wKSUxzKu5jkxP1q7zu6+jwRhAJ8Mlwo6xmVzLCM9pdmmXtZ09gSbWedb7VJ1j33fiIGGfWuN6/ABN8Qj/u7YLXUNntMbL2I/op/jQNVzHBNCtCXq0tZJsFQHCer2sXz3bAHR2QqCcdZjzVe9sXMJVIy7x9QCs+NVtui4ZQHe2x+GFPTIymd5aU+JI87MANA0vjBMcML1mC63Zgsbnd81IU4FhvCGBMHrndOQPmSWTSt05lKAWPdshoFjmh0R/H+psxLeSDRMtfvd3f3dwCtKA93EYJbOw2XHmR6NaYrIG8cThc+xsEPC8lu2t2XpqJk00iW0VXVJih2xWgXz2zpSiRKdrvxpAv3mGG0C/mUaX8okG0C9gpi4dQI8HFmAjxphzA+i8/AAvDaBfwAY4wRAvGUCv9X8jwDC2MrIl5SNFOgKfnuCd2p4EPoI5YY+CGACe4MoQySDJMIkPxfhGOK31jz13nPLdc9wjgr/7R8Al5BJkq2AMXALWx/iZlGwUhQB1lFiCcprxVMPtlKUyBtCr9zYjnkgYIPq5APRxKq/6Tg2gN4BuPZwKQKdQUxAZ+/S1tIN9Zx9nb0ap1+8bsTZlH1/iZxpAv8RZW96YG0Bf3pzMGVEFOmO8TNRPUjTrIyfhv4x35C1nAFktBlQ9WS415YGhKbEDIK2RNQyj7qvFMColJtkoUd16cl7K5+Dr1RmylvAhq0U2TNTboQyo2+haa3RGTybLc8ysF5okoxHAtkbMz5m3U32HMTfOEXpznkhS6yDObEnlbT34HLpkbSWlpXkBRnJ+SLM+cm5nnv0PsB65Wr/vXK4D0Dl+MCYaQ5xqD5H57dBzY22jUQz1qbWs39exYOpYrYNEJOrRLfvUXF/bFZ0sztHWZFLj4jPXcB0TQLdeklWkrheAUK+X9atnG4DuHHRuxIn/HHbMbWseX7cvAIX2Ckc6gN21OJtM3e+XDKDLKEJuSSOPpVl/WXPWYLKE+RlfrLwxYLFz2/kU57lKwzFIHGc250ocNfXkzQD57Ikp74inVKA49kM2PmflvvJCHasx2ZueSd5JSbmkuU+keXVyIfsG4Dce9Is9MeVoauBNotKTpSnOrDXzU0pgJEgodKlBBWQvsoy08uRNNsQ43pDBr/1qAP3mGW4A/WYaXconGkC/gJkCRCUKVIoQ3l9pUvQBfDTKZ4wYDokIy3rpyt/97nev3vWudw2HYuqbYe5S/KXNqUG4LVW5NEepZcx72KFGuDulYIdhRflEy1//9V8fUtFo5wLQ0SU0Rxc0OTVdpi79CGFJFeR7hxSQpo7jmJ+7BgCdwSzGVnuc57moUTxDpBHhLsY4wFe8I62/WjuIYSaRPbw9OZuI9GVcjRc7QTMCtLVMqIxASfC25wjlhFTp4Xmm6gn8MdgR8HM/BsAqGOce7sOYZ7yacSaqKqmskkpqKmi3DkDPek6tvTe+8Y0DMHiOi7PDs88+O9Sakt4+VyLkk4r0XAD/OWjimZ3C/UXKnwpAp0hGcdQ7PwOiOw+iHFJYaw3CUxmWz7UW5z536QC6iJVk/MDXRRZoAKglXDUVcSIrYwhZwvhONYYxgO58fs973rN673vfOxi5qnyvbEpk8Ao+kBXIBprIkqSG1jMCpYYox9dkfGGImnPRP+ge73znO4eouESHAKVS0kW/xBTu40ieGCQPIQNXANj5lohi/J3BEq/Vk60ALhrZqNawrqV0aoYffw8IOk7lWutrunfSQ0uNGWBd711Tb5OuJLInmYGSplKfiHTz6vOnSpFeDZ7Op2RYQqd6OafwM43uWZ0m56znc32HPBwZPoZcUU/2fDIWWEMB0NHH+s06sP/NIxroo3cyzpu7Y83bGEA3V9a75rnRJZZYJ5T+kTVPf0n5CX3LOefaCZf/3GMC6JdPndO/wTYAPZGu+GYa/rkUUAxfJ7vH2SflV/Cr23RdMoBu/aUcD6dG0ega2cx5nvI51l/Vu9nU0+LIyI6faPR18iq5IPgAe1/OYvSr8p9xJDMkGx35w2ede6k9rmebMybn96H3hHcnrxonuZj9Po0cERuiPRDdNfpPemNKVgafq+ndq04ZeTzPjKzlGWwfaXh3MJjI45kjts40+y9A/hJ1m0PzhgbQb6ZoA+g30+hSPtEA+gXMlIMrnmi80xg8ctA6vBieXvva1w6HWMAkh+cSAHQKepRjhpZ9DXFzpgsdalrr6tkHzDtHDXR0YcxBG4fsOegylZYMBfG+JQxs8mqcer8lfu5aAHSCXYyIiT7X4xdxrsEj8AoONxrB13pkRCOc1xpI+E1qDrlvUocy3jF+JzKDgOlvBFrfjzJHyYygzSjvO4lwIdjHw5PyME4VTZDncUrYj4et59Vay/5OME1qxSlrawygG288cu3Jl7/85UM7V8ol78yQje7AjBg19bWWZwPovzo4dnQK9z8bFEq0AIbVzBD2irVsD85Zz/ZFDPN6ymLSCTsHorjb17Um2iHApSl7+dI+s3QAnWEhAAu5JI5LDBFLuGpaV+dI1p8x36YLgF7TC3K0AlJrzs2c5+bN3scDnL/2aK5zAejkkfAKsqXoFQ4aekbCJV14HMNb0lknhbn+EJGQ+GkizclOif4hSyXSWM8whf+Sk/Dk1Ho1rgqCJnU757/Url7nYFJTn9MvU1+SUTBRzXoGxIDteEONXq6RT56ViHQ/53/m95hXrfuNPonU9071IjfG0cB8VqPpMcd36Hun5rk5IXPHuc26ibGXgTtRpvhEHI2S5remNq3lkKznY9X3Xgegx6EXL1haRGedNzoRJ2PNeZi1rZ/qtHvoddD3u3wKNIC+rDncBqDji9VxJjLBUkCxgIPGSObj9Eimwq9u03XJALrzMOc5oJadWmpwvbWZjC3OnHpuV5msRp8n4Cn22roOxhHokStqtLdnVn3fZyK3W2+xH6Y067GA4oD9seOzcSQwKBmZyNDGV+XiKp+OHQuqo2CVBeOQqU+GF7JWLQNbM3uQy8lYCR4wL2wuicgnO2R+qu51rXuyAfSbZ7YB9JtpdCmfaAD9AmaKASVgGEMHI0E8oRxeiS7hJc0ApTk8lwCgU8qT+oxwV0G8U5G+1hZ0EDIMpVHczwGgO+iTXtEBew66TKU/A13SHxLKI5jprwUouRYAPYC398EzRC9pBOEaMZRobn2iT+xPgmA1SuI1iXxyvwj0DK3xcMVvImTaX+5Ra6QzPAGm9Z4RIZxgHxDA9+IUxEEInwN0e6axu1K3Hb8TVacxjO4qoFYAHfBYU5biVTHmzY22m7qvNn0uhmDKAYWqgkYNoHcKd+vmVBHolMNkk4j3eQz19iMAJ+nR4tVNOb2Wc2HfvTz+/tIBdLIS/k0+wVeBYUuKtDGugJkA/ttqKLQva/SysifKrPz2b//2cGbEsY3sRmZDJ20JALra2zFgkR3iBGGs40jpQ++/Xe9nnDXCJ5GogGr7Y99LhA8nOTIJuSfRP+YwAKPeFZoFNE82rzq+7Fd9UkwnXfnYgBrHQUZnz9OSFrzqSBmTzyUNPP5eU1mbu6S3JfulTiyZ85hXTYHvfIqTgbHWC83Inpo1F6PpMcd2jHtX51Yyd1K2WyM1c1RN159o+4DjMbIns0B0z6RqPwZtxgB6Us4bt+cFnFpizV77K05IDOPhrV2q5hgr/PbcswH0Zc31NgAd343dIpHAsbUu4S3wzziucZ5bWuaoU9HokgH0Wn/cWhT5nShndrjIZM7SWp6l2o5jm63pyXPu1zlIDfQKpEefiJ6v9/88i15YZfVkObDekoHI+X1oJ9g6VjJP7ITsmrW8XLLapLxJShrYt7UcTewTVS6OvSLvuo4uidKPPB66prxDHDRDFz16ZBxL022OsScbQL+Zqg2g30yjS/lEA+gXMFOYUlL4OTwon5oDw+ElbZ8G+AnY4pBYAoBOKNjk7XUq0ldjQgyPMUTw1jwHgL4EukylP/qkTAAAj4CUdXYtQMm1AOhKPTCkq1vOKAt85oBD8Ewtcj2+wRiclEvjyJPsGQpJjJJAbZFumuckq0OMlRFI8aHUAeKN6Tn2mX5spMtz7EfPoRzoeZgCBQBOFIlEvfqcNagWuJ7QmnSUU8tPjAH0CMb61ItcVzdq6n7Z93PxgsW/0acaqhtAbwD9lAC6Z1WQoiqY/lfTG+csuJYzYd99vO77SwfQ8fJaH3hp2WaqoZBDVs4BBsPbdFU51jnBsc156Vx2Vib6gkNY5FvOctW4da4IdGONgcp71AwrS+Md5BWyUlJmkp2SAWdORo/xGhVNo0yOxvkxEdTmpvJakS1JHUuWShkbcxoHZYCe8Y5rO27aF5G9qrxBToxzNoNtHBmB/Bz6rC2NjFbToBsTOmn2pYwH6MRx8lTX2Chcn1vl26WtsV3pU/XZauDOetl2v3pG1/k7BmhexzEG0K3v6A904SpH7EqPY3/e2paSVck150wcbPW3wSh+bPre1vs3gL6smd8GoMc2MC4htJQ3SAYYsoCgKnLxa17zmiHw5TZdlwygVz3bmUgOI4PpBZKkxBIMIJmKYANZkyknMj7jx2e73yMrVZlhbCcnWwCHgePkT7a2lMGhU+QcTKmgY5/hGXMcS811gnroFOyEyZCZzJX5jj2wzj6xThYMHWL7WGcDQZPYHTmMck6278jlycSkT5DZseWrpezxBtBvnokG0G+m0aV8ogH0C5ipWpcEcI5JpVYez/94PDGaJQrMYVbreagv/IEPfGD1zDPPDAdyDj/Mn5BFMdTPSUvIoJI6KQwuIkzSGGSWfDn8AyQSChKtc4jUR5Uu6IMmwDv90ulS58z6ev3rXz80RoQA6AFDlzy/U8emBujHPvaxoeaQOYrwSnFSC9S76ykq8ficajwhDDMgafavVMtJuQwcTWQ44Sv7cJeas1XgqxHoBO08Fy9w/9QQt/9r3aRNRsWk73To8/hM6iTPqelG0SKelu6diDcCdzXwbkp5mEjXpHQPH/Ec75GUpsYTGulrSvipKZJ49ZoDtd0/+tGPPq7r5NmVllPXzjE/l6j7rDnR96973euGkh1LrBd5TFpUwZOCxFEkjUKTrAfWOeM9pzI/X+NVFRWKdaJPpXsL2KPHR5IeGcDS13kpoDQDnsMJyTmTyE8g6Jvf/ObVm970pqFnsEjK3UPXWfWsGCE831n0kY98ZOjHkZvnpdYXP51BJ+kLnWWvfvWrB3ADYHfbrkQQ6xnjk6XKmZ80zfii8zjREVVmIYs4Xxmf9M7cNPyTEVZzhnNcSJTJHDqLjH/22WeH5hm1bMqc+53qO2Rc+kHOFuBwjGVkj30vukDKtaBLoozIOzVqJgB66lZnTMC9ZODxmXXR5lPGGEOqeUnqePId2YvztkYmjiMj/TNpP/XWV6LO6U5Jee0M6qspQI9y7tGx9NZRHFedR0u+yE1xPmYkr3WQO4X7kmdu2WPDW+OQzvktsqCeneUtb3nL0OgwyfY21eaw7Ddf5ujIvmQizj3jFNp0zyVf5LPIxc7hlKFzDt+mi15jT0XHSopv80oOpltpnAuWHAhEDouzoh6vSCZIa7MC6DUrTdUJKiA/XgPrHOmqI2t+jr6VclnJwEQeTlnFlDI5hWOid6oZI9kkE6Xv58jPeChbYVqlUXXe9bMrdr/qjBCHgDFdUsoo2Z6sK3uOrIsutdTDoXX3pe9lekF0BPYNgVxsU+zraBSshU0qgZ+3zS5VyyQ4a9he0Elv7VhDWsqJ0sVvGx9f+jrP+BpAv4CZcgikDinjWE0lEk8oSh0wLpGTDoJ6aAAGYyglTGBaGuaPkaVmx1QQqpKtem4ytDjQpFbRO+yWfKU2Hjpg7oes+WnOkkK7CkBos3SjQZ0zxrGkzLZWqjJ3CqHpFOuHIVM0EGMmZ4eks3TYEbYZ6vWUlKTymqrM2gNJtcg4WQV8wKg1CMwmgM0F/iIAUhiy/zwrRk7/t8ZTLzN1yAnI2/Z8UqzrI8hbyxFWU6fcPSI4eh8CAOOutZN6YfpNAqXx1WfhUYmE8nOUCfNRazzXshBT5wONEvVlzqugvUQAvabctD6yF4+dHvUU+26XZ5inOI5ZE6J5k6WgptGyj1Iy4FoN+FVRwa+c7+gBTI8A7jxjfEsJBTJCX+elALBSlLCGT6/LrAG0xNeqM+QhR43PxlHJ862dNLLlki9pBHPOWN+31VBojhJ9qk8tbeexuY0zm34MsGZ+fSdlUoDvMdDpAUU5Z0QVB5CfW/OzRlqTH2rk7JLXG32KzJR06TGUOVfIgvte9CX8G3hOpgqIgr9L/4jeST9e5zHGS2OoGWrmGuxqNHoigxmjq5MkXpHzVx/nTD1nAvKeJpW75udDROnvS+P+/vkpQA+Jk70+Kef9PfXazz/K9SNw3pC1rWm8IPqMfTl3vy31XXtcp6OAbCPRXzimh9fiszK4/dzP/dzgKO2siTNlO2wcb36qnZWDcqJZzdPS7ZjkPHIAeQGwFx0Qv7pNF/2l2gUAqgm+IIvYU5pAhOqguDQ7Jvm4lvDBE/IeCaBLxsbocim1FptfMtAmw1BdBzWzGN5SnQli39RbTznvakkv8mfqfutPdQ4mojzYBp6r3iG0AAAgAElEQVSZuvF+RpvQJ6Xm9KGNPZ5SNwkwrJH3oQs+m/WRUg0peaNHk+ihNTsUulTda2nr6ti8INlKzQE5z15kW2CXqnpB7FJsU7fNLlXPGXZMTqVpZMpaCiCBaHTwvpZHgQbQlzcnXzQiB2AFl3IgOgBqfdxae3QMoBPQs0kdNPGeYvhIWhb9nPoliZCP9xfBk9CpXzpQ7MBLhGzq+GH0hzD8xKM1Xq21ruDS6VIXoQMuUTcYea2zcy0CgsM+0Vg1RVIinlNTKjUUCVFTldka8UewAJ5IGa93H3sRjRkc943cYdj0DAJ3jag2T6kdq49waC63Cb811VNqLlrXcZph9EUv90xkhj1FqNRXIOim2sjVqB6lgELkeRGK/V5rEI5Tlk5h5/Yjj0jRugAE8xOv1iUC6FWQT5YMHpyHiICbQq+lfMYcRWl0hpm/NEpcnMLw70Rh+/kaL3SIsgiEAVBpQNkI4Hp04BSGb9uPfZ2XAoCyrFl8M4AU3vfKV77yccNPc84e2jhBbozTEPALqJ+29EgbxokYbshrSWUNTL9tVzX84I0xEllLNXoiDo/jjEH4B2fO1BF0lpPb9XgGZy0OCuSSgLlTy6SM56LKV87fKemmlzCf6Jh0+PoA6ZwRD1GvmVE0Toh+jqMgo1+N8GGws+4DlseoV+WfudHnlc7j0gA1ypzsFdDc+WO8MV4aa5wzyYGJhiP/9dUUwJNqEACZu0aCLZlC9ph9lxYwM+lZlzz2HttyKYDvs8tpHPijuzuXBbSIQgf0AUPjTDnV5rDct17uyPCj2AHIx867gJiJVF3q6K2L6AsBPiMvLHXMxxgXGZgenH1lj8Uexl5iT2mveMUrHgcCLTGTZuSw2PoD/CYjZAWHI5MlSCf/Q4vYtqq92b3DT4IfVCfM6riZMy+gcJU7z2UHHqe6rwEw0YHs3cgb+tBGXx0N7PfqiJyzvdIlNKiOc/ZWnFYS4BInhAQx3kZeXUt+sm9kH7JLRT9IsBibFD3zEI7Ix+Alx7pnzUjLjhnbnd5aQx+2zFpemAzQ1/Io0AD68ubkYCOqaRJjuGUodaAwbGgMH/FW1Ds4dr0cSBhBjD8xquiX7l2eGi+86wKmMwAdAmxAl4Ac+njI6ZcukNc1kLQiGDrDYfXS23WtLPXzNXKbowNl1j4heAK1RWRpBKcAmlMFJHsggLB7ppaRntCV9KgOzqRImhtdPDakp86hOaug+RzHh1pjktAaJxk9uqQmUI0Kn5PRYmzQrQIHOlZHgDngkr2YKH1gQS11sUQAPcox4R4gnFSpeNZtuqojin0ElEn6LspMnDYoyimLcK3poSjJcSZIjTRRpPhYHMJCh0QFOuv6Oi8F8Jus21oHljzgfImjWrIJ3eR0NOdtYii0nxgaAqCKPF56pI3zMsYcMlrW9iEcHufQ8pK/w/CWmtt4CGA7zTmTTC9oGwPb3PPc/ZMOnGzlWtpZu24ux46HOWMSabLv/McZMRHd4enkqwqgo38ig47BE256j2QISvYz464AehwoOYOS//ZdLzeNp/9/eRQIYB6D9SXxgHX14ufoUJc3az3iY1GAHSglU8hgzmN8VQ9cSNkA529NI3ys8dz2+1Zgbt3PS6bPupTch3CoW/I7rxsbuSmljPRs0pGp2EuSNlqwWHVKuSReXh2gvW/NBBSnDz1bWRxCxgFb4wjrgMHktgqgV3D4HHLnLuuvOh1438z7oQB0dAmIHrrEgXWXcV7zZxPwlKDKnG/sUgna1CfIg5552+xSsWOiFb2v8ivrKg7bzv3YN25bJpFL2SMNoF/KTM0YZ/WsYqxNOnEbNwaOCnwBwKaCgnU4NUV1PJAc6g6upQPFY8Fh31SVlS4YZfUKrF5wS6dLfQ9rJYcfA2IFZWcsy0V+hTIb47FDLYKoeQoYp0/kebwMp7zMGLBgTGa41rtPPBwZHu1BwNdcrzzCdVIUEShrTZ8o4XMVq6pUJqV7UhAnrREh056KB+fUtOrb6FhTDvu5ppiao/gAHzPX5r06Gi3NqJ+9lvVWM2bMjQacsmaX+Jms7UQHONOS3cN6S2RqrQd3rRFw8UTHpziEcPpJjdqcYXGQi0BuX/Z1XgrUVNvOmcwjvlOVSus5UcRzeNy2t6xRps4Ke6jWYj8vhbY/vUYIOGuytm+bM9Eh5oiBLU6veEgiNqzLRBRT4tG2pruc82z3TwpK569raWftuvey92rqxmpgnONsPH6GOQgoHaNnIoeSvn2cMWiOjjZnzsbfqedvNdxaN86WODai0b7r5RDj7XssiwI1w9Ql7P1KvehR6f3v0OfysmarR3NsCrAHJSshGSyRkfpEoDGgk+MjC85xGD/2e1zT/WtmnGrvuIR3HIPolVddwvgPMUb2oewp+nAijslW5Cn7SaAYQOpSI4XHGWlrCveaMSjlUWLfqmfuplTl5LZqX0v2qtgODzFHx7pH9mui9iNbV75Kbq3ZfNGm7vPqqDRObV9Ts1fni+bJL85oDeCiR2Yv0jNr4NOhHZGPtaaOcd+xHTO2O321YyaoE/bS9o1jzMT+92wAfX8aLvYONcVjPFsB2w6QmsLFwZA2RymsAGE83paaEnk8WfHECz2ShuUQxrEq6ATUTEqdSzIgoE3WRyKQrk04J2TV1Ee1Pk71yIzQvcv718ht942nuT3pPnXt7Ru5U51mAqDH2FPB9LlMqwqbVXCvHq019fAhhMtassLPVcidw6+qByDFaumKcp23GPOtk0M4J8xdB+f43tjDuNYIS5R+DPdRAueUJDnHu+36zNQAS3YLtIixoJZ1qcrwbVsvu9L0FJ/POWO+KPOZR2u7Kpjx9p/D3256j8rvPD8AnjEtXS6phuQYe8gm17rPb5rLff5fM+MkDWIMcDUNKNrWmolznhmnJ2vtksoXedeaqrI6cBxCtqnZb1KzUp80mzXb0bEcaqbOZz1/YwSKnjeW//ZdL1PH1J+7HApUe8TljPrFkdaz+Bjn8iXSpMc8nwJ4Z+R252KV6eOoxRnW+VsdOOY/sb85hQJVBl66PLzufSqQPuV9r+kzqR1OF9YCltpbZLcaIJVAkkvj5bEnpq8yZGxl42wv43Vc+UmV1aptLbbOc8udu6zPsW4bmbry1mojrYFssZdmXayjy9i2uYsdeJf3uNTPVlttSn6mBn11qr3NdqmxHbMGViZTbJw3gru0fWOZO6IB9GXOS4+qKdAUaAo0BZoCTYGmQFOgKdAUaAo0BZoCTYGmQFOgKdAUaAo0BZoCTYGmQFOgKdAUaAo0BU5MgQbQT0zwflxToCnQFGgKNAWaAk2BpkBToCnQFGgKNAWaAk2BpkBToCnQFGgKNAWaAk2BpkBToCnQFGgKLJMCDaAvc156VE2BpkBToCnQFGgKNAWaAk2BpkBToCnQFGgKNAWaAk2BpkBToCnQFGgKNAWaAk2BpkBToClwYgo0gH5igvfjmgJNgaZAU6Ap0BRoCjQFmgJNgaZAU6Ap0BRoCjQFmgJNgaZAU6Ap0BRoCjQFmgJNgaZAU2CZFGgAfZnz0qNqCjQFmgJNgaZAU6Ap0BRoCjQFmgJNgaZAU6Ap0BRoCjQFmgJNgaZAU6Ap0BRoCjQFmgJNgRNToAH0ExO8H9cUaAo0BZoCTYGmQFOgKdAUaAo0BZoCTYGmQFOgKdAUaAo0BZoCTYGmQFOgKdAUaAo0BZoCy6RAA+jLnJceVVOgKdAUaAo0BZoCTYGmQFOgKdAUaAo0BZoCTYGmQFOgKdAUaAo0BZoCTYGmQFOgKdAUaAqcmAINoJ+Y4P24pkBToCnQFGgKNAWaAk2BpkBToCnQFGgKNAWaAk2BpkBToCnQFGgKNAWaAk2BpkBToCnQFFgmBRpAX+a89KiaAk2BpkBToCnQFGgKNAWaAk2BpkBToCnQFGgKNAWaAk2BpkBToCnQFGgKNAWaAk2BpkBT4MQUaAD9xATvxzUFmgJNgaZAU6Ap0BRoCjQFmgJNgaZAU6Ap0BRoCjQFmgJNgaZAU6Ap0BRoCjQFmgJNgabAMinQAPoy56VH1RRoCjQFmgJNgaZAU6Ap0BRoCjQFmgJNgaZAU6Ap0BRoCjQFmgJNgaZAU6Ap0BRoCjQFmgInpkAD6CcmeD+uKdAUaAo0BZoCTYGmQFOgKdAUaAo0BZoCTYGmQFOgKdAUaAo0BZoCTYGmQFOgKdAUaAo0BZZJgQbQlzkvPaqmQFOgKdAUaAo0BZoCTYGmQFOgKdAUaAo0BZoCTYGmQFOgKdAUaAo0BZoCTYGmQFOgKdAUODEFGkA/McH7cU2BpkBToCnQFGgKNAWaAk2BpkBToCnQFGgKNAWaAk2BpkBToCnQFGgKNAWaAk2BpkBToCmwTAo0gL7Medl7VA8ePFi98MILQ3v++edX9+/fX/mb/u7du6snnnhide/evaG/c+fO47b3g/sGTYGmwFVSAO8IP9H7PXwlvCR8pXnK/CWAps8999zAt/WV5uj7kpe8ZPXUU08NvBsv19C7r6bAVAqQBayvtOxla816evLJJ4cW+eA2rzG0cqHV5z73udX//d//rT7/+c8PdML3Qi97Es38ra+bKVBl0qxD/A69Q1d9zhb9beBzOWdzDlhr1l3oYk+mZZ/eBrrcvKJ2+0T2dXihtYfWfkfPnK2V3tdI5ypv2IeR7fRZX3hb9t9tPAusCXswe7HyrshkL33pSwe57BrXyKadlb2zTi+InSFyRNbNbaLPbhypPz2FAtZc2lhXqnx7rJNOufelf2ZMm9j8vFd08uzDa+bjlQ6R28O/q2yJN7Xcvhr2U5XBw8/9zTpBo7S6xy59v/T4mwJNgaZAU6ApMIcCDaDPodoFfIdAxNAbg28MIzGQf8mXfMlKA8bEUNSG3wuY2B5iU+BMFMBD8JTwlShceAo+gp986Zd+6WMQKXzlTMM9+2NjoN80kE2GRIb8z372s49b5ePo+5Vf+ZVDQ+8Y95t3n326L2oADI/W1f/+7/8ODTAQpw1r6cu+7MuGZo0FxLyNayyGOJOLTv/xH/+x+vSnP736r//6r8fgEiMcWn35l3/56iu+4isGQ1Nf2ykQB8/IpVmH+J61WQ2bgKm0awdfKphrP/73f//36jOf+cyw3nLOhhbWnPNA76ztazcKBFzQW3f/8z//M9DbmqwOCtGV0P0a6VzlDfvQ73Em8O7ha2S823oW4En/+Z//OexFLY6N2ZNf/dVfvfqar/maQS4Lj7p2XmW32Tvh3eSJrB17yFoJf4ocEaez3XZqf7op8CIFanDIWFeqzp/4Vc5KP1/7VZ0K8KvqIIsXjZ0Sw8uvkS7VCRF/wrvJ7c73AOb6ltsfzj56oRM5SB87j946ca7RbcgC1eZwG864a9wf/U5NgaZAU6ApsB8FGkDfj36L/TaBKAYhPSA9yi0BKAIRATJRo7clwmexk9YDawosmAJANgooYz6e4vcAb/gInvJVX/VVj0G38JUFv9LRhjYGz/P7WOFcp4BSWqPw69E8jaH2G7/xG4cWsC4GgaO9TN/46ihAPggYoK+OMcBLYIC1Zj8ngizR6FdHjC0vVI2S+N4//uM/rj75yU+u/vVf/3UwzsZIi15f93Vft/r6r//6gf/1tZ0C6BqQTo+2eJ0GlIrhOwAew512jQBmpVQiXeP4+m//9m+rf/mXfxkaOoUOemsu+/Q2Orfsu8eSdSPg6L//+7+vNDJNoq3s7zis6a9x/UXeCEBcDejeGV/TyHg1M8m+9L+k7wOjPvWpTz1uAYv9HUj8bd/2batv/dZvHeQyV6I9L+kd54w1cgT+rcXZE/+yVqpjQQMvcyjc3xlTIFHnkR8Ao9GXajYI+zKgH9517VccCwKeRz9PtqSadTI6o79d41UjqOk3//zP/7z6p3/6pxV5ikxJvtS33P5w9tELnSKDV5uDNfIN3/ANw9n2tV/7tV/ggNAA+jXunn6npkBToCnQFLiJAg2g30ShC/0/gYiwmAbwiqc4o9A3fdM3DY3BN0YRfQtEFzrhPeymwJEpwDsZPwEeMTTXKGkG1m/+5m8eWkC38JUjD2txt0/pjHh1h+/6vaZCG6dFy4vg1THWAk5Evabh2d/1Xd81NDS/tgiLGl3COB0jEIOsizJfz6tOYTxv+aOttWUv6xm/YzQhHwQQsN6s05QNuGT5IGl3a9QcHma/Zl3FAOt9E7UUoA3v+4u/+IvVn//5n6/+/u///nGUPuMsvvft3/7tA90YbfvaToFkSIrjhjXIwMnQac+joRYAj+EOv7t2oLhGAlmb//AP/7D627/926GhSwAp9IgMr79WQ/iUfWT/xjm4Rgb7O94VR5fqAISP1XPa2vu7v/u7YV+jO/Al0bMMxwzI2lQ65+zKePIenhvwYq6+VdPTxhEl7z+ONKzO0ZtoSd6w78gc9mGcJPXeGV/TYjzPWTBlbq7lM+j7//7f/1v9zd/8zdDilE4uIe/+wA/8wOoHf/AHB7nsNpUvsoeqHBEZAn3sO04F3/It3zLwqhr5eclyxKY1nQxd5P2U3IjMYc+Ep9xGR8RD8gFrDn01vJpDI/6tt8Y4l5HJnJXsW5qfr/2q5yDaxCFKb80FOLYOQyM/X+NVz19y+1/91V8NjQNsdULEm8js1yS31/1hHdRMBJUPkT+Sxn/Mx9l32Bz0vvOd3/mdw9mGn9+mjFDXuDf6nZoCTYGmQFNgfwo0gL4/DRd5Bwo/oxujkJ4gFC9dykUU/u/+7u9ugWiRM9iDagosiwL4B17CgMjQXD3/v+M7vmMwIP7QD/3Q4Kl8bcDu1JkYl85g2AGCaHhyogb1DNLpKzDEEzy8G50Zt9MosS972cuGRvlPGt9riXplcIxjBiOscytOYJR8xupEBCZC2t+uHVibuv6mfs5atI8DzsUpBr2tKfv4h3/4h1ff+73fOxjeYny71AjMca1WhrS8OxC3ArYByxhevW8AdN/52Mc+tvrd3/3d1Z/+6Z8+jtC3Dr/ne75n9f3f//1Ds6/72k6BcYYk4BTnBM18xPBtLhg345zA6HfNF7rEmUX/l3/5l6s//uM/Xv3Jn/zJ4ADrbA1w7iyIYfPa6bJtzq0Xsojm7IzDmj6OBsnYUusw17rNnGL+6I/+aPXxj398uIczRfN9OlLaVDqbO+NhhI7zl3dwTuXc0s85t5KeNoBJosYClMRhAM+eIh8Yp7PAHqQvJhJfb339yI/8yHAWkDfqWXDN+3D8bubwE5/4xLAX9WgWOQWPetWrXrX6yZ/8yUEuq7WGr51GkSOsG2uIrBbgxdqzbsgS5IiaVeQaAXTOA8lQk4whwCs0wrPtJXpS0vxfIw1Osd7RM+mm8eo/+7M/e9zwJzxb49SI3uju52u/Kl2cP1W+T7R1Iq7Rw5rklHiNV3W8tif/4A/+YPWHf/iHgzwVJ8Qqt3/f933f1cjtzqVkLcKPkx1Eb86zJ6yFZAUhU7A1pHFGSdS+teNcIwewG8cRSH+p+uA1rvl+p6ZAU6Ap0BQ4HQUaQD8drU/6JAp/DG96AhGhSpQBw9BP/dRPDe1Hf/RHH0datEB00inqhzUFLooCQDa8RGO0qFHSjGSvfvWrB57CsD/FcHtRLz9xsBTRROFQWAEfFHeN0YfyCgzS11YN8wzXiXSl8DNOplU6A+2uLUUhUCDR9ugA5GTY1xgjk+VAn+gm/dTIwInTePUfIx9Ym2mMTIkAZuCNfPBjP/Zjj+sEXnKt5aTGZlgLGAII1xhhE2VqXTGmMfjrrStr0r7+67/+69Wzzz67+tCHPjQA6QF59YxLZCn0Shrfq19Ee7zgOGUk4PL3fu/3BrpynElUEF7JaMcxQX/t9eXRJYAokA6o+9GPfnRYp+gSRwKgAIe1tGuny7al5pzloBbwqkbeOWOdmehkn6buK8NvwC09+v7ar/3a0Jw7PgsYxQ9e/vKXDwZk/dRaumSjOM4ZXy7nfLJ76OecWwHO8TLOA3S7RGFaB5EJ4gDAUO7nTVfkOmcBuS7ngB4AGrmOE8G1Ry5uohHZ7Xd+53eG9tu//dsDUBxggmPBm970pqGhVZw0bgO4sE6OCPBizaGH5lxMRodrtTOwr3Cu0MjvKcNhj+JBP/ETPzE0POU2ZSnYQ0xY+1V8L05m9mHORz0Z1X5EY/wK3TU/X/tlvaUsE54e0FjvTIi+RHaIjOt8vMYrew/fpjt+5CMfWf36r//6IE/FQVZPbn/FK14xyO7XIrfTn9kNNO+ezDJ6chBnL438kUxb9COfx7f01fnCmU8fDB+PfKG/DWfcNe6PfqemQFOgKdAU2I8CDaBvoV+tf5lUXPuRe/63q7cyoSVt0x0pbTEQ6wERMejwOo3C/5rXvOaxweU2CUQPCuHuzJ+Wk30z472ksSLO0sd7jnUQXjLu7fHx3l5SLUVG2vAUSjmDdQzXr3zlKx/zFEratQG7Uzc643ai4fSMrb/6q7+6+vCHPzwAIGgDCIpRP301zMcQB1TirJD0c3qK/hve8IahuVci5Si513ABM2rEvfdHB43hLJGAnAcCcuqXACDVyEA/18u+ruDNnLkij7j09Vl+r0b7qfIBwDKNoUX0AUcNgMsb3/jGoZEPAOpJp31og0nepaYlHtNuOEce8cZqeN6FN9a07Yxqv/Ebv7F6+umnV88888wAhsSZxfpi7E8DeCXVsyjVd77znUNjkEsUjx7/C1jAULnEq66fMd2zruq4ayTlmO77vh+a1jSRgKkAmIzj9re5sLfxPOClfiqAWceXd00mgX3HPvX76+iXtbzpHqeky9T3WPrn4nDG+OuMBB6k1IzzNc5AnA9qHebU0NU7n9/97nev3vOe9wznTwUbRBanTc30wgANjMYzjC+X9ev8T5tzbjkjAxBw1mPwjowgyjcRmHEAAChxCNh0AcpzDnD0yzmg//Ef//FBrnMWRK5zHuxbUzi8qNahP8c6m7pHRfVxnLJO9NZIHF2cHb/8y788NHLZlPN313cdn/3jNP7j+9VMC4fm3fVZ7Aycnn7/939/6CNHWDvW4W2yM3hncgXZwH6yZsj8erLBm9/85tVb3vKW4WxrAH3XHfDi55Oe3P4DCtqPafShRPrjV/iX5hw41VX35liuOuZeJNdGpqKrk6eAxnoyPXnK2kMXoLHmHJpy1frqcSjNe075/jE+U3WqZHIJffEl+w5NnMNkfY2cGQcLvbUR+eAYcvs6vr3Jljw+i6Jr7ZqpwtnEPoMn05tTmkYPOP/5n//5gQ+Z+2SUMT8cfzjRxQEogLrz3rn2+te/fvXTP/3Tj20O9tqh9cFjrJO+Z1OgKdAUaAo0BQ5NgQbQ11C01sqkAMXTnAH/HFcF1hiAag2fTQJMA+hfOFMBSvWD4K9/BPACeQfh9dFXlgD6Ph7vo7EGjrmbMZfxnmNN1mduo+0w3jsPKboEug4K7aPB31+zDu4eeaxJXYuvaBQ8e1VPCUyKaoBVrfW8qxJ1jDXRAPrNVG0A/WYabfsEcIBBP40yzxigOX8BamlJma2fA0TsN9Iv/rb9nCwvogDqxZgM0BDlMKfuYFKQA3vQyP0DEvndPZOyNynu9dvkg3MC6DEsJd1yjF2pbWmuK0Du3ZI6MCmKzfnUeR8D6IzcMaoxOlYAnVHt2gD0OFzoUzs0NK81Eq3ZgC/On6Tu16N1Ilb2PY+ODRRX4673TcSaPXqqK3VHY6T0O5puq4F7bLqc6t1P+RyAeTJpAKxTzxu4AiT4uZ/7uaHJjBP6k7WOCaAr8cCAjccaT/YL3hX+ovf7rldN1QtEYiRP+nnAtjNGAwh459Qu3fScUwLo1Sm9RpLiRee48LqakrY6WNSz85wAegArfYAh48HXIg/g4RU0r+nS/RzePfW8nDoXDaC/SCkAVZzAkjEkeh5HxLe+9a2rt73tbYP8WudqKq2P+bnIY8d8xpR7T5Erlg6gx8HJOPG46ihPfrIfyQTJPjLlnafQ7pgAundyztJv9J6VbE740jmuetYJCqr2ksi45wTQzTu6oQ9ahRfo8e3I5OY/Y8efvVdaZMXwiyl0Jm+QPejM5IKawY4jIABdawB9CjX7M02BpkBToCnQFPhiCjSAvmZVVIWVsBhjPm//c1yEpyj2BHB1bGIk2ZQCsAH0L5ypAOZDNNJqtSLyA1ABvEDTewsCpit4bqzDeB88GADojNW4VwsB0atTQsbqb3WsSwHRK22HNfBoHaDtPVGOxn1E2uItUUL1iVZmCE16T6m1RDXG8K5fgqdvA+g3c/8G0G+m0bZPMDgkHa2eAUBkEyCCEULqQQ1onmh+/aENw3PegqwAOAHmSPf9mOfdufM4naSUuHPqDgYAdq5rIhyTbi+1foH0Ig1FVgBPtqW2d49zAegV3MT/UnM3qZeBnYxM1cisXmEiK/3MiZCT0VRnhHUA+vvf//4BROeIkKglEToBzwFc1xKBnnTVDHdo653RHf2zpvTWLHAR7Z07aJ1WHTfn1G6ue+rYQHGNsLeeklbYe5/qYigX+RX6TakBfGy6nOrdT/kcQHkA5JSrSlpzKZMTBQu4iqH62AA6AzYnHU1kas4C/OpnfuZnHrep/KvSsxrj7WFZbpJanNMUvk+GBJznjPTzpuuUAHoizq1z+nScHU65LysdrAPncc6W6ihUedy5APSx41zOy6SQD+8GGIVv493WQWr9+jm823o7FGCHjg2gv7iaZPmTbUo0tP2YUk56DjzveMc7Vr/wC78wyK41o84peeW6Z1Xw/FxAel2TN63PpQPocdiL0161J9qH9iVHefLALlmUblonxwTQnTl0Gw5qenyIHGltkynPceHbUrDTqeiEcbLVG++5I9DNe00lX+0++Ca6aZG14wDN0TolZOi1u2YuGwPo+FJA9ADonHkaQD/Hqu1nNgWaAk2BpsA1UKAB9NEsJlVRonIIHqknM44qO9UCIEAx/BCmKMCMvElxuQk4aAD9xdmp4Lmfn3/wYADQ9UDTJ8vhvjEAACAASURBVB6Bp0B0V41GP9Uc1+dUQNo4gefGGpD3iQL4nxtEz1iNP2NNb5yh7TFB6V3mqNJ20zqoUf673HvKZylMFJo0xksGYEoPhVqquSiEAKJjpU6eMtbxZxpAv5lqDaDfTKNtn3Duppat9QaIEM2jviFjROohAwZS31A/J7XzfiP94m+TFaRM1IDT1TgmxffP/uzPDoZUqYR3vQAP1SAr1W6AE38PaOLeUxwLlgCgeye8L6Ug8EDAgMZAV1PhchhMXWw/B/TYVtv3C87UBw+GqJk0wBYAXRsD6DVC9FoA9EQL2UPk2JTzcf7EEKq3ZuOs6ezhrMmZC80DMunJpDcZuret8WMDxTU1tPlNimt79FQXY3nShaJfypr4+yaHuGPT5VTvfsrnWMOJ9sYXrW2gtSbl6Nvf/vYBvHJ2RI86NoD+m7/5m48zXEhrHb3C3EufmnTOc1KhV4CGUR5gB7jT8MNEnXvfpOoF2m26TgmgpxyGcx74z9FMM1fnuKrTqvPFHo3jqv/lOieAnkhWvTMyvBtfi0yQDFbWNf4NgMG3NT+Hd+e83Id313lqAP1FanBq/OAHPzg0+9/cBER93eteN6T4/6Vf+qVBPlsKgD4Gz88BoI/B85vW5tIBdLwicixZq2aJsA/JVFrKbh0KRD8mgJ6yR0oUaPiQd9PwgHNcska99rWvHRpguGbeWgKAbt5TxgEfSF1xPVk74DqeHVsP5wrnN4defTIVOIumBlEEQCcTcSwMgK6Xrh54LgIdH+oU7udYuf3MpkBToCnQFLh0CjSAPprB6vFNAFI/h1FGY+w9x0UhTuongtbLXvayx20TcHDbAHTA6OcePFh97sH91efu619szz0CoJ9fAaIBvQ9W9x/1d1d3Vk/cWa3uPeqBvk9qqzurL7l7Z/XSO3dXL7378Hd/9/8BDN7zAt4+v1qtjO3zjPv376/+78GDoT0e7wD0P1i98GisHmmc9+6sVk+U8RjXS+8Y793Vl9y5s3oKwF7A6z2HOkRpZ0z6/x3GeX/1v/dfHOtzZZzGe3/14AvGGrrqX2Ksj8Zr3HWs+6Z5j4PEMF4REvfvPx6vNTHQfWgP10Foax2ErtbDMN5HNA5dX3r37opJbXBgmLkOKHYx5nPMYTgEIGmUGdGPar3yrE59a/2ciD8ggufF07lGIc4xlDDWJtJLlC3Da+pV10ivc9VArworxTWp8Sn/6+oq77MvzInoQi0ZAii46Hoba6DPWU/r6L8OQAeeVwA99WM5msTh5FAR6DcZ77atGYaRZ599dmgikGoEOsNFatdviwbcdH/rN6Vk9KLyE+H4mc985nEKcvdOVIZ+m3xw6gj0RAXnPYybk0QAL/xFFLr9w/hcjcwMj0BI0RmMj4my97ekxExEzzoajiPQOTmIPg+AzhjHaMUx8RoAdO8b3q9P5CKDp0wJifxE81pGZJAx7t0bGnAP3TkraGifVqMas/d22TvHBooD1Om9a2R48vypLsZQdUc166tG8286z49Nl0O/uzM2dX6PGYmWVNuJMqspTQMA44mp4V0BdFGfAHRySSLQ6VTHTOFeHXTIe9kbQJMYsPX7AOj4J53UeQNE15NLsua8L1lS21br9pQAehzT0d6+JE9qsqmc48K7OBckq409GkeXKlOcEkDHAyKzA1lS11gfZ1s9np4oS/swfFufjC34dqIZE9m4rgTcLrz7WgD0Q8msoccYQA94rg+ADkQ/NIA+d+5qOQVyV0Bf8sCpLvJpQDzBIUld7W+brqUD6GgZB3mybYBSe5SMid/gx/ZmwPO5c1hpdGwAnU5DD9PX7Hneb5veErkf70/GDPyt8quUY0rE9ZT1x+GJg5zGQTkgtP5cAHoth2Tf49NpbDzOWn1S4BsnOqSMCLnae8UhGu+Os3Cyh9yUzn0bgM7RgNyhNYA+ZZX1Z5oCTYGmQFOgKfDFFGgAfUSTseFRHRnexBph+BxXalFSKgA2hKBXvepVQ79J0bhtALqo5/984YXVf95/YfWfL9wf+k8/6v/nETgNQAVWS90OFB7SjJdU44DnALtfevfu6uvu3Vt97aP2ZXfurvzN/wHW+16A8s/evz+0z9y/v/q3F14Y2n+88MLqfx/cX/3ffUD1/SH6PGncB+P2ozEDcQG7X/qoN86vu/fE6ut5s94F+t8dQHVg9b4XMPqzj0D+/y5jNV7jfwim318B0TkmZLwZK7DZWB7S7+7qK+/dXX39vSce09f/hnYXjL3f5dnGMtD2wYOBnqHtZ+6/MID+xov+WQe+Yx0M472zWj115+E8G++XPVoHGa+/ZbzmYNeLwsSIn8bokvRajAfZ14yeNf3rHACdkgqISu2teEPr5wDKDHgMnZqooRhc9MadVKnnAtC9Z61/CihKnehD12lLelTvyjCZqE2GkNsEoB86/eOcCHRA+iEA9F3SSK7b9yINP/CBDwztt37rt4aPxED26le/eog6tEcAHLteYwCdEevDH/7wUHOTwS4RC+4dB7uXv/zliwHQs07wpIBb+kTT6fGXRIgzylUHBLwxBjKgebLw2If4ZCLsNvHJ2wagZ70kQhGtY9TFI+OoAISrQGLWKyOdPQVsCe1FMyYiPSUC9OZlV0PwsYFi969ZpBI5RZ4/1cX4GQcfRnO/p10LgO58jYH4mPXl0SsONPrUBrXuGkC/HAA9wDA5mNzrnNQ4Ppzj4nSVKH29/RnH1Vqf/pQAek3Rj0/XyMWU3UgK5cq7k7HFnqhgpLMx0egcz+J8psfj94mAvcQI9DFwfiggfV0EeqLQxxHoh6iBPgZddwVhU4NZz8mHU7QSGPSmU10cPaqTR6Kz7cNN19IBdODyJz7xiaFJeR7921ogm3Om1chOh8xEcEwAHc3jPP/xj398kNXjCItfbbpqxhE8NFHrvst5Iq2C31OziZEDEnBAB6w871wAOn4YpyZyUbKX0g3z7nrji4waWRsvZs+tKdzpcylbZp9Up4NNNG8A/VTcq5/TFGgKNAWaAreVAg2gj2aeMpWUaYQcwHmM4knFd+rFAkBnxGTMJERRxtI21dC7TQB6oo7/+YXnV//8/MP2T6X9xyNA9X8GYFps9EPwvALoAFTAKPD5K+7eW331vbur73jiydW3P/nk6juefHL1NXfvDcDvV929dxBQ+r/u338E+N9ffer551d/9/xzq7997rnVPz7//Mr//uv+CytgdQD01O5OjW7g7Vcak3p39+6tvv2JJ1bf+eRTq+988snVN9y7t/ry4T0egv77XhwPPj04J9wfAGnjNN6/e+654e/Gacyi/40TID2AR3FQWK1WX/5orF/FEHrPWJ8c2rc9+eTjsRrzvqN97EjxaLz/MIzz+WHM//rCi7TlVFHXQR2rrAPmGn2/5t69h2N94uF4jR9djZXDxa4X3kKxZqjQGC7wFc3+Tn1MEd0MXwGH5gDoeECiVyhtAXb9PAdQpvQyeiZqPjWL9UsA0L1XFFZ0BRjF+Hjo6DjzIx239HGUXEp/vOdvC4C+Djzf1xiZGuhJ4w7wEvUgjbu9k+gNERxJ4X4IAL2CtdnTuxokOZUkqpncMPDARzzCvpY2T/pe4O+uFyMnsDNGK6CDqEPN/gMkW4fuDQgAnnPCWUoEeqKd8KQYF/X2aFK4e78aOVzpHwcVPcNZouytAREbUtfra9rdSuPbBqCjYxycGMTVrURvxk/0TnYOeyrpzuvejWEXvZ09wKRExeg5Dtl3GoPfrobgYwPoNdLVmfDMM88MezP7ctf9N+fzwACRUTIa2I/VAQFd113Hpsuc99j2HfKAsxaNj1niytkapxm1zCvwx2Asm0ZHoC8/Ap1OnXIS1ox01/Rr5UjOcQEsOLcBtPT2aK2HnjGdEkAHhAVsAcIkSl/vrI+TGZm2lqqoMkxSueMzHAJS/kQmjGTucXbi6/uAuZcMoB/a+TMZiDalcJe+XQQ62XUfmle5sv68i7yaUoWRtzhkJpOF9zjVxYkj2X/Ir+R7jUPopmvpADpnUPyMjC6NNn3QvtVES9MDNOdYdXrZl+bHBNDxbPw6Z713wRO1bbp1HKb0voM25E8yabIN6KsTxSab5pg++HTWi7WTTAZ6a+QcNdA5SWSu7aPIJWw9NdNTlbkjO1sL4ddJR89BQKCURsepGXQ2rZcG0PfdSf39pkBToCnQFGgKbKdAA+gj+iQCPYo+w70oL9FeU+snUkry/ZpGkxDJ8JN07AFcYqTcNFWEpqT4ITS+5jWvedxucwQ6cDmp2j/74P7qH557fvWPzz+3+ocRgP7p+y8MEd0ij0WgP4Q97ygfPlwBp6XnBoxqgGnA+QCgP/Hk6pueeGIApr/h3hPD/x+m8X6YUn3K5RnGm/rgoqI/9cLzq089/8LqkwN4/hBEB/iKngbw6oHRwxPu3FndeWCsD0cLaAZKBygHRH/Xo/bNauA9ikYHANco+ylj9ZnH9cwfPBgA8k8Z7yPnhL99BJ7rP/OCSO+H4xWpXmlbDRRfeufu6svvPQT10dBYAdJonOhu0fOi+4docO87cbBoFNqaX+Mc2gvPr/4eeP5ovP/6wguP6Sq6/9EqGNbBg4GsD2kLGH9I13urr7p7d/VdjxwTjPcbn7j3eLyi0x9GrU9P6x9PbmAGgxilFPBGMeWFDZTVGPSSPjc1ZyeS4/HHEpGdNOs1ndgcAN39KL487IEz8azXU/DOHYFubHFMEE0hUh599d43IFzq996UCm0bvRlb8748xBki8XX3vg0Aek3/WLMczMlsUOkM+LJOrTE94A/opzlLU981YDFQJYDKrvujfp4RgyEnUQzmcVcjpz2cutpS+FaDNgA9qfP2BdABzYDApItnsEEPtLEWAejAc32Noqvve8oa6DUlbdLPMyyRrfAmTj6a+Y18RObJ+RGnxqR/ZFyK4aw6VDBMbwIEbgOAnlSZoVeN9A+Ajj/i3YlkscbHUS3Z2/ZiwC5/qxHUHBiSHhqgju7a1EwQxwaKa7kSUWDvfve7h0aWz/umNFLk8U2g9ja+gi55lr7WK+bo4Vx0ljOEolOiP68FQJdJh5OTZi8f48JHzVF4mj7lGvzvEgD00MX58sY3vvFxOY85KdztyaSHJvNY00pSaLVswBJTuIef2CfWznvf+97V+973vqEcSd2X+Ehkqjn7cuo69AzOkGn2bErznDICvfJu53uAJg5mZJ84naFfQLfKt1M+KLw7kenobO+k9AYHgfBtPZ1jHzpfGoCOLmgSPh064d37XuYsGRUApzXjl3PAvtfIars6nI3HZu4Dpo1tSlPeowLo3l2Glsiu9NFDXnVt0w9qmmugYMon4FfkClHaZPpN19IBdHZC9kKNY0KNPOZwzYkiqfyjY0ytb71tXo4JoJsz61vJJQA4nT/y+DZbQuX3icimj7sXOT7ZPshG1oLm71MuvCuOQfhanNj1pwbQo6s4j9FIVhzviQ9o5O/qBBy5O3wbH0JjtKznILkx9l56Y8pvbHMyaAB9yurpzzQFmgJNgaZAU2A+BRpAH9EuikWEfMpE0i0zPE65IsiOoz8J0pTzRKL4eUrNJwJVlCQCVFL6MB5vMljehgh0ADNQ9GF7fvWPjwD0Tz7//BApLWIaeK4muiuAOdD7IagMeF0NqcfVxfapoc75ajVEmX9tSTP+7U8+MQDpAXwfpveW8n1azHRNLa6GOKD8b557GHVuvDWFu9jo1BFPjXaAfSLtjdX/U5NdzW4p3AHTQOhveQJA/TAa/VufeOJhKve7d4d3mgpKJ8W8dOjoa5zG+/fPi+ROWvTnB9A8Y0XjwbHgUT3xh3XTVwNtORtkvMDpjPUbh7G+GOENlDZObWqK9NRltx5Ewj8c6+eH/l8erQ/0BfKj7cM08w+GOvJD/fVH6+BhXfqHa8X/PP+ld+88dkbgQMGhIuC/lPkZ69Ro9FMC6AxxSQ8fMCUpk+dEZFOGaxRsDFF6IMGSAXTKa5RPBsMKpk/h6ePPUGxFE1BuRVBEeacQXzuAHiNtgDrAcZxA5qyrSlsGBGssjTEiqb6dyRXEG6f0nTOP+Q5jJAA6qdA5pmWNTDVuNYC+fgbwh8wnA1Otvc7IHAMrmqfeNiAoURrWhO8xSml+T21AslRqltuTjGoxLNd5uw0AenVUYODkRJRmD8X46XNxzkLnGrlTDevukSh2ThrVAEj2jLHbnsm+dL8p17kAdCBjnFH1gKWkN54DZiYzRNY3md9a1RiHrx1AZxwGfmrW2KGvOCGZK05Izlx96oFeQgp3TnzhcWQPznfWhX6Tg9M2OjpjA86RNUTep9nXS66BvglAB+CN96XzXRaHOfty6jp0VgAmQjN7NmUrTlkDPbybjMN5MHyb808tc4IWiZB31uHd6Eb+rNlb2BrCu52/3hP/9v2UeNGjb87cbXWnN9Hz0gD0Wus7Wbn0HFL2vWoGLNGnda1bY85LzVm5a8mT8djMI6DRGmBHiixsbUy96no5Jh93RiYS2VpMWRk9wJTjI3kiWW3QaJuTaQPo62f4mAC6tVL3iznInG4D0CuQjY9xtFOuw5kYvqM333GKtZ6nXPhVsvTh2+Fx+NwpAfSqD8skCCxnM05whL/RW+LEpA/PDt+uOm+c4/RoQq/ROJWkBMe2EgcNoE9ZPf2ZpkBToCnQFGgKzKdAA+hraFfT61C4AoQTUKdchCGe48ArfQAAPYUhKdQAL1UA3HTvGiVESGSkTNuU2vnaAXQwp/Thf/3cc6u//vznB3D3ky88N6RuB0h/9r565y9GnKuvra71S+7cfQySA0hFsItGBmqLXk4kM6E431Fr/LuffHL1A08+tfqBp54aQFSR3UBrKd2nXCK6jTftL5/7/OpPP699bkg5rza3cRgPMBbY/NTqIZD81N2HvXd+GEkv8v7+Q3D6EdgO6BXlDdT/lieeXP3IUy9Z/chLnlp9/1MveRxVv0uKdEB0xiqi3zi1v/r8c4/pBVwHQBvnMN5HwHfA76HW+KPxDkD74Kjw/9m7Ey/JuqpM+LdyLqQFFWQWGV+GdsJubAV1td2INv3ndmO3EyKf2MInIDMok8xiq+BHVUaO3/qdiKfe/V4zIm9EZlZlVp271lmnhogb5+57zj777GfvZ8suH1ptceNFlW+sb9vfbz25hgVgKihNHhkrcN84v7yQrQx5clUPXZb5XLbz3lzImL1790HxPw+omMuWzCNX/Zv39oa3L8YqOCFjnUqV/zgB9Dh0QrvmIAfo1K+qW7ZsPo+ZNaoD5rYD6A6sAXk4nVJ7bWrG5FgmnD7J5HGoDWj3LNRADxhgnwSycX7LiNZP3SOXzbEwwCRDKM42zgS/5z0G8Muf9VNB7mW/655ADaUI9JyTmSNTyyd0AP1i6VYmDE60ZGXoK2UhZ37ADBkpCWKkZ8hW9jRggT0WhoBa9gKwFkA4QTIZ0bMAoJNX6H0Ba7KflD9IFpT/A7yRGWecQExBIzUTqDq7yTnlRdiuYZrQA805vDX3CgDlvU25nhSADujloDVP9ByUscc5cte9PAfnaFheACcJJopOeZoz0G8yc9G7CNBkzip/kebv+f/bXgOdIz22EjuhAphT673WeWmdpwSDfZFO5LTXzOG7CKCzH5L5radT6BZ21jqg4Lrr1z5Sz9Nh0Qg7XO530xTuFWzlN0ABTW8DnCrTk4zLsO4I/MnYrYew3QG27LPR3QB596C3zcOUvtGHuYY+B0Kte901AF0QGR2txS9DVtfBnkEWCZ61Luv5yB47DlRYh3J9/F7cC2iu8SMli9ufp17GF18X3QHYvAkmkaqvrKMEmJmX/GGxI/SZm+blsqsD6BdL5iYBdPZzMs7JP3Pb/KlMg+ORJdCL/mEX5ayIUYO9nyApNhjGLM2/TbmcHcJ8ZB8NM4e+1iIHZivfo9Gpzut0p17wba1JP+V3x5+JDPRYBaO7U9aGHW082c/09jg6my+C3qZ/EiCcpAc9ezosWwkysSey25ddHUDf5C3273QJdAl0CXQJdAlMl0AH0KfLavInU3Myjg1R5GmMp9Rc8+dkv6yKKJz8w+WDTyuAnhrbZ6i6T0+Hz80Oh88ezoYvHs3mFONo0U9PG1gKqJVNDgAHdKPjVi8cVXsAX8A5ivLWAK0L+nT/7h4ylf3mm3b3hnfs7w/v2N8b3rC7N7x6Z7dlesugnnLJbgbuoxXXf3F2NHzW2Gez4QenJy0z3IHa3VCHo5BHd27sgH+9g8qPtQW9u/Fm7KGhNxYU7r+8fzD88sHB8M69/Qb0pwG8p1yA6NST/9qxsc6Gz8wOh787OprXNl9ks4dC3nh/4t7Wo6AD8m3jXIzXnyPj52n0h/ZsxvlLi/G+Ynvn0Vg985TLfTNWYH/kqm+/taBYB+zP5TqvYy4z32/oBS5ErmQcuaKnj8T0b9vbb+MlX0EVkava6FOuxwmgO7g5PEb3hNLcwW4TAD3ZiQ6KDtCVxrtSmtNrDobJ5Jkil+v4zCoKdwfWUMRxPiXbaZMMMGON04rjyv2Snen/noUM9DjfBIuFHll/HZk8ZFij+uufa+bOVbN46pwLQPOf//N/bvUJOe3NjWSiT5mfYwDdd+IkxVQA/HHvVc7BZb9jzaX+ub7WQPcObjOFu/XAYc2hT0Yctanral0m699aSpYWkCAZLhywPh9AmCOODDy3uYEW9Td/8zdbL7uD7tFqcMyzAKAn059s0GWiEEXvrKV8EJlwyiWrhbzpr2Skm2cJXuGIS9CCfSS16vWcnAl2oO/V+Na8w1q6YNl8flIAOgdunLZ6Ncpjj08F/+szkWsAGX1Ks5ivwLmnPQP9Ix/5SNP/f/AHf9AoS696VdDJmo2Ot57R3qojrPl75tltB9DJJcFAnPsBuPWbBPCRUdYoYEKQdhr9d50AuiDB9773va1x4C+z6yqd+HiPrnNiWQa6/awCKvSTYDYN0HGTV6XTrdTaFeC8aQAd+JUAJfPFuvrzP//zVuak1r0FMJKN90L/pnYw8DuyTb1i/gf6234Z3W0vFpyQlv1Wb+5Um2WKzO8agE4WwGKycS5yFtKsn+u4avJF7Fh9peq+CnCeMaZ2uHNIgnnNC3vx1KuO1fMn0Nq58Tov8zGBsBJSxgklAc0DpF8GEHYA/eK3c5MA+qbzwf4U1jo2pLJTf/Znf9ZYqNhbKWsDyE6t7+vQ95sA6Kt+d9marYxN9mX7mOfznHRNzsn2+Tyfnq5N8JP5nP3bGSklO/T0euRkXaTUCH29TFd3AH3T2dq/1yXQJdAl0CXQJTBNAh1AnyantT4FyKn0mQ7EmgMbIyhONQeGUPLk8LrWD6348NMKoMsSlvkM4Fbv/HOzWQPRvzw7Gn60oPD+0dlpA0l/enurAZwvBZ5vz0HpR/XLF3TjAFb3c1/f/7+nJ42i/J9OT1sWOwAVqA6URon+czu7wxv2ZKPvt2x0/9YcRqlVPnongG3N73zl6Gj46tHRIPv860dHLXv+68fzjG6AbgN2t7eGn9naHn5me94OFhnzycaW1Q3sNbaMNfTkGetPbm23TGnjA/y3cS8aYHvZFRBe/83j40fjBaDPx3rUsvszTmP+6cVYydnfE5jQsvtLtjx5GifZej/G77lR2795V6b8fLyhRzfeVdn9dazo+sm2yZdsF2PVG89ctlttHhgnucp0f5Tpf+9eo6InVxnzsu+VBDDeNg8wFCzmAhr/jPUNTaZz+QqmmHI9TgAdkBLa3tTlSpTzJjX/6gGdI45TMRmPt70GOj1L92r+HJBtU3pQAU8cvgKg3CsOZAfqZwFAj/ONY4yzN82cuMpFfgFO9cl6MM/8H0dEypkkQzzZB1f5XUC5DGZAdzKZc/+pNVjHAHoF/gF1v/7rvz78xm/8RgvkWPdKtn+c7LK3ZTpw2JD5bQbQZRoBFjnztWTG6TmAQwUOfPV3zbpKTcBxBjo5c8LK0OCQBYCmke1F1L/PAoBO3wNKNLJB68xRqafnIhcBC9GFgJRkwtBjqVFq7dFjKf3Bwcd+jR0ruCRUwoCcsDfIrrVeog+XOR6fJIBegboA6ObPJgA6cABwTj7mcwB0QSLPAoBuPQP5NLbFVS+004I/NM736FDz9/d///eH97///a03V3PddgDdusme5nkSNK2furdUuY4pkTnMIzNr/DoB9OhnOtp4w/4yzpynC9hEzrGybbNPA3/rdRmAbm1qAVQA6Jusy3XmYQXNA3SO9dZNA+jmfd6j+YI5RAP2Rq56e2QyddmxofEWEGq/TC1dayJ7JL2UIFr/lvInwHdAfEAZco7ensroc9cAdM8fhpDobbr7OnRXBYpraRrrlf6qgX1TgsxWzWHvMJm01nvmxDrBmbU2OZ9VsmDZmNd5sd3Nb8A8W5D80+iXBN+xScxvNskqG7kD6Be/ndsIoLNJ2ehsSQB6zonOLyllqb+qHTaWyCoAve6/9pmwjo0B9LoH1H2h/ru1ba2nCfJN4CqdYt2zrwUKJ/BJ7+90tv+ns8PKwE9DNuxHvd9NmU92duqhG3cy7scMaR1Av07t1e/VJdAl0CXQJdAl8G8l0AH0G5gVqzIhRfHHYHPoSXThVNqiqcN9WgF0IDfAVPvmAkD//Oxw+Nujo0a7nXrm6LVligM5ZYknqxt1uNrnrQb6cK/RdM9rdZ+3e37r5GT41vHx8J1SlxyI+uItNdHnAKz7JgsZ9bh7Jcu5vp+A53og/adnh8NnDg9bD4gGJqvR7fsAeg0Q+8rtneEVi7+jGZfbnMzx1OkG9KpHLuP6263W9xzwdU+fR+PuXmq3v2NP5vxBy6CXhb3sSna/gzUKdOP89OHhAEDPWIHLbazbi7Euxmm8AhRS/7zJdlFT3HuRIT4f73H7c+qoy/Q2zrTn2ljnTZ30VWNt8pXZf3oyfOZw1sb7+UVGf8b7U1tbC7nutr7JdXtnePnO9qOxGnPo5Y35h2enw7eOT9pYBWlErnrAu7n1qu2d4Q17C1aC9vTzdwAAIABJREFUvf3hTXt7k5bm4wTQa+3hmr0aesFJAy4fcggO+MXplNIWqOLptNtcA93hM1mX6M8S/V0d8evIozrEOJPjhHWgfhYA9DjfOA4CoOivg8I9QRnuLXuBPDlh4oiMU8K7iwN5qsN32TsGCFYHRzKYx1Suq+bIGEAPU4MeRWEc1Rw4617uEQpucqmUmxy3txVAN084hZI9jiKUE5WNpAfMBPzmPA2Nr/daSwW4R6gNgbiyMzT/FupHfaUTr/W4nwUAnZM6jCP6+md2ZpzsdGECFfx7DUSpLCPmW+peelfAeO9Pz+nHcQcABMgnOIQj1P0CoN12AN2azPzbBKirGegB0Dk/nxUAHXCbGs109VUvOjSZs+4dHQq4BZ6/733va30o3P3eXQDQkzEucCS2h+yyqeVBqlwjk9TNJnf7o2ZvuU4A3T6YgBN/rtnQdUwB8RIUnj16XFd7FYBeAZUA6Oh1ryMjcdm8rEBmMud99nED6IDdZAADuxNs5t9TG1hfKdcB4HQt28V7SVCjeRG7KTY7nQ2QYTfkHeprYB+7eNn7XSa/uwagA5foK3IVaJaAYvvbVS92WQJZnI0qm4Z3lfkd9oyrZKKzkxJYYX2sW0LFs4Z6uzHb/fjHjxiONmEnWyU7gDz7TSP72CbmonHnXEZ3hI1o1V7cAfSLpX0bAXR6KH4C7x0bEoCZfSTYit9Tz38QcFiZiqtelwHoCX4XQLSK6SRrNCWj9HXdpjY8O1kTrIrlSLMfW5vmckp3Ou84C7JfYiO7R8p0kJVztPvo/XvYa9jsmLZ+67d+qwWs1prvdUwdQL/q7Onf7xLoEugS6BLoElgtgQ6g38AMcRhzAE7WFYqwHI45ieNId2BgWDEYGXTXeT2tALrMYOCzpvb5549mDTT96vFxoz+XcSz7+W17e41m+5cODlqG8Iu35rW11aquEHLLcFlkicvoBsSjKf+746Ph28cBfU/aq2n1yO/da6D8e+6/qLV3HRw0OnMg+JgevQLS6ME/+vDB8H8ePmw9sF4WvQZ4ltUsExsQK8v5dbvzpl73MMwz3Nuhd3HwlS0tk71ltC9qwAso+HtZm4t7yrp++c7O8O6D+8O778/b/XvLadFlg6PG9xufOjxs4/zLhw+Gry3qnrtvyxhfjFVPtm2sO7vDS7ZbKMELx4oC/3xowQ7JEpcZLsP970+OG+3+v1uwAxivd5axvmbnhdkrdX002S7G417GabyfPDxsMlXLXK9efTLcUa5HrgDwYcEcELnGqfBPZyWj/eiojfObxyetNweM0zt74+7eo7H+wv7BpOX7OAH0CkDFuZZ+0mBHH3IwiyMORW2cIhxRdNptBtAdWpNhLNMh9QgryLaOTBL9PaYRdxh+VgD01MVL/VX9VZ1v5JdgD84Xe2nqC/u/Wr84Ne1Dob/O+xt/ljMjdST1sgPiTJ4KzlcA/aMf/egjByoHCNDSHNQ2Kddi3SYbX1+zyvzfbQTQ46AVbIOOVvaJrPnKKgAgQZuvAb/J3LuomZnuwxnFQZWyFOSrAdGTtaQn39QYrqw+zwKATh8nmAXQnWx0TmuOOw7Kd7/73Q1Ij/PdelpWCsF6i/POmiRvNcT1wPrU1WW/0v3eod9Ilqp+2dp50hnoyXQFIJEJEH0Tx20y0FOiwHx8lgD0Okfooate5m+c7HRcsmoBhcBzJTD+63/9r3cKQAccsPvoPQEXAT0TeLeJzFJ3lfwrKF3BNOscQKCxeZZdCUBg25m7yVzW+52albwscxbgzb7SAL3ZpwVC1esyAD3Zge53ldIK68r0MjDzpjPQzZHUoPbnlIVgS9ojw1rHXxDwBwhTQf88c4Kgorvdy5qit62vZEsC3NxbaRm623vL3JxaWuCuAejJggZ0C+Kzj2nsi6teCVZIffXKCOC9sU80bA15b1Nty/HYgPACcJxfko1u7W9iW7p3PR/GbruqPPJ9ss18lnnu7Gif1LP5qj/MHpw5vuz3O4B+sWRuI4BuTWSN0WuxIem6MGHo6TdBmNomDF1jiawC0GP76SsDxziwudrF2QOdS+qatcYThKMXpCRY2DnHXpcznzIFWf/0LP1adXfWH5vad9PcM/IzPraPRk5hYsu9IoMOoF+X5ur36RLoEugS6BLoErhYAh1Av4GZ4XCWGp8OCsnadHjg6Ga0ibrl1JgSOcxIi9PZ4WHKYcfnkqVlLJypoejiWA7YxeGZunb6TQ90NyDGC28pKxigi04cXfdXjo4XYPfxI5p2tc5lMgM1//3+/vDq3d1HdcTVux5fjQ68ZR6fNWAX2PuN4+MGpqfJbJfZDSIGGv/GAkD/lYODObC+tdXA9Xr30wUtOPp29/4/DUCfg+gyr7kbT8+H4WU7261WuaxrGe0/u8hA/1kZXkvGK1NaRncypY3zS0ezljn+L6enra73fqMt3xp+7f6Lhv90//7wa/fvN/B3niU+B/0fOV0WNPOA+aPzswag/+XDh228ZHLaAOt5gMI7FxnietnYMvzVLpfdf9FFvo8y0I+PGx18xkrO5NfGu6iHnvECu3faWIc25nqFcp1sv3F81GQKRP+bw8P5WBeyfdPe7vDO/YM2ZgC6cRovGvdlY5Vlj4WAfAUkkOmXj2bDl46O2lcyXnTz/+n+i5pc1XD3rsIWsCzP/3EC6Ne9Ji8CaIAzdAsg4jYD6AAk9NkOnhzLqR25KYC+TLbPAoA+V5cCY86bk6DWNAQQXOUiv5qhnNqdfsP/BTSXuZDgM063MVXsumPgGEk9Po5IWV3r0pmOAfTQqeo5a5L1OwYVpow1siZvzV4e2RjnbQPQa5Yku0ddQI1jqMqVA19GhcwKz1Dr0Va5cPqnjqYMPYC8xmGVMjj6ZQ6xpxVArzSssvGT/QIoSe1JPbkkS5wjzxzkgK+ZvP/GLlqs8dBUohR2X731GHsSIKBG8nve854GyNCpAdCWZdjeNgAdiL5pBjr7/lkF0KforimfCWjzV3/1V8OHPvSh1sg1wKZ5CuRLoEYtvXIXMtDpbPuA53T+SvbdphnoAUfZk6F/1dtnrjMDnfxrKZNlFOfYPwJ4A8UC7o0ZfqYC6OxJumTT0gpT5tw6n7kJAL1mAAOUAppgWAH0Ak7IK4Gf9Lf3G/3KRll21X2BjQ7U0eyX7Cs+Cr1ABXsv/c0uti9oq/aF+pt3DUAPpXQYG/zd/gi42uSq75A8Aw6zUVKCRg80C1MOICzsLZusf+MUnOYd0YPelz3Ynmvd3bbLXJZEklKGYVfQ84GFAcb8S5b+qkCA2w6gCxiVZa1Zc2Hx0bORPvCBDwz/7b/9t7beEoh9HX632wig25NSPg6AHnAZy0xsUHPWHKCD6CIsBMv2malzexmATseG5cqaEdhsDlqf/p7LvpcMcb0x5ntV71YGIjYgn6vgVc0z2McEiLC/nVfTLjqvJiCdjk5jA6WMkvFVv23Wv77Onw6gT50l/XNdAl0CXQJdAl0Cm0mgA+ibyW3lt8aZmgzq0I8yoELjw4BmuDHgGI3LrlBpOog4+NUascu+4+DtwOLgojkwJ5LRIfyuAuhA8y/OZsMXjmbDV4/mlOBozNFrh/5cLzv6ra2uNkB6+wW1uS+SWWjWU6v7+6cnDYxFC66XzZzrNTs7DZT+tYP7jcodcCyzvdHDl5sDdwHlmuz2jx8eDv/vw4fDxw8ftproyVo33l/ZPxh++eB+A3plN7cs5+3tF9yvjhvluLH+8+mc0l4d+L+ZHQ6fOpwN/3B6Mr/3MLQxtbEuAHR1xQNWV3Ae4Dwf62nrP304a+PUvneS+91rzyloIBT2wH811413FT28AIJ/Pj1pY5aBTqafmh02UDqBCTL5f3F//xEoDaBGYW+8qQEfGahLH9m6Xxvrw4dNDu4TKvm37+23sRqzwAdjJd9lYL/7e9dkaqwy5I3TeMk3781vvC7zYAGgz4MWBAO8kOWgvrcOoN+Awl3cclXpjA6gX6/c4zjkHJRlEAo7wNhVLveLw8Ceae8MOOXeyb4ClobaFCA4NWNq2dg4MjlJ4vhPpkEcOVOeaQygB+y25jmL4oAZ09pOuXfNKhtTtHLo3DYAnY0S0Ij9EVCMA61S73MuBSAQYFDr0Va5BHjhGHO/D3/4w60BcwEKeXccVrlfzWR5WgH0ShPL2ZZMf3JOkAs5AkqS4WOuLKtlPJ6LuQe5c3iHXjt2pTlv/iVL0u+kNqt+WY3nDqBfXJ7mpuUyRdc87s9kjukFgPzRH/3R8Md//MdN95tbAFy6k3M9FKYYQnLddgDdOSzr1HpIVpp+k32rBlQDAIF1fgNAAXi6TgCd/KNf6QzjTwBUnSfOsADCAAUprVIDHXy+A+jPSy0sAnqBSQHdBJxFToCWBH7qgSjmfhhylq3VuqYAu9jwwohnn/AbepmRwKswkwhM1CqYtEof3DUA3XhTIkhfExM20XtVzuxWAUB0GACt7s3WRphO2DkB5zYN/Ez2aRgDrDNzYhPbcpPnXuc7zmXYqdgOGl1FZ2nYgmKXTA1svisAehiXKiMZAB14XgH00IOvI9OLPnsbAXTgufObvdz+ZF0Ah80BczW6TCJPfJJA7XWDl8fyWAagf+xjH3v0m9aM/TI6r9oUzn2A6TRr1rjsrTXonp42t81lfS1P4PnCyoImXtBcmJ+WBc6Y29ZIWN2yTsjLeO0BGnubTURPa/V+HUC/6krq3+8S6BLoEugS6BJYLYEOoN/ADKmZmozFSqUZxz+nvwMDYMchQtT+souTJFl+nEWMrFACLqPb4sBOrS89gCO18ozhrgLoXzyaNZruTx4+bJnMqaUNUH3T7t7wxr3d1v/87t4AgJV1/NIFEA30XF4BfGg1u2VgoyqXxZ0MbFnYspLnWc3nwyt3dof/cHAw/OrB/eEXOZi2tlr2u1bzmh+eP1+vXQb2J4x7ZuyHLZv7oIGt94bXowJf0Ky7H+Jy4LZs72XjBecb6+z8bJidnTeQN1nYyRg3VqA2AD206DKvX3xvDiBXUBogH9BY/9nZbD7ew4etTjtQ2FjJst1rMV7AuXFqy8nhhwY8z8d7cca4sYLefmF//xHg792h3W8BCiPq+R+dzQFuYzUPPnH4sMn1i0dHbZzzIIGtRuFvrAIIWka7sS7ku2y9ZR4Y87+cnTa5ztuDBtobp/HKvicL8kU9b5wZ7zJZdAD9BhTu4pYdQL852S67M+dvBUuvSv9YA7+SsRKwDnAg21wTcMYp+c53vrM57TkSr3IBbmtt0GW01qt+YwygV+csB0ecpptmm1RnbQ2iA0jfNgCdnoujmhPoT//0T1sDFISmV+/doW/kYEqt24vodGs9eXIGyCejPe+NfJPRLqvdHMm9nlYAPTSx5oN18id/8ietcRRWB6BAhTiqOQPjoJySAUd2ybRJQEuoyjlE/X/WIluWozHOxmUA4U0DxVUu5t//+l//qzXgRqXwDIV7z0C/iva82ncDJJpHqKb/9//+36058yQjlpO7Aol3CUCnr6K7jTtOcGDKJoCXtRg2DkHR1roGvONUv04AXWBS9LU/L6uRTdcmk8/nOfu1dWug57eehQx0OjBscvRSdDcdG1uBzMPuYb7Y6xPEcJkdEVss1OIAc3tE6LNlS6cGtcCnBPJ7l1Przt81AL2C2pUlZ9PyE5UN0DrPO1TqJCwAPlPtEr6fqQFsyzRrzVyu2exT9vOraev1v10ZGQVx1AAO9l+CovjDEgg5Zq6ov3oXAHTguUYvS3qxBvV0fwXQrwoUV7ncRgCdLqsBXgnANAfosewnbNOUZxEY7f/S1p9xQwuMwRpCJkDtrEt7ZKVjp2cTpFfXjt8Oq4PeOdOepFWqd7+Tkj16OiDlCgDtv/3bv918rYB09rh5vYrpMyWBwlpqvbgvXW18YXnJOLJf1kDVDqBvMmP6d7oEugS6BLoEugSmS6AD6NNltfKTlcoLYB2nxic/+clHdGkOEiIQHVA5MR0YHFw1keCui5zHMs8DJjDOUsNMv+zg56AYaj8R6BwuPo+qLDUrGXZ3jcL9M7PD4WMPHw4fA6AfHQ0/OjtrDeiJAv0dCyp0ta8BnK/a2W3Z0VOuWrMcUPqRhw+G/+fBg+EjD37cfgOgijocBbiM5nft328U8T+9vd0owfW1Drq657LBgeffOTkZPs3Yns0Gz+BzqaX9ht29BvACY1NLexXQn2cB6LdD+jA08FgN8L9Qs1wd9LOzBlZ78v9w//7wHw60gzb2l27Nwf5KZ09+xirjWvv80VHLvjdewQTG+u+2toeXB0BfgOj3RzXll8m5ylYt8b94oGb5wwZ8C1g4PBO4cNbe4X801vv3W615YwXaj98hxoE21tOTVgfeOI1X/fpkxLea6gD0hWzVVJ8i11ZnflFj/cfnZ8NfPJjTw5MtWbTxmgfb23O53r/fMueNM7K9mCB+aIEvDkMORnoOLdkgDl4OVjXC2MEN1fg4wnjKXPaZZK1Wp1H+PPUe9XMOZqEn44QLNZv+ttdA7xnom7zxx/8dDglzy/rQWx/WhjUCOAjNuv0T8JoWR/1ltUxv8onGAHoC3fQA/imZY6vGV521NYsKUHGdADo9lKw0ton7hy6wOu05beII5oQK/TpHT6Vc58AK4K3ObgAeICvANdSmQLLLLjqNDZQMdJnWoTPWA0LVdNXcv9YZrDJTi5FTTaYrEMp8Ypf5jmdWYkfPwRedyRH4wQ9+sDUO8tCN6jm0QkW6CRX4Zc+97P9rMKXxeR6NXMgzVNEZX4DiddcJ2bJf7QF6dm1sXHJlywJgNJm17FltWWBLB9B7BvpFNoos3ADoAo9TssOaMnc1Z5YKzN72DHT7QqWiV8M0YME4Q3uKHrDmQz1tLdKFmCf0AKjrBNAFm9CJAry9i9C5jwNjfC4lVdir3k+AifpMPQN9Lg37WK2RbT/6wz/8w8a+YN4n659cEzgCZGJDrKu7nf2tEXY6Vp/QuesB5fQ1+ziMeACsVYx49X3eNQB9yvpa5zM1eJSd4x1q3mcNeASgA9O0SpW/yfpfZ3y34bPmHntBAwbyj6Xl3Kg8B9shdmYNkBo/w20H0Nmn0cdsJIkrSV4RBPP7v//7rZkHV6Xyr7K5TQB6/KH8liklaX0keIKOq0HK9nVzIPMgZ6VVZSpWze1lALpApYuCT8a1zb2X1Gjng3EesIa1GlxE5oKCa2mj+EXY3vZ5jQ4PW4RnWqbD7Qm+n5aa6nS1858zCVvemSklwejqymTRAfTboPX6GLoEugS6BLoEnmYJdAD9mt5unNscg6IuZVJoKEYTfSoClYMjlEEODKH1Eom7jL60RvCi9uE8cSjWLwPQ/bv/T2NQxtnK8LqrGeiotIGZMoK/dnw0AKk1gKfs7V/cP2j1qNGiv1zb3m6041OuAKd695yDvA+Gjz54MPzz2fPA6cu2t1vGMRBdfW1/B6DrK4Aua/3bx8fDdxa1tL9wdNSo578wmw33722172gAdPfS1ECfAvI2J0za+XkDkAUV/NVCLgIA/L5MaSAymejJ5WXb2gvlAkBHhW+sxoxa3Vg/P5sNPz47fzRW32/07W2891tt+SlXla37JwjC+zTOfz07bf1bF5Trv3SwP7xxd+/RWH9qVLMceI6+X2ACAH0+1qNWuz5y1QtwMM48+5SxVtliNiBTFPHG/I+nJ4vxnrWAicgV9b659jPb8zlX50H9zccJoDuMjekKQ1u4ScYFoMkhmA5yMBagIzhHk0Haa6APDWyrlH1qrslEAAwIXgrQBFzy5/QVaArlJscD2mQO+DT7hOxarWZsTK1ZOXX+P+7PxeFifnK0cUjoOaNS69t8TlAJ0DIZtaL7OSKvWjfvqs88BtAD7HKycrpwdLz+9a/fqE4l+dAdoYXnlOQMl6Xpua8TQOc8kiWlGXMcP/rq+JEdCtgSkMfRzzGUxj7JOqAzkpFjTo/nftYER9WUy3MDsDXzpNo57CkAlQb0SbaJcT+NAHoCFULlLCsfkCZQodZc5HDjeOOAqxk0U+TtM1WvYTOi10I5zDkc0M6cSUCEfpkDtAPoHUAPkFgDjQBPCQJx7kmGVQKm2BmCpjqAPq/dfNMAunUt+85apudDuzsOjHGuDZ0sW6SyuVQd0wH0uTRS7zaU4jUDnf0XHwGZC8wy5/WbMBbY99juAvEBM9ZYGpCIzgaahxEPmL6KEa++z2cdQGfTxxcjgC37r/2xJlUA4AT+aOSc4LapVPlT9+nb+DlgucxfjU1vLjo76s1rwY5ARnNwWeDN+AydGvb0H7A6jR5alaDyOOQDJE7AqGeOv848AaS+//3vH37v936vzYNljB6bjPO2AOg1cEQgNB+oxmcA3NW8+/o56yN05/yiCZyrdOnryGRVBjqZCwDT1+DgGhTm3OC3Nawu3lX2QcB4LjL3jq13vWdLzXu2S4J5PduY4eyi50niU8ptkptzDn3NThJwrEVH0910dR17B9DXmSn9s10CXQJdAl0CXQLrS6AD6OvL7MJvMHwSUS5bjhPTYUoEanXciqwMLSFDET0bCisHiRoZWX8EgMBAE4UoItHhIRGty2rOMk7jbNfXLFQHjLsKoMu0/ouHP26Z4TKtZ2dnLRsYRI5S/V337w/vkmm9vTMAXWUF10zry153Kp0DTgPU62U8Pzg7H2QkA04B6MBTwOnLFkD9GDj94elpA3S/cXzU6n7/7dHR8LfHR61/ydbW8MqWIb/TgGL3Acar3T71er4q+9CA7tCYqxMfOnayASK7t9947c5Oo6D3u+jGc8msz1j1MrkzVpn3Pv+q7Z1BZr/7yBR3z01k+91GZz+nXJeNHyp2/Rv25rIwZoEF7XcXoP8L1sQJuc4bJoLIVhCAcUa2b9szzv3hnQf7bU5MvSLbh+oTNir7OZ39905PHsn2xVtzgN79BT4Y5yu35+Ot9eXHh//HlYFeI/WjMxINvwmA7h6cA0BNIFZqX+s7gD5/yx1An7rCXvi5OFMAgpzJafa+ONvsr6GG5cRIIIGsntDicXysm6G12Yj/7bcqgM7pkaA6z8bpEfBnKj1q/QX34KwN+4zACrYAoNQ6v04Anb2QDDi2Ss2SqbLlBE7dW6B46An1dEUcpQD0AN6CbwSBpHH+CCrQpjrLzAm2EOcSGXCipgHQf/d3f3d43/ve1zKaQgPpGZ5GAJ0+jx4mZ0GbgG17TIIg9Mky5HirDsCpc99crsxH3qcMfrT81meyT71HWWWa+d4B9F9tWUscxGHP0D+p2vBT3/fj+lzmVXQbvW9OASDCDGFu0W9h6xIIUudVz0C/uQx0egPoR6/KRA/gMM4Q5cAP+AUoCBvJmGa8A+jzlWXeA9QCwAJf+As0QHeyCzPvw4iySUYmmQfEA85bW/FP2N+z/9ovw74CMJpyPesAur039mm1c9glroDo7KMEsJFtGG82CWab8l5uy2c8v4QSNokgSnZbyk+YkzXg0fybAijf5gx0z+uMHNuInVTtJkAqAJ2Nah6kln3NIN703d0WAL2WZBEwwSYFAAPQE+xqDlSfpPURHZf1YY1sclYiv1U10MOapU9ANsC+BifZt+jGnGnoyNjTAPVc3q1n8549J/Dce/Dv7JZk1ZvnqXW/qswC2bHpwzBjXwjbln8Ly1OC78P2VAPaOoC+6Qrq3+sS6BLoEugS6BKYJoEOoE+T06Wfqo4BhmJqfjKAYlDqU/eH4cwgA2Qzsjgp8n/66qiWZcaxlIyrmuG4DEAPmFPrrAWkYAzeVQD9Uw1An2eFA6YBv8fD0Opa/+r9+w1E11qt70X97Frr+9IXufhAMo9lH6t9DUD/1/OzVgMbMA881wDJqLwDolfgFIj9laOj4e+Oj1qWNMBf1jww3fh+bmd3+Lnd3UZV/tb9/ZZ9re73JteX0ZgfHjYac7/x/ZPTRm9uvM/t7Q/P7e0Nz+3vt9973c5uqwf+kwVAB5Ib61eOj1rvHm28R8fD+XDevme86srPx7rXxruJbGWPG+enD2ctcxzFfaOPPz0dXrezMx/vvgz03QbYGy9AvF7qvGe8VbbuEbm611v29oe37s/HSubrXgIQyBXQ/+nZbPjO8XEb5/dPT1rwAID+uf299jt+L+NVE/6i63FmoDvEJUNcXyP/V+mNZTIKFSSHtftVJgwBQD0DvQPo666vOBmzT5lTydjXp/yIuQdA52iyP8o0Ed1v79QDX+N8e1J1IMcAevZwPcdZMqMBEeteqxwrwOrrBNC9g9ArjgGQapdwEKXkhPXPsZTGkcSRQ1dwLAsA1FDyp+a5PvVWgYqr6l5Wea1yEAVA56TkbOJYYmsFQE/GX810DWBxFyncyTk6npzZiWxOtSaB5ZrgDdldyTSsDsCp8zB10BMkyiGupji6be+4ZkyGalu/LGOyZ6D3DHRzj15LNiHHsYDjZBP6d7pSC7NBssCqw7gD6DcHoANU2XWhnqajAQubUk93AH2ucem/zHu9ec/eMfftvwFr6O1kHOqXlcRYpcfp7LA82OvQxGN5QDUuEAJIZf/1W4KeBD8BZqZc7iuIT2knoLHgWv4KWcfAqbvqZ7js2QOMC9zL88pAD1W5AMdcbCb2WUCvgGB6vphqJ172u3fl/2t2sYQSQRsa26SWLohdLODRnF+WRFKf+zYC6JVtYMxExeZM87ye1VnAfAhj0ybrejwXbgOAnrJx3jEdR6+FlcE8sN8HOK8JPsBy64EO0metWDeV6n3q/F8FoNdAX7oPy4dWzx/mYWjk9QJdwrZVP8fHQmdX3Z3AaWs7NdCxh7guC+4mv7AE6sfnFPJISZVlTE/soehjgbQCWCQ86J25cg4l4wQTGBu2AOcGPR+2s5refi9YXaIXm97ZO218Ppz6fvrnugS6BLoEugS6BO6yBDqAfk1vzyHY4ZRD00EqgLeaT8ma06NzjYHEKAttkUMroySZXxUEAHzJ3OIgZZyLWk9bVQM949H7fDKw7nINdMDuF2ez4Yv0z10dAAAgAElEQVRHR8MPGOnD+XByPgw794bhTbt7wxsFJuzttXrdAE5tWTbwslcv+zgZ6H/JiH3woGVJPzg/Gx6cnzf683c1oP5g+Pf7By0jHaj+01tbL6DuBrp/+Wg2fHkmQ3o2/P3JyQD4VQMc6C7DGmDexry717LPAdubXMDkz81mw+ePZg2sl+WN3vyHZ6fDW/b2hjfvAnn93l4DwX9+b3d4ydbzgDIA/UtHs5bJ/eXZrGV2G+ffHx8P94Z7wxv2dudj3Z3L13j1mwDoPzg9mY/Ve5zN2li/ezofr7r1xvmW3b2Wje43X7+71/69XoIQ5rKdNaDfOI2XzH3HcwpMyFjJdkwDP0XO6shnrJ+fHQ7fNNaT4zZmIHlk6/7kaqx+/zYA6BxxqTUna7PW1qKH1r0cShO8Q98FjKJXZNl1AL0D6OvOKZ+vGVKyeUL3qA9wHqdLgtE4nkKJaQ+1lwa83YTmdJNxj7/ztADo1nOoelPbPI7N+sycT8mq58yJU4XDhc0S3cNuSZ1A2TmpFa4HwqeW+NQyBJzWHERsK5TwnPaae48dRHFQCq6ojinBiEAEmUJ3GUC3XlLflpxT35bjS0bPRZn+3tO6VxyjWYeybQAwAPTU7GW7pmavNZmavRf9VgfQO4BuXnC0CwAJgwQAKvofUALIS5ZVdbBXytIOoHcAfV19tu7nA5QIHAKYCOIKAA78+cAHPtAaoGEKCLhK//ktGZlpKXGSjNV1x85mYu9r/BOp0013C0ZMrV+AjwCVBFxN+R1rFOjCP6G3FyRwDtPJ0wigByDTsznsu1pAJ8ATwKrOA7Jg57CZsO5kXx7Xwb4MYJvyTm7DZ1Ibnm3PLg6Iyj4JfbaeDRgmqYClKcW07DluI4AeYFhvHrAtBaoAQCMLvecV9GtdePdsXm1Vzfep7/M2AOgJ9A3Tnf2crc0fap9PVrfzRS295N+VcKKL6CHrw5kiOs9c0aauj2UAuiDe0LI7L5pzF2WW+x1BDWm+kxIl9XzJrxq6fklTfpdO5b917wDPziVTxl5LdZnnsbPpbLa+IN8E+pJRbPzKTEL/Oh9pAPSA5/oOoE9dTf1zXQJdAl0CXQJdAssl0AH0a5odjJbUJAWgi8bWHKY4FdNSt47DSCRjaAlTYy5RjpXisWaSckzXyM1Evo4fg7HucKeJ/GR8OTxrxnJXD7aAbNnKPzg5bdnVsqPPhqFRuMsw/untndbv37vXQEzg+bQK6HMJhrpbDXQ08bLd/+LBj4d/PjsbgKmHZ+fDK3a2h/94//7w7oP7LQv9J7e3Wzb3S7a3X/Bb/3h62uqda8Bp9OKp2y2jGqj9pr05KN0A373d4TU7mwHoAgu+NDsavghAPz4evqWdHDfg3/3dW9/a4s8VUPZsxun7eoB0xkuGGSvgvAH/DVDfDEAnF/IAngPsv3livCdtvK/Y3nk0vjpWmd31St1zY/W85Prt45PhX85OF+D+7qOAioDp6PzXvcjFWCNbcpmP97gFS8iSn49zLtvIeVlgwePMQAd2W/vRA0AmUcj6TQB03wloro9TjhO8A+jzmdUp3NddYUML7rIf2kOBrsni0ZtjqVnHOZNMDs6IOA/0nC6hPeWMmeKsWH+kq7/xtADoZM65xGEEbI1DaMyMwynM2c7pHmdgsju8S7pG41xORoS/A1dlMugF87mPNjWrkSOOY0iT6UXHpaFJDTMBwC1ZJJxvVXdVCvK7DKCTsww4rWbAkQdnWajUrY+LMmjWWQMVOCA/DmKN3UvO3p85I1PlPe95T+uXOYY7gN4BdHOPrsm5SW9Ny2jVnG3q+Si1bfWV8rYD6B1AX0ePbfLZmwDQ7WPO5ZoAswBNzgj2VC21bpN1WANHpj5HDX4C+oc5RO//AmoBd5MBao1Nufgiqp+hMl3dZT/DsmcfB5LJ1oy9ytcTNhh+llr6JvujPRKw5rwETAWCBRwE1j0Ju3XKe173M6GxZtsDlMMqQlZJEtGzTwTasQUFU7qScbzsN28jgO4MnMx6zwvwDIBeqcrZZOwijc2cpJmp7Eur3sNtANDJwH6cJsg164MOzR7O3qf3ogOtq1CcOxMIzNX4RWsC0tSM51UAut9OjXVBStG1tbSROZj169wDoM5ZotoeArwTiOt9e/5kdQuUYQdrnmXKFaan+FbC9ERXkxXZWCfseWcdZ99xSZsKoAswZleldQB9ylvon+kS6BLoEugS6BJYLYEOoF/TDHGIFIWdTHHOTI5jWZ+VPpNxw8DWGGk10rzWt6kHZUZVKJFqfaFl4LlHYkAGxOeMYkAlA1Wk510F0E+BVOfnLfP8/Px5wNszAzRBpFv35EwPj9o6rxiA3urNnp0Nf/7wwfCRBz8ePvLgwfDDs7NBljbK+Fft7A6/fv/+8Bv3XzT8ysHB8BPonhZ08RWsR1X+2dls+OzssGXMf8/hQjs9abXIQ4MuU7pRpC9qfq8z3nwWsJs64GqCy9BGcf+DRUZ2y47e2W1Z7m/e22+Z0zLncwGKjbON9xDYf9zGabyCETJW30OpPh/v8kzrVc8A1DdW1PZqrRunjHdjVkc+WfLA6YzVb9XL9zNez5ux/ujsbDHWOW27585Ya8b9VBl7522si5rwXzfWo/lYzbF51vmcht9YyZeMbgOALtiGDopOit7Rc0JsclkbVQe5h3/jDOoZ6B1A32ROCfRIoBcQ2qEfkKLnvODg1cyzZDZw3Faa02QqcjhzjsQRt8l4Nv3O0wKgk3NoXVFz14yhKhtgad4Bh06cxHqZaAG16aC8U//OYaqhfwfqske0qcwBHEmAc85rPcc12es5lNAmauyuZPhwgFUAPbWWZY3cZQCdPJN9z+ZMZj57L7WLBStwuoVmfWqgwkXrIDYn+cVx6PdTa55DOPLXL/utDqB3AN38oscrXagsVmtaAyixK8xfQAtAzhzW1wDjDqB3AH3TPXvq964bQHee5wtI4KAzOrpjzf9NCRyZOvbY6HS3rM8/+IM/eNSsP3ujtWYPTobj1NrcxlqZrQDHycxnQ9xVP8My2Y5Lmfz1X//1o5JD7J1Q5SfwM2WFKvAu0PO9731vA1EBWuylgG5TAcJ13v2T+Kx5Zh6w7dklKK419gkQMNTZAggClk6td30bAXTvO+/e84blQQZ61p8e2Bn7F4CerGvBBFe9bgOAHsaB2OTZy9nq5naCngUEpfSB3jzJ2Q6QHWZOc4Ns0qaW51oGoGNAoNvSjCclper8G5dV8PcwI9QgFwA6cNv71rucVdnBzkZ51977lGscoCPwhL7+4Ac/2PYLY9ToaTaR++prBvqYoasGKHYAfcpb6J/pEugS6BLoEugSWC2BDqBvOEMYOozF0DMxmpMVBQwIJaEIXFlaydRiLDImOZQZvHFqciTXmpUiUkMfVJ1FU4fLgAxtql7mVyhV7zKAPvX5N/kcYB6QDDT94enp8NGHD4ZG4f7wwfAQWr+4ZIkD0P/TAkAHMDe6+K2tBqrmmtf6nrX62ejKL6z1LXN5b2947aIu+bjW99TnQA0PkEblLiP764ua67L1H9UE391t4G7A8FoT/N/U+j45Hv7hZFTrewEOo5nPeJdRla8at9rwGeu83jpAutSGX9RbR+GesY5rw7+w5vvxI9m+oOb73l4LSjDecc33qXKtteGB6Bmrng4IOI+6fT7W1bXhH2cGOgdGpe9KpqKe42vdq1JtOzh6ltS07Bnoc2muykDnJABkcaDpHYLz9xrV7r1V1oDQ7+s5VkN5mAwGh/Wp9NfrvvOb+rx5Y48yh+yV9k8NmJJoeXsWkDaZsxwXoavmqOVosZfpySL1njkY4pTkWHhcWT1PC4DO3gA+a4DxWqexypKNEocOUIu9ks/SMZxoGgA9YDdne7Iy9L6/LvW+zJVQxuozd/Qcc9YIx5i1Fce0IIAw95hzyRxjG7HDrMm7WAOdnDnuzb0EKrAt6Yo4IfXWUDJvroMuFM224AONrnKZG/QQitK0DqD/ass2NB+9gwSmLLPpbzqw4Kb0+br3TSCGPcB8TYBNGHMEZdAvdIRAG47f6Al9daSvAtAFKAPgAfHWeAI9fL/W4pUph94VgMmRn3dFJ/jttKlBPikRIciEDkzgIR0Zh72+Or6nytCZE6Cr2QcTKK23X8pwTc3lUEULzl52RX5AXHKgU+J0f5w10KOfwmxizWj2lpu66KyaARy2lWRD5ndvAkCvmZpkD9wxBwWoBhjx/uxjadVOXFcm5iC7HSCDvl1v7/OsGt3NH0H+5tGUK/pKEJrm/mTF73GXS8XVZ69Bw6HBt+48r/XChgCkC+yznukIvXkVHw6dEhmx14FemgzbMPDofSfv43HZrVPe87qfIYsEVrBLyMf8ZqMl6FIv8JVvjO1eM4BX/d5tBNAz581/z5ua7/aTennW6H9nFvuMZt1d9XpSADodENva8wuCS8s+wvdIv7CFPL99OWc5fXyT9h5rJ1nh5kf2YrZT1hU9uApMXwWgu0/KKdjfjEnzO+tcVZ8Cz+lTIDvdyUax5wpiZX/bx6Ze5Bm2pwqgk1Huba0k4UpfE67oJucBjW2eEjl6z9lroE99E/1zXQJdAl0CXQJdAhdLoAPoG84MBo4oWwajXqSlQzAnBudlKHgcyBNN7lDMMRSHB4PG/zMGORodphiOOVQl6nITJ0sH0Nd/scDzfz07Hf719Gz4x9OT4eOHh8NfHz4cPv7w4SDzXVaxBjT9tYP7w6/df9HwS/v7jSY+dPEVQAeY/83scPg0J+Fs1rLB1f/Wy+J++97e8La9/Ub7DZBGU/6KUa3vqU8BQP/qAkAH7vrz146Oh++3bHcA8k7rAbzP7e+33x0D6H9zeDh8ejFe9cgz1vv37rXPa75vnK9Z3G9TAD1jBfajYzdmNPSy4gPOy0B/bm9/eG5/ThtfL7Tqnz6cNfn6fmSLOWA+1r3hbfv7LXjgNQD/3d1Gs7/uBUA3Vr/xlaP5GJtsj48bE0KCCWShZ6x6QRUXXY8TQHegjqOH8waAmzIODmnrXvRcosY5R5Jponco7hnoqwF0QHFAgByEQ5VdnQGcMdgDtLy3yNoectcB9GRCmYvmpDll/+R0AaBzNqY+HgCXc40jhYySrcgxEzBEjy7PZ3wW6CELnZOBfMfZBOvO+6mff1oAdA7g2CzkGepCfXXqsktq3fPYMnrBD95VmHjiUJNFIfMqGVgcWaGxnGrnWBe5r969w7TBZgrY4N0nA8yY6LxQbdJfxmgeue4qgO4ZAHSRdQIVOCWvmum/at5zDKtrylEM9IzDz9z5L//lvzQafX0H0DuAftE8sgdobBTASgAWZ6fQINPh2euA4KFy5YivmZqrAHTARABl+sD37CP0WK1byzmdoDU64joBdGvTedB9/X6yfPWbUHLTYwleJL+AFPZRe95dBNAF5MQW0gPXAEzaVDB36j5dP2cuhMJcX4PFxmXUgBnXVQN9nLnNJ5B1YF7KvASwAl4A0WlXAdA9d82YBKKzs7IW3TslWKaylBgrsDwAYrJwAWr21KchA90zxm7gV4me0IfVix3imVOqzzoMkG5OVUYe8hbol1YBZXJPQMfUbNtN5v1Nf4dOiq3ONgtjED1b/VyePXKYmoV9GwH0BEg403hetavpCvTl9RKUmuen2/Lsoa+/ynt5UgC695HzGttcUIlkIj150A/0jr04QZ38nAJhc841V3JGcL8ETdN7WR/OeOZIWKVW7Z03DaBHZ3pu2eHJEqdDEwgG2Ga3aAKhpl5h+NNjbQhjCN9xAoLpiSRf6S8q+Rn51lrzxtIB9Klvon+uS6BLoEugS6BL4GIJdAB9w5nBiVENQNRUnECaf4+RJ0MuEY6yIDjZc1DmeIxx44CWiPtkT8WJs0l2YQfQ13+xD84A56cNPP8u8HsBKH9qNmvU8C/e2mpNNvS7798f/uPBi4Zf2N9vdc8bxdPoJ9Gfu8enZgHQT4b/20D000anDkB/+/5+q50N5H3Nzs7wsxsC6Gpyz8Hd4wGl+Vca6DunYXdfWfN+47kFaO93X1Yo3GWgfwrt/2K83z05XsjidHjRvXvD2/f221h9P/d6teCPJUDxKunLQG9jXQDSGStgWl124wWiy0BvQQYLGdV7qtWe8Xpm78y78w4zVj2Auz0/59CGALqxCkZ4BKQv5AxAn8tipwH15NPA+/3bAaDXyPAwZaRfVf5h2bvj2A57hszPSkHJ2dcB9NUAOudR6nlXWmx/rsBkdZCH5SQBWRyrdxlAz7xLhgrHoj0x7C0ckcnA0XM8xAnBSZBa2pwtCWDjnAFGpBwKh0tABA4Y12V1FdffLf7tN54WAB2gHYp1841TPfZMBa68nwpQh+JQn5I2nIm1ee+Zv3rOH78HvJCtNeXilItz1nwJTaTee65Z55V6MU6vAHep0ykw4K4C6Jxq5JuAgpQRopuTvVsz/YFRU7NoV70LNuyHP/zh1sz76CnvMA46/TLb9aYzrZNdTG+SjQwhDfV8QA69gKTol3UzkMjH/c310OjLpOY41qwPgWU9A/2FM6muQ851QAPAQeNQ92/JYMVkIBiD4z3A0ni/XAWg2zNSWiIO9+wFY30QENAcvk4A3fwL24p5WQOSNqFsTkZsAgCMmy7TBCTdRQDdukypFr19O4EG9oebusyPmgGcvS5AZn73JjLQ2T5pAPRkMvvNZKkKZMtcJJNN2Oiq7NhKqc+sF8CYM4HP1aDEKTIP5XBKzNXsScGPTwOAXs9RbM7YoHo2fc5BgHI2KGAU2Jd1br+1RwNTJVkIhk0gLfunUjEDCGO/XDVYYsr7u6nPeF7y0fzZ/ijYj+0Wf5ie3ZWM4Kl+rtsIoNu3zAPN8wowxCbBDqgXnQZEB66aJyk9Zb5c9XpSADrdmKA3gampea6nWxJYSx8InNXotQRK6xNARGbuZQ1YP3S/M6CgA43Nxoa9rOTTTQLo1W6gD/7n//yfDUTXsx2M0T7sHfP5mufGPvXK/X0egJ7s9pT99O/shrBb6KsdQReHGTB2eQKAZMR3AH3qm+if6xLoEugS6BLoErhYAh1AX2NmJBKZUchAqwdgzttEXTJkHXYdfBnMnHRpNQOdYyUZnQ4WOXwxrDlB4kBw2IrzKIeqywCBDqBPe7Gt5vmijrP62YDob54cD2qKowmX6axX4xzgrEY3YPeX9w+GXzo4aIDpsguA/kmA9KHa4ocNPNcAvUB4gOs7ZKC3jO7dASC9KYD+7QagL0D0BYAuY/q7CwD91YDenZ2WJd1+9wIA/ZOHD9tYjdnYM96f2JoD6L7j+8b56gUwLft+3etfFgB6QOkA6PqXbm03QNp4ZaBHRmju6/XF2Wz45Gw+VgEDZGq8D8/Pmkx9rwLoxnsVAP3rAfubbI9bgMLJAkAnD0A9+QS8vw0Z6OP3EvCy9vlzBZqWvU+H45SF4Bih/ziQ9PRbB9BXA+iyMkINGpC4ZsRF7nGMc9xVh6Q/c6zeFQA9joBkp1YKbXMp5QUEkgUAtB/WTDSOllDwcsQEnLLfVmp7TnAOGnumvTNZC/5eHQ2Rf8DedXXXqs8/LQA6+aeONYdLzdCbCvh4pwFzK8AruNC9M4c5m4AW6wLooYfnVErWtd4aYSOFijd2kr7qvQCs5qTfv+sAeoIUInNsF5Uqn0MvrBfXCaDLygyATpbs1Pe9732PnHQdQO8A+lhnWqMB7YBJnMRAdD3g3GW9VgCOI7oGVtV7rgLQrfkE+dSMzmX6wLg47q8KoAMCBJdgaaCrgD4B0a9zzxnfCxgVXWYPDD2yPy89p3zvew3Ye5IU7gD0GlhgP0+G3dRs6E3kam6kpI4sUDoSiAm4qYwoNw2g1wB8zyFwja2XDPTUjL5uAN36C7hifdQM/CnyZNvVrPMwLbgn2+suAug1KMBzWLcCDzSMULVkAvAv69rcSckEvpwA4Xr2qqAzje0buyRsP85PbF3zPqw+1kNl9YlenPJensRncl7R84Xleem/ZBqzEZKFLEiTXRJ7fyoD0W0E0MNoxL/nLGM9O6uwy9jMOW/QafENAtLz3s2XqzJlPQ4APTZ0tZ/pkPgBBEmkJIve/AZ2a8nIdqaQgZ4AVrqVvFJCxbkwDCtkkj0MGxY96MxAjs4MCUSnxyNn/eME0P/H//gfDUDXm8Ohh+fHTbCI513nipyTgQ5EN69ylnYv+joBTzUAP/6DBDXlO9altdcB9HXeRP9sl0CXQJdAl0CXwL+VQAfQ15gVoSpykAJ4p16fPkA4pz5jroLhokvTRFfme5y/cXgyGmskvEM9B5JWnZ8OVzEUL6sB1GugX/5yEVnLJNaAsF8+mg1/e3Q0qHf97ZPj4dsnJ60BzoHeqLrRiasl/pa9/UbnvtQxtQDQAdOfnc0eAdKA3hcA6HvA7esD0AHK8xrjcwC9Ad6t7TZq8zmAftCeKZcMdOMESI8B9BcD0BdgfwPQFwA3QP6qALrsbmC0sQZAnwP0O03OQGmA+JtGAPoXAOiLscoM/6cKoAfILhnoVwHQ1WcH9s+z5ucAOvkC0Mn0EYBeghNuI4BeqcEqSOvwNSXzpAPoE/TJ6WnL6knjFAhAYG+oDspK8VgPwA6+ySjjCIiDzv5zlzLQzbE4VI09lPSckGQR6lkACGDV3mhvzb6nT6YGZ4T9joMm2Z6hz9Tbc5PJbB/lvI1jHBUwB46e/AHqqTV5+Rud/okOoD8vq8sy0NG4A9I3yUA3f+q7D/2/3jxIJqN3XUG3OJJSfidlEcyHuwqgWw+1BnxkIRNK7WgtGegc/NeVgV4BQvZsQBgyR92ucdR1CvcOoI81aM5RwCc6X71wFN56+2CygJ2ZArYAEquDvN5zFYBubQeQMjfHATWVijX6gA65KoBea6pXQACAdJOXvQ/IoNkDE0hGvy09p9wCAN27z76sT1CVdzeVmWQTubIDAFlp9qPYCwDMXDcBoKdGdObvTVO4p2Yv6va01EBn/9s3A/5MrUdN7yf7VG9NB2y2hu4SgF4D7LzvPAdfT7LMvSv7XRqdFKDcmgP2AcvMp8qYwV4JyxJ94HxA37DtwxihJ38NSMhmzToQiDYlyHmTNXAd3wmrj+cxpwCisrA1NkqCZ+nWlJbRe8aU5phazuI2Auixd/nz2GMpq8MvGNYxvfeYMgno2yvF97L9ber7uWkAfZx5bf6ax9aGM1lYBgKm681l+7hndZYLS5i5HpDc3EggrCBYshQAqvkNesR90ifDm54Ok4N9orK6uXeYWQQx/Mmf/ElrdOx11ECvdkMAdBnoxpA1fJUMdO/cbwRAB9CbUznP0NfmkrUzLmnjzJ2yGmQQOet7BvrU1dQ/1yXQJdAl0CXQJbBcAh1Anzg7GDOMEUZd6GcDfqOTdXCMwcawCwUbx0914DNsOIA1hzCU74BuhmOypvSiVHOwChigZ/wl8jC1/C56hJ6BPu3FAkHVuT4+Px/U/VZTG435549mww9PT4cfnp0NMqZlnQNyAboyxhtwurszvHx7ZyWA/onDw+ETCwAdyBug9xGA3ujJF/e7hgx0YO8c5BUE8DyA/qoFgI6C/Z2LDPQ6dgC6cVYAPWO9KQA9Wd0B+435JVvbjwD/yNx4LwLQyRboj8I9Yz2Ugb4A0PVqzQfw3zQDnUzHGegB0CPX1+7sDO/cP5gD/reEwn08MZPNnFrAoQWvdGCrnBgdQL9cp5DtMgCd8y3ZvHGMpa+ZvdVBVB2SHHroHu9KBjrnajLvjJ0jLS0BZ5wsyYIiO3tfKPv0nCahXLbfcWZq9mGZQKGJtPdmfnMqxBHs+9VBSf6h9L1uiswOoL8QQB/Tt7OXvDfzF4Cu924DcE0FSthOAY1T+5wN5v6cSXFAu+9FNdDNEzZcGAysvbsKoC+rNXrTNdAB6Oqfy7C9qAY66u1eA71TuF+0YzoD5RxF/ydT0VnI+g0AXDP0UN1W8HsqgC6bOHsB3V+zAWtATc50bBzXVQH0CphZi7G19Dd5ARRSg9VzJ4jMn287gF7ZedihYY65yVrQfgO9LuBT79yd/aOyZ9wEgG5eAJ8CoNOpmnkZxjo2UM2Q39RmCTiMclhNXQC63l4YANO6k+WpTaWUNp/NdbaPPutaQKRghLsGoKc8AhueTvAc7ASgnn2O/Zpsar2AtOgrdmYouQGGNXgv+3Rklft593SUZu0mccK96lzkQ7oqwHqTesecZcc7r2jou7FKaJ7ROhPAxCYT1JcSQXTyRQwhq8Z6GwF09qfzCBYP7zjBMeZIZSKogdL8eexgjb9wGcPK1Pd20wB6AvCtEes8DHTWRAIGgOh0ZRrAnC5zbhXMFXDZfK6MBe6V4Gi6JGcH68a8iQydF7LerA+sIZp/c67L54DyNw2gey/06RhAT4a8oG/MOdqmFO4YnoDnGv2TPdFzVr9y3SP5fuNjpsdSEkffa6BPXU39c10CXQJdAl0CXQIdQF9rDtRIy+pkcUDg+A/1LIoiGT9630l2m8NTMn9kDObw4P9rbUbGpsj7j370o+3AkXroeodPBrYsvERvhto9v6MP8FINcw/bAfRprxxw/PDsrFF/f+P4ePj4w4fDxw8fDp+ZzVqGsQx1PWrudx0cDL96cNDAdEDvS7e3V9KCq6MOlAb0onCfA+hnrQegN6D3GgH0r48o3CuA/srteRb6c/v7DUDXLgLQP/FwDvh///RkMd7TVvf9UQb6/n6jgn/VghL+Khnoj0DpBdg/B9C32r2NVQZ6wP43jzLQP7/IQDfWAOj/dHoyeJ/XCaALrJB5fhGFu8AL4wSiq9k+H+tB6zfJQOewS3Q+vRHKXf1FTsSL6pjXfxtTtYfSq9KvOWi6d6LiV9FldgD9cp2yCkDnkJNxkRpuobZzEK7vt9aU8x2AsYOwnjPiNgDo47lV98z82dzK4d3eCeCMY4TDJM5jTtjU2CYTh3zUd3pOxThG7HUBIuyRnM0BX9yL04CMXFk79tE4NTmG/TunXTLbaod5iW0AACAASURBVFbPGKC5rEzKeDaMAfT6/54lzmTO0XWvZE3HRvDcagajPuawdE+2AicVZ02CEJbRYrIPQtur59CNbXMdFO6hsgw1fwBu7ylOQz1n00WUuavkwylZwfk6r4BH7CXNuorDiZM2bAh6zrrUUbdm7yqA7p2Zd3E6CsRkj1pflSoVIEgeWs2sXHce5vMyhgHoGsde7E/7B/A8rWeg9wz0zJnsGfaCOMvNHdnaobylD2RupdHdnPDW82UAsDOUe1kTaRz2ycK2twSkMF8rC09AAEAA/XBVAD3r0vPRV2FooGtu8mLH2dvoVM8bGnT73rKLTk4wmixZQQ0JcBMAHn3tnUyxE1c9X63NSv/KCvzTP/3TxkAw9UoAqL7auymHIwhvaqkR+yObynOi0Hbmzrv3rLluAkBPliX5m7vJ2DVXjMWY7OUp5aa/CoBOVmwFwLkGlCGnMJNYJzIU2SrshykXMLNSmltHmT/m320D0C+yU/NvFdDzbpx3Ap4nWYKdFBs0NPX8MnRUWAzI0btyZV/0jrOmzPuUImIf1c+x4XKfWsYPQFhZwkIJXm3Wq1KAT3nfF32G/MJEECYpSSHWNACdTZ6gHmsrdokeEDj2XV02jtsCoNe5ZP/yvBpbLIEEQO1knev9nQ3v/8kidpJ1VzOo15UJmd0EgF7PedV+5gO1t3nWgOfmsn8P8wLbG3AeJiRBOQnWGZcRMkfMHc39nEnoRPZs9gzvnU5JQJy1krXn3tmb9DcNoJM32XiXAbhloNPPYRINgL6OPs19E8hTAXRnqmScO8MKHBBEoNXSHoLVBa3QX/RO2C7YXcD8TuF+mYbp/98l0CXQJdAl0CWwWgI9A30kH4ZL6vPpY+wyeBONnNrnDoqMFD2DJs4Kzp44sBlRtU5P6qg7rDFuAPCaA1qMHvd0sI+jn9MzhpI+EZgM8FDRJno/j9MB9OUTv9Y9R6f+D6cnwz+cnA7fOD4avnB0NKAHB5oCQdMAz7+0fzD84sHB8LqdnVYT/SfQt93bWvpDHUC/WDSpgd4B9M+2w2IOonHmcZ6hAQwVcTKnxqDl+LCVQ1d1BFXQ3KEyuq06ITlcHUaT9VAdOvUNdgD9cnNiFYAO4K30cXHU+rfqGLXX1Azt0Edy6pkbTxpAr8BDssxDE8eJExpH4HmyUjhI6r4ZajmfNe9T85Qs7JlpnE4BQTmVMm/9DocNZ6TeHmz/1PxuHIz2x7p3psYpgIGjJdkNCUrLb9Xak1Od8WMAvdaw5xTlDNem0qPW2RaKzMjXc8d28A5uG4DOkUa3VWCXM4wOqbW5ve/QME6tzc0OA8gHlK/zgOM6cra+KmV/aETpQPZW2AvMwbsKoFtToc9M7U3PRf7JfuHA42wL9eWmNYXjMDYvBX4Cv/74j/+4/X5sXOuq1rjvAHoH0M2X7Bl6QWEpNWAdAqVSlsPZCXDo/ASwtS61KRnUFwHoHOsBR90jIBSdnr2E/jSOgMj2j6sC6EBz+7bmDFnZfy63Ijb/BB0akMLeGTC9ZlOP726sCXSiswPs6r0DIIjmPSwDQKaOuAaQ2wsSPEH+U66cm2MT0emxe40t9pUz85SL3jLn7J8Jurqo1MV1A+ieI4CRHvsCsJFeZUux/2XFa6FA1k+luR7bDrFF2GPq6aaxO8mKTcJGWTdj0t4ZAB3oBUCP7UqOtwFAr/tWzj8B5VIeKTWTkzlrTYSa3joIWwAbPgxGevZG3o/1UedfBUGBWMlcZ6vGbqX7ArbqnfVqKT8+Jfu2d5S1p08pqGrfBLgMqD7Vbp2yTi76TNYdnW7OsvVCbc82q/Zp1pjgAnNbY6dNrXtef/82AOievdqTybi3fs3/vAP7TRiW9OZAMrfZSoIIBM0LmE8gqX4T1o3rBtDrOc+z1vWQ4JKcuyrlespgJHg5Ab3WRpKJxnoM6Btfq3tnPzKnrLmsHfrK/Lf2nOviZxVoFzlbQ9b5TWagZz4ac3SpoCRrznmG7jPXawmaqeus2goo3AH07m1e5axEHyzbF+ia2FP0cd1nOoA+9S30z3UJdAl0CXQJdAksl0AH0EeyYTRWCiIH9Tj+46DXMxjr5zgoEzmcwwJQiiNmVR3O0IgyjmpdT4eEUCY5ZDCcGNaM0hysHUI4RuK8HNP49BroF0/8Mw698/NB/83jee3trxwdDTK4v3ly3P7tB6enw0+Jzt/eHn5qe3tAfd6yi/f2h1fu7Ay79+4Ne/futX7Z1QH0iyXTAfTPtshq2T4VQLd+UyPM4SsHRb0DeRwWcQjVmuY5dFUHZY3cpk9Cpx3d4u24l4MtCjmNblmWydAB9MtNiVUAOudl6ntzvAX01FcAHdicyH4OqTgk9cCAJw2ge8Y6t1IrkjMhdfGSMR8qOc+UGrMchZ434DVnQAI4yCUUqhyHHC4pbZKswdRWrw4dgGGAGHtzzQAJbb4+zvFkqIc+k/MltXf1gIg4e2p0/6oZUAF0rDLJVCKrZE54tlVgxrL7J7AvWSCcInFakeVtA9A51kJTyhkGKEl2Y1g2ZKawj8LEMBVADwBHh3LU0qFp9Gey6MypUDqykaoO5PQPxah5e1cB9GS20Q2y8jlyNbKnzwFfeuuKw5G8a2bl5Rrt+U9UCk/sB3/4h3/YmrUX5753KWNVkIR+WbY7HRLGCH0YFdzX+4gNzUnIScrW1U+l+a/7oPkXJ6d3npIQetmnqUNKNute1mMFgGX/J7vQfk722DTo7YCy+mU65ablsu7zXdfn8z705qqzCdCQrOwNmQvsj7wP56noBvp52bWqBrp5kww4+iAAuneTrHDv0JqhswEgxnNVAN3Z0Dy2N9az3EWsQdclY/fxfDUDMEDbqnVjr7SGNXo7e7feuTZsAM6e2bOnrsPxs1VQxu/mbE2nT7kAnYA5ul8DGiVIFPBIR2gC8KZc5kFsglqPmd6qNtlNAOjL9J/fyjlAT/4JKNwEQI+9ZJ57p+jb6W060fuMveV36Co6y7qZcoXJJvTVdGEy0G8LgF73LbJNfeCaHGEu5n2E8SmlmHwuQaH0cw18TYCP/dX8Sxbs2MYzTys4X1kyrLv8nX5IzWxzMAEw+szT+IKSYOE3s//6Ti2FMOUdbvqZmgxCpmERodPDRGAusMECdJpXOQPpN5nPtwFA9+yZR3r7GdvFHkKX5VwRav6Aqt512Ay8Z/YZGyTlI5zFxxnFU9/PdQPo5noCTjwj+zLANrszoHbWh/di/tq3+S/09V2TQd1/63M5IyWYxfoLBb75kwBRvc8kGIj9JvCAvjK/si70jwtAt7/Tp3/0R3/UdKrnjw5gu6ZcgXc85fL9mtyQGugAdDIJPXzKbYRdre7H3ktYubyv+K19n37vGehT3kT/TJdAl0CXQJdAl8ByCXQAfSQbxovDVJz9nOIxGhm/cVoz8uKo0DsYxJjj/IuDPo6fGo0cJwojLwcrhzUR3DmIMlBT79XnUhPO/eKgfO9739uMRgcUB+HqlOsZ6Msn/emCmh2I/oWj2fApdLazwwag//PpaWsPz88Hda1fu7vb+rfs7TcQ/a37+8PLFnXPQefL4fNh6AD6xe+gA+gXA+j0Qugaa/aktV2j/WtZieqQpLsqSDTOqkhENp3jiqPFYfd3f/d3W3PgW1ZrtAPol5sSqwB0h+1KT8spGudodSQBRzmHk6WXrA49R8GTBtCzb2XvCkiuT9Zdes4ke6b/q8wIQPMwqdgvU3uT06VmhV9UoiQBJJVRgWxC623PTpkVc7YGhHBoJeOKwzNZucCBSq9fnZJTnXxjAN36SzOGBAJsmhlUM6mqLDlSbxuATu6pd89+Spaaf6sUnvRcMq6mUoubU8B4YKV1UtcHRxVazN/5nd9pa4tt5L7eYZzgekAZ6mDN3LyrAHqt3Wz+A6IBkwIKsFWkhQ7Wc64CI1dpuLrvcOwBYDj2ODnjMLaegOepcdoB9A6gm1OVupueNH+UnzBfqy7jDMdgoLFLpgDAqwB0GVfve9/7WqMPAk6xfWqAE+AjTnD71VUB9BrcWJmDLrcgrvaJMaXzMluu/gq7MFlqdGGtmVopc63xnHmvQiXutwMUJIsTCD7lMjZzJ81ZPe8RWEPva4Kopl6VGruCj/XMfhMAenwMevTtngllL0AqZQfYQ4JK2Ef6TQIX6rnA+zXPM9eTyQm0sz74MDS/NeViA15UCgYgfJsA9Oxd5kuAcbJInfPso2EB9A6yDsiP3M19dmFAK33qL7NlwxSWWuVVfjX42X2BXNYcO5kdk2ZsAfl9J7aw9xR7WcBD2A5jt2b/NYYKUm5CBT7lvftMBVjJNQFIes+WACJjrKXJEhSVkhpTfy+fuw0AumevwcL2MftZSiql/CJ7K7Wq2bkCPtlnPk9vZS7VEgDW4dQzR5XddQPodHJsZvMyJSbQ1Ju/zrPmctaHNWL+1cBN7z5Z0+bysrJYlQ7f+00AtN+p68PeHL+o+WNeOU/QWXVePU4AHQtT2JjILEG7zrV8tOxhgRJTrnGgdOxsIL1nD227va7a93Vf8LmwazkfJThO7910AH3Km+if6RLoEugS6BLoElgugQ6gj2QzBkBE8tXsqYAGDLQYhg6KjN4cdDlfUqtmVVZVDiDuxRANUJ+owWTYOVC5GJ8OUjEa9ZyhAdd7BvrqpY66HWj+o7Oz4V/PzoYfnZ0OXz46Gj43m7X2vZPjYYaa69wnh+FNe3vDG3f3hjft7Q6v290dXrej3xt+cms5bXsdwW0C0F+1Pa/V/bZWp/tu1UBXU9y7qNdtqIGuPjqZXlcNdHogYJLDICdlHL7jrPM4IfU1wyLO6GRXVZq5AI5+JxTV7u+glzqXDli1vt4L5vN3v9si7TUHtFDR6QFXoWsEDCebd1O64E02bU6b0AZyVKTGsZ4DMtHgxke+HBscT9d5rQLQ6fiA5hwmqd+mrwdgej+1jD1PahzrbwOAHgdWHJFhUdHXjHNOkGRphKo9DkHznCNQ47xNxqk/xwFpP6vz2XtKndPxHOX4BM4mmweoZzz+vTLF2Cvj4JAllD1cn0wsfZxe5slUYNfvx4nGSVYZH24y8zD18DhXOO5q9toyh/tN10DnxIl+YM+QB70B7E5WbjKj4xiempnP6Uz/AOU51/Le4yAClnESsckCwNFzbLc0Tt44vTjp7iqAHhCAziDnZNWzWyvwkqwgwIy5vu4VytJkJCUDHRBjjWXfYvsCrwCX+mX2701nWvcM9HXf8PV/vgLHlcJYcAcAQbO/VWpidkQCbOiyWkpj2QhXAeiy2X/v935veP/739/229hU7ltLddHbAkI4qumXqwLoy8ZKJjWwKsxBNTjq+t/E6jsGsAB41WxC46yBbjlrhvHsKuOsgEnAzSn3Y0986EMfGv7sz/6s9eZV1rogoRoIOuV+sSkuCjyo379uAN0zh7lHD5TyTBqAqO5H2CvSNqG8ZveTm99hI5NbmncasM/6yO9MzeA3R7A32IvDfJJs6tsEoGed0RUBlPw59ND6BDSYUzlTmQMBBtlZ9s5K+W/fS2a4z9X66DmjJas8ZznzNdnvlW2Kfc8WiV3NVon9616VCjwZzX5b0Jp3aM6E3cRv0XHXDaBXnR7ANoGzlfHQnIutzqanh9kEQL/K9LRJMOmTBNCjt7xnZ4w0PsLU7fbOAOPOnGzQJNPo2auplW6+ZZ/x7mShs9n0zhy13MgUXXbdAHoNvHGWY1tm7P4e34L9IEwJ9osEQ+udr7O/Tw26sj5ip1sn9fxLf+WMaT1GX/ktYwgrw+Ooge6d0KvR23Sqcedsaj9KsLvM72XMfvXdju0DdjaAnp1NNyRQOsxMYVyp+wL7JQHLAo1zPtJ3AH3KSuqf6RLoEugS6BLoElgtgQ6gj+QTACQ0XgxjBwOHQ4ZJDiYcg6mtmqhAveZwk4jlVZGk4xpD4+w9TujU0AsgVmmfRDUyTi8ytHsG+gtf7BwSHwag57ePj4fvnJwM3z45Hr52fDx89fho+OrR0fDDs7NhGw3ivXuttvnb9/eG5/b2h7ft7Q0/u7PziM59Vd3z+qsdQL9Y+VyWgf7qnd0GSgteCNh/2wF0wRXG2mj+9/eH/SXU/g7/DjUXUbhz0oX+y7qupR8iyTgwHMZyUKtgYsDH/NtFb8B3AyQ6eNFjiWZ28F9WQ69noF9uTjwLADqnQTLL7U+19mGlu7S/JaPLfEvQQjIFKkidf+NwqZmuYxC6ZsDFIakPBWecKxwtyfKpNeDcLzTo5nlqnnNYcWJlD689p8yUq64PjrI4mFKndco9NvkMXRHwHxjNwRsn7zL746YBdLKP/SIzOtkrQF66JnWJjTPO36mZ0ZEzmwyQHrpHPUctAB2QMs44fRoBdPM+tio5J4DDHpOSQvpkOnE0Tq0PXOfiuLQRZ2oy+K0vjmDNGqoZSMsAnw6g71y41G9aLpvol02/U7OwgWqCZ1KaJBSj/j0BNHoAQmqg02mxgVYBLXcJQK/v17q1N+RsR15P4kqmYYD9Srcvg5B9mHNtgrWngiGrnqeC6FMDzNge9A6wQg+ECmgJXBAoocn6m3pVYGMZyHHdALrntR8lwxMjioAujW2VWtrRp2G3m1rmpD6730jWprVijwDM6NldCa4CmifTHUAz5bprALpgWnujRvcENGe3Vn8MOQvo08JaFPsVaB4WI/8fgJC8EjBqvtSsc/Zl7keXha46tnSSJWKz6r2zsCEKfqjnvXo/azN1ppO9nEChmwDQY58D+ul0tP2VqZGNx64OyJ9sWcFR7JDUbU9G8pR5Vj/zpAD0qq9SSkKgdsoIBej1XGFywExZAx/Yq9a6AE5nJ+/R/CEr3+HT0/tOgo2nlpC6bgA9FP0J+Pj4xz8+pHn+XOZ1DT6OX1Qf9ifzYWpd95pY5HfCEsHOrKXAyCfnHGsggdF6c+Rx1ED3G2HT0dMnOffR3dhQMGI5l9T1u2zOJ7AqAU/s7AQ7uXeYSfQp5TlmJukA+roapX++S6BLoEugS6BLYD0JdAB9JC/GWw6bek5aUZcMGc750LxyLFQKXtGlHO0aw64CWcteyTgKv1KMMhpTu8Y44vx1rxrhWWmR6mGpA+gvlDoAnbxlmH/xaDZ86eho+OJsNnzr5LhRrWsyz//d1tbwk1vbw89sbw+/sL8//MLBwfCL+wft34Gi2vaKuuf1V28bgP7qnZ3huUX2ObD35QsqemM+PD8fPnH4cPjEw8PWf//0ZPgndUpPT4cXbwkm2B/egcZ+f394Tcu63m29YIN1r6cNQCfX114DgM5Zkowrh81l9JuJ7PeZMf1kAEF6oZaYSNZQ+hzcHX45hAK6OYgGnB87rTuAfvlMfxYAdPM0WUai2kM3L5uQ4yLz1hxMXTr7ZjKd9NkvOYqqk8V8jgPCveJI4ECkv6uTxPdC0U3u+Z69MvSRnHw1At++GpA99IMB+rMGOI8DPiaD5PI3P7TsLs60sAbUbKSpAMGU3xl/hgxqUELAzFW1FG8aQCf3ZHcBdjkMNbKJ44dzMQ4hMp+aGS2zHSDPmSfrh9zjZJP1HBDFuwsAZ04+jQB6rbVMzsnMJBeO65QE4WBPto6MtXUva4QDL9Sa5I9uWPOu8zvW0JSMyZsGinsG+rpv+Po/n6xPc4deDNUzECusJeYUUCWsGbV+Kn0whYL8LgHo48xFOinMQOT1JK7Qqdf3FfAPkJt92549JTB8nWdYd19kByRwR0/3ZJ+le8I2gDp3k2sZ4HgTAHrGrQdoh1adnZ39nPwxMtjX9JsA6OwcwWz2SHYbfwb9rQd8Jbgq/ozULp4iv7sGoNNBqVUN8AxNu+dgT6ZVhqQE+LCr+H1SMo99C6jOOcw6ju+IXquBoKlh7r36Xv7PmquMFGyZBB7Sa5VJKZTZer+Z853AEQEj5jzwtZ77rhtAT5CB3jxNpquA0eh0/05OyZY1n+KzYuddtUb7kwTQ897Mmwooe/YEP3jH3ocmmDBBFnrySpCjwIPoAPMIo2TWuQANwfT8iVPp3K8bQK+sd/RfWKT07KvsBZ6Xrel98x94ziQCOM/FFzp1LtbAk5oF772b+2FKMY/ijxXkUhMOHieALiCCf1hPx4ZdwvkLE5aAXu+2Mqst060pDZDAHnMsdnYY7Ojpyl43ZrDrAPqUnat/pkugS6BLoEugS2BzCXQA/QIAvdZAF6nMYNQYRpyPmkNVzfBhNObgMjXScvzaKqBeqTkZU6GhZcDnYKJflgnQAfTnpavmOeBc+9ez0+Gzs9mAAvyzR7PhH09Ohn85OxuAusDgV2zvDK/Y2WngcEBjYDPgvDnzLql7Xt/p905OGhj9ycPD4TOz2SNA+v+eng4/v7s7v//+3vCG3b3hNTu7AyBWpvsml6x62fRfX2TTf+X4aPi7o+Phu6cn7b7zttvquM8zpS8G0I1VM3bgubG+eOveCwD03Os6AHTZ/8b6laPj1r90a/vReN9grHvzsY4z0L8wmw2faGN9OHz1+PjRWA/Pz9rn376338YsM/w1u/NnFwSx7iWogky/fkS+xmm8x8PfHR8NJ+fnj+T6up2dln0+f6fLM9A5WQAdovS1Sj9M77jGB81xVoyDWK1zF1YM/1brR9dI/wDrNeNW5DuHEUd1aupxki6LlO4A+uWz51kA0O2DoS40fwMa6+1PtV4kR5BmfgXQ03MMJYij7mG+X2uwBoTlWPR/oegLZWD6uudy7iRzncMl9dD1nAsclJr1liwwe69xxREE2A2YY01MuezTqfvNoWYc5sPU+q5TfuOiz1SKUfJIphS5L7NFbhpAJ/c4geg5TiAZGhh9qt0EOIsDf1VmdLWNgADJ4hHgmGAJv8kBmZrH3mGCgcjtaQTQzfM8F2Ay4BJ7NTodGCDrP9T5gIApwGSda+ZwsuT0WJkSWOr3vVMBC1qtEbushEAH0J/ODPQAomEsSMkrAEsc8HRk6Kt9vgZchIbY+YoTfsp1lwB09h99aK1qlTL9pveJKbIcfwZ4bk1b3/RJbMpNanFv8vvj77ANZGnTc/pxBjoAXdsUQF82xusG0P1O6Ln19jNUvRo7JUCuvVzpIQ0gx8+wLiDFzgltuYzhgJ7AZO836897jg1kj5hy3RUAPcCnZ06tbgCm/VPzDqptyccTeu2wAQg2sJcuS46wllO2hp0ZZgm97ybIjI1Wz3Rjv08CAgOgs3ecvcI0E4r57OHuG8AWgF6ZmaaClqvedS0vQZ8ny96cYn9p9HvsMD3fVGjM6Q5/14CKV72eFIAO7E6Si3cBNBWIorfGAoZ7RvpHY3Ml4EJPTmFjov/DjuWZfDbNPcw1Otc5fcqav24APe+pJZ4oc/i5z7Vgac2/pTxSgqPNQ2sm/gj9dcw/44hdQf7xhfr36MkwHeX3ql0sUCbnD7rP2o5tLLCUbYwdYZPAUjJPORq99R872f1SbxyAPmVd0hU1IJidnbJMnknQsSYgRTCKoDF9DbLoAPpVNUz/fpdAl0CXQJdAl8BqCXQAfSQfB604ffTf+MY3HtXS9ffUM2I0Bkx3OOJQWLdm0fjV1PpSibSMk5/xxPlifJVCbJWDvNak4rQK6GHsqVfM4XzVmlS3fZE9PDtrQLAms/pvObGOZq3++YOzs5Z5fjwMDWB9g5rQu3sN4Fb3XGbxa9WiXhM8JxMgNDD6U4cPG2ifMfzj6enw+gag7zWg9417AHSg/e6VAXSA9NcayDsHpb+3ANDd22+gpAfyai/bRlg/v2SgA6M/1cZ72DLyM94XFQD9rca6615zwJ9c1r2Sgf61ozl9vrF+tQDoAG/3f+MiyCAyqr+DPeCTsznY73mNlVwfnp/Nn89z7u21d5jxbgqgA87HALoxA9AjV7/z6HdXAOgOSDVSPwdo0ev0S66LajLWf6vUpjXyutZNr/U+65/pqQqoO4SmfhgH3TJwpQPol8/0ZwFAN0/N1wR52SPtL3qOnmSGc/xwStpfzK9Qtus5kzIH6x42lh/noftq1k6cHwliSx31SnNoj4wzi8PFWNMC6tpX7bFxxuTe7pt7xoE6tTa3eyULhZNznNF3+ezZ7BPWdjLzQ+2ZDJBl1Mc3DaDHhuJsBRilTiBnay15EwcWJz65L7sqvaq5EIcYp1V1sKmz+du//dvNvuGwjS7zmacRQK91nNWWjpyBlXEumhuoQWUwcuQBKa2X7BtTZp3fyTrUc6aiI9VcoZDFLsCpB4jRLwvw7AD60weg14w18wUAxJmrFzSIfUKzb+SsZI6Gsl3vbCOgT5ta7/kuAej0rjUjkEhvnwjVLJndtqvWxQ4lr3c29d1c9/M8TQB6zVC2j9nTPvzhDzc9G9uBnH/zN3/zUYYxOyoBilMD9dkkKZmQ3p7sz96vPRPFMAA9VMxTy3zcBQC9ZrTaIwMCAroiZ/M0FOuhbZfVGgalBGqyq5aVuHKWI1OBpEC7gPNkRLaVAaaesarfx/xmmwKh6QZALX2pj09IT1fEJqIzA6yFdSf7+3UAmNWOFXjqHOgMa55mPvlzfSbjyJjYYQDL1Iu/qk54EgC6d1SZHDw/MJYO17tib7F91Ly2rtSoruxvgjZC+24NhvadXCs9tz8DRvX8dfX8vkx+NwWg+z3zzVmMD1HvypisiTBmWC/VH3Ed8y/P6x3E3jUHXNGFY7CerzTrz3gT6EHmtSY9+Saj2zOse1nbdR5YB5GR38lZhH5NqYcERFz0W5Gz4BTjZieEucfnQ/FvXuUcZV+udnYH0Nd9i/3zXQJdAl0CXQJdAutJoAPoI3kx0hI5zJhxcElEoH+vh6wYRAzn0FKtqj085dXkMBVDsdL7heKv0tiucpB3AH0u8R+enQ7fOJKdfTx8Y5Gl/Y2T+Z/Pzs8bCKy9Uhbx3n6rYf3Wvf3hJdtzOveXbG012vZ1oWIA+t/M5oD052aHDeDVfgBA39kd3hYAXQb6AjSW/b7J9a1FBnoF0IHSAPTXLsB5gQAA8Lep634BgA7o/xsHpwBfSQAAIABJREFUgtkcQDdO433RvXkGuu/JYG+g8WK8mwLo83Eu6s8vwH7/9lPb2/OghZ2dQQa63xRoIKihXmj4jZVsfS+yFRABPCdb3/25Bdjv2a8CoBtrMtBlvAPQMRu4L3n4nbcV2S6rgc7pEQcJJ4lDecAma75mJoxrnC/7e7Is01eKvJotUf88Bt0vouYcH347gH75ynwWAHTzNMBzdSpxSJpH2SMrSO7f675VAby6h40zXTnogC6cnvbC0MkmU/yiWt9xmCbDq9YajVMlGQqhxfT3BJGkZmEykqZm2xl7QFqOlZpZdPnM2fwTlZGiZjlw3C1zYN00gF4dXTJtZAvKrgMU1EAKmR9x4Ccz+iJJVJuMEzw1cFEcssNCkymDJ9l6gGIXGaTmbN6PLLSMCcDgs+aW+VRrtJNn5hHn2wc/+MHWZAzWuo95Ds8yNXtv8zf+/DdrYAHnbOgeybnSrZILIOa3fuu32jPGqTu1lrH1YR2GbSJZtN4FkMdzcxqTQwJQ9Mvqd3YA/ekE0AO2WGdh2tGbmxoHs7kUHSBgiTM4jc6lb82pqbVf7xKATi4yyrA3aHRPsvFvI4AO9BNkrdEb2dudeZ/E9TQB6NU+AMKEBphOTbkMOpzOls2qB/JcxNyz7F34DYBKQBiADGAmAI11Z1/QgJ4BjKeyP9wVAJ18yIKNGlr0UKGnJFbKASVjOHqoBhtXm2psWwFVQ+sNWI2NrAd8eX8a2zVnudzjIr9PWJRC8V5tyyRUsInNB2CaRp9OqbU8de2mvEPsL3MzNgA2g4CqfGTVbpYhGzvKuMJ2tkkJgvFYHzeAnncjkMHzp9X9zb4Vqn/Ad4IlgLO15Bqg3DzR2MWAXWuTPVXLMAlEZEuRIYA02d6rziI3CaDTQ6FOt25cea4awGt81zn/xu++snb4v+rHqJ9NALX1Yc2TNRmbrwku1pMt21/zDte9YhcnONDvCIowR9wfM4TzCNs4ujVBBhf91pihJsEWerJNOQ9MEwJS0qqt1AH0dd9i/3yXQJdAl0CXQJfAehLoAPol8qqRjD6aw9S4LlHNvhjfcnxYWu8VbfbpZ53CXc1z4PjZMDQgGOX3FxZZ5989OW7Z4UDi+/fuDS/Z3h5eurXVssJ/+eD+8CsHBw18RenOzbkJeO6tfX8BoH8agH40G36wAKWNB+V3gGyZ1oBYwPFVAHRAMnD3q0f6eVa3jHs05q/d3Wm9wIDn9vdaJro677lkoAOkPz07HIz3OyfHTW4aGc3Hute+b5wAdP0mAPo/n54+Gt98zM+D6T+9vd3GKaMbG4Ca634bI0C9vnQ0a+ME9nvOH5zOAf8fn53Ngf4CoIdF4Cc3pHB/Adgf2R4fNwDdOI3X3CHTty5kuwxAj0MiB8GaheL/ahT/RYB51SU1u3IzLbHet+46gC77UuPUCM21LJN6xVly0b/VTJH65zgTAtTJHKk1zFBXq3uXGmYclairax2z6hhx4AcYy/JMPe1kKnB4xhHn+3FaTc2SXu+NX/zpzOFketfMGA6yZJ1z+tTgjim/XRkaOJk4IoGBMmo5K0ITHdmlfu5UkLvSUaamnvHbL7O3p7ZlQMapmV6rnq86y8dzZ8w24T7Xmblx0bhuGkCv4C1nkvquAHSgUQAAPWA3TiYA9jKqyupM5ghzLwC4uVFZCTgdk/1TgeynFUD3bjOfgCLqu2rWS+qV6zncZMNo1lDAgqzRi+ZItWk5Z+Ps1WOcsB9odCiAx3sk+5q5t2ztdAD96QHQM/+8U+cljbMdMAAY1FdqU3pVVmLoR2UqAgw0Onhd3XeXAHRgWmrg6u312T/J7UlcdT+PPZogNOsZmwe9Yc9NXV6A2JO4niYAvcqPnZeAd8Bc2OLMjWSg6+119Ks2pi2u96vnitQ9t/fS3YDANPvv7/zO77RmXwh70FSGgbsAoFe5WH9Zb/RVDTisQPm6OshvCBAKAwxZV0pz++N//+//ffjABz7Q1tG6dnGybyuzUgB1NhObW7uuc0Dd+73jBJ7WkoYAdGcdzVgqsxCdHhBZIN26z7tKtzxOAD0BYXr7jAAUzfnMukoDxCaTufaCJeoVhgE2GbA19po9MkHFerILWGqfDOhrfS7zJ94kgJ5nqOfjqWuknnfopfFZqJ7JxmejVfOgJhvkzJR/i/7z3qxD746tSu+lzB0bWJZ4GD03CQqzZ9egigDpenaOwFItFPFhLfWOq/wiA2vNGnP211tjCTy0vhPs5J45++urnd0B9CdhmfTf7BLoEugS6BJ4liTQAfRL3jaHfg4tPrqMSikZbQwg34lxxNhN9OgqZ+V1T7pnHUCXifz/iZo9O2tA+ZcX4LnM4R+dzv/9R2enjcZ8TvG900DQN+3O620DRsHLW/futX6T6x9OTobPzOb1zwH4wGyg+vdPT1uGdQNc9/YaVfnrdvdaFrMs+E2uv19kRf8dgPfoqGXbq939Dwu6+J9bgLxv3tsb3rL4XWB1LgD6Z411Ua8dgP69kznl/cG9ey3zHHj+lr35OANybwKgq62ulrg64vqMVQ33l29vt/u/flfW+Txj3ni9m3qh4Z/Ldg6gR7beue+0QIG9vfY979I9sQmse6H3J9N5TfmjloU+H+/xcH4+tPun+d03L2S7t4LafkztnENlxjY+BOZQmYNzjbq+DnBvqkzuOoDOIaGpyQdAd3h2+HQtO9RXINA+UPeD/Nk7CCjICcdJksxmAN/TCKBnzprLNcOb0yBO2NDqrRPocdMAen3XfivZPRwh2dtTw8975ehYxvIydd34XIClZA5l7pBfMvOTdZn1PdVBtc44Hul77B2f+tSjxkmTzDQZEgFbZR4mIEI/VRYBYMwTWafAIusAsJvgITJIhqN1CVTLOooDP7ovTEAynQDoyeLkqEp9TT0QDp04By7a0FxPM4CeOV0zDTnfgDB0th44EvpH+i+lCujBZRlD9F3qnZJ/nS8ckf5P4yBPnV6ATGUEWDZfOoD+dADodS2bCwBha5TD2jpNsx+GTcueC2RIbW2BM8kCGwcmT9FtdwlAH2espURXzo1Tnve6P+O3a31lIGPWvcCbZwlAr3YgOcd2YeNg97CP6enaBEmau4BRTXDjshrZq96b/RfbTiixk91qbtsj7Wl6e5zfA1YC0Zf9lncYANf+a9/VADO1Nrf3G1AmzCRs2KnMJHcNQE8gnvfJNqmgZfXtbGJ73TSATtd6dzVQiU41B2pA3FX1Q+4fWUWn0+vAwsxRf4/+J0eZ16EdT4CU3jytQaJXHd9NA+gV0KWfrXNBAuzjZN8Dv8MSoUcFHhYVfwaoa9UG9dypoW59CnhM0Ix1GSYSPeBdkLUAYTKMveZ+lRmh2lePA0CPrTl1fdSMce8trAzGmjORvuqk6h+pgHv0cXRezmfpa+11dkQCYtwjtir5+780AScJPpkahF3nLxs5jALsbMEV3qlAJc/k/SXIO+tDXzP1a3CMd59AVfY2/Z9gJ0B/BdBrIHKdBx1Av6qG6d/vEugS6BLoEugSWC2BDqBfMkMqgOKjoS0aOwZTs4qhzVCsYFelhp3qgL7qxH3WAXQ1sQHYgNVvHh838BNgC2g+PR+G0+G8ZRADamUrAz+BrD+7vTO8fHunZWe3Q593vuHLkBWt9vnnZrNBzW5APkp1PcD+LbvA4b1WAx0I+3O7e62u+CYXOvrUdQdEf+P4qFHUozYHRP/8oq674IA37+61IIEKoM8WAPrnF+P91slxG6cGDG5A9i6A+PmxGvOmALr688brvRjn3y8o9X92e7uNtdWib4D03vCmRXBBlYvvkStqfFn3YRX44dlZk2lk614BuDENrHsB0DNWoD3g3BwyZhj5XLay5ecyNVZjXgWgB1y6KKO5Aj4J3HEQq848B8Z1KXjXfe6LPn+XAXSH2FCRApCAhAB0h+cK9tV3E4dVwM4KFMcRondwT0Y7XR/Hk57T8mkD0ONEiaxqYAFHWhyRmzCvPC4A3TMkgz5OyUq1WB3TU51Fq9ZYdWhz5mT++G0OxtTYjPOaDG8yOOamM9ArEFGpTWWkBqzRW5eh/+Z4tCatJfKo+pFzChDASQ1cSJaGTGigOcpQzdpOLUlrvOrTp7EGep1z6KAraElOaRywZJMW8JKj9iIazAQcuKfGkZdsYo49az7fA4Bi9gCiy7RJOZBV2cQdQH86APRaqiEAC5Al9L7WPuAhQWaAHlS31qwgF0B6GAtWUZuu0q13CUCn79H4ptHD2T9Tous6bLV17gEAokc178p7tOb1gm6eFQC9Zt2yDXLeZwt4TzcJoAM9QqtOhwdEsZbo6JSusV/a56wfYFrsrWoreA6gS+aYe9DdmnunVrNAJ/qaXSyADTBfS+tMmUN3DUCvpWDIqdp5tfTVlGcff+YmAfTYqzWzNucT9mnOg1PLXqx6PoBmgoDpBrpcw4IVsNBZ0LsPNTt7LTaYnr3BltPo/HWCaC+T/U0D6BW0tbdkXXq/gHONLVr1hb1M8CDGDoEoYYkYl0KoAdjWfDKWBSXUGuO+b58UnGjtx6alCwL46uu6f1wA+mXvp/5/LUUJHKaX7C1s/4Da+npmrufJgOmRdWzO6L1qa6b0gj7nKXL097rOq46rwQibrJ3YsQG5nfdTisPaSSCFd1hL1aTsp+dJELr3Ry7KQAi8/9jHPtaCoOIHci8BWkB086wGAtQzagfQ15mh/bNdAl0CXQJdAl0C60ugA+gTZFZpiwJkjb/GKGS4aAzCGGwc4ctq1Uz46Y0/8qwD6KkJLmP4ay1zeF5v+zsn84zq1ra2hnfu7Q/vun8wvOvgoGVV+7eDe1sDCu51a56PXxbwGiAt+xzl+LdPTho1uh5Q3sDW3d0GoDeAe29eT3uTy/P5jS/NZu1ZBQ188+R4kO39xl0g/e68X/wZ4KveeC4AurGqLa73fbL69slxA8nnwLAM/efH6h6bAOiCG4z1i7M5iG6c3zo+af0rtneGN2Wse3Mg3ZhR3NdLlv3nj+ayBaAb53eOT4Z/OTtdBAjsth4In+CBl24AoJOLsX55dtR6wLlxkg9qf+wBxgc8Jw9y1q8C0PMcY71S/93/1dp30TsOSg56YbXYJGNrk/nlO3cZQBfN/+53v7s1zog47TkhxhHv+TtnR80crpSMlbbcu5ARxAHJcVSj7p9WAH08h+PgqI6yTYDnxwGg1/lfs03Ge/sm41+2tjhT4jzy58wljqPU0jZ3OFbMJ46dTRw6U9f2TQPodRxsolBfyrQB1HBA6gG6QBoNqFszdyoIz2kJNNdSU9k9yJTjUiadxlGFul2rzsunPQOdvM2pOLjJNtlNdJB5BXDRyDwyA8SYZ2kpQ+F+sq8ELnDsknVAGL19B+CpeW8AGCC6mp1TamB2AP3pANATCMT5C2gA/Jl31mkNlDFPAgiYf+aJZl8ez7+pOiyfu0sAOj1U7YNxxvO6z34dnwe0RreGmjigkXf0LADoscUTMJ9ghgA29umbBNDpWuvFfgbklumO3lkJm4Bxeu8D4M2OtdcFREnGeJ6D3gb4JeDMvqvR4+yNrEVZ7dkLUvJkHbvnrgHoNSgva6c+7zrPPl57Nw2g+716Zqx/HtNZX0UvhJHCfKQbzEHNvm9+5uxj7oWS2vlHMEYaYD0g53UnjTwOAD2BCoJP6ERANxs0dNrOwrKXNXYm2zMsPEDuZUyVdf5JtglFt+CErFG9K8xUZBs6fPZaKMf19FPe/W0E0Cszp7mT0hTkF/p/vTkV5hPzL+du4HEtR5E5lQzzBAPp8y700XF02ste9rJHdOfe1fiMehV2BGMjd2PXK93woQ99qDXPmGAH7yqU/HrjSMa8My/9z34XtPbRj350+Mu//MvW24fi65G5XgH0jHu8vjqAfhXt17/bJdAl0CXQJdAlcLkEOoB+uYwmfcLBNNk/DMLQCjGCRaSmPS7AKwA6h1ZqVnKuMmBFBccp4iDOmIvxed2HnUnCu4YPqXkO7Jydnw2zs/MGdMo4lzUM7JxTpwNYzxpNOOp2PXrwd+z//+zdiXdsR3Uu8HN1ZzPPkEAIJCGMZsZMZkwCecN/m5dFsmIgYbSNGQyOQ4AQ5gRIGMMdpfvWr1qfvH1QS92t01JLqrNWrdLVbZ2u852qXbv2t4erw+uuXB1efOliI4QvDRda/fOjXojipI43DpHLxiLaehZpPYsMR8L+yZWrLXJZFPwql1ToIrKRyshlkeMI8F/tbO8fkX3l8vCcktJcpDWC2Di/2aLCnxovV4LZWGd1yaUpb5Hsh0Raz3sOkfltrI2wN9ZZtLvxtsj83QjygyLzRYIHW8+L1IZvIu5FnRvrjPifjbdG3C+KsTmVsf7zrZvDD1pU/my85oqxvmYvMn/2/laNzK8GEgfH1Ji1bh28Y2i2XkOGWMvHdZ1mAp0RIunUQq6ReQ7eiTioB/UYUuMN70Cf9HM5LOff3gdSHjHAqFkvZMJZjEBf15w7bgJ9Xc8xvq80mCE3/ZyIBUaX6AYMJAwuMQotmkZ1lWc4TgKdIZaBMLUCpcFMI8eS2pADSshvBqe6HkME0LHoMHQs9zVfRGOkMZwlip3ules8EOgxoJpbSMWkktQzxIVsgVGN2E8UTtLmx4GIUS86I8wTiaaXJcD7Iu/IPdE10gyLKM51EBlxUgQ6w2SIf/PE2LMvMLQue5l/DJbw1szTROvBM1FpDODmNuJKP885Zt24LPt8489bR6mHq7cOOQ+bc0jXrGvrvWbv8tzmikbeJRMCsmGeIXjRsZ4mAn3RZzrOz8XgjiRDpCcaXX9UAt18Ser+mqo3xMh+82u/Zw/xROeyhkMwJELPOuR8JTpPvWnrrmYTqo4K9fd1joY0j9yyDydTkb14nQR6yCNEEhmCiBGB6J3Uy7pJiRLPW1N3R27r6erWo3cYZwi9tZpoVj15zYlFI9OXvU4bgb7s8y3z+eMg0JcZz2GfjX411o04eCLO6alkA50Leay3bhMcIso3jsPkOke6tJQrnDLyPM8zNYEeeQAPciSlGext3mmeP9k5kJzkTvZze9u45vsiZRwE2iTohn6FqE9LyRMyE845X+prRgrrP2Q9XOzD9GLrnwMOElZPjiWtvjVPhmje15QXDKtTHSyNRyN7zClzC4Y1QCBR1jlvJ1MEWVYj/Wu2pFpyq2bk83vPS56NG52v2jvjgLCq40z2txD+dG2Ya+Rt1hgdOzqy3hiSYr7OORhxNk4NdI4ozkjOQ9Xx1Xybp2d3An3KGd3v1RHoCHQEOgIdgd9HoBPoE80KhgdpdzQKDCWOUoekYYRgQNPHSDnR1869TQ620m2GQKdUM4hSInkyagj06kl7Wgn07WEYfrW93QjjX27vtGhzZDCS9T/u3h3+Rx0k0R/37rUI4ZYifLc+tujml1+6PDzn4tZwcbjQIotXTdteX8gv1Pq+M6tJjuAWGd4i4u/cadHfr7h0qUVWG89rr1wZXnv1avt5lQvp/fjNm8PjrSb47eFnUthvz577tVeu7t0fwetZ1X1/9tZTT4lAb+PcHa+obmPV79y718apbru/b/e7qsb41Rapv+zFmcE4v3ZzRvj/TFrL7bttzLIAvK5g8fLLl9p4XzJKbc8RwTsOrn7+7m4tdOPMeNVCN94/v3q1OU0se6kNH1z1SP6M9fqFC3tYSHFvnMYri8AqkfnGlsOi9esgxYCm9/t4IvP6dwjWHIqP6zrNBDpiEnGkieRJlC8ZPTauVgNrrfFa09FVD3nyVGSA5pBbD/lkbyfQF5+hZ5VAZ3wLAelnpA89gSGOQYVBhEErBh4GlnU62x0ngV4NhZ49tbStjUQyW5OMXYlogkNS64ekTIpLxG4u61gKeISJ3t8xOmkVv/NAoKdmObwZLEWMJXKMMTgOPzBDvjB+k4cxKNIDY0R2LzgzdpqnDJ81YogRt5LwIUcZk12HGSTXTRTXVKkM4J/4xCdaY9isKYwZJ7MveP5lL88Bp7QYiRmIGb7PGoHueUMw6Bn+GYo1P+eMAYcaEWa+MP5zljHvqgPgUSLAvK9OoC87a5/++XUS6ORJsq0kyjARe9bovIja/X6frExVrpFpIVvMqZyzEcKVHB8T5ePyPCH56W4hZjjUhLiyN62TQPf9cUxxRk+2D5GvIaD0iJTUQPczvZb8tt9VEoq8ti6sR6Ra3gGsKpETpzVye5xuepFZ1Qn0p1A6TQR6MmFk7ZgjqXVOHsR5W19LTtg7kxHBvun8qdn/o7tZh9bQOshzaE9NoFedh2xKdiQ9nTN6p/Vnvvt+z5YzOFljfwuxbd9fpHyV+yTyGP4yK9FV9Nau96G5yCLrHeYpWaT3LqLPeJcnTaAbQ8r+6KMPkGlxPPDMNUtnrWke3GILqTIoe8JYt8z5vco/Om5w8T6SBdTcTJYreogzQr7/MJ11P3k4XkfkdcpvOO9VR+k4nOrJ2ozPXpRsPT5fa6pz0sgexLZgznF6MNfm6dmdQF9k5+qf6Qh0BDoCHYGOwOoIdAJ9deye9pfq3vzDP/xDa4xJieqh4PKIT6M0Hcc1NpAbUw5FvDN56muMztXQdVoJ9Lv37rX64shZhPksklrq9NuDSHA0r3Z9a2u4/+rV4f6r11pDqqqN/ZytreHqlljrWer25Wnh33+rCH2R8Nq/7xL639rtkdcvvXRpeNmlS400f+PVq8Mbr15rUd2rXKK5v3zz5vDlmzca6Y28l7795r2ddu/XX7nWesS579SeWQj0O/dmUfupna7GeMaKXDdWDTltnG/YHe8qBLrobeM03q/zmnaA2B3vq65cbmn1fQcHB+N8qTIII/IbkZ2xStGfsUqP38Z68WLrX7c7TuNV337ZC4H+2M0bw1dge+PG8B97Y707PHPrYsPUvZH0bay72K6awSCHQcbGT37yk3vpwBzy4+gigitpHBkMj+s6zQS6w3EcEBh3Uu9af5ARt5LrNSK2kuwMR1JQS1/IqJH0cvpOoC83O88qgS4iM/UORWKHdEJCZS1zZmPgSU30dTrbHSeBXmtqMqolglCPAMkaoxshKpJysRrEEsnCwOTzMeLCq0agM0wlU0fVZc4DgR5DsDUE19SJ15tvMcwx3IZ40SciG6aMeSFykC4xhiLPK9HJ2YPuqCFF59X8nLf6T4pAF41V62jW6PtVSiaYV7VmZyXCzM2zRqCbW3H+SXSiqHM1XM2v1DWFCQN1HDUYfRPtar8cl6BZxXidudUJ9OX22PGn10mgW+eRIQgUcjzOJvagSpRED9uvzx5hfYmGtYfqEV4hxxElyeZi3oUkr2S5n+u+4n7ukahJ8iBR3UgKe0tk3DoJ9KpbIs2sJw2ZVmtQ0yntcZrnTZ1p/w65lxTcwZ08T0Y8Zwh6hmfS22tzv1Uc9jqB/tRqOm0EepyA9TXlfzJQRGeIPuBdI3BDFiPOkXqJio5Mn7rm+VheTU2gj3We6qBjb0npJTgl0pneRDZkf7eO/M6aJEPmkZv1Waz56A70tZrhJ7XW9WRmAnKs1ehdejqG79TIyJMk0KML5WxjHjn35FnI/8hemMeeoecAFLkLP/IqZ/RanqCW2Kgl1szN6thnLNFX3ZvOASuENGdlzp963xl9cFXbZ7UFeIfkNp3Ic3t+raZz967GTqsp30HPth+lyY6U8lR0qDh7HpQtqRPoR9OH+l93BDoCHYGOQEfgMAQ6gX4YQgv+/z/+4z8O/+///b/WKFEUMwcKB9yPfvSjw0c+8pHWU+aO43LIYLCnyOnj0cqbmAIX5Z83OsO1celXVSKP45nG37EzDC2iXPT5zZ2dlsL7e7upvJGqiaL+3c7O8OyLF1vE9QsuXhzefPXa8CYE+rWrw7O3LrYoam1V0nPes/9mZ2f48W59bhHTT96+PTy5W2MckY+8Nx5E8VuuXR/ecvVai5QOgX8Yie/5pa6nwH/j1q3h0Zs3hkdv3GgR7r/e2R58P8eCt1ybOQu4P5L3hZcuNUL6vkKg+1xqtBszx4PUGBe5b5yav4ffm6/N7uc5FnE4aOMchhbNjvw2TuP92s2bbZy/FqnS0s1f3bu/1PYZa63XDu+f7qZ8V/vcu56N9fbw73fv7OFqvMht44QvcrsdbA9xkMhY4fq7e/faWL+0i60oeeM0XmNqWOw6FLwItrulAWQxWOWKoZCR8W/+5m+Gv/3bv229g2PqaTFEf/CDH2zNOj6ui2EvpAy5QqaQJ3qHUUSg+l6MmIkCrWmU1z1OBsPqxV/ryzm4j+sE7lc3cL/PVOKoppuN57rDOTmqeTe1pmsn0Jd762eVQBdZkjrgqeHN4Mpgwrnufe97X+sZSEJorpNAH+sHiR61lskZxnVN1hxrOUauVfSDSlogZaWmlalHT6aEUCH7Yliii4yJyZCT/i/pM0VzZO3pg9l+USrVMCUS+aGHHmoOj+RGokPIrpoxiOEyWSi8Q/JYQ/6ndr2e80wMm6klu9zMn+7TSStZiSZGvBhoKxnOeJh9RW+fMTdCLIUQ9bsQLT4Ha4Y9BmTYhYhelIQ5DgI9UejINs5o3rfUyMd12RfMC/PJ/ljny2lN4V7lM6OwlLOpkWstx/BtHdbSVZwsEoHuTDRlzd7TRKAnitp6YvRP2u2UkTmuuVm/B7ER5y57U42AM3+PUgPdfDFPEg2dKFffSba4DiLOx/8/Lm3k3yEw7FNZYxyxaq35MfGSyFt/X0sSmLchdszZ6LSIwnUS6PV9IIJCYoqCDZGuN9ZgQuaGPPPs9TnsdfBFzNmz45QnEpPMTkstXvuctbvs1Qn0pxA7TQR6MqfQx8w38yxOKTXYgm6U0i/mm0jzlAAg35HoCHUOK0fNJLLo3FsngQ4Leumjjz7adIXUfE/ENN3cWrK3h9i0lo66jsgjOnhkL10zTjTO2CGerdM43OqN46QJ9MhWz0DuJIpenzO4tWGuJW05ORunS33OF3qfqWfoOq+qUxQdNU5D5FwydXhnKbNmPORaMELUY4jIAAAgAElEQVQ808fSEsGfVPiLzsF5n6ulM6ynlLSBg+dIhL3nj83V/gUb5yDjznrzrumNkdXWW57joGxJnUA/6lvsf98R6Ah0BDoCHYGDEegE+kQzZNMI9LFCzmgaQzUDNGWMgYDxMxGTFNejRIJMBOXCtxE1jeC8sUvAfvv2rUHktNrnItHVw/753e3h0oWhRV5Lrf2Ky5dbzXFR33oEsHTb2hRp2+vgEfcIVynKRV1/Tdrylrr8ZksTj9DX1BZ/x7Xrw9uvX2+R18bh/w8yZyB5kd6cB/Tu+cjNG8PDUpDduT3c2Lk33Li308jid16/Prz92vXhndeuD0he0fai7q8Vktc94KU++c/ubg/qfX/11q023l9ubw/P2h3rCy9eGt5x/Vq7nzE/Y2trb7wHUcYcHe7ujpUzwcO7YzVuUfI3dt+jevTua6yvunJlb6y+v14i1jNWqea/enOGrcwDMH3WrsPEm3bv947r19v7D7YHvWuOCfDQfruz0zANtrCAq/FyQjBO9+agEFxhu7wpavZ0m0ygx7CX1HZkit/pyZFxhFkOywsv6CN+0DiMzWE9Y2SUkIKPPKxp9WratnqwrYf1eMDXlOz5OWk+HfQRAklhzIBbDbe9BvpyL7UT6MdDoFf9wBpJCkFriH4Qssu8TrmD1LVc7o0OexGC1gWDVpxcGNgYDEOwMFLW9Vej8qyzRP9YbyG8s+7SJ3XoeIznIQK9PvM4UhghQyZqyKukc2eArMZK96i1UaMP+kzSbuvpjzGkI6uqPFxkfqybQK9RpwgBGaK0cU3hRca66mcYa6V3FUWEgPPvtHlk1bpxWfVZ8nfmlfmT9LJqdYrYU5aBLhCCwZxIqmm9fTHzJ8bfqc4ap4lAh1/KIujJwzis+L+TuJwLaxr+1LTXy6xzFAId8ZN7J82//UZLKY6DMgCN8RiXECCrMo+QIPYGc5CTz0FX/c44L+jtfXHikkEhtYI5RR0XgU42w946M0dqZKo1JjsVwgUWkd3kSeS231ed1vMkvbZU7dnb9fZ094jjy7LzrxPoTyF2mgj0rEtnI+syDht6st0co4+RTdmzyHRropZrSWpxa25Kp6iD5uHUBHqNBLeukOdp1lsi9eO4SRZwGJhyHSWNd0hg7yXvJM5GcThC/sYxD+4nncLdXAph7fxQMx8l64jfkzOJBE/5iWRCIrvjhJkMcTl/mws5F4xLccSxwJwwZyMbkei+mxyFW/7OvWsKfPIweskUwU2eM7LbHueMw5GVbIBRHFI9T7KCeL6Uq/L7OFDby8wx+iM9kg6VKP2DnKs7gb7sLtY/3xHoCHQEOgIdgeUQ6AT6cnjN/fSmEegUxiiU+hhpHAYosvFkdLiuBNFURq2JYD3wNtJrIzSRqcjfJ0Xdt0jkWy1K+Na9e62JFH7dlastnbcI5xeLEt6Nwr6yS5xvXZilbp/yMr7UZUdKi7hOJDPiG4GtIdAfuH7f8O7r97XIbmS+WGkR8fPGhED3bNKr39rZGb566+bwxRs3hi/87nfD9+/e2SWAh+HK1oXhPdevD++5ft/w3uv3NSxEnt+36zSQ592rId/qyO+0GuWJEv/p9nYbpyj9525ttXE+cP166xHbbbyHOCBwdsj7QPC3sd74XSP+/V/Idc+fsYrMb2Pd2noa2W/MotZn2O602u0N15s3hidu3drD9drWVosOf/fuWNVvN85gO+9dI/uDrfsb5xdbuzH8ZntnuDvca2PmlGGs8H3btesNUw4ZxruqM8YmE+iMvTngOygm7aXf8+R2EHUwThplh9VV0uKuugYZP1Jzrdbuc6AkD2va9poiLmT6uE89TM+QFHohiiqp6OCdCB8/h5zSi7TtNdAXf6OdQD8eAn2sHySSg55gvteU3DGwWw+r6AeRaTFUhnxDDiB0k+bQv2NkSnrfGM7oKzEsMXpx/tNEP0WX0c8jJs8bgQ7rRCDqOSrEWE42egfwZuxL/V99DHtwZNBMNKb5EMM5zMl5BnWNzKuyc5HVvm6iuDoxkf81+8Mi45viMzBLjVgkco24Oq0EOlzt/WmM5bKsaNZu6sCaKwy+1qq+1vyc5+SyKuaniUC3xmqWHARNTXu/KgZH+buq19HvqqFflOVRCHTPWwngyHq978pVCe15z0I2JU1wiBO/y/7EwaqmA66peevP+Xx1HMrPKWdmvtJns37tPcdFoCeS03twdo8TKPltrqeEQiX34FFlcJ4DQeU5knabHErad7Lbcy9Sr3neO+kE+lPInBYC3Rqi53F+kkFEn6hzeoI5lzlBB6iZRJL5J5mSEHrJtgiJVfTDZWXX1AQ6PJIJhCx2ZkurJYbIgKSsh4n1Yy1NsY6SmSR6OL0senLSspOXnl36caSqRvfKmdT/nUQKd2OOPkCn5DSelnrx5hNnizjZ091rZqtkwIic3i+bQeR/PU/EaYjMrKUGzOM4jZKXyPQ4jnqHmpToNTOO93vUyxiS6cr7IxPsf845sInznM8lCwpsEsQEEzI6DsIpgaOnP46dXfcbbyfQj/oW+993BDoCHYGOQEfgYAQ6gT7RDNk0An2ix3rabWpEWI1S8qEx+RQP+KnHkfTa7is6WKS5JpU38lT7xq2bgyhi5PiV4cLwh5cvtYhpJKeU3qKmkZzPQFCvmGo7zxWCe7+04C1CfmenRcmr8z0jYmfEMXIdyaqJig8RK9V4yGo9Yr8dTHe/sKZCd9//cX8E+k0E+uz+sJiN58LwjK0Lw4P3PWN4/333DQ/ed19LWZ+I+xolDa821t3xfuWmcd5o9/yh6N3dscIOYYw8R8gnkj0p8CsexurSyxLg3tLB//ttBPpsrIj6vZT1Fy4Mb792bXj/fc8YHrx+3/DHV64MKsKHoK9zCX4Zr5T1MG2E/K1bbazuqZe+fobtfc1RQZ37axe22tyYN1bvLbh6b8b5sPHevNFKBbTxXrgw/NGlyw1T433HruNDsF3VGWOTCXRGhnjjM9jF6KB3AGZscRCMUS4yYWoZMO9+idxJ7UfGBAd7vWscSV4jbyqhnp8T9ZqUajVTRwxHvP/9Pvf2PZVgEMlwFgj0Wuctc3QRo/ey7z4pX5F8GuKLMQZBw+gQ44eeVz6DjJa6g8t+32GfH2ckWCWFue/YtBTuhz33uv5/bCisaQ4ZcbN2kQN1vSIBkHEMuMi5GDL9XDNFzBv3eSPQg0PWKGNenIsQMok6Y2gUCcr5SIN55B0SCVGuiRwK5voYbiP7lp0v6ybQq65qToW489zHdSGxQiCbv7Xu5Tw5sm5cjvrscbxBNCBaEDCiz8lnsjuGfcbpRSLujzoef3+aCHTG9ZALjz322F4Ji5ChNTPOFNgsco9aAziG/ZTPkD72wQcfHD7wgQ80wiFlHBaN1qMvkvFp1XnAuhxf885jdR9O5F76OGrGyTGZSurvx59JdqREPXKIpNOFeNYjVCL//P9xEehVdidjQRyekEJIGQ0Zk6xy1mN18rT2ElmJjBHJSG4j0uMQqj/q+XdTCfRaFqBmGFhkPaz6GSSZOaJJA24/TRCDEj1//dd/3Zp1VDMErPp98/5uXkatOq/IIWcTRLGeHmA+mWfmXNY5crhG7NID/M78Os7yXPVZpybQm43i3sxaARd7WfY08ityhiwIFtZTiOupHcKMw1k2OpnzZLK+mE/VoaF+t7GfBIFO9iBtzR9OPuZ+Glkcx1dkdcr+pP54nC9WPVfVOV2dJq3F7DW1njwdOE5+euO4//77W0kic3uKK3OJbIZHmjElq4B3m6h9z87RiQMwhwzyQXOutc4Q5zBctKRXJ9CneIv9Hh2BjkBHoCPQEZiPQCfQJ5odZ51AdwjNYV2fqImkXa11NFPbJ5FJE0HcboPc1ERe/9f29vC9O3eGf1f7/M7tVgNd9LUe+fzcixeH521ttdTdaou/5oq07VcaiTqrez6r332Uy9+HNNVXUjaRzKKZRTI/cuN3LUr6kRs3Wg3tPIta3VK3v/Hq1eG1V68Oz794cXj+1sXWI3pb1PQukd6itXcjpKUwl6L+59t3ZzXLdx0IfrmzPVwXDX1ha3juxa0W3f6u69db1Pgzty62CGwp4muUdCLaRbMb7+O3brXxSl0u5XrG6u+M8w27432JFNa740WuGydi3ueMM9HliOif373bUtp7V8aqbrnocVHbxovYFoFunNorLs0ixvdLZ98i73fngfcN04dv/m74+s1bw51hNj98959eudLGC99XXr68N1Zzw30TjZ4U8/6GYwZMZQ34j7t3h3++fXM23t36g8Y7yxxwZW+sUrjnfvpV59UmE+hkQLym9dUwVaO1E6maKIajrK9l/pZhJUaHGK9i6Hef/SLN61ir8Tqk3DhKKUaTWhewOgx4f2eRQE9NzaR1zDxgtJjycr9EXjAaMYKoz4qoYdRHmDIIM36k/iKDkvcy5TWuV7cscTAeSyfQZ4jUCELGScYeBiakrvdd121drzEuhdQQAaUxMC0S/XxeCfRgTmcTwcTAmvSWSXFpbSebiHkfsolxM3odI16NKK51Klcxfq6bKK4OP+aUeYZo3Y+0m1Ju1HsxeCalOfz8O0TdPOJq3bgc9VmrA4w5wyGBc4IoK2OX4lfjOJD0rPpV5siiYz1tBHqIKyQD0iFlcOhTwawS1EclOQ/D0XtLRHdSyYaMQDC84x3vaM2em6jBRcmz6hDnPaXOrx4ZlGuc/rk+cyXPsy9H5sfJar+o8nkOk9Hpqi4X8jnr0/N5VvtO5u9xE+iwGaesr9lbzJuQMLUUh+cOIWP89sjsl0jAKTPObSKBXuvdm9c5AySV82HrYdX/R84lcpnjZ81EJeU2RxQtTn+Z16t+335/Z12ElNRX59+a9cRZKfWZ9dZmCHT4mTOIcvOlRsSaT3Rh88u9T+JaJ4FOJ61ZMqy/nAXt4dnfrKfqyDO1jE4ks/Vl3lrrdDi/j2MMwrdmeDspAt3YUqaDHqCkSxr9J5mLko5cBL2f69ycAr849Ju/5nLKQzl7ZTzIdO8uJS2kw8/+xjl3qivnjTgExwEivXdlrnmf5hdHfOvV2oqjcHQo+5C26HrrBPpUb7HfpyPQEegIdAQ6Avsj0An0iWbGWSfQx6l1HeSjDDpIUD6T3mudkSdqT7dI5p2dVlf8m7dvDf9y61arey6Vu4asfcHFSy3y/A8uXWoE+h9eujS8/PLlAeF7aUBIH5wifdFpgShFVIcETip4v08tbeQsUvaxmzeHx27eaP1/bd9tv9NEwyN3016+W6tdj5Sekf0XWiS3yGvN8+85DagzePdOI7o15DGC+LlbF4cXX7rYIu9FYr91N824MSZKO8/p3rVOuUj+2VjVVL/TxiltOlL8qbFeadHzGa/08MaJXEZ8i9bOeH/MyWHXuQHhbZw/vHtn+Onduy2tvLEaM7L7rbtj9e7aOPdJD5+x6kXIt7HeuDF8XS2sFuk+w/YlFy+1yHNjNtaM92WXLs1w3cUXcZ7xxjHj+5wy9nC92zBG9Ge87gtb41UeoEXpH5LK/rB5tckEekiJHFRDzvh9Uv+OI6imOBgfhln+v6ZxS8mK9D6znyF2/Lt5xtpxyvdqPAkJ728d3s8igY58S223GHIqtou+o8M+l1qAMPSdPPaTAtb7ZfiIMbjuOVMT6DWqmVEj5KG9bZWrE+hPoVYjRZCbMQ7GOSPzqq7FmvGBMak6NOyX7nH8js4zgQ4LhtiQLTVFs58TbaqvBJU1FdJXH8N5SnQcJVp23URx9lHPHseq1HVdZf2u8jeM25m3+kUiP9eNyyrPUf8GrnGeMl+S4cXe4P8QLIgGBEuifM2ddeoBp41A/+IXvzg8/PDDrRl7yuKYH3WfWSdm43daswlV5xNEBxJd5KX9dpyy+bD5RB+KfNenmTdJ71vJ80oqjuX6OBtMdXKbV4YnTpzznCf9vpYoyRqthLp5DJ+TINDhR3anhQwmy/yuOj7UZ6yR9XW/FFlfZfxh7++w/99EAj2Zsswv44vTgX5qh8+Kj/tz9tQQdXlnyDLZkt761re22tWIsUV0lsOw3+//nUVSKgR5GfItGWPyN+YNJ5Y0pFuyHBibMSZ7SiKIEwUbuX6c5bnqs66DQM9Z1vzIOSd7WtYV2Zf9jQ60iOPmKu/Q39hjo5chWpPa3e9SVidjyHecFIHOITNR3s455n+cMzgc2DvsIcmAwRFLSvIpHXny/uLUTz5mrzG2z3/+88PnPve54fHHH39aKR0ZVmSHeO9739scRaa84rxT9e3I7+qAHqfVZPGrjod0pzgazCv7Mx5zJ9CnfIv9Xh2BjkBHoCPQEfh9BDqBPtGsOOsEeq3dR0mu6YgcpJJKV+qheCzrpyY2Uvv6l7sEstTlmtrnyN3U0lbvWvTxn12+0kj0RijzzN+axV3XSPGjTAGEqTrgs3axRV+3w/HudySNuRTmbay3ZuMV2Yyo1e4N9wZR6CK5X3Tx0vDaq1eG11y5Ovz5lastRbpU80h290KcI4Y5CvwL54FdBwI14GGiLjjy+qWXLg0va04Elxsp/frdKGyk8UF11dtBZBiaU4JxSuUuRXrG+tt7O8Pzt7ZmkdwXLw5/cuVKG+drr1xt39lS46vpdOHCjMjeHe93bt9u78h9Eeci8tWv5xBhnBwbkNqvvXJlL7pdnfr6rsbvKensYfnVmzfaeL9x61YbKyeK/9rZHp554cLeWBH9MhEYr3GrWZ4a68jzjPXHd+82XI3327dvN0yDLfLcOD3rqy7PottF45trB4110Tm2yQR6nmGcujsEev7/uAy/vzcf7t1rRvxxivGDUo0fNNZxFNT4+cZRU/5/XCP2rKRwZ+hPlAHHqdRXZrSZ8kqK4EQiJ3JUdA9sGfFqDc+kk1zUuLDoWOMgYW9DmteU4Yveo36uE+hPRy1rclwWZr/yAPOIk2VKRJx3Ar2SYvXnGBzbvr+bxrTtY7sZb0JAjSM/62dWWQ/HSRTneTPXVhnvKn+TeVsxPAy348RllWeq8wSucYZhEHaNjeKVEF31+w77u9NEoDOmM+Z/4QtfaL19LVkhEDRJtS1qr86VdepUdd2PdSVEhwwv0u/aaxn0U6rnsPeSuVKzFo0zGNW1sZ8zY81iNNa3xpjM09f2W3P76W7zyHu/p+ecBIEeDCOnqyyrTkJ5b/s5I1Sib7/nXuQ9zvvMJhLoiKvUIaZHJm0ym4X/W9eFsPMdGmI65a70bCEpP0R/XReBHiecOJkmAwrit6aAro4tHGJrZgP3QHJqnGbGjl/rGvui72VdBHqVV3FMGes9caRORpV1yeWs5/F51r/nEfcnRaCbO0888URrMoVxeE5WGo4jDzzwQGtshDIaiKA3L6eWRZk/kZHJpoJA//u///vWOK8ly4jeuD784Q+3JqPZlFfeXc3UV+V41aXGZ5zqnLqsDtUJ9CnfYr9XR6Aj0BHoCHQEfh+BTqBPNCvOOoE+TvmVqEC12JDk0jJpaiDm8KWfmkBHFKfu+Xfv3N6rey4CvSnOuwQwglMK8JdfvjS88OKlVgv8vt1I8YleebuNSPY/uHS5kfR6xDESPZHo+S5R4f96+/bwrdu3hm/dnqWbRyT/6M7d4ca9nd0o9hkZL1r6jy5faf0zd9OFS2/eaonf2xlu7NwbfrOzvZu6Xgr72y0qX0pzzT2kF/f3oqQRva+64ucrbXyLXKLO/3V3rGqWi/I2XmnNr29JD3+hRd2L7H/l7neJ+r/WaoxfaGntjTPj9bfG6b4I7qRfN5ZXXppFiD811ivDqy5fbg4Pi1zuB1f4Iup/2LC922rBXxyMczZe82CG7eXmWABTY/X/xpPxekbR/UoDuEfGqveeZ2O98tR4d++3yFgP+8xpINAPe4bz/P9nlUBnFEQCawiLWntzyvc9JjoTiS5KD7apI5wI5KSYnjpFMKNhaqmKxFEjT2MEWuXqBPoqqE33N+edQJ8OyWnudBqI4mmedLm7nDZcqqHfk67LKH4QiqeRQEeeh0AX6YhEt5dJKashHk6aqII557FkfTG+RGYvE31anaTGjjz7keb7kcAnNbcy7zg+nBSBvpwEOd5PbyKBjrBOpCf98Zvf/GYrBaRnx1jX5Tuljtas50QQI/Kso2Too7uuS05an7XGM8IyGQGlic5lTdbSLcmaRc+uJHxK5IRIXhd2y9x3nQS6cVTCszrBVRm0zHiP67MnSaAjzjXR59/5znf20uA7L73zne9szc9Jn75qJq9FsUxZEmtvTKBbB2nvete7hg996EOtTU2gLzrWqT/XCfSpEe336wh0BDoCHYGOwNMR6AT6RDPiPBDoSU+mj4cpIt2hLWmakOgh0CmkUxPoP7p7d0DoIjcR6N/Rbt9uKcETkeyVijQXLawhoRHHoq8Ru1Ne7in6WpPGW1Rzq4U9SuUtOl7K+Vm7M3zn9p0ZmX7ndouWnqVUn6WWn0V3X2pR6Rlzxo2I127e25lFWe+2HZ7Ju9HlL7x4sUVZ//mVKy0y+sUXLw2iuV908eJeLfXDMFBf/Sd3ZuNFeiP9v3XnViP+E13v+57TotFnYxV53urBN8eCC22cqUX+i52nxira2z38veczzoz3pZcut7TzIvHdb5FLpLuocbhySDDWb9+ZOSpIzT4br2jzWTQ6oh85b5ypX+/9ZLyi7IOr6POaRh7Jn7Ei4oOt+05xdQJ9ChRP7h5nlUBHAH/jG98Y1HYU0cPQxuiGSJ/yMv8T/cEQyiiUFHj+L6lJa4pSkXtTR4LUGveiARlaRCsg0Ve5OoG+CmrT/U0n0KfDcoo7nTaieIpnXuQepxGXcdTy1LL4MNzOCoGOVJBKVpPueRMIdOmCU09bxF7NMHDYe8n/7xdFuV+2i3kR5gdFli86hqN+rhPo+yO4iQQ6gjUOnpxTak1m413XRV8V8e67U289GTqQ5qLAayT4OuQkvVUWwDSkfaLRreW6JunZxpyI/dRs54xqnNZ9Uv4vGwW7Lozdd90EepVXY2eedT7XUe99UgS6jGRJ2c5JxVkHaa2XuSSlCxDotYb8UZ/3oL9PfXHr3Tj+4R/+YXjooYeGRx55ZK/8k/mN2P/ABz7QWrK+rHNcx3HvTqAfB8r9OzoCHYGOQEfgPCPQCfSJ3v55INDjYaqnIIdE57H8xje+sTVEOuI8bWoC/d/u3B6evKXdagQ6Ql2UsFrarqRMR4wizfUSgW8NF4atC/ppL1HYD1y7PjxwXbuvRX/nu+t3iYz/zfb2Xi1x6cEfv3lrePzWzUb+3rq3s0c2G/esbQ0XL8zSzRu/p3MfTe3vEL56n2/pyC9caNHV91+9Nrz56ozYT5py/aLPn3TmUuZzTjDOx2/eHP7l9u32vbNo951GlGe8cRqIM8BOxntveGqsw4zQNk7YPXdrq431/mvXWv+8i55hq415UWcH4zFOUfn/fXd7ePzWDFfj9ftbw2y8roz1cpkPsJVGfxu294bh7vAUtoh1YxHBrpdivo336rXh5Zcv76asF3W/KLIHz79OoE+7Po/7bmeVQJee70tf+lJrIgwYTTQk+tRXItaSIjip+Px7v1r0U6dv9zy1fq/Umx/84AdblAKDyypXJ9BXQW26v+kE+nRYTnGn00gUT/Hch92j43IYQr///2eFQJfp5K/+6q9aQ6KPox+XR+bof1HTN9tnVyX1D0oTn1HOIxTXQTQui0wn0PdHbBMJdGNK5iLR4NI2I84efvjh5oy5rovemtrV5HglYrOO2EPWoa/mmTi5qDedJpghpCXCsF41M0SIfr31Vte9v9mENZixr5tA9z0n7RS2yhw9KQKdk4rzjSwPemR6Mj4oXRDbIAJdORBNaZB1XtXx2pg++clPtvbYY4+1GugpbeA8pwb6+9///slroK/z+Q66dyfQTwr5/r0dgY5AR6AjcF4Q6AT6RG96TKAnQo6ixrvxwQcfbH1NozXRVy99m2qY4W3ssJQ276Dk0JI6R/qkaRKBzutZZN7999/fDm7rTOGeWtr/fOtWi4wWKf3Tu9uDCOeTuBDB77l+X2vvve++FvmeqOYak4y+TTS2XnT0E7duthT00o0jf5G9iOsZkTsjdOMQkPKkCaBHQru/aHfUre9VL11EuFrfb2i1ua8Of3rlanMgQG777KLx9yK3NWNVY9w41ReX1n1GVs8asnn7HlJ/Ru7PDp+zvn3XngPAbKzGjGx+7sWtNlbR4MapRvsbdsl+Yx1H8B/0bjkTZKyi0Y31iduz8YrSN87f7mwPN3cxDbZ1rDMjwWzMM2zhNcMNyf+crYvDcy5uDa+5cmV4/ZVrbczqtrex7r6HKebfQQS6aACRDOpkMrA6+L3lLW+Z4muPfI9aK67Wj16nsejIg17DDc4qgS6y4Ktf/WqL5lG2I3Vb1X08i5c9LSQ6ZzBrzZpbdb3NI9BF8r/73e9uEe569QEZeMY1K08KY+ua0TdtVQLlpMaf7+0E+km/gad/fyeK938fHZfl5+lZIdARXf/7f//v1jhspf731OVJlke4/0Un0PefA5tIoFeCVX3mL3/5y60hz9YZgb4Jq4TOqvyDppwemVJTx2/CGI86huMg0I86xpP4+5Mi0DmrOBNq7IEylcVWqISAKPRxE+1d7Y61rnvNdrCfPbKWjanp9uMEwolFJghnU42tkhONJvgnJUn0znNJMW+dnIWrE+hn4S32Z+gIdAQ6Ah2BTUagE+gTvZ1KoIvMTgpYXr/veMc7hre//e2t5yF80lcIrtSzq3Vl5xlrHDwpxmmU0ijNnokiqiHSHdp4nuqnjkAXDZ207SK3EaTar3dC3x4vumpov8Xza1evtXTxSFUkeo1JxikjesXJi2pGSnuWH+xGz/9ie2f4753tQcpwRK8U7Y3wDTm9S0ojdUVM60VFtzreWxeG521J+z5riF0kuvrvL714aY9kR2AvemWs+l/ubA8/uDMbr2h/Y+Ww8Ivt7eHGzmycGhK7EeltzAjzWcQ/Mpw4eB4AACAASURBVPrqbm104xWlL+W7sUo3L5J7Nt7LLaV7+5slyP5E5MPVOIyTU4JeKnbjNF5EOlxv7cwi0o01Uee+U4YCY/XuvFe4iobPWI1XzfeMl8NCxjpN/PnM812TBvBv/uZvhr/9279tvUPhM57xjOaA4/BprUmNxkiyCVcINnKPPED2a5vgMHSc+JxVAv0nP/nJoA66xiiZGpOMNmfxskdmTjMCSYkpgoJz2CrXPAKdIwLHs7QXvOAFeykGraWTvuCQ1KOIfUavGLs2KSrpMJw6gX4YQsf7/50o3h/vjsvy87AT6Mtj1v9iOQQ6gb4/XptIoNeU5Ig0pF7IPf93li/6WQhz/fOf//y9iNtNsD1NgX0n0PdH8aQIdGdBpK32ox/9qDmrfOUrX2mNQ4czjSbDiuhzDsnsg7ER6H0uNtPxGaMS6vT4ZE6gK7GLJOtDSn3pRcXLPuGs+oMf/KBFxGs//vGPn0bmKzkpa6beOe8sXJ1APwtvsT9DR6Aj0BHoCGwyAp1An+jtVAIducz4ThFEekVB01MUT/oyrkTII7gojmn+b7/LQfnxxx9vNXD1DqUhVNyDg8Db3va24c1vfvPeAU6apnn3WxWD/0SM3r0z/LBFn8+I81/vpkZf9Z5H+bsrW2p4X22Ryfp5NdB9R0u/jiAdhpbK/VfGvktEi6IXTf/zuzOiNxHpIsCRvMhhVyKepSJ/9sWt4dlbFxshrb65Oudqcqv7LiLd79URT230xenzWeS7sRozUjo4G7N0+cb6s7vbw692iemQ03elQN/9O/XcL7W67heaY4ExpTb9i9tYEeiXhmeV5xCh3g5MiWBf4OUYa8bLQcF8aOPd2dkb58/u3m0kut8l0t84E0GPAG/p/ptjwmycxiXy3FjhC1tR6M/amuGL7F92rIc9zjwCXU0vtZ4ZQdS0S5SBA+kmXOQJOWCMnIbU83RoloHjPF1nlUD/7W9/u1ffkYEidcrPqkGyRkSY1+axNk6DuejcnkegS4OPmJcmXo+s9n30hqmdzxYda/1cNcgygNU6uKcpMrIT6Ku8/fX9TSeK98e247L8nOsE+vKY9b9YDoFOoO+P1yYS6Ag2eilizblJFCqHZD35epYvOhlCkv6op69pzmdT22JOCsdOoO+P/EkR6N4HRxVrDGEt0lu5BL31l0hz5yfO/ykrwObITqDF2d7ZB5HOcTetZr2ythNpbo37bo0c4owso5eGKEfma/QD43LWgpEgH2nlOS2zn2RMzl5n4eoE+ll4i/0ZOgIdgY5AR2CTEegE+kRvZ0ygR/lzeKEw8rrUb0JUGcN8olkRAhRIHqH6eUZ7CmpS+Op5dPPs/OEPf9iUX2mQpKEVGSs1UtrUhzbR5rO07XeHX+7sDL/bTXt+I3nDJ3qfi94G6fqKS5eHV1y+NPzRpcvD1a2tvdTqBxHWIdP1yHQR6ZrnQvT+cjfKW6Q0old0tyv11ZG3IqKft7XVCHNR561dvNTI6kZALxHFfdDzNnJ6l1BH6HNiMFa9qHkR6b/c3h7+595OG6fGTCF+Munsn7s71hZ1vjtO4xXd3WqmTzRWz1Gx/fn29h62P29zZjZejgsZq5gEbiPBltPBLKJ/ay+iP9j6zNSkecV+HoFu/SWldA6i1itSaxMuB99ksnAgTt09cuA8XSHQGeuktlMz/HOf+9zw2c9+ttVfFMmchjBNq/uCw75Uc9LgPfnkk4OMJmkO/0qBaCFcHfzJ4H5tLgLzCHTvOmtFX42eU++dq6BjXioZgeDXW+eJzD+NBDo5yoj2hS98odVEfOihh5rhjf6j0dMY1lKSxrPGYOcdygii+XuOTEkHeRZTQa4yXxb9m04U749Ux2XRGfTU5xiMczaRIcuZhOFc71ySuuL23WTdcj5jgGfg19ufP/GJTwx/93d/1yLpEsVJx+IcnMZB8CgXHeDzn//8XpPZRbQcGeQ7P/7xjw8f+9jHWk3WTaiBXp+1lvs6b6V5OoG+/6zfRAL9KOuz/+3mI9AJ9P3f0UkR6HSW7KPOvXV/s6+JUCc/2ULtcWlsF9lnc4ZlQ/C5cVnJ7IWJOs93emYyyHeIOE+z93//+99vzTmcM42/cZ6RCTTNGELkn5VsefQXQU4aGwI7bRo95iMf+cjw0Y9+tNkhYB2dhs1B/Xr9t7/97Zb6Xs9GnDKkbLzJSKY/TWfAzZdsfYQdgY5AR6AjcFoQ6AT6RG+qEuiUjtQEZrBR15SSpt8EwwMijlKkSfGFiKFMiWrdj+BP9Najjz7aCCE9BZWySllzD/VhNQqafyP59FM/7yxye3v49fZOI2xv7qbjRuyexCVNuShqqci1pG5P1Pe8MYWUbthKk7693RwCpHD3jGqhh5CWxn17txq6iG7f6XsQ5WkipdUVf+7WxZZ+POl1l4k6P2isifJG5rextrToaovvjnU3PTriXNr3lsK9RZ/PotDv23pqvKLmRXIbq0huxceXiTg/7D377jbe3cj5YCsyHabG/LsdJP8sRb4eid/qxO/WaA+uovgzVk4ASS0/Ba77Pcc8At1B0aGSPEGyxXN7UyK8yRIpnjWH4pBuDNDn6eIhz4iQGmwydpCZ6i8yIiSFnb62TqCf7Vkyj0C3fyZbg4wNDBoheTbBOGE8lVBm4Eqqxan39nXOAHKVoS3RKtJMxtDHwBZjHicGZTHSyNxOoE//ZjpR3An0qWaVyDJGX85m0rSKOEuTEQsZ/eCDDzbnmOhQm0igM0gry5PSPDXybiqslr1PHQPZH/LDWfY8XZ1A7wT6eZrvm/ysnUDfLALdmTep1MnJ7MV6+zAHMXs0RzVkrSaAJ/YCNgzkdchc558EIDkD7ReBniwTcYKj26fmeTJOiIjX6P7ur9ljZQKl30vbzkYZW+gmZAedYt3BGhFOH3LuFI3PUU8TeR9bLftDMpHCqBPoU6Df79ER6Ah0BDoC5wGBTqBP9JYrgU5pyUURTDotxNemGMWTkpYhpNZgHdfJoli5eHgyOIu8ElHJ8M/wrInC+uAHP9i8FB944IGn1Taa+nlFZKeONdJcCu6WNnyXYJ7odS58G7Hez9i6MDzjwm669AVTkIfu14uETi1xZPrtezuDZ2vp2+/tpifffT7fN6u7PQzSuItEv6IO+oULw/VWZ3yrkeuuKUnemibdGG/u7DTi3/vIWJO6XW1xn89Y1Ra/MhjnrBa6MUuTrsa48a5rrO6bceqlos9Y75Ra7cbbaqDvYotID7bGapxtvOqzrwHbOtnmEejWn7VEnjj0kCnaUSOiFp7oh3zQYThEoEwbDmqayNXzdDnYJ925/pvf/OYgKk5zyEfQKW0h2jWRx36umT96BPrZmzHzCHQGpqRs1yN4qvHopJEgX9797ne3fV1vnScTxiZEyC+KD7nK8CpSRs9YhETn2MLZJQ6Ooso5/7z61a9uvXfRCfRFUV78c51A3x+rjsvicyiflLI1EVMyYyVdK0Myp2DRZhx77beJbKNLbVoEespl0A+cy/acYHd1zuWROfpfxBEcXmSjTBsaAuI8XZ1A3/9t9wj087QKNuNZO4G+/3s4qQj0Wpecfo2wDWmbLJV60ehxYrX3prSA80SyWoU8z74z3gNjH6l10BOV7t7JMAWhlOFid7V3pXHqT2NDOWslDuhDosc1+lCNzBcspdSmRh/KWQ6enUDfDPnWR9ER6Ah0BDoCm49AJ9AnekeVQBcFEUVPHy/KqcnkVYfOUJ8IVhEFjONS8+jHhFyeAxnkGdN4lTIqaAggKYH+4i/+YnjPe97TlDJRavoowKuOdfx3IXLbuHYjjX3mZOLPZyS1tkqd8TxbJafHzzTvufK9T+snjuTe753th//e7+a85BD5daxHwWuZuVQj/es4D5ovv4ftBe945riw7msegY7kqYfJ6pm97jEtcn/yJGUbZLOI0foNb3jDIn9+Zj7jIEomJm3dd7/73WbcR6Ay/CTtc1I/51BfychOoJ+Z6bD3IPMIdIamsX4w9Z55FDQZn6T8+/CHP9z2eBEbiRQ5bQR60kzqGZcYjDRr1XNp5FjSueu9m06gH2UG7f+3nSjuuEw1q0SZJUWp1O0MyBx79aKsRJxpSOk4KG0igU4/CMG/Kdk94rSp5wwpHb4U86LYztPVCfT933Yn0M/TKtiMZ+0E+v7v4aQI9D07lsyDAitu3GiNzHT+ZQ/Vvve97+1lhnHG9dmQ7+6xn8PYfmehBPU0u99ugE+1t/o52TUFCnFIS5ZNjrEyfdH19fbbTcj0MuXKog9JXU8nog9xXEgT3BB9iA2CnZbTQifQp3wD/V4dgY5AR6AjcNYR6AT6RG/4a1/72l6EtvTmUQyrsjfRVx35NgzgIsmkM2IwRnJRqvQ1jZG0TA4rGmPUZz7zmRZ9rndwTqSc1IhJkyjSg0IWQ9BRyQDpuNU5/929WdrtGW3er47AZiMgsv6+ra3hvgsX9jICLDLiHARTK/OLX/xikyv+vckXWRISCvGUFGkM2OfpSqroeNqLMEaSOsjyuk/mj5S4yL+rwZxzksj1anhgfNDIaZHAmghZaVUZC3jS92tzEaATpI49w0ZSDDMkbfLFoS7OMPZ2cy1RC5tC8iyCn3WZNJN6azI1Ehn7PFfWkmj0tEqge39qpmvKMqQ0j8/KtpHoTE4x/ToYAQR6SE69GtaPPPJIa5w1RQilJr1Um9lPzkqazXnoHIQLJ7pETtG5zxMuB80muhE5mshz80fjGMNIDDOGY2eeEMLOJfbjNPPuU5/61PDpT3+63SfOgByMpYGXpUs/ztC17Dona2S9SPYL0WHJ5EVn2LQrUXxkPV3uQx/6UHOm4nB9ni5zjC6eZo4kRTCC5i//8i+bAznHghq1f9YxMmeTYUm5IrpNIlCtt/e9732t0R044yUb36YEE5z193MWn489yl5o/ckyIiviww8/3Ho6nPWoOR/FtnUeMqEljbn9hHxK6TC983mynpHjMrNo9IgpL3p23VelDY+e7efs0whdjqxpcVLVJ7q8kuuxo4bszr6U/Ty2SD3bI30+Z2t7uWenB5gX5ghZpD+LcsheRa+IPmStpI31odhq4c7ewNFbz/FB9LoGK4FRbA7Ky8AtZ6WziN+U66HfqyPQEegIdATOJgKdQJ/ovTo4Jo0g5dAVMmyir5jsNpQmUeiM47WuHeWyRpU5qFDG1RSikFUDgs+FBOLV6YDM0M6QXJXaow5aWvCfbm8PP717d/jp9t2W0rxfHYFNR+D5Fy8OL750aXixEg7qvC945aBo7SUNF7nioLnJV9JQM5CRC2oKa8il83SFqGNEQNSlLhs56pCaWmw1bbef60GUs1LIVgdZ5LuGhBXdnzqpSAGHW809+rW5CNAJqvGI8c/cYNjY5EuEAiObuaZPjXb7/2kznsQ4p4d9ojKs1dQCjE4UA5t3k79jCORAyKHp8ccff1okiwiXGGvPm8xbZf7mHUQ+ygTwla98pRHpiM8YwaWZJPMYwPXm41m+xrg88cQTDRPYMIwidGETXGByHnA56J3TjcjREOdx+tUnEo1znz0y5Kb72Z+zT8PY+QYJQy4kQxeDM0eFtKM6cKR8RLJfcJaLcdv/bdpViQrzDnH+zne+c3jTm960aUNd63g4PnB6SPPeMt84TD344IOtOQefJwLdnFVvNw15rrwbB0GknbnCLsABxdkgeu9p0x3WOrn6zZdCgLzP2rMO7Y1p5lhN1U0v0+ivZ/3KPmg/sYfRHewzena+ZD0jx+nymp+nvEJ6hxB37jWWZIWJ05ExkqlJuZ7ySskSZW9OavYaZV5ti0n7TidMxsukY4/+rq/O/Zx68hn9UQN8psRuqnvVeWCdwDbp7cf6EIcDmMI7pLk+qffZHKyp2Bw48MfmsCklSafCrd+nI9AR6Ah0BDoCiyLQCfRFkTrkc4x+lEOKYTWEbGIEOoUpqQxDpofYqQdbz+QwrFGk4tH66KOPtmhThxKNAY/xWOP1O2VKJDWr/+3O7eG7t+8M37lzu9UL71dHYNMRePnly8OrL18ZXn358vC8ixcXHm7khcNj9Rz2702+knFCz8iMiCJTjhqxtcnPPG9sNTWdg2mMAt5tPORr7+d6kK8p2BxkY5BklGT0SLYQZEqMkuPSG6cRt7M85mrE8HOtv7vJz00fqAaTGFySdn6Txz4eW03zGPytzZTZSRRLlWW1viNyIASKDBEMcwxymqiekLx0o34djAAZGX1ZL+olxl6G1Rh7OWHBNgbfs06g74cLA7g2Dxf4nHVcDppNMKvZJWoUm7UcA3ucg+21cXSLkf7JJ5/cc+Bg9E/0GiLdmUazvo+KM3nDQK1xkjP3nbM0MmnTrlpeRMaN6B7wOE9XjbQWcW2OpEwPh6k4FsSBvDpqnGWczOcEDujpqol8RNolc4MMIrEx0FU7gX6WZ8V6n42cjMy0DuOMpDe3rEdy2/nI3qhNTRSv9wlXuztcUj7MvmJ/yT5j7SVtOTlOr4LPOpw95+nZZEWIcvI0ThB6407a93wmkez1PG0Pr8S5952WDBc5E6fUVEpKJl15zjCnKYPWMjNiP30oOtFYH4rdgf7ExqvVDGlsDvBN2nc6UPAdO/4vM8b+2Y5AR6Aj0BHoCJxmBDqBPtHbS9ohisomkub1Mce1hmqUQf0cxTapZkVASlOfxss3dYUYUxxSRKJPfVC5de/e8OStW8OTt2ft1k4n0Ceasv02a0Tg1VeuDK+/cnV43dWrwwuXINANKfIjMiUHyDUO98i3rjKlRuCcRQ/vI4N1yA2q4xKDJA9+kRZaCCXylvHD4TYe9eseV7//6gjUki7jen2r33X9fzlOmbhfncL1j+LkvqES6NKFIs5F24lGj2MBosC6TO10UR79OhgBe1qM4Hp4xuDLuKo+pRZDOHzHGZLOIsbzcIHNfrgkIr1mjjqLuEz9TNZ1TRsrVWlKpjj3JE0p5xjR/on6Z7w/ysVQLZWt5mxl7ic6zP9t2lXlPyySicS8O08X8qdmhDJH8t44W4RgqA7k54EkRnIlWlFPV01JAgRLMmQkew1d9axGfp6n9XCSz0pOJnqZk3kckvTI0jg1Oh+RU3QHpPFZv1JykVyyr2Sf0cOFXqrBJ/qVn4/ryp4bgjdlVqYi0FMeQh/S3H59VonyKd+buSPLaJqzTuwOsIwTqzNOZDjbQ7fvTPkW+r06Ah2BjkBH4LQg0An0id7U2EA+0W3Xdpuq+ITwGitDDilJc0qxEqXBeKxHoOdwTKlyQNGmjr5CoH/j1s3hiVu3WvPvfnUENh2BP71yZXjD1avDG69eHV508dLSw60kmwPnabjGJHqMr6dh7Js0Rh74SW2sr576DB6pvcwYEm/8oxr2N+n5z+JY9iPNN93RLu9hrB+cJ6NJfW+MtaLQGSQZmGJI0qecDcNkzwZx+AqGa021Dc8Y7xjzqnMCbMk9/Vk3hh6EC7JqjEsipc86LofPqOU/UR0URc2G1EZAJHotkXvONdpRcU6N+5CMyUbi3W5ilqGaTQwWie40787TRSZxZiSj9OZIspggbOJgQTebMgPbpmNsznLsDNkSpygRpSI+k07bvKm66nnSITb9HZ628ZlzWXvWIdmdms81o2LIYrLqPDg12s8StW1fSdp0ew1cEqlNjqcO+HGW/ooubZzeYbJyJeI8/TibTNXBx7XOE1Wur6nZk0Uq0eanbY4f93i9E7aGmmI/dgdYxuZABwrm5lSX48f9pvr3dQQ6Ah2BjsAmINAJ9IneQq3TM9Etj+0286LKUmuK4ZgSzgNfJIzewTgpS6XbZETQpjYe37x3b/j6rZvD12/eHB5Xy+fe6SATj+3l9S/aSARec+XqcP/Vq8Obrl4bXnJpeQLdQ+XguJEPeMCgzluU6tTvJ8aFcV048pg3eFJhOsimJtx5iHaaGufjvt9Z1BGOG8OT+L68t+hDSALOhbUMQ43K6NHAh7+lcQRw0nciXhjzGOfGtS3PQ+Rix+XwuTPVJ6ph3vyzrhmN7b+1jMOUEVe+E+kT55FEwW9ylqHoc5WEOW+lebwfsikpkut7g0scW5yBXeeFWDCfay3jEHhIMPtjap4n3W/01anWcL/P+UNgHMlc03+bX9ZjUlVHdh+19MZpQDlBPJFN2WPsNynbmBTolQQ9zmere27Kp9RMMEk1XjM/ZXx+V51569m3ll8al5k6L7L4KO8xjptJs19LjMG5luQ76ynwj4Jj/9uOQEegI9AROB8IdAL9fLznlZ4yKaEo4oxLqZGjR5pL2a7x8E0a+KmV1RDootC/frMT6Cu9yP5Hx44AAv1NuwT6i1ck0I990P0LOwIdgY5AR6Aj0BHoCHQEOgIdgY5AR6Aj0BHoCHQEOgIdgY5AR6Aj0BHoCHQEhk6g90kwF4FxSihpNlOLV0pNJLrG+35daevu3Ls3fO/OneH7d+4M37t7e/DvfnUENh2Bl126PLzy8qw9Z+vipg+3j68j0BHoCHQEOgIdgY5AR6Aj0BHoCHQEOgIdgY5AR6Aj0BHoCHQEOgIdgY5AR2AXgU6g96kwF4GaTlI0ek1hJ6UP4lwtJemg1pW2eXsYhl9sbw+/3N4efrGzPWx3/rzP2FOAwLO3tobnXbzY2rULF07BiPsQOwIdgY5AR6Aj0BHoCHQEOgIdgY5AR6Aj0BHoCHQEOgIdgY5AR6Aj0BHoCHQEINAJ9D4PDkSg1m1NXaJai0jq9qnTto8HhETfuXdv0PerI3AaENgahkG7eOHC0Onz0/DG+hg7Ah2BjkBHoCPQEegIdAQ6Ah2BjkBHoCPQEegIdAQ6Ah2BjkBHoCPQEegIzBDoBHqfCR2BjkBHoCPQEegIdAQ6Ah2BjkBHoCPQEegIdAQ6Ah2BjkBHoCPQEegIdAQ6Ah2BjkBHoCPQEegEep8DHYGOQEegI9AR6Ah0BDoCHYGOQEegI9AR6Ah0BDoCHYGOQEegI9AR6Ah0BDoCHYGOQEegI9ARmCHQI9D7TOgIdAQ6Ah2BjkBHoCPQEegIdAQ6Ah2BjkBHoCPQEegIdAQ6Ah2BjkBHoCPQEegIdAQ6Ah2BjkAn0Psc6Ah0BDoCHYGOQEegI9AR6Ah0BDoCHYGOQEegI9AR6Ah0BDoCHYGOQEegI9AR6Ah0BDoCHYGOwAyBHoHeZ0JHoCPQEegIdAQ6Ah2BjkBHoCPQEegIdAQ6Ah2BjkBHoCPQEegIdAQ6Ah2BjkBHoCPQEegIdAQ6gd7nQEegI9AR6Ah0BDoCHYGOQEegI9AR6Ah0BDoCHYGOQEegI9AR6Ah0BDoCHYGOQEegI9AR6Ah0BGYI9Aj0PhM6Ah2BjkBHoCPQEegIdAQ6Ah2BjkBHoCPQEegIdAQ6Ah2BjkBHoCPQEegIdAQ6Ah2BjkBHoCPQCfQ+BzoCHYGOQEegI9AR6Ah0BDoCHYGOQEegI9AR6Ah0BDoCHYGOQEegI9AR6Ah0BDoCHYGOQEegIzBDoEeg95nQEegIdAQ6Ah2BjkBHoCPQEegIdAQ6Ah2BjkBHoCPQEegIdAQ6Ah2BjkBHoCPQEegIdAQ6Ah2BTqD3OdAR6Ah0BDoCHYGOQEegI9AR6Ah0BDoCHYGOQEegI9AR6Ah0BDoCHYGOQEegI9AR6Ah0BDoCHYEZAj0C/YzOhHv37g3b29vD3bt3W9vZ2Rn8Tr+1tTVcunRpuHz5cuvbRLhwobWzfsHgzp07w+3bt1sPI5gEl6tXrw5XrlxpLZisAxffV787YzC+ixcv7jXvapVxuI8r/fi95pnqs/lsGmzSjM2YjEVvzmh+Xgc2mzQHs468q/q+/N6zj7HYpHVU32dd/342zsytcb9J+J+2sUS+ZO2YM1XuRrboz7rc9ezkbGRtZJze85O1mjW0nzw6be9+qvFW2V3XbZUtdf1OIYMzRyPv6vyN7I/ekD3Av8/TNZan9KroWHkf2SOzh59VjCoWcMg697NnTqNjpp1VLNa5BqKrVn01+vy1a9cGjQyta3QKebDOZ5r63pFd2V+q3guLYNP3mKmRP7/3i/yDQPaAnCerPp29MnPw/CJ2vp98P/0q+kP2yugMOVv3/fJ8z5mjPL35Fp1MX20X5hmdge4QO1fOokf5zv63HYGOwO8jMJb9scnTF6KfVptv5P95w3IeTn4fnaridB7sz+M5kLlT+8j2alusZ57zdh48b+umP+/JIdAJ9JPDfq3fbNO5cePGcPPmzdZyWCNsCdf77rtvuH79emvV+LvWQW3AzRnZfvvb3w7/8z//0/oYJikzDL3Pfvazh+c85znDM5/5zD0jMLymvkJQ5Puro0NI/JBLURqW2QirgbsaezxHJeXrwakesn73u9/t4eT3sLFB680Zh6/Mnamx2aT7we7WrVt7Le8JJnAMFt5VNYRswjOMyf/x2PdT2tcx1zcBi+MaA/lCtkS+WOfBPfLlWc96VpMvZ13uWje/+c1vWiNrq9IPg+c+97mtkSVjmXRc72vTvmceSRt5ExJ97GR11OeIg1DIUPJfoztE7pu/Ie30cb476neflr+v8hRO0a3M8zgXwCQHWXsCzM7iFbLSvPH8v/71r9s6J/cqaU7PfMYzntHaWcVine8XnnCFb9Zj9PnnPe95Q1rWqPl33ogXc7Hus5Ghfh9HYXOvGtyW0aXX+X77vU8nAtWxzRnOWdv6JAsrERqi6jzul6fzza5n1PP0K/NlrF9lzpw3/Wo9yJ/Pu5JP0cn0ZFTOX+abcxfdgb0rZ4rzpjecz5nRn/q4EbAWq+0jZ2s9XaESn9Up9rjHedLfV4OUnHHoVFr0+OjyCbyA1XnT4+Fi3gQb/6ZDOP+Q5WkJjuyOmyc9q/v3n2UEOoF+Rt+uTaeSF4SsTTxEMZJYQ2TUqKkzCsfeY9mk//u//3uvxegBHxvzi1/84tZe8IIX7EVZr8PTzfdlEwxBG0/hsdE5isOiB5xqQBwT6ZW0G0dLJ5JC/8tf/nL4xS9+0XAyZyppbs6kLTqmf9EDCQAAIABJREFU0zqvKiHKmF0dLrwXRCgsEATxHF3HfFkFv7FhuXqkG2MlOuIg0Y02qyD91N9YO1k3egpucCdfXvSiF7X2/Oc//8zLXbL1Zz/72fDzn/+8yRFyLliQry972ctayx4UB5SjvYHT/dfVCzv7dYxf64zsDXFO1ntv5P+vfvWr5vgQ2e/ASt5F5iWLwulGfPHRR57G+Q02aYnqifHbHq7B7CxeVVeAgXWumTeJitbTMUPynlUs1vl+7SGRobCFNb2eTPjDP/zDJj//4A/+oM21GJbOmxNcnDiyv4wzncQomUwnm5QlaJ1zp997fQgkg5i55xxnr0RUWZ+VEHUuiMPkedsv14f+6bvzWL8yXzRnysgnepb5Eh2rz5fT9543ZcTmW/QGPRkVOxNdIXoDW1c9V2zK+Ps4OgJnBYGaic8azNma/E9AEtlvXeZs7efzdLF7VCeDnHPoVH5fg8pgFKfss25/Hs8BuER3SGCK35lXsS2S6ckuEsfh8zSX+rN2BI4LgU6gHxfSx/w9Nu0YNREYDmqJmCJcQ14QtiH+airdow43aWjnpSr3+3pVYjeEfhT7KVMv2ox//OMf7zUbdCJGbcp//Md/PLzqVa9qxskQjFPikme2+dWNsEbEv/CFL2wEvraKYTTRcTbVSuAxunr3OaQnajqEb42K/8///M/hhz/84fCjH/2obc4xAvFwM7604zDWZi4Fu+P0OrSO/uu//mvP4cJ7iuNDdbiARyWkj3OM89aqeZAsFEixONTojT0kT5RRiilFvl+rIxD58pOf/KTJGMptopMiX175ylc2+VLTe27CfFn9qff/S7L1Bz/4QWuwyLoxF1/+8pcPf/qnfzr8yZ/8SZNzZz3l9aLYxgu7GuZDZFdP9RhZ9VMYWmNcs1844P/Hf/zHYA5zfKgOUxw/vC/y7rzJCms7OJnD9KroWN5BDvb2SKSxKB8/n8Urzh10BnPke9/73vD973+/zZvsJ/qXvOQlw0tf+tKmb8KnX8shUPWwn/70p805y/q0TsnONPMsGaXOmxMcLKJLx+AWXRYukVn0ndOc9aWW9hiXE6oloKrT7PiMNS7dU8mTeZmplpux5+PT1dhr7mW/dFbIOtTnHGe/nMIovl/qznGGsU17A3FYqVnMzqK+exDuOYtHVpkvGnk+1q8ir86bfrVp8/Y0j8f+l7MXvcyZP+dQ883Z68/+7M+GP/qjP3paycDT/Mx97B2BTUSg2uHYg8h9er2eHS5Rw86L9AXy38/rvKqTabXRp+Rg1SlqSZoabDel401KTsQJ1tkaRs487NbOknEwCEZwOg778zrew36ZTZNFa78MwdHb41ANlwQC+h3ZTpZr7Ivwqo7D63iGfs+OwHlHoBPoZ3QGEMb//u//vtcIWcYljQL9ute9bnjta187vPrVr97zmK/1kI4CSzXg2PySZqRGIBqfK0ahpD51yE4UVyJqpjR6Gc+3v/3t4Tvf+U5rDB7xCBQt9cY3vnF405veNPz5n//501LrTH3gZ3iP0cVmSGEwFoZ5BH6aMS2bAjXGffdzX8+XxmEiGy0FJKQM/Ot7gs2TTz7ZGtI4pAkvt1e84hWNANOvOy3r2Bg4jh6a+r2M57156gCawyilhcEMnt6LQ6jG8aKmN173uBZZnzHWJJsAEhMppiEz8k4Z97xXc8Oc6NfqCFT5Qs6YL0mlZy2TLWQM+VLTy27CfFn9qff/S/Lnm9/8Zmv/9m//9jQHjte85jXDW97yluGtb31rI9dq9oapx3Ga7kfeZJ+E33e/+922h1uz9u0cthGTiSKZgph0AIsjmX3pW9/6VmscqOLQpef4QfZrZ5UcnjdfvJtgZA8wpzV7pcN9yBJyFE4ig/18Fq9kkjBXzc0nnnhi+MY3vtHmK+MPWad3mEfy0jM5FfRrOQToHdFVrcU4bNDxspfYT2AbPXEKh5rlRnmyn7YW4URPg1FSZFqrdNToaOOsUic76uW+vWaVSjRr1iC5VEtBJTtENYKm1mb22Upm5syVyOlqMF1ulOfn03WfZuil4/zLv/xLm4PJ7qa3T5KBmn8f9UpJhxBicWTSb9pVU0ObdynZoz+thu9VMSaTqn7lbKBFv4pDOp3BnKE/nDf9alVs+9/9PgL0MjLpX//1X1vvHJpSMM74zl0aO+BZd+Tu86MjcJII0M2SqYwtLrJfT2dP5LAzfWS/n9d5RWc0turcxWYY/ZFOUcvRpIQbx65EhNMZ/XxU+xUSPwEWejYP9gcY2TvJLGccOnzsz7Bat/15Xe8AttUBPzZCMpodOTZ6+kANcMQVOOsIbmPPjSOG+UWWa69//eubrhmng9OK0bqw7/ftCEyFQCfQp0Jyw+5jU2TQZNjUGMUZ5DWb0QMPPDC8+93vHt785jfvpX6cqqZIrQ+XyOrUHY9xyyZZIypswkljkwjppMau9V6PCjMF4etf/3rDRg8XG5kGl/e+973De97znna4qKlIj6ogjMdtE4zxXfSWg7TGGOidpFGuUpcdRotclDQKiPvm3om653kc4ooiEswpQjVC9PHHHx8efvjh4ZFHHmkEYMgaSgvyi1EyTgaLjGmVz4xT0ccgUzMSTP1exuO0jjgRMI5pyAJKDEM2JeXtb3/78I53vKMZs5N6X78JqYWsPQqWZtwO05RSvbkeJwjKGgcAjcLWr9URIF+snTTYx1OUkYx80d72tret1UFn9SeY7i/J1q985SvDV7/61SZv48jBmYsM+sAHPjA8+OCDbd45JKRNN4LTd6fU/rJP2iO+/OUvt2bN5qCtR0qSv2SxQ+VRL/tzHOzsHd6bRl6QCRqjru8l+33veXO2sRck0pW+YF5/7Wtfa42uEtIcWWKf1cjWs3hVo4v58oUvfGH44he/2NZ55il5x0kTwaudVWeCdb5f5Pk///M/t8Y5IQ5w1uu73vWupnvoYU1PNA8X1RPXOe7jvDd9zLzT6GhxiNW/4Q1v2DvrxOEz9QGPc4xH/a4aMWTtVSeBZBlKmt4YRxlC6zWutVkjpWNs87vUTTxvJOcy7ygluOzXzljOSZp1Wvdp+ySDJsOm3x/1okua75q9qGYZO+q9p/77OL6nvEn2x2R3m/r7Nvl+NfWq+RL9inyPbqWPfkXHOm/61Sa/v9M2NnIpZy99stc4e9HDnLucv+gP9ey1bnvKacOxj7cjcFQEaiALu6FzY1qc7OyJ7CDHcW5kV00t7Th25exvn6qlHhPYRnekG+aM4ZxRM1getSwS/TZOBkhkujy7x2OPPdYcf9ifZTKzR8buQbc6rWcdGNv7wwGwlZkb5DSM2Qc1umNNX18dqp0HOWxqzjrvfOc7mzzXswkls815c6g+6nrtf98RWBSBTqAfglQ1XIxTSS8K8pSfq17dddMaK76MKY8++ujwpS99qfUEb1LHUKD/4i/+YvjoRz/ayJxqSFlFga5RwvAap7dL9HO8rEKm178zhqSltYHwUudxRsFIamwbQU3rvspYjxOXg947zzrGFs4NyJFEszGQvO9972vvRU9xgIPD9KIp3WzESF/319eNGjH/oQ99qDUKSFKzu3c85PUM4p/61KeGT37yky3NXKIoRJIhi++///7Wr1rXtK6l8RqrdYBrqspKoI/TCtXUlFNmLKBohsTSJ8qJswMlJVhySAmWqek85bpf5V7WW6LnkRyV8CEDoqybB4gORj7vdxOu6lxjPONoKr87SP6d1DOQL3E80ZsnMXjyKv6rv/qr4S//8i/b2q6ZNhaVZVkbcVLKc657bxpjPU73uh/evGTJEc3aiaOSnpPSxz/+8dYYC2u5jJN6d5vwvQ60OUjaF8jgT3/6080Y5pCdRv5y8nLIcrA86kVWkPOa7/3c5z43fPazn21OZnGu0TvQkfvalITouufvMvjMW4vWtv0ZRohMGH3+859vvT065V/I05DG5vaiV5VxWd/HnZ63puU7SCbFAAMT8+Whhx5qjb4ZY4eevuFQr22CcxY8a5mEeemuF31ni34uEcBxBh07A867D0I4xjY4J/rAemUAf//73996e0siX1fVyRZ9lvHn6l493rfH+8ai+9wyY7HPcN7Q7DO19isnYXvuxz72sabvhkTe1KiMil9Ny14jja29GrESJ+WU6UqZiUQluyfcq0NwnD1TozvGNmewZMZJ5Ms6Smkt83438bNJh2y/ti6dk8g/Bt84nOnt05xsNfLwqJd9J47RKc1mDMazaZc5lzlkvsXxLutwneMdy6R6psx5on7/fmfL6qh91LFydqA30B+iX9EbEAWyzUV3oF+ddYezKtdqsAWM553rj4r/FH9f59C4BOE69dc6N8c/z3suMsF+GMdG59BkJCSHcvZCpMehTD/F/jxee1WXneI9rOseq+C8rrEcdt/xXFzn/DtsLMv+f7XPrUq8Vr19/PPYFrjqd+S5qoyqc3v8HD6/3/rJudH6s387M6ax65L/7G72R7Kf0yfb3BRXHW9sqfpaYzx7Uy0PFce8mhGWbuicm1Yz4tUMgoueberzwTjO6XrOiJ/5zGeGf/qnf2rkMOdXzuiwcqakV+mnOOscJK/G62qenrCs3BwH2rDPJsspu/JHPvKRxs84v1R+Bk8Q234i9JNJ1zkwjW0m58HT6mQwxfzv9+gIrBOBTqAfgm7daGwqJ305YMTzSx/lN1EDGd9xEsWpuR2jQjbimjY+tcYTLWEDyUHWJhUyyYboubI562vqt9QZZfhZxbPqOHE5aK6cZwI9Ruw4W/AwDGmUKPikk08tS3Msyos1kBSUmTeJpK9R4OZIIsGXVXDy7k4zgU7x5KUY54xkpEiUYMoEhPCZUnE/qpyME07qAsWAbM7U9KNVcd+EqP91E+jxGLZe7EdjA9RRcZ/39zXdfLyRk8pr3t90An35t3EeCPRKCo8Jt+URm/4vqgGm3n2dBDocaipm+06yERxnet4QapwYU9Jnv73ztBLosIynP8cmzxEdYxyxO+XMIj8ZNVIqhZ4bp6GDIn03nUBP/cSkfUz0CpxrZFvdP6bep88KgV6dO8xJenHS7sbpOE6uiUDXR1bUuezvQ/KEQM98q0bRlB1KBHol1p21QqyTBz47ZTawev7LWjtpIqDKuoMI1JMi0BlaUxZHVrHqlD6lvJriXkkNbb6ZX7IOpU1h+J43xrGTVF0r9TyZdREHEfqscUWvTeQX2XXUqxPoMwTJpOrwU3/2/3FCJ3s2LaNbUjGTyebU2CnjqHNk3t8ng0NKGiZt8kGpk0+KQIdJzurWWs2odZx67CrvAs5xsKvO7VNl5lxlTOO/ydmJvhW7mX7s0DHFd63rHjBOsFSyNebMteh3poRKnAVjN7RGq328OkyuklEHrjXbT0rl+H77QkqqeZ5KqO93bjxuAr3q5sYdB/nY50NYxzYfHTN7pB5m0Rutg7w3fQja2OdDrNvra1mIRd7pSRHo0RVib9zPvhbHg6o/Z2+Cwziwb5HnrQS6DHaVQOdUgTzXBJp0An0RRPtnOgLHj0An0A/BnLEttYMpKid92ZhSa1OfqAIKX1UQjpMoTooaGzIP61oz2u9i9KkGnhodAdNqbPMsUYJqatTUFE29MJ9Zlhg9TlwOmivnmUCnLIUYNSeSZlxf02+OI2pq1CulIjU/KbGUDi1rI3V7zaujeKCeZgLdWkwt49RCY5BngIMTj06ZBRDoPDo1P2/CNa7LFCOxeVMPSLUW0yoHpKmfdd0EuncaAsiBhxxNROXUz1LvlxIb1l11avLzvKsT6Mu/kfNAoI+jq48rCvigt1H1iBjUx/JknQR6DDUhZuhN2QvjbLj8bFr+L+ybIpS0GIX22z9PK4FuX0k5Fj2cg/k6DbyMLDK8SD8o2wvjk32MPD0oGnrTCfSxsTyEiPkRcjZ7R8ipKQipOrPPCoFuH4/x0pyUMSwp+1N+K7VsYzjW14xf4+wKFaeQ3+RbzlsxCoacMR+jS+tlNog8MGenjOAfR44Z60kT6MawX5Tn+Jx5UgQ63T1lQxhdUxZnE2wT493GPDNfzDFzJ+XR9GTfuq6cL0OyWDspo0S/ytnCWknggTFWR/1K5MaR7Cjj7QT6DL04sNX6r84zmjXGyYzM0dez/Cac7WpJNHMqkfTrdLyDmflXs9uFxDoo091JEug1CKKW7TpOPXaVtQrnlI+EcchR/dROf6uML/tl5FsyirKbrVN3XWWsB/0NjK3vrPFVnPLqOblmT0u97NgCYyNMsNmyz2JtR/fSkwEh1OmzbNL0I89Sn6PqCycVgW7scWg15lrWM3siMt0z2RPz2RqpXs/CCVyxTjw7wjyZYkWIJ0spuR0nn0WD3E6SQK+6NFySwYpOVZ2rK5HtGZ2VOUSTFcvOYbKQHpdSjwKdRKDjTtwbeS5LcCfQl12x/fMdgeNDoBPoh2AtXVrqBjuEnfTF8KF2sVSu+tQiGRvijpMozsFCRA9ng9Rs1FNukmLOZlSNJNVYUo20qbvCqGNzktomzSaN+LNhO5TH4LHoezlOXA4a03km0CloUdiQgJSHRErnUGAuOXzFI5DCUQ1bIfHMAUpMra9nblgbWo2iW9bZwvs7zQQ6I4V0P6nhbs5J96On/KYGurUlHbTGuL8JVz0gxTM2UdfeuUNtJSHIv6kN86vgsG4CnXzNQch+VL2FVxnvon/jIJr6VzGsSx1+UP3tTqAviu5TnzsvBPq4bMemRFDYIw4zhKwjhXsMCPQlxnaH+DiW0a+O66JbSR+oFqu1PS8a/7QS6NZXTb0P59T/W2eGKQa8WpqHzhID7UEp9jadQGd0S7Yg+3PKNfk5xstkNUhE86JGtUXn/Fkh0JPJyzxkvKOnpUnBa+9P1HElzcdZPA4iocdR1VnfIdTNxVqCIalFyQTEVo3QXfT9zPvcfimRa3aSo95/lb+vWa72I9Jzz5Mi0BlcpWZWHohdImmZrbtNuxI5a707byhdFMMwWbCuy9qIUZy8t3ayfsj6nCeSJSPjpM+a45q9L44kKZ22yvkxz9gJ9BkSzitsaoiClCLIz/BNVjR9zvD6TSi5YY3J5hay4yBnpSnnNt2hOjXVuTnPseCkCHR6bI2MZseJE5h1t8lXSMFE0tLRQpJtggNH9svYz9hyzEU9Pey0XLXcFbtdDZ5aVMZWeUqHZzfUrNFqC0wZUETvKqmsySv6pf1DX7OqxjYt6EQJjlr6ZhMIdPtbnFngRXdQkk3vbBnHgGTT2E+PHGfkiU7kWatM4hyc0m7kdYJcFs00c1IEes0wAAfvOPsR+1rONrBMNia9Z0wAkjmWTMCL2iArgY5IHxPoyPNOoJ8WidbHeV4R6AT6IW8e+aQGoRqkNuiTvhxGU7tYT3jvZ5haN1Ec4obiZqNxGKoebjkcUfaqglRr3dbNOSkgKyHk3jb1KES8/RysGHcZdii4Sbu2qHI0NS7GXaOmjT8Hq4NIAYYwmybMbNrVOEYRSR00h6Wksz/I8FijfBxUgr/7b0IN9HrYRAjE8EP59fwaDzyKXtK5J2NBjIV1vtRUW+Z/lDkHnnrwpjjHUB1lblEl3Vo/bQR69VImrxKtIm17cNabU0knS468853vbHVqzT1epyGRTkreWVPV8zces+ZGDLwMXt5vFNtFZcA6n2ndBDoDDsck+5L3S0bGGWWdz8VZIYYFuMeR6aC6xp1AX/6NnHUCfWxgi3OddRMHu+VRO9pfhDRPxNy8yKd1RqCPIx1ykM+eeLQnXPyvRUirLadZ57Umab3LaSbQ1dVLY+BNKkNzM1EGixp+FkXWfd/1rne19sADDzTDbPatg/S6TSfQrYkQUs4BIavs19HJ7BvJGqWfOvr0NBPo0YvpuPTiGpkZoolBjz6UdO4h/mr5ruhr89KImqeVsK5nlFpf3RrIeVLv7JW9nt4VUsG7zbnOdy+jU2fN0FvivOLZaiTQSUWip4RYTWXPASQkasZ+UgQ6fV5dY01WKfNFg181aNfMW6u8m0Xl2kGfS6kt85SsyxnDOWOM51G/r9ojyKPUGyeHkAXkvOb/QiokAj2pmxO1qDfP02JjSVrxjHUZXDuBPkPNeSUkdAjA/BuenLlj30pEo34TCHTzxzla47yynxPTUefxfn9v3tHF9mvzCJuTItBjD0vkOf01dq5NdPKpeNfIaBHF9r7YHjdh/tXSFN4vMjRt06P7K87kqnKBmvVeU2MvKlPpmpHpbKchPcn7OOHERpzz3Cp7DnlV7af2Wt9tf2FXzFnJuSnZVsYZS44zAr1m9bHXZe/jxEJfSPN/KRkG85rJNlHnfl91xmR0iV22vjcOBN4lZwLEMie0BFjMO0PWOXGcBHrNgErnzDxii46zjzllz65R+bXMkWeLfPCs0R3YyRZ53v0I9GTuNV+R55wNZevpKdzXsav2e3YEjo5AJ9APwfDLX/7y8NnPfrY1yuBJX0iiSrBSRlKLpBr9piaKx89NgYunqc0maTEdLJJ+lMLs4Fw3l0Sl2BRq1LmNLMZ0RpUYBtyrRrJQjigrNmpEaYwGiUY/7P1MjUsULEqWxggWUuug1F6w8YwhBoOZjRUplc05xhvv9iDvNs8fLGBAyUs6mk0g0KOIeM8UldTlRvDnXethVo2AqaWTFFpREJMCXu/zIdTNq6RV0sdTkFIHoxpVcthc8f+njUCvdY8Ylh955JHWOADFaQHOScXtEMAhRaogTRR6TdW06IFmESyX+QyltkaO5GfrxnjTyL945K9yQFpmTIt8dt0E+hNPPDE89thjrVG4k9p+ndGTnjtGRYYFGR7I33hez8OlE+iLzJinf+asE+iMjjmk6rMHkk3Wzklctc6b/da8jo5RnXLWSaDDhbEjGVjsj3QpEajHmflIjVr7gIO7PTPGlHEKy7NIoJsHiThCmkx5mUdKpCRKw/2j157mFO7OAHFAsEfHQOfnpP7WV6dGOseU12km0GsEP704ujq9OKmN9fTekOT0nDiFOl/VdJnOCDVVe3Ae14WOPq6351QiO2Vh9NX5wZkkehfZkBT9Ocst+059pzO1FoNlMnCcVEaSPG/I0xqRXJ9v0wh047FnpUSEdxJH2JPS4asjrrkSQpSxfWpCqtojrJc4n5ANtRxKnE2dG82xmqK22hnouZWwdJZMCbllz5DmTSfQZ6uHvKmZNWI38TvvInpXzhbsPebL1FlLlpVVPm9Pc5aW/UEUZw32WKfDD7uFMxeZm5Z/z1tHJ0mgV3sOHTa2QTr+Jl8pF5nsnpl7+k2Yf7Ht2JcRoDKRpJ3U2WmV90mOcqbiTEofrvrLontVSqvSG8j6yBTnJ1kU05JenTwn35e97BfJ4pighehldIV3v/vdzSHWuakG9ZxUBHq1/1mH0cetwwRp6emJIYTpkknHTtbUgDf3q/XB4xiT0qxxnmWDi75PXkcXsXbmZXSr7+I4CXRyO/obfXPsIJFa8WRodGHjy/vV1xTuzjYJ6iOfF3neTqAvuxL75zsCm4dAJ9APeSfSPf7d3/1dazbpk74cjCkfaQ5541Rjxjg1UTx+7hohytiLoNMoGfUwQRnlCWgjtcEaq83apl0PojbiGHEoQe5pY2NcqRES7sVz8fWvf33btKLsMnQsck2Ni/uFpNQzdmdzPiiiLiR7rT2T6PXqceaAtJ9BbPysnj9GSoqR+7sfQn8TCPRgYjzeKccU8wUhWFN0i/yIQ0hqfcWJIMqh3lxJutA4LSRjQYxe1kZNLeT31btykfly2gj06hXP8/szn/lMa1/60pfaXAjWNb2iNfXggw+2Rq7UKLyTqv1ljkQG1N7hJUSE3vqPt+sqB6RF5sAyn1k3gY44zzu1rlOPa90e6AzKcUwhd/MOGLrmXZ1AX2bmzD571gl0MtqhPmVxOIEkMwaZfhIXg0E88Okm82q1rpNAH6cKpEfZGzXORMd1Ic+l2tWs85Ag54FAt+8heRiADsqsscq7GGeOov9mnz3IMXLTI9BzDmCss09Hr3NWqgbomjXLGWDK6zQT6ClRRC8jC3OOsu7pa9HZzJdqtAu5xzBMZzaX9ImCyrkhODuTVcKnOsAwGCYFalJ7hgRxv6TjRNqk1I8zWCLVD6rFe9B7Jtc8p4hO89y/U7pi3XWF543LGTVEr/lLNyYHPXu9No1At69+4AMfGN7//vc3Pd58iSH8pHT4er43hhrBNfWYqj0CoZK9k55hrntf+tR3rQ4aGWecteFWI1DNgxAyfl4kwmw8vzqBPkMk+l/VAb0jDa5wdmZHwISUsAY3gcDk1PSpT32qNSR6dUJaJ4FOJ01ZnfSw8fM8XE6KQGd/iBOo3jqUwVPmjE3I4HnQfiSbHd1PS6BOiMBNyG5XyUzy5KGHHho++clPtv44yzwdVXezv37oQx8aPvjBDzYSPWcv/aIEOufr1IxmBzHPZObj5MI2oYkOt2+H2KWnLHuF6DR/zWO6pnns+znbeo4Pf/jDjUQ3R7TxcxxnBLr9LcFFCaAhq4w/zol6Y68ZFqqDmGcIWWw9R86Zc8j3OMAntT3MfT76oLUDD+/WO0imJP2893ucBDqbe5x+6ZuRT3Rvv4+uAMca0V+dyZMVlq2avJBV5+1vf3vLHLvI83YCfdmV2D/fEdg8BDqBfsg7QYpSUijNFOhFrrG3f1KG6XNIS/qTbLqLHhBszowYPN40B72k1j3OCHRKRKIHHH6SKprhLASo3maa+uU2aWNlQDuIQLdBx6MQCZgoNT2SuNZER+D4t03MVaPa93tXUxPotaamLAUI9Bi+DiLQa72Zce2ZPEd9nsMUyxh+eMDBNmSzjXoTCHRGukRAM7QiAhlbKb3V0MJIaE4j7MyTKGWMeLVubu7nnn6uZHqUGzhQaCg2b3vb25oyHQV30fV2Ggj0WjeyRmLA+fOf/3xr1medVymZQEE2d+JJS7ZEniRN5yoRF4vIyYM+Q9Z+85vffFraKUYXBt68T735HmJ3lQPSUcc5/vt1E+gOQ/YjDR4h0B2hnZ4eAAAgAElEQVRyYujWT22gdOCKowKZzoEpTkzzMDxvBHo1cNR6tmTIogY2n7V/eK/WgPetkZPVMci+l3dAVi5y1YiwkMapaSuSNJ7X5hXHQfuZFIExKul9Z6Joyellr3j0JyolZV+QRw6vi1w1BRuca9kKzxUSKXULD9s7gwUSiuxj2EFGaNUpZ90EOgzSkEqinMhte1z0RP0qNQMrrqmNl+wVtbwK8uV//a//1Zo5Ns957yxGoNMXklqScXrKyzuLwUpPRuedHlRfc9MJdPpuInLIjdRnNm56OUO/niEaMYIgsZdMeZ1mAp3MhZ+zDT2dTkw35kBTiTqyP/OnRvaTwSHPxwT6WAeoBHrOpPYZurMzVwzDqRetD+lIRvguejQd0R7g32mL1n6s750uV0sMVeKFjDroyn4aA28iiqOrevZ5NUkPuq/zZVLAkgFJS8roX69NI9Dh8PGPf3z42Mc+1npkUGwMU+uCU67do9yrngfNJfYIsqCWOfJz3cPG0WFVd6hZ0uCXshP0njiMkmM5Qy5D+HQCffam6X/OdZo9IkT6fgR6Tee+6Hn9KPPpsL8ln//+7/++NfpxAjvInpTQI4NXkYW+O9GOqXEd/YwdLRm/anYkP88jdk+SQA/JpqfDct63p3GQSna7muVunPL6sPewrv+n/9VI/+r0twnzr5577Nmf+MQn9lq1LSeiO8T0uvA6bH9O/Wh9DewgT6Wo5qTLWTln0GXkqbmVsyMZktre9oDoKHr2IXs63WkV+xBc6WRpnLMSye3cHWfjPEey8pxUBHo9l8X+R1Yhh6udOVHT9PNqQ6Nn1owAlUCPnkhXpBtWuzK5nr3UGoKHxkYXxzn9PF3kOAj0PD9n1ei79AUEOjml97zhaKreYNzRn30mthSy3vPGYQAnk8Av/bzn7QT6SUil/p0dgWkR6AT6IXjaJBivebgxcixyxXgeY3g1SFB4Q/Ax1iZV3KJRGRTPmgqN0rdfKsipieI8dzahekh1+EkdK0pyongoSjV1I3I0Y00dxBg84iVu3IxKUcLHGzXsbPIMNzZ/GxaDDsNcTcc27z1NjUsIVgoKJYuSEePUQUag/UjzSrJEARv3856rRogyqGUMiJGTJNDzTIkoNk84R8TrnAKTFNwhz71b79jBsda4p2SlJg+SybNpCIZ4RTJG1vqODpnxRjUfl035fxoI9BpVkdTn1o/3npptcGcUSkudQGvNWkzqR0aLyBeKNfxPIpKlE+j7r/RKoFtDWefWRmqV6qc+8JO75o41aX2S6w4OB2X+OG8EOgOsdaWRS6k/pj+MEMjbTp0x9yLLyErr2D4Ie/u994BECaGyqGGA7hAnC4c79xDJqGdwOw4CvdbAJJOiG5HfMFvkco/IflhX44znSjq6GGQOc6oL6U43g/G8Wq0nRaB7xuyJjPr1gH4Q+ToPS9hFvzI3I0Psde973/vOLYEOW4YQDUE45eU9JfuSPk4e5t5BBFcn0A9/C6eZQKcXRz8n6xmDkUvRi1O/s8r7lO3KflxTSx5Ul7w6ytToSbp0HFDr2YuMsAclMpw8jfNyyOWQDKuQIPR289vz0mXGpZzmvfl6dkomKuP2TNVB3V6Zs/aiJHLN5EX/nZeRohPoh6/LdX6iZlSITlGd8rK/cfDJmc9aSrYG5xpzJWvCPczHNGNPJJk5wfmH86DzZDJB2C8W3X87gf4UgV5TIlv3SeNOT1uWKF7nHBvfuxLonNJrdCI9OrauRfXxen/3SglDPZmbrCD00mVx2UQCnYyOc3510rc+F11H63zfZEL2W713GqflVZ0iphzvQQQ6ORaiErbJUDO1s+Kiz5OSVOaxM4Z9Otl0rJNOoM8CW8z9ZLqhWwn44cS7qgNvzQhFXnFe0eyN9KEEt9FrZPbQ6JZZj+MU7jXQJs6W+Y7Y/PV0t6R3dy/EueYcFY5DP28drZtAr7LaHl+Dc9gaNcF6ztYZL7ziLGfcyZCrj/1B73k9JzszHaHaVeY9byfQF5Uk/XMdgc1FoBPoh7ybmhrMBrLI5TAWIesAxzsOAa8noOO1j4BITblxirh530PRTP27CPj9PM2nJoqNpxK8PLaSupzhJ8YP34vQlrpFT5GLUurZM9Zx7abxRp10M+5bPQCNIZsaxYPBV+NtWD3H5kWdTY0Lz7sc3PU2VL+L1+Ui82XsnODfh0XNje+bGsU51CdFjfl3UgR6NXQ5NCc9pfmSw6H3XD19o3yYNw6i1SCYOei+NQV+ranOQ9Sc8dz6RMtSSq21EH/uv8i16QR6sl3Ee927hrW5CGcRjcEkkaSUZ9j4veZvc1AUzU0ZpMhr3sEikXKLYLnMZzqBvj9aYwI9UQpkX9JI6Ws2kmVwn/fZGnXjoJ49iEyfd503Ap1+kH2Q4aCmqSSvFrkqyWGvyqEUiVqjkL2DZOdY1FnCnEC6pM4ro3CaPes4CHQOAkhzzfyodX4X1a9iYISxw7Cxpzn8JuIgWW4SyXmQThVCE6b2Crjoj6sGOlzmRaD7v2TaYfBIne5lDPj12WEep1BzNLqCvVjUwHmNQLf3ffSjHx0+8pGPtIwsU170uUSn6MnrRcrJdAL98LdwWgl0upv3G7241qm0JmsEJpmWNJvkd81cVqNqD0ovHefT6IzJUhWnLTKUbE10Dh2dDpmIUf8fw7zzqjOXxlCKfFj23GJvi/GSI0FIfP1BKdyrMZRxPqlEGejjTGA8cbR23l6UAHFWzd/FuQzu4ywvnUA/fF2u8xPmQM3sx1E4ZIF9NJmZzPEQBXrn5JAIbBCJKkvGH+chc9L6S7krZ6AQmHEwzllq0VrunUCfzQYyJOmW9eQL4gIJY49MinI4J2OJfhNSaFcC/Qtf+MLTat1yQGfzQqIsWk6wrg/ztMo/uOQcb66fBQKdfK4BNRyU7CPaoutonTLFHlHLJ3K2CSm9qAPWOsd3EIFeHTThKaDInGT/OolrXKrLPp1MovbVTqCvh0AfZ4bFOWhkbAIsrLuQ9jlPJlsBOVtTldegpaon2hvds5LP+ZkOlkxeZHcN+Ju3zo+DQM+zsD08+uijreEx2IrZPvTWTmQtW3Sc1eGSDEnROZOBl9yoDqX+3r/182wznUA/CanUv7MjMC0CnUCfFs92t0QqEciErhQqvM30Dm9JE0TAUro1ys6U19REsbFVAwzy/NOf/nRLbe9gEQO2zSS12PSMvIk6X9TQnzoucUT4p3/6p5ZOVu8gmugJigCDp6Z2Z4zgB0VDTI0LpcKhO0Slg3jGN88ItF/69uA7NkItmj47kYkIEt8bYsL8OykCPSn2PG+t3exwmDT3/o8BjrOFXlRlPH+TPnc/Z4Kavs+zJpKFsc9hPHWzKUEhH5JKdJmDRVI4JcOA9xwCiLFNDSRN1BpDS0itdR64qgERDtZeHAoYJZIen4KbQ7n/Dymu9wyJBCCnUvfIPBKBmcbglINk1tVhhNQUcqwT6PujWAl06yhy17tJOjH9QcT2Ku9nXM9yXm3keu/zRqDXyN7Us5UWjOwgR076Ik8RAQgFpIAaZVnn9rHjINA56zCkZH+qRkOHykUuRG/2XHIsxnIY0wmSdpfukXl6kENarX3KgFbrINYD/0lFoBt7yCoGWnuk96dfxfB40Lo8zwQ6Q8///b//d/g//+f/tD19E65OoB/+Fk4bgV71/6oXI9AT5UJOVoc4xEOcS6fe2yvCvjcR53p7F0Oj8x6ZHYMi2ZpSF3p7y6JnlXwfI2zSxvuuZG/RL0qg03FD8DsbJmMVXTzR4/pF5aTzeY2OTLSxc1W9OoF++Lpc5yece7JW6F3maMrOiD6PI4V5kPTrITfj0O8zOTeZc85D5pKecTypeukH0Qk4YSMHRJrp46h6mMN7J9Bns4GOh9Dh8KB3Tk8qZv+P0EHuBGcYO69uIoFeUx3To1P2Z1zuYZF1QN5F7pKz5C6Za17D7CwQ6M6qscUkFf0m1Rhf5D2d5GcOItDJodjNYJtznbVzEtdhqc87gb4eAt25mFN0WnQjepa5kOAYcjZ72li3WWS+7OfwrRwPQtr/LesItW4CvQYm0BlxFxr5WjOW2tcTPW8fSpYn64tOwK6jpyOwtWrkc5xbyf5kxWXTnqcfdAJ9kVnWP9MR2GwEOoG+hvdDeUgqMN78yHMeq/rU2YmnE2GLQOcxOOU1NVHM6JOaT3pEDvLcJmTTTqSwAysjLEJbS7SEjWTRKIDUkrWxOdj6rhhxeH/F6M7Tl/FGQwaEqD+o1srUuMAiNQz1DglJKes56lVTbVMyKp7VOaHWXqkR+34/z0jFcJTntzkzKmo1RSQi3VwL6UvRDunr70Nq681X71etZcRKvAgpXklXo58X6Zoo8TgTiA74zGc+05oxhYRFziIHrAM9gidpxh2a5xkmKl6ME4loNBcdzpPxwXpLzUhKnef3XYs6rCQCHREmEwIFimHF950UgV7rKyOPEOCRNwwSUZ69t8wlOJMxadYRAlbzc6ItzNEQUHqHskQ8wjIpoBc1HK0q0zqBvj9yBxHo6l8iz/XrMLLvR6IfZDg8bwQ6uckIptn3Rfk6aOntCyd9kfFJZ2rvjGGZHCenj4NAz0E5xu+659gTF7mSgg25SN4xoCdtPrmeA6xD7bwa3vV7zOF8jlF0Xm3fTqA/hdpZrIHeCfRFVt/TP9NroC+PWTXmIUn+8R//sTWyLGcCej+nTIZwZxvyOsTu1NllxmcU+nQygNF76RwavTfRSfQL5whnLz3dcNlSP2SIPSfnuWTTIWdrtrMxwtUx196aDGUcs4zLOcgZIrruMhGscRaNo0DSwMeZN2PpBPry837Kv7BOQnDrkbFxVqQPJIvA2IHaGnLmTXaznMO9z5yZ9c7KKTPmjFX1pjiz6c2TRXSMTqDP3v5BDun0sGSIQ+7ENlaJiCnn0LL3Gkegx+mczkhOxxa1CoEeO1JI9BDo9odOoC/7ps7m5zuB/tR77TXQ95/j7HkhdlNalV7pzFwDY1J+zz65iq1oP0fL6InO4rEXI6GrA9s83XXdBHrV18jxONvRGZLNT09nNF7NXlTL4ya7YDK4cRbgNECHzefYhFMGTO/3yTZWbWWdQD+bMro/1flCoBPoa3jfDlw2LAI3BPoXv/jFRko6kCeNEQLT4cBB4TQQ6DFw6EOgI1k9Y+qzIkAZfNKStv2wWo/1NYQctanCMp5t+hCYFChGkqRwF61RazzPq6k0NYFujKnto6dYVANPnisOCCHXU/M9EetJp6ivpDmFI3Xb/L6m16mY+b943TN+JQJ73B8XgZ53BxPPyAEiBDrCNmn0kLPmf1qte35Q1EiisHMojxHOATSe23p4xQiG/JealWJDQXIdFjngPSXFpr7Ov5Mg0D03Mi4ElOdONGbGlnrw3kHIIER4UoLqawp3fxdnC8phjE+pB5lakP49riF/WH3hVcVrJ9D3R24egc6YgzhPW+VQdNC7yjqp/WHv/rwR6CFY7f21rAQZvGgK91XXyyJ/lxrfZCzZVaNBQmY4DHLAyQGTYTqe6noe2gh3jWxZ9iK/okckewIjNnwOijqs38Obni7g8ItAIQOThpxcf//739/0AuOtZV3mjTXzONHqtcZ4zSTSCfSnEOwE+rIzf7XP9wj0w3E7TRHotXYzuedcyElVo4dF96ezckCmr8YROellF42mPhy53/9EUmNHRodAN046WX5vDB/+8If3mrPXsqV+nIVqGu6xQ/G88dfsUyL4ZSZztnCuSM1z5wpnaw3RuajTgecKMVZLpoyzp3UCfZXZNd3fJEVwnIWRBfk5tbQ50znrJE203lm6ztM4tVuLOUPSgegVdAzNmTJ6BN0gwQECBVJGz/w4qI5zJ9Bn754tIKX/nGU4osfp1HtzxnRW9a7YdJA+eu/tpK95BLr5dFQCPRHolUCHTyfQT/qtb873dwL9qXfRCfT95+X4vBC7HnuhDBkPPvhg68nZ2GBXye6RDDCc1dybrIojKKfaRGSzHYrojtNZSv2MR79uAt0YEyBAV6DPavZ5Y02QFZ0BF8PpEkaxqdvbE2TEps1JIY6b5mLs+vRMGKfRD+iUY/6jE+ibI1f7SDoCqyLQCfRVkTvg71ILlRGdcI2w1jvgh0B3uMshn8Ce8loXUZyIMc+CPNeQcdmAHHzGG+ZhRMu85w5ZKA1NUnTHK5ynnc043l6JXkbga/Oi3afGxdgrYV4jJ8Y/O/SHLKB4pBlTjEfuVQ03MQjpUzszHm0Vtxod6n3AKzW0TiKFuwNholgYDyqBTpH5/+zdyZIs2XXe+zMh7b7EnV2NJDNd00SURFBEgVUASfBtJbAagADUmMlMIw410mvc4bVfFv91Fl3hER4eEZmRedzNtu1sonFfe+/VfaupT61IxdoYmK3ptaUgp2HhO1PkVEdA27LdASpl3zN4t1wUHU7Eshtmab/XBtDbT/hLVQ+ASZS5SgqhbdmYlLd6HFMKRYOigZmzqAwO+yNnkfM195+ggzJ5vC/F2BmLrpeCELbQefmaA0A/TbVzAPpf//VfvwDo5nsD6N3NNWv9pQHoAOGy95zDWj2Y8fe3vhiDRVsznutBaMYnXyMDHQ0KfqpCy2xJsYVG6CkY0WDEMtgb9AFn4JtvvnlxntMDGLDnnNtzT08wfdmG4wDQP6/OAaBv2am3v+YA0C/T8L0B6M5OwUMClX77299++uGHH170sZyagpMEAgHpzFXV2mtLXabi51fM6k70wngt3TA+S7//6quvfhp04Rnou+X7Jt9fyoBLGegBn1p7/f3f//2nb7/99iUItCBqzk9BVOhnXnPcLu9z2h7Ln+drDwB9ywo/7jVVBsuJXWstZ4jdI4CfLsC/wlapihZ94NQZWlbYY++pGGgIgMx5TifIhhRAIqB4S2DLAaD/qPexXfG8Bvu1HrTWpfL6/EmzkiHeco3t8Yiddw5At9/KQGdjX3uV0RmAbl8Dz9l7Rwb6tdT8mK8/APTP63oA6Kf3uOqb9fcWUFbfbjyETdyoMuylwK9zvnm+7PzZ9LDvvvvuRQ+TwJMfXpuxkpbMbwWg84mjhYEuKqIadFr+zYBzVUorP0+2T11h+vklFlQVl1yoAig+rj2BtrLmAkuXdD4A9I/Jo4+n+rIocADoD1hvxpZoeMyaUZ9AMwM26mUnA0x0raHX0z2vewPFhEeA74w4A1JyvBflPUtvySreGvm/9uxAZwIKYG4OGBY5RigVpey7RC43XhNAX957zh/KRRnY5llqdpaurex7TqHZyz3AY/bX7ucJdE7jErha6WDzBNApCyk0ANFKz1in2UtWtnWOM/d9bQl3z0KpyOFGWckh4XzocWZQVmQ1AnrNe6IhJyDjs8t0l5kCKK5HOKWu8r5bA1bsv0qdV+48ZYmT8x490NsvKWiV+JwBF/XqK/u8ckIMbhnoDZ9RKU3PSzEs03SeD3Sq9DvnU/vFM1YdwewZC/gBnnNMGj7bnmkUqWn2/bOs4TJ7eQufOwD001S6BKD/6le/eiiAvmXtes2XBqBPfu98xSec1a3Z1dfQ99rXOpfOKyOWQ9LZztDF+18LQL/2vpevF8SULJGBmJwxyw5zBgx8r+jvre1jzt3bAaB/ps4BoN+6i7e9fw1Ap9fM0oicPemKM0OZHK46lDn5XDWjbXex/io6RBmEnFGVcXTfOaPMs5w2MOue13sE0APRAUnA8wB0jk1ON7palTTMbwUgARKzAzgeq6xG1nESAtHNAeju85EZ8vZNdpKZjv+b3/zmZZALS/qhXfS75557NgCdXQDEq+Q/P0N6+DIQ7J502PpZ+FBrY47/1JZsy+dMO4++Yl/iN2Y2b1W56DVliQusn/zvHC3YTgWPCEqmWxhsooAI617VO7Nz6rx6pnO+ji8ZQA/4wzOsEbAlAJ1unC/EHqi8PhkxA2D8/VQm35Z9c6/XbAHQ+QP2lnAPPDcfAPq9Vu3jfM4BoH9eywNAP72vAbtV+KCPwyEM+gGbWHC5mcyq2tEe/YCcpH+Vec3nKpDRsDb4t8FnWCUlfue1SiKPzkB3T/lI6bHKr6MV32dVgPmG4Rf5OwXinbo8u6Q+urEAU3Qu05/fZ7Y24l/JLptVjA4A/ePw5eNJvlwKHAD6A9Ye4IihypTCtCsBTSkmQDBVRh4HbxnUlZS+1+3cG0BfZhQT0pXO48wjeBgO9ciuzOutADqjC5jWAJwTfAbju9Iw6CfajcA2vxWAPkuLF0hBgck4CvjkAJglbGd02yw7G9hh3zDSC74AYlKCyliZGXbnAHTr1NqgU9HzhPss0U9BqHS+v18LoJ/rkeO5y4wG8E5H67JU4tbzEN3r357TD91zrADnC/RAxy3X7E3mswqC8D322q0A+sy8ccYCzdHI/imbfGbzA7pm1mXli51D+6FsC/dXxrnnno6kPt9z2C+dLwqlCFJ71mw9Ctio9HNl3GfLhBwfZnvV+9Cbkg5AL1t9C8295gDQT1PqANC37qDXf13nN74+W3uUbf36d/X5G53BjObOdecWnzkA9POrcwDon+lzAOivc5LXAHRAJv3N4PCZpYmn7uu8z8ozyWd63z2ATnpI+i3HVFlz9McyOQLQ0/kOAP3/e9G1yYn3BqCzX+y9JYBuTbNV7rGvzp2ucwB6YOYMQFBO894loJ8NQKdrdM7p/HTvtXZfr8O5/vm30DdmCylO5XSRc9Vh5qfU5sz6s8P4H4CxZs+fLYUnBqBzjmfjVt1s7fmnLSbrXFCxUS9ZAKr9L2hflT2DXVX1vXNVn75kAB2vKDgf78DzBEBaO3ZtmYzWpUBstmYBRID0mel/j2DIPWfgANAvU42/BFjFd2AGVEmeEIhC3s22UXw/jT2JE5fv5mO94gDQDwD90o6eADp9nM/yANB/9CfW4qWZjYI2dAU4DICf7pD/9JzO+L//9/9+SeYz6AeC7Mz0gyqnFGCXv3Rm3x8A+qWdfPz/oMDzU+AA0B+wRoylop0YYoRaEU8URQxVxD6Dsihbht49r0cA6AA6TnazbHoGkMGYZbwDz2UVy6Zv3KoYM64EIzTQUkCC6C+Xst8ix4DCjFnORPOaE+fedFmu2YyS51xkdDUKqjAToIyNso19TpnIs3Qgg7IsX4EXOSHQmZOonmHTqDwHoHt92d8+ryx29ALeluls/5b57x73AOgZUowpYDwjijHFELBugh7+1b/6Vy+lhBu3ON/q32hv+h4zWpch5dkqM7m1pKN7DRCrUkBRl+75HgB6mQ/2ej0hORzKYDWnCFP4KGn16+OAcJXlbZ0yUv1cyXXrXgS/2Xe2/5zfnODWqnYJZvfR67yvlgJlSbX/KpNI+eT8QGfD3t3jyDsA9NPS4ADQ7ykl7/tZZS8VDBWfMJ8rSXvfu1j/tAJZOo9VqjDjAQeAfn4lDgD9M30OAP11Tu0agE4fmMBQbX2WGZ3k72ypRE7f0vtw+dRTNwlAB6JPAJ2+GXhuPgD0H8FzZ+i9AOgArxyEE0CXfT4z0O8VmHHudG0B0OmlgHP29ZcAoLMD6NtVFJsBq29d+tpa2hccy5zUHNZlbONPWwHRmcnMx/K73/3u0z/8wz+8zP4HwDb4IQLQ2ZlVw9qS7Z6exg7Kh2Pf898YAozZrPk38Da+D4NNtHZ9yQA6PleQNzszAN1Mp5plcvOf2Mvz/JJbMgLZn7f6lPZK7gNAv0y5A0C/TKO9rzgA9ANAv7R3lgB6fr0vPQOdbVLinZ/Jdj5GcmmZMV5SwblkrpIjA+Z9tvL5qiCpAlRlYVhElT9ngN0BoF/aycf/Dwo8PwUOAP0BawQ4rewz46te1JxhQCiGgAEMZSQYMqn3AE1rt39voJjT4gDQL2+WWWpb2bcZxZ4yw/npKtN82Ut6AjETkGegcw5ksM+Mg9kfHcC6VsKd8zRQ1c8zC6A+7Gb3Wo9s97cHQKdk+Awz50P96jxTZXMEPlQyx3wLgI6m9n2l94DoFBrOEAMYXHn8rd+zLFUUOGZGk1sB9Llf3F+OBvME0K1pVQw4yyqzDnTPaWbm0KmfD+VNoA6H9TnnTr2b+874lRkvK4PfvqinsP1W+WfVNCrZZOYcy0mPzxUAcikDZJ6uA0D/AgD0fyon9i/+qdR2AR6XuezHesWyCkVBVZPX+Hm2QsCTZ5uE+fMe6jjj7w1A54DF62tFYZ4l3OlXybetTvpztDsA9G0A+uw5CzAFOBjkRJe9PIENTnHy4RpAZc8+J2NlLDbI1GQuef53f/d3n37961+/yPVnuNYAdPrZDIBZ69eMpkCregIDFiulfGt1KPQ51VtQ4CInFV2koNoAdG167I97Xu+thHstheh+gGk90A16cuUe6VEAxwY9qvXeU3JzK72nvksOVcL9f/yP//Fi06YLet3sgV6G6KPPr+dIPi5LuNcDne7JacmulsX6kQD0epyybaxHlajY5s982dd/8Rd/8bIWekXvyShmf1QlzXMDzhvsOvLFIPcrZU/uuK4NIjgXGCRAWVUNcxm0WlSwtdauLxFAT69V3aj+s+xxe5cvwGxdAAv2h6te895bSwJryTfQ+gZEXLumt56PA0C/TMFzADr9uUqV+bDyZ+2tPHj5jra/gq1Q4H++ihncsf2THvPKA0D/TNejhPvpPab1SBUf6ODT9zl7c5NVBeDusY3x56ooLQNB2SZ4NVtDRrfsbjzc/FY90FWu5Ssgd2Ay5BHa4EnoUisieglb9JIeK0kt2tZT3eeTEYL2GvidRKsqgLZqB4D+GB55fOpBgdekwAGgP4DamCtBZgChZKEbyn5wfiS4OJgYlQxKEUsT3LvVOHgEgD7LSB8l3E9vHI6MHPqMRZk4hvWfJegYgYGME/y27pU0M2d4AzdcvYeDbfYOFzWXA9pr1wB031WZQ8bCdGJPx9T8XgrFHgD9XAa67HNKxj0z0NHn1L6vDxDjLudx/W0unTNrtuxXX6Y+pehWAN2Zsl+s2XRGc+xXwnNjei8AACAASURBVN3M8V92OuW1UnfW0zM1lBOsjQEluWjKc+WIynz3HTJRC3zgkJx97P0v4B4N6qdstp/7LvdSf+UJrnOcby3XeADop/nLh8lA/7M/+/SrAHRA55/+6Y8VEv7kTx4gkZ/7IyffnZm9fo7X4F0zg3wCjgWomHNEXeJrS4q8NwC9HpqcBfFPM7CwXm/1QK/v86274ADQP1NwLQOdXlimmJksqjLQ7CmXHlxFGM6WLaVwb13DjwKg0w+SufU7rufxPPt4wnTo0BsL4L1HJp/7KNCSI4mDqr7B00kOQJe1Sd/70gH0KpPQu5yX3//+9y+ZtLJiCqIGKNXeC0+jy5Vh+0iwgb7rjKTzAtDray/7tnu3d37+85+/6L9mdkn261Ydb89ZXgL8em/qf673Jnsr+6gMdPa18VFKuHP+lu1kPdhpbE66+TNfbFNOdNUwzNYJb7KPtjrw6ULZRHwsf/jDHz798Y9/fBnORnIGgK4qHb4H4L5WF0JH+lBVvvA1+0y1PbSfgetscEHgywCx5Vp8aQD6TAJgQ84yt/NnvohakaBZVfrYw4IS6HBmvrJaggA59rQFu/V8HAD6ZQqeA9CdgYLua2NZUMRWHnD5Dva/Ak/Kz0Vvnb6x/Z96v3ceAPoBoF/aTbP1JrlFR0hPUI3HEFQowDCf4dZqnPO7+SzSPapIS0YaeLeAJ3zdeZIsZUgSXAvafXQPdHKbHkvfxsdLFvC9wHM6rHmZVLZGb89MrvHZonMtQ/nd6QQNMqsgYvTuOgD0Szv5+P9BgeenwAGgP2CNRCYpM86ZJPN2ZuJi2GXaMcQC4ETbbu3VteWW7w2gu29GusG4JIwYroxYwqje0iKuMl7Nt2a5MJorJW6WkRM4zGEj8IBB7rsqlWJ+qx7o1j6lBWhevxXOncDbepkHdia0c4Bau4BKBiUwUfAFOle+0LNXmtPMMVp5beuzBqDbOzkulv2pKyXO+K3EpJkzbw+AXpSfmSMO2GEwsjgcOB4oGvZMvbq3ZoavnQG0szdlQZmdvTK3GUT1DOVgc11yrqB3ILKZY7F+bj7rVgAduO8erbN9Y50Nv9cP3TwzTq3HNEQ9SxGf9TnnJK8XeVmYazSbhpnv6oyby3yvDH6zv3MAV7WgzHT70v6e7RSmw2mr8/cA0E+v1ocD0L/55tNLBjoA/U//9IsD0PHaWfljOm6dv3gNeTAdOgVgBVYWvFImzxbeNnfYewPQax9DnmQMm4FNv/zlL18GR3qBRrfKFbQ6APTPO2YNQMeforl5BlZNwJY84zxvWKsCAu8NsM59/lEAdADSzPSn0yXnZ4Yyms9eo2RzWc5bZfE5e4NuV3slui49j+1DVyf36Y10u8BzOt+sRLDFlrn0mveUge5ZCqQ141+qIbCl2Avp/nh9pSDNbAU6PiD93mDw0jE6A5KsJ6ejYa0DyZ1bgd8N8if5dEmnvrSe5/6fvAzI57AFnn/77bcvAHry0B5zbwWoT7l4y/f33rfqgc5GCIC0HnSEsnbv8VyP+gx8CA/A483kgr/ZT1sDLsicWsh5djqAQDqzc1FrMqBrFS/8bc+1tr58OgG+ZoHggQP8DmvXlwagz2QBAVZkggHIyIZk+yYb7AuXCgsST9h/eB6amvkL+HgMv2cPP7Iax3ItDwD98kk6B6DzGRQwWbuJ5kfKjMt3/eMrgOb8ifxp9ttsefcM93cA6J9X8shAP72r8ah8v/Tx2oc6e9NfLCvafsdL6W7XXs55VUXwcXoin6vBxsqnCzwuwMyZeisA3f3VOoR/NfnObzkDQdEi2XLuzPMD85nQv9A5LATew5ZtVA3UPFtXHQD6tTvueP1BgeejwAGg32lNKlfl43LocCYyuGYp5vqhej0hlgMCgF5miPlWw+ARAPrMxFXST+aEQTiXPQQ4mz0Xc/bsUUADckXV1ZeZ8yAHgoCDsjQYsWW9ciy+FYDOCaZcDCXGfVJg/I2SQZmYo77xjP+czpwJk86Ec9UMZKhwnKI3YLt+cmbGfOW6vX8NQAcIz3K/syxw/d/K8igzklKxB0Cvb7eZ8ZwjDkibg6Po8iLM9zp1O3+UN3vT2TNT8gLA7cX6g1PwXJf2ZQZhWVYiDytjac/fCqBz+tkfBYnY5wYlb5Zl5QC0DhxP9nnrMfucU4g5pW4t5zxLR9tvKcqAfo4N+9B9o0VRqPZKa8C5WvZZ/U+tszXfmvV2AOinBdOHAdD/7b99ATl/9c03L2fyBTxfAdAvndE7ifBX+5jZlsO5KViJUQW8iMdzFnOOM9LI81p+kG0CZWTiGECx5kr9LsGMSzR8TwA6EKGMMAZ7mWJm+sA333zzMuyrnPR75crcFAeA/pkaawA6mTt1irXS4vZnADDHAv3N2tGD6TKPuj4KgE6nKWjVTD+o9OAEpDiB0xXYG/hDgbr3CCqhFzmPdAK6ar2C6S++z/D9QDMZoQCnghfvtcbvDUD33OnaHHvKuNdjvOpVZEKByOiWw5OOZw1nBuYsM7vk8/3e90XzqeuXLWoWFJm+ZwZ41XqJPKp6lTWUyaTEvDmA+pKcuXXNu8eqdJED33333U8Aejoy3pJubj4HoM/nn3b8kmbz3uN/+Ak7jx0smBytapFltt/ZwwZ74daLHVnACh5QZSr388wXXlMgrZktdirg59wzeFa6kYHvkDUNtC0Ai9zPnsQb91wFNdpn1leAhn3m+8qaNZNbZNYlufUlAeid0dqTkQ34myw95wNvS+cFqiT3vS+7Hd+ZICs619ceL7xnYOTW/XEA6JcpdQ5AJ0+m3Lpny8rLd3b5FfhSZa7ttRkI+mi5dvnufgy8K2mBrYMnNQCTgk3IZfxP0J1RC4stn3/P17CV0hvMeEA+NLIZnb/++usX/WFWMtxK53MA+qy4hP/fAhSTq3S0f/zHf3yZZ0tI/N8zzOeoGtx8juxG8lqCVfqemd2er8y60ZMNmcvnrjU60cVPtY9Fr9lGqdYJ/KD8B7ON6CmfcDprSVb4tzVN9+dvLviJTwOAnK+1AN7s8VPP9egMdFWxatvFt5iPky1UD3RYDD1xyx5Mfllbdk9tmATEbqlQcwDo9+Q2x2cdFHgbChwA+p3oTrGp3CrBUkkPQneW5MZ4yzKgSBS9LEqL4zDjm5N8CyNfu/17A+j1PKkHGUMnAJ1SwKnDqe+ZMijNHBrX9u6b5b8YzZQXjjkzgZ0ixplTWRqRozOjaS2q/d50WdIfeF4ZSwYXsJvB7zmKwGfoW2fKrrHsbzh7ywRaloWecgSULiLbTBFSNofCaI+tAejWo2xlPxdli15ldZjdd6XPrd+1ADolamayUGCKAAQIzQjF6FKE4nQIbjmeGRbOGSCos0dB5bio5yRl1Xf4Pgqe69IZc6Y5g2vBYC3rO2jtbgXQ66VjT1POC7jgJAv8MdfnHIBO4Z0Z6AFpZuuZYXrp2dZoOysRBKxVsqhsfvddRYpKu8f/3Gt97e1HeydH+lan/QGgn16djwKg/9k/AZ2//PrrHzPQ/+RPVjPQTwEEe/f2Fn7y6NfgU2WNmWcP74JS8C3/qxIJHoZHFx3NuRhYQH7MNg6TH1S+vPeuPdt7AtDxhkq3CsoqEtzMGcs5YzDYc85sDdw5t/YHgP6ZOucy0GegR6DuslSv18wAkABWusy9Ada5ph8FQAdmzsxyunf9O6eMLVAhfYHDCE8o0O5WXkdnoZPSWziS0jvp6dOe4dRUwtG4B5A47/s9Aug5JNEuxyOgLock/ZvelP40QVnnZvZqDYicul86YHSaNlXZoen7ZEuVTuhy9XY0s2Xpv3iuz8jGoL+zWRtlFj1aLi+rY7Epfvjhh0/ff//9i/5sf6ONYOJ6tP/iF7/4yTG6vD+fV2uk2TKFLotOa9e049Go4GD7/5EAeno4Z7y1CqQ0P/PFhqxSFvtzT6BvvbTty3ppV9XMORGsYLDtZinmPXSZbXWcS/vLoH9PPwN+BgQCuDkba9eXAKDPQBTyqWAH/KPAKrScgBlQJz8G2gW68aNkT9KXrWkBWACKqnHQe2eQ3p613vqeA0C/TKlzADrfgXPfqBKi+dFy4/Kdf3o5vwVp2JP3bKm55fsvveYA0D9TaA1Ap6dU+Sg+UYD5nmqoeE/6j5leVsUzcv5WAN29BbjicflCz1VOKQgl0Hvum9lSiW4Z8M9/WSCBmf4WiE4eF6xEf5p+hplMM/VEtnZ0QXPyuPYb6EwvJIv5uqtG6Xyt+f8eDaDXKglmQV/LRuVDUaVIEKh5a6WiZBOasHvSDwT0Fzhstp7pJbPyFl0zmWhGSzQ06K4F8tAtZmVi65iNVSIhuUQfrF2R2XfVzugevo9LvOn4/0GBL5ECB4B+p1VnhJc5jMkB7xj3BNhkgF5T1iZmLdKsch8cvpxiM1Jrr2J5b6B4WWp2AugEUkAsgZRBaWZsXtvrjDCliDNiGc2V5CYEgbplnDHIZwZ/IKN5LYP/3nSZ2weNZFrXn5VQDLwlsHMgmmd/agJuRuNS2jw7GgBXAuEJSg6DekxOB2rRfmbvXQPQKTOMVoqNiNWMWetXZLiZcGbEyn6nLFwLoFfyvwxKa1ipSs9T8AClapYWosjNKOUtxxOdcoJRbivtZx3cew5GDl20F7SCBlvOVsEI6Glw3lSCbma5AG4CtCoDtOXeOcEqS+hzOVApUfU4rdzq3NtA9Pn36Uy1z251KMwsnAC8Sh7NvuyzUoKfAwUZnkVDW+dZanZrucYDQD+9ez4KgP6SKfxP0dvkX/3Pl5VD2svLCOktZ3fL+XuL15RJVXuEjE/zsmz7LO8eDczolSMKL6g9CLlSRDsjuczUS4DZewHQ8Sa8Qc9gxrBgqdpqmGVdAE6AJmTh5I23rvUBoH+m4DkAfTpJayvDmF+WcM/AN9ODyWSVSmapu1vXbPn+jwKg04HTZegzaz2y8Yr0BbxgBkzeWuUKbem4Vc3hSOK0ozsK/CxQ85pMzT3r/V4BdM86Wz7R79O50bWzY6ZH5QBFTyC6Ncf3sy/xuoKVzcv1nQGy9OICdcmcgrjIJM7p2o7RTckGNqv7KIuJ7UG+ZBfUDmrP+l3zHnZFur6Znf273/3uJQOI7lzQKbpwbpfp5t5P6cVspVlJiQ5bMME5UJqNlr0ks1IQhEE2PRJAn6XFfX92sud45is+hBcZJQicAgHWnsM+rN0VOtcugs0NDMi+JvetAXtvb7uIGXDiXArSMOjf6RT4Kdv1Zz/72YsDnsN87foSAPTayzmjBYMXEF4pYfwu21AglbWqcgCa8zc4R2TKDNa2nnSE+qBXvY//4LUymQ8A/TKHOQegA3lq6TNb+1zjL7l8B/tfQcaWvUwPTVe6NZlp/x3983ceAPplAJ3vfVZkw6MLqtuavDGpXiJQyUBszPQPvtR7AOglE+Ft8cJLAPps5zbvtxZw9Db8is8cqIuvTrlFVtWbG2+dAUmzdUF+aOeablQ1XcFRaN2gQ9VOxmdVAUEgygzoX/P/PRpA5yegI5LhBVraF/bKrKS0tT3SrFDD7qlCDf2gNqFmgQTxlNniJQBdpRUAekEIdFj0OwD0e3HN43MOCjyOAgeAfifaEh4Buxhqvbkwx8BCM0MqAM5X+xvGegpI9P+9QMEjgOIZYVxEF0c2QV0kPOErAopRaebkCfzbWkaV0C6jn0IAeAWKmtGv76IEcJQbW0suPYIu1qlyfwnq6dDh1Clb3n3KmmdAnDP8+rwATLN9xVlkANFnZu+MdPO5awA6gU5hsD4UthwagHSOo8AI61vJG/v6WgB9Vizg6MnR5d456HIOcnAItDAmXQKCtxzP+nY7gxQ7ZR0bPqfsTEqpcvfAO1GBW65KOOWsmRUQ7O1bM9Dby2hkb1c+kwLcfVNAnaEUYOdo7p1lOc8tz7X1NfPMz2hUZ7RKGuYcRO7b/aBNDt7u27zVaX8A6KdX6KMA6KqTvBiff/VXn/6ff/EvXhyqGW7zyddK/u2Vi1v3/SNf56zgI2Ub1p5EqxL8tzJ9tUWY8mWWV+tnhmCldQWrVPrX7O/1HTznQHgPAHoykdFeyTRypao4+BDDPZ7MOZujbqthfG7dDwD9M3XWAHR6w+T3ZEDZz3MNyOV0DzNdLqe4Pfuo66MA6M4rPa4KTOwIgQiqUSwzbWbgzeQf96AxsBzgwRHk57JS6DHWPqAX0JSet7es8tr9vmcAPbuRTMjhScazGyfgzalWmywOT/YiB52/1febTs3WwOdP9Zama2ZXBRKTN5yigMnAyTnPlk++k9zGY8mWWfVka2DkrXuODjqDNWslxg4lT8sscha0iGksy953H2hcpS17Nhu+ylVr95sDFU0516tS5bMeCaDvKTd/K83v8f4ZCJkNcK0OZ01qIUUHwHMagjBr5+bnst3xn1su9La29A22q/02dVXnQRA/nYONvHZ9dAAdnWbWPv+DbHLBDYKqnC1nA78DTjYqtW92tskQfg6jdn1m5xmvC0gva93nVJXp0TzoANAvn6RzADreGriZXtD86LW7fOefXnSVkpmcZed82Qpry+c86jUHgP6ZsmsZ6HjFzKA+VZr82vWJr+X/KsGEvXIrgM7WsdeA6LU7FKQI3F67CqAvWHK+bmZGk1v5QfmL0//ogHQ532fM6qV47Kx86Tz3mXx7tY8pQKqKqGjUefF5/MsGvb+y9ucqTTwaQIcf1OrHM8yKueyS2qFu9RNMWUdW/eY3v/n093//9y8B/QW6oiV/uwBnYwLo/L10/PSXAHR0PQD0a0/o8fqDAm9DgQNAv4HulTo2Mw5yPBDilRwnxIqaJawokZUg58QoWwdDj9HmnAg02wo8z0d5BFA8e8J5Po4egxCVucARw7HqOTxDQiMwjaO0bOBlVGegednEDE5OQoBohhglAK3LaKfA5EAUfZ5CcQ58fSRd0EfgBEFtENScWgYn8szM39obfpb/n6ViOKo50BoEdTT3/GsAumi4CTCUNQ2EmRnFFAEZfhxTFKc9APq8d5nzlBgKHUdXoJDvbb9YQ0ZM92SdpxEzM6P77MBz+88Q4T57FlFQKzs5y8DJoNly2c+zl5N7z9l4DwC9CE/Pgx+gNYecaM8co/UtnT1Or3U+bXnWra9pHaayXqUBDhJXARLOfCVjzVvv+wDQT6/GRwHQOb4YV1pv4GFrEdWVFpsVGAKEt+7XZ3jdPCtkWoYnp1ylz/AVxnEGZ+XX44HJX3MZhPgTmZgTET9FW/zNPFuFOItr1SnOAehTztTbzOfjf6cu31HUf1mvt65BZYfNZYRxapNT0dZMBgIWDfc6e8Pfeg8HgP6ZgucAdPKqYe9U0s7fuuxXe6QKOALpOBgM+/RR1zkA3X3++te/fhlAka557tJbTs39Lfm4DDjL6TKzRv2M98XTKqEYPxRcQ58x6H9Vq3BeZ+nBAHRAw55SlXvpLWMaSEJHcn/pRnSxuQ+ArjnV6JK3tpmZ9/ueAfTZSxvtCkYQTMUGyg6i+xVwQqctKKUA5eTkzB5aBisWmGXPzaCj7CxyiQ3Xd5p9buso8EELJENw0paKX3v31dr7lhnj7KDsCmcjOUj/LAP9m2++eQkky/acYA2aFMxmRoNsWbzi3H10jtGP/Q8kRLM9AHq8Iju4Hpvmj37Rb6aNsAZcsY0KVKADyKpr0HVygtubnNAGwO7Wy3eygw3699ShAOg///nPX6reAA7Wro8IoE/Q3DmKX5nJAmtDPrDJy9pEu/r8mmePYp+XD81Z9P78GM51/Mb5KlOTjlfgmLk2FtcE4G/dHx8FQHcmCoSSSDBb7kxaoOUMhpyVNNcC4c8B6HwDJROl65kBTcvKY1vX5J6vIzNm5YoJxN7ze/Z+1gGgf6bcGoDOrp6966dPeGvyxlyfWsZkY07dHb+/FUB3pqrIka1EP162OZp+M3oge8lY2uAzYxyN6OZsB3rlbKlZu1WfQZcs4IzMnK0L0kfwd+e35L85033wiYL40aXqWPj0DDhb8/89CkDPduN3BnAbZEx+AXQu8I7+YD22XFNfg/f4XCB6fe37fIEQBeXMYD77qbagZrpjFVesxZGBvmUVjtccFHhbChwA+k76LyNuKdeVMvSzsuYGoTUzwhiBDH0GAmdFmQA+j0FRj+Yc3wRcfTm2gk8e6RFA8XQaVm6QgVTmCUOTA6LSfub6n5hnNjpBNbNhZqloNGJ0VUqwMmCUo3p4E/oCEgo6ELWXU+5cNOsj6JLD1MyZQ5gq6UJQF3FLSSKgGS4J6i3rmUJkRmfAfL3YMkKKdKuEHYXlGQD0GaXHGK5fnX1S2UQOIgpG5dkokT0XhSzQmFI3A1acm8qJc3jNMsjOXdmdwHPOFfvD91S2aGsW1KMB9KmIUaqqAIAuM3JzBp48Q7R2LR0yKHLIml2BI/W+zSm2Zc97/wGgnxZMHwVAZyQArBiLzvlaNQ4yY/bODDi4NbNop9jf/Ta8KmAC4ENuGmTaDFwiL3peRu48RxOYm4B3n+tveEi9h814XoA643iNzmsAukC5jGxza2Y+lSnc+fZdOcvuAYjOYCxysLK9APQpI+lPZKzBkR4t18D+axb0ANA/U2sNQFcusJJ9aE5Hqy3RXAP7ZDpq1kq9X7M+W157CUD/27/9208GcHrqdVt/nqB5GcTt3UpmT3DM38jICYhOMAmQ+owAeo6pGUgLNKnvLR1+OtwDmgRvCnydjs0t63buNe8ZQC8jvEzmbEMzG6iKRPZM+jT9LzCJ47KMoQKuApGXulZBSDNos0CsZBAeNysW4OPp4zMYhn06M5W26nW3rrUzFchdcLWsYIO9GLiJnwA2AzfxnlOVWDx/vSTJYp8RzcnstWuec2eY/DT8vAdAnxnt1qI+qz7zo1/2USBoFTSy++a+4kvhCyj4sLZaZvZdAerkfkH796hmwhb5wx/+8BJQLmBjBvNxvlcFD19buz4igI6PVEGNXK2Hq5kNXrUA56hEEeeyIBxB//iLNbL+rvY9MEF2XgFFzkTy1GfM9hFs+fxMznh6xb3t5I8CoKMP+tmvePqyml17GC0D6swFpdBV1mh7DkC3hq2VuQqKbIk95bXvzRf5W+xFo7LyVUC793ft+bwDQP9MtTUA3RmdiSf50PJDXUt3NE+2J99r3WLf3gqgO3sFKNp32U7xw+53Bm05i2EF/Kbzmv7EAs6qClWgIP5Mf8+nSE+fCS8zmWF+XnpOpdpn4Do7u7PtXPOzGvyva8kRy/ueAVjkLNBbFVS+Yp9dlTJJYAJ/zOeChWfgs88BcBv2Tm0l6WpkuABfNspWAH1WAgpA5/eXQDftHjwzHjr7q5Od6bH8154dXQ00OwD0a0/q8fqDAq9PgQNA30lzDHQ6dSn7nIcYP4GVMMAoy4gyMwIZFl4zs1kJidkDneMxIRRYcI2T4hFA8SRVvfsIY44zjjSDAkP4ZxTNCCzKemX/UhBSDBhZKSo+OyNZdFYZAeZKeM2+8eiW8drnrS3rI+gynatLQZ3wJBQJaRmX5msFNUUGTSpDA0ijBPT5FIoyOp8BQEf/SRf3Xn8zPwdwUyKKwDTbL4HplLKybtBrOi6cFwEozpNAhcq9OVdT4eVYieb2TH05twIqjwbQp5Ln+WaEa4rn0sC9hg/sZG+b3lZAQ8pkDl5vnvc+y3Bv+uADQF8l00cB0BlvVVipf+qpfY1vFvRSrzAzOfCeLryKU1C0NplWlQwAWQ6/HFvJNoFRVTDhzJpOe59VgBn+l3Hs86czWvBeEdaM0HO903JezhY0//iP//hTZDmZXqYw3jwNwmVpecZufPwewQ6BjstWJoCTacwKFiiojl5g/xju99brANA/U3ANQBckN3tfc5ZzdNiHcw2WJX3LUiiD7Na1Wnv/JQD9b/7mbz4ZsqXnvprBe/391N9mMAf7INDcPEtP03f73TmivxZwWtYXncdZfDYAfeosMs/LAHav7B66meebmW2CRgOa8IWyhO7hOH/PAPoSiI1+9NqZoVJ2ODmCD02d6pR+uKYjziCsU/vY+2bPyukMJY+y6zh9twQs3/scB9BUxY18sgdVJ2M39tzOlCCYBp6Uo5ozvYtcKVPWDPibVR7W7n+egRmQ4PV7APQZVGPtk+3k/Ee/rFXBdmxaNp+/1eas57f3K/FtlrCA59ChZLpVjY7cL3B9CUTsoaU98cc//vFl8PHMVgj4WpUOzpXd/YgAelXT8CM8v2oAQG9BKFWFcyYLZKwvLPDcqEJZciBAHpDgbDecbevvM31eQZ140sxor1ob2XnvrOaPAqBbtwKw8kOd8ps5Q7XVsberQkhPWZPb5wB0OlB+zUr30wXYO3uqbO45y+feQ185VSHzmfwtVZFx3iTpNACJ+dHwv3pQ07/f4sITZuVGPDSZjccDCPFNQU9VoTpX4nv5DGsAOv9f4Ki5apb2+549RraXGWzGlwo2vEcPdPxuVg1a04tnKXpnUiCq4ECg77ymXmINZkBSSVUC99PRC0zqHqoMO/lBOuPMbqe3zuoUzjBfKzlcshw9kvyd4P/aXnxEBvr0P5Pd//k//+eXQZbM1rn55fmJr/HL5+Pmzy67nS00+YX1rGLulEdVNigYowBKM/56AOhvwbWO7zwocB0FDgD9CnpN5wNhUsSQGXjMuOJAnJHwBDdnXCA6cC9nNwdJ/Z44wetrZ6ZYUoTq5zWzUqYwXbv9RwDF87sI5gwkSkulYgjpeU0AhLGzBUBnfKENg4UzYwYqUOQT1H4u8nj2Fzm3pI+gyxTUouZSaq1pkfDuj7ITmFs/6EuA/8xiIqiVrf3hhx9e9lpOBzMAvbI5zwKgz3Xg5LRPDOvavncWygwxM9LqzYNmOVJOAegcTYxqCpH9YlQGOeceAyIFieIZuLQ1K/LeALq9MnuHB5jnSL2CHb2Ll+bobT0ylqznOef5kYF+enk/CoA+M1DLZjjlqADEBihP5wu58p4ufMmeNipvydGIH+YMZPAn92XtDvEwmQAAIABJREFUcsRvAdB9Zo5ljoppsJIJHMv0D/xvZrRP+q1loAPvpkO7Mm3mpbE5v9f9nwJO964ZQ5+e5T7Rbzq0576xRyrvSX9qz2ytOHJJd6gMHpkj2lzJNjO9pqwe31uWlb275VqWErY3agPk/eS74dnsi0pf7gEg6af0B4ODOjlq5tAKRPYcMxBqPsc5AJ2e1/3ZA3Qe4xmCXs4B6O5Z6Xagm/u9BKAv/38qw3cGfuR4Czyv+hSdpCo59mtOP+fu2QB0z8z2KdiPveMsChyl180s+xnwSAfL6edMTL1uy/k495r3DKDP50LXHGr2SIHWZvymXt144LSJJgi/rJQwP3/ajTPLfAIHwOXALjN9nNwwZNPM9iK3rtue93vuMqrQhTM44I6Du+cnm4CbDcBdGZSzzyV6A2CdM4CsvZSjv3ZEp+5znn1O8M4yfX4PgM4m8Bl4hOdg6zlPtbvaQ6v38h78r2xUet0MwJ+Zrmy9emMHnLd2AejL1i33BNDxuAD0su/sr8Cgjwqgz0DpALzAc7xIcIC1obN0Fp2dZAE5VvArPkI3bBTMkg7X+fXeKgw447NHrHNSlh/AnK5l/QHp/C1loGZjBg7tCeSeZ+ijAOhouwTMTvEKtMz2qnpfwcxrYOQ5AB2vzadZstByH7wXnvUW93kuA916lExDh8wXyFf6Fpc9xrbIhiFXq6jjPh8FoOMTBU2z+dhlBf3taW2Ez83KGvzeJcfRKW7NQEenKgbN4PZlhYcZcGx9taUpAGFtfWerHvwYP6XjmOkYJSDROaauPvn9tOm7z3qwV6bcXKU7+439F3+ewYrn9uFrAOj/6T/9p58A9OxTe4StV/LZVgDdsxSsMAF0/v8ZmDqDiGcLgeyomTCVHk9GHgD6W3Ct4zsPClxHgQNAv4JeU4Fh8NbvrwzYjDkCqSh+jHr2BPe+gGfO7owO4N+M6KpcCYWVQT57eq31CJuP8gigeH5+Dm2CmcNhlq8X3dZgzAQiM2aXjrMMJ8p1fbIoKGgk68LPZSqWqZPyTVFCZ5+/1VB+BF1m1J+MOCC3ErOcHzmcKHGMbdmAZk7SjJhzvXlmqXKCOmcl5bTgAXuFASmim5MdTd+6hPvyWHHO1zenqgWcIBRea59DgsKbIVA5PzSshHvK3czmstcCAezHmUFjrxRwMRW7rcr0vQH0mUHDoOAoDVCnrH+0y96ewT/WgOHh7M6euMvnPgD00zvhowDos2dWkeengonIvlk23L7B97YGTL31eZpGFllvVIGjNi5Ac0YxI9SzdT7wsQJOGKLTsC2jiUE/K3DQIwrs49wkFypp7jvKzFqevTUAXWBcEdTm2ZN+Cd5OgEbG8b/7d//uZdwj2MFzVh6a3KhsLwfN/F7fFZCNnpyqaLAsdbdnX7xVBjqZkaPRc1Tu27wny6ryqKom0Vlrp2JPfckAOp2MrgDMpncvwcgtv09H1OwfSLYHjtIpCow00+2BAPQ36zx7hz8jgD7btQCUKrVIr8thhJcHKjo3ni0wsx7F9PZ79Cj+KAD6tC/tlTKf8D38L5uKzjjXYGbE5pAz+7wu69HaBJhX+aRy2cmaytiaK0FZNtfM0NvDQ299D7qwNfEtc+29yD02QOfPs9U6TRBP1R3I1yn7JuBDHy9ACr1rR3TqnmfGkNcWFG+t9gDo0562n/MLCIz76FdAXQFv+QvME0iwNpXbN7Nx2wdkPNklWJDc994y4G6lHz+NEu5sbxUGJ++usgaH90cs4U7mzectiJGuYD3SyfCq2UaNTpbvA+8IeEUj54MdaC7jsTVKXyYvnYN8bIJmCpLnG4rned9sE1ipcd9JthQwT7bPtiF7soo/CoBOLynIQHDDWoYo/l/gwyy3fq7k+gGg38pt1t9/DkDHJ+N5+QPpsmy+t7imnMajq0hRxclHAeh4dfa0WRAgutBjrgFHoxk+UzVUMifgGfiMh90KoDsv2deBzmzspX9yAuj4XbKOjrN2TfuDDl5gIJ6Kd9Mn6S70yVkBZ/J7fDy+mR/vlJ4YP+e7wDfoiemXW/bfowF0wW8B6OhQW6JZGfaaDHTPlD1ofygNLwudLTQDIfKXVGklWnjeAibN2YZmvPYA0LfsmuM1BwXelgIHgH4F/QmWBA1DQmQsI95MKDHADcIjg6ESRUVyxjgxTUa3DC9Oap8xmWg9RShDgemMDwx/lnxdMwQeARRPUi17982eV/W+8jfPO0vUnHLAeIYptPts9CCkCOWANzQoq4yxNAGGLUv5KLpk+MnIIawZ2+iQQ4uTinGf4lN/70u9eSpVXvQ94EDfV86DMrXrM0phNtzLswHoZVjY95TpMgkoHwHrMmwoa62pfT6dftOBja4Z0UXF+5vX1/rAPME3BnXK4Fbg4d4AeiUji9S3rvUw9r+PdlHAKxdnBk7Uw+hcWeUDQP/YADqjFl83ZjnYpTzjCCujdbZ62NqC4S3PUzLBPQh4Evxg4HkZr3iX6GcZA2Znoqh5xteyV3A8sN61+BP+WQsLTj6OxwbZEJBAB6k/Otk5r3MAegZhZbabT0XJB2bPks3nHMtb14fM6JkCFelN9C/3UYWL2bOX7oWmBgf7rddbAegZ1YFAVfEBEOzp8zmBCI5pDhSDTktH+VIz0O2hJfAygyNzmiyd/fM1S5B9CainD87y1/ibM2oI+AjA5Px3rp+phLvnKUDHnglAV7qQ/jaz/wJ9zXhPfAhQdm3lqHNn96MA6DNzhfNzBiAUXNzfqmZg9rf+P4NRfUZXFV+yHWefxqmf+dn/qgrVz/UWnuXib+Wne95P3tX+xGzt61lOhmVH4ouzJdrMfJwtReznGYyLjtn4PmvtSv56LeCwcrXO6x4A3ZmqfD+ezI50ttgJH/2ii1TSm5yeLUCmnYaPlJlv5jMpS/k1eqAD0euBHl+vB/pXX331YQH0/FL2PF2zTNLZQsjfsmOdQzIsfb0qUrXaqy2b+ZT+Eh+cgaDA8xJUnLf6x/rOQHLzDNCelXDYETOQ+0sG0Cupz9agL8/M/EkXQQfZaPE0a1rgwym+dADoj+PW5wB032r/dwb4vthd96i8teeJ8Ioqrpn5uSonbv88CkDnUxeMWlsH+zc+tLXq5HxevE+gMTlsxvOqBOT83Aqg+64qTtGds/39bV4zyMXz8KEZAm7Xrvhopdez82qXGr8uKGr2Nk+PJH/jm/VKryqe+50BSvF1/tuZrb5l/zwKQM9mWwLoVW+1P2Zl2K1BFtPmo/PVXx2AXkAE3771LPlxfrY1cR4K2JwtvZzZA0DfsmuO1xwUeFsKHAD6Cv0ng6y0BqUgRofxZTTrv4YZ5tTghOMsknlOmKd8YtYES59HGNe/TSYVwRyYSDBVSo/jtLKknMLTuZHzeJm99yig+BS5PDcnhvv3TAzbSusxpsqWKMM2J+NSQfB7mRL1giGUZxkptCioYPZR33qMHk0XQEnZccCMyv1Yc+C5jDxOak6cZQ/gU45ZhmKBGZwGlcrnZClbyjyjLhkxzwagzzV3dorqRKOZRWJ96qVdxmVK0JpCKSgjh6A9wRlTRhdl81Tpxq375d4AuucTAAFIs0/q7YYmHKEf7cKfyqizNqI8a2nhHK9dB4B+mjIfJQNdIBiHmlGmUc75+eQccWUkVVmizJJnPysTTLNuv//9718GZ2BGLSOrstHmrYFV89npHnhoPHWWvkTnZUlzoPrSsbIGoNNPZrnfaRgvnZAzE1wp1V/+8peffvWrX90lC4JjpOer3C6HKjk4g6LoC4F4njOZSx9by7TZuo/eCkCnX1VyDrjAgdEznqtes/Zc1rpgBPJnAnBfAoDOyaHsvpm+jR7GWgDbJWf72v/n35c/1xuPs8UZZStkL8wM4GcD0PGtSj+a2T7aGBiCgoAWtWoKaGEbsH04++L56fSyLdL7t57D5es+CoB+7vnTic100tk+bDpGs7Xs5QkA4xNkTaNKYOYcojlyt1Q427tWe9+XLMWDyVJApsE+cnbRAx8r+Nr3FKThfHGoq87FNihw89K5PnevMyCYPPqHf/iHl6pjzsMeAN0zFFRHzmVDsic/+kW2TX/JDJhcAuhlIqPR7F0vMJdtLXCvChfsvntUuPCd6W723tw3nO/Ac/1o+SbWrvfUA73ysrXpKGjHLFGkZImqLpjx+mmnO3vTJxHfx++36mHZ/2ZrUPlhax84535aD/OyYlV9u8mf6Tezr9Jlt/KBj5KBTveoLQe6zADUuX/JBoEHtZjKj+Jva4GbB4D+OG59DkCnF9Rqi72cDFoGSj/u7v75J9sH6X8F16SzkMePAtAF11S+3szHVGvUJSi9hRaXernfCqDjQ5VCd74CdmeQX/pxfNP/4q3nfGinni9cY1Y2zfavElkVMWv1UCUR+6sWbnx56YvmbP8tND31mgD0bDEBhIJy2WlkZ5UH8XN6XP7dS5VEe14Aej3QYRRVcQtA12KKLL8GQE8nZaP5bCC6e54t7+g2p/af88Eu6owUbOxZCzD5xS9+8eK/mMGufEf59qvGQy6xxbQeazj3BdRsLaO/d+2O9x0U+FIpcADoJ1Z+Zo0QJoHm9XrCrBjuRUNjYJhp0f0MwHpgchrNktIB6F4/gUSMkSFSvxW3hfH5TO9nkKQMlCVjTohRdmdfokcDxZNsBG3CF208Q89CIBZY4HUzW3gGKeQEr/RL5ewJo7LmzLNEl9dsNX6630fTxZ6o/J6fGXgcfAQkI79R2XlCjoAMPJrZ+JTiIr4JWp/V/kDvMnkpFPZHpdHqH1aEfgC12Xv0ojQYte0f9zCzWoC8nAYcQ+49Q1Rka6XizZcUmLlPUjicp6k8VFrIPDNqBKxUKhEtpqHcPrHn3bt94lnQkyOj++VACWzYo0jcG0BfZtDgI5XmPFcy8r0KKPt69nS1Z+o3hE+uXQeAfpoyHwVAB6DU2gTfmmWvlk6caagV5Tz7mD7j2cgJWUbcXDc8vAAx/ApoWWAVXlWVlq3gKMcE+YB/kruc+AXmMRTRut7qyZ9lv85zPdBnhmL9SRnSa2Xm8GnfEyi4t9z+DLoCUpCrsgDIsZ6XvpFj1BzdyQv6AgPUcC+3ZiC9FYBO7ywzod7zGdVb98g8I5wn6KYUKtle+xSgm8CHj5yBbg3n+UCHAEh0WGZjTWf/0vG/9r+1gJMc1eZZDpHjjEO7ijnzvD1bCXf6+wROgFiCf41aDdAr8fTALjMezjmIF3hOOqvBPro1q/lLANALujbbp2Wc0xmnw7Pe6F6zLOE+K4HlFG0u07zsocClZ5CtAXmejaxjmxiCNjx/56rggoIHsgnM9lp6Z6BR79vzjPcG0KefgWxz7mtxtef+3tN7yLQAPXZbTnrzBOrIQeCtgafgOfQBM/2GA5wjHP+J1+ytVDR9E3wztWUT2JDu5jz5PoGPRsFAp2j/ngB0Z6ps0dk6wjNUst1cVin7lQydgX1Ag2xwP+eb4L+Zdvy5fToDUCVnVNI9Hwg5ROedwUTO+gSkAkrI2HohF6BWJZ+tPoyPAqCjUT4cZ2XN9kKXmWU6W8us6Z1bAXQ2SW2JzHt8M6/B4671Lz7yns4B6OR9stw5zOe8tbXlve+7DNv4yAzS5cc+APQfg07pXVVc4Q/Lz3/KZs7ecH4LqMbXrr3w1XTI9McwDuuUPUjfylYh6+yvAi+zuasWuscOnfddJaCqAQmOz65wb7X19Nyz8urEPNbo4HkB20qsf/vtty9+9Hg/PWG2Vt0KoKeP2+dloPt8gL+zlw5TOzk2zwzmQ9sq9Zr5+Wvt6xmPDPRrd/Xx+oMCr0+BA0Bf0ByznX3kZp+nMqwp7YzcjAmMj6ISk6cgTEd1YDDmnELmewiLPgOgGCCPIXNop3QAl+tdyiAkZIuuJwCKEp2gwqOB4kk29MqJ455nH7kiyhg5nneWGpxG6szImVkRlPZp8BTdtQwY2Hp0Hk0XeyMjn8FVNiBjr/1READlx3p6prI+KCKzlD/BGthMGS0a3PMy3jmFzEWcoRVaP1sGuvttvT3fLM82S9mUsW+2Xyh40WNmODpLKXMB5+2TGbDiTJR1s7Vs+zI4pEoTZutYXzZrVzCCUn7LiMxTe9KzUA7r3efZy6ChuH60C7+bZUEZ7DJiZQThWweA/n+97M+thvpHAdA5tAHHADuOtmWp8vZFQFPBZJ3lZf/tZzs3GanOtDPP8SpDTUAS3SFehW/Xo9zsrOTQ2roncnhyZJIVjMWG78mR6exNx9mk2RqALgNuOiGLBF/2kvVZ0zHquQp82xP57/PKQEJLjnIlbQ0GZwY/2uYYpYORK/Qxzl38uZYpshFmZPgeg/+tAHTPMqPQC7DYewYY7/Vfq+JLOu9HB9DtlwILzc5MOlUtYCagO38OXJ8A+QTcZ1n2zvCyfVHtDyZfy+lvv9rLATRmesIzlXAvODO9dlYP4kxTYcYAaNWmpjLUOdvwI7yOzkQO3Nqb9ksA0CeYNHtbFpDcPDPV07fj8+1J+3TZjmO21pp7+hnkqnOZHUBfroIEGTczuPwcsO31kxYChwumsv8KwN1jE6DJvQH02RKNLK5ENVv6o19k26wu5PdTjvlZOYWNXTU2Mwc1GW/Qc9Za1WylZeVvzUvgdAY4ba2o9Z4AdPeacx9YXVVEe7Iyv/XNrZISnlK575nwADjn5wh8rYzyFt12+od8Xy0O6HfZ4JWRLwjfe+JlE/Chg5ZJbaa/phdvBRk/CoDurM3KTLOC01yX2umxuQJn+3lt/S4B6IDz2mlUkeZZAfStgR5becqtrzsHoJN3raM1mgDnrd+75/3O4Ww7U2CfGah4AOg/Aui1SSjg6FxmefvR+lY1iCzacxXYPwMuA86n3lQgZa00p20ybZst/PzcfbZfqqBEpyeDBMr5WzY+HKQqV+at+htg+/vvv38ZZFr049uQvNDYmpiR3DMLdAycF9hZ5WByBr+rUuwMdmCHFiTJxiPP8vN73wGg79nVx3sOCrwuBQ4AfUHvHN8ZtAGigLMYuohkDD6BY6aMF1FJCE5BWOTY0mmL+dZrhIEwHU6YfEYBB1/Z7QyQymH5PspIGbfTEHg0UDzJNp07M1uAkM7oCSis1yZwdL6vLOJKsBYh5plmtvHM1N4jtB9Nl6oUVF2Aw1+pQdlzgeRmgrsoQsZl60tRmX0OZ88xikSK8TSCAFF9hs/x3c8IoLdnck5U6SFFO4Ai5xHndhGJ/jfXvsCK9kllnutznhG9zBK7lr3eOwMdXynAwlyFhspPXnt/z/569J/ZThwX9ec6V17xyEA/vbIfBUAHnnzzzTcvg5HReT3VV/tcFuiz7n+8reju2jaUxcQByPir3OQsOVcE9DWyLT2CLoH3MxJ/+OGHl+Hzyv6hN5SFt+wJvgagA65rmULHERgo+MX7zwXAZHBXKnPPOs2sSyXdlGEz6EaBQeSd+2CcmulMlbPnXCAbOQs5upMV5j29w98KQKcD3PMMTHBgZvn7WXuNj5yBPnsz1v89p4391r6aZaxn5vgE1Gfp036ezuj01mXwT7/PTMYJbs61Vrb2WQD0nFzOYj2aOX4CWJw/pYwNgTpeI9ufDlyJfDyKs1DgoaxNQHp0Ml/D9+IpXwKAfsre8rfl+e1v5/jtBAbWft7Drx/1Hme26lhsgz/+8Y8vckBParw8fRK/z15gZwo8apCxBbvKYEon3ZLBdOq57g2gT1t4VlGZfewfRd+3/lx78BT/W/pLrGnJC3SA+AseQ0epLyw9x+9sjXNVrs4999Q9JDbkIAd6zGow9KkCM871G35PALpEkTL7+aQCq/N5FdhI1pUcwk8zW8qhewkDfDq3VhmZVSGB+MAGw72RkUAIPg//K5nD2el7nfNK6dbSgYwytpa5/igAOr9Tthf9+BwQNn2Xywo8p87PFgA9EN05zWe6lw8/kndted5Hfv/ys88B6OSea97zrWW1b3m2pTybv5PXB4D+I4BOlqi+wofvXLCrDTrKvKZePM/knkDwqSPOdTmlTy6DSJZnot9v2St97wTz+X75Mgx/L6COvKk0OR/wVjsesM3/YtAdCkhHfzywsRVArzKqewOEf/fddy/Z7fxzSzmTXlLrIM/LDpoVdPg7q6zCl3EA6LfuqOP9BwUeT4EDQF/QmECZGcDAcgq6AfBKccfYJzBEAALNCUGO5hzk55TzaShz4nHoNSpXxUCYZTYJTIZKo7LumDaB0vVooHir8ZlDowz0wGHPO4V3ArLM4iLEGF9rJab2HA9rWy8tM+dfglqUWxk0DKuZJbTVsTd7y1hDhijwnIFXFoWZs4ciYM08cw5b3zMDMzgNylC29pUns6/qBWMm+KMTp9EzA+hz3ZYBK/UCrCxcjirrNjPQl70bU6ruYazP+/O91q/hPHIwGPaL8j+GEsEzM+FcibMczmb7pX0xe1bu2dvP+B77ueCQwC4GvFE2wqn7PgD006v5UQB0Eb/6YxsTQN8aUfyMe33eE2dHFWTMjOX6pOLPVZChN+j/2dhaTnL5XWUg4psMuYbP67xxWJFvKpZoMTOvcwB6QXpmxv21jsc9a7Wk3+y1DESZEelV4TFzcub8xXvIRgYs0D+amwPrtsp1z/BIAB3vJw/IFTM90LMY9L/XutBLcAuZRqdcc3yTWe1vDgTVFQygRj1szWifTiWQ460vdE5+m60pfcv5CUAv62LOa5noM6hvZmvQxWalgAkSz78XYLK2D58BQJ8BOoCgKkGY8ZsCEGQeAsX14cNfKsGoigW7qRKFnFb2mEFvujWw5RkB9AnA2Vv0SHT6iFWGlmfa3p9BItN+u4bf9rlsyPiitZ77z56z1/B3MqHKGuTZDFRlL7fn6BvsqCo+7OFJ9wbQ99zDl/Yea0v2k4+AdFV96MNmsiXwwfpW5vUcqH2OftOZryJg2WuC4avIY6a32VcCgezFtes9AehorDqLQf5w7Dt3hvNbFagJZjhLlas1d7ZOtfq5Zd/yF+Cj+WzIlPqhm0vUqIJjCSreN/U/gaD2C75wLhB03utHAdDpZdleAibvmUl6DkDHx50ReuWsZJU+fsu+uMd7p85mj+efM+8FKu9xX31GQST0MX5BvK8EHfLolquS67UTxP/KRGZDVi3Teb71sv/YBIKPyO6Z1bxVP8D/q5LB/sjme2890OkhtW8it9JlYAmPvNJJs31m1vkjv3fts8NCqoQ2AyH9rxZDZE7V+5zLrQA6uS3gUltSemF2Gx8kewUfNPPhbgkKSJ8ni+w/wLyEBfbvbCFKL63q38SCvI9dxEYys/dre0t2HgD6W+zC4zsPClxHgQNAX9ArBT2nECNCiTADgysSngCaJbnrXQLQ5sjNwXuufGkAcpGFOZjMlfOoVHwGA8adoYg5z0jfWc7lLQH0CYwXjBBIOPurIH1lujgSA9pmySh/uzV6eS5xCn6R7GUAU0jRLyOQgj/LHG5V7CrZm5GXE4fx2RoCUDx3WUtLgT2zSrp3r3F/wJD6u02DcNLJ/nlPAHrKW6Uac8yjYZUg/G/SqT1iniX/KPv3jBy2nhwoshDM9aqxhs520YUM8Vlmd83gctYLiBBUkgLr+WbPyuvY+HO/embz1SeP8nuu79kBoJ9e0wNAf+69Pp0dOfPpDJy8AHSDHCirm/FcP2C8ZC+AHg/lqP3Nb37zAqCbnTHywgCg1yeUUTevZwPQPU+l2PFaRmZZr+iZA45DbpZMI/cYy4bXBf6jM70px2m9frcYy9HpkQD6lAvWwjPX3qfsktfY+eiaQwewuSZL3yuAHp1rLZSjkPyld62VZz+V2TP/tswKOVXOfZnVPjPY19b2GQB0Ojy+UmnpMtDN6Bag4qwJvBAc5ZxxLNGZzAKRq+DFYZ+jkN40K1zsyUJ/RgB9ZqiQAxzTgTuvcY7f8jsm+EDfa39c06pm3j95af9UWQSPLwia07mgMEBYtoP9GghoxtfacwW526+A16223bynA0B//R02e3PXqkZpVqX8ATxV/qPnlA0t23HPlXyzn/CvdDdtvKroU4BYpePPZbu/JwAdnyp4z7kLQDfTm2bwYqX3Of2tQZWA+Cqqlre31czaurGZ0635babfjN6UnwXPTW5Zz1ofmuk4BVmcq4Q27+EA0C+fpHMAun1V9YZaUhY8txUIu3wH+1/BhwZQM/gnJELRTWr5sf+T7/POWbmRTgZ0K3jk1sA87+fjys/F5sj35oyvZUbveTL8I7ripXta+BwA+h7Kf35PiVn5v/PT37qPbrmrGXQ6kxjZUp1Lc9VGzVv5Brmt9Y/h3IRDOPNfffXVS3UilbNKwLrkF5jyh34AmDdUCyNX6B3m/A3Lin0HgH7LTjnee1DgOShwAOiLdZi9WxjJGK/sMaMIXAydIZHBZqYIlOk1S3JfyqgLQCY8ipY1c56WKQNELzqJEgo4NzgEOA2KyJrO97cE0JF0Phdn+BSO/Rzpc1xOoHxm/yzLyNxydHx3QRApiWXvWStrx+lTL9ruaet39mye2RpYL4NhVxQ3QxR4Wja+9Z4lymaGUiXt3Ve9uxiA9ttUKmZ2tr3zXgD09so0DopCnHum/eT19sPSQT2zv3rN1jU79zp7o9I6ziDjvLYE9kjlyDjjnL9LPcI8R87VQPOefT7jPe79GT5jCTIUlGKPn4vqPgD006t3AOjPsKsv30Nypl7dAHQGFkcsx179FxlaZXSb9wDok3cGoAPPDeeM3AAy41Vl4T07gB7fJTPxX6VEi9ZG2yrwKAFZIKNnFOiovK8yv4KdctT5X8ED5gxlBvhWAOWRAPpSLkyHxmtWJqkCENlWWc1T9HmvAPqksz22LDV5qmThUp+Y9Dj183S+XALeL+kqzwCg05OrjqACj2oQ7CIAOpCEDeIMsoOASTKL8Jr0ps5vWUL2dlka+F/Apjn+t/VMot8zAugcdAUN4/cF7NLNP/qFd9RvGKC2pTLTGk2cT3awACpDJaiZESv4rAwiNlF7twMJAAAgAElEQVSB72guiMoeNZMDZG6lUsk/+80+vXQGT93bAaC//i52pmoB5xzJKGuwjwO8AOhVnvHzniuAgT4lCKi2AXSQAn7M9lABkLNE6/I73xOAPnvN57NIDwMs5udK78L/gRmzIuMMFrt39m6+kvr4dubNwPRZyScfmmeaAPosszsrN57bKweAfvkknQPQrcusxDNb2Fwj7y/fxb5X0GUKCLHHBTTHR/bYZfvu4vy7ZtIVvSwg79bki9qM8S8od81nWWtFZwXICGBkO9162QNoTS8o4eXacvMHgH7bKvBjVgnTWrePbq1kcMtdzcSx6Q/HJ/LLwzrSLc2X8JXuh+5oXxv4eElM/i/bu8H3PxPb1p6H/55MNwDogHl+BzZOLXZrUdFMRnYdAPotO+V470GB56DAAaAv1mGZgY7xViqMMl62K0bL+K5sOyMi5as+pnuWOBCtXtqAV9HWwLsAvEA7M4GSg2L2EXpLAH0CgpxlKWJA5dkHfE+J9D00ne9ZloatVBvF370FSqPprZnvPrN+XAzyGcnNwVMWFGE6QeMMC2Cs9Q0EoDBk+DHW10oj2jOEehlAZcEDJQVe1LON89LzpsjOjEmloXIaULDqKccBNR2e57KI77FW9ky0mfMEYv08QfU931u0LSeN7+wc+rlI9srKV16I8l85MgbXLFW+xyCcPa66n4JqPGOZPLPk2tYIzD00Wb7H/U3wf4I8p+6vyOI93/3WAPoSWFkGcyzL+7bezjIjlNPWPHvEOrN6z3399dcvPZdmFYWt++UA0Pfsptd/T3ImJwfDDXgORGe8VrEGP73VUdO5dDbpDfXrNL+nDPQZCOAccVw3yo5g/Hqm+sYDQopIB9aIAGfIMmjpS7NUW8EDZjK1/p3Jj0u75JEA+qXvfrb/v1cA/R50vCQb6hGbU7PXT3D+FLC+DCD1GhmABUOSiYJpDXxFK4ayb+392h7dQyeb8o7ekw4pe0Mwi6xeM7uHHmmU+SnbAphVBQUzOwrwDtD0ebUiojfNFhYFH3uGrbrNMwLoM4OVo9I6ls15jz34zJ8BZAusUiFkT8/KqWfW79reAWBmN3FiagFQ2wC6ePoyOSjone1upjNnR8k+9T4yxF6doM5WPew1AfQZWJuNZn7LbLGt+29W5igrOdt662f0uuzp5HD6FJ0Kv8ixzi8iiMdg787g8q3fSUeLf7Gj8wEJaMrvw/cjw6yBB69d7wlAr1R+z1/bQnKHPyIAHe+vtLOzNau3bKXzPV43ZRVfxZQ7AejoP1vLzDL8W/veHgD65dVyRu0XdDfTEch+erm/PfNlH1RFwV7BPwoIvMWn+8zP3L3RJ6uyYRaIkqwhL//u7/7u069//euXTN1nuA4A/bZVwMvpVWxk+imdCo/kp362y9mrUgVbn05pCJjcWt0EH+LTpkPyJSQj6FCVS//FL37xIt/y456zP6acWeoHdA56pZmOMCu6RdsDQH+2XXbcz0GB6ylwAOgLmjFWA1XNswc6AVOZZsBjhoSZ4ycwcgLZ1y/Jj9nbs5e2762cKQHX91LyKH0BazMa660AdPce6FlfTyCSQWjktEarWfJrq7NsDz3ne2avUQo9eqYoWtscP2gbALjVwb68N3SYQGjlxcyVGqwH5zQCA0h9b5GaZaIXpFFfplMZ8vZLARfm2Q6Ao1NULeCBElKZNXt2OoUYPEAfjgPKFWWl/lUcBjL/jHs4a9fWFO0CoCa472/1kC+AZDrB9uwRNOM0KRqz9bCfJzBeiX6OOt8512NPKap5rz6TU9BA81maDn+pPJ5nzlm+1fjfQ5Plezz7vD9KaPfofnKoUHbt1yo57PnutwLQc1Yu+djsiYgOs3VA7RM4C63hAaD/uOKAjaJ+ZSzO/fzRe6BXyabsGHTQJ8twbnLmkTdLR81WJ37naulY9h36UevJhT/g3QaAK8cyA29ez1DCnbystBq5DCwR0W2QYeSmPYS/yIQwBB/EC/FIYGNAHR6SYwCNknvJvlqhbO17dgDon3fMlwygLzPgZvBd1YwqDT8zKWa/dPpuwaRVHErPmL/TUenOeClHVxWNyBklAquC5Qxkm2x1Kp2Ty1NvdQ+AI4OzyL10T5xDAiqdKfdSoKWzFdBpdoadS8NZLgDNPc+ATO/jJKNXbdVtnhFAL8iSvoRWHHgG591Hv6wdkNFgb7Se15TcRL/2Dz5OfzDw9wKH7SH8X9sAQVFkXMA7+SGIsX7peHdydWYXkoOVpDZvtUNfE0AvIIdOYa8LYjHwgme+ZlAzfRmvqKXKHh9J+gHeJAhH9rkgbzMa1SfV99RKwv6Y2dBbdSsATUFDeF66CHsav2rgwT3Tuf7A7wlAX9qh9UX2DPU996z5vLLz1tq9PHqPzoQNfCP7Of7hvvkPqtTYvV8bcHYA6JdXstZL2XrkHb3hf/2v//Wiuz/zJSEioI4vYwJhj/RzPQNNDgD99CpUhTb9g0wgGwx7RDKEISlpVuCYcia7kf0KuK6irfmteqB7jtor0U/zTeOVz3axz6tyRXejUwZKb9Uj8J+qGOFJ2TBkhaAQVYwEYlYxif/ynB3FhqkqC/2Av9ygqwrObAgkLultVjo5APRn22XH/RwUuJ4CB4B+gmaz5DhndwAkwyIAeAKbmO10fm01wi85sKYTq0xmDuZZEg+Tnw6FPvMtAfSc4GbCJSc4g2ZGkjE+rxWE12/xf/4O91R/L4KUUl9/QqA0RyBHO3C4DHnzVsN7flsgXBmCgSnWJkfrLONdptLMRCrTuqz0lLT6CZ7q1TJLbnK61hPMDLiJ5pSFGXzh/qoWwNmX0kjJCGzwfo7S+odtVWD2rNssgT+fwc8Uz4AhP+c82Vtqa9kmoZ7C6Fu0o9nalAlfKwff3XpcW/J/0qV1s2Z4Tn1Dzehfbx0KWRH0W/u37aH/8j3ub2YllFXV/ZWJhk5lg1ibPddbAug5ZKzz7MVU0Iu5AA5KsfWPB+MvB4D+44p/6QD6lIOMZYD2999//3K2y5rGTwMAgACBRtfImxye9SjmUK6MOSdhVTIA6Aw7GZ+CoOb1DAA6mVhbE+BA4AcgBCAST8ZfBGBwWsgQmT12AQtAFoN85/DmLOAgmHIrgMeMR21x/h4A+ucd8yUD6DPQo36sAWqV7Tb7X2VmvWdWDCrgLx0z8LuZHuNn56EgEPI3/cznxkPsX68PeL9HydwJEDpDdEHtEZTQdhYrpQxIqrKD81WWL75TNjA6eF+l38n2AvE8R8GYeFKl3QHx9PEtfPAZAfRZ4hFPqm88vfqjX3S/SqRrtUF3rdzz1pKb+HXZo+y1HJR4ev2WzfZfzkrfU+Crc9OeNdOpAwLpbAGg7i87glzZen+vCaBPfwQgt2xoju9nvpzdeB4fSUFv+MWejM7safRwvqo0A0THj1p7QYmV9VehY09lsCp/0CP4MOzBMtd8ZpU/fFcJDZ5x7XpPAPpSviXTChpP38onEX179i08+577dgY9z2C2GexOznTfZOW8963+ugNAv7xqVeyL18pyrU+3vz3zZX/QW8gHekz+Fn6NR/q5noEmB4B+ehU+KoAOPK+lEv20cu58q892OZPpaHwZtW8zbw1sIc9VzSLPPTte7m/0TNUgG3TIMIpzvmQ2kc+hE9APBAn5bL6d6c+hUwb+z4DgA0B/tl123M9BgespcADoF2hGgNYz20snUDedrrM3jZ+X5Rqv7fFy/VL+83e8JYAe2E9IcJr9t//2314G4ZwjhWAJrN7b+3UPjdwTJ0RDJGHKA4fMn//5n78MmXqB1db80UbhWlnQWQJv7rdz98PQrew452sOTzOnZJn/RdkVoZ/xaaYYVKrT/p/VAuo1x8l5j2yntXV0v5WPm1n0wG4KVRlYVYC4JeN5OkzshzKO0WZmLu4F6LfsVU6WyioxOjmdDYoumtdrD+gTKHau796W77zmNfZSbQjcX4Ex9QWMTu6PY8k9Wps91xqAbh9Uvtnse4CQxtKBNUtfzntY/n06YGYlCA6YAAvzPEf1YsLP7LsCXeybtwTQf/nLX37667/+639GizU6LNdlvm7SZP7sPcvXzYCfyaO+dAB9VmIBoAPPgejoUoUGfLWWGuZrenO3DsCCsrPxxiqHmBmDZUgB0Je9X9sDbwmg9xxkc3ILeFL1ArSzr6IZvp/BiwfM/Tczx3IS4KGcBLOEp+wS2WlG1WZy9q/J1mcA0GeZ+0qET11zZjnv4btb3/MlAOhTJ5tyAY+fwYZTLhQAYq/Qw9KpAtDTtaYzv77zVbCas7Vd6obWyN+reEMHK9vzVEDl1jWd3wOgyglONyLTDDK/7HHnBZAErDJyNHu2HM6d7Xq5A+GdyzLYBcoI6GwA0yuJzPFUP8KCAk6dzWcE0PHTAnPp0kBP/EwWzNZredbbg94/W8jMtb/ms6fNeqpSwrKlwNbPpvMFagOq47v+fg6gnpmks0Sr/YKHs0cEQwnUsNcqoZ1DdZbQdj7Tnc32sPfSK91DQRvmgoHN9u4WHvraAHrBY+zob7/99tN33333lNUM5p4NQEdvdie99Fe/+tX/oZ9u3Ve9znfgs//9v//3l2w+s8Be9pNzZ7/JJjOA9jPp4Rx/nK03OMPxKsP5pVfZk2zh6XC3p2uzds42fE8A+rXr8aW8/gDQL6+0MzQD7EoGcH6esTz0fCI6S7xignbXBFZdptBzvuIA0E+vy0cF0Mk3QYnJt/ysb1klIn3USqTvmJ3FWt6xE/a0vOO3JMfxcIB3QfZkOh2hgLh8lvyqVaabekf2zNRJfV7Vauj8P/vZz37CEXwO3YeOMMH+A0B/Tj543NVBgWsocADoF6gFRCkC10vLGAk4jKFOoH1mm3hd2SSvAcT2OM8CoMseKxuOk5/BSagQVDmwzY8EJucSW0uKQ32ZOPLKdACg10+PUH0tAL3e1zlbGRqVgLR/ZlZS93QuIrZMvsqfl/lunlkB0znr58q5mzkkKnPDEVxkbgB8GdBbo7evYUoT1KlMjlnUH0XIAN4rv2hQrlJS3Oeei4OXMmlv2BOtBfrbC/qNmvdkTmy9nyWADpjm/DMDwQDUzkoAuud+CwC9qPLKGk4A3f1xbNYK4d4AOkPcmnOamn1+pe2tzRJsWPt9AiIp62ULznLtZdGZ5zliVHPicro6C84lBdnnvhWAXn91IDrlfw0EX/t7NCnjaVbJqOpCczSzt525wE00KLsyMBdw8KWVcM8IDJiQTS1TymBsddk3y17G0fJc5ZM+t4yPZY/iSgbbp50XAHpBR87nvN4KQJ9nj/EZf/c8RYyb8fd6n+EvBRMBQGaQmSA9TjvyC2iCN5H1DN6Z5Tv7l9JF6sks+2Stl+dbAeiTh9XnvvKkAanOnLMX+Lq1/PVW2bR83UcH0NF8Vh+hk6F5mdPpZ+bA9OyEMt8q416VoQl6li0er5zlH6swVZWrgnYnEORvszTxnj6/c00976yYwaFW6yXBJ5Vwp4OVZe7MCMipBYVzVCDZBEp9Nv2tyk/mWT6yNjj0bw4yZ5OOAwirvDYZMwHdee/PCKDXcsi+IQeVkDTQcsuFZjMwo4x2e9CZrxwxvrgECLd8fvoMnuazBTLgnb5zyvP0fvPWLDz7ozKbAj/L6DGv2Qued+pX6MQxafi5gAs6ciX/7b2CebMBenZnz/vIETPac5rax555VtSa1Uhqj1RVuXPBVAXLuEd9Y7VNETBetpSZnKptiv2850ofM9OjAMYGWfls12xdYA0K7rB/7gWge2ZrOO14fKnSuvhnQbb2SD4Ha47fnuKV9KnW0zPQOap64LNLovA8M+ARz9rSuu8A0J9tp15/P+cAdDq8UsD8R3jStVetBemt9Fe+iOxIfJHu3qDz9vNaBqa9XNCWuTLNADJ8SCCLAeypZWCBeNfe+1KPmAk0BeGRL57jmS+yCT3TxdJLzI/0cz0DTQ4A/fQqfFQAfbaCoZ8W7EkXfIuL/jfbX1WBCC9kS9wKoPscPJCOQF8rOI6PoJak5oIz6a9Vpit4d97fDLATlFkJfK/BUxv0g+y4mWx2AOhvscuO7zwocF8KHAD6BXrOLDJMvqwPTHX2SaYg1veHcyKgnTK2p8farcv8DAC6e2AE/P73v38Z6MOYpcATiJWTNb8mgF5pP0KUE6LoO0DYz3/+85dRmbmCHx6ZgT572FYmu6x4wrcId84yDv56j63tkdl7PTBw9gbM+c7Iytlrb5fJa5590HzeNCxmC4F7lAtdew5KXf3+KCmUHb+bKTjtH07X2Yt8z9mpNCJjk8Mk4JTSUzlAxvEjgYl619uTnnMC1AD0Ak4Yz2Wg7wWo99CoDPQAdMBUABWnQfdXBnrlDfd811oGOgW4UvH115wRnhMYX8vgqqVCvH0CBzmWW/8JIs+frUHP6zk7E571LQB08uav/uqvfhr26TJ4YPbSnD9Hp+gRz5hBAzOQAL16jfdOByVHaQbDzCL+EgH0SWNnpcxwjriAOK9pHymtDiSu5G0VFU7Jnvi5dSC/OHwNAEEgND7mLHImG/Ysp34tFua5fCsA3f23t5bP4axn9AqYKmiGkVvGKj7oCkQn0wKePH+GMtrMc14ATH1ZA2LQZ5banjR6SwA9EAWtoom5NiL0FHywwLa9rTO28uqPDqA7l85opcrxMo4mg7OErDa8ZjpWlgFG00aY1Tlm26VsCvPMgsJHOWBa06oAma1vgLLPmlUItq7hfJ37DCQy07GAjpxNZHHP7pmraOHs4CkzY3wGCczPB84GDtBt6kfo8+fzO88+32c78+k5dNJ5LidPfEYAPV7jvOKt15bIXAIq6N+5R+McigX/pP9uLUFehjwd296uzK6fyZ8A5uw189bgVMEdtRcAmgfw+/uavYC/1arAHrP3VDsQQGp9Cyqmb8yAM/fVs8/g1mUvXp9TSyr7sIBHzxQgZcb/t8jf18xAnzot+d7ZIS+f7Zql9/GRdFC6zD0BdOeqEqoF4+Al9o3vpCM06EAF5Vj3U5VmnLec4GYBiAHozu4sRa99TC1kyNx8PedAtgNAf7adev39XALQq3qwF0BPPtpv9t57BdCzTaZfC7/0+zNfZFNBifw+W+TWMz/PNfd2AOhfFoBOHtUWk941g4Cv2Tf3ei2ZXeCNGa8tgJ59dSuAPp+XvlB1O3K+wPySDQTdFXiX3Pecs+oYv2ct5vhbSriiC/AXq2JrTj/w96kfHAD6vXbO8TkHBd6OAgeAvoH2s7TIdNzM7CkOjhzXnLhljQBWJsCw1cGx4bbOvuStAfSEoRJrv/3tb1+i8xkIRecTiGWucO4/MrN36QSvF6OZkz3nIEflL37xixcQSpT5a1UO4GwLUOHQ4syq3CABnDOrvtLu81Lv6wmeef5+nyVurUdgg72cI9Ts2Wcm3nT+rmXo3bpnl++n4OUcmU4SjhL3KCNcoAMHCZpwLF+iy9o96lGpd7AMUc7jsskoPjJ7G+f63N36/AHo9mQAegA1pzKAzeC0vrVE+p57pWhXBcAezZHH2A/gd3/Wg/P7EQA6Z2o96fESwSSB13jrzNaZP8+M3Qk+UnxnmfayUMycdBOEn5nbeJZSjhRlz1tgCyX5LQB0Bv9XX33102D8T/BmOmHXggwyAsq8zGldJYtoMzPF7KNTAQ34loCpDJUvEUDvjNk3IpZz4ONlZUs5U1XSMEdLAJLAqbWSo7MyjjPJmFPtxZmsDLpZBlz7FN8oG9D6zOutAPSMUnsLT3F2BDHhKRPQY9DqLWZ4DrweSLPk97MUMcCJjDfQhbzLSem9Gc6y8mdp+wnoTX3vrQD0GfCDTmWzmvEbMskgAzlvDbzxkddHB9DJjgmokMcBNvZVzicye9oHU0akd51ahyXg3e90q1kJCEBqPesN3voClO+phy17lwIv41f4S7zfs8yAH/dTtRky0HUq4Cd+Zd845864IcAl+WKm43pmn+lcVp4bALaWKfeMAPrUGwporSLBlnOJXtMOSP915q17Wdjokz5k3tpSiWwGlgNh6bvpcvb5lOcTiNwalGP9W6sZKHIOYKSTxZvN9N54t/uMJ9tjBbSaychTAGYVJNLjy9xWAt0zpsNYCzTM9rHnyF40OCd/XxtAbz/xMVTJQdD+s13Oov1kuL98JHjaPQF0+yUdytx+sc50mdkqrgBCMzk5kyDi0c5mVQ7MAi7KcMfj05v4coDn9BCz59pS/eMA0J9tp15/P1sAdDzpVgAd/yMX6fPGe8pAnzpPetEMJL6e6q/3jqmTLf1dr3cXb/NNB4B+mu4fNQN92snTT5T98tq7cBmwzB9b61ey81YAfdqrdGm+Xkl9dMx8d2b+y/wMfJhTV8hHb/Y+2Ab/FvygqhX0hAmg0zcmL4muB4D+2jvs+L6DAvenwAGg76QpQTMjLSnXlTlkwIlsNxjhZWyYtzo4dt7WT28j+AkhjN7M8K5UOeMS2AIsZgTeEygukixQipABngPRZ3ZDPdDrg75WiupWOizfT3BxDi57oHdvwHN0AaDPkq+PzEB3T5wNAA+OLQBxDjP7pyyc6Sizhnsujo32KUdB2egcHfUtNNcfnXPqkVnm554BLTgM3a8ZTRqyRSqrDlApawYwcs2VwsiZWxlGvXLKILIvK3dmdqZv6TN67t5OAehledsD+vYanHsFogBNXuuiOOa0wk9Eb4oSNU+A/5EAuu+1xpy5lUeqOgIH7Slw+FQm9ixXPqs0VJHB7DWzbOwE1oCdHHKCgCjagVj2xmsB6M5CjmD3WdlK5xdNcrqemk/9bQYWLPu/9z1lC5dpieaztGDBPdYHAHUA6D+eTmBIJWnrxVVvTWcbbzfbSw3GWCWR0Xk6pGbLGHy8ku30kHmRr4KMBBsBBtqny0oarwWge4YqGJjJPfvEQCOy2bC3Z5lrgJE+ZQZek34leGZeE8Cc8gPtAYEC08zkWuWJgZGV8cVbq2hhdo5aA3sfcOqeGc2zB2u95svKdb+Gz731qsWLMyeopVYjHPz1l2X8kwllU6LRI68ZjW8f157AvSWLzfYffoQ3vWa1lD3PTgcqeAhgXAnz5Wz9kxPWxF5qzJ7d03GS/nhKFk2A1edNJ5Z9VeCk9Q1Axys6A7UduPaZyxCzlhyo2Qdm5y/dy/N6PucR/xCUk95eCxUBLeeq88zqJkDbzrnAIr8H5vqMwCo8MdkC2Jyl4ycY+6wAuvWY6x2QsGWd6CSz4hIduL6Nnr0WFvTBgintia32Jd5Y4LC1LliC/MCz0Ns8Swdv1a2X+37pQGx/e8b4iP03zxmekrwk63y3PYZXF3htth8nSB9tfcesHod2te3yjPabTE9yL/tqGazi3OVcrR9mz/KaAPqU+62bM/NW5VbP7d8yx+gjaFx1Dj6GewLo1rYgJvMM+AFAxo/tD7q6AAmBEtYzZ/esIojvT0CeLlL1M+e2gGByNdmOB1Y575J/4ADQt3C9537NEkCfFVHsrwLL9rRVWwaw4cnxfOf/vZRwf+4VPO5ujQIfBUBn3zkrVRzZqp+u0YWeP/2xZBoZXDvSr7/++pNRwlWy5VTgtffQufjEG/wkBezRtwqMdP9f0hWAXpssPjQ2JaCbX/xWAL3kkAJToz97dQa7WoNsG7om+9/A66s65h7xZkF2RoG/9EU2SwF79NMSA5f6wQGgf0m7+3jWj0qBA0DfubJLRzBGCqg2OJwquw1QKMLd/FpAMQN/ZlpzMlVG8JGlys8B6Iz+HCGMDIpODt/XogtDeWZwoQnFpt5QbwGgc9ZW/h+NAkPMFKyZgVQwBkG95yL4K01H2aQUUFAYcDOyfmtpuj33sPU9HCEcX5XyYcByKubkq7egfUTZ4WC+BlCezk1A3w8//PDp+++//8R5d8rxA0DPWV3WwdZn2fK6cwC685JDs97nFLatTs0t33/pNcCbnOwMgVlCkRFQhvwjAXTg12whkGMfkGRN5pp6npnZd6qKwqnSt30GpTlHXCA9hZiR5ByWnWUd+jtD4DUB9AKVnN+cfEXOLjMjl+DN8v8z09XnzVLtM8igwAK0Q4uyBM32adnBHJsHgP7jqcLLAizwsMrT4mXtZ85ee6myuXSIgrjsw1lFoZ64eIbPJt8NcqT+uAAnzuMce2RGBuGyn+1rAej21ezt654DtgXH+NnwTJWuNnNQ5lzA5yvBe0pvCKBBI/K08seVpDbP6hLoXkASGgVImfH7SjkCHN8CQJ8Aq3XqTJkBZgGLzn3g5j2A+3PyAP3iPYCGggns67lu9l9g3x7H8iWZdM//e6acJNaZHtCg0xds6BzmKLM3ArLrE30q+zawJp5bZmag/az20c/mKYPogpPHV0HhGuB00sv6FbyCb9AHnUGzM9PZ8bytKd40M3btvYJyzvXIngFr9M151ukR+CBao0eBaj67gAFzbRvM87ueEUAPPG+egT1b9izZuwTQ04PtJTzducITJ7/aCqBPecRBHIBuDWbJ62w0dto1uuYMMp061tRB2D3OmT3ofiojb6ZnVjEEjwfoC24yz6z4KmWd0serQGTvAefxqVpBFYhr78zzy46Y56rqClV8KKDytQH09hGeEI/Cr57tYrPaS3wPzniBRtbwngD6suXELG1vTauYQWbjj+S7mV0bv8JnZruigirMBbTjVV5f+xjnYAY5bu0bfQDoz7ZTr7+fCaADYCZPp9sUiFMllmu+wWe1Z/EWfqlksLNzAOjXUPN47bUU+CgAOhlf9ZEC4PDvdPNr6UJ+TLnABkArcth5PwD0ayl6+vWPBtALpjQLlKu1G32lQDwyn52TfC9Bh41HztMFGrOlEj1i6qQFcJjZKaeC6w4A/T775viUgwJvSYEDQN9JfQrv7Aur1JJoKSPnLyCB4VZmoPk1e30zYgkKBi0HQiXy3Ndf/uVfftKzSWZa4I/5UiT1JXKdA9AJrpz7hNNbZOYzmIsuN9fPkmC0Vm8BoAdMclhapzLMzNYq5xEhnSG1p0yYtZjj29IAACAASURBVKvXN5CPsyxHAcXCnmhw1gYavlbbgeXeYkRScASncB7OfuizB3o9wQOWL+3R/j9LiykX9O23376MHLloMksPAtA5YE5lvGz9znOvOwegW4/KuHLm1WPSeXqti4FfsIm1CfjicLcerwGg+y70n6WV8KxZJSHHRtmArVf9zcoonRmuAeX9zWvw6sAzIGcZq2bnMkONw6T34S+vBaBzfOd0IYu6V/Pk4zOjcf48nfzT0T8znpZl4P0PrQNi0SJg02xvBrbgLQeA/uPpnL258bFKrgMcc+Ka8ZcqLDjbM9OaMV+VgKqVOI9+rlezz6ivN37B4Vt5Wnt2ZshOvvEaAHpZgYF2Znu4ICmO7/rgeo6ywvH3gBMz+qz1Wp7P5DM6H/ZiVWcq554x7L7Q3TlGo0rqy+70u3Xwf697KwC9iijuWaUU5efM+E7tS+gHgspk6bv3R174Tdmj5EDlRq1lssls/1U55Zrgtkfe+9pnzyzsygLTPZxRz9pFFsws++hvr9Ch440B6QV3zeoos9qH77U/DfurjGyOO+e6dkg+Oyc9/c8+Ddjxndfq7s5abafI1Vnhx/8CCZ2L6SDyM3lvdk/Lksin6DvBBrQsGAEPmPouHciZ9d3kb+2LPLdKBukY/tfzPiuAHh2WMnfL3g5Arxx2PJIejPehAxA9AD2g9xoA3R7nCMSDK5cegB7vdX4b9veea6mLpHdb61P7z/3UM5cObg9UxUJ20AzQsffWKkLNAMEp38jfnpd9Mc8lPbse6PZ4rT3IoJlxWklQe9X9Vr3K5xaMZRbkUKAv3eiWy/NMvuG+n+1yltlSAqrQOd5lX94TQF9WGMC78GrrCegsm1xgEP41KwJW4cI9VeJ/BhPhwfZd+8o6qnZmOHPpA+ZzbQnm2hwA+rPt1OvvZwLo9vc8i+RvrVf2+ksmyJN+ZX/SPQ8A/fr1Ot6xnQIfBUCnv8zg6qUOvp0iP76SnElGmLPBzezrA0C/lqKnX/9oAH0GbsJBZhLdDFTlB8wXkM4gAMOeyvZnpzkvBZDTR9NP6XuCjBtrsuAA0O+zb45POSjwlhQ4APSd1A9AT7hSqMtgrRx4/fyA1I3X6vVNAedsabinIq0YkO6HQVgZspx+1zrhluQ7B6BzdBUNyKjlUEjQbHX87Fyun97GqV5mDecRx0oZcZx0bwGg58hEH6B+GeJmwrmehIwozmiOU0DC1ms6Lzl4ODj+63/9ry+On7IZKDDK+v/85z9/mTnLyox8rbVZOhytU7TgHOFsK9NyltJDl0CjrZn5OaNSiJ3f77777mVQwnOqoYH+5xRlMwfbqZ6LW9fi3OvOAejOTecFMEHJK5viHt+95TPwlPorUyJn6VX78Z4AunUuYGLO/r7kUfP3me00HZ6z/Lqfy1xvLeN/5v5Gabb+HCMB6BNE93PKdd+FRo8E0J1fZ9fg0Jl9ya3hMqN+7ff52uX7zpVg9T/8oLYf+Ph07nA+B6AdJdw/n6rpbBMkVcYfvjYjm+29GQhhf9l79IbK5nO0kRm9r0w0a+P91iMAZPZOXvY9n2f+0QB6BixgKB6OnzNkK03M2d1edA4LzCDzRIVzZOPvzt2Wy3eWtc/YnZVd3EMVARjDBeWg9SwRTIejL3GWvzWAbp3xXVVSGta7Et/WXbl+gyH/yKvMQveEjgW6cUZMgAHQC2itBPcj7+mWz7a2zlOyxnPMFiU5VpwhulFtF+xJvweinwLQkw1bAPTKPLY3qxpldo9917KUNZ7R92zV4ekb9dn23D0vmwGPKSjM/qrKCDB1tpzYoxvOigqqRNSmxpydgg6A4sBSdJ4tht4TgL5nX54C0FufCaCz3wLPzVvXgxNxCaCrnkb3nRk0geeCsK7JQF975ll5oXZVlWqfeh4dDS8m//CQQGjPm0w0b20vhZ61ocH7q84mOMY5KHCLbCmADc/qe8mgtwbQ0bRgu1oM7QnO2LMft74HgF41kkcC6EtbURBX1UJyiPt+utbUZ+2ZyvLbYzMJgh5QdmGVRbx27j86SbbC5EGX6HMA6Jco9Pz/JysFLhpsvIIazY88h/TPdKjmAkrXqr6wC7WlE8Bsdg5mpcXa0v3sZz97kRkFlW/VHZ5/tY47vIYC7w1A53vC89mQ+P6sUnnNc9/yWnKhhCM215pcYHtWaedZSrjPkuZV20w3u4Ume99bRZmqb9Ej8Fi8y99uLeE+76vATfsHT69FqBkvT1/IF0MP9fPsgU7vzIfIHpr6ab5ZusNagN0BoO/dKcf7Dgo8DwUOAH3nWjw7gE4ozp5yhEbGIYFQObycLinRtyrQ5wB0AqvSlxyNZaObtzpCdi7XT28jqCdgwdAo2peT/i0AdE7x2Rc3ZbBsrspYcmzVn8XPW6/puJUpVm8ZUfs5Daw7Y+rP//zPX2aBDTnCX6tqgueZkYIcXWW2AdI5kSvrSGmZLQAC8bb2fkWTIgjNDE1ZJAYHTPfBkVK1BjOHbpGJ50qWbl2bpWJXCWPOHxmTOZedz84LJ1DR7q+5NjOj07kJTMdbGPb3BNAZ+5WLt+6V0fL3JWBe+c4l8Duzbc9lo8+M9Am0z/LtjKNZqSMA2WxtuodHA+ic6GVP2SuzN3n3sDaXqb8GkFeedEmrZQa/581YtA+BOY2yfexR63ZkoP94widwwJjOycuAmyCZMxa/9r7ptJ8ZdQHyZq+pLCnjLXmBF87s2HM9ih8JoC+BbHKt/o4yX/F5jhBnJ+MTUDjBG89R5tjWIMRZSSHgviCsGYxlPdIBnIGCC83AlAJl6rv62j3Qa6fwTAD6shpCa0g+zwAQ61i29rJf/R4Z+Yj3tE+cQ4AauUsHm3vE/qtiUq1i/K39UWAVmZE8mXwUz537cVnCfYI3VQUyOx90AfyCAyenDT7LaScI1j6lG8STt2bA+bwyNT1rfcnNPisgUdBK9gIaCCJsbM3AnOtWUIs9RH55xqrZVLaWg9RVlRfyZYIHs3XDs2eg79mzHxVAnwBwVR7ouM5bvUXNeL1zZt2rpEIe2IdlmF0DYM4ANp8v+NBwtgoksPd8ZjLI96bTCiBJPzK/Zgn3uX8KnMMb3MO0mfbss3u/h1yfVe8eVcJ93je+mr2Ab1hPPCXdoiBTcwGgVS6oGoJ52hV4X7yHrQmwNPgI9gCOB4B+7532+p/Hn8YfAdihI8zKUY8E0PGjAKTKC/f7WsDUAaC//v54z9/43gD02YKG7lgLID+/1kUvpoPTvwUsl3yxLNv9jAA6312gfmXpq/z0WvRbyvB8WejF3hFcT5+gu90TQK+SJp2BzVcrSj74KmA5D/lWqiA2ExjYX2wgeir9oEp/9FP+ifyza7jGAaC/xS47vvOgwH0pcADoO+n57AB6JVHKruZ8TeGndFPKKxG7pRzqVjKdA9CBBbP8ciXC95Sf3Ho/y9fNkjxokiOYQ5PD5C0AdMpglQIoDLPXNwFNUQswLguHQ2fLVam7yoOJ6Asopjjk4LAueqBTCP/sz/7s5TvLdjoHvGy5h2teM8F+yrBMWxnzsmNmpgjHWlnnwHOZAcbW3q++Z34ew9h3/Zf/8l9eHC85pjz7v//3//6FNuZZPn0rkLP1+c9loLvf2b94Oum3fv6tr6tH9uwb6AwZ1uCeADoll4N/9kv2c04wzxIgPAHj6eRc/j/geO31870TTJ4A8jKTvf91PxTjR2agMywKsOEs7Pxak8nHJ3gzn8vfJ136n79N3jxL2ft5ZuzP3+3JmRE2S+FzSB8A+o+nLhA5+Vi5ZkZcGdnm2WuZITl7z891nMEdZHkgZf3TC2iogkKlltd4wCMB9PhG/c/xWvzczIANMLSX6vE8M5cBZ1V6AHBsBQijezLQM+IpVXzB5+kkzlFl5Z0n8s/A88nfgv6sxVuWcH8mAH3KafdVdD7+PAEG+649uDU79lY5dc37lwF7epsaKkSkH9gv5FslxOmJZTHWW7HzOIO2ZmBX95SjfQI3MyPbHqvssVl2bsA2B35l89PX0kvoalt6kU/aWKsCEvHqWflotlhyJisdj6/c2vJpBhLQv6uCZPaMlfVGlypUVVY7UGvygANA/79/ykLfesbeKgN9tn7Af9OVgOizqsVsP+Ln+pLbB7XiSZfZct4nv+IcBaIb5E+Zy2afnT5jz3OMC1p2/mfg4VsB6AJJ0xfwpcm/ttDh0a8RkJDjG22zr8nQe5ZwXz6H9SgIiSyfwU+1rjOnU5U1nM7cusdDrT2+Rw/Bg/BXPLFg/963lZ4HgL6VUs/7OvtZxSiD72SWc34kgG5PzrLAW0oEHwD68+6jZ7yz9wagsxnTXdlv+D1/YYGXr0FjuijdIP1gtgScwVjPCKDPIDM0yx9Bp3iLC/+cAUl0sxJo6Hn3BNDx7ZKn2K10ltq6okUJDf438YFZpZIdlK8i24iOSj+dbQPWEhIPAP0tdtnxnQcF7kuBA0DfSc9nB9B3PtbNbzsHoBNUE8TKCN2TxXLLjZb9M/v7um+A7GsB6Blc5kqVi9xnnHGQVD2Ao7Y+kMDherEBi7vOVQ3w+bPUGEDrt7/97aff/e53L0A9WqADB3B9XMwcB9eWzL1lTXrvNEqBhX/4wx9eBkdbzjczh0YZKujyb/7Nv3kZyttvoYvvoaSlhKO94ALfg/ZdHD+V9PX5lCbKk+/eWkp4K13OAejWcAKkM5t46+ff+rrp+A6UKptMBOY9AfTO6Iz67G/TkbkEh5cgeK+99dm3vp9i/kgAneFT2V1g3gRYlyXr5+/LrPJTdFv2hq+U/SxzH1A0AwnQ5hQPwsceDaBPQKq92N+6pwlq3VphZes+OPe6UxmYrSkgq2oL9dqq39akOd5Tphz5UNY5/iQyujL6W2XrowH0ysThcbUgMPsdb/N/YPUsFe2ZcmJvBYYu0T3gsnYp6M75krxlNAegm8nfzgW5cwDo9zgBz/MZM7CFvqENE/0I35ryTl/5v/iLv/j0H//jf3zJRKwCycyEvtdTTXCdPvg//+f/fAk24bTPucMBo1pQo4pBBXxsuRefEXhND5oAOv2m/urOYcA13rLG77d856nXTD3cOXQmDbK/wCDfPysbzMyOA0B/PwD67B3O/lDuW4CsvTcd0PYefZItAkCv+tI9dG56ZKW78fvZusD+LGDKmUoeySya11sB6M5F/TvZL5N/3ftc7jnPldYFZshyy750disbbQYK3vtK7xNoW1UBc6V+yXn3VLAX/pI+KyiogHGVRfgCqnjh9wJI9+ohzw6gz330bEEZ994n8/NOBVWvfZ+9U+Uoe2lWkXkkgO7szKovVYbxtzX9/tEA+qn9gm6PpMMj98GWz852XAbmb3nvNa+ZvsElna/5nGtey8bM12YWhORv9hH5+zd/8zef/vZv//ZFB37ktTyPk+bze2cLs6qP0I39/FoXXbvKJADeaZ8/O4BO9yppi07B51Ag+UyqeE1/yQxyLFDY/sP/alNkL1aFtfaze9c70D5/u7lKWGb6VVn5/BMFTZvpg7XJA5zX5s3/tlwHgL6FSsdrDgo8NwUOAH3n+hwA+mnCnQPQCaVKmyyNgq2O/p3L9dPbKsNaP/jACQ6R1yzhPkugEtycpLLyZGIATooIZNgDSghmypqMI4NzaQJka4qO550ZPr4jpxUjsPdxBHMYUAqaUxAYamuK7K3rsXw/5wfl2KDkBcChyzQsZi87zo7Z+zW6lAG2/I4Up0Cr+uAoLVwpSe/xzOhSv7HmaFRPyHuBtOcAdA6cShhzIuZMvncW/Ln1pERmVJlnqdl7l3BPmc4BN5XruRdnIMFU/HOw32tttu7zRwPo+FYZNc7KDDBYZj+eyqhf0mjS71ym/cxInxlga2cMvR4NoAdEmwOAObk4x3vO2fqAEz4585qG4Sn+0752pmpNUTY2PuA5nLHKms0KA56hMmH4gOfi5AUyzZLS+MRaCbHlPT0aQM/ZyCAFluDnZr9HC3KuMtlAu8rPm6/JOl87q9MZ5RwFRjpPHC/+5n4qHW9G587FAaBv5YLv53VVRzDLQAWgG4LpAlfMgugCq+3RWWnj3k87AQxgmXKxBgA9MAiPmIEelZUHAm2tGDTluc+b/d/xEZkVHFf4SsE69K578861c4kvBJz6/pkBMu/hANDfD4BelrlZsAQ5YNjbAddmtljOaftPFQvjHvqus15AF32tigdmezGwtPKczgEwfV5vBaCzT1THMATbTV6xJzP/3ryrzEDOZ/pLNpu1+/rrr18C1M2PANA9i++jMxXoZq7aQPdU9pl9EOhhzXOQ4zX2nEBp614QXfTdQ7NnB9BnBv+yMt+e533290zbiFypTc+5NjP2c1mR9MVpoz7yee3N7q/Z+Tmn3z8aQF/ulyocoslHvCZoXtW1/DD3fN4SE6KndayyBpn5qMt68kEWrMn+DMQEEALODXrwI68CU6tyVLW7pf039x/bNR+n4KjXupzBkpvo3dMfu9QVnq0HOn1L4KAAXUFBdAkDX8MDq8JT+fJzfp570HvqMelnBTnaC1XWsxfZ5bXsvDWAmf+s6nNmvoASq+yr9FXncfpcrHuJVPzj0WyrfnoA6PfYNcdnHBR4WwocAPpO+h8A+mnCnQPQRYMHAnLQAT4beyO7r10+jpOiiDkMCc2AQE7I18pAL5uaIHUfAcUyoSuLbaaU5dBBK0qsHuUyomZZ5TWnJgVBZGGDs0oPZUA6Y7CyzRSRlEHKyr/8l//y07/+1//6Zfh9Zv1eS/NrXk956V45tHMWKW1fjyHzBAuBLf/hP/yHl0HBnyWml3TJoYO2M/OkfnmcsZTwDCYKJAAnMCe6CGCILvdSLs8B6JS0skwpbmWZcva81sVoSdmkaM7epSIy75mBvsx2X2ZFLEF0NJh79LUCPpa0fzSAnkENPLeHlz0cZ9ngJT3O/e451gD3tXLwnZG1/fdIAN1+KHjAzBlf9LDzm2OUQVP5L3P9ye4NAl1zBuderqy59ZzBXORCmdk952w94PkC8TgdMngZcmtA07l7fCSAPgEye7YWJeQwedzZnaUqA016rq2BAOeecQZgOUe1h5j9p91P2bZmsqR9Ph3znA0C0ZT7NtNrAKtk9J6WIufu+xl7oF+z35/5tTOQkb7x/fff/wSgc5DW21z1mcqlA/fWnGX3eNa5TwvuA6RzejUEf6hGRA80B/LRSbaCU+0re97eno4kIHxZFWgQuHmrw+oUfdbOpb/nUK11QyDWAaD/vy+6uSycsnPMW+2otyrhHjBgtt+SBeR3ILm5HtT07tkmYevzXZIDM4ANWFDQmj2XHkR3mGdg6RSvt7Y2C9piqerFtmJHNpSAZ5MY9PZbL59fBRf6TrqEz50BP2+l30xgA1/pPvCkr7766qdxDqi8lUa1wSh7LPluTqfymtY6Xl5LufSp+L/fp2685/6eHUDnA3Ee2d90wXwQjwTt9tDxXu+ZwcLWmdzk/wCErV1oQWdkX9hbU6+9132d+hz3OnX6WRFs7Zw/GkCf+wU9Ars+8n5J97BfqoxTEsW91t+eqmJkAbtVSbSmj7qmP4xfrDX1dzK4Co9bW0fuvU/BSvmI/VyiCB48L/x70qm2R+73ta4ZSEGeTft8qSs8G4BOZykwl93DN08Hc5/5O835Wu3919Ap0mdmBUprn/+VTc7O5gs136oP8p/lU5u+NbpCgWTpiiWR4L8zgcsevTag+gDQX+uUHt9zUOBxFDgA9J20PQD004Q7B6Bz+hXVzdkT4GZeKkg7l+Xi2wguILXsNzOQJ8CWcH4tAH068Ckwem8bHCTTOVuWJSHOcZsTQvZRTk2OnjXlhpJZZpFZBgMF2aAsBUr7LIpA/Uqnw9hazczVi0S+4QXWA7BiFCXpnt17zmwzBToHiajEv/zLv3wZMtFnJssagO69RdyaGSn1PK1ceiXTp2NKSUm90A3rcatjZZLqHIDuu+rHKNvbM3Oa27OvdXGsULKtEfBcb1YRrGYK7T0B9J4p5/rWZ3wNJf/cvTwaQM9pE3B+iS7n6LH2v/n3LT+v3cOjAfScoeYMQnuRIzAnE0NHuwutHcx4w2sFA11aG/+fTrjWdOmYO3UGlsEQ03jf83yPBNDnWSbHZpS3/xXERY7NUr0z62MLLa95zbIH9WzrMqstREufXS87zsMDQL+G2s/72umIw0MA6IY2HLOkL7lflRty1/UasmaWNK8fOpkrW9Y9Nchf90Uv2FpGMP4TvxFMUGZuZ3IC1vMsPGpF57mMxkt+tqT7kYH+fjLQ556jg1cFBIg9S2SSBYFGOUnvuf9m0MasZDOD22Z/7GWFtLfKQFfu/ttvv30Z7MaeA21m9t49As72nPHl+S34ks2m/UVtMB4JoC+z2abOPPdfz7cMxp16xwyOvoXfPzuAXh9hcqVM/ezrPfvg2d/z/7N3H1zybUd99//OOWfjjG3ANjaYbBACSWATXq4RCBBIgAgSmOwcccY5Z/OsT9/ne2/Rnu4502l6ZvZZa689ofuEOrVrV9WvQm152AlAUNUuBIHzdRw69nX1+bmn2qlPoc9jgc8PnevaAPrkF/ZWvMK/9hqP2d4Mv+AVwbLpgpd6ZvKzChnmGRhOhlzroPfVOsfs2rWHk6RRNUp65jUPQCkfsUH/phO4/n5Q6Awcm+vymutw/7nnPnFMN7nHHugSkmrZxK6gQxt8wiXqmPmEs4evXSV2/931Oz0wv4DgijAE8yUq002d5SH/2tSx0gGm33dfPm9ZHwtA30Kl9ZlFgfumwALQT3w/C0B/mHDHAHSO8/pW25yBtPWX3lr65MTX9f7XKDNA6oYofs5wEXjXBtCno4aRWt8ZjpAAfaDx7Hcl4rly85SHeqADKx8qcWszrywpUIBhozS5QWliIBdtCHiimBoUpaKIzQAn2U2GSL9Khk3HxzkOhV7IjLh1P4Bz2VbulSLvXg008H6K/A3E8O4o2ZMuFG9GjrnISffKQZzji8NOFn7Z+JV99rkZne73Mk3MInDxbHTJ6Ycu0xFzCp8eA9C9gwBqGY4M/YdKS55y3a3fAbJVQta7wbOiWM3XAtC33tu9fO7aAPq9POeW+7gmgF7kcOtZQJCAKBUrOOUz+jhuywAzW6ezxcOW53gLn7kFgI6Oldt3vcrtzQywArhupQ+4p+lw93MG8T4IsQD017cSAo05C+leAehKuJd9ynlDVxW0KAt9BhReC6jKaWO/nZnn9CKDA3vKNQF2OR5P7RN9rJrJPb/5BaC/LAA9XqJzV3qVbl0Gek7bqshca43t8/S+U97/DwWjPReALsj6O7/zO999/OMf3wHo7Z2AwFk55RKO5XPX/AQYvFMVEwQBm28VMH/uM1zq+/cOoAuIbp+xt9RGTSbeazwKigfO2DcF1xqC01/DcW0APX4BvuEXujxf1TWzpJ/zvUx+qUKjaoSX5hc6WNXIzPnD+MSu2d+bHsxu5pM0z+xb+3IVVa6dsCEAtDZez1Vp8dJ8dq8AeolkAeh8w/yifJxf+IVfuJvZEgUyXhtAP0R3ay/dkB+af5xtZn6uezqXRxaAfi4F1/cXBZ6fAgtAP/EdLAD9YcItAP0wXaazdhqslOT6cQsyEN1qiIqm0FbmkENCJCgA1VzUtJmSk7MHcF7/Iob77DnLMPY/CjKQCdBMEaGYAKPLxgeIMhAM91LgAwX6lAzHQ8ssQIUBZjAUZFgZgPN6APuciN/K5FL2Cgrwv9kXp+hgM7qUReBcAhcYIp5z0sXnKotOWQuAw8+B+GaOasEFlEvnL+sLsH8IeNkqYhaAvpVS9/u5BaB/8G6uDaBXMcIs81xAjGFt51gm11SLqPyygJdaX7xU4+sa3H8rAD39ILnuWYrmriw9WXxuaban0miC6MdAk3qrrgz0p1L4Pj8/SwXWAx2IDkCv550ZgK4HujYxdCP8GcB36Seb2bHuiS4kQIiji56oGg8+lBH/lV/5lbuZ4zEA7dTszi1r4NLPeonzLQD9ZQLoBbTSmQTPVjXGPIPcLhGou5XP5trznUNBsfcAoLMbc27Tc7ILzddotbCVhvNzgejkJVupcev9/ZR7v+R37h1AB55XTUzQVm3t6IWv8Zjl+u3ntUIBor+G49oAetVwBNAHvOFxoO9rPCa/8AHFL/xjlzxmgLG1x8eVn4ov8FrH9MO5rr3Z3wzPLgtcIOmpwZlb75t/jy/PQOeSZvjmXurxkgB0734mtnnn9aN/rqA81z1UKfVWwZWX5r0FoF+aout8iwK3p8AC0E+k+QLQHybcAtAP06W+YjZPZcnr780hWiYGxbWsfIoMJ4nPyZT2GQqlzHMO01nCU4R/zgrZVAHSAGPlSD/72c/unMKO+spSSiuHA1iaPcFdIyBflG1KLQX3UK+fU5aS53WPlfVlxBcZ6e/1QKLAM1YA12ZZWPWNZ+yLCjY4aGRqy3Iw+35lBNFkZlAH1JvRVSCC4dmLOGZAoAtDxizgoAhZdClS0/fOLee+APRTOOi+vrMA9A/exzUB9Hqo1reXkyE5J9AlEJSsq72DWeRyLR6eyyC8L459725uBaC7VqCl2TEB63Nl6Dm0nSXkHgJtVgb6OdS9z+/mJDQLVPze7/3eXQ90ukW8SH+gkyk/bAjkC7iiJ1z6mEB2eiL9D8hRtSSZgQUGAfVnts451RseWwOXftZLnG8B6C8TQMdrs3XGobKYl+CRp55jlu186Lv3AKALpikziy1XFS5BNefIgKfS6rHPZ5e6p8ZLdXw/9qyH/n/vADrbtgBU+yDb25CR+BqPWtbxD7Dd29vt86/huDaAzmfCp6T9nSA/PhhBfdcsM/6c7yV+Ib/4fT70oQ/teObS/GI/tOYafGHsWr475dyvddjv+OJK8pk6KP13trW61j04r+AvVUoM67LMdz65l3q8JACdjxRvCxY20yuqCvdcQW/pD/lxay9lvmVw5SX5bwHol6TmOteiwPNQYAHoJ9L9GIAuA86Gb1AAbU8mWgAAIABJREFUAKHATsrWPZQum5myDNkyaSp3fSJJdl97DEDn6EMT0YUBxeZbGfy3KOGe86VS6pRSGRaB2uZKDlOQRZbmPKKscISIcOUI4TRlqFCi8VW9mABD6BZflVnJoetaAUu+A4CvvLHPoT8AvpKffne++Tl8qgS64V0Brg1KbQAUJ3I9Mrv/Q7wzFXJGQv2LvY+cwmYZ6JzGBiUDKO4+3a/Mb4C1mQGnH6ABMOueAO1oAjw3i5hN+Wfc1V+dk2D2hgeK12McPXwHLd0r2jU8c+WD0AWY735UBJg96Wcf+63OoqcA6AIFlJJFn1sd7k+0uVEJ95/+6Z9+Z6wS7u+9hQWgf8CNtwDQOW3IOpkQnDmcgPsAOkcHY1APTmu3bIIFoH/wrm4JoN9KXl36OvcIoNun2qftzZX1tifdwzFBsen4uJfqD1MvURXo05/+9G6QJVVJMMtMK9sbgE5Pq/VNOtBsF9Oev98bcT/DtZ57M6gk3UggpMC9AgrdX4GWPg84B6IbAgDrF3kv2ae34r8FoL9MAP1W/HGN69wDgE4esG/IIb4Geg7HtxkwuI77ocC9A+js7jJd2Xa1jXutgKg9smAOtr8KVVq0CLx/Dce1AfT0EroJfgH4AtFry/QaaDif4Vb8Qq9ji6Xn8XMJnuSb4x977Qcbhp+R/WJd8m+p7sjGeanHSwLQVZD4yEc+sks6MKN7ts5zAegv9b0fu+8FoL/Gt7qe6a1RYAHoJ77xYwA6RYej3uDYquSz+R6cWzOiEEhYf2vzVrDvGFBKYWj88A//8LtPfvKTu8weWcYTQBdYULmY5wLQgYGX7IE+HbIyzikkBqW4/kJmzg9gLhCXwzQnOIVx8ovPAYeUKJY9zUBxLs5V0ZqG7HCRgsBjw/lEqxqci5WHNwOigdC+A4SVUW0AfwGhrmW2wef8Vcan8ulA43qM+x7lamZ0HooInA5ixl0Rtgx178C9mishj0Z4EzBtiPoFGDcEFsw+9vUpF7TQd8zoURY72qE58BxdM1TM6FhGPxoVVILOaDLp0juOLmgDQO4dml0zA31rYMoWAJ2B/1w90PcB9MDzBaB/IA0XgH4bAN06nwFJKlLEj/aZAljIp9kreAbU3AuId6IKctGvLQD9cXLeI4BOX0vXtDfSHQR1cUTdw1FZ5oJWnqPH/TE6TECbHpiz0n5PByFLzHSl9K2pN6F9z1TrlwIFZvCAn+sxPkFzf6Ov1XKHHmMtpufRV5RLpe8IFOp+6RZKtxsc/+4jneOtOboWgL4A9FvLugWg35riL/t69w6g2/vYxIY9T4UTfgt8/hqP2gXRTwSf8C/wF/BvvIbj2gC6IGX+JEOlAvxi0GNe43ErfqEPtreY+cT4CAtSeI20nc/EX87/ZliX+TSvXTr+mnRdAPo1qfsyz70A9Jf53tZdLwpMCiwA/UR+OAagAwNlgxgcW7Mn8zVKPj71ESiDQM96PFJUgH7mc0GFLRnoQPSZgQ5EvzWAXll0oDTj0aC8fexjH3v30Y9+dJfVM0vObS0VM0uCMigqhfaLv/iL7xscFGJ/r+wVx2dAeEYc+gBl3RfnqVGvdMq081XeiLIpSrNoTQ5ZILHSWgHFgU3Ac9ntQCURnhRTA0/Mkuacxhy2AG7O30qke3fuq4G/4/WCQx6iFSC6ATwP3De7R+/BzPDzOc/gfQC18YcMMNcCWpt9Vpa6SGjPyolquOfoYvb5lHDn9tk+PysvfPEXf/H7mf8c5Dm/3ctDdHEdn0F3I7qgKdoU0IA2VZ14jIceA9ArS49HgCXu89YZ6Gg8M9ALLFgZ6O9J4QWg3wZAb/8VpMQYsaaB6OQBmVXVCaAWmVerBTLdun3J5b+eut9v+fwC0B+n0j0C6NaBPcYebi+o7Yr94R4O662WMe7Tvmj/tiffyxEobU+XiQewDrSmQxlledaTMR0DzXsms72+9i8zMz0APRC9Upn1gbb3W4N0I7pdwZYFQnJYk3W9a7p6lYrM7i+Zd24Q7L28l633sQD0BaBv5ZVLfW4B6Jei5Ns4z70D6MDygraywbPXX+MbygZgB9BR8i3YX1/DcW0AvaQQfE0Wxiv0mdd43Ipf9kupW5Pphq81OGHyC19oVVWsy2u2SroVny4A/VaUfjnXWQD6y3lX604XBQ5RYAHoJ/LGMQAdwFRWCmUgZxuQ7R6yQ9wDh5vBYAiMM597f8cAdI7BQ72qb1Xa3salVFmD803WM4flJQD0mWnNGRrgCCDOKWt2H4HtaALUNpQRn5nMgHbn4EgFopdlyamLt3Ko4rHeI2OGIxigBGz3TgOLgdHK/Cn/KXO67HHvre+Ynb9y5wIBAsk5ieuHbnbvBWDg+UDifbC4LCvPjQ+mg7q+5Gb3mcMdGKC0mqEkO2W6jLYZAe1elcQ3BCdEE/Sp3LqZA7qoae+7Ngtm51eilTNaQILDM7hvdIw2AfBogy4p+84fUGe21jv/MbpM8XMMQPduKzEvu7AoXTx7q4MxFy96V6oiFFywAPT33sIC0D/gxmuWcHcVsjYZas9NXgGiArEY5IKRGmThY4Est1pP93SdBaA//jbuEUC3BqqwYm9O17zlvnCMcvZHYLlANnpNbWPusSTj/v42K/Kgc21d7PVVwhHEJoAuYJ3Tj06VrpLexVFPViWzcjjTL+gRBStOfY/8rK8o3cD1e7+uL7iwoLoCUN+ibFsA+gLQH5fel/3EvQDo2fGqgdXOwXyPJdwLSt7vafoWZNa9A+iXXR3rbM9NgWsD6M/9fOv6iwIvhQIvDUCv5Z25appV13pumk/doSSIKqW+JD2CH7zKsmZ+6dpjsuMl8Smhz/edTWnm45IkInkMHsD3zSfNfvS+GuzREsfuoerxc/PNuv6iwDUosAD0E6l6DEAHLhU5R+iVocLxdm6G94m3+8u+xsGXcHVvs+T1uRnyxwB0oGcZxAz+yoKbzwXut9KF43L2vrbxVE6cc/LcDPSypzlGAcUBrzY7v5dd5B0ESruuvj+AV6XEAoDNgI36meMrGyeg2KbpWiJ+De+zcuwctZVCl+U+AXnXkW1tAL+972i/X/a9EvOcuBy/rsMJMp3H3l1Zb3gpBWdfmaFEilrmLHadgFdA+ixZao2UTQ+Unb3X6/9u9lzRUzZ62afu2X12vxxJ9fDBm71rYLrzl+lvDVSiFR0D0J0r0Nh9xzuu471Ef3SZ/CwTvYHnDwUWbAXQ0bZ7BUL4vSz3rbx/7ue8wxz9yvzhxyoH4AFBCEZVFG7do/3c57vE9xeAfjsAvWxOM74sEMo7CLiyDyf/BLSsvucPc/kC0B9f/fcIoNMz0jWBKe0L95JJZT+vupF9qz2RznNvx9zf0t3oJ3Q466My63T49Oc52+fTp8y1kTDPEu4B6ekOzlsGIBCfblNPUZ/tmMGudAH6RiO9/SU5kS71/heAvgD0S/HS1vPcA4DOFkn2C1SqNZf5XDt+Kx22fo78KzCaPVZQlflWwfNb7/Uan1sA+jWous55iAILQF+8sShwHxR4SQA6u0MLMK3ADHpFAcH3gF3w3+TnZlfOgOWX5Nvhf+azbrBh4CMqzrIjC4aU8Bb9zQtAv481ve5iUWCHEf1S9QsXPZ5EgWMAumiiHPjAyUqlVz72SRe6wocD9TlbgZXAVCWyzecas8cAdGBbZdEZ0WUHu49bbc6AVYBwg6FRv3ZOyXMBdBuj83GKiiirVDzQu3LDZnQvK3L29uZYziniXTiPewQ8y5quvCgAnZMXkGnGb2WiYZmeiQMWKC9r2bxffr3SVL5Tqagyoeu9ZGOvFD1HMgUmRz0lqywogPzs+zlZl4PYeQ3rA10MAQHT0YwWwFj362f0KJs7R7QZTeovT+nI0Y0u3auZQ7lssBmx6G8FLZhdo0wyjp4O9Ou+J13QBl3Q33XcS9l1Zk6s+tEC7s4F0DnEKjNHqe1d36r1AXoI2MCH8WNOfjPeWgD6ykCfa/7aGej2mgaeBD5Zh0DFZAW5aK9pvLXyxlvVhwWgP06pewTQZ7CIPaJ94Vw97nFqbPtEWed0A+B5rWr8fG+H/Y0cqQ95wWHmgnPoYPbAmfWQEwfNK9ue/JkBhVNezVY/gHQ6IbnV7Gf3QxcJbKKfpL/RjdLDzG+5JcUC0BeAfmtZcg8AuuyjbKd6ObM1ZB/dmzPZfc6KXyp3GOTYvQR7XZOHFoB+Tequc+9TYAHoiycWBe6DAi8JQJeIUFtKMz9pWMY9+E7oOdOf/VAL0ft468fvojarAHE+a/Zl/nz+XS1Wged8yLPy6gLQX8LbXff4ViiwAPQT3/QxAJ2Qm4DZoazcEy999teACRnaSkErW904F5A7BqADHXM8BrROR+PZD7bhBO5vltIsi9HfZfOcC6DPTGsOjh/8wR/cjZ/8yZ/8ZZFkyp8ryW3UM7uM4umc7X7dp8ykssLNs7S4Ddnhu2haCWPOCZuxoUQ850pVAPZ7c1de1DxLpLtW5WI4k2dEnPN+6EMf2pWF5xTPobOvbHEglL3sXD/yIz/y7kd/9Ed3mehFFJopDNEFbwIEclD3fObpgBYM0f2heT3jzZMu7rtqEJRDCorhGdCpwIV959OkS1noggCii+v4++yFKqjAmlIWXhDAuQC65yjYwfwcMiUAoDUz6YKfF4C+APRbAujzWlMezL/v7zcbtog3+ZEFoD/+2u8RQBcwMvWFeytnJ5isAEGVSQRp2t8B6fd2zP0NeF21IKD51IEE7Fkvxj6Y/tA+P7PC9+OV+71ro0ml4s10IPphmftV/AE+5dgyv8XM8/hnAegLQL+1LLkHAF3QcHoP+TEDke9NHpBls+JXAcbsPb6I134sAP21v+H7er4FoN/X+1h383Yp8JIAdDZPesS0K+5Fn+ALrt0p/2rJVZWafylcxr6sZLtZElZJffCZKgBIJJtVzRaA/lLe8LrPt0CBBaCf+JYZrJXrNusH/LnPfe7dj//4j+/AtHs+bEKBqIzXymQX7XTOvaOLrGlDNs1P/MRPvPvMZz7z7od+6Id2G8Y9Hxy99QcHqgJU6xG+VYEoA53S5Hk9vwHsnpmQHKIcyqLpZGfVy+5Q7zp05SwXqcaBC+Aues1c5qXrU3wqAx8o3Tv23itrfqhsvmtVEtn18LMy6YZrz0xwPBMQDSg+loGe0xkIX39R0XezJA8HMZqgDaXIPdbD/SHeca8yT2f5+Vmi33uoVKp3KYDAoHjNXu5ocgj877quRdHpHUy6+Fvv0AwgUArJqB/tYzzkObxX5+UU1uvGwDve6z0fqgbgBXzmZ/TFD2/BOTbfC7mnsoKAGcN6sZbwDVp8+MMf3vUpovzPyNLHeOOe3/2he8PL9kP7oj5Ps/IH+arHk8FIaI3fW+bUS6T7KfdM9nDyqiZhP/mxH/uxd5/97Gd3sse+WLYYmdleco99rE959q3fsbarusHRgD5425AlrKIMWuFnAIFBFp57AEnqme09dU0zR+k9H/b2KrugTdkDaHXPh+Cw2r2Y7ck5PLz7qvV4Hz5by5gZVDZbTNAdCm7w3DMYbgJf5F9VmugraFff8/bUnEYF0r3GveMpvEH3as8VkGmfEWxqFtRXX8BaRXFI3fs+Y72nc5sFaWolADT13tMtyRhBFnjEvPW5ZssT8t7+bNCdyawCNapcZRYguo73KFA7B/IX/QqUZtew52pD5T0JGBJQ62/nHmT+pz71qd3wrg4FDp57nUt/n35Hh8Cj5odaZl36mvd0PrZvugObl+6QfpXeYH7L+tU9va+Xfi/8HmwvviezPTL7ixxid33jN37ju6/+6q/e7RnZX29dl3jp733d//1RgK5AH63tZDiBdckfWyVSelc+SfrXNQ97kKqoKoDSI/ipDH6qez7YRCXqfOmXfulOp8p/fG7y3y2fm09a9dLGbGPqOeIJev0MlOY7rwotvVMil4G3yPIG30wYwOqBfss3u671liiwAPQT3zaH2HSczcxUwuyej1nqU7mQHHMJ63PuHV1mKUobNCCJg4sSf88Hxwcw2MYMDESnQK6thoWNsfKblBEZ0QZAtF7cAFYbXI5lzveyn4/1rqOI2WgDOlJ6zP7GmWtwyM6+v9PBZnOeJc0PvQ+AfNfCz5VF9/N0DAcYUP442A45dWdpe0qDTT/FrdLk5iojmPHmY6B2zqycE+5v0kWGWOXsKV/e8Rw5utA98P/Yu0bfSZcUINftHZqtqVmicAv/uNfK+Fgrs9pAmfT3un4qvY8PPHflGt+a0xWfM0wa+CPjiaKvIoHBqTojS7fwx72++0P3JXOTQ9mwD0xAyvN/7dd+7W7ITMqJc6tWHi+Nlte+33owk20AG+/sp37qp3blxWpNQT+wvoGgxltc2wGn9sN4G/BkrwroZPxeEiieuqa9rL3T/nnv+wJdhyFv4JcC2O6dd+g4ZZmak+Gc0Hig9jHmgkXN3keDLpiN4Hyzckzyrmzz2banAEdz5ds52ox6ruO3LVVtri037uH81mLBhnTt2XJHsE8VmPaz9u/h3g/dAwC9oNBsywJD8REA0gBsB9jSZbcC6Pi59kOccvViFCQyAT0/C/a1R+O9dbxHgWnP2C8DRPEh3Zf9ZRZIW2DpJYJJ6ZUc74YAxVlB7Z7fDb0ue9cegK9qR/EW+KoARbIJv9Ct+EXoVwW/mK3n1va975H3zG9v/d7oIgVFmcn67C9yqB67fF2rks1b55b1/NekAF0hnZSuKtmuwS6adiP7Oh/aNe+JnmfvoS/TL9MF7x27YCcJGi3QjE8tu+he2pZteW/0tloOmmv7ilfYhLVIpRvNhDXvKr8wvR2u4G/4iywXXGD2/RK6jmEKW+51fWZRYFHgYQosAP0MzpjGK/Arp9q9Z4tywMwe7ZXJNp/b56TM/DKmCHuZE4ash3s+bMZFAFJiyn42bwW4Zsn1CYgyXjg9bWrm2TfT+dskj9G/LCe0TSlz3sqjl+nq3aaUcVq0kQLw/W8LUMz56zrmmW1ho5+VF2zwnEVoV/b8Q7SqbL5nQJfulfKAHjnZy/iv986WkrTOGb8V7RmgXmSf6zjnpItr9R62ZnNFF9dzLc9i+HmWiw44KDhiC99PRz36UIzKSHe9ez7wmUANg4NMMET9ie75vi99b8CT2U4A4FLlBbxQewKO1VPky6Xv95rnY5RxKAPP0SQ6mAEbleIqc67+wde8p3Xuhykgky4QncwJkGKkBXpyvOX4Bqq8Bcf3pJa1XZCadR3oZCbvoxN+jk72m3OP2TvbXpfh7X35/Z6PKeOq6FMQ3z3f9wxaQOMJjNvr65XeuvEu6AF+D3gvkDIgfbYt4tRI10GPWZ0oPRFPFexYS55ZkWerTnrPdL7EvdH1CirhGOxdmMkpew2nW72hC8q8xLWvdQ48I4hSEJrBUdbw3gO1yZkZLLs1AI3NUEaigFN2muGaBUyZZ/AtvlzHexSwtqu0Rk8vmIpDOuenWSbZJQFRQRS17uKMn3vDPb8bfDkDpQtczj6953u/xL3ZG9J/8UsBtsD0GQAjqADPGICBdSwKnEIB/qGq15EX/AkF/5NL9dhVISNfoDW6dIpTqL2+syhwmALTbgRQl0FsnnbjbHdlT7jmMXVKSTsF19ij7vlgB9XSymyPzKf+koBieluVUfcDrcngae9NHzj9nB3AzqG3+90g2wvUNG+pNHvP73nd26LAS6DAAtDPfEv1MJyl1Pb7HJ55iYt/fT9z5VDZ7VMunOOxzYGQr/TlvW/OQNz6dVJmzjUsKE4FVXC2TCfpBGxPMVrKkCq7mjOMkWQwhNw/JYzT0O+BU6dea27205nMwQs4Nw6VhN/nI2BwwDNDD106R3Q5hfd8B106d0EtgR7uj8PGqPzwLKv61GtO4B59pjOrzDKK0Fan5lS0rZWy/s33DpRwjuXIpbxxthqHWhI8ldYv5fN4O0c3uYf34keKfiVROb7PlS/3TpPKgXP6AmIDmMwBG8CNZNRLADbunean3t8EBcmbSoMxzgqGMVe9w/6Cn9/SYW0DSPGvdY1GlVkGgkYngQbohEaXLHP/UnXN/R7t5+7xz8lzOT7oLQFoMxs9fQyfnAqgpydaX+fqic9Jq1tdu9ZGZBVnYAGf3oV1WDALvWSWzr/V/Z1yHfoeXT6Q23M1PEPyhS5bBo55q65Zhan0zAI1XU8wbLpcmdRk2lvT5Y69t4KIrXHvRYCgQecTWEb3NQugYlPiQfbluQcedw06piAIx737G9wjnp0trmohB8x7SZljp74/sig7AL8UsMI/Yr2hg3lWA1wBK6dSe32PfGJ3pceT8/EfuVSLIYEas4XMKf6hRe1FgUWBwxTIbmQTsBv5Quzh5uzG5H9VWuwF1zyqQFRlimyYe28Jxmc2A87oFLW82up/viZdr31uNkF2AD9NPn/vjSznVzPTHQrQ3lqV6tr3vs6/KPDaKLAA9Au80Qmc9fMFTnvVU0xF2c+XdGrOPpBAlBxB9745cxClyOSMyuF2yssoe5uzlaNllunckll97JqVyg/MzqlPEXLPlfzktJmZT6c8R0ERZZFPMH2WIN3qvMMfaGJQLmf5+ktUQOjcs8wip6r7qwQqxevcEqgzq94z5cgyF7RQxv8Wus9sfw6XWeLn3gF0Tv8qCVhHs5LAlmd/LZ/xngpmMXuP8WM9bevbNEszvZbnn89BJjHQKPz2gLkuOeTLbpsy6tz1/xrpeItnqqpJQTy1puCkn4Ffs6T0W3B8T9rPfct+Utk7hqxAqehEDrb/XtoJPnVN+89LOOY+e67ecw/POwPnqkRTGfcZXOh/6QjmqWfvl3C3lmYLmLL1XwO9rv3O0L62RoCCCW5ahwHCVdi6pK1zrWfDLzMwY1ZvwROzpH/Bp0+pIDaDDOiZtShwzVkpqz6K/rZ6KX7wtqsGRmf3bsoEoudU0S3n+CV7dM5qY3RLx0sB0JNpZF1tKthhb8HxXVs7OjB+yQnOP/JQYIFgvLemX11Llr7F85JL9NL0+GmHkktV4hO8fMkEmrdI6/XMiwLHKJDdaA+wDgM9zft2I32LjX3t4PQqotD9+OULBr736rnTh0sHnhW6tvqfXzK3ztaqsxKd90aW1zqT7lC1srdAl5f8Tte9v1wKLAD9Qu9ugmcXOuXNTnMukLh/ozl5OYHK1KE4UOrv+eDUrKS3jXlrWe9DzzQBZz/vR/qeG+1bf83p0KWkOe90xp7rhN0PEKnagr8XYPCU8l8TeH6ILufwyH7p1cB+NJp0eUpZ/kP3M/l8f/3nLH+KsxYtKudjns74e3eSzYz7WhK8xZLc3lP9jBglk//QI8chBfdc+XLOOrnFd4u8LiszeYUm6DB7NJ0ro27xPK/5GlMmkzuVoq4nV8bY3FfeWmTzfnWd+NpsLXOG7Pe0vkZZuZcSpLm/Xi6tZz7XepwBhft79gwenS2e2r9nm5cZ2Jhu2J7Z7+dUyHku+tz6umg+AximLCOvZobKS+FB/DJbJQXAmR1TDp9S1j+bIT0zO835Kx+5Py9H3Aec3do2o1nZnfYC76PqQrNNwyX2y0P29L3bB9Zdsm22j8NjbyFoctrq3mEtQPy8rzcUTHUJfrm1LF7Xuw8KzAqFeG2WCcZXbK8q/y3b6z7e2bqL10mB6ZO0DrMb6az2vmxG8wSEr0mNGWRaq872qGte99xz7/u231r1jBIdSj6rypl3x84peLPEraf45c99N+v7iwJvjQILQH9rb3w976LAosCiwKLAosCiwKLAosCiwKLAosCiwKLAosCiwKLAosCiwKLAosCiwKLAosCiwKLAosCiwKLAgxRYAPpijEWBRYFFgUWBRYFFgUWBRYFFgUWBRYFFgUWBRYFFgUWBRYFFgUWBRYFFgUWBRYFFgUWBRYFFgUWBRYF3794tAH2xwaLAosCiwKLAosCiwKLAosCiwKLAosCiwKLAosCiwKLAosCiwKLAosCiwKLAosCiwKLAosCiwKLAosAC0BcPLAosCiwKLAosCiwKLAosCiwKLAosCiwKLAosCiwKLAosCiwKLAosCiwKLAosCiwKLAosCiwKLAosCrxHgZWBvjhhUWBRYFFgUWBRYFFgUWBRYFFgUWBRYFFgUWBRYFFgUWBRYFFgUWBRYFFgUWBRYFFgUWBRYFFgUWBRYAHoiwcWBRYFFgUWBRYFFgUWBRYFFgUWBRYFFgUWBRYFFgUWBRYFFgUWBRYFFgUWBRYFFgUWBRYFFgUWBRYF3qPAykBfnLAosCiwKLAosCiwKLAosCiwKLAosCiwKLAosCiwKLAosCiwKLAosCiwKLAosCiwKLAosCiwKLAosCiwAPTFA4sCiwKLAosCiwKLAosCiwKLAosCiwKLAosCiwKLAosCiwKLAosCiwKLAosCiwKLAosCiwKLAosCiwLvUWBloC9OWBRYFFgUWBRYFFgUWBRYFFgUWBRYFFgUWBRYFFgUWBRYFFgUWBRYFFgUWBRYFFgUWBRYFFgUWBRYFFgA+uKBRYFFgUWBRYFFgUWBRYFFgUWBRYFFgUWBRYFFgUWBRYFFgUWBRYFFgUWBRYFFgUWBRYFFgUWBRYFFgfcosDLQFycsCiwKLAosCiwKLAosCiwKLAosCiwKLAosCiwKLAosCiwKLAosCiwKLAosCiwKLAosCiwKLAosCiwKLAB98cCiwKLAosCiwKLAosCiwKLAosCiwKLAosCiwKLAosCiwKLAosCiwKLAosCiwKLAosCiwKLAosCiwKLAexRYGeiLExYFFgUWBRYFFgUWBRYFFgUWBRYFFgUWBRYFFgUWBRYFFgUWBRYFFgUWBRYFFgUWBRYFFgUWBRYFFgUWgL54YFFgUWBRYFFgUWBRYFFgUWBRYFFgUWBRYFFgUWBRYFFgUWBRYFFgUWBRYFFgUWBRYFFgUWBRYFFgUeA9CqwM9BfGCb/0S7/0y+74V/yKX3HwCfqs+X/+z//57r//9//+7n/8j/+IVn4eAAAgAElEQVTx7v/8n//z7lf+yl/57lf9ql+1G7/21/7ad7/m1/ya3XzsfOeS6v/+3//77n/9r//17n//7//9/nAvxq/+1b/6/fvws/trXOq6rm24nnsx99ye3XU9v+tekw7nPs+9fh+fGWjbu8Z3aI6eeA1t0XmOe32eS91XdIk28aF1EL+1HqMLWr32Y59f0CP5MPkFLdAlefXa6XKJ5yPbomXyzppEczKvkaxD77cg89Ci/echuuAztHlrdLkEz61zPI0C7ZFTJ4o/8eCv+3W/7n2daOklT6Pt+vTro8C0Z7IbyHJ/b/+ads1b0KFe31t+GU80bVg/Z/O4+3vXr6Y9Mn/eOYT+fz1wf34Zb+Xhu0zvNTumDyU9z9zzX+JZXWPaM+RV9p9r5XPBK+ndb0H/3qftlOOTRtkp2cOviR8vwV9bztHa9tnkU2tg0nN/DWw590v+TPJgf436ez6q6afyt9e4NqevzrPz1TWmHpVN3Fp8ye/+Wvf+kv3y16LJSz+vd5o93pytbn3Yu/NLXtI/6VqtQ9ebspvewC9ghFdcUm956e9s3f+iwC0psAD0W1L7zGvtb9L7p9tX8lKQzP/xP/7Hd//+3//7d//u3/27nXDOyCeIf/Nv/s3vfstv+S27kSF55q0++HWbwX/9r//13X/7b/9tNwPzG7/hN/yG3fXdy6//9b/+/c3JJnHu4br/5b/8l91w3ako/sbf+Bvf/dbf+lt313YPgXTL+fZ0qheUEHj3n//zf37XmIEa3i9ao72fX/uRIhZd8KCBHwOHA0zQBU2sy9d+xC85I6dsQJcpo9DEoECu43EKCJYiZw0ytqANNP9Nv+k3vT/QOJn3Gp0E+5RCi2hTcE9GCnmENuZpEL0FujzOUesTl6ZA+lB6Cb5s4MPf9tt+227YEy5poF/6Odb5FgVuQYEJhO0HBM/gTDpCjqYlu2/xZt7eNcjp9NX0q4B0Nmw61j3qEdMhO202b7Gg9QkkvWRbeNpeBUwGLJIN++/nUoGk6JqdZ55Bm66Zz4WuOYN/3tpKSo5bT34OqPCO6D2NbJSV3LCdQ1rnAcXxoN9b39Pf9VqB4kmxfKIFbuSLpIOjV6AY/SGfAx58jXqE540nrL3/9J/+085fZ8YLAXXokG38Fvx121fYe5986X75pz7vW/k8GTExiumfJCesiemvvZR/srXYepyBePSG3/7bf/tuuF762muUT2+Fz9ZzvlwKLAD9hby7mX0xb3lfcM7fp6H8r/7Vv3r3z/7ZP9sNSmPKoU3gd/2u3/Xud//u370b1zSWbUZA/P/wH/7DDtAP1DYDsbsPm0TK2yUAM8aZwAHDtVOazTai3/N7fs9uuG6R4ZcA7l8Ia13sNgOIAQPe9b/5N//m3b/9t/92N9AzZQOdAwf8/NqPmWlIObIGGtbbXIsFsnDAvfZjn1+szQYFddIFnxjk1ToepwBDmIxNzgYco/nv+B2/4/0xM2GuGTz1+B3f5hP2GoaJMYO4GCkZJuYqkpSNfpu7W1d5SxSgl7QPkHs5r8zW6O/7fb9vN+hGVcpZeslb4pD1rJMCs2II2W2dkOdk96xoREdovIU9bXHJ7SmA99JV8WCOVro+2f07f+fv3M1lClVV7fZ3+v9eMfBoVuOxhhwBavuZVS/VQctvUtbYrD7nPZVFlg58SSAbbfFH/o4ZxOp6fB0GXfOS1fbugb+ecg/JceuJP8Y7YiN7P/Sexsz2WzJ9G4Vb5/vZxQHo7ZmzYsZLXefbKPIe2BkghdfYgeng/l7yAl/VrRKLtt77pT8XQGi9WXv8df/6X//r3SCjAs35pPjryCo/r+MDCrwGv/x6nw9TYAa40/HS98iLEu/sT/kmS744l572xNYh3zndwRo10xl+/+///bvh2lWKWHviuVRf318UeDoFFoD+dJrd/BsUu5lN6PeU4xQ9wjuwOSV4Opz+0T/6R+/+zt/5O7vBWPF5gp8Q/kN/6A+9+7zP+7zdoExf67AJAfJ/8Rd/cbdBTCAReO8+DJvEJTOUPe+/+Bf/4t2//Jf/cnftgCXKMwf1H/kjf2Q3XPeSwP216Hiv58WXOZK863/yT/7Ju3/6T//pbkbXwGGOpd/7e3/vbnA03eqYGc/WRse+QXlpZWRGMlKO/vk//+e7IZjFmk0BY6AUyIJGr/3AL2Vc4hfrs3U6+YXxlsPJz891zIoe7uGhUpCXymA59xkp3mStQc5WCYIiTs7/wT/4B3czOZvMu2bw1EPP89TI7XNp4vuCqDJO0AXfoQ1j6Q/8gT+wG2iDLmUx3poul3jOdY7bUiADd2YjVl56VjaYpWLxHn2kgTetWzMD+Y/9sT/27o//8T++k3059i4RUHhbyqyrLQqcT4FZTtG6sk6sG/ubNWcPq7JR4KX5FrK7jNb9csQBlDOQeeoQfW+W2p2UmqWdZwuHWXJ3v9TqBEAvXZb6/Ld4mTNMuu3rYbM0sf9dCxACNiS30yPIc3oEG5YOYU6PILdvwYuPURjtpkO2IHY60H7W78wAvrRN9Nh9Xur/1t4MTOvZq8JXIDc/yCWrz5FR2TJmdK7yEd/LH/7Df3g36JtvObva2qGPW0/8MmXtox8diH/GXHZfFbMuxR+v9TwFjlR5DG1LXEHbkhmm/5Af4qWu863vMfmXHCDD88eQCVUPmQk9104s2nrvl/7c9CuTkf/4H//jna/ObL0lG9kf+ev8vI73KHDPfvn05da/+aUeBboVRLWv413ruciIZKZ9iqwIQ+DLlnRHNhQIx39Lbpx7kNXWoUE2zYqldMo/8Sf+xLvP//zP3113VaY7l9rr+4sCp1NgAein0+5m36TcpOQR4GVQE6xAkARqoNsE0HPq/PW//tff/eRP/uS7v/bX/toOUCHsKUg2gD/5J//kbvypP/Wnrloi2cbwC7/wC+8ratN5bGP4gi/4gt1gVFbO/RKZuJ73H/7Df/juH/yDf7C7PmOtwUn9Z/7Mn9kN151lWW72gl/JhYrYw5cUj7/5N//mu7/1t/7Wbq7SQRF0f/SP/tFd0AJH062OSvlXimc64h4KRLnUfblua9YaQBOBLGbX5ehFl4I5cqxc6vr3eh4GawAmfvm7f/fvvj/wS8EEHCjkHBmBRs9x7DvwJ++QtzND4h56GgrOIOsETnHgVQmCE+8Lv/AL35e1FP6ClW6Z3Rr96sk33+k1+x3aR9HFQJdAS3Sx9/zpP/2nd3N0qXz2c/DcuubLocAE9AJUKt3aXmcG9MXfAvimPjQd7vSSP/fn/ty7P/tn/+xuj1x6ycvhhZd6p48FNF37uY6Bne5t9gWky9Oh/vbf/ts7gKxMRXYNvZIOZb5mQDB6TPB8lmyeTq+CamoZMvtnF9Q5+7JG5/0yu7MXaVmDZYq1h5cFQ174X2D7tYDka/PEQ+efmZWzrL9nnCDoNR2tAoPZlAa5XXs07/qLvuiLdjqEudZgAIlb6leH3gt6sUGqwuPeC+ZF16rA7c/3AP6fwmvWWpX3zOyMnt0aEaBmkBdVebFuzl0v1vrf+3t/793f//t/fzfTM7suv4u93eBzmdUzzr3uKTR6zu+kj7NT+INKqkA/ujj6mK2jKpLdwzp6TpptubZ1PistkldoTN8ko6pCxvdQpSPza6ftPl3oEXQIw56NHgbfQ3pEsmEL3V/SZ6b/hXzij8pfR4+oMie/aDaMn9fxHgXu0S8/M+Kt//QSe/5LPch9+r19szaz6XnXfCbyoKoMAnXpemSoQUYUBMc+v2RCmGtm29AfSvgz2w//wl/4C+++5Eu+ZIdX5Hd87XL7mu95nXtR4FQKLAD9VMrd8HsidAHgf+Nv/I2dYG1TNH/xF3/xu6/5mq/ZDQLdwQgL8CkL4sd//Mff/cAP/MC7T3/607uI3wlO/fk//+d35zGu2eOGk7kseGBZUVZmAP5f/It/8d2XfumX7jKvKqd7iZJBnhftDIoyo00ggpmT4yu+4ivefeVXfuXuukWgrlLRT2fw2UcJzX/iJ37iHb4zU8jL8ETnQDzOi1sdFMpZyn9mBuG3spwv/e4nXShH6NHAb+hSxmFBJGj02o8iPDm1KKg/9VM/tRsCfSjMVcVgvFEcyQg/P8cxHfj16st5y0k9K1dc03G79dk5Bsg7wSuB6GXCkHdf9mVftpN7DIFk3q2yWyd4Hg17rllG8xoZdOiCJpMu9gKBHF/+5V++o4v5Oeiy9d2uz90fBTgmCwDirCyTnIybfGVvCRizF/kOnYiTPTBdBoj98au+6quWXnJ/r/rV3dEEzp8LRJ/A0UMgkvuqWo35Z37mZ9599rOfffe5z31up9OVCUKPEgxLrzfbl691zH0MUJdu2ZydBjirgph7r0rTBNRnf+budwJrVUNJzyiDkDzJVpqgiJ/977WVh64Eb2V4ZwBCgYw5Fa/57OR1NjnHasHgnK5sSTLf7D3UD/3awRxb+ByfVYHHbP8p0Fmgb4EnMwjlFoEoW+79lM9YawFDZjpwz88hT98zBKrNjPtzgexk1M/+7M/uZBX+KIiVrPrar/3ad3/pL/2lnb8j4N587nVPodFzfgdAkG8mEJ0taB1ZQw36eJV87mEdPSfNtly7QJnAFzTGhwbaVmmrBJyScG5lA255hmt8Bl3qLQwAtT7zxfh7vhh0mQHV19QjrvGcW845M2ytOclVaGGe/he+KEEsxlvwS22hnc/co19+6qRlMrNH+The6jF9pII6Jmh8zf2yAAk6AxrmT6MvsTP4JA1rouq5l0jw8a5++qd/eucLpWOmN5hhNV/3dV+3G647WzC+1Pe77ntR4KVSYAHoL+DNEd4/9mM/thvApUoXmhli3/7t374bFJy5oVTq3Qw8/67v+q533/md37kzIiuNxWAGpDBUzIzIax2UtJ/7uZ979/M///O7jQGY0eDsyqj0HGXlXqJks+cNnKMwV6bILJrrG77hG959+MMffj/SmfJ4icz3a9BxRhjO7Iv9cpAPOUL3gb39UpDnZs5OQBRv4rmG95hTxvtFd4ORcquDQiQLQeCE+5u9AK0Ha4EidIkyPPOZ7okuD/HPfknM7n0/E/jSmcGcygFN3slnPvOZdz/8wz+8mzkeK2GMX2bGxq34ZV7HWuN4ALSa66dItlLo65dGbkwQ+Dnu1TUp+ck8QUOVZ+MkIOu+/uu/fjeLnMXvApUu5STY57F9OVXgSutvX1btZ5Hty6l+95xPNaCeiy6ecWYZTho9F49sue5+GeFLy4At9/ASPhNf0c+AK3QOgyP9m77pm9597GMf283WWmXXcsDQhxjnnMkNe6P1STcpA8savRe9ZO6ds4rEQ1mgL+H9vcV7nPu+dzhbQ90KSMcvsxfrIR10P3OMnvDJT35yN9gVOb7pmDNg5dL2zJTbBSfTBeh4s6JW7VPMAgTTG+gOMxCgEpvRHh+6RnQp07zsy8rUz4zzSkkC5uzndNn29cA5NL6HwL5z19kMpKgMb2A6vWC2/trXI8699vz+rOhGv2KjG95z9qTZu6l11T2AU2Vkl3UOUCvIuazfwJIAJL9fSje85DvYci42BkCoAaQtI13A9Ec+8pF33/iN37hLQCjQwXxuKWvXzWdjxhv5bTjfv/mbv3k3OMILjjk18/0h27+/baHROZ/Z1w8LWtl6zpe6jrY+X/L8kI19rQoh9qZsa7M1zq422IASF9jXgHOJMwJIzC91nW99H/SIehmbBeH94A/+4M5PJeCtACL0oYMDrMxbE4ueay0+ZKdNO/kh+tBDCvZjq/zQD/3Qjj/MgvLwR+B5CVYAw3W8R4F79MtPXwv7UtAY/USQ30s9+ALJKYN+b59sPNX/8xQaCEDIb4Z++dPM5EQ+SfpR8lTgzbnH5Ct6S21vzYIy//Jf/ss73cF10x1WUNm5VF/fXxR4OgUWgP50mt38G/e4UZ9ChAWgn0K1D75TtgXjiONtRtKW2fJQVsssBWmjZSTZeCtbXgZqkX2nRsLfE1D8EKVnaRwK0ewPRDljRBqcXpc87oUus/TlbAPh/mZZ0WnU57DNgTudPefS6CUB6OjD6VjJyxzinoHDTWa8QYGefUnPpdGp338uoHhWdcBXU0ahVX0gk1Pm/TLuGUfk0MwKkoFCViWvTskwey66eO54xjNPsOrUd3yL782sPu8jObBK2/9y6gPAgeeGrL5kBZ7P4GX0vhYA3V5aPzh8HTgHqKucnX303kvLTaDhVqDxpdbtuYAoGRSYO8sVerf+d4uDTCkbzlzZ8X3n770A6IG1ZgGZ9e81AypqDeV/tach76djfT/45BDYNd/vBIOnfubnMjPNnI2AwQKQqzTm99eQ6VoGdXSuJDdnJ95RThMfkUH2KraO+dKO1pcK/C0A/fUB6Mnx9OvZ6uKae9oMlrPPp5c/JQDhpa6jrXsj+rOD8s9kH/k7mZ59HXB9KTl1awD9mny2ldZbaHdtAL21V5WZgrz8/ZrH1A/sg7VyORZAuAD0897IPfrlZ3KCQLHatrJPX+pBlxPAAbAGGl9Tr5s0WgD6S+WYdd+LArehwALQb0Pns65yjxv1KQ+0APRTqPbBdxhFFHFKOWNZRHtObI4kTrvKRabIlyFbJkvONsauKNOyVTjazi1hdy9A8SEqAzXKRJD1N40cUca1QpCFfsnjHujCwJ3ZTqKtOSE5ffFMjnR8MwMuAD6VCPVzACY+2mKwHqPjSwLQvcN6pYnqRTsKtnXHaa0UoxYUKmmUYVrW1yV5aeu5ngsoLriH3MFX5JNB9tff0JyzD99NsAYgMIM2VK6I/wAD9evzMz6N1lt58bno4pkDWMjpHCvW5D0fZfWV2Zc88F62ZmXc8/Nd6t44KNpblGS31xj4/K/8lb+yA9HNrwVAr4QxBzjwsGAWPKH8fOOeM5r2M7AvxQu3Og+Zd04GGxnUHkY2eaeCP8zXdvhGI/xRNSLZXhy/OYNnFui9AOjp3vYte1p9jmW2kvH0AbM9raoj+0BJ76010/Pu72GVdZ/l3dPj0tfcz8w+o5/VL1Kma6V5Ze7Q2RrnZtjeisf3r2O/rA+lOfuHLWSPqny/dj8BeuZLP+9LBf4WgP76AHSyYGbVCtxp7AenXnLdkluVkLXv1zOZL2Fr4NxLXUdb6VgpdbaQQX6VCIF22TeqVJxbAXDe060A9AmcPxeIPvfNx+zAawPoAhELGp+zv1/zyL+Hp+x3tbRhOx86FoB+3hu5R7/8TLKSJKSagME2famHoEiZ1wZbYfqpL63XTRotAP2lcsy670WB21BgAei3ofNZV7nHjfqUB1oA+ilU++A7jK96KVLOZwl8tA2gmT0Xfae+ieYMNqAfB5vSM4aSNJUaNJ+imNwDUHyMwhxuSnV9+tOf3pXuKhsWTfWjC+T4/M///PNe1N6374EuRcIXDc/xWNlJYHAOF7QImOQEYYjV7sHPMpmMWis8ZrAeI+RLAtDdq36rSuEZonsr02odKdFs4KOM2VMrOVyC+Z4LKCZvCt7BV0pSk1OMucB0MxnFqWBMsIbcmZksnHLoiwcFtkx5dQqdn4surTdtQ8jp2RP3Eu/7WucgCyrxb/Y+CmK4l3Li13r2p5yXI7heigD0ysR6z9/6rd+6A8/NrwVA96yVvlTmrqAra7dWPGaA3T0eOXtnxYzncgCfQp99ENY5nroXk73tYfi1Us5mfHuLgwzR2uCjH/3obv/k8KV3kO33CKDnILd//cIv/ML7VScEZM5qK56hah30afp2elP6+Kzm4+dAJ+8xfa2A2fZUM12t8rwFo7WfOHdBsnR6gX2Gykp0NoMMsl5f4kF/rQWYmW7hPdDtPVdBsIIZC7wzX/p5XyrwtwD01wegkwczkGQG8gBSr3VMGWffF6RjqMS1taTsS11HW2m6XzGjam/sJEDQDAg+t6LMvKdbAOgPgee31qEeAs+P6UHXBtAFsuSHm72LrclrHvZ9/ETnoGewle3/x3oyLwD9vDdyj375qhvZ59mhn/jEJ3YDiP5SD20EtMMxvuqrvur96gpPqXRyyrMvAP0Uqq3vLAq8HQosAP2Bdz373M3MsUs7lTJAUn5sCLM8bbd2Dxs1xbMoWnMZdOatRhpaAlI4PTg8ytIy2yTrKVIf6qf0Iudsm/SbPQNlSL3UHugUocodVzLS88i4CAA1T0DKO2GgVSa4HpNlwkQbTj3RfY0iyJXM4YTL0bc1mvwegOJjohvvff/3f/9u6EtXGXOzXnQADuPSfZ6eiy5lA+MfxtLsiVa/To4XRl+0cK+zHBjnYyVBAegzy2CW085B+RQn/ksD0I/1NCz4Ah/dQ6nUWwLFsyStnmo5EJS7BxgD2AA07R8Mk8qYl5HRut0vGV5GXeBtjgEyK76sPO2hTL4pE25Jl3ldTn7ZnQa6kOXGtTMTzlVl0bSgmRwzOUoLojn3Gk/9Pp4p+MIceGS+dMYV8CsgprL18dm87wmgq1SxD6B/y7d8y6sC0H/0R3/03fd+7/fuhn01mqCXnrKcHeZ7DLKYmefkFX3KuPe1OPmNTkb+NQKcc8JvWVOAl/SAbAyBhfY5aywgu7mApS3n3voZeuaHP/zhd1//9V+/m8n5WgndE4CeTYhe1jabRXCYyhPWPpumNVA54xl4FHBtfZS12RxdfX/qT7PNyWw3hE/toQ+NdH+fp99XCULpS3tno+C+p+hrW9/pNT9Hj/25n/u5dz/7sz+7m1UAYEuSQegtaIcO9hVf8RW75ye7zS8JQK8kdxWyZpDPubR17ta8Gf+ipYHfVCwQpLg/X6J/exUX8Fyl9dmiW+3LU579LfRAz9Ffv1ZBUfYz81bfzCm0JUMqFU2+kTXkzBd8wRds7qX92gF0cpju36DzV86dvOJrMOjU51ST2X9/1wbQpw5V+xd237WB4n0daGaj4sXGoQSQawPo1h37bn/4+zUPdOjZBZzHV4JZDh0vDUBffvnHOWhmoPO9sNPo8z/zMz/z+Jcf+QT9IJ2THJs66WxbiBfpXfYE+u65h5Y8s8JjgSLmQ/orOuRjqeJf+tTW9lTkWrqS9Zz/xsxHPpM5rDn3yUe65UCvmdg2sQv7dr7G1QN9CzXXZxYFnocCC0B/gO6Eb+X3cpJwvF9aCWI8Mu7LTiCA6wc4jcp7ANBtljbkBsdjm+nWco82pHoGyk4E3FVCkiMwIBc99ntDPbY80Avt2sicL9q6zksF0NGs7GCbedmcnEYzwhXPzpKeGWPmQ/0XOUVmeeT6OJvRr/9tLdX7XEDxY7zR/yeATrEMeEHjD33oQ68OQLcuy4qyBvBMhnzGrr/jr31lOGfXNMwAaGUDz76l1i1eeorz3jtZAPpWzn36524FFM9MOfyGv+yZhn0rR579wpERvN/TdWYuTEDed+IrRkZBHCLrp5PX/wpcOOYsvxVd9t+YaPCc/mhUyU3G3T0fs6c1o1F1Ds4ZjlLy4DmOCfyVQRsIemmHMcDJMxuCh3L87wMKbwlAt1Y/85nPvJ/dYK3XSoFTWCZxGcUCYO7tmICUe/fuKkV/b/d66H7w4SyVb59+qPT5sec5BqB7x7Pkdw6eYz01T6Gd8335l3/5uy/7si/bgZ6uEy/dC4A+9efsQcAj8BZoZZA/5AMZaa5aDz3amsjRT5eeQPv+PjhpOLOJ5p5YQGRBj9MOqK0Thx/6ZVPJRhOgrMS52X1cErA55d2f8p23AKAHbHiv7OOCoWsLcArd+k7AWkGO+JluYjj/533e5+2CLJoLuDgX5KbDzdZGnOv0Bzb6pWXKpM9bANDp1rXe8D5nYsJWsOAUnqIDVbWOnKsVx5d8yZdsbu/z2gF0PpH0CzOAmc5v77VH2PsMMjk755Tqf/vv79oA+tSh6OD2Q7YV/rvVQT8pgHBWymMbHpJX1wbQrb18LPQCP5v9/ZoHvamAPXu9djjWIzvt0PHSAPTll3+cg8It0Mq+UAVAfvtzj+lD5NuZrUKstyoq0X9rHYQXzz3oCgXt02e3VB6077nHAtnRIp8Lvt9yFDDAh+q7dGuyzmzfI3PS86vutNXepfcXZGDmV/Vs/Kp0vgWgb3lD6zOLAs9LgQWgP0D/es7ZhJTtVfLZAEBd8iCEc3AwVA9F8N4DgM4QEPGvbJ65EsY2k62ZO+ha5nrZFQF3Nt+cTDbIpzoDfV/kM4XRsHFzAhg2+pcKoNu4y+rEf0AY0YT6MM/MO7TLmC17nJMMLWcmC2WgwIf6o9c36Yu+6It2PGhGtzb0rUrBSwHQv+/7vm+noMzsxTLQv+3bvu2d/omXzMx5LrrgjwJWZJrP0pd4IP6xBqfiPYHwWc6dgdaasr7wijVnPsUhuwD0S+4mv/xctwKK7ZEzG5iTSNTsT/7kT+6cB5xFZA6jhXwiS8wzW2CWe3S+aZjNKGJPOB12yrRy1lWutf3jmLP3VnTZf7P2TLqEDE/AS9UgyPd7PtCyvcB+EADzxV/8xTuw6DkO+6FAsgI16okrQOrSPeU9J2BP/zVVcqoQtF+a/K0A6AW6aIXyHd/xHe8+/vGP7/g5fY0jQTWOBnpdci+9BL8FRl5bv7/EvR46B/4T9EdvMZe5vV/6/Ng9HAPQrfucQmXxArxc55KHQAAyhQ5hnoEAk2+eswd6jlu8/9M//dO7rJ4f+ZEf2YFWABHyiI439SGyklPMqGT6tGlmud6pb/XME7Tf/3lmGdHtp2NP9QuyCKBBx2u/5ejTXqbh77VduLf1eYy/3gKATl9iX7P76e2zjP+5JZIDkApcd42AHnKxABDzHJcA0GflBSBXIP0lstQO8cxbANADMK17+u0E7i6tD006k92BAHjlq7/6q98fW4MiXjuAjv/o/On+3lUl9u0RAg0NrSdmW5Zz99hrA+gzoIveXWs87V9uddBP+CFqGyDIle/GOFQx49oAOpuXPlxASz9bk9c8ZqUsdFDq2gCkHzpeGoC+/PKPc9DM0qc3XLLSHV2E/muQ2/TehvVW6yAJWOxldu9DttoAACAASURBVDP7+dyjSid8RvaVknuOBRrRxwvqMdOnaiG4NWmBrAifSAezZgz3NFsxzWpSW553JvxVMSL7wb0vAH0LFddnFgWelwILQH+A/lM5pBh+53d+585RSCmaUaKVxjaf4oTgWKkkrU1HnzpOJDPh3HEPALpNAwht8zS7J1kONqWtG9I1WT1HHPAXDTm7U64BPC8JQJ8Os9k7lzIOiKl04Yzor9S2iFzKdGCSjb3SNZQACo/sf6NS/P7vqOyTAARKuChCg+N0q9JSlB+nnrXTKIrQO3H+otUBsLc6gC7Ac4MDdPZA389Abz2fsq73n+eWAPoEwr2LSmgz7CiSDYphDtSHsoHjwXpaewZrrKhLkZKUY5HzjDSyrOzMrc62BaBfj/NvBRQLwimbiUwR4FMvaPuDo+wjvEM+mfFLzv3p7LD3VjXBnKwSCDJbqJS5CDyXvcgIqZLLMefdreiy/2atO0EFBjkU8OIZ7+GYGSXWfNmN/p6OYrbmBS0YaP4cB14QQOZdmsugM+Of2bJkVmU55V6Vjquntz1xBqnN870FAL09AU8IKAWg/9W/+ld3evEE0JWr1/PdjF5PrUxyynt6ynemfk8PqBT9LbOntt6veyVja8fTOuVMmoEK9L+cOFvLVR8D0AXEzZYtVZ7ZWqJw6/NxRLF9coLTIWap587znAD65BdgyKc+9andoI+nH6G5vahSk8BBICFgqQDUS+iSk67Wo3sDytgnzfZfAWz2YPtva889aKnQoI8/1Gt+63t7rs/R2avkYrZmATiCqMgaASWVcC/w46WVcKdPBbx4ruwU87ktSgp4LEixCkHsNbw0+8ZXAv8SPeTxYa3DrHH2OaCLzXmsko1nLtCZ/TqzELfwILtF4HBDJmj9wj0fkAnwS58BANAdzVvXapXyfK/Af/JrOsE5w/lLCnQhS7/5m795N/BqmXtV8dryXPMzzlsZfnqI9dBwL9MXUKndS2Q5e4/0eKNs6vTxBaC/94bwrv7DP/zDP7ybyeQSIvhCBOwbWphs8bFs5Y1bAuj0v09+8pM7PUpw2aWPdB77XbqQ2R5GhgSc8/vx/xnTfzrv59oAunXOvpvDWvT3c48ZPFWgeRUq7e/Zv2QqucJusR4PHS8RQE8XW37549w0gfTstlP4r2BNsyAQe5k1TsfMh0GeBaDbO61H8oxPVXWNknD2WxQ95X5mwKnvPbY/23/TE/nLqwJh/3+Kz2X64l13rsHpI36qv5iuUPIkWwF4DvfhT6XnLAD9KdyxPrso8DwUWAD6A3Q/BKAzanPOEoD1ADafYpD4XmXHCdOiJylAE1S4BwDdhsRh3WAIcNrcS+9I9KrUKjqWPY2+AP6XAqAHgMaDeA7NATCcRfU5Q/fp4AyYMuOrnKn4NaODs6+M9np/FgTh95l9YEOvJz2Dn0HSOQ+JqlsCxaeIS/TLWc6gdb/1I9vvgf6QE/eUa/rOLeniXVdxgGMl3gEu1buTEskBz3G1H3DhPe/3tA7E9Bw5XSnK02DFI/HgfnbmIbotAP1Ujnr8e7cAiskqvJazoHKgsuAMxn08Zp7yBf/lUJ0BFwy1onyroFAfKnxY5jZerOIIWaUfFaesmcP30HELujx07RwrnCmehwM7x/Djb/P6nwgIKsjK/RrozdEXiG5PuGcAvf7D9sAqsKSznUJFzriAMSBfUfb7DuK3AKDv68WCSstAb78EYgWgA9E5OS+5l57yDve/MzNZ6IV0AUD6JcocXuL+5jnIiLJIyMX2drx9TQDd+pnVsQpGvXTQjLU5A6tmb+57yEC3xyUbzRxb3//9378bghJzDqJXpejNylgClvB/zvzHnH6n8E4BZ5yCBmdhAWxshfZSdP6Gb/iG94f9+KkBj6fc36W/MwF0lbjoHFUgmQC6d1ALr5cGoE9AVIBYuoL5XAC9ljsFVc+KZM5dT+v2uX4/xb8x331AbiA1nU3grSHQ5NDBPq1NAht1Vq7bwlvsodrO0WdqPccO9mz5XATxsG8bW9dqmfSc4LWey4bKCf6cALp7qmrYvL9DAOMWmvYZMiVw3toTbJ8OfigDeP/8rz0D/bUC6LMKivVJfzIk2FzyaP8tE5QMTB+y5xaEw2c6W9o8F4DOXsperdyz32thdg5t9rOLa+fIpqwdqH39rQHob9kvf4yfJnB+auWaMq/pC/jMGmcvSQQoeMNMD27vtAeodFQAx9QpTtEj9sHpLXuz++aDEtxjpke0HrdWzEXbuebm736e9/FUAH2/NZ6907olz/i9FoB+jqRc310UuA0FFoD+AJ0PAeiM9YBEhkMApnlr1se8HGOyjE4Ol/p8mGdZ23sA0G1INtDAEmCGCDRja0+Ra7I0ek1HP3rWi1C5upcEoM9+1KLoZL0YaO9ZOD18pnL1ZuBUvERhmZHmM7uwfi5lJxcQ4dz1EDZzbMzStfXDPBZZfkug+Km8RBGyfr/7u797N0SDT9AoAJ3zHz0vGal/S7q4VqXZOXiVVDM4VgPszJwqVRjgFJ89fKaTiuwpm4ECWv82MhKd6ocMuOSEojwfAzDne1sA+lO5ePvnrw0UZ1h4h8lWc5G+gjUYVGUI4LWyGDkd7aMBm9Oo2s8ywHOMH0Efzs1YNvwtx6BZ9G5VLZz/kJF1bbocekPkbvslJ9CU8dvf6vU+WaYX2WDNAyfsPfaFua/KQEfne81At/e1D86qGFsduvsUxrc55vBvDuN9B91rB9Bbl/Xj/cEf/MF33/Vd37UbszITRzrgvFGma9VOrsfB28889SEAFV43ZCbe20FmkIECJul+ZaPS0a4JoANb2s/t7WV5sU0ueQSslcl5qC/3c2Wg4/tAaLPsm6oY2eOqSEHmVLbSHHBO7mytyHMKXQtio7MZE0Cn75btCEgEoH/4wx/ezYId62s/bc1T7uGW3wlAr5WV/QmATkcl78u8A6DXY/ulAej232w+gFTBEeZLAOjTvxHfsBvw0uwvWrBsQS3nvGfrOn4z0x8q+U1/O3TQ1zjr0y2zbaqa9tg9odesaFQQku97rqoU1GYhu2+Lk9612T9sZXoRPamkCt+/BwCdPebeDEGQhyroPEbHh/6PVvEIOUfmFTS01R+2APSXmYE+dSi2WDoUsOqSB5lkzbcHA6jTh+ji+R/4IgqoNj8XgO5eZ8BTIOOsnnYOfQJFnbc9gpwhy95qBvpb9ss/xkunAueddwbw8rt85jOf2Q178qwG4fMFSttn2ttVZCqQkT62dV849Fxb92V2Kv9ng/2ULnzOWnwoA/2xd/DQ/+2b6NGgA7Gt6BB8rAtAP4Wq6zuLArelwALQH6D3IQCdkT4jbm0UZWad4oTgNAq4sslMgGE6Xe4BQLdZzgxWAGyRoIzw5z5szLNnW+Xn0JcT8iUB6NNgqGSkkqkcRTkYAdpKFzdmBvAxkJtyn0OB8ymAlQE0exlzcFQOkZGCjpwNx/rV3RIo3spvM4KQo/8Tn/jEbgAA8HSAgGhJ4HkA+iwDvPVahz53S7p4v/W497wCBQz8PzMsgEKcKpw/nCwcqgYHyOy5OCsg4BcywKCM+l4ZBzI1gZhGvZEfU3YXgH4uZx3+/lOAYmvae98HGQ+9v1nWyh4Qj5k5N5IvjAPySQYvPmt/Mz/W9qR163zAczynigLDTfkwjpr2TrPrWMNkFiNkv+RXlDpEF2umsmNKj+HhnI2TLrOFyyxN/RivT4fTJSLDL8057QveHTqTj96nfWEfQLc3ANEvnY269ZmOlXC373e/gUT1Ttt6/vk5FWwAiYbzzXKr83NvAUAva9HMiVIw2ix9DkCYwK73EShzrvPklPf30HdmGeAZlMM5e28HUL8MSnyfzk0PPJfOx0q4Cz4t+IlzutKoAkqe43gMQK/fOHusPcfMxurYL7k4ZfmhZ6rkdS0tZN8A0JWs9W4K0pWtv98D+LE94dJ0tK8oVZ1OT47bOwEcdHvguT3ObH+z59vjLpGNeulnOXQ+QErBXeYAdLaR56EDGBNAP+S4TceYJYK3OpwnsFt1JzqKNTUDFfDHQ3rEMXqRSTmqVRNInzfzTbzEg+yvZU/VGuhZ9LVjQTl4WbsE9i86l4H6lCyya9KrFi94jp1cCXz67T0A6Gy8gkrI8cAMa+UejgWgv0wAvUqJZGctJ/gKLt3r2/nTecz2s/QhemV9g4HmswXhc/VAjy7TRk7fvMR66/zsNK1FBbCa6YNvFUB/y375S/DU/jkm71ax1Bq3/5aBLrDP+stPSi/Jl0q3zC+d36dKu4cqTF36Ofh263lu9hxV29kafHfpe5rnow/V/sRMT0Q3yR/wigWgX5P669yLApehwALQH6DjIQCdkV6EMWVlZmCe4oSwmVTexHkZXwGV09l4DwA6mgDNiuJiwBYVauN87gO9JqCCrg3Z8i8FQI/OlSoGGMl6MThQe0YZL0WWmzmJDgFh893MDGXGCAPWkInl9wZjBPBl+LlynoGjD73vWwLFW/mttUyhAijn9Oegmuuc8/ObvumbdsO6rrz0qZmL+zS/VW945cL2AUe8T/lNQTPLKEt+UW7xDhkkMGMGFnC+1kedoVK/YTIpgw3vKe2c4xqvUKzri3voXS0AfSsXP/1zx4BiDnTOS870CRTv72EPAcT+lrFUSwhga2M6NvFVMgR/5FzcmhHGkOM0bs/hLAeeG1pazJ6BeM8zGYI6pnE3qXeILtbnLMGLpx/K0HPNypuaJ58fK0+271hxT1ud9U9/+0//xgy8CUD3TgPQgdLGzEA/Vnr16Xew/RvHAHQ8V1lHP5cV5V2ecuCDqtmQkWVc7WeVvnYAPUdmAAZ9pFLW9oUOdP7oRz/67iMf+chu0FOqXnNKkOkp7+yx70wHEV6yxxkctPd2yKCgtwSGcq6QVZ5hAeiffB/IrhoYIF0Qn/Yy5rmnlTFJL8GLs+fxIdk9M+DoKxyI2gAB0AGm7WlkIRDta77ma3ZzVaDmHnot3pp7C3kt6JYDTpAZ/jYERVbCXR90Mq397RI67rWebf+8bE76LAeuQfZYI4Abjkj0N+gdVSLZrxA3wR+6bjLtKSXSBQ3RQch9foHK9rKBzgXQvS/nNqz9WTnq3Az0W72n/evsV5qwR1ujBl48dKg08LnPfW7H0951Qd73UPXOPbv/dFxBdjnFPe8C0B/ntgWgv1wAPT0KMAWkokORXZc82Jq17uITI2vZgeSvPby9XoBfFfXMzwmgT/0yO+9Stl5gPLsYcG5oo/SWAfS37Je/5FqLV6tAaa7yH/3KmqtiKZ1rVuAlA6x9a9Xam2uxJBuVrPgY6eRVILz0/Xc+coOdVNW/dCg6/D3gFfstbSZ2gYYLQL8WZ6zzLgpcjgILQH+AlocAdJtGILfNQyaWCCvZWDPTYevrqW8IRbB+dGW4z+yFewDQywApE6MStBwQ92DUo1egp3lm28pifCkAOnp635xzZiUZK2FHCSi7jrEu6raxVTGZ4KiNuvKHlCMgukFJUlKm0rVF9nJ6HMsWuEcAfZZp54T+nu/5nt2QSTQdacpucixy+nte9Cy4Zet6PvS5W9LF+6wHteftZ4pwJc4A5/gnUKx+mGQQWVRGDjnIUEsJ5cDKcYlP6v9pJgv1PeK8dO5aXRwDTRaAfi5nHf7+Y5nWslKAzfVqBQ7uOx1m7+KZ0W1NVUqTDAk8/4Ef+IHdDRWMgQ/qH83RYW+bpXq3PH2lxV2PEScjC4BeSwJOb8N1yq4THNJesB8UcIguQPoJvHCEut9A8u4Vr9ezV0Zyew0+P5ZhOythXMqZsoV+Wz8DPGRwWu/khncZgF5pMbNAiFkqf+v5L/m5YwD6LFmK/yrjy0A95cAD7QV46VBrj9cOoNsL7APWiRmoUeUJenGH9bIfoJNz4JQg01Pe2WPfmWtxVl64h0pK+/duLZJ1hv03ZzI9Tpn8b/7mb97N7JKnZvq/lgx0uk2ZlWQy+d+Yexr5nPPOup4lFA/JbrwyKy/QGwHodEiBhckGe0IZtWZ7YAGE185EtzbT2dg57tHAO+lu/k+3peMKcEGnewtseWzd+j99wP7vOdlF1gQ7yUDzr/qqr9oNmcGCA8vsmQFPaFH5Ue+2ksBmf99yePdsJgP/AXeM/VL5p2Sg24vLnnJP2dr3KJ+20KrPzPLw1ktVI6yhQwceBqKTf2zigvbvIYvMPQMKgHeAdIHDBaX43wLQH+eOBaC/XADd27U/kku1maBTXPIgT6uiYhZQxPfAr0GmV0WPXcI+qVrUIb8D2V8yg1lgDjuHvWOv5BNxHmAfO+cU/+6sMBaNLkGTzltbiu/4ju94H0CnY7zVDPS37Je/BF/Nc1RxqTYEVaDkN+FbLFDGeq9nt9nfa69nj04fp/9UvcpM575F5aP9wNfZlvJe8IqpD+UXM6PlAtAvzdnrfIsCl6fAAtAfoOkhAJ3RnNNFdlMl+4BGx8pmH3ttE5jwcyW653fuAUB3P0U/PhRheXnWfPoZZ//ESVeRsS8FQLfRMxIoI+Yi/mQjeKai9ikjlPwGR+GhssWTkvvOY5kTnDTxGMe4zZtDliFhAFwzJoCwh45bAsVbuWNm3DO6ZA5xgMqgm8ZNGaxAOM+b0/9Yyfqn3MOtMtA5JMrS5XwqGIPCy7EoUMAQIFEEKafPQ5lSeIUszNlIgc45y3lZP3TKNvpxzhoCLQoEOhZYtAD0rRz09M8dA9BrzWCeDt59gGuChVO25DABtpIdymtyQpjxkr2RM5FhxZFtkFdbSubuP+nMruNAxdtAdJl25HoGnWuUYVcATBUV5jkP0YXze8pTzxHYMsEVRg8ni/Vjrjw4Pr9mr9unc8DTvkE+JKPIyZxK6Nw+EICeU+keM9DtT8k4cqjscQb9KUc6xdTLHgLEXjuAbg+w1g06A/lPT7CP2mM6gHJlgZrJgdqD+N+9HfutFe7t/pTkppMpZWw/n5muC0B/LwM98JSuRm8lmxtTJpd1jg991mfwp/mQ7Lb/FIRppv+oYgRApw+1R5AvAkcanIRVQTlWmeRcfktHy2a1NxbQxn6o/C2Z9bGPfWwHnquyxI4tyOwl7Vt0xnQAz8p5XsUl7/QrvuIrdpVkBHQG0NYyJlqjVQ5VQcneo/OYt4LU2Ux0EgFddCF7qPdxbgZ6FX7cC7m7b2+fyzPP9f2pQ+I5NutjgYeCJrOH0Zk917t7rueY1yU7yrBjT2X3eGcLQH/8DS0A/WUC6Ps+palHPf7Wt3/CnksuN/jBBNPQi+yr2ZdsEmtRCxfzcwLo25/uaZ+ctrD9BoAu+9z8lgH0t+6XfxoXHf90mdtlb1tr9CwDndt/+UTY2XQtOpdAxvQyfpkO+2Fr1Mw3VGWga9uDh6r+3UMCw6F2Uv5Op1wA+iW5ep1rUeA6FFgA+gN0PQagcwZyPnC8lHFpvuZmcC8A+hYWLCKVkVsvZRFpNt56pHAKoPHc4GY53jJbc0DNzMXZm3qrY+olAejoVPm+SvjlQOCsq0w2QLuy6pXM3vJ+5mdcq5KgHLOzlzGaA0gMgBRFyRDpe+i4RwCdU6tnDBjiYKQQzsNzBbx43vo1W+/nHtemy+zpKkO8kv+CMOqf6DMT2KgHpkCBY5mB+wAmR34A5uwxNHvtoR+HMmf2sV57C0A/l7MOf/8QUGwteFf43ewdVcp2Oh3I4N6hueoEPkOOl4lKtk654XwcijIBBKLUZsLP5x74rfKtspI4VxscKIJfDPx3KADmEF04Z2ePduBCEcJzn0GHGXnteWsVci8lqk+hcwA6/phyEoBetQqzLP2Cqe4RQFc1RaCQ4EY8F4BOZ7vm8doB9ByZAU0cmNYg/qA7OOwV1g3wCo+YZ6WTe+m7ek0+uPS50ViWlGFdkoHoTacAoCvjvp+BvlUvPpaBHsCcU7rMLg6wc48ywQFo5Gk9os2H7v1YD3SOvYArspjOVpWQGfw0r2VPk6Uug9R8qOTrfhAh/SeAWinZwHWyv1LO5lqAuJ9ZpcTnpq1zLOh1AqezWtIEgNlYlbU2T0DK3pyjzn3U4sRsf6xK17HKKee+60t/3zNyLlamnm1cELCAuaqjlJFYRuHcm9mf1g+71L43g5S3ZjZzMKsGYdCxewdoeS6APt/1dPY+xfHbOapOMH0a+0FDM2Ny8uPk09n+YP/vW9/xDDwrWeChhIF5PoEKBUig8/QhbL3uNT9H1qQ32t8KqMFjrxFAnxXsZmWErZUb9t8F3wZdAlBDnhYQa22eu46u+d63nptcYB9pGWcmk2uFSDZ967d+67tv+7Zv29kth6obbb3W/Jz1XhtAs33LPRhknmBhdpr9j41GrzffS5WgnmUmlPBnTN+Y/Qt4ZxQwxSbZD5iadLlFBvop72vLd2YG+gLQf+D97Hv63/LLb+GgDz5jHaQbVFGQzGUTVIrdXMUHVR/wXFWL6M/pWmbvIDnOJxMAT58SyD7bqlmj/I98JzPRpopN5mtXbYoS1lQJQuiQXhhm0f8KZEx3mvpLulHt3fYr4fb3rXbZxHsEJRS0buajZvOpPMa/kQ31kn1PT+Pc9elFgfuhwALQH3gXC0A/nUHRrnJOgZeVEZQNUQk28zTu60tYOft9hxiHVGUHK3e/NXPiJQHo6JJj2qxEYNG3DHTBGgYgPaXRfIoTbL8U86c+9aldFqnZ+ervCDAKfKUsHTquDRSfwpUcXAG9HNAcbzK60HYennGCfYxLQ3DCucc16bKfgZSDV0kyfJPRZT15h4AlMwW4NXZsHU0n7uzNyOlYCUsz+uFJg2LH0c6QPdbfcAHo53LW4e8fAoqth5l5xyAicyniU4bUx4qjhZOF7Ml4IjdyHouWlZUnaEN/WMBFBhM+AGjWn+7cp2VAlH0AKOBwa3AA6T1LNrpulWL2S3cfogsnfP2yyx58qAQv4whYX+lAsvcWJcnOpd1j35979QTQyUngWeUR0dnzGwtA/4Cqrx1AL7DP+uHErFyfmUPYYa8gN2r5YrYWax1CNqzjaRSw/gIMrcv9DHTgeQD6Ux01xwB056L/VYoxeepv5x54pF7Bzi9rrHEsc6z2UWZ7juxzQ1BHe5hzV1bdPJ1WZHfPRC+pZQew9RhwMEukcxIWRIj32wfRcgLyzl/lBfuKe6kiSoHBaGyPma1S0JZzboKos+R44G+Z5ebKh5tlAtHH3Bvwpj3N/cyMIfcyr3/uO73F99HkIUCq1hKeqXKh9A7vI11kBkhMu8d3BYSqqMFZibe2HD5X73Q2WwHjrnMu8LcfOLHlfvY/M53COYa7x4BP837m6ATHkydliwcOz9Kjpzq79yvvHXrGWRkHzafj/xS6XPo7AlOSZeypAvzR+jUC6MngSvxWhWzrutmnP9kNpDEAB8lTvHnuOrr0uz7lfOSVgKuCjPmi8ocFoAPRAejtBaf4cvbv7bUA6PROOmetBVXhabBHS2LKH1bw3CEaLgD9A06xbxXMUSB8gR4FwvOBzUB4Ov1zHcsvfznKTx2ADE/u8vHhhUYBu+wOukG+I/r6TCTwPbqnkb/az76X775gM75BA4heoOtsI0mH2go2n0uR/cBc6yF9mu5Rq0JrZYLpEzR3v/lSyaTaxpnT+fOzbbnfBaBvodL6zKLA81NgAegPvIO1UZ/GmIF5s6dcG7Eocpu0zdrGxAArmtxcJBUn1zRKOdjq+22ezqhDWSP7d/+SAPRKFFaGm4FZGW4KSH0MgaBlPppPUThyzFW2R2nzSpz7W4AZR1TZnQyVQ8c1geLTOPLdLnshhY7hJUNb1hxn9DwARBP444jjhAMenntcky6VGC0zAIiZYxnf5LilqM6WE/4eQPgY75T5Iqq0cpectJz7BXtYmxzSnNEMrsphU7gPHQtAP5ezDn//GFBcvyVK/0MOfGf1P5l0Vbxg7JTVjdcYRoyr/dYPDKNA84A068r6Ovewf+RM4VDJkWItu2b8PTOP90t3H6KLZ8lhzEF8yMGLLrVCMAORCzQ61q7g3Ge/9vdFlwdEoGcOvwD0MlAD0AUQLAD9g7fymgF08p8DAdBUmT4ZB7VQoM85fM4ampVx8Ekl/ARU3Sqz4Nrr5VbnD0AHxpB3ObQANN/yLd+yA88ngI7+j+3n3fsxAD2dfALTlVw+99nplfWnxit0hnSHQ0D2sQx0jrp94K8qVpPfyO4cdvYpFZUK+jvWgmtm6AKmrXVBJN5HAVz0zBnQ2hqg/3jW/mev8IzZO4HY7cNoG4CeHZpuV0Uv7y0nH8dlGbqC2bK9/N256WUG+V2AqNletaXl07nv+lLfTwdlPwrwbXjegGx2UBUF6By1uzJPvkJH3zHoFDNDFOC15ZitjSYIjY8uAfw9Jdv8ofuNV8qomlUK+pu5anCexzGzwALMzZ4LfatW1P+mDX6KbH/sO/E+eVTVurket7yra35mBhm0hj2T/fI1Auj2+qpP0RfLcmYbnnLYz+gSBpuiNkLe8SXW0Sn3dMnvBKBXtcTzVhEPCAU8nwB66+/ce3hNALqg6Qa/Q3uuwBV+KRVVBIdln5oXgP51u4ByNvyhYwHo562yl1QZdv9J0wHywc1qfn4mj83kV1WW6LD0dIO/Zdp59LJafFmf+Vn5aWZrWj6D2itVHYhu6m/pF3SMxyrTnPfmPvg2Ocn30b5Dl24/qjVP7XlmVd2CCuk/tYQij2ohVSsJILq/kUlb/UMLQL/U213nWRS4LgUWgP4AfReA/jSmKysix4RNiHOVQ2eWeWY42JBt2vsRXTnqyi63KdlQlXUsO8WGOzM7yqLICXXoro8B6Jx3olgpm4Bi53TN/ZL8RZbPEowP9Y1+GuX+30+jTT0vzZSYHNUccUq3GO53Ojgec0Qcuq+cERQgfR0bFKzeCaeU3tYMWobKoeOaQPFT6Jrzycy5SokzZm95dE1JQzuO1bKm8UHliSiK0zn7lPvos9ekS+BGlR0A6AVCWHs5qimo3l0lzzjEnsozHI458CmZlZY1u06AaZnHMg8BtMGOWwAAIABJREFU6YeOBaCfwk3bvnNNoNj+mFy3jsgpAx9YQzmui1C2nsjucw/ObuCuYT3PnyvdDdTGf/H9funuY3QpivjUwIJ7K3/4FHozEstGCECXjQDAqyR/JdzLvkfj5zgYtmWkzEAKgNYq4X65NwIYKsiR47xMaOuc47wsNHpfbUTslZXk5lBQqcCeY++hx6VHba0edLmneZlnEuxXueqZgT4BdEA6J02g8SUAdDrLzIibwNq5lKTXV/YYT6RrKcN6yMl0DEAX1Nf94SvnSDfeB9DLpOfIc73GVucWm8b1yvQuiMvfZmY5fbIWSGyWmcH/EIDuvqc9sV9ZKOedeWad2xMLZjPTqepTaf0FKO/PW4OPz33Xl/h+Wcc5O7/v+75vB6Cb7Vk5g9lsOWftVb1bATwzYIBMS3aRYwGdquhszaSdAPUsK+46twL+oksgeL3BzeyBbO0Jnmd7R7Pp68Bzcx0V5IFfC6ZupiPN1j8F10z5vlUOXYJH5jlaO5Nv+nlm9++XYd0vIXtOgAk6v0YA3XqpZYI53wQ5dMrhfPQ54Av/UIEteOdW6+iU+976Hc+jGlyjIAH6NpvI3m0AgWd7wqfa5vv381oAdHJMdRBD+y77LIDJsKfiEb4pdt+hyjOTNisD/QNqLAB96yp++HP3CKDPPW8GYPZz/6+CTiXbA9D59abP3p6YXwRgXvU9dnY6rRkvlRwn6atWe4JNq5bEhgQk1wOdr6jqduyAfO/sxxlYOnWSuUefWv0mu7bKPHM/g10kX+xNU3cqa5++la1Vxdz0Ivc+g2crV89X4n9V7zlm/y4A/bx1ub69KHArCiwA/QFKLwD9aezXJswQshm1AdmMyzYvkm2ClhPonMbqLF/o75WRrNxjkWscU7M04qG7Pgagy1QoQ8p5A+73HWpzc5+l2i5RbmveN8WmMuPmqdBwOup/YgDQ62FoPtXgmpkdMwPdfeRA5Xwr852hcui4JlD8FI6cGSEAFsqcIXq5DB2Ot+nsKcvCe5ctKzuJ41+ARc6hU+l8Tbp41qmg4pmyczxjwSdAsNmz6FjG1SFaU5LLUp0lv0TXW5uVva/kF9odK/m1APSncPXTPnvNUuUMiPoypezjOw5oBgPjSvBEJZzxA0Pp3MP+Ur9Sc6UfgRgqRtSiwPUy0rZmoHMAMnxywFsfD/WIZQCRh41Z2v4l96ESgV35MvQsK0/mR+vaLDiiTMYFoH/A0a8xAx0QU/S99SFIRha6EtacCTkDHio53R4sW8FeapABnAiVtTtXHryF7wPQA2IC0Mle70bmmuxzc1lXM5P5Mfocy0D3/mYvv9mr8LHzPvZ/OnalVud+Yd84JQOdjpzejrcKnjLvtyWJ/9CrPrDmrbKbjAzwAaZXttI9VO6RrWPviH7z3vz8UDDuQ87AWa56ZjzXqzKwKVDU33PouTYaVzmEbROgjy4vKYCFvhFtOTW1mQqQIp+iDd4p05+tNCvFVKWL/Ymu9bikO9vv6BJm62rL4T7SgQL+nOuWwJ97zcHr2unmZnZ3dgHaBfgHspfZPdsTeO4ZLFxAyAxur1wpemZ71xbB3N/8/7mCNAron1l28c98Xs86bbsCAlqjWyt0PcQvrxVA598h6/LxAF4AJuzBUw4yDK9ax3jZOyt4/7UA6N///d//fms8MqO1SSZXQebrvu7r3tenqoB1Cj37zmsB0PFEgfr0IHsuXdQebD/jlzLYfu23x5IDFoD+AVctAP2cFfbu/ep7+FKAxwRi+We//du/fTf4I6Z/toA3Mz3mu77ru3b93MlQPE13IRv4H/NDbvXXzR7eEyS3jtJ5Aruz7egL1lTVRPqcc9nT+dkNvpFa+rm/GbDCHiyJh4yrUgT9eALyKJ7+S0eoIhS9jW5eOzx78FzPc2+eQXynBOl5Ls9e0oD9y7CXoUEZ6XSlLclT4RVV8ZmtANGMP9mYVRzR7tCxAPTz1uX69qLArSiwAPQHKL0A9O3sZ/OwAdcPWfmWNiMzWgaac3DkwJoODf+fDiIbP4e+jYyBlQFvls3I0WbYlA4BJfMJjgHoAEZgj/NRXigqZbDMc9jgbYCGTX72g9tOrcc/meFd1pHNtL6XFKsMLhHL08FxKoDujrxDdFb6m7Fn9nsHpemjH/3ozlBRJvnQcU2g+HHKffCJuX4B5/VnFr1cdg6Fb2bw52CiBIqMZJCpTCC4IuUNb5yqsFUiyLucEemULXxMIaVoB3LjyS2HZ52OMyBHfaw40KyXekHWH9J8SrYsmlHEK305+YVCGPjoOZQOQzvXOnQsAH3LGz7tM4cAdI6Hsv/MZF1A2ORt/DF7XDGkahmBD5zH4NBQ9cAaM8jj/UoEZOuxSgRbn5BhBqishK5yuu07gF3rtR7os2TuPP8hulhDAj4Ch63LDLUJNnCqzoAudIp+lw6m2kqXS3yOfKosMKBOj2FyBIAe0ARAr9QyWi0A/QPKv0YAnZyfgTL1CTaTG5wq1rt9MbCPbCgQw2wfq0y2fWiLvnYJfn4t5whAJ1uty8okBqDLXtsH0LfqgscA9CoJ1N+38qj093OPepHbU2SvFKBzDMg+loEua6S+g/irVjz2oQnikc8FRbmHKce3ym76YX2AyUv7X2BSejqHYZng9E369dTVs4dm7/OH3tnMlq3Cw1xnlbWegbT2vRye9vcCKOm0AfmVyDz3Pd7q+zk87VFo/FDJdfRD4wI90IGNBJgy4+NZHnlmbec89j79fcvB2VpFq+fo3VzlqZzenmECm2RvjmA8O22igpseKok+A9mn83hmflk7ObsrWZruPx3ip1S52kL7Y59Bl6o0FECQ7WWuWoBn90zTMV8rntosnKPXvVYAHa8DRSqjTQc3rIdTjsoDF9gRn96yksMp973lO/lVVMposJkKemH3V1GQnKriw6mB+vOeXgOAjn5oVTspgfroV6arve1jH/vYzjfF7mu9HgtAWAD6B1yyAPQtq/jwZ+4xA51OP4HxbHr6QIE7Znshn4dhPaXXkse1+DPzS0oWoJvb4+mW7H76dsFn1lvtQOlPJdRVHWm2XZjBfb6Tv90+TEeb4HM6hr/T1WegXnv1Vr19vkXPS0evSm6VDM327YLsPF/3VPZ4LVvCK9ArvAJNnXu2RRTAmj/Mz/V/R8dDxwLQz1uX69uLAreiwALQH6D0AtAfZ7+cOzZBmxFHn3KvP//zP/9+/xQGPYAhJ5xNMAeqDXg6lSo7V5ZrvdM5DItK9hmbkTIyhp/r8Xesv+YxAN39FCGWUpBDalJBdmLZHDmN2/wfp9b2T+wD6GiYE9vmOwH02X9tq9P0oTuZhh4AnbFHEegdB6AzVO4dQM+BUslLgDLAWtYKxeShrCrvkYJZpCQ+EEFqiABNqSvL66m0vmZgAYW1jCizHrWBmdYSYLF+7hzLAeqnZIfM0kcUYZGz3/3d3/3uE5/4xE6ZLsAEgK5krwGQPHQsAH2bXJiVOnxj9oDcLzMZbx4CihlU9ac3A8ULJJnGCNlMtjKazD6XvGM0ZJiRrYBWgKtBxnd+fFDPLLzneOra6XnNnOf2mPYZATENfGa9ckS5bsaWvWceh+jC6PTdzsHAqRT1frDJLG086X/Ks23jgOt/ivEXkDABdMAwgKt3Sp4Eor82AL11NsGqrb1o9UQOYJbJCNQzyDgAZ0Anfqw8HXmNvnQm3y8YxCyQ6sMf/vCuRCV+jhetw2seE7Qj44vO5zRv7Zm9+8pCW2vpzPYcn63MNb5RStnz0NcC9NLXrtEG55r0eezcj/HLsf8/9L+ZgY6vAtDt+/HVt33bt+10bIDXU8oaHgPQyTx6UJniOc72K3o8Ro+H/k9XKFOVToUXDPrtoczoYwC6faHsavy1X7p73sOsgDUrED1FdveeCjDxTuyDk+/9zR5JpgIBpr3U/TzGK/u06x7nnuMZCgTwvjx/doq9O9qyWU7df095x5f8Tg5ZNKXD02+reGMdZK8VAIiuHLK1nSJD0SiAyhqZcm7a+1vvOz1Cr09AukAK8t67vmbm7KyuxRGenez67R8AzQB0eg37Y/L9Q3wQb+3z5NQ9oxndsP2I7M/BbsZzlTBNJgXEb6XtUz7X/c0Std5B4IDZPlupcHYhnjGsnTLpPU8BYdaKvwck1Latku9b7u+1AuiA8kBzfB/4YL8/5ZhVNuLt1u8119Ep9/qU77RW+FFmZT98WKYmvxMA+Ju+6Zt2APCWDOqt9/CSAfQpm9GPT0pVPTM7peoZ7JLoJ+EhOXMMVLs2gP6QvMye2Prujn2uc5Hrspb5YD7+8Y/vnt0eRwegZ2fLrh7ov/ESZH/wHPcIoE87nl5MJ6mVqr2wYLK5P6Yf4CF7YhWc7IdszxJv7OslURzLiK8CTJnubFuVQM1olm2Mh5P5CFz2eb3EA8nZIOn3syT6UysptTbpRjMALPvbbI8vccJ6Sn92rek7nhn3aJoehuYlGZnJKAkkaGhd5n8l+w/p4wtAv9qSXSdeFLgoBRaA/gA5F4D+OI/NHnBA3voU2YQovZwe5npL23xthEV0caDNqPaUYhuT73E8VaopYNMmZVMP8LYZ2Zg49RnvM7NjPsExAN19uMfKwQdK7yvhzl/me4rENUqRMryVSDVmD3TPYBO/pMFFociA5YyRUQw8N1OqijD07IxZQ1mhQ8c1geLHOfK9T+CjgCAzB1f0pOikHOJFymDKEqWFY4BTAA/IsAQU4a+CNMxoEoC21el6Tbp43pQ3iqnnxTeemRyrX7FnybFq3lqydNJ99ldCS+D593zP9+zmWi1QeoGlDFqDM/vQsQD0w1x9yME7+2369owCnvL0EFDMeMALAaHkcf0s9zOtZzYR46Fr4TnywqiiguwAw7nKcMcHDHjDOtpSDmufItNhzBBUQtoALM2SafgM4Pj1X//1O0OllhvW9zyOAegy1RrHAPS5z5zTJ3OrTLvF5yrjVp95VQUERAB4Z8DFBNCPRVFf854v3QN9gltkZplrZvy35bB3VBkBkHYoU/jeAfQZyGh91ePZvsh5Ttcz7CHtkfigqH0yPTqY7bP0NZ/HR2UH+x1IW7WfrXvplndxq8/sO0tdd8rtGej00N+3/I0+nczDY+k26A1ANyaAnmzaQoNjAHp9ysnyWlsAZzmwzj3qU+7dk88zu+SQ8/sYgG6tVfoSgFf1G/NsxbQPQM/98qnP5N3NzGjyc+5HZdpwEloTc99urcwM4IfkzH428LzfwH97cmAm2TIz0P1cIJnPvLQ1Nh2eZb0CiZMvHLL0jYKyPV/rgxxTwp29IpBTcEZVaXL+zoCp6cjdwguuXWsoMpJuYlwbQHf+9id8P8uPFkjr73ir903Xz/lL5u4HAE6Zsa93pvPP0rB4OdvRd6O/ufZq5PvUoa4R+DX9NLOCDh230TpMX63yQBnoE7SsyoZ1NPu7+vssTb+FP14rgI7HsjfL4MP3eO6UY7YO8o7wd+3jXiqAbm3Em56JjQxEN/Bj2fbWSkE+EhPiMfMple4m/V8ygO7eS4DAH8BzCRCGv1eRkl+KvWdIdDjk/9v3YcyKFAKx2K2SLLyb5BddVdCnRB3zfkvHQ7xOvvR+p8z087nHlM10t1nJsEC6BaD/wV0wShUk9+3/c9/B/P49Aui1GCKn3V9BdWy31lT8WU9v+kDAONmTnoSX6NMFPfs9m+1YAo7127nJ8tnStRaa7q/WN3g5mZ+OO6sqsQ+mD5Y9Qp8zb21FNKvuwBNU1jPoceluZtcqALBMe89Nj67ChXubeIX7L6GE/lnQgrkAYfYJeVUPeYEJh+yPBaBfcpWucy0KXI8CC0B/gLYLQH+c4Rg6GaWcG0A7w6Y0+4rNEib7UVxFdNeXLrrbTOuLZWMCeohgM9swy2in5HKOcJIACg9tSMcA9KLQy8Qsi2ffgAGe1yvdM5WVfKyXyeNU/H8/IWqPw7RsNpHdlYmk2DC4jAyuIuhPMbhm2R1GRZHSDD7/q8cNp3flEJVjPXRcEyjeSkvK4cwEwjM53Cg9MwJw9vARSQ985hTDfymN3nWgkRm9c15upfk16UJRpXAFbMgOLJjF+grApLiVHWLeqnhOuuc0M3MM5xTAL9ZuwQhoXOnMYxHQC0B/mKv3nZizzGHZC+YZLVvP7pR88jIHL94O/LLOORusYzPjIBkygyrw9iz5WtYsGRuY4f0xGDg4yhBwTwVJMRjIKYMTwnc7z1ZnfsaYtctZXDsGPF4pP7NnSTaSV9NhPKl8DEDPGWPm/C0iehqLM2N2/+etMuoeP1em1gTQgegTQPc+BUJM4PQ5nuUaAHq6h/2jUszmrSV9yd9aCtivc+AHdL6UDHRrqf5wZAZ9zp5CnszAAnthvc05M3JQ0AsFb6mEQo+x5tPXOEHwjqG0+wT+tu6lz8FvD11zHzzfr1owfz/28/7/ZsCQn8kreolBr4mvXB9wvg+gPyWj/xiAPlvLVIHC+qcXnXt417P6VGW3j7XIeQxAL1PE/dnb6B3mhzJl2nu2ONyPPSvZ0H5sL5yBwwFBs/dklbRyLppnBuZ+9u8MOJvlaetzXuWYWYY6R2jBoZfsXX/ue3/K9+f6yuFJDnF4zlLlHJMFePlO2bFkd/uU2Wfo8oJ58Pa+Xjt1ri33aV3OiiM5Ya2pawJ/7OH2p8rIC26qPVWgjfcfIDxnsniuvQmme+7paM5JXMDkBJ4qAYvnc3bjR/TNxiLvC6asAsIW2m75jPc11xGekFVGRnJc59Cm17TuzDPLmRyYtJituuxpgQc9A16jL2/RXV8rgF7P8nw/6Qr44JSjkvC9t9q/0JuuuY5Oudet38FjBUzhvwB0s3WTrml9FLDLh1XGZZXutl7voc+9ZAAd7fBZreIAxUBuADp5FZ3YedmX/BtbgpmvnYFOH6hEvzWRzLReLnG0T7lGOraZHFsZ6L9zB36+ZQB96gdkahXOAOn5x0sSy0/PDiuJrKBLMsg6m7P9Md/nsSoPM4DIWq4d68x+L+CtVoDuu33aGqpKjNl9pFOwQSaYvjURaJ6P3qRvvZG/N32drVPVTrw0A+cmvjCTidx3uj95T0c16IhokZ5O/xTUSWaRVzP5ZeoUC0C/hKRc51gUuD4FFoD+AI0XgP4447UBcriLwK8PLocroLxSK5wXlVRklM7+IIcckzmmGKE2pM5tplSXwWFD0pfbsDEdKsl4DEB3rVli7pBx7BnqsSvDsbKJ+yWCH6fc8U9QHmzqOU05BWz4BkUCuMPoEjgwHSOn9IKZkb4M1ww9GcXOVxS+5y2i81hG8TWB4i10paygX9GFHG4Ux8o8A9UEQXgGShLFsUxVNK93OH7pfxRLz07pMXvfOYy20vyadKGgUpSBi2YZa55bhi7l0rrAK567EutPLX20T3t0tg4LuFCxAN1TzDkrc34cq1iwAPSHubpAhZR0dKpHVZU9zGTV7BlVdDA+PwSgc3glQ8gRvBCQ9RBQ/FDpz+kgmoE3+AGv5+zHB4HS+GBLj7p9iszgAWu5dgxVWGivxueqcxiMrUOG3iEAnYOjDHZzdGm979/XFifqFpl1L5+ZkesCLgpUYAjOEq0A9Mryv5YM9ALJ6mdGjjYA6lsOoEaBbpwCBQDik5dUwh0flD0PmAGCW2scMRNsAE7m/AWaBARzJHB26ltp9nv6Gv0v0F1ADWdNJcK37qVb3sUtPjMBvp5vgk8TCJ8ZxxMwnWWH52em/UG3tqfTaYBEOaE8IwC9QU5tcSBP2hwD0Ok9Oa3ofwIeBJGS6eceD5Uif6w88mMAOt4CdHGuzQCxY6Umz5Xh+xUEJjg3wT17Yk518wT0Zkbsfhb6dNjlhGuPL1jR85WRZ66E/0NVUs59b7f8/qQt26e2REDrenya8SZZYlg3VZuyh83KKQ/tW/vvfz+A4djz2hcBF4Y1WpbVtQH0CTiSz+SyQTeaPZQ5f8umtDayycnbyUtTT0IPNIwn8WmV5upnam+wz7E3vBc/000D7tnkVWqrZVRO70vyT7Zea2lWBLB3V4mA/2A/OGK+5ykzp/9gBv7vl6j3HI/JjtcKoB8L+Drl/Wan1Aqh7L1rV3I45V63fscaau0AhvhVqtRWoAEeFOyVX0XAVxW/zOfqQy8ZQCdP0nP4YmYPdP6aMkRlcfJroB1/zpbj2gD6DED17gV/sQ3Io0sdVb8pscgaItMXgL4A9CqE4Dt6SdWr8Mr0dxaEYuarr6qroLH8QWZ7Yv7xp9gX0z6atpB9kY5EvrtXOgRdgl5jvRQgHOhOx2PbVGmWHUKvK6h3K4BOH08mC7JUadVQgWLqQ/n5yWU6QL7eeZ32/p6xJA+6Ers/XdXseQLn0RZWUQLc9NctAP1S0nGdZ1HgdhRYAPoDtH5JADpndhF3ZYckjOdzANRsFqKubE6VPGRkAzc4nczHHE6TVDY/xg4Fl7OikuM27RwXlT2vZDCH+5ZNeG5INtCixcyuW+ZhG5JNCcDZRghAmhvSMQDddwKifa8syf2MKMp65bDRjHJhY790aTqbPGWnCDb05Cgx3CvHtcFhxDEyS9k8ZtTvs3r95vEDhYvDG4hs9lydn5OqjNVjhso1geKHRGIKDMWlvjMUFg7nBodP2RIMjLKTBHbMzB2fx1/WCKUuJxIFMgedmSMqQ2VrROY16eLZ6+fDiYZvONs9D34J+M9AL9L0XAOdEkwB1ZcMgI7+8Z/1T0m0LoH3h47XAqBzSgYm4a/piPPs+9mKD/0+wZecmGUATUcmmhnoTV4lxycQTjaRyQ9loD8EFJdpvd/r+9B7mxHGZDEHR8En1l9ZeeR98orsnCUyi77NQOtazj0zn8j/1i8+nwZhIILZdfQvNxg+h8rFPwVAfypdrqm2oUul1/Zn626Wwz4l05/xSlZy9uCd9lz0Ckgzc44Xof1aAPSpb+DnQAkydGvpRY76eh7j19Yo/r5HAD0ZRO7MqhZ0Jc4MwAgggnOuChbTwWs9t5cCLgMpPHdr1EyvKBuQThEQS6eYpfjqOUumVR3lqfrMlvWX8zHAZ5bZJHd6juT2BF8CD2aA0/x5OooO/X0/w/zQ7wHqEzCb/fWs8W//9m9/EEDfQgefOQagW9vWOxCM7lsfPzr93NP2f97f77qXCS7vP/MMHphZMnMfJc9bU2btJegdBrkVgM4RuBVAn3Sa+2/OtvbdrfScn5u21+yXaK3NoLD57PsA7qyGFUieQ2+/JPdTK7vMe0Vz+8fsEd61r7EGt9AzRyseJYeyL+m206FLnsjmMaxf+rtBhhfkbPa5ql+wG+tvvbU07/49O38Z6OTjNQH0KYMCze1Nfq7aFtkwA2SzCwPPs1noYLNC3H7VtplZNYNA7G85t623Waa0FmvmyrjzRZAd9gl0J+/PrfgwZYt3XaCX2TvIZnYf3bvn2deNuo/02LLT0q3NdPrs38B0cpDjfvLOofVxDEB37ip02UNnAMw8n3cz/3coY827FzRt4MsZAIj+9UN2/9cK/N+yph/6zC3X0an3+NTv0c8LdMabs4e3v3fgr3QovoX0oVMrxO3vPwFSZvKTjWawAQOh7Od4hI/OvNUGfCpNnvJ5Onh9koFrBXGaZ2Affs4WoatsOa4NoE87gC5d8ovnudRBbpFvVR0089teEkBnU8+qPgUR7VcgmvLKdyr/DZi99LH88o9TdPZAx3vsd0MS0cymnv3GJUr1run9WypCPX4nD39itn6td3hBJlUz8XcyKj8/vrLvGvbifb/3lnupMgT5S28ikw0yZeqJAHQ+S4Off/pSDl1n6kzOXwtNMpcdDbMQQIO2tUKV8DEroE684VgGun2iBBgyfOoE8/7S5clzOsShyrpbaLc+syiwKPAwBRaA/gBdXtJGbeOjPFJwbATzmNHChHJAG4PxXAC9KHQbM+MVQG/4ncFMsTWneBH2lKotJSbnhmQTFeWfs8J16zXYhiRj0IY0yxfODekYgM7p0OZMOQ+E3+/xgl6VjqFwpGRc2uCoBHk9/xiYZVTjS46gBqdEw/1uoe3kDwpLjh+GSqW/zZ6xQAjXyPnEKXLouCZQvH/N6ejGI94xRQx/UBjxJOc/ekaXabAyGGefHYEKOSGsk0oLUYjijxS4eokzFvBBfVyfgy6ej0JY6cpZst59VTWBoV7Gn/kSAPos3U3hzQmNTh/96Ed3ADoA/9DxWgB0gDXFWzQ8oGFW2QhI2Z/3QYRK/k3neg782T91gqeMoGQ/nsx4NePnawLoPQ8gn7xwLXLa+ssgIhvreew+yxyoNNZDvdf3Mw0D9Mgpews+x++uYz2Ty+b/j71/7ZFuu+767wvEDbwPniAFcZNAsBLnYMdO7AReLrIN9rZjGR9CgEiINwMC8tenra/38NpV1auqq7qr6ppLmpp9qMNaY845Tr9xmJVOyMRt5nx78FEBdHSZRuUsF+xZ6yPMQR64sg0kO6UEM/CsG3rbO0AIhiAeiv+3jmWXma9dlnWvkn7tEu5lDCW/pgGMR+25Zgnneh47q87AvQLoBasEcJvpAZXCdeYCKey3eE3AanN6Z+B0QX/mevD5THysykTObPLUTJfLAYgvzCzlPfTf+xprXUDOBIWAQ9ZtAr3HMsunfeDndJEJsE/Q69T/t+/ZgvTu0dkscLQ+hvYVAN3eMtfj+hzAcy+A7vzLAHHm6fOHggzQ/1TwwcxsnQFSybtmOtnkXwU5+vstAfTZu5RMQ3eDjnzJNQMoCtBJjk9aTBvtEIBeZv4EOqv003wsWGzvfaN3bVfsowmmn7Of9n7fa69Dh5m9h4fIUGVfkv/T4RmIwt5E34B2APMMVCS/qpySrlS50kue8T2Bv8mH2Ci1S0OLSl5zELML0cOMn1ZBrEDvAg7nXtrune2+jdd19irhHThHPtARGs5pVZHwCo5otvm2xdolNJ88lawmXxqzF7x7nf2k043M7q9gkxk85sxnQ9KD0Cgbnz4Z/6v6HNr6vGN21CkAfdoLPnekEsNVAAAgAElEQVSe50kX9zqf45jDfQHor3GU9/2/tS/YBHAacG22z7qc0dpM4F+zYsapHsN7nuaRM9DxlvwZznclkc2zDRBeF80EHey5bg2g09XiIwDMdGH86VpXgT/2WDos3+c1AXRyIZ3A57L1jK2P2TPlX7OfyxQu0PJaz+xzll/+dWqWSFT7gwJR2A8TGJ86du1eAtWPBXS9/u2vv2KWUscnA835NmalxRnM5n7af+lsZdDv9WPOyhB8w5LEDHrlDOTOj1SC2h7deupM7js/spkfv/aJ9KKC2WbLDs8yn+MUgI7nlZQimCXdYUsHOkYl+K3vXNPXV2m9YlFgUWAPBRaAfoBKjySoMcYMq63SPR0IM6Kfg+StADowYxqwRbpRHgmHBiZfDzGMfI/hPA1ljoGtQMpYJpBmSfMUPn/fC6AziCsDJXslEH6bic/5kDFbllSG+J6Dtvc1FIwy+80EfGUJKRnoyVjgBKo0vjmn814QHY3rd0uh2A7fEVhCaHNAoRUaHbs+AkBnEDG4ytKfYDIjDF1yJDG26o3JYJ1RefbU/Iz2NmUmZ4kZTQomsBaVOzpVieCWdOFQt3bdb44s59GeLSu3ftcZWXsVz2NrTUHXk6yS2kCJnOD25p//+Z+/lNNWCunY9SwA+gSKOx/xuZnZNgOD/DzLt87+T5Vrz6CYTvYJvDNYy/BhuJaFh9/ay7cC0K1nssV9l6Vq9r05DfzPPRrurWAf/MRZqjfyDEIie2ckMud5wTAMEYYgpy1D0ec0ZjARIyvDfrv3HhVAR5cimfHtSpTifc5ywQnk+nS67u0tjaZkN5lTRRlyx1pOGs8Arui8V7Zd63XXBtBnyxhOqcnXpsPz1P3PqhGBqs4qHnxvAPrUr8iPmclivdMF7IkcHvRMsjNdyX7rbJN98QOvnxmJgv8KzPN5Ba2Vjd7e4hhNt7mkHPneveX+7PP2er2LyXl8ZwuO9/t0/PRzgGj8cAKgr/186P9TX+8zk6l4aUCa16HfFkA/xvNOyfD6Kee0qUrVzEDHW9MF6VCHggOO/S3ZNQPDZhaK55qOM/pa/Cv5QJ93jm4JoM9KBJzS0/G4d2/N18213AZQzCCJKUu3APoMIpmVuwLVm1v3PbbVoWexlwpsse6zsste+XEJjQ69JxrgSfR38p9OkX1pn84SnvZmPMS+klEkkI/NOAOD6m1J72fLVN6crnTuufH69wLQA0vSFZ1P8knwqqCk/o6v1q7JTL+yrtaSfrWtSrOtBDf3zqGzPPliZzb9vcpdZrpr9ETzMq4A6bMFyCV7NUe1eWZ6CSjAz1tv30OWJFOmgxx/KWvLM5Xl5sxPG9jfK02PlgGd9Gy2seFzj5WQPQWgW4+CEtlKx7LcyugsMDY71jzttwWgX4v7XOdz7M10IDZLAS/O7gzItI75VaaMJWvfmpjxyAA62pWQIxCKr5F/xozXVzHTz/g323JvMO+tAXT3nj5NflUJkQy75oUHzmB6fqhrAug+O349W4NsfcxTjtS6D88/1brvUjosv/zrlJu2ycy6JrNn5Zkq/yV7ZhDXHtD49Ts5/IopwwssLaD2UPWbEqBmFZlZcn2vHjEz88l5FawMetwMDK/SlrmKuXv0w3Sm/LGHfOp0DwlFRhVBs6H3Auj8i9liteIsIHJSHD8Md8EXbpXwd+k+WO9bFHgGCiwA/cAqPpKgdvsJxi0oNh0ysxwbw+ytAHrlPQNPptM1IWHO0Yqh+95zL0pASihnLKW0THoOtkonz4guDrdJi1MZ6AzjosIYM/XE3gKilIoA821PmHOf6dTrt4YP53PldAEHBQmgZ/28zf5e5kjKUcrtdIjMfUDZL7rX+nEmV5pPBGmlERl3HBIFQxy7/1sCxSlenc0JOHIgtA/LTs0BSkGpv4/1zRHi5+mgRIuy8afh4+eZsTEzWXxu2TD23Fax6/NvSZdDClsgegC6/Q1Az8A6lTmxdy9zEgDPJ4BedhynEPAciP45AOj4QQDmVuk+VqJ3C6ZHu9kfFe/LgJjlL+M/eHjBHJTqFOb3ANDbJ7OUXCXDKoENjAwww1fLYi6LJ142jfItgI7XB8oD4OJfzmQZZWZnMccmZ8Kx61EBdEZm/LkAqzId8PsqvTh7eFHRx3sDZSb/Iwuq+ALAsLdm6e2CFTgAP+K6FYBeSxOG9S9/+csXA3svgD5BQT8HqDNcPxpAT3YGtswS1fh4AYkclOlWZv8rONNaV260aiZ0JP+f5xdfKwDGTGerV7DvqRe019mzjWS02Xely/jsS1oSHNuXnr0S9VW18Nz0WSDKzPY8BKZHwxxVXjODFg8BU1sgdDpkXvvfDKbynb0ej9P//C//8i9fZuuw15kUbU5loOMf1qJqO60TUGrqk3uz7k8B6PMZPVcBi4CjHEx42i0B9BlgTJ/sHHCGP/uFttbZehcUWvDCrQH0GWgQD60tET2WvLYWgRLOaC3BzJz27VPvy1Zk1zjXnW26ktfOfta9Nx0FzzlWuWa7B94TQJ9VGsikH/3oRy/Ds2VzFExO1xdUPku179UB9u5zZz49DI+fPYqB2J1TvIIdoBqVSliXOL7nPeG16ckc4jJ60cPsPgKU8K50FDpn5ezp6ORx2VgTQKerzkx6OlaVlATMHwvWrPLblnanAPRpL3CCz4pVk4fj6QXFNtvHRm1OfO89AOhbmTCDfE7Jpfc6R3v39jVeZ2+mU+FdwGABPWZ7NPsNj81uxMNmq7gSOM6V6d3/owHo0x6ml5U0IoGkgGEze5dPwXC282mg5Z7r1gA6vtHas6OqnOLnyf8Cp7ctzPY8w6HX4BXZ0wKX9rRcpHdVKaFe87Vi878JpOYD2+oD85xbj7/4i794GRI3rn0tv/xXKYrvzuDeSaOtj2m2RLqUr1x7TY993nwOzzjtqmkPBvxXpvzY59nnVfJyFtn3Bj1xyvYq+PB3XJIgcKoiqPNfRR4++9lyZ8rzUxno059NzzlWmp0vrMqpvqeg5EswmPda8/U9iwKPRoEFoB9YsUcS1BTtypls+7lNo0ZEdaUrCZu3AuiUxLJeCaQ9GeiY+LkXRY4SygAxM0hSUD03Z4ES7gTTzFjZm4EugzMQngJ4LKN4KpN99t5s73OemdIzy/MyukQwi14GoHQRxgl78yzZR0hOBX1muspi54SyFyj7ZV1zIHOoVgIIaCJKzhChV/nvU72NbgkUV9o5ZyuFqIzMjBYOJcqHZ8iJwzCttCHnmd85djgkXCmS6FE5RM669jMAfZZORmfKScEE9RTP0dtMIWp/3JIuFLZZMjeno/vHGziuGDOBHmUxvNWpVga6bBiDA6uMvEq4c559DiXc7U10dUaqfhG/eO3s50DeZpnPbMNt/9Mcvr6vbKwZzOGM3rKE+9apObOhyxazDxnlnUU8aBoMZEFRsdN46JxXwqu+3JyE9npZVZ6xbOiihQNettVD5v0+KoDubE2gE4+qNJj9MUuMdsbPadVwzPFDLsxAhaK17btD5fxe2+/X+P+1AfQi4dEYX5sVFey5PRfgoGxe8tXnGPjsRwHoE5xKHjqP5FnZes5uwWbmeZadSw7e5B09I2CCnlTrku35nYAofa3gSvK57/L9s6VImUQFXBaY5pwfyoi91AE0M9DxJ2eqnrHW7Vhm+KGsTLzKdagk8gRFpu6Yw3EGYW5/nk5Je6rAPuvWhX9+97vf/fSd73znZT4VNHRs/54C0OmX9byn08S78ZZtdrXPP5RxPWl2KJN/BnMGfs1+jHS0skjdwy0BdLQo8ANv5VgD7tD/nv1yDrMl6MjJ0WsEWp6i3dwfzuXMGBe4VTUM5zR+6sypuCW411z2ob3qM+o5i9dYv1oa2c/xFLwm5yK9KT7kuQvYcX7vAfhDI/y0wen7xRdffPrxj3/8wheyV50Puj5gyezvM+D7mnu4rPgAaPf0q1/96sUhjV/V/sDafPOb3/xNK6f4OP3sksAMdhQe6JzSCwssN1ftxWdb35zi9BUypLWfAVmzhLv95dzHawvatAfxpgBsdt+xym+TxqcAdHSbvchncOz8DLbEDCwriN08M98/EkCffH8COTOz8ZSt+YwAOh1qBmNUjtyMXtbOsFcrm4x/8WFJBDFXrbG9ce75fTQAfVaiwbv5u4yCDgqcEWQQgE5WFcR5yuabtPsoAN3a5xuiS+HPgVpvLdfv+ci3+KvvKeBx27N80uIUgE43m4FlxzJYJ7ApCC9fKr/hta/ll/8qRe1nMrHROckXVwIHvpNN8lbf37XX9dDnTX9YALrXlcgWD3WGahlzqmoHnYR+WdXVmYHO709PMPiSVCniT9lb1WLeP/rj/emu05fgDKkOVAa6c5r/eC+A7nnpqyUkTttx3ofzXzY9+x2NjEvsxPdY7/UdiwKPSIEFoB9YtUcS1Iz+yoltozCnEGJwll3skd8KoHNU1N+Sg5QhJPqfARrwat6bGXjo8OQ8qMeumXKdoevZKxFHMKWUmvcC6BRyILzBOXwMQJ+K4swauvah98wz40AGV9G4HL2A3qLtp0Gdo9FcBhcHN0Uj56TPZWyXyYiOlcayN3K4mDmo0NTgbEo53wZpzOe/FVBcBl3P7vntv7JL7LnAC0rS7PdCiSiym4JfsMn2rMwSnj4rBwrDZwtWtc+ms5fjfypilLn2DPq7d8Nnl7ltzkli3Th9ulfg4J7LZ2egB17m/H2vHujKSW57oOt/LvPE/jl2PUsJ9wnsOiczQnabXbINxMlBcug9/a0+sBNI8rO9HLhBqZ4OSjz5liXcW1Nnc5bgxaNmX8p4TT246r11KgJ/9nzvXPoOzzcBvc5bgU999jRGtnvvUQH0ec4rbQucJIPxGk5dvAPYPYN5TtFi0gaPK+vS3iHLyR5/JwsEmpkB52Wl4l0fcV0bQJ+AADrPjBdO4T3XbAFCHgVE0yU/EkBPdpKZ9UskgwKaulc0NZy99F88hSPBII8AEw177hBAs82ISN/AB/CGAtPstZkRQZbmTPAd6TZ022S2eQam7VmX7WusZ20g6MRl3ZeBvuXPyfAJcsy/+XvOnMnTpi41AfZTP89sguQGXloLIxmRLjTmOJbpo8qL+ZLg1FMAOtth9kycsuVQkMGUB9ufA0qPtSJpv/m/tQ80wms4tfB3++CWAPo8H/ZmpcDZNc9+sQWrNsV5mPxwHvfKj0toFG+y7vhuAWLmqdPSm6uyRm8vu86Mb7Q37aOCxJ3t1pD9NEuLT2AyWdZchvJrGU3vBfyhTVU7nFdA9U9+8pMXAB1vLciFXgR4a+APe7Ppz127Gfjg3gR4Z6PSF7LF3Nu0zwOMtvb53u/3/NbVILesb9/rs5NN7NWCKzmSC/QyT/4+ZRW5V2C5Gc/t88kLewxN7TdZ/gUmV/ljG0x/CkCn086StJ7/UDA+kH3alLN1wQTdPhpA7xx7rqpIOD8946lglPc6R3v32DVeJ+BHsgf7iw49W/KhxaHAYfsL+GhvmZ2RdIVLggUfDUCfPYrxfnzOAKDP8ytzsyAhPDtfz1459VEAOp1i2qtkbkDYXvD/1N6cJbjxqYKGTmXmnwLQ0alg9ZndvtUzp19UkNGezPdLz9jyy3+VcuyZZCI5UMKCtSXTshdmFvclwWuXrtml75s6xvwM915gh5mumtw/ZQPNBCk2lao5qi3wc5CrDfovH4pKFz773IsMZOPywZpLbuKbxeML/nFO0t3Me0u4T/lREN0h3YHfG680PFttYD7KZ3MuHdfrFwUegQILQD+wSo8kqDmWygza9n6d5Shz8FJOGTlvBdA5RCuRx+Gek8/3ED715p0l9jDvQyUuDzncipyjEDBkgedmhnP9pQgeEe6GqK4UvpwHfe6pEu5AB0a+LHZ0ZLhQOk/1tH6Pg52TcgI+hHHlRznoi2I3T2ejCFdKOYFNyZjlZTk4yrjyWfUDlX09M08EPxQtB9ydjodjz39LAH0qihRGtEhRsRfLTHAPM7ONY1D5cgoLp/x02m+fI5pzoATOM3xShnwfx0ilkShsBa9Ugs332VNlWdjvtwbQgWiBae61MpYcGBQ2ZyOFzZnZKmyX7GfOLE484Ll5ljrmwAKgO5cceseuRwPQc9aZ7bmAGMbK3Fez1+O23FROkS3AUp+xyrzN32dg0Pw5h2R8r3vwHSJf3wNA3/JuPCUgtiwyZ9V5msD4MQMpZ2LzLNHFoJn9uKfzG833OJoeFUCv13yZLWRuUc4cTDJXDED6LOW/17E0AWCfHc+zz2erEGe7jOS9ZRMv4S+n3nNtAH06GSaYTn/ae6GX80ZPYSzXYxtveE8AfZ6red7oCzlagOf0QPdJF5gVVvCfsnqcL3LDoNMdC1A8RaMqH3Fg+C7l3OlxZFTAkJmuUgUhjriAU/ttBoRM4H465vecffdpTas0Y0aL9CEg6h7ge77Gz7NH5BZM34Lq2/cekw/JCfT62c9+9uLwwUO7rJEANUOll0v01S0gJeOrfq2zV+up9T1F9+3/5u+HfvY3Olpltjmcax9hL94SQLc/y4B2LspuZdc8++W8FfRMf2U/1BN9r/zYS6NtVYL6X+IBsx0YHcK5TG+IB5A99cA14xsBxQGizjieFghTZnTguvNa6WS2zWxRggdlOxWsc+jZ3gv4qyIZPmrYlwB0gxwsM9pzZOeYPcNenrh37Q7ZS+QbHlXLF3pEWdzsyT0V4vZ+f4HTBU+n35pn1nk6IhCd/NhzbQPX8cHaU9mH+YTQVdBSfNd+KfBp0vsUgO5/k+9PnXfeKztWUH/+nbLkzHsBdGCACmQAf591KIB8BkQdo9WhoKkZAIM+VUnwfOhUMkJl7g/tx/c6R3v2wFteE1/zGXwszin+Y2/at/kn6Oq1CfTa/udn9jJflNk6HWvNuOc+HwVAb1/RxQCA+XbQDg3tj3wWZMD0S5VdfQ6f+ygAnRwryNnMX1Qw+CXBj9s9MGlwqFrmoT1zCkD3GZWE518sW3ZbdWz6c61TAbd0uGtfyy//VYrOynRkL35Cr6crBKBfex0+8vPstxIlzPSeWvOcqo5a5VW+XX6TbCr6vc9okJclC9CBZzWwU7Ix/k/2sW1LKOQDy750nshhg46Wv928F0CvkkAB1sd0B/Z6FU3YUfHQUzT6yHVd370o8IgUWAD6gVV7JEHNKMr5UVnqHmn2QAEcFBVLwL4VQOeQrQcrgcQpanC+10+PkkiRyvCjhM3I6ymcAszRHliQEsCpVf8o0aicIEXZUUDLHudMmZGqU6F8RADdGhKWZQYmiAtaENU86UdAFolX/7uczTmpKFSz1CxaUqLRG/1zKpntqxxL9XV+rZzYLQD0DCwgdA41c9UPzJSiFHkO60Btz5EjnhJRSeOpfBxyCtlfZVEI1ph9YdGvUp8cbDkafSfFK+UrB5b7ugVdum9r2p4wU97queY5U6KAYPXP2/bQO0dwpShS0PVhBJ6bPWMGvzMvIMWgKB67HglAn72NONgZ/O0D/5vlsSZInjE7M9EP/TyB4hlNXqk/vG1mBE4jIr437+EjgGJ7w/modyQelTPVz7OM9CzfWynkjIFAKHSYWffOb5mpzjZHP75n3uvo/wi6nHO+jr321gA6njoBjMpuW8tAVDOZTs8wPqoc2K0A9GRuusjcl6+tIQA9IIE+FIBuz78XgF4pevyIXC+rnFMSvyoD3d8LnKPHTScYB1mZ4M4auWkAIiYP2uu0dB+1hrGXahlDpnZ/7mH2957ZhGTVzEDPEWC2/y7JQAqMMhcERd5bq0P8euuQ3PLvPZnnh7LLkxPb70yv83egdoAZB1m8kY43He6XAOiet0oJ1ia9gb5dxu7c9635nOfeOfXzfP4tLWZWPl0Tb4/H2IN0K+t9SwC91gb2BFk12w68dvYf/f/OfK05nHN7y5kzX7vcJzlWVRm0rty3fThblNAjyghmx7gvdqU5QNGMJ7XvCn6qDUzVLszsKMFghr1d0CGnZm2dZrU0e87/jjlQ3wv461kKNgIs0bkNPLx2Lc6LQNmqhhVE/prNdsnenRUl3FeBN7UZK1DLWY5HuTd8veCsS7LgyLCq75Aj1qBhX1S9y77Ytup67TnbO5Uh5yupTyobM5lhPwgOrsJWQGel4fueUwC6z4i/odGUL1Ouolc2eYES2fhT3z2Vge5cFwDp/MwKe9nWE/w99PMEyqdPafoV6POdbbP77bzWq7XnnGvxXufotfV/6/9n1UB2eHvHPppyEf0rp0tPiyfZXwW7OytT7zlV9e/YfT8CgD71bPy5RAD6M33a8PfabQDKthmie/XQ6ROtGqAZzwKmCZYhbwBpeIfvwk9KiNi7BsdaYdkTzqHPNCdrnO9r2VFbvew13n8KQK+FD73LXqzCpZ+P6YTkZfb59nVvPV/ev/zyX6XitmQ4PSq/1CEd/hrr8JGfYU9PnxA/NdC7ykmnfI21RqU7OPOGACf6bxUbBIBUjYkOWDBl53/ym+QnOVjLQTyF/aTyiEFHq6Kds6TCiMEvmizeVuQ51QOd7MiPSz84FLyHBnhmwXdkccHp1wjW+cj1X9+9KHBPFFgA+oHVeCRBPUuQM1gCIcyz9zXnrpIlBkP0rQC6iK4i+gmkDAbCYzo86ysiGpyyWL+ShEbOyNmHlKCr9y0BxMhKofZMZVoSEqKrCSRBBDML9BkAdGtIqa/XN8GK1pwIAI9Dkc0EJGFfhDsBm9FrrpcgGvs9IM561DfJmlmrMhlT8DMET4E81y5VnpJCGSyyz37gbKuUPyUyo5RDqXI8nge4VvbK3r5iPi+HCRpXhjpjt9/txUrjOE/A8yIYp8J1awA9OsjMcP7KhLReBdfgEzljKIZ7Ace51jN7yPn/T//pP/1mzJJfAJdK0Z3qhfVIADr+1DmkEHMc5gj2v22J35xF03kyS2rOn71mgt9bgGFmtB8D2mdpY+//KKB4AhGzbBaH+HRcbEuNTeN/Bgp0rpMpOYz9folD9qPo8lal79YAOudVMhZ4VIYyOVwQjiA1jpQMuEtAu7fSwftvAaD73K1DeTqTX7vvAHR6FgdgMuI9AXRO3IAWZy2w2v34PQeCuaxzcrUzZiYjJviQ/CTnZmDLXsdlgTJkqu/k7K+CEBleKXl6zszG2lbaCHih8wXq24d7WstsZVilZt1TgZplbEzA7Bjv7u/x8Amob8H2+XnH+P9WFkza6tX3wx/+8GWgVaWErYfgUeVeBar5+7mXtU+HrzdgVS3QqOsUYH7sebd/TzffBhsUAFHwnT1YZaW5Lz3fLQH0WaWpHssFnpxL10d7PdpWtQntp/zde873PnOleu27SnGnvxZ4h0fMgJqZ2cYpOANBZxnLqZ9aT59XoNCshlOrCt/hPQXloIGgYdk7hu+ZQS7zGd8L+HN/BTmb64EuaJU9WBWinLOVFn/PHuh4VPY/msdTOG6rkgEcnPvqEgDdus1qYMk3s3UrgACAns1HX9x7TUCPrVkLAJ9fQDW+OAOXap1U6f++6xSAbs0KtHavkyfOewVi5fiuV3ZO90m/UwA6W69y9tZjysuA8Xlutn+bgDk7Z4Lms291JYNrF2c92H7AQvewzbjvOd/rHO3dA5e+znoXKIjX8LM5F4LSCkYKpCnzsKobAledG5nJjTKULwVY7x1A3wassDnQymB7FHiNl1TN0synU+WxS7IpPzIDvZLKE0B3Nq4FoB/T147t6VMAOn27QEZ7MZ3bz4cuegJ+dctey8sv/1XKW8MCXwXrkAVV2HpWAD2dJzla24BtAuGk1tTv8efaaLLXp21CVhY0g8/Eqyt9Pn3gyU10LjidThsfM7N5Cyxz1kv4A6AXkF4QaPd7CkB3TwUMlAiVbJ3P677Z7oZ777tO9Ym/VPat9y0KfK4UWAD6gZV/JEHNYJbhZFByttH4RVRT6P/jf/yPL4Oy/lYAvSwnwoPC+9Of/vRlKG88wST3lENiluPE4GfJ4SJ4CRvOvLJq66lbT2qCIBCFM4XRzDgHEE6H51zWR81A9wzTYKUclVXB4Mj5zBGNfocyhLbO4xlNTkkuol3kKMHcYLDv6Sk8P/8WQHGgRr32lNbbZjrYR5XgoWCIImTAmz1jjv/XInJ7lulEKGsfAGhfUr7KTmIwZzBwpEQ70ZAzYvkWdOle7Q9Rzw1KdKXGGYvOBaPcGYxGjKAcj+cIvrl3OJl/8IMf/GbYezkInPnKBvruY9cjAeieYcqFrdPJ/7fO5mPO50N/n3/b/rwFMPquU+f9o4Di2efW2amsY+WCy/gMLGNgkCU9izOakxAPcq5yhsaTKnMfOHWOM/aj6HLOOTv02lsD6ORrrR/wt7JB8DzytXYeZYNak0tAu7fSwftvBaBv7y3Zs+eeOYJzuKNfwVbvCaBPOcOQn71pOSJzIuBj8a8pO8kHvJtTnyOB8T1bSmz5zR66zKCEyQ+c+9oRmGfpX/+bOmT3YOZE5XwQzCFQrjKT50TWT949+ZW/n8Oztzz/GA+PTq/x/al/JGtlSXzve9/79P3vf/9F3yuQiN5GxjYuOYsFNZQJPHtQz/KPU68+FDwwM8iPZZfXt9Aabn8GPk1nUnonHWVWC7olgD51voCiApD37PNHfo01q7XANhjk2s9Fjy5D2X5z9slkNmSZU3gVvb3MIOccGFcriW1P60P36FzPbPfkPv2YbKv6he8qy8gZwlcEpRi+d9qo83veC/izL2e1Hna8YBoAOhu5s4Qv5JwVUMMuye65dhUBtM2vYM04o8vitL4FR5Inyp1rMYFPzbZElwRmVCXDGsrumvwKKFW/dfKrMtnn8sXklUCi2tKR5/kj7Bf0rTQ9GZm+Op3TpwB07ymwgP9i9nTdypBtINKhLO5TADr9uYA4fpNkqb0xZV/BA4eyzVtrc0HDZutcAJp58k3PZd0NOkUBUtvA7fc6R9fmY9vPq0Sw/WG/aLli2KfoX1XGqmYJePFatjq9sSAQehffBd+WgXbnBO06r94AACAASURBVIF0X48AoM+sfS0gBBwYZEEBnvZjmflmoG7BXpf0Dv9IAL2AErzKfmBLVenk1vvz0OefAtDJkwIV8uHyb9mTx65pj59jk+999uWX/yqlyBn+0Aa7M/1qtlXcS+N7fx1dpqAyOg5bkK4mYedYcIdnmklkMIXwCjYyGuanojtUyaZEMsB8lWImvpKugFcVqCkYlH5StV97tiBhwT+1i5WUMO2mKfdPAegzYdLnJVe3/ty+c9vy7Bbn8t73zLq/RYFbUWAB6Aco+0iCmmH67//9v38ZmP9kxDmAzIxcgBdHHGb/VgA9YNdMaATaMTrLcCJYfA/BZlSWimOk8oAJEZ9T9DLDAiCYUEohMFOeUzwJEMAgxa7ggUMH5ZEB9GnkinLjNGDMm2dGNCUggwQtZzT9zIad5aEpIvU75JCt96SZkyrn0V6hewugeGagM0aBPGYOsEo8Vra9fZHiL2CDgjGf/1xGio72cYNyw5GN/vVu5exDy1lqbCo0t6BLz1Fv+IBJEZX1fnSegPn1papM57aH3l6a4IudUVGuZcbJREfngE5GFgUR6AbwOHY9GoC+l0738DpOiCo2KJdcgAXezLllfcz4aRG9s6/iNZ7B2cn56wwUpWsuW8MZmmCNs1p5Vc7PACMyw++zysgl9zgzrdElGeN+6iOONuhS1uu16XLJfd8aQJ8ZIFuHccEwZsZkUdmXOLAuefbte94LQD/nXgPQa2PzEQD6rJwi8GE6VuzvnOPOUKBlZWKtK+dkJSzpa87eBNbOoceh1wa8BKSnx5jL2Men8IccGvb9BGXJE+fTAHB1Rs8FSt76LLd6f5lZ2SCAKTq7gUZVvLFW07F8yfNXejAgpKpPZv+b1zEQPd1qAq85UmdVlVk5ZfaJ9/MMkJj/mwGPZeK2L9gZ9Wuni6BL5UbpPEAI8zkZF9sKFJ7/nCCaW+2JW3/uoQA933kJyPnavU4AnSMzkBJgOW0d61kFLHp17aTYJscqjc3vnufIXsZjfIdBd68Khvtpz5Hzso8qg44XTifn/Pz3Av5mpiaewM6u/Cj9Bc+vhVDVpgQapNcBd8uOztm6rZY013p7BlqTCXY5g1XoQj82R6N7QTd22My4mpWULtlbWzueHcb3YHjmQGl+kG3p1df25fb/M6DQnqllmOcFoHPaezY+jYK49gLo9vVf/MVfvAyO/wIL6hV+7r2eAtCt/wxAzbFuLpAsPnfo9y3IPkHymdXn5y5rCySsXK3zO6vXfMQ5Opeme14/zwp+UtY0/VkVOMO+mQH9/C3pz/ZSvdJVVkgHM3sPv1aVMI4F8hy7z3sF0NtjeHKZsujApxMPcc7T+eh3W7usgJVL7LJ7ANDxafp17WmunYG+Z+96zWsAev4s/LT2hKcA9L3fe+nrll/+q5RjH1Wh1Tz9otfOQC+AqsDEglzoAs5iMncGJO5tfbB3T+QfwhcMemGtFk61DYjvOP9szILd6Z/hC2jnM+x7tiUba1aymVVUZmUWtnUBmduWn7O6E90V4E9XwdtncNx8/lMAenqOFjIFpqXXzc/YVrScVc720nq9blFgUeA0BRaAfoA+S1C/fmymACE8yhCf5ZcIAsx9llyZJcSm021GtQPWKvdLOFuPvo9To77qDPR67jBKj12PDKDPbCmOTsZGo94qfq88K2FOwQm4miXvc5xbA0oOwx8wVUb/7C86s3/2OjtuBRSXhTEzDihvgXDuNUXHM+RkNs/S1nufY+uIm878afRxGpQ9QFGc9JtZH7eii/t0NmZ/Ww62ot/tiUpvMXwy5Cmd5ziWo8csEezM15tVP0Z7qpJfDK6ceZzYx64FoL/OZy99Bedi7R44GDMS0JyTmEHM8ACSxZMvqUpw6v6mE9vemT3Qc/ya7eHpfJsZitMYKxhmZiWeSx8yieO5oIJ4qHuzVxsCvOKT16bLuffs9bcG0DnwZIFw+nEA5pjGZ3OCmysJhj6X8JBLnn37ngWgH6bizBADQpeBbnbOcsLa1zlxzclMc7pAASvHjPxL1jF+QJdzP1s9prNoJtMMeuDU/zgecqhyQtqDZO8lztRLnuHW79lmnJLlqkYJfqXH0nOcQcGCgL4C1S4JZpltk/CXGShojeZ1qNrJNhs94HyC7bPM/QQj588TEN1ms3cP6FLwnhkgWglnek5OdfKsfp3mc3n3BEVuvdb39vmvVVC4xv3WkgoPJ4PJHEMmem0bCuqpYpK9zr4rE2g6B0/d0wwixlMqER94bsaDZubcrJjGmTrB5vld7wWgp+P3LJUW5wBma+e4ZRtmFwuQde/ZRM5EtOV0nmDctn3EdDQHlppnq4vWsICb9Ez3gxdXicr9xKsBgceCEfbuK/yv/aI8Kl2u8v8c07KdZbyzdQoQu1RH8Sx0IutcSxt/s4/oQbWoKimgMqk9y6kM9PcE0MnFyr+T+4fasByrZDWrQh3i7dM34ecJzsukrky9c3usTP17nqO9+2zv6wou8OyAclUu7BnnoYAL57PMYzMdq6p1zk/tD+zn7DBnlJ7T+/DBc/fzPQLok7fQNwRQGeRAwU3OGl5WGxe6Thmh5lmF7JI2dAtA/3J3LwB970k//LoJdJJLApmSie+V2LatQEkXzs8yExPe9qS/fnd+zBIhPL+g3lrJ1O4Lj+tn5/iaF31lBpyRLfRDOADecOyaej2djyxvVG3PXBuCguJm7/BZPWsm/OFXs50q+jTcX4A8fSh/LOxi2knzvk8B6PSpWdmle9raOVNez0DkS3zg11y/9VmLAs9EgQWgH1jNBaC/vsWn8cS4TnkgUOulava/HF/eMzOapuNiOjumY897GBxlIgLnKpVd/6B64R6760cG0D1Twr8M4CK/J2he37l6ndY3z2un4OdIiZ45HaPfLNd6ScTarYHiqZjUx5SSSHmYvZcORfS/RXGYDvwJ/Nmz04k8S0vO77slXdzD7Gkr+/yv//qvXwYAotJxIioBp41LIkN7Dsqi814fITP6V2nCGa2PkJ+PXQtAf53PXvoKPC8QlKO4IAt8ofKAZjzg3FYN59zT1iE7ZessG9lnbsvA5XQlN6qE0Zk75z56LYdW1U04Qysb61x3Vsx4YvzwEkfNJfd26j23BtA55qsiw4ll/6AT43D2/OSUT158FGi5APTDO2UGNZIJlQcFtvhfPWg5NarWwpmfHmCeuoKzt3Wuv3VfT34wZWngrfNofcvgtw8LYDMLcAGWGPVWjUe89d7u4f3oM0tPc7Cr8KLaCz5eyx1Odc6UaHEJgO67AgFmZmG9oY/R4xDQeupv2wznbTb7FsQ75FjaZuKSZ/i3vZKOWzBFtoL5LeWrP4fs87nGb9GR954d9kmBM4CmqggA0AVgNuirAcKcsTOj+JjjcXsP02k6S0+zI+ivzpP90zlwFvCUHJ72zzH+957A38wMnsAu0GkGA1ba2MyhXOluPGP2uJ8lw+Px6VaTFjPrHM2cN2uHJ9c+rODMKmBZq/Qo+mUV4vy8d92O7SX6CKBCpmoAek58vFBGNwCdzTFt2b17c75uAqL0oYJ1PGeZ1Wa0rdXAtKnuBUD3TK33BLHTpw+ViN/q4LNyQNlus3Ssz/J7ALDZ/iuDFX2qQLLlx+95ji7ZB6feM31WMhlV/MHP7JUCW8imWcEJuJT+jP8U7G5Pz1YN7GcVwgx8MB0NuL7nulcAPV8Ku6JSx2b8xPmm99kjs5rfzOAnB8pOv0ReLQD9y92zAPQ9J+n4a+4BQCevZwnyqs52zt72hL/9br78KvY5pzPzHV+js81z63f61DWvrWyq9VNVdl77LvTCe/Bn+gyeU89yfMj/8lHhQ7M6VvazuRa2aD91S3+fQZf1VMfP0WNmtLvXQzzsFIAuYJqOQ9eh50zZfkiXv7b9/hp91/8XBT4nCiwA/cBqLwD9vCNQ6VBOUI6tCaBPkILCNo2OvmUrRGZZSAKiMuOivRni9Yny9z0lfR8dQD+0GjlaA9M5ngPRKToTQJ8ZnQHoAE+G3LmRzad2xi2BYs87HemdUfvJHsh4v8SRfN5u//Wrp3MuB9cE0+dnzuwuEapA7kq3WY/ZkgBAIEBEFsmeKwWaImf4bJnhssI5CZ2RMtaU/zE43dHpXIdWfaw9AyXPd3EamCmG9Wyj2NWDntJ47HoWAH2WKg98mE7PPet47dfMUql4ckEWnDQFOpgr8bnXALnWfdYCxP04y5Nex3pC7v3uGdw118Z3kVH4JH7JWArE87qipu3l6FEljr3ffavX3RpAZ0TiSQbHfAFxvlfEs5JhZo74DMmPCixYAPrhXTb3PVlZT3vlMfH6KirIMidzgFV0qtmD+hKn5DX2vPstcwK/ChjhZE62mcnFQBnn9VwZdo17veVn4EOzUscvf/nLT1988cXLsO9nmxplcqv0cklA3KnnmHo6vhmoPysZBJzcqtfyvL8A9PS+CcRuKwEVTCl75C0Aet8/gXT7tB7P187wucW+mlmks8Tm3rZM174nekjVxVQRqFckYLiMc/NswwTIvkYljNZxOlDxmmnvk294onEKrPoo4I/jGt1kbgJ5gbu1XMkWdh7d/+TxtTgAZpYpTM8q+Cin7wwWPgagz3LVfp6BUNauLCu8ukAIgOpbr5mBDrAs+9xcBjodhf2RY/0tGei1QELfMorvMQPdPbUPgLfoYZ+Yrec8OzOBYVYAPASkB1TOzPIJKMxAdX+frZcAKoEFbIyPboXw1r23fX9yOr1F5aZsepXyAsPRbgZcOH/pW3Ts2ux4f6COmf2cve48ZcfT3Y5VxZj3eC8A+vST4BO1i8F3PXNVr+zhgijJ7UBzvr5jrfEuWdMFoH9JtQWgX7KDvnzPPQDob3uC897NZ1LVFzpI1WDMAsnI3Tk6u+d9y+1fjTdXvRQfqo2Qmd+s0vRsnpnkMYPGSvLD0/C4gH1yrgApcwC6aix0oP53quXWawD6d77znd8C0Mnecytt3Z7K6xsWBZ6fAgtAP7DGC0A/b+MDQwI3CaZ6QZlFrpflVzZ62cNTODEKMu4Ig7J5GRuV5GY8KIlSr6gcZK+V9H1WAB3dA6JyuhaNmAFnL88gA3SdZfRnz8nzVv2rr741gD4jtLd7Z2bOvfU59r5/gn4pUYeyY1PY7H/nYQIb1iJHA0CjPvR7HU6+d5Y2ZZCXge78tdbOThHt5unU2OtM5fjkuKM8y3wBuqV8cpxREoEblOiM3lMRqM8CoM99X8uJHJEflcVmr1VWqoAaPNp9VWrfDGyoxOOlzsa952W+bjrS7YMyIJ2fykibLwFAysSNNzpzBRc5i0Vp+674n2d3JirZVdbNa7Llkme/5D23BtAZwbJdf/7zn78A6LWqsC6inTmmzRyAOU4vWZtLnn37ngWgH6diMsk+rwKF2ZWMZMRXItP5nw7yjwLQA2sKxpwl3Of/AEO17XFWny3CHu/iwIl3c8r/9Kc/fZHp+FjBT7OijNKm1wbQA8XwnSrOcPi7h1oyFYx5KAPzGud8foZ9HT83023SRTjl64nonrIRzNcI8pmlemf2Lbrc8zWDS/Dst5S2v9ZzzgAEgZiV8AXEzhZIdOJAODrsJRWxtvecLmZv5ySlG81gEXu7AIxT+tBHAej4YtnezkDALp3cOWiwm2dlEc/ld+ekXp7Z283oNX0f6Ulmn1vf88mf/H1mZtVijR1D95/A31v3kD3C3mB3sKE8c+Nf/at/9dKb3GB/pNPuzdjd3puKCGXIAqeBorJknflvfOMbL99jtk8P9WR+zwx06yKTzqgtQfJzVknDDyZontN/zod+nr1fZzb69CukQwSwR5NKbh8LgPmoc/SWvZgsqlwzueg52i9AmOxuwT9VijGjR7SyRsq+G/ZbZ9kMkAKcC0KpEoeZ/J9rcExfuxcAPd7qfvANgR32KZ20oA8zHS95hWfU/10gQf4R81vl+QLQv9z5C0B/Cxf49KKDFnT+USXc3/YE5737WQB0vKiAYPrfbA1a2zD+otnSyuvyHZnDK/Ajtlf6Rv6jZjpQFXngGHtaji0A/bx9uV69KPBRFFgA+gHKLwD9vO24BSwSPAy7MqMnmFP0VwBwIG8OXsbHdNJNoTSju+qJewi0nE/wjAC655uOn+lc9PP83zYCfZZTK8p8L4h6amfcEkDPuTOB85n5/db+euft+C9fvQVIDxm0M8DEmeD0obRxHtZzh9OOglWvR87DvdfkV8r2Vlrd50cvSl69+8y+r4jKvUAYx13VJRj99T40c1rJAuEk8HOlZk89x7MA6Dmw8BlOlRTt10rh7l3fS14X6ORMluXtfuzP6Zy25wAgwOr3qt7gedCpMuGMlYJA3N/MkL8ksna2urDHctqY8bmCs8iSyv12HgKH45mvyZZL1uaS99waQJ98A4CeDPf8Ip4b6JTj9Boy4xJaLAD9NNUqwzv1MO9IRs4ARfJnb0/hS9Zq73tm+Xn8qgo69v3MiqQbbgGLjwL99z7bOa/zrLXbMDuXlXmlQxdgx7FeKyNBa9cOfsI36emVbSTj8QXOnYBNsyCsehBal1tdBQoG7HO6F7xHfsTHyTO0aVyjzUT7zx6l98icM8ive76m3k+2Axkb1w642EuHbD6zvRXQh1dl85XJGjCLX10zUGbqB3jNzJL0XYGAp/TijwL+ZqUOWZvZEuyJWtOY53PVNzR9f5ZB3VZwm+tT4Mi2ig/6udDN++n6ApvMdDfBs5zG+ENreY39Rmcs+JgdMnuX4oV/+Id/+FIum/1RECZ95dzLc9VrHv/F9wKoBQx861vfeqnIY8ZvAkunrvqeADqeGK+e1efslfb2PD8zsGb7d7Q69NqZ9XwqWz0dY1a9q03AIV36o87RuXui188gnNlH1x4hk8x0FsFbzoNgP+V76wdfMBCasBtrVeP8JleAcc5LAUWC5eoDDlCuuoL53gH0AqPxFYEGzm0BAzPRxrMUuISH1GpOJjqaxUfeanMsAP3Lnb8A9Eu5wK/ftwD0v/tNFvojZaBvbc0qIpVkkU7Kz1DJeryryoXsMPyKvUNnpQMUtDtbuhRYHF+jz84KMMd23wLQ33Yu17sXBd6LAgtAP0DpvQD6H/zBH7wYbeZDJTkOZR9OYz0j9NDrppFLyX6kSLdZSrTSwWWhN3OYzIxiBlelrSawATyf5bkvUaCfGUCftJ6A8tw/bfFbO5pvDaC/xhQ7R1uQ/bX33fr/7ieAkNEyS7VxurS/KWSBmfb9OVfPzviWRWpwenfe/L8MDXOOn0pVH9sbgTHmehD6Ds7rnEpmTnyl6jiwlHJPeTz1HM8CoFO4OfM4VDhCZkWAj8pAP7Z3OG44F9tntccwX5qtc84+7bWyeaKZ8xBg5v/aGDQuAYZmwAo5U/9Ks/2ec9Uz13PVz/d8vReALtvVPi6TjcEn87xR1m8O1Y+g2V4AHR+qLL81f+0sHtLNpo62dTxPRzNHsF7jBkdqjlE87q/+6q8+/eVf/uXLjH4Z0Z7D+zjrAwTKQuIwLcsNIHBuD8yPWJf1nW+nANsDUFQPVftJixTDmdy2Samd0SV88tTdzgohAvEq1wggAApUSh5Q7Z4MZ+xWl7M5ew0CG5S3N2T8BTZwYNFFGtegy7QH9bgtQBF4eW/XBD2zASor+c1vfvMla9Z4T1l/jEbutcBfNJ49mqc+mg7as/m8yXuvkZ1+7jp+JPCXnCqjk6zhdJ2AnkoRZYxXZvSQrbgNPA7wqvT3zEiO7tapig+cw4J6GlU5wCPS/a9ldwoYkKnbmKAl/lMAr58PBfC+dh8z6Hy2tKE3+m7DftWDFHhupkcXcDGzY98TQD93797T6z/yHJ1Lh4AXM1k8S/9WoUBmtfNBZyObzfZjpY1nQFet3arwUgUotrszW+a/M/W1r33tZQiACripitzUS3umj8xAn3ymFoPsOzZfOjLa4VEN8rvKQjLvAeh0YHTbU7J+71reE4CeDhWffM0+6Rm3r5u/TxumdZjvm+0x7b/AQj5SgZr2nllAYlUErYEAEMNe/qhr+eWvT/npMz2kH2T/mstAp2vgdypukJNmdnZ2gPMbzxNI1zUDqPp5q7u9JqOvT4FfV91J9s/WUPyaKm2yfwxnRIUXszMrEaX2mAXsOjPTv1aSX0Fke+5/Aeh7qLResyjw8RRYAPqBNTglqDHHMkUB55VF5pg/pLxshdKMyJx9YCthlJHKQM1pyqH2iAA6oTQj5rdlxqMzOswyovXqK+q0zHTzJQL2GQH0SVt0rSx+hlfZHMDZ6SS5hH572dRHAegT5LWXchyZ0emjrxyFZb6UGVgko31e6UiGJP7CgDn3QgfOpSLZOZgCcnyXfqkMcDNjtawR3711lPXdsx8rA7ieZRwfM+uBwQs8F1DEmban18+zAOiiU/UZNoBntbOoh9K563jL13Py1eOzcsj1Hj03aOMt98kpGXhoj7bP7EOO0MYlWfFkab32OGisC5CS08ZZq6woB4bsDkbPqVYDb3nOa7331gC6rJBKUDLgagXCwP23//bfvgwOPPLkkMPuWs+553P2AOjuleOnbFmO7q1+lnNgAjSTV88WKZVtm9k/Ze+RrwDwBaDvWb31mlMUsOfwQzqr2Zm0r2RC+p+MLMFFMtGunWk974uOUkYGJxLg2KBfyBCjP5AbAQXAAnrLrS5ntCArM5r87Gc/exmArQJlBERxvJfBdo3M11kBgQxhi2mVg0/e2zUrB9SjHb+mjwH9GvcAoFvTbEB8dwvmZjvX1oE+7/lmxYyy1MmlS6rVXLp+Hw38dR4EjxjOQNlSZvo+epWRPIPV00/RMoCLfuEzC2Lg+M0uMc/ghtnvmo9iZqBnv+AF1uaa9iZ+VLnVWkhx4BsywPAggwN/Avp77F/7L3qhmXOO5+IzQNEqX6DLLOFeCxT0mcH9C0Dfd7I++hy9dpdTZ3RuAnzpoJVfp/s5f1VbtCcCHMnrgFKyafIoZ9I+MQCZ//2///cX+9rsTJd8wi4j742CQ7Ldnc3KAs8Ajo8C0NFrtn/xHLWc4D+obDtAavpZa/1Ap8kmyy67pr1xDwD67/7u775U6Kh6Dx46we5TdsoEPGfAz5SjW7/y/J/vqlqPz7Kf7b1HB9CXX/41Tvbb/582bxW/svnTCczTR48fAZD5u4DLJUCY7an4XP4kdoI9PuXv9PNPW9rP16yGeg41ZtDpbFXjOQXJ1ipqzvSbbCBnOX3DMxfgROfGk4/5Vo/d4wLQz1m99dpFgY+jwALQD9D+NQCdsGY0As85ls0EwGTE259TdqZwmv3g/DwVRYZoSjLD8ZEA9J6dkK6UcAb8sRJxWyGboGWwzh5clxjkzwig26MZcxTgafyjXSARQT9peQn99rKnjwLQZ0ke5ysljwJkv330NZVV61b/HWee46/+OUCemTF5yX1T+ADnDQ7vMiI5luYoYtQe6fxNJ5D7xnvKvuC0Cpz3ufPMAuaryMHwrRT2KafmswDoFF7gAqc6wCOnCGV8b1T5JWt9yXso9DNLqP56HBf233tdM2PXnuW0xMPwJy0GGpc4+nO4A4HsXY7QBuOmrHP7NADIz/d83RJAt0eBdUVbo1nZntajTBpzQWy3lCOvrcNeAB1/KzPV3p56yQy62oLmE1SYAYDODkeBz8KzyzwzLwD9tVVb/99DAXry7Mkn+KcsD+8vM0uG9VtbXZy6H7wz56rM1rLg7XPfy2lk4AmB+ue0ndlDi/maAMPAP7L2Jz/5yUtvePygoDBOPA7qxjUA9OmorjeyNaFn3tvFFqiCAZnqQjtyVBWRb3/72y8z595HX4EG8eWZaTgDzz0HXd4AyNApG/hxFWUuCba7lAb3APwVKFjQxAzMTZ+qXdrUSStFOjNA7RvrkPO3DKv6D7NTknfbAPfsl3qsV3L52gENnqW+03RuPKBhP6fX0WkBmHgk/W6P/ctO7NyY8V22DkATf+nZ7bcqbQkY9r3ZQVMnWgD6vpN1D+fo1J1OPdG5EUwBCDbY2GSjYODK5Xu9YI5//a//9csgr+0ZoLp5toXgC8gvZm/XHs1MB7DHfZ/PrLWbPT4D59JF00fbgx8FoOMhk/d4DnYFkA3NqlrnTFV5z8wvITCQLsE+5ZPA19FtVhvZt6uOv+peAPTAReuJb25tk0PZwOkh7cnZKm4GSLHdCki3L+f/6EnpjXw0tQt6BgB9+eX3n46Jcdgr6QJ43Dy/JWbZQ/wzM2CPPpavlX5ZVUNnN32cTTDl79QdqrgZf6wyW6Dz/qd52yvnWfOcPTM/SLYYH5WAKb5UNoDnw4dnsJ7AH7wr3yed4ZLqSAtAf9t6rncvCrwXBRaAfoDSrwHoBAWFtswsM2Y5Szyl7MzP8vPMwq5HuMhVQmtGKmHEKcqAmEcE0GcQQUJqG006jc6pKG/LvVimS532zwigM/hnxkGlmChCnIacm0AhUXKVxr92RsD26HwkgJ4x4awEBJnLwnkvhnrseyaQOo0lSmQ9cqpsQTm71BlNqa3nM2VPBoWI9pQ+DjGfz8HEwJeNzuk8sylzupopyIx4Sh2HAacSkJjTAB9s+ByBREB0vGtP1OWzAOiUa458g0NvBrPcQwWEuScp9xyMeINZVsN7ACDbc3Go1QAHsH3z3e9+9zej6gjnnF98qGwQ50GWotJ0ZmctAIjxcw+l6fY8260A9PgSeiVD6CJlkfj/rFgws1z23PctXnMOgI6nVtHjWFDjdGR67ll1I1DCzBFQaVh8dDoAGdcrA/0Wq/15fab9xylfdgdnOpDB7OypzEFuy7LmfK333rXPZfyAPkmPqC0MYKnSnhxGZEfl0p2JW11bAF252x/96EcvA4+v5yzdIxqh0zVA1ck3ZKHkRONgu7cLQJHTz9plk3Jwkqvf+c53XtpJ3AOAHu2SQdO+m8AVuVQZTbot+yZAk2yivwZEvNd63APwtw1AmKVIq8CTM3yC6wUjZCtUAt77neGC99mQ6Ur0ptmLONln0yxnCgAAIABJREFULbYZ3pc4jfesG97YcwC5tZvRTsHsCvzHl1Sg4ZfBJ1+zfwv0n85y61uJbt8ZXeyzPruKPId8EwtA37Oin15kW1nX+Gp9se3bmemP/lVknGXQ933L5a+awVP2XLKYvld2It5EN8RT3SO7SiU2g11MNhfws/VhdYbt7XicuepcKmfhf1XaADZVXcVM7lVlqTaSvuOjAHTfGyhr9hwFAALQy6r3vNkVtV0RhG84Y/kjrq3XfDSAXgVAekoBP2TzTLKYfH1rs8xqONlos0w+O9HZwbPocObZ+oZP+Xd+53dedDZ79ZkA9OWX38/nZnU1+4SfLzB8nl96xAwiny1Ya/Nmxt/Sy6qmiVcJ7PH3ss39Pv2d6e34O74e2H6pr38/BQ6/coLpggnwLP5PPHmWrOdXd44MgfpVzfD39IGJYZxzXwtAP4da67WLAh9HgQWgH6D9MQCdgZUSL9qtskqcSBj/NkJwW2LH71OZmUYuIZWSTWnElGPQFKRHAdArhUZxq+RepWEY2rM38nzeWwrMZwTQAcMMOALezBlSBD1jy56szGf96hhYl/SQ38ueAtBTyABW+imZKU6cMQwHe3v2uNr7+cdeV2n0Mk8ZnRmg7umeL0pmIA9DEn3QiWJ5yTV7+HDCA88NBj8FtQE8tEcM35uS6/8zEGg62YomF5jg75VqMoseL+uDYXzIqbR9nmcB0PGXyu/Zd/E7814AfWbBFhFsLfHR+paZnaOCFi7JrsNzA17MBdoARS5pG3DJHmWkyAjPASowo7YLnlGvaM5+jn7Pe65Dliw91ttt8iHZSRysnBoyKe/5uhWA7pmtR1lsGcwZ2P6XwWueGTQfRa9TADoDtkwWwIp7tuaM+m3W+XRaTYfC1NHK4DOTo50XPM/n5hBYAPpH7Ybn+t5tBvosk4h3c3ySs+R21RXM1z6XM6AmAJ0uB1Sacv89S7jPyj3kRyXcZcXkiKM7BaCbrwGgT4f2DChEo3u76GaCJfGjKjDhbXQF8jS5ek8A+iEaTuAAzWuRI7ik1l7sGfyYLgsYYJO/13WPwN8M0i0LcTq/A9NnL0+OYTzGsE8CdcjO2duc3yMgOke5mb1wzQzRU+vn/tKt6XeqYvCLmOmP/s8WZE8FEuFPtTMrW7zgXvRK7qMTR3mDTc3eMbuquIEmPpuOYRbIcei6NwA9Ha9qYmyLWdmPHlMm4CV2xaXn7h7P0fTbzVYmgpMEjrNX8Fl6aOXJ8Z7sKrwokJtdMftOH6OTfRiIZcbD0cZwXgNL7d34ne9ht7U33UNgvdeRi86JmbwsCM4zBfhUrcFeplcc28/b+56686yE4RzyQzXwlWjmXrLlfE89z0sWql+883uuzbd3/30UgG6/VPHPrNJgfp/afx7KQp9/2/qTt6Xa2yN4We312HO1DTXTG0uc4Eco89iee9Qe6Msv//rud17LrDbH18gB5xIfIxvwioBxe2iW/6/lRFWg7LeqGzivBb0422WaF2BXefb+5+9kTsE/zsL0M6RreP01gmimbjSpderv9Pv0AXqS5CHBQOb8DAHoBRqyQyYIfyoAZvpZ0SM/Pb194j1V3TELChQEq4oUfrmn0ufru2O9YlFgUeASCiwA/QDVjgHolKCAJsyubCQzY+RY2Z3pgEnpMc9eQX4vytSMMafoYLSPAqDXw7FSTQllghntKO6UdgInIWu+JbD7jAC6vcOQY5wYotaiOUeBEpaAIfuoyHzzLek8AXRKAIVcppCZslTPGAYgA5PBRgl462XP5VylEDIWldQ2c2Tc81W5o8DzjCzn45Jr9sAUXFH0twy2GTEq4tN6cJS5h/YIp+Qs+eX8Fpnq58q62n8B8GaGfKXBZtm1U8/wLAD67M0om2fS75iCvqVL+9dMUc6p6VxnmABQOEvaIzmMzwk+cv7rgWadrH19K8tguGTf7XlPtDBXgvfHP/7xCx+zN+0Hzzoz0ANt63u653t8lr3KKLQev/zlL1+crGb73J639/GeSv3aw/d83RJA99xbXaRMB2s19ZJbyo+99D8FoNsvlbu0z7t3hvhWP/N90xHYM1fNpPYzZXhwOHGICkwjw+q75wxxeK4M9L0ruF53ypEewEXulpFnxv8rG0je5nCiW70XgF6/4QDrKpnQ62/ZAmQ6AJ1HgGptOTi6bg2gxytmZv496paA8zI67Zl4F/73aAB6DkZOzFoIWPeC2M14cVVkgBLvdd0j8NceNU9wZWYq2rP4C1vRLDim0tHkXWCccx1QZ67H/Ax6ry+67ztHB710jWalGEBd/c/NniVAkw6ZjocvpO+a3XMZ8z4vMABYgN9W1Y1OX6l7/BVgbthvtUAyHytTf08Aenp3GdT2Ll9WvbP5ZdhutXO6JR/frv29naMZVOE8sB8EUZSsUDU2+2QGdNXOhE2Rf6sy3WUintKd8bqZ3cn+q184Oz5A2muqhsBuo4+2N+31govsy1sC6IGy+EygufNXf+R8UbOdnveUQENnDvw309nLSJ9Vx67NVz4KQBf4VVtFc/4W6xUPmfZJvLy/TVulv22rmxZANMtQ+7mAIfuP302lQMM+is89MoC+/PKvS9T2fZX5nM9sC+c23kMOzn24rZ4x99wM6Jg8LjA9OTvbt879DPyt/QvZXPCemW39lkSRKDL9b+f87LUTQMf/Zwa6eyxQH79PJ8DDDlUfTh+bulh08bfpB+ZjrTUNXX4B6K/v7/WKRYGPoMAC0A9Q/RiADqic5coC080peoeY9AQOJpg+BZDbmI4BpZ8qA0UgPQqAThjUd5kBUAkUwppiXG8oTo+yw8y3dMw/I4DOeJuZ1hl46E0pUUrbsI9m2Zxb0rnSyRQPhpSIZ6CVOQAdcMUhUyYVMPCt18xMYDQq61dpv/pAvvU7bvV+CleR2LO8Fhpdck3DdmbucKw6gxwCBucJftPeyLD1t+kYoMyVtcAplKIMmPr93//9l2wvM6MwR9XeDIZnAdApwkV8l3Ueb9+7hlUj4YxwlgsAccatVZGmAN/O9iwXtfd7rN/sSdXnFim893Mued00nvCFSvCSE2X9up9KzYq0zenpnvfyrtkzlcMrY4QMrVcmZxNnF3lkDzOG7vm6NYA+dZGipnPabEu0fjSdTgHo9vesplHkewGO896nXjYdVsdKvePVKhYYAtOm0692GUB0P8dn8QMVFYBXZvy2Xm+eo0opQIyCZsy+40//9E9fypjap+mGHG7rel4KbEugJnvtFfuG4wY4ZC9WRvkWAajHMtA5kXLgm91P+os9estrZrwIuiIbDWfslgD6dMYV+EzmW6t7u2qNInCVY7mMXfLz0QD07HDgA13hiy++eJHl6Zl0VkHCtVJzLt7rujfgb/vcx2SYMxS4Za7Xt3PtfwXosD/KCDXn45h96gNm3ovmBbuZAd8Fj89A8qoZ0fPISvK2IFGAYxltzkPgX2XhJ6/1HWUO21dsHINcnn6LY4FL9wKgTx1HFt1PfvKTl0FPiUZmz+X5nCU8/b2ueztH20xNdrOzYaBfCSGAx1lymD+DHWEU3Fblo2h5CgwOuC94kx8H/65/eHvc37PfzPxorZsgtqoI0A1uCaDP4FLfM8vP1yO+ku3ZdvZZbSHQaPZynxUubtkD+aMAdDbBbD0yS9Rn126D7Y/9fsifPEHPacv5e+1O7Fd75Y//+I8//cmf/MmLDhlwWsILX52EF/uoVj34/z20Olt++cu5Mlk3e5aTnXgbXz0/YYFkzvXENWpL4XzW03tWRJzVXA7pHNaMfK36TUk85GN70770PfZZekdted7SmueQfZ+d/9p8CEAXqKcCV0HEgukEMOG7gf/8oFW12VaIwAfn80dzMwDesxtoQ8/lA1wA+uV7fr1zUeDWFFgA+gEKzz4zHP0//OEPXwx4js15HerT7f/bkmaHenv33gQQQ6ySoGaRgoFTmPmjAOiEAaOcoDFzftQrynN9/etf//RHf/RHL4pcoJ352hk0c52KvOZsozBMBwLgRDSmfmYEYeXebp2N+daDjc4Jc7O9WaQ0A5+SbDCI/Z5hdUs6V0IdCMioUtZauRtKQBUbKO0isylLBoPqrVcZ6GgC8OU8dG4NCstHXzl+MgAoSI3oQYGqpDRnxltLSvtOa+D85WjKIK83fDyockrOp3Wq1JP1RL96ent9EaOcUVXIMNfr6JySS88CoB+KHD93z83S+5wl7WGOmwmg41N/9md/9umb3/zmS6ZDYNy55/qQTDr3ns95fQ6iAjycTQ5xctX+zCFjL377299+GX/+53/+EomcQbe3lBeDrUwRPBH/KSsPX2fkAH+cN/wRTTkI3qsU6Tl067W3BtAvuaePeg++5ow06hlNBuJZWx3t2O9b/S1dbKub9Xe8epbQbh+ZF4D+Ubvhub6XEypn07aXJR5f1QM682zJcu1MrVMA+tQn8dHGLYM7kh85p/D39Bl/ew8A3U6bWSMz0OheduGzAOjTWY7Pf+9733sZ9KKyk8xsZDalQYd+r8s9VVbePqxqBH25DD8z8LbSnO/Zu/kYHWaFOEFenMEqOQBUyc7ssloz9Pve0s7vRf+yg8uiK5MeKMDe72zii9sM9MAre2y2aCkI1iwoKX8MGzVbp7LtgVLH+O49AejZJ/bsf/gP/+Fl1FatZ6QHC9gzrmGT790HdH9+GWfJOaqMeefIfW3P0bGs/73feep1AejZwOyvAnDdX7LZWbGv8mGxH9ojAsoCuffaLNt7qnWa/Q2c5rcy6LizwpnvZb+gEXvwvQB0PoHAV7wvPwMaVd3C7Hykp9ATCtBxr7P8fK0gpk5+jfXcfsatAfRavAgeQJP2tn2+vba845Tf2HsP2SvTVtn+HNBZOWwz35L94lzx4TwagF5VmuWXf/105HdEM/wMH8kXX1sFMkEJ99p54FuzYunEJOyfqs7gawWnm33XxE3S0/FJ/hj7bDuTkQUM+YwqoDQXYEPPm9/1+pN/epH/U7bPinr+5zoFsPsfHldVGrpSiYFmZ8d9Bp7nC3CvpwD06fud2egzqcz7A9D5z1cG+p4VX69ZFHh/CiwA/QDNY7YYLQZGWDPcOW22wENKytb5Onv4zNfMvlP9XJmUGRHMiKkHGWNiAeiXHw7gVD3NKLb1heKIB+YWSSajbJZ8vfwbb//OewTQCX73RVmjfEyFjcMhxyunUmV2KSJvvZzTjEpK0wRXtoDKW7/rkveXtVQEYuCe2fPXG/6aALr7nAogI7cAC3NRofXImhHR28oY8TyOwMqQcVhTcFN2Z4nHvZnCzwKgp4wfqj6yd79wmFQhgDMw0JdDcJZw5zAWPW6gP7pnIO/9rmm4vxdobE9Vpj15pge6welS+TlgeY482becLlVK2OuAxt8DVRmK9RI0+4wcqqpf5HyX2T8jq/fS8r1etwD0LyktSCpHwJTreuHZR13HHE7+v9XJZpb95IU5DMyM49UD/b12/Of5PWVXlrVVD2OzPTsDPOc+fS8AnT1U5rs53szRtpc/X7qy00FHd8+xhC7vBaBzBNbGphLus7LKpc92rfc9Swn3ewfQA7bYOICi9oRzy57UEsbsXKSfXQqmXWtv+JxnAdCr1FGWLdlfFiynd1nldM2pP0+QKad/fGXqC2R9gUH1g6dvC9LIX3MqU3YB6Pt2rbNj7Qzr5hzx1zhHM5ijDEj2wS3P0TYTXHJCYAbfUcC6182Sw4CU7GH+jUsDm6PaDGBju/tuNMJ3ZqAHGqnCYQDu36uEe/fEh+He0sPdXwH35voc83Pw+dTmzb3OUvSdpWvrMdtdeGsAXaWg2kCgSb4oPx+zu7d2yrRDZ8WP7c/ZLHOvzb/NntQF/LBfas1Bf3u0Eu75ppZf/nX+Sq5VtYk8zA8iqAPfpT/br3hZZxHvKknGnH+JDkO/b39tcY904Fm+3M+zOiiZmFyOv6XD+53MLUBYApFgdQFr+GztRvbaGJ57+jvZTwHbWwA9/10UzY/nPc5Hut1MvEMbNOMPFURVoAH+O+2UqcfOjHQ/T35AX6ydoO+vAuUC0F/f5+sViwIfRYEFoB+g/ASQgBn1vgByuFJ4ptM1gVKv1qkEzdfVQ6zyTzO7sJ7ghBaGnKNf2agFoF9+RAjuyrMBV2ZkGoFdL/ucgK3R5d94+3feI4BedGiKQj3kKEfOQEq8fV5Whp/fes0Mb99tjRv3UGZzlvh2X/ET2R+Ur1sB6GWQ2+/186mlQr3JKLD+VwYw+s2yx3hRTnvKontlhDGAKduVR6zEdkbenjV9JgB9q4Tvef75Gs6RovgZ3fWllHEwZQklG+irvQcAOBnxlvK5t3ZaeE7nkCHSkPFUuTjP3hnGD2pdYgaM2GP49F5eMXs9AhQC081oGQDEkQCkN0TkTzl97vrd+vULQP+SwoxwEeEFnMyertMwTU+bwYwFOk4el0P8kE6W4V7Li3iec5c8Mzuvqwf6rU/B83/+BHVy+FS1w9O3R6e83Ruwdg71jmWgC+yaAFItQHKunfMd5742GVGQQQFZzt97AehlmAEO0GhbfebcZ7r26wWjyZAh99ir7SHA0yOVcL93AJ0ez/lM12DnVJqTHs3hy6Y0o3tn9twqQdfeGz7vWQD0eEBlUK1Dma8BWIEEBXXToaZzG9+c/piZeTdbU6g8k3Of3N8TaLkA9H27NznDLqDXFTBmnYCuATsB5+e0ctp3B1991dwjwKbADDpn/N59lCHJjnCf6Ybsi5lQc8l9sN3b22hUD3Q8B+8J1GGLF6xjnyabff+tSrijQZUD0IfMQZvO23x2fgLBBYbgkxIn+BJKVqkFzXvYobcG0JML1gk9AvH83HUoa3yC49MOnYDl/HnaLFMnnPws3/JsNZBfmd/J1V56hB7oyy9/Hiehi5BDdBPrXCAQfobXlnRkL/AlCcZxTgODJTzZOwVi2H/TpnY3/T6zuadOHIieHiqoJhAdz4CvGM7JlKvA81pEqlSRbN5T5SrdoMo6Zt9Zxnc+4ZnwMinb371utrOclcHQZSavdNacv+3zT7tlfs/0H6g4XCsOr+FLcN98xSsD/bx9v169KPBeFFgA+gFKz14eleLhfCeEpvJT5N82AnA6Z/08BdDsRzN7jcz+OH7OKeb7OIoXgH75kZhRcEWiVToGrQNUthF2l3/j7d95jwD67Z/6Mb+BElakL6dmPdrNlNRbAehRq6j6jFzGXH3KgJcUtJmxMUvDzkyM+tdzHDDcp2F2ifH7bAD6ubtzKtbTIQFAz/CeThuvz7CgbDN6OE0Mzpv3yiY/9zlz3Fae0SyyliFnkG/dO2dKfcll29tzgSMCOU5dGT72dxn8MkjqR20m25PX9rFy+N/61rdeSiC+dT9vM5rSI44ZaufQkfHH0CyjwX4p4IIM+73f+72XwRDjnLInzLfM1pkGtPV7r17pHAI5FM2zdymaHyplOJ166WSzbN0MZEwvy8GXftDfe+08b6L7PwpAn86LnEzX2HPn7M+PeO1c56kv+/vMCi6wL1DuI+71Pb9znsVtJay993EMQNeWZ5t9UtDwJTrA3vvxurmnCyowO5/vBaDPcrpl78xy0fHEc57rmq+dGZ1AlsAgNPrud7/7m/GaLL3mPV3yWfcOoLO/As3p9zmj7VFO3oJOp2/g1PmYuuDkXdfm42zhWWJZEK8zTV8q65demUO9n/dmfu1d62025uQpez9jvm5WhgCgO6eAPXbODNwsIw8d8K0ydjnoZ0sWNhkwgfOeDTRL1+65vwWg76HSly0x8sckq+37aYcG3pwToL3vDr76qqlPCYx0Ntgr7JZ0XPwUcN2wjwIvrx0oUxnkyqaXOWoGSAdQC+5I/uCftwDQo42S+9lvbBF+DffjrJXB6kzhH7JItUp0pmYA6qXr85b33RpA50eJ35SNjt/6edoLW3tkBvbOykJTfkx/s58nADfB8oJ+8ylP3jX5LhlWogmeqff5PfdAX37583Y+eT5L9PM3WmOzc4yH4VvOZe0ntISYZduvxW/jG7WEdE74uOge7GZ+mpmdrtWABArJIoD9Atj4S1+7fBewW4vAH//4xy8zXlhVr1ml7rXPOqazbfWXPmf7+vn79Ds4k+mI1mC2VvCefAkLQH9thdb/FwU+jgILQD9A+xlBNEvyUGCnEpTj6FDW+VSI5utm9kZ9kuacEj6/ZwHobzsglbLJeJ7OGfROEa2vS8b82771tu9eAPpt6XvNT/9oAN2zbDPz8bUGcL/ePM7INOAoeZRWSvUsvS/ifhp0lzjPP2cAnYyJ5s6yjDHOTIaEoAaGj3WZkcKcTKL4ZTxwTNTiw1xpydbkkvW45p7vs5Kl9pVsegPwCwyurx8ANEMNL1a+q/KNlUX0jCKljz3XBFRkBxZtzQAhtxvuowoZSnP+wR/8wctgQM5emZc4wRiHs9JJGSTOf2XDLqXxzByrlFiZVmRYrRQEtjivtcu4RXZqzzBb0HDWvBdwn2OgCicZ3uYA9ByJWzC936dO5udZqn0GUpRha1+mm80KNe3HjwLQ02XsD3SpvKe9+OyXdZhZTFOP7oznfM7By5Hy7Bea5HDCM2cPzL384BiADkgIIDTPfuh4wK2ubXASZ338z3e+F4DunHP6GfjwBDvfqg9dg3Yc4gEseIErUPfb3/72p8YC0N9GbXylcs70svgw+TMD46dv4JROtgXkpz7ztjv97XfjixOAo4NV2tVz0B9qU1KPYvO1+07PjEuytfZ1nPqXXHTpSkcDsKqwxcaZFefmWrmHwKZ6nqc7VZ6VTuPezq1OtAD0fas49/nsU4tnTTt0W0Vo36df/qoAHwEY2S30zc6zfcPmYkOY/R7/3ytj997dTACh1wWKmdksBcuSx/GYWwHoyRPBKWxWg72afoVGszId+pQgUDsuwPqeTNK99DnndbcG0J37dHD2SAC1n7uO2STTNtmWyp5ypJ+nPbL1K09d+BjvejQAffnlz9npn14C/MpeljwgCY9fxEze1Y6RfAecS87gdymz2nxNXmb9Zmsq90T3UMUCH8mv4e98QHwyhnui36sKg4fsuTz7r371q98MOkHVTbZV6ubnTdzlkA9hWyliZs0f+3lbgbizSk/MNrMGBSui0SrhvmeV12sWBT6WAgtAP0D/GYFKGcpBWz/lmOw2u+M1xSgGu3XeHirTE/M2LwD9bYdkm4FUtL+/TxDgvY20tzzVAtDfQr33fe89AOj2euWcppFH0bSXyqApMyNeVXAJZY/Ry/jNAK7SxqVK9ucMoFfSvB5LjIiZ6RBt7dTZO5yDT2lDI8OH8cPImBHp9wCgT4PXWgsOECRgALkzmMjYZCLAkrHUkOHBsDMYfFMuzlNceS5nTfbRL3/5y0+/+MUvXjJHZrR/EdC+E7ikJL7+gWjIQOPwMV/iMAbOlRUuunq2sHgrgG6/cJjRRZr7Ge0qcz8Bs1nJ5hYcjyEYWCDApmwc2Sb24q0uPKqyrLM8q7WfGXvHjOH20CFj+FD5xAmMTZ43z9hHAei13vDs9kOZ+Rx3z37Ze/Y7sJgjeTp+0MNZd84BrRw0wCK84dkvtCgrDRjmd3Qy7w0MOgag4931BjYHIKgUggfc6nKu01HMArDIE5lw1vm9AHSZIT/72c9eRq1H3BtecA/yd+p26BSvAwJ+85vffGlXYv4oAGPv/rj3DPRDwF8yPuCPDrH1CRx7froC/cHAxwPn8znspdtrr3Pfs8UVflhQI7mao3r2d/bztSvZJGd9rr1Z9jdefsmVHESvwPQA9XRD8ywDPKsDTl2GXJnZYc71uRnyC0Dft4pzPaa94N3TXxYfe0+7xv0AXgTFCsSga3ZPzvYMHpvJF9e+RzSasm+CUAAYe5VNPqtE3BJAtxYCVPglDfoVAN2gN0z7zXmmexjuc1bg3LdDrvuqWwPokw9Zpxkkfyhr9ZCNMu2S5MfWNznPxiFwfdox8/MmNR8RQHf/ZRgvv/zps1HbRr4W/gi+kAZ/QTaCJIUSFgqWK4j82ryswGYznpruwW9SdT26Pbslv497c1/ul72x57K3S0hhJ8wkoQD0ztb0KR3CcCYw3lmbASsz0Cs8ofO3Dbo/lCzpb/hjLUtmuX0+wVXCfc+Kr9csCrw/BRaA/grNp4L/2vIcEzbbv59SpCYz7/sWgP4a5V///wyK2L56q8S+/mkf/4oFoH/8Guy9g3sA0N3rLCk9y2FtHRfHFMppiAWav0XB/pwBdEp8Jc05ICj7lW3itCmKHyhRNroZvVPORfYrPW4AgSs1fe3I4b37fPu6WZYUkAXQFhVs5iguMwgtAikrbVWWo9JW+pMrWc94mkbP1hlQoIGSgsqU/fSnP30JSpgZ2WjIcOMU43wS6dxgqMnuN19SslTktL5VhvWcZcbru3UpLTu/Ux/pZ/+bQXgzYOAt3/fae9EoRzPj74//+I8//dEf/dHLfGkm2WvfmQNl8qxD/OvU5xziWXudW4f0M3/7KAC9qHq81J4+1HNxD00f8TX2HnCHw1YWVpVSzHhLwUn4gYAagwPp2S9lXckDwUGcUIHL/r4XCDsGoHNGlaVq/uf//J+/lGcVPLM3O+QS+jvjs6IHOfKTn/zkZeDn7wWgK4H5gx/84GXYV/Ej+tA9yN8pc5ML7s1Z+ZM/+ZMX/my+JX++ZH2377l3AH3KoUPPe65NCXxi59Mh6EaVh8fXr3nRGWbFFkGMAWH1nS5Ac857A2/23ut0LAPZynrHzy+5tvrAIfumNZufP9dpOs8nYH5M5zx1nwtA37+KM+jx1Fna/4nXe+UEfOypQ2BKZ+MttvBrdzwrnUw7fgu29jm3BtArJ09PwK8C0PEWZ5ltamZjHeqhfEtanaLlrQH0uU5TFr+2x7vn12yTY7zr0Ptfk0GPBqDPZ19++dc4xq/72wOmC+pno2pJYXY+yzqX+Vy1mQDqS2Te63f0ZRsm5wGvSPcQjFrbPdWd2HNVWuSPYWcYQPQ9l2A5zx3VDEO9AAAgAElEQVRAj08VzLIF0A+B5vlQZqDKDKSvMt1sM3IILJ9Btdv3TD/NDHiZ1QLQYgHoe1Z8vWZR4P0psAD096f52d+4APSzSfb0b1gA+uMs8b0A6PdGsc8BQJ8Gtej0lHgOCJHBeLt5GjqMw0AKoAcgaGYz5wCVUQggYQgxLspCNnNcpNzvBU2utT9yFpQV636Be4DlggTQoijnbZ/Q6bQCzgDP9UNn9FWyWZbQdJrmxGFsADb6HlHNlRBUapFRWU90dK5UJwDGdwUIyejI+NnrPBYIAaBjCKooEFDv2a8BoF9rfa71OQxGgQ6GPacUfgEd9w7QXIsGfc5HAehlWeMnwJDaInwumdYcP4YzXtlyexGfLfBIudFaOshYfvZLNieZYOBpl7RWOAago1/ZIGafv60Qcgv6BqBbV7qvIKwf/vCHn370ox+9OO/fC0AXmPX973//0/e+970XOZPji6zg9DPOCVS4Ba2mMz0HILn5L//lv/zNvrhluf1rPNMjAOjXeM4+Q6nodECBlVWZqQz/tb7LOZoVjehDZdjSh+p/WjCS3/18aZWpY/c9ncnOiwAcvEQrmme4FoD+DKv4a8DnEGB9K4DpWlS7NYA+AzfpnviIwG+8xXlusBFm9vS1nu/Sz7k1gH7pfX3E+x4ZQP8Iem2/89798s7kbJvHJ1HJdL4Q8vZ3fud3XhIGageoktR7XXQceo/BXuU70XLPTI8G7JcZX5LDXgCdD2m2usOX+KMMvPFQ4Jzn3oLp24CpY5nlMwt9/nysTa/XHAtwmftqAejvtRvX9ywKnE+BBaCfT7N3f8e9C+pJEEoZJ1vlFTkFZEURkIzxr3/96y9ZEECRykqa94IU7078O/3CBaDf6cIcuK0FoB9eq88BQJ+ZMJyhgaqc/mWL4o2cmJXWlC3GsGHgMBjqeQdEJwsYHJWPZQgxeox+NuOpOUMrp/0eUf8T1AacA6sLEsiAY8QBWOvBBYDNUGHczMxtRpRsSoORV2a+4IEZhY4eRVo3AzjQGS2BPGb0R2+gGrpWktv99BozYL3M9b1gg88W4W347pxKHEtvLeF+j9yOEQiYQTvroVqAYa320uwen+uSe/ooAL1MIGcNP+GAMADpz37hBTlWZCvET8wyENAGXQQopY8KqHn2SyBBjiflGeOZ5r169gLQD++SCaBzThZkRWbbi+huvqSCybX35XQGuh/ZRY1LWpRc+/5Ofd7nBqDTF+hHBl2GzmA4h9e86Gd4Y6WGZ0sbOko9Oefs52vrjvUepycIfqrfKR3tGa4FoD/DKv4aQJ9B0JOn3vMT3hpAB1DFR/iiqpiBr2R3mgOKrs0/LqX9AtC/pNwC0C/dRb9+37375ekP+ZjoqmyghgCXbKcJVEvceK+z6v7cF18Mn036D/xAJRrJDOnU9Qd3f3uuWt6VfIJX4VlGvphtENQW0N4Lps+WvLPFWz/PBJGZae45DtF6Aeh7Vni9ZlHg4ymwAPSPX4NX7+DeBfV8gAWgv7qcV3nBAtCvQsZ3+ZAFoB8m8+cCoOcMzqDhIAXilnFkptgHInNyV7acQzEA3QycrY84gLYS2gDM6cCXkTcB6mPK+rUPwMzYAIQD8vQf1teKoWQwmhhIgTyAnQwJhg6Qy+tnLyzZlEAywQEcriKUp5MdXSoBhp6B8M6ezGjjD//wD1/K5vtc90WuBnL7XuCvLD2zgISyCdF4zzUNQmsMvAvEe8YM9PqGcobL2G//Wddb9kDfsxbv/ZqPAtDxhMAW+15p67/5m7954RHPfjmf+IIzK9ho9u3FT8vOF0SDpwCpnMtnvwT+VMEEH5u9WheA/rbVnwA6GV4FDkELyWwz0PFerkpFTlD02hnF137Wzw1A5zxWNUeVHny8rHC8/drXDDzEJ+vnTnebDt5tW5hr3gfgvJYHgny0fTEA6c9wLQD9GVbx18+wLb/9XgDTWyh4awA9Ow8vmbza74Kz6hF8b5n6C0D/clctAP0tJ+z+AfRTGd4SBCQk1P+8CjB+fy9fER0nX485PxHfDLuFTWcAz92Xwf+z58KfBPM0DrVTOMXHX2vptgXXo9k2wGpW3zj0nkPPsgD0PSu8XrMo8PEUWAD6x6/Bq3fwLAA6Z5MSr1/72tde+jNe4th7lVhveAFhN8sKv9ZD6A1f9ea3ngLQgRnoDDSKzrcqxXfJg6BzRlYRyikal3zevb9nAeiHV+jRAfQcK9OZwECfTsnKRpkZDJzuRQXLjKyMO+c2EFzmuKzzMnIYNkBYQwY7oA5QrMyV7O4MBM5OADMjwwxMqowePlt/ptmPrsjZt2ZVcKDkSPGc9apV0tz9GkBrGdoN9wn4MgBhXd5bKS+ZtMB1hh6aGLPUGNC74TuUuzLIy+gCyFX1pMonvh+QxmAD5rcW1kbEcxmElX1nyFmTSnGh3+w7OHd2ZbStC9Bulkp9xgx0+yd5yRnOuG3ce4bjtWXGRwHo9lxR9ngLEMYZcD/PfunRm5NF8MYsoe28xYcEydRrTwDNs18CfqIFR5nf6d7mvcDpaxnolXGvhLtALwFbt7rmelbCXfn2jyzhTnbQtdEVnR+px/it1ulan3sKQKcnpSupdiJggU1Z/85r3cOlnzPLfs6+mafOHudx5UvxcS1p6CTXzkC/9Jmu/T56We148JKCHAUvPsP1iAA6/vWnf/qnL8FX93g9AnB9L3S7NYB+L8957n0sAP1Lii0A/dzd89uvv3e/PNuQD8ZQtTD/CBuR3irJgp+IX4Uez9fELzMDYGZG9dZPdIgfT58Yam0DbcoCN0tyKFGi4GYBzoZ7yj8EQC9xgk/r2a8FoD/7Cq/nexYKLAD9AVby3gX1JOGpDHRGcxl+wApCvLHXsXfL5RIVH6jvvqYj5Jbfe8lnnwLQPQfHEmcEpags1XMcqJfc09732AeV+eLYnaDeMxrJC0A/vDMeGUCfpf04KypnZ60B3QHegVtmDlHAKhCH8VA/dDMHfOVVObCKuPW3CUpz2pdNySgq09rnA5QAzmaf15Adh585c2Znruyf2a/pEh5cb9rukeMXSO2+AMllnQsUmJlPgOoMpAm8oEWGnhlIW/AP4ykAneFXhqnZ9zDG0AbtAzbQ4/d+7/deAonM/ue+9MfiqK7kOrpOmqF7YLD7A6JXFn8b/NPuxpPLBrYe9gS6mLdZLHt55T2/zn4JIACkX1Iq+p6f75x7+ygAvfKZzo0z5xzY13TGZ7+c8XgmZ1AtF8wzAwE/xpcA6c7ls1/0q2iBd9IHK5m8V786BqArAcm5Ve/5+igC0PHPW13JmYIifvnLX76A54Z9/xE90BeAfqvV/vRbWY1kup7zxs9//vPf2A7OP/umKhS3DODY+6QFYZOHBj2rKgWnyvrTSQqupCMWNImvP+NFb4hG1q0ysvcK3p67Bo8EoDtHglAA6Ibg0Xu4tlmA95bNfA80OnYPC0A/TJkFoH9JlwWgv+0E37tffq4vn9N/+S//5TcDL80vzK8i6cKg2+c7MbMdsh9KHsgvvk0wmz6x6espiaS2WlXlc0+q7ahISPfhO2GfmeEDJZG4r3wzfDDPfi0A/dlXeD3fs1BgAegPsJL3LqgnCU8B6AQv4ISxTFDnXDBfAt5ce+lmVB6BPXuX7HU8Xvuejn3eKQDdfVceOTqjsYj/e6Azh1IZUsC+HCnme6PzNdZzAeiHqfjoAHr9zRkGniVAF1DeYCQEmpdRBJzw2jJwzIDhzqysZ2Ak4BsQMjPagQUiigHAHPhF8PoZ2BzPkqHl/YYz1nkLDC6Di3HU+fP+c88fGsxS5UD9CZoXAQ28mhVHOL5nBnoAM7r87d/+7W+Gz/b8Msq9fwLoGVtmdEYTA4/jiOUIBPTUS8vscyqJX8auiGwA6OxlBZAp6rke82bGZmCUedLLfc6KAzOL7hp85N4+I4dmUeqzRPC5++jenu3c+/koAH1G9Ds7zoL97dw8+4Vv5eyhU9SP2jwzH5z5gFfn89kvfCxaoNEleuxrADr+irfi48DzjwDQv/jii0/GAtCfb0cfy0AHoAdIm+3B+mPSdT76IgsLTjRz+BZYdqqsP36dPoOPV1kH73rGa5aKRydrh050vGe4HgVAL7D293//919K6N8rgL4thfsMe+SWz7AA9AWgv7a/FoD+GoVO///e/fJ0h5I0BBD/4he/+CTw1CyoOMBbkG0tn/g8+IgCrP2v6lV8RdPHNDPSt+B5+hv7tGQS38kHVtJHSQx8VwII86eZJX+pSqOSKp9Pdh5d4dmvBaA/+wqv53sWCiwA/QFWknApekx5WwIIKGPW1/Xf/bt/9+mv/uqvXhwJCTUCbQIvevf94Ac/+PT973//BYCpvyuByXj6N//m37zMb+3ddwpAJxgDIwAURbeZ7wHY5ewoEg/4su3ldE9b5RSAbu3LnozOOVTvgc6cJGUw2Q/PDrwsAP35APT6RpoZKQCHHKCBxuZKB5v9v9LiKFLWnLlMKtlUQNqZ5TypxxgJAGZ4yNJW0l0PTQZKw5mqugcAHT9w1mRsMo4ykspIZyTNAJa9AGiOGgaaoX9VZdtlnUcXDuFAbbx1W/p3C6DrBQpIRzeyzkCTDD3yq+80B+Kjj+AAdPwX/+JfvHyP72t4rgB5pcIYlAYazl7zaFZ2K15V4Bdj7t4Cv+5JLn2u96KSQZUTZEwWzIE3fPe73/30ne9852Um+wIPVGpwVpxd7xeJ3+BAUE71G9/4xsve6yw7p+taFLg1BU4B6PFSvNjeFJhEfgHAbnWRD1U5MbOHfvrTn74MTrmPykAvi8ezs8Ua9+jom5lD29Kct1q3Sz/3GID+n//zf/6NvcButO7ZlJy9H32ha9W1zJVJVTEHDz92zYytnNFe+4yVazzX1C9npbd7sE+vsYceAUCfFQBVZwJY4F/O00df9sdslVSlLDbAs+yRW9J4AeiHqbsy0L+kywLQ33YC790vX1s9vIBfZALo/Cl8JvR8vLV2f2Z+D/qKmU+8alZ8SlufeHx69hjPN5afpaBu38Unhm5zsJXZwrNSquzzdGl2xmxB+LZVu/93LwD9/tdo3eGiwIsd8/fPaqE90frKrtMfzeBsrT8axxFB82d/9mefvvnNb75kdWec3iOADkQpGp9grn8q4bgXsLnlsgJlyorUU/OeM6NPAehAuko51783BeQe6AzA43DleBWwMDNKntE4XgD64VP7yBnolWlnhODHgeYME9nWylCZ/b/BoOH0ZYhUhYHBgu8AJQKYndmZoTOpN0s2+y4lsIz6ZvpO98N4ySnrO8s4nwYRw4ihFLjuNTPCeA+v9T3TGAIeAtFlxruPnKMCeAqaIacmqF3WEZlFRlSKfdun3LN7Lcc0gKIyp2bfk3GHnvX0AvDgN5W190w55wWg6T0KvPRdM/DBZ1kn34NG+JXPFKSGTmXTo9e6FgX0cPuf//N/vuhnzmJBH3h/pVEB4rWGsW8WgL72zb1S4BiAzgYpO2UGGQFdTgGEb33OWZKffotfO2sGPeIjAHSVVgpM9eyz0smpct1vpcUl7ycfOSjTtWc1GPrBvV2nAPTsRvPeDO/3ej58vepBsqrpdILu6Dynyo9OB/S2j+h73ft7f88sATsB0/e+j1t8370D6BIqthWw+DzwsFsGQu2lNX6VreQ+q1BA5txjcNLe53qv1y0A/TClF4D+JV0WgP6203jvfvlZhYs8ql2dGWhdJrh9kB6L19JT8hfNdn9ek1+qcu5V7fNdeM4E7QPSVdSpQmMt7vip+G3KkOdHmn4afpt8OPw5x/xhb1vB+3z3AtDvc13WXS0KbCmwAPQH2BMcrTn6OWoTQmZZdsqcGEUOM0bvEUAHOiWQCeopFO8B2BVxFy31ED9WqvcetswpAJ3CkqMsOpdxcg90BhqKeDfs3yLhAWMLQP//v5Qv4sx49uuRAXTgcCAZhbey5UqYz97m+HCZFM5kmd9mg3Fg5iCqz3atFnrf3AdF9QKaAfP1G6+0+yyZzkgxAA4zGGhWfLDPBA3J2AYUex2+B0Dec7kPWbOe3xygb0aHnMkcX5VfN/s9Q8395DT2fNHVDEwn+wzPuO2tValTn1VmvYAABphn47iewAH+12cw4KJX/drLACarKsfuGdDHAKTPXukMyXUtCqgGAdQzVF4oyNH+VNnH0GeU8zenwwLQ1765VwocA9BVwJoBj9te67d6npyBAavODgem4foIAJ0tlg1DbiYXyPN7kwvuc8qtsrbJynvI3N7um1MA+rQbC3KzJ/fqLLfaoz7XvaXbmacjmM5z7Jqg+eeW07AF0m+5Pu/12Y8AoM9sQjpu/OEeqtywfYA4BasKvv1n/+yfvYzPoQ/uW/fpAtAXgP7aHloA+msUOv3/e/fLz7LqfEC1/jOzUfmqDIl4Adx8Hvw/+YFmsCKdtkC3CaT7+yzZPn00/l7VRXM+FXvPZ1WFlswpkcPMF2XQ6/MLH/KHvW0F7/PdC0C/z3VZd7UosKXAAtAfYE8AQXLsKztb6RWzjDiAmwGMcd0rgK6Uy4w0vwcwdy4/sEU2/7e+9a0XIP2eS4ufAtA5P++ZzrJPlef5+te//tI64NkzOlcG+mEm+8gAOsAVaGZwpMuEU47ZzxkuDAnBIWV7CRzJCcQhNMF0hkpGSW04DlFtOlqBzQHIAF+yoeG+ZMKWme51DBjvmeVbAXsyYw33VlbK3qw0e9tzi2o2A9L7bs/hMwPOVZvwu3kGUM2gmUr1Zmj5zMrUk4EBk2SJK3pUZp3Den4PY2yWCI2mRUzjo76LLC2D2MyICVwHwP/u7/7uyxDwM0uc3RtQ8gDqzFPeIn7g7Nn7QD37s5YN9owe0eYZHLMA9KfcCk/xUMcAdLx4ltZ9r/LLE1SMd+e0E5TyEQC64K6che7p3gKC50as/UmVbmSayvAxAGf3dh0D0H/2s599pfx3ts49PAM65/w1C7oTjE13oP+t6/OgwL0D6FpfzMCFybvuIYjd/RRcbHaOVFsUdI/Xr+s0BRaAfpg+KwP9S7osAP1tXOSR/PL2fb4OcwHf/FX1IGfDsl1ne8LwhCkr/I2M4Puosmnv4WPy8zYgsN99TgHkfGN4ucGnAsswallGr2cvB9y/bbUe590LQH+ctVp3+nlTYAHoD7D+MuWUXOHQl5Unw7iyKIz0AAqRuQm6nEz1Qf/Vr3716cc//vHL8Bll63k/A7+xFzg5RraZkSgLsfs2e457vtCCkQbU5eyekXj3BvajM/qW9Ym+lB975N7pPEvlc+TV+6bytve8Ry65twA6TmlZtM6iofeyZ67XMnAR0GIAAZ/9yoBTScPe1de0IaiiMt/4m8xfw8/3cFnH+hwDqWVIK13u59mvSfRsASJ4bplfeE0ZFpVOz1jZ+3wTSLDHysgr0pgizihi6JUVj+azXKjsc8FCX/va115KrFfKa28JWnwIaO65zb4vujCUWkNAdvvcXNuOLV/dgiM+E1CBtqKlPSP5BUhnWFVy3ucnB31nTmw0P8a7Z7kx9Jk9qOOnvo9MxKcMBt4sNbZKuO/drc/9OlH8VU5w3uhnglroX86VUr6drwJk7OHaHchcLyDHDNgSZKYvKbmQjFzlS597H93L09EhCwLBg//rf/2vn/72b//2JVDs3i5noqxfzrgqqgBd3mrPbJ8VDf76r//6ZaDLzLa5N7rM+yFv6R5krzlHJWflPZRs3tIuunLGypZKZ9ZC4J4vOolM81rG0EnQ+F7pfM+0fOR7o2f/t//23z793d/93ctMJxcwR0/AqwSsfuMb33ipSnPLVnEF86IlfvXFF1+8+ID+5m/+5q7JOytmOEv0IUkieHuJInf9AB98c/gm+c22Nv+P//E/XvYhOU4vJQPYTGwllbriUey/Z77IFX6YkpCcz2QLOmWjogs/jH1nfka64FHtEbbL9L8I+rc/sqvvzf9yD3v0kfzyWzyAPOJPoVvxdWS7klElL5hnIOMMFi1gtGSMqa/NqosF2BagRQ9N3vGNhUOQic5cfKl+615/DwFd77nfrIdAZUMyR3oD3UEgJr2hhJfoeQ/Vl96TRuu7FgXugQILQL+HVXjlHmYGK8WvbEIz8CWDfZbe2gIRFMVf/OIXn37+85+/GHH1Iie4rqkochjXW8VMgaewUtQobPd8oWV9einSnCGNewPQJ50pP9EZre+dzhSnyvXIyqiMj/ne6HyN/eqcUrbrl51yZHZm0cAAsmTM2ofPfuFrGfiURDyKg9Rsj2TMoguHr6ACP9/D5ZzVSoPCG/gKQK5NhVmABPBrZqLP0uVF2V5SnmoC4fiBe2rMXlP2HaeJAdibJbXQtOxYe3DyvD103vL7ysabPVNZ9rNk+2sBAxOUmKV6Z4AA8HEGOHGqTdC8rP9TfXlnjzA0Ia983zRYfE/gQ6XFnj3gZ8+6r9f8NgWcrZxyzhiej7/Zy+la5qLpyTlnpNYHZgEvDfyuNid4Hj6Bn3AsrGtR4NYUsIfTWexJwDlnjoyVe7vqkasNCoccMCCAeG8g2N5nQgcghEHWO98TpNr7Oe/9upnRmbMSXzHIynu7pm5DBhcozOl7zxc6T/2gNj30E39f1+dBATY4ftlgo6cb0wMExglcBQpXJreg0mtSaGYCAkuAZMBzgOo9X85RLa3wdYEo2cb3GPBzb7Qkl+ijDUHIqnmRX4KF8SP2noCzAjxVYHx2IAZd6DUN9KjCGVrli2FLziCza+sR97Bf2Cf5C/iEtefhfzGzmyuhTUfgJzCAnOv6NQUeyS/vfutRXhBJ8ohvPh+9MzBbEFbhcFYwLMv82D4IVM+XFGCOt8wKh/nF+ProoJPfe+2syPg57Tm6QvaWAPvpU5PYJ9nFcBbTHVYlxM9ph6xnvRcKLAD9XlbixH0QeBP0mI5/gqaswW023IweozyLQKUsYshlPwI2Kp1ifqui6N4IYAakMcF+93PPl2efmV6HSv/ey/0fonO0fgQ6T0DgnktfXmO9nd0ATGcv5ciMDmWrAIzLohWJ+ezXzMxnwOFRGfkMuIx8dGHcG36+h8tZqyQWBy/nlAGEDSA3B6ZbZwEis6fUNfZ9DjIyov7o9ts0fIAh05kSbzZzoJQdSybM1g976Ox7p8HVz74T/7SOBRGUmY8GpwJlptPPHul+BQVUVt1+KfjAjNYcbUb9UH3Pa4bF7BM2I6/LwGRYeo6MO4ZevSM/t9Jie/bD5/oaZ6/zNx0V9leBHu379r69BRBS+h3vKEDEzKlZNRJntL1+7Yzaz3W91nOfpgCeW5UrDp2qHd0jgOl8ccIZ+HRVT8zXBgQEulRtRqDVlB/3vKcCpMh4NEq3uldgd6sDpL/Qo+/5wttnBaIcxpUived7X/d2PQrQJYGWVU+irwZSOH8yyVT9k9k5e5FfO4B8nqPpmL/HQKhJfTp3PL1ganYKnn6PAT/X2znX+SR2WZUq8UxyuyBvsn0GdQaUml+zl65zdx/3KdElf4zKT/kc/K3qYgKf8jnQxd/qF/24Jz7+zTOxg19KGza6DXrwgxb8zueSj8AeWdevKfBIfnn3OwM98xFtfUXtiZlwMasXFhhuDl9Ah1mafWaZOzdTB+KbyceePyz7eL6vhJJry8NH2Lt0BXyJ7sDeKMCB/lDLXroDv8D0RT3Cs617XBR4JgosAP2ZVnPzLNOROx0/GHGgBodKpXrM13A4lZWxzc6YfQzvkeyBR1vhfa9C/NHpPHsXnur7fI975Zx7AqykhHIElk1jpkQWzMJgKevaz89+zcACSmIGPl4FMAKGMvTRouzie6FL5b+LaK8ElueYADrjoQCn9wRcM5bcX0ZRUfccKAU5udfKaM0KJufsvRmoFYhodqY9e4bSOZ85X5vcYNRV3QSYHqiIxhll5ms4O9AnB5R78V0FQfj9XmXCpTRe73t/CtjPgea1JRCMYzCOOfAEVAmwusY5ev8nXN/4qBTIUVaVGNnWBv57bxebpUA1dk3l3M3XBgRm6UuyPsfkvdFkez9smikjA9LpWPcclDP1mCrT3Duts2WaP2dn8L2v1a3uj22jFYvgOAOvCJTAoyqZDZwrU0+Qyy30yvRnIJlWS4aqIvd8OTPp3OZsFAE/l9op9/y81743a17gMRlOv6y9lr0pKKGqaBNMf/aWVDPxhI0nsIC/wfB7vhh2cT6HZw0ssA8KkuQTjjeY2dQFjTt7VSvw87reRoGP8ssfu+upY7m32o/NVrH5i/CSkjMKGveebdb5DBrfAuj4t8FPc89Jam9b5cvfTVfAlwxyOr3BDKMp4ZFfoBaGz863L6fmeueiwO0osAD029H2wz95AqwcXynQhGFlsxkn11agZ1bGjID+cIK8cgNbx4eX38KgvRYdnoHOk8b3TOu3rBkFs0hPZy+w1cz5WzZ+GVScmn5+9osCXtbvli4U8By+0YVBdy90mVVAKuXFCGV0ZCCUCV1G0nsqudto45nJXTUThpB7LNPj0j5vs+T6BNO32ViX7udkyKxYgM6zdyR5Fsh4DdAkI9F3umaU9LPyqUvXZ73vMgrMEoB4hwAXRrKZI68MEI7OmdV42betdy0K7KfArKhgTwpYAsDYp/d24ffxZ8665JlMxWv3T+TckiFi0Flc9x4Y7B7RIflIVqZz0rGuETR9yz0xy7k/Aq3TDw7Zk7ek0/rs+6EAPXi2A6KvZus4fwLkgFIAKXZBAMQtnqAz4x4KQBWkd88XetDv4+uTp19qp9zz81773qz5rFo5W46R7RPUKpmGLLi2vLz2c73186JL1RrJcX4Y5yJ7ONk4A+Hf03Z/6zPufT8eVaCkYIvZetPZy49hf0SLUy3R9n7v5/66j/LLn6L7BNFnJb5DJdwncJ7vZyafBerSy2fVwfj5TChZwYVfXRV2Bb5Ef2BzzfWA1dRmAr9Od3h2vv2584z1/PdJgQWg3+e6XOWuJnhdVBnnLAFIuGG+9SVh1FGqrwEOTCfHIzg8JrGn89sZybcAACAASURBVOMqi3DDD3lkOiPLI9H6LctonYo6dfZmabXOYE7ggMDPwUlQFjfaTLqgT3QJJC3g5xrZxW9Zy947eat7z9DgtMhoMBdhe6vskteMIv+vvPsEt6N9ZbPst0udBNtAnhze06i6hoK/pfMsgT8jca/xXZNWaDi/6xr7Z33GooA9lnE8W93gIc5jGVgrUn/tlfemwAyKsh8LwLJP7+0KfIpHB7qYr2HPzOeNDpxc5NFWH7g32nQ/6JDNV8Zrsv8a8vKWz/1IQdhbOnwuNs4t1/8RPxv/rNITXlHfWDLf+Quc4nN5LxBhZpy6t3u+ZklgfH2CL5faKff8vLe4t5npOkEYezMZYJ5txa4tL2/xXG/9zOhirlUNn0N0yX6fQdnPSJf8UtP/UqVEPGmCn9HiXvwvb90DH/n+j/LL7/EVzT1xyF+UXTABdz8fqrozfV9bHT3gd+lHX12VWbEU3/Z7a+Eczgz+SfeP3NPruxcFPkcKLAD9c1z19cyLAosCiwKLAosCiwKLAosCiwKLAosCiwKLAosCiwKLAosCiwKLAosCiwKLAosCiwKLAosCiwKLAl+hwALQ16ZYFFgUWBRYFFgUWBRYFFgUWBRYFFgUWBRYFFgUWBRYFFgUWBRYFFgUWBRYFFgUWBRYFFgUWBRYFFgUUEX57x+txvZatkWBRYFFgUWBRYFFgUWBRYFFgUWBRYFFgUWBRYFFgUWBRYFFgUWBRYFFgUWBRYFFgUWBRYFFgUWBRYEbUGAB6Dcg6vrIRYFFgUWBRYFFgUWBRYFFgUWBRYFFgUWBRYFFgUWBRYFFgUWBRYFFgUWBRYFFgUWBRYFFgUWBRYHHo8AC0B9vzdYdLwosCiwKLAosCiwKLAosCiwKLAosCiwKLAosCiwKLAosCiwKLAosCiwKLAosCiwKLAosCiwKLArcgAILQL8BUddHLgosCiwKLAosCiwKLAosCiwKLAosCiwKLAosCiwKLAosCiwKLAosCiwKLAosCiwKLAosCiwKLAo8HgUWgP54a7bueFFgUWBRYFFgUWBRYFFgUWBRYFFgUWBRYFFgUWBRYFFgUWBRYFFgUWBRYFFgUWBRYFFgUWBRYFHgBhRYAPoNiLo+clFgUWBRYFFgUWBRYFFgUWBRYFFgUWBRYFFgUWBRYFFgUWBRYFFgUWBRYFFgUWBRYFFgUWBRYFHg8SiwAPTHW7N1x4sCiwKLAosCiwKLAosCiwKLAosCiwKLAosCiwKLAosCiwKLAosCiwKLAosCiwKLAosCiwKLAosCN6DAAtBvQNT1kYsCiwKLAosCiwKLAosCiwKLAosCiwKLAosCiwKLAosCiwKLAosCiwKLAosCiwKLAosCiwKLAosCj0eBBaA/3pqtO14UWBRYFFgUWBRYFFgUWBRYFFgUWBRYFFgUWBRYFFgUWBRYFFgUWBRYFFgUWBRYFFgUWBRYFFgUuAEFFoB+A6Kuj1wUWBRYFFgUWBRYFFgUWBRYFFgUWBRYFFgUWBRYFFgUWBRYFFgUWBRYFFgUWBRYFFgUWBRYFFgUeDwKLAD98dZs3fGiwKLAosCiwKLAosCiwKLAosCiwKLAosCiwKLAosCiwKLAosCiwKLAosCiwKLAosCiwKLAosCiwA0osAD0GxB1feSiwKLAosCiwKLAosCiwKLAosCiwKLAosCiwKLAosCiwKLAosCiwKLAosCiwKLAosCiwKLAosCiwONRYAHoj7dmu+747//+7z/9r//1vz797//9v1/m//f//t8nfzP/o3/0jz79k3/yTz7903/6Tz/943/8jz/9g3/wD3Z95jO8CA3+7//9v5/+z//5Py8juvj7P/yH//CFNv+//4+9/3yS5kvq++8rQvF7IO+9F0hCDgkBEgusQ6xjpf9WsZbdFSxokQMhZBYZ5L33itD94I5Xb7y/JKXp7pru6pnuuaoiTpwxbary5MmTmZ80/9//d5i73if6vIU1Xj6DtXXF/83WtbU1W//5t2toMb8Lv/3f//t/D8PPv+yX/bLDd8Vvfsdvft+vnQK3oEB7gLxzHvyf//N/DnN8Hw+SfY1b3Mf+mY9BgSW/xDPxS7KL/rDzy/o1Te/oLLAfDRc6Rs8tz6L1d/d6r1ye0dHJHC3M5FRjPy/Prxe6pnvEc+km6Ijf4rmpC53/5Lf1Cnw2dTR6WrbBpBGapSPudsHb4oGXfpqljZDMyxbFX1PexXsvfZ8v/X2ef+of84yce2+eCy99j6/xfZNfklX8O+gzz8bpw9hl1Gus1P6d90QB+4Nsze+XX9TeIVOnzdvP0/93T8/yKPdCVqFvY/qf0Zz/2XhJ/3PnSveST3Cet50p/reV7PR95HU65rwPfJb+Pc/3rb77Ufil++zcRyu8g26db/ke0KzxvtLp0dZ1v9+dAm+RAjuA/hZX9d27w6HzX//rf3333/7bfzuMnGeUSIrLr/t1v+7dr//1v/7dr/k1v+aXgIhvlBwfPJYD+n//7/99AJDMOcrMDuVf8St+xWEILtgdZY/PDSmrOR8ypKz3BCm2dsz7/Aw2iuD/+l//6zDw3QSd8FljN9oen9/u9QnaB/j/v/yX//LuP//n/3yY7YGAO3z4q37VrzoMMnC/3l8KLPklnnEm5mT65b/8lx945Vf/6l+988tKViH/Ows48mYgHzq2/2aQ1fvgJOh8ztmUjoZG82zO8Wbez8vzTIee//N//s93/+N//I/DnB2A7+xj+r/xK3/lr/wgmOp94Lcl5fAb+qSjTeedfdlAs/jxfaTTeY7bX7GWAtkI9mj2KD4syD0gNJmXTbr28x/1dQHmzoQZSOX3zsX3MbBg8gtZ9d//+38/yPVkeXp8PgzzHmT2qLtgv++tKGB/kK/J2HyiZr4YOjf9Zw62zX5dTgEyHH3JKCMglAxDc/7nX/trf+1Br3qpwE33lAw1TyC7BILOlQD0LXQ8z57Nl885PyQ+y+5Dl/ctcHpy2AyiRq/sFrSiC7VGaNbYYn0u5/L9nTsFdgq8zxTYAfQ3uvoOnX/37/7dB4PyWBQcw+p3/s7f+e53/I7f8e63/JbfcqDAVpm3905OSlRKXYpdRjoFhlKXYve+Rbjf+9pdcn8zar8IUM7RMtvKBJ9RyFs4HWYEJWUQACWghcOD8hdoHmBCicZ/+7VTYGsKTEPRGfCv/tW/evev//W/PgxGCV7MkPsNv+E3vPuNv/E3HmTgfr2fFJhBR2RlvIJvyEb8wqkPeMMrBofIfp2nAJ3DOeA8cC6UDUMvQcf2n7PgfQLqcm4FJuV840SZZzPdNUfnfl6e5zeOwv/0n/7TIWDKHL85B+zj3/ybf/Nh4Lt0oS30n/N3dl+vwG8FCdHRCuBAv9/0m37TB4Pcix/fRzrd16o97t0swWE852zAh2yHsvPME+B5H3huAsUzizEAveyzeS68dUf6kl/I8//4H//ju//wH/7Dwa+TTuZ8pLsHUNEh9munwPtMATKkYBPyNb/ov//3//4Q+CuRqEEPKrHofabZtc/uDCOb0NhcsDBZhea/7bf9tsOge76U/7ng3Kp3FKhl7izJ7toSyOZ7z+Yrma17IKuz+Qp4Sg+/dg0e7f3T74Be2S14p+Aw68PvwF9qfh/0oUdbx/1+dwq8LxTYAfQ3utIO6H/yT/7Ju3/6T//pYXBEOogMh/Yf/IN/8N0f+kN/6N3v/b2/973KtKbYUeoMijRHWWXugUiCCgyK3Yx2vwc2mQqg55gKxz3c31P3kGNjOjte0qifEafWmmIWkF1pzqKQA7O3cMy31yjPHLP/5t/8mwMQRSmcGU0pz5y0e9TzvXLx/dwXuZ68KiCqVhRF5WaIzaCojEX8+A//4T/8YHBGxvcAvORfgVVrn/yp0lv23qNeZX+VcfhSRv7W9FoGT8zs51kKbWb2Mkorcxe//IN/8A8OPEN2B2DiF4F4xm/9rb9161t/k5/H6f1v/+2/PQxO8NbDXvndv/t3fzA4xFuf98FJULUWMo2z03mJRs7LAs7MnJsFbezn5fkt4mz4l//yXx50DwEwgLqysezj3/f7ft9h2MO31HdndklnUdWfZsbpfKJKWE9gv3vcGjDj5MVzBp5DJwM/2pe/5/f8nsOMZvRD8nJrPXbK6srOFty7pNUsibq0A2YJ7JndNStqzZZFlX+ebYWSPZUVnaVNz3Pd/b1iOstnsM7MRItHZ+D0LI29ZYBJJW4LaMF/5B2blH6Hz+hxdLMCq9gKW/Pcva0UusyWEwCHKunZC/MsKLDA/NbPyFkSuSDYf/7P//k7gzxPhwcq0MXo7+a9Ssu9cfh+Py9NAfuDrl0QYfvG3H6Ze8bPZO5+XU4BMuqf/bN/dpBPZv7ngqHQ/Nu+7dsOg171UpU+fX+BavN+/J38LPDIGbNlmyjfmT3jfE//NpPT6ZaCnrb83stX77p3OqtmZdeqOS1bJpRV3jNPnRa9/sW/+BcH/mEjT98WmhX4u59v163V/u6dAjsFLqfADqBfTru7fifD/O/+3b/77u/9vb93mMt4chg5fP70n/7T7777u7/73R/9o3/0AwXmrRuhFswh/o//8T9+9wu/8AuHGV0qFUOBQo8/8kf+yEG5WzqRXnvBrWnOBE7mWZIo589r32Pfv1SKKc2c35RE4MBLXRT5nFTAC2susIRDuSjGjKjf/tt/+wFApExfe1USFG9RBgFQBmc2sJyBZua4/l2/63cdhvvYr50CpyhAXnHw42U/ZxCSa/GRuRLHOcALJCH/f/qnf/rd3/ybf/Pdz/zMz3xQTs3exPsZtsCCtdd04JNLlYe3Bx71SjY4ExhvE2R4pGcKmOR8ti45NTjrZyAPeZRR6nkDHMgvfGLgGwEFORrIS4F43/7t335wAuzXeQpwCjiDDOdCmQnOqT/2x/7YQf/443/8j38A1M0AjvOf/rivmIFBnEx//+///Xc///M/f+DXqgI5H8k2vGbsVTLOr7dzId3D7MwoG4vM/87v/M7D+MN/+A//klL5WwPUE8BMJ8uROAEzZ0m6I/17ZuIug3w8/Vb3Ofcl3XBm7GcTmPFgzrytnXczQDZnb+d7AZmzgkAVlWaQ6KQz+gT6LvtpkyvZNwUEoO9s40IPnhn3jwzeJl8KPpxO7HlG5swtgK7qPPFhtLqW76wT/ajBJilIjY5WJqRzmS6Wbmfd3vIVXdAAbdhLEgCcA3h/ZooCuhpb78V7ozG5OHlWMCO/jkFGxC9syoKifv/v//0Hfe0er1P+imv31j0+735Pr0cBsqRMaHYPOfuP/tE/OgQEkydk65SxfpcdvV+XU4Cs5nv+5je/eZjZOcl0Zxr/83d913cdfK3pe7f2P9N7q77H9pqVSNmy5KXh/kqu2UJ+0iXxm+Esm9/7B/7AHzjYe0YBT49u89FLrX8tE2bLQLpzbaNqFVjL1Km7sv/+9t/+2+9+7ud+7sA7vcd+tUadcVskO13O5fs7dwrsFHifKbAD6G909Rmff/2v//XD+Gt/7a8dAJcObsrCxz72scP43u/93g/6rtxagbkHUjvU/9bf+luHg9nMWeuANxifH/rQh959//d//7s/9af+1C8pHXoPRl2RjJQ/BkEZqOZ7A9Bz3pXpQjkMLAbcvNSVEkd5F80IBDIoaAFGZsAhJ7KqDFtEH1urem1xjgVCMd7K8kUP31s1CE6Q/dopcIoCDEBGGJ7yc9U08Pef/JN/8gCGmBknGYH2YE52PPnjP/7j777+9a8fZo7hInoZJRlzeHLtVeQwGcRBAYzg+PRdj3o5C5yTBuNtZms/0jMFVjForcmUf6272doXPCHIKX4hx37sx37swCtmPFVJY4bsn/gTf+IwyM39Ok8BTjuOgb/zd/7OYQ9X5tD60D2+7/u+7zBbgwDDRwauzlPkW6+YDhfyjc76V//qXz043/BbZzU+43QDZvr7fp2mAP1HsNTP/uzPHub0XU49+/4Hf/AHD0Mw7ZRxW+u7yZP6kWaLVC49IHHqjfh/luwvy9JcYNhW98m5aU8CpOxLdHKWua8/82f+zMFOMtPRqsCxhXN1rt7s1eo8nyVQC3qY5eWtrX0zAxDqrVn1l9krelaBmn21OTU9E7rSzZPv9lz9lL3mUUHKwMeqfQgKSzdHz1km3DOmN+XsLdAsWqDVtS3P6ExVObC2zgRn89/4G3/jYKfTO4A4bIXsErLPur3lq965rQ/5z043rF9Bzmwn4INBb3nrjnR0iX/N5Lnz0eC7KJAAvzgfOyPvkV+mr2Lpt3ipfshveQ/tz/ZLKUDOCoorq7Vz3uysS46wZ/oZiL5fl1Mg/7PzjA+aLpMOQ4Z/9KMfPYyX9D/zgQP0Beayw9xTOpYzlg5sCKYoSHIL+UmPzOfsPJMA0eCv4W822OCVKn9UXQvHzJYJwO/8QWZBz5Xv52ctqYqPZbZuwTc/8RM/cfBTWaMSjpxzfFSCzc1brM/lXL6/c6fAToH3mQI7gL5y9VP0lxH+K9++2ctmtN404peOJEYWp7dDyOwQr3w1BeGzn/3sYXzkIx+5qvfhPQG3a5xp6PJTP/VT7/7KX/kr777xjW8cQKiUKIrdpz71qXef/OQnD07FWeJ7zWdvtshHPojTs+x5EfllU5jvaR26/VnykHHCAbQVQL2W1tY7RxXQ/Gtf+9q7v/SX/tIB0K78sJkiKyJWZOwW0cccQJUN870/+ZM/ediLAjeKnjQDAgKhnls2+xgNluVS/U5uPdI1M6eudVY+0nOfu1eO/jJP/FyZK8Ypg5Q8NxgmsqcMtKwUrDPg85///LsvfOELh5mhmFMSaP493/M9ByOSgbL2mmci8IGBiucZrI96caBwzHKocLJsGZE+S/XO7P2nnImz1O4lpe4ALIFTgne++tWvvvvKV75ycNaXdWG23gVgkENl5ZFjn/vc5w68YsZP5CNDliznADEYsy91HaPZU+WK5z2det+UMXN9jn3mUh9Ixvbe5Vr1O6ddgY32SP3lgWE//MM//MHgMGj/PrIzZS1P4NEAAnSJTzlSCjgzO6dzdJFbj3Q9VXb7KV3J37bSN9N36br0XkE09c5Fv09/+tOH8eEPf/jgvCvzdovvX2adB1TSx6pSUgUooKZh/3T24/8yT8xVvhBc0r3Oku7X6AnO1Kps4D90MtyTQGNnqxmoHKC6BWg3aURWVw2L3GWbNNApUNFrZvbyBIA7580u9JmZ5p1jZVaXcT4rrthn6QRo3vOmS9xzj86p+84yorPHOB0o3RxdC0Qw46uZiT/7486KVbP86CXnsnXPHjcDQgtqdE+1DWA3zcDIl6zedUo32bJH7JTh1qzep2ZnJdvJoOOWfUYvYzfRW8xrHenLUv7H2ke85Lkyy/ZOuk4ZXMBF8oEsZ8sa6JQtqyUfG1YCgPml+GXyygyofYqHjv1t6dvqHJz761p9eKt19QwFK9VOb6vPvvXnVE0rGbalvnHre7/k852bznK2suDMkhnMbJn8Us3AVL6Ze7uyMZJZr3F/S5/zcm92Ty/lf34ODdhaBakBtGttZCYrf+iHfugw+EFqD7JFmyifz99s+P7ah5oFZeZzxn9VuNk6OPM5dLr2tbNlAt86fbpBf7a3nOPOLL4GQ2Dq1NdgFvwNhsAX/gZ7lV7E38BPZd5ifa593v39OwV2CryfFNgB9DPrPp2pM7KKgvAaF+W3SHjzLDM+M8hvrcBMurwGHZ76zqWz+ynD4JEBdApX2WsUkrKrzfcGkFqL2VNTRHxlm7YAqNfy3PsGoM9ML/LK83O64JFHuur/WCb1BNQf6Tm2vleR00A4w8/1c+Mk+PjHP35w9JtfEkCfho8Ia0Yi5wSD9VEvRjRQmHMWmBCYeQ1oknNfxmBgISAkBz4ApYv8ZETPs36W2l0LcC0BdOC5AZicPbc9a9UL7h1A57AMQPJ8s2ftpNEEnstCrBRyTl70dk6VkYnmlRr0HT57Zm76/MC7CdZYw95nP8z3lFVgBtTdEkBPL4uPXjuwbvLpqeyytw6g4zfncOdxfQHJAnw6yxpu2Wv5NQD0HL1AywCfqjwFBM8M9AlgprO37zjIkoHRKCA9cLNS44HDl5w5rwGgo9PMhkYbDscCHAJ5zfglcPxcP2/P376fe27Z63zyWWAKGgpQiLYCecr+8bcCGaoitfYcumRNnvue2dIKvSb90DbAmq4UX5pnBr+zINm9LGdfKwn0mTSSkV6gwtpqIfcOoOOfqoKYJ9DsGWdp+6fs7OeuXa+/NYBO7iSL/Fzgzmv5c9Cy8utVtyj7cYIo9wigL0HzdNl0s0rOH6uSsQSeyZLkUIFc6U4FtcR30cjvE3i/lO+e877Ac8CYACczGfIol/Oy6lqCg6ef5lGe4Tn3+cgA+txj9lGBYK8lr+y1bKxpa9UyrnW5tf/5Oevfa3cA/RKqPf895D8d1lDJKX+VGRDOt2JowzXl0A6gP5/W+zt2CuwUeD0K7AD6GdpnOBLulBeZ3A6F18quo+xyaDC2DIZEisw03m+pwKTUdeC9tpO2JZyO9GNZAY8MoDPWlDY1ZDJPh+y9rMHcTtOpBDyvXOhL9st93wD02UuWvCKnZChwGj3SRbYVnVrJ1jI1Huk5tr5XWcT1hgKgq0RhcBIUQW1Gv5fIQA8sKXBjlt4C7j/qBTgXHW7I6pkOu0ueaYKtZFIl3Dj5A5OsYRmYzi/AUee8uRLGwIu17VaWAPqP/uiP/j8AOnn8SAA6x2x91dBunjPAjDIFZ7BDpWG9Hp2n7uJ1gCHvs2cCXqwRB24gXjxQz7bp3ALOtKYcwzl6ZwlkPwswuRWAfiyz6xJ+3fI9T2WpLIG3tw6g47dKRprT3Tz3rALCwTTLbl8LUL40gJ6cswfYSQ3Oy7Kp7a+ZQb3Mmu6ZJ5jJQVsmtFn2CrlFNstqqfy4PXbJ9dIAenRCn0mbMt9l3UxAapYWL4gnoHfuryUYMp2SM7hmgsazkpW/pzeY8eOsAFEbJn93XZP1f8k6nXqPZy0bH9+rhiPj0EgPxnv2Xr3kvX7SqKCCeG9m7Fdu1Cz4DO8Z9UytT/qa57p3AH2el85MfFGAApoUxGIvngqMWkOL+ZpbA+j2FX2ZblorNPIYX7zGZQ/Pnq4ATfyV/t493SuAnn+MDC8wAS3pQwWtsENnUOKsmDED/+29WfWPLE/3KnDHPINX/P6SAHBym2yemcyPFKDOrq7qnWzrghXM1+obr7GHzn3nIwPoM1gu/zMf9Gv5n+3RsrPTudLLZhWQW/qfz633sf/vAPqllHve+6y9ZC/nKpprHdWYLUZUkUmfLGg/HWPPQH8ezfdX7xTYKfDyFNgB9DM0nxmdHKRKaBvKAb3GxeCapacpL09FLN9KgcmAiC7mewFvZ0bFstRXa/XIADpHUL1olfyrNLm5noevwZNPfWfR5EWUA8+VKjKURn6p630D0KtKwMAnrypdxuh6pIuMq9Q9Z1JZn+9DOeNT66TyhOAZJcj8zBlILnASKAH95/7cn3v3iU984kUB9Mp9m7Up+OIXv3gYAP5HvQDnle0VLV3f20tLhk1ws/K8lZAr65BThAHZOcY52FkvUnsGzq3NdJsAOn6RfQ5EB+ICoCoVC0BXKta49wx05x3nt4FmM9ubc7WMyblWSwAzQMC6eF3v4RQC9AVqcQqV+TpL+HrdLMkNCAsgRPMAee8BNuQAvjWAPu/J3ltmpL/0flyWZT0W2PjWAXT8VrUQMhu4UDAHXqp8KDBly1LqrwWgA0nYSc4ms3YjzoN6T04A9yk+XYJy5N103KIXmWWQY8lGe+2S6yUB9BlMhT6C4shmNGrM4DOvJz8CcD1jwVTOpaeqXRQ8NCsdoDmgy1wGNlk62w0VxJXcmHrYt3/7t7/7ju/4jsPAp7cq433J+nnPrEwCwKvvqDnQwXlhT0y5ONdjWTEjeUXvnMFsKmoFQmn3UqDU2pLZ9w6gd16WSeZMi3ecl/Xctu+OyfRL1vHWADr5Y69XwakA1NeqloRflFtP96KP1T7BHu+6VwA9PxA5k05mrzXoRezQ2k8482Zg0ATQ7bGCd/DYbN8hsIBeKlgK76GRSnZ+n1UYbw0AJys8hzZYDXL0US6yu2Dr7/u+7ztUXyoJ59b0ew0aPTKAPv2s+Z9/4Rd+4dX8z1XMYGc5D6tQY57Bi7fyP1/DPzuAfg311r+XblngLJykpC+z8y29iV9FACL9nSzfM9DX03h/5U6BnQKvT4EdQD+zBmVHcDowCmT/Ga8FDlB0OTKAkGaKDCdtpY4nULx1D/TpnBVlXO/w1yonNJeOYlckJMOLAVYW2ATdHhlAl1Ghf7ehn87MQPfslV28FOS5VhyVGZhzeDpBAeif+cxnDgPfvtT1vgHo83k5NHJacxQ90kW+6Q9vUK637EF9CR0qwVvJx5xAeL5+o5d87lPvqfdr/Udn8ABne45hTvcyrALQ66M8eyjfugf6NPLdW/2+tggyQ+8ytPF2FRZ8Z5ma5HtApfNwbT/MU+uF777ru77r0HaCg7zz5JLPrlRvzyE6u8AWRv3M1vHagr+AIxyEVWKo3Jkobv9b0yN7CaADzw2VAh4VQKd7BDThscqvm8kK62XQA7omgAmcQpcMdrxTOXtn6OzZxilkDThwDT8bXjezQ4CEP//zP38Y+NRrA+VbQ7P/3yoD3TMFyporV09GvVaQY604ZgBKe2nuv7cOoAMYOosDkat0QM4HoAAnZxbetQ7tlwTQ7bHW0XkUaG4WXBLA4jWzDOiU43hiVrgKtDNP+8P+BgTIYuGE83vgU4DKczLqXgpA92yzZD1eEFTj++n3OR7xRkE4s/97OsGsbDEzCGfpY7ScoHmBbgHNtREB/pQtOkvsW0PfnRxzXug57Wzk/Cxw27y2IspWOlKfMwPTZoU45+qU4/6X7mBPOTs7N2Z7oCrqmL2+MuZ+noEKgjvRQCAHutSjE61mJbRjz3vvALrnDVw21rvX4gAAIABJREFUo198iydmGdYtAyluDaA7p7/5zW8eRokQdIg1Acbx2qyeYX3jH3uvUuNrW/14/ezlTrejw+CnewTQk8fJejKi1gj02saUJ+TMrPgwg6emXoKOU35NYHcGLwLu0qnoWbO1R++xV9cGmT5HJnW/9kPtkMzslHu63OfM9K9fu/3l3PzkJz95GD/wAz/wS/Tna/WNS2mAnvgIP+GXee5f+pnTFxpf2udsaOeuGS+lOzTTI7ZoMzirmFRBJ15de152Zi/9z+79NS77k2yaNimZxTatrYv72gH0X1ydl+yBnr3vrJ5B4lu3+KyVbBVC4mfygyysUq+zVbJXw97SKs6gOwWg458dQH+NHb1/506BnQKXUmAH0M9QLmWfMsrx2kEgC/A1LoZ/mRdmBkS92Wb0+9YKDIV8AiWiIDl+DED6a1/LzPz6itULeCrTP/VTP3UAeb7xjW8cHHsFAjjEZUgzLAC+Wzoyt6DPBNDx4Yzk5sRRjotS4tlf45rAhr0yjTaG2g6g/8Qhe7jMajNnZBGZjJJrrwxRxqg18H3Gaxlclz4PR+33fM/3HAbefq5j6tLvPfY+vMwpCwQwy8zB76LCty7fBwTGGxwdDI5ZQprhf28A+gQSGUwck86HLdoGoDU+5sQlp6u6QfblBDejEzDFIPOvvZwF+M7webP39drPnpltDEq0MSrTa65Ub07ZAHSGaE4XjlQ8gR8azv3ZxuXYPb1FAB0tf/Znf/awD8i1CeSgT8DGPAfRAXgNVDGjd+eT1zk3nZ+cQ4ILgNzmqgBwrlVuzs9elz6E/8lY7xFlD7yu7LH3zF7zvv9WADrnYzxGr8mxbX6tCjX4dGaLlbGCn+f11gF0/CfrEVBq2PeVdMd/f/bP/tl3ssFkI87ektc6tF8SQJ+lG+1RvG5/GgV0OCs9X3zg2QMys186T9hcPrOgtdnTmkws69z+khEs+EBw5my3sdZR/VIAun04wSVAXkHZzrpAD3tjOvbLOq/i2AworIRxPc5nq5vplKw8pjkw2ffZe/WrJysK7iJLvLbPo5/SywyyMvqbbwFWrTlnZ99z+ynQHM9VEcTM8S+IR+DBMpt/Blz4vILm8V6tQtBl9k33zAW00dXQw3D+rGnBcO8AOnmVrDKjQzxCpqeb80Fs2YP61gA6nqab0lHplWVKnyqJPEFevFFWfn6PqqzhLeeaMYP3TvGxfVwwgpleUcDKzOi8lwx0sqLAfXRIn7XHyOfKuM++5+gXjZ4jJ6a/KXDd+6Nzpe7pWPQt85STa4MY1siZXhMvkA38R/mR0OWeLrSbraEKpiTvgVb3BqA7c/i3DGB3wV1b2Nb1Dq/aij3vOwSr4aX4qAQU86WVbCYP4L8qxfi87Ekzf+WaawaskFcFp7+W/9l9T1sILzn/zFOn39r/vIZW517zPmSgk798UmQzOT19sOfo85z/k8NVBBHMhC/SA3YA/TmU3F+7U2CnwKNSYAfQz6xcDg1KmEwK2b9f+9rXDo7S17g4h773e7/3YMCaRUo+5UjfWoFhOExljnNZhvvXv/71A7jx2hcnXE40c0YVJ8eM5H4rGegA9MmbHK9AaoND8TUuRlABJsCNmQG3A+g/eShvfWsAnaMvYJe8IqesCSftI13f/d3ffSih/ZGPfORQbSOn+CUZwFs8t70GeKvcKmM25xFHxZYXmSXzGQ04KAuQ4pSzpvcGoM8ssAAPzgo0u/biEO95OVcyDtGcQ7yyviKaOxM506698FsOdzy3Jqts+Z2zTOwsHcqBy+FIXnLiTEfh/AzfWfUBjp7ON0ARJ0yOjFPO2rcIoNt7f/kv/+XDAKTHA9YLjcrmrU8vmnLE6VmpF5s55wIgiSNAtQFnqLOTfkfP++pXv3rQrcgfQ3BGP6P9XDdBeV4vG4kTYwY7cIwD9szkx60AdE7BQA+yCkgbQLB1lYy1+wufCk7w7Bxt6It2ywyftw6gL/mvrEfrA5D6+Mc//u5jH/vYAUgvWAyg/EgAOt2jvtOzIgNeLOuXXPW8M0BsynF8FegbgGk/cQj6zJzsVSABzND1k/2CEWfp33sD0O3DMvHNgirIJHLM2daZwxnt7A+wpgPMVl3LdlXoNktpxzfzbPaafi9IoUxr/GkIwikwmixB98ovu4fuiZyt0od5LSCwVm6sfR0+KMu+bCcgA3qWHWvGc7VDmT3dyf6yVgEe1ie7Cj/XzoPzfQa/BY4IaCDr7VttX5w9a1ow3DuATh6zG7IfnC0FfqCfVkHGhz70oQ8q5qzda6fW9tYAOnk721qlT64J9myvzMx8z2K96wtfUAV+W3N57wTWgOeB8DMh4l4AdHupoBJ6mAAg8oJ+O1vKlX3r+eiuZZDT1WaW+TzfZvCKPRgAbK76gb/jsyrakEn04QJYZgDCLSrxBaC7n9kiYgugdw2/rH2NfVQfYrO1Sceig90bgI6Hfvqnf/ownPHJmi1s68lXVRWpski8OAPSCpZeS+tjr6s1FBuCvstGdT6Y17b6mIFubH+2iUE2v8ZlP7OD0t/S7c1kV9fW/uctnvV9ANDplLWK4gecLXy2oGGfYY/Qe+KD6SOx9nsG+pbU3j9rp8BOgXukwA6gn1kVB1BAIGf+l770pXdf/vKXD9Gns/SgA6WMuFv26fUdnL0NDoAiJ2+dgT5Lb+Uw5jSm8K65ls6bIv3NDKkyKWYE/9qIZQf4zMxnlOYwWZYWeisZ6HM9ZC8xivQ/puC+xqWcNODhx37sxw6RsrPU3fd///c/OwN9Gj54ZJa+XFuS1nuKmMenRfByDtbHj3HDAKhkuIjKNdfM+Fn2b2P4lTFFbvzkT74MgJ6DgwHqeRmkACMG6r1dc00rqVzELIdkTjprUxb2WsNz62ctIyfnMtpypDFWOFovuSYANzPFOKRVwDAAAzMy/h4BdM8+s60ncPxcuizPiFkSnpOOQ7+eihM4FUz24Q9/+DAYdfMsee49eP2yr+dzgaycrTlA8I19aD8CgjxDzzHLGfueaND+qAQ3ELYxs5YqGxvIP5/3LQLosxKLQL5a2JgBaAJP7BvO7K4AAeA15xP5XEAg+Q/8wEN4R1/LL37xi4eZI7z+1M2ctTIuKq9oFkz4+c9//jCsa4C5dapvsBkP3wpA57QQoGXPON/q424+B6C3fwOQKv83swtnqei1+4GTpecXfIBuxjLI5a0D6J6vqgZmZ0fVTOjwWm/Q3ehJtR56BAB9ArQc9Z2PgJXAbvIOqJ2+Ncuvc+bP3ub26xJAp0eR+7MEvr/Zw4AB8q+MWEEwlRc1r7XFXioD3b5KdzAD0NuzHI8BcGjE0U6emcm2nPxrbaK1514gdL3RBVvWJ5pOX7Cg7wecz2z/WondIttzzf07G9HN/hKYJqiKru2snToJehb8xDas7CyenOfvBNDp0GSnAXSle/kOs3M13sfD9q3h7CkIwnwMVL53AB1NBfyip5msKjDX8372s589DAGuM5hjzZqdes2tAXTPUDlnPxcccq6HdWudHRBw7O/5fdiNBdnhtzXXsiRybRuWLfleE0CfdgratSfIL8FRlcOfLTYCzT2HZ5qZ+cvKfukSvifAB50DUdlXy9Y0vYffJxCProU38/sA1y/JfD+3bpVHJwuSB1sEC5/73uf8nyyvGhH5XVs9dESfewPQnYElXzjn853Yn496zfZPznVngyE4fm1wR4A//sr/zDaZ/mf6wAy6XKvzXEJXAHplt80zqHhWftsaQCdbshHM6YjJnDXPQnbRtwwyq3Y5Zr4/PlSDDWjtnmo1dex7nIHLtqH5BwXh5Xdk/1f9wMzurOopOZYucmlAIplclTX2YIEiW8unKuEK8KSj+j09YAfQ13Dj/pqdAjsFHp0CO4B+ZgWPAehA2PrQpShx2DDIGc63uhysRX456CtZ5TunE2NrBaYM9EBvEf6UAnTgXFhzBYgG/M4I4wBIimCZFui6FjCrFFqOawprDru5Hm8pA/2tA+j2XlHteKWoRvM5QCB+nAYIhZVxxgGGZ+2djHv88lTAxSm+Lrq+Pq+VqjXjs9cA0CuxJ2jA85a1tXaPrtnHW73G2jJeKqlW9rKZYXFPADperO9yPV1zJF0SJU+eToMwQ8fMuQs8BwYD9XI+me8VQMcT02E9f38OvwQ8lwUmO69sY86qQBO0m6V/OSUKOmDUB0JdWrEgB10A4nOewWuddTlnzWUaeh58k+Hv8+uXHRCec8Czlq1IllTa08zgL5sBv9Sfdek82QH0b63c+wCgAxkrYeycmz1JT52Xc9/ODDN7kHMu4Hz2ZF6bbQhIsB/prIArZyN+XbYr2QH0xwTQJ7jCUSighZOQQzz9h/OeblXwD5AjW4nsm/2oOzfIR/xX8GPtCQJzC14zk32BuoJbcuqa1wK7LwWg5wi3P3N0BkLZhzMwCr0CqNlElRpfu/fWnlmzDLp9OAMf3FtBEda6+3FvgenOokvP2bX3eOx1VSdQTptuVHASB3m94+n5OfvxBBlUUGIgW7QtKIq8XFZAqPS32feVieuzAkc4kwGpjWNgxg6gP72itwbQyROyhG7l54K8T2UQLyssycqvXYv/FdzrXKsdl3285nK+xqfmQBgycfLOawHo2SnRSUBNdhDZy3ajowoarFKWedosnouNzA8z5ZjnW2agz57PlfE2A9ErD9/sb/43Swnb350z/D/56NYClmvWzGvIh/wRbNi1/oi1n3/t65wzs9c3XbDzmPy7NwC9SmOCPwtKt0/PBbZcS6dbvh/Pdc44D6omY157Xh4D0PldZ+sqeyD/06y4ufXz2bPZq+Z8rEu/99b+Z3Qos9pMHhWcvrY9FZk/W1xln5Mj7JTkhrWaFQnW0HDZQpSsyz9BTrwUgE5fq6JRdKrV55rnWPsavCfJpUHO7gD6Wurtr9spsFPgLVBgB9DPrOIxAN2BODMDKe5Fwt6yBzWDaxonDK2nMhO2VmAYUjnLGAuU8/orMyDWXN5fFrFD3fty8noGWRaV+uoZZ/b4qe+oFBrnHEdtSp61mMbTDqCvWanLXrN1Brq1qk8oXqmnpnltROV08OK5nF4MsxRcc2VEy/RZQwF7D5+SA/gth6IZcPUaAPoMquAgKor/HiO5OV0CfDgl/V6WC+D4ngD0Ivpz4ONHvFm/tjX8Ml/DIbbMsMCTjDwZsTJ7JoCec+qeAfTAj+fSYkmXGVjAUSkDyhAMErBuPWalEhVZZIBpFcEQzil5rTNhbabt8pmng40BDUAXdMa4te4F7zifBMI1PFNBangMEFCGz8yqB56LlldCFTiQ43XpmNkB9G+tzPsAoHMEOYMNjqLkKZl6ysk0AQK8Wqli50e6Jf7iJCu7d22Wi/cUmEauBSzNbJXWJ4e5M6Fy+ADZWXJZNm5g1awwcI3MeYn3vtUM9FmxAPBapR0gOr4qUEgVgqpm0c/rDUrvKkijzOpZhSR9ht3QeVurAvKUwx1tKydOFhZYZF4bgPtSADp5LMO7TCjnuXON/uNeBYKhEyCuLOkCpHJQXnomHePzJb1nZhYaV8qbfmLt2FjOK9n+tctYS+et99osWTptUjQtU849C+BhoxvLoI2ZQT2zaGe5X88+WwjMn8nIwBG6f1U20OhYJtkOoD/NCbcG0GdJ5Er/m8+dj/EF/VyVtVr5+XsVNCrlD1RwTq257OVaCJgL5EjX6zNeC0CffFp7BzLXEDAVOEOGxPfmQG17rWz6gjw9c3tuSaNaS5iT/c6YqpDQaXxvQT5+roS+mQ+uIAb3UX/rtT3p16yZ17i/CfD7/Z4u5yX/nLPGjE752uhk9wag01lrj0amk7cFz90TXZ9zL/Zz7WTwYRVQzGsD+44B6PzPM2BFwE7+p7XtI57zLL22TOsytGulYJ5n3db+59kCKRu6oJ61wSuzLQTeoovl3+f3y+fs2Z5bwc5ak/mqoJrZ9em49t1LAej0NdUJBFjQUdpHaLXlZb1/6Id+6NB6yuxZdwB9Swrvn7VTYKfAvVNgB9DPrNAxAJ1TIYei2aHJ+WHc2rFXaZjZl3WZKbe1AoNMgZGMBUBSJawYN2suymBGB0N09hKjtGTsUADLUFkbjDBLoVmPAAoK7AQVdgB9zUpd9pqtAXQ8Ug9CvDJ72G6tEF7yxJRIgABe5eSsDDDwF6+/BoA+y2dPZ+C9GfjovexJVTaDWUnWewLQGWkF/JitbZkQDLHnXsvPm8ED5BcA3cBTyTKzzLV764H+3Gd/6vXxrTOm3qUAwQB0wIwzZ4IIM6CL06w+pJxoE6hblmPf4n7PfUaleusJDDDJmYVfOPU5+DjZy540M9xzHAIyAYhowAlW5pSZnoE/PvrRjx6yFitjvqx+swPo31qp9wFA5yyp5zkZNSv8nAMI2n+zd7X9V2AG/opfzWtLDNLf6HP2o5+PBUbuGeiPmYFeeysOTg7wAh9kaRYQaxb0UIAT2Vfw09ps6lnRA1/7fEFVX//61w/ncnzl7KwUp3lt5qEgpfRLz0HvNDha9aYnZ834uOda6wSfZwU6cQA3nA/kvLPN+S4ADJ3oP/ZLY+uy7cfOr2XlFI5f7Sm0ZVLhohLzQHT3WLuMtXQ+d24+9/9sjoIwZ0Y/EIYzm15grm+r8xavPPdyJk971VleAIf/VS0gIEPAiPP8WKbhDqA/vQK3BtCfu+5eX/JAa/a5z33u0KrF7H7TveidZIRBb9/yei0AfWmn4Pky8MldgTMGP8vMsK3KDNu4INbnVnOalXEC0AVRkZn2n2HPB7SaVSDJD2cvJq+WFW+2XJt7/KxzAXv3BqDPQCi2cODoJbb1vaxHFQrZZGSEID/7QkDpWv35FIBOF0m3FnRH5rCBff4tr2V1tqf29db+Z3ubDpIuApT2NzbP2mSaW9KE/zrdzUwPTSelN70UgM5fkF7MV1QFT+txyTUTkKYPkUz/kR/5kcPQyoX8LzBqL+F+CaX39+wU2CnwaBTYAfQzK3YOQK+EjUj8+tss+ztuzRQdVHNeZiVsrcB4hhkdTCkI8KLIrLnQMhCAQaTcTM4PB3K0ZPRw0BiyltZcHExFZFJcZumuZWTk3gN9DUWf/5qtAXR8VTYMsFWWkHKS5nswrDgNc3AWRFP0O15/DQA9h8/MKrymJ/XzuWD9O6xpfWE5ZhjRAUCcs/rCAtHrgf6cnlTr72LdKxkSAKXA3Rkhf4kBV0mynLITnGcY54hjEE8g4i0C6GWb1PMboAC8MAM2ytYDnChfXnR3fcSdRc4KDjO8wlleNgxnwrLn4roVv+5V9cpMXgk24/gDUFZyWOlbjnb3zrliLgMdv80MdGfl7GnIUVjAjucumA995rUD6N+ixvsAoAPnZnnTWZ72VABVep1zwtkqe9jgrC67jk5VL/NTwNBy19QDlYOlz6qU63ztDqA/JoBORytQA/DMwWkAiOnu6fT0ohlg/Ny+yXg0fmbb4M/6XTsrymLHY2Vx12t0TcY2+Zyspsemd5KfWwPoBcCZnQdVjbAvkukc4rM86tqKD9edWt8KknaeNjhka6FC/6mahCCI1tP8Whno9KH0A/xXULf7F8jacLZGz0uq0iyBRMEWOcXpgukbspBn7/pjdNkB9Kc59R4BdGtl/ensztcvfOEL7/QhBqL7eyXc6Z6y8dgs9PYJNF27L18aQA+8Jv9Uyaj1WVnCZnYPGV9bFrzfoKNXyl0QyXPB8+jVfVSdi/3FRiQ3k53akzkDzO6nShOCWqyJ4b5eI5D22nW/9P2PBqDbV1UbtNZlB9tzj3o5s6tyyB+Zr4iNtjYg7hyAHohOXxAw+BIAuvVYyrZb+5+z3wTvSF7jWysZ6x54xBkw9U6BDbW8wtcvBaCT1emx/GlsQrS7xEdlnflY0oXty9r94OfPfOYz7z796U8fRgA6PtgB9EeVWPt97xTYKfAcCuwA+hlqnQLQcxCZA9ABP7fMQH8q+m8qND3OLQD0CcoV/cd5tvZwng5eEYRAswZja5ZhLKKf42PNhS6zfxjQpJJhU1ndM9DXUPOy12wNoFP8KHCcYfgl55h5Lc9d9iTr3sU4KmiDUVQLBzNef00AfTogckKse6qXexWnR9kMHO6B52WgA9CNCaCv7R229VPUC9C6GpUSN1+S3c9BMJ1RnD8CCtCE8VVpLEZx7QXMbxFADzhHVw4yYHF9YWXm5SDjkMg5xhmeE83MKV7WOWd25eyAy/VfRL+1GY/X8s90YAEhrGsliIGROfbpDbWC4WBxjlU5glOpvm/A94ACs3NRZp1hf1QCfpl9sAPo31rJ9wFAt48maD5L1J46A2ZgJF4FgMrsJYdrqUMmVYL7OYAZPawstRnIsszA2QH0xwTQgar0s9qxKB9pkFFkdYCK4AsBQ+QyOf1cMAP/zvY09AWBsL6LbOxc9rnJRXMA5jkQXXBS+qVzuOAse2pLAH2WcJdBWQl3Z5h7VRbdEHBQYBW7aG3G2rXnlufleG2gc/2eOVC7p0q4d7+vBaALsCubXzB22fz0iNrgmKtKRl+/RIcsM5+967M5xGXEGXilNhMCCwqkL4DjqTXZAfSnOfUeAXT3lL5vrb/0pS99MPzduYan6Jqf+MQnDkNrnZngcO2+fA0AnczlL5mV3+wvgArdgL8lPZsOWoAKf1glnmcv93My+BiN3Ed+uGyEGVjvrBH4Z/i+gmyVyq5Chuz45wZtXbtmr/n+RwPQ3W+VBJyR9pyz6BLb+jXpPr+7SqHs1rLRS+xZa4ceA9CByGWf06deC0B/yvfsb1v7n+37qk5UjS2db20J91vyBfk/Wziy6Stv/5Il3OniyWe6SjbgpTSil9ZGzuf2eeTspz71qcNZZ2YnptPbx84Hr3de4NUG/VGAoeHMqM0OzMSeD6Bng6rwYtBFnS3OFe/nO4GzmF+r8tEteWn/7J0COwUegwI7gH5mnc4B6IR6AHqC/dYZ6MeUlvkoWyswSzJNp+tagI6SXGYDJ1WZ4GZGT862yuBxuHHCrbmmQ27585Iuewb6Goo+/zVbA+gMqbJ+gdGAtMalCuHzn+r4OzhOAjc55uoPacbrrwWgb/mMt/wsa1lE8RJAJ0sngE5hpyxf4vzc6hlmT9dZXnCt/Jv3gbdnJpq9IxsdYEoWVr6eIy5nlPktAujO2EqNOR+qSmCekeYcBjmnnQt4RgAWBx/DjpOCswKIXHlZhhrAumyYtZH/1/BMjkdGoHJqZs9Rv0iACFBGkISMwxnslZOxgA3v47R1XpYJaMYjHITowBB1Vhr+tuSzQFUAw4/+6I8eBqB0yitgU/1slbvMgQUsmCVL7cMCB31vgQDe/1IXwKw+pJ6jEqpmwFNO0xnI+D4A6E9VHZly6tj65LQw41eZdbLsOD9maexZonCt4+KpKklPZaPtAPpjAuiCgqocQ744zw3nFNCCXDCTS/R7wCvn4iXXrKTj7OSUA2QKRCt7jd0zAxnXZj9ychao5bOqlOU7twbQq6QkUwidyu50dlUGmSyvb7f5knLxl9C4yjgB0ZzVnbP2aA5P586aTOtL7uE57+FUj+fwX7zIuV6ZYjOeq9f0JTrADOCgr5CTspDJSWdzwXt0jzIBT7UQ2AH0p1f5HgH0GeBJP02HMtsT9S3ntwAmGD/4gz/4AYC+Fiw7xfcvCaAnZ33nsnQyXdTeYr/QA7WbYKPQuaqUJRvRHntukNSp55+6jf3nvgzrMfVi9xVwSUZNPbu2IZfs/+fIpHt47aMB6Evbeo3eeg90PnUPyyzt2XJz7b2fAtBnCXfBWp077MvXvrb2P9vzgg0bs4f5qfZUL0UHvof0WzouWVhlEmDyS2WgL0uuX7uP+Fa0zyNjgenhIfRR4DkfnXm26dgB9Jfiuv17dgrsFHhNCuwA+hnqrwXQReIXFfUSAPo5ptlagTn3fWv+754YPBxUMvJkj5RFIvuu7EIOMI4kTiSZ6Fteewb6ltT8pZ+1NYDOeCgqGcBW8AX+uQelmeMkYBe4CXjKkYbPdgD9NK9xWHOCc4BS1ItaNQPmUtDJg7IYXxNA33LncEJ55oa9gx4c13gowwRo5Zl7fmDBo/ZAn0FXHF1FkIuULuMPkAFYEPVsZgBWBs+5CuTluOfIL/PEbK/5HHKC8arEueH8KFLfLOClPcvo5UwrM+Xa9a1XJtnkXoC8MtTMHFp9FwO77Dg6Q39fOvZmYAGZV3lks+eov6NnLDtYFPy89gz0b1HjfQDQL+XfY5H/gnkAT0B0znKgQMN5d+yanzf151NBb5NPOWpy2gDIyu402/uc9cYtKz1dSstj78uhXTYv2pblS28oWAwgkXzigLs0a6/7SN9N13bGpIOjXyUYP/zhD38QgEQurv1eWSb1CwdgKq0uqEU2N5uooBwyr4AdAMu1F76Ilr63dlKqdlTJqvYdvuvc85RJjzbA88qDkslbAuj2Q608zM64Sm763wxqyiFrJu/LdO3con9OoCqgbgaozKCDCVJMR+t00ntugXz0EHNVXqynz68kckEKzh7A4UsB/Eu+AfCX3UQ3qooReYK3gZlmMqyKZJcAmp3tZJihQodAI6OqQfQLMgqgCMwwjsnJRwHQyWHBAmRV9owssHqf0mMCLC+h63I97xFAn63n6KfpdXS7qdcJEkqO44ECNuyNKX8KWCuzncwif8zH7NoCKguGFIQjsIX9YM/WWoFeDEwje59TKWauQ/dVyfoqLXhutCijlqwKtPN9zqvGOXl7jfx3f/Z3AfbAqYKpZsAtmnz0ox/9oCd9NpT5lvd3zbNt9d5HA9DXPvcMpCCHK/VunhVqlkDiMuGnz1km28wqBdMuKzjb3Dlsf/v9EmB87fOeKuFepQW+U4GK2YBr216uvYf5Os/aPrLXe/Zbl3C31s5Z55CZ76C2GvdQpYBMnC13nPvxiXt+KQD9kjVdvmeC7uQquf+1r33toLf2P8+nXYkkAIN+Gg/sAPoWq7B/xk6BnQL3ToEdQD+zQjuAvh0l7/mFAAAgAElEQVQL7wD6dbScmXcUm2kwMGRlWgAd12btX3c3/++7twbQM+QzlmsbYL4HpZnxkFOOsjx7VQPydgD9NIcFoDMuOIIqy2cGoMfPHLSzDPDWfPsan8fBAWgo2xqgIpOpclWevUyWjHbzowLoDK+cz2bOwrKrOSVn2djo4G+Bd5wCHHb1OQf+zBLu6FfWHLkhCAEwZQQ0mzm5ORw4H0RNR9steswuHY+MzoxPPFY5bPI5BztA8JgDJgcR+YdWOTLNjNUy6zlu9b4zfN50ZuwA+rd29w6gH5dypwB0PAZED0AX0ANsPQYMlalJb6afACPry87pdeyaerZ9XFlm2blvBUAvU9bsGcuWLWBK1REA+gQirgWlbg2gAyw9i7MckF1AGNksyIFTF5AD2LGOQA1y8NoLgOT8BNj73kB8AHhBH+aCks4BJpWQpbfNFi30ui0B9HppFywIAI5mZLzgAsO9l+1tTtb7X0FgdCJO/AlgBgDMSiYTPOjnAtjM9Gn7tL1a2xDrKnBLcFv35nwRFCHAee7LLc7PS3hiAuj4oPKlO4B+CTV/8T3khiAB4HkAenI8AB2IDkA/FgB4yR3cI4C+rJwnG09Aktn/0t8ECZEVhspC9MsqlE05PvU68mZmVh7r51sZ82x+OrJ9KsjFtSWAXuB6Gd6zkpJ9XsshgT1kuyHZ4alKSpfwwLn31JMeHdGvNoB0BudAdiQdn74i6E+garLVfO25eu4eX/v/bxVAn9WSPKMzqyqFVSWY2cm1XghsrSx8n7MEzKsmkV0YCEons5fpvfSXWvf5eVY2OKdnPJcvTgHo3YO5qp0CqNm4t7o8a8C9Gb2WOofv3jqBy7lgnRvo0hpeUgFwa/qgwZQvBVygD1n9SAB6LeTQ1Tn3la985VB1xVlTMgN9dLbIsTe6dgB9a+7aP2+nwE6Be6TADqCfWZUdQN+ObXcA/Tpavm8AehkzOf0mAHcPSnPlaTMgMr7MMlB3AP00v3O6Z1gEoANTOUA4oASDAJJlO6W4v1am03U79/99N+PfswNTzGjRswN6P/OZzxwGsGoa6I8MoHeWmoFHZdxz1Au+MYouLzudk67eYoDnsgs5Cco2M8vi40w3OP3LkuH44PA1yu6rjysHwJaVDWYPaqDDV7/61UPkttl91O6FsyPHo2dblvqLW5YZ7QHyQHkAQQ5LNGLMGkArV5+5A+jfouYOoB+XYGsAdNkVZNEaAL1WBWYyrYAYzu5jF4dYzk7vAYbV0/itAOhVWzGTeckvQT7HWnZc6+i/NYBOjtd6xHoBMwAZ/jZ7FZK59TGs3OM1Zyp5XwZmfFJ/3gnkrKVfLSumg53eSW5vCaD7zCqlmOk9VeFy/2XGOb9mD3S0KyAMgIWGnPccl2WiN8+KKunOZeR5Pj8HNtiTgNEZvFgwmvuxJ/sM+3BmnE4H/muVRV4C6AUm7AD6NbvrWwAIAL2BrmVK08GA5xNAT0e97lvfHXizgA2zAFNZ8Ib9UlUGuqB2LQI5zLesTGWPdIbZG3T2gl+dcela9Evno0H2PRXIgz7LEuTzXPB5x64ZCEM/tkZeT0ZtCaD77IIlrHv0NwOJ0qfpsTJfDT+/VI/xmYXsXp0FP//zP3+YBSOolmGQjckr+jabofFa8ura/bH2/W8VQJ/nNHmQDkVnzN9irnJhFRumH7fPMBd8hh+AnlWNMM/WabUAAxziobKNBT/O7PSXAtDpDHSABtlTC0z3eKvLs6aXmNEp2T+ffWsAfbZQYSss21Xd6nnXfq5nn3wwM/P5NB4NQO+sETz3pS996dCuhj5oHzgD6KKCfRszoHoH0Ndyzf66nQI7BR6ZAjuAvgPoL2b4UKrqVThLuFMGK+FOCayEO+N4L+H+iwy6BNBzOHMWKaGW8U6xfY2rjGIOAWWmyxxn5Lq3QMGt13T5rFO5PlXKawJX05Ba/nwJLUVG7wD6acrhF3t/ZqAzhA0Aej0sA9A5xh8JQF/2n5q/k4WzhQUHdmUcOSgrPyp7YjqmgAX3VsJ9AnDTObH8e32OzYAXBplR9qDZ+TCdGBxzHKScdDJ8coAx4qKXWUYiugBwfGbORYBBzg4ANtrmAASgc7KVWTAz+WbQwvLnY1w9S67j4Ql4c2rk/MXP0/F4Tr7gG88j81w2kJl8KaBIhqJyaoYs9FmW8H0F0AUSzFY6AehlAXO+lZWCL8gbTm88pq9t/W3x2yxb7GetAdA8MGpZ0pfjv9LG+Pc7vuM7PhgyqoEChr3MMW84Iyv/ap7BHbfO7pxnJP7S897IYYJ3A9DJI4Eap0oTT3AO4FClCE75Y5d74BirOkXVJGQUvxUAPSdaAVNkPjnBCdv+5fBPJpnXAsDH6PoSAHqAK36ucoBgKFl/9qGZzK0SyFYAuuxzALTvrX85euLNKdOjzSnnNtldb9/4EC8KsNoSQC+TtNKzAODkAf0eWEc2+T8ZYHTm1fP0KQA98HyZDXzsbMYXvstetS/Tu8zO4Mr8cwpHSzKv9XR+Ae5qN7A1cHDuTOz/2rdUxWfKU89HjgpMSZ5W2eESeWrd4g8zMPHLX/7yYQBxOJTJSECmM9hZYvadT133XsIdX8yWMemn9A57eQZ4FjhcO4G1a/fU6+4RQLc/7E0DMKt9BH3TbJ+m19Mjai+iSgN5529m+6grPdE+t9dqV2LGt8euZfnq9BfydEsA/ZSfhgya+lCtkuhNr3GhpTWhY5iti0EuoHnyin+ktbAel8iA+Xz2LzoF1OLba/sNb0k/fOlsQQczHTMZjw7Z1rUIK0D9teT4qWdPP43mnVv07CqXTfnEHqTv53/qrK0q0vw8z9uZiSfyMcwy7c44e6wMY77K9ja5H4gtoG15Dl+7pscy0PlNZqufWWltC/3q2H3jk/a8ma6FfmWi976tAfRL6TgDCGfrjOV+nckwS3t/2tOX3MdMFKGzliiRn0ulwRJFZpueS77r2vdUKbBKJ84kALpBhqSDOm/YzI2p5+wA+rWrsL9/p8BOgUegwA6gn1mlPQN9OzamVOWgmeAZIImjqAjKAHROmq3B1rfUA31meolApdCiHQX/NS6AceXoOFUDGCirLwmgT0BgRurP0pzubSrNDIMcgrNXWoDtcw3LHUA/z4FAEmACYzDDgkPpHg2L80/zi6+YjpTZd3RmkDAyZmYHo7+AGI7qwDSASnxqvjcAPcdyzuV6xwZg58Qgq2bmXT3PzbPnrH05QQO06FzgoK5Ngr06v6t+rZxo+CojlUzKOWQGPgRMAAYrq87pUEnc6ZgoCyHnu/8du2bmDsdO5U9lcXFw5HiYDkjPt+byrEqGlq3o+dDTYMxOfpkOgPcJQLeGgi1yYj8FoNc3+RIAHRjeGfsUgA541xP3kQD0HCYFvszevs7wnIb4Vz/RKh3Mkn1Lx3IlNe1rFTPq8Uy2H7umc6tKRehITr4FAH0ZMFWwEKCSU6rSv0C32Qrm3gH0Uz3Q638OvACwVAVkix7oQIGCYfBYGdR4rn7r5vq5z77gT/EgXuszAGY56b1vawB9VlISaEBnFljTuVU23ZTjlZC176aeWgbYDP5KX/CcleNcOpJncGvl6wODZmBQGXfOTMFn7DGD/JutZZ6rH68589a8RuapoDnBc3QjeoBBBhVQLOgHaFTp6WOg9jkQp4A9/IH3ys6mY6CNcxhd6kV7qgf1IwDoAgAF66l4k75hX9jHAjwNtK2NVXttzbode809Aejp8Z69M+yb3/zmoVISHjMHoFtPdvfU7dor5tkHvRLpzgS8I5tdIBAb6FwGegEx1oGso8eQAVsC6D5bUEhBrrP1iO+R2GB4VpUA6Of4/zUutJztmwQ1FMTlfpxBzh964cycnQENl9y37y2owowPWpt7aC9Hhk+6kFnxizV8FAB92pfsK3wJyKtUf3ak5+tcrQ1CWcCdg52Bfp/nVft8+oP8PO34mVThDHaW1AqMfjqDA7MZr+Ux93kMQOczrdKOeWbIn7JRL+H1+R6fXfU0c23Q6gXfa+8FQJ+BkfinigR+nrpRFevQMvvfOvr52hL9jwSgo0k0MuMzFfQM9hs+x+/8zda/Fk2T53YA/dpdtr9/p8BOgUegwA6gn1mlHUDfjo0drEXBBqDLVi4D/dIMvefc4VsB0AGPObzMnK7XOIieQ8M1ABLDfmZ4c7S8RAb6jKBkUM0erO4p0I0CPRVjhkDliaYDewIFz3ES7gD6eY7iMLb3nwLQAcf1AeeoKTJ8C6P0/J1d94qZKbKMei64Ay/OEpkcMEVyk4MBKjKZ5j66NwC9krSBufU25xi0Bzjjyqrzt/4fwM5IQ6/W134LMAeAMNgqXQt46XUM3tnXDhA1g7Mq48iJNL9rGsj2PICgUVnc/j6dErPn3THuOJW5w8HIiWfgZ452zzdB3lNctyzJ6PwM8AEO1O5ASbXZf43+kkGMd/QyMzhtK2lvFqwW4IXeAarWUDYyYNjMUPZ9ghk8B/40vP+lrlmJxXOQ12WBTAAd73ShwXQE48kyTddmoAPQc5Bbv1lOUrAEGgHRHw1AL9ugTHrPYNg70XaCvGTTMQAdTWYpTUAnYMDgkD92zUAj91MLB5/3VgD0Mg3rKVypYvutfoIyOmZp7HsH0MndermTL/YYnR6oDWTRG7dKUuQ6wIWees2FV4CmBRP5rmhJ3s3Md07QCSgf+16AGBDbIFvLwMaLWwLoS2e+vdJ3oWP9x91DZyoZvHTyL7N+Z5bUUk9dljudrUEqWd/+894pT+29KraQp7LhyYL6ywcsXLOe17xX8EHgJv4rgJezVyAVJ6/ZGRfQ4fmee6FT2Y5AHCBd54lz31luVFq8CjPHwIx7BtDxApsyx3nO82wntAyAY9eVNTdB4ufSt9ffC4A+wTOAXVUOnGf2K3ljJh/S6ekgAWn2DOD2O7/zOw9zfGB/zVY/9jb+bbADjl1Lfbfy1eyGLQF0cof8MQQJVOnDjMeBJp6JLlRFJ/rga1xoEh3sz/alM8j/nD32onMo/5L52kpmS32ygMzk6WvQYn7n0i6byQN010cB0D1HwD8ak++CWAz7sqBs6zEBZUFSzn7D32cVt5klvrTPA1Xt6QkkzuojPov+m52YTSC41vmY3bgFkH0MQBdMnf/K/cwg8WurK5ziXfSkq5L7Wjp51ug+2yLcA4Be5bbpg6iHOr6Z1fJmyf7pF/B81waIPRqAbr81yNGq3qEd2VFSQ/4M8w6gv7bE379/p8BOgZemwA6gn6H4DqBvx5KMck5/Bg/wzOHc4JDJCUEh7XDmtN7yemQAnTGbMoNuUzG8JOo5x1pGAzrnOCh6d0bxPmcdOApmb0YKt1JFxrd927c956POvnY+B6WYEyIHPEdHwBpnZWAe4yjA0n1SlEUUG0UXm4F20+CaYOapG9sB9LPLdpABlTEHhNXewQxAj18C0DNkzn/yNq9Y7o8Zsdw3tF/m7xMMmlUYZuYZ/gCkAFXM+CoA1/6wXwwO4HndG4AeYBaAUeYKZ5Z19JwZrbO3pfe1lxjlZZ1zxNXznNPLfowup5xes9KE7ITpVJ/9XTkkWkdGM/C8XpUBV/4GJAi493PjVHWPmblTr8wynjntyozGz4GCPnfN5fnKtDMrWVnvYU6bgk1yaBdokCwk794qgD5LXuMZzt1KdkZb9JuZXnSRHN+nAHTrXSaZfdnPQISZqUmOKecrOEGQyKUl3JUcFgzhe6uEsnSIPSeQ6xxvVVK66hdkkfL1Svbhr8o34zFlxj/+8Y8fZn9/6j7QdAIMHNqC/egrHEmnrmTpdGr6jrcAoOO3ZU/h5CIZYN/O3rkFQ17bq/XWJdzpVJ3b5EsBceQv3b0xy36S9a7n8nFyG58Aczo7OdXThX2m/VNFDmDp7Al+jP845MtcBMg7QzjordvWAPq8h4JX7D90LPCLfO8ezO4jWU7uTF19qYOc2/NLHbbStTmRK3Vsdm6RewY+zVF/LQB17h7X/n8GPlTtwlqi2dQjypRlY9pbs0fppMek5dTj0H5mHuNv2a5KJJN5BVdVpaRKJcd6c98rgJ7Oaz85y77yla8cZrpbNpWzz/6yzwTsdU4BrZ67p5frfC8AemeQGY8BrAxyp1LQ5nR6920fFchHxtV/u7YcBZv4zCpA2Nczk7ns2SVdOqf93/eynXqfz9sSQHcu0V89t++gbzboNQKUBE3SY8kIg37wGlf6RkFIdDy6mLXCr2RALXSWFQGuuV/7Iz3J7BxMlluPWTXsmu+5xXvJws5H+3eWK792/259v/bX9AuQuQV0kPEFwdofJUDMwGe2HPsy38EE2f1cUEp7ev5eJSXzDP4u2J1uRg8WeFygjH3IhrUntiilfgpAn0Fz12ZJr103z8tGYQOY0Tdb8zUB9BnwNNvWzASagp7IilmxwJpX4SfwvEBBdthsVVObkuf4RR8JQJ/yFJ3I084+tsQxu3bqOXsG+trdtL9up8BOgUemwA6gn1m9HUDfjr0ZHTmFGGhFdTukKWIMc4NhRiGlmHJEbHk9MoCOdhzRMh+ULJw9uC4B0CslR+EBsEynAUW5TOxLnGWU+6nUA49ErHIUW+MtL89RyU1zirKZopyj2v8q45QRlFODkVXmDdA8B3ZgeuA6WgSon8oO2wH08yscgJ5javbe5HSqDzh5ULnQW0ZXL+94llqs2kN9vGe5vlmafbYPmL3WplFXdDsnLGevmROy0uKMFKV8DXJwXvcIoOfgYHBxMtfz2O/T2Th70eWst+/stwJX0GCWWqy0OiP21NoHAPoOzo56KJOZ7qORnLCe1u2YY4UDpMy7WaLvFOB9KnPHmnI6yjDlZC+Le63jkdyS/cSBRPajMecmeqNdvV6nQxtPlYHu/XiHQ9x4KxnodIgCocwyoqpgQKfospcBbQFUObzxlPcc64GOhmWV5SwuE3Oel5US5mj2Xc8F0MmV6ZhaAujTsTmD285L2dOv4HiarWDI4qoUcKDbp2jgHJw9he3LCUL1LTPzyRmIT/GdYQ8eu5KVnFn2aIGWPuNRAfSZ+euZlEI2lEYmM+sVL1CnXoKy++qnbL72vLs1gE7mpV8BMAsKI6M4k1s7mYA5mu2jmRG2hofRMgDPrORxjj22hMtr6K21GqhSwpoMdOewzzQC0AOubwmgzyoWeL1sSvMMOLOOPT+ZPvWMqX9Eh5mxnuyYNJ+6uTOw9iXO46n74sHknnO68/Javlyz5mteM1sIqB5A/gqEIOc7t81lhzsbPJPnrBz+7Bs/aUmXKOs6WRZoWXlkznG0E/BNVxPAlf7iXDlWMekeAfRZmcC+LiCsoLB0Oc8nkMq+oKcHGncmrFm3U+fA5Hvne62O3FNZxGX6kytofyxQ4dJ7se7pis6wAv0FTFSi2YxmMzC2n+u/LQAW4EyvzZ62dwJb8dgM8LSvn7qm/PMeMqpe337fEkDH6/TnQPoCi8hGdL8mEPTS9Tj2vgDWKhsCVwVxCdpDlyqgANEFAbl/4xKfxryHJYDuDCygMmA1+bL1M1/7efYvO8Ggb0xQ+V4A9M4va5jeXquTZvpTLYYCzTu7yKICa2tzMhM6quBCDs8gmM5V+3O2CJuV1fIpmd1f9oaZ3s9fwcaz5yfIfcm6nSrh3pnt+Sonz54kl251+S7nXOcdGkfL6Q97yQz0eW6hV2X9+QHyAfrZHq2qj/07A3WrTFe/+1kFKt+fOR+hea0MeSQAHf2qPmKmx9deBL2qrLOs6DH1nB1Av9Xu2z93p8BOgXuiwA6gn1mNHUDfjl0zzBzMHBEOZsaZmcJSOTDKZ33kGD5bXo8MoDO0ASgGh/R0fD83CwVNZ8lhiubMqKP85zi7NJJ2OqYoXPVOmqV1t1hbz1GWORrN3l/Lsu2zDN4EIiiAZdfU4woAgw6zpLT/9bpT2WE7gH5+ZTlocoID9CbQ+aEPfeiDPosM0npUvaTjtl68AfvTMCv7ZDrAJ2/NbIQymWYGu/9PxxnDP6CO/Guv2DfzujcA3TN7DvuP09/9cewJCrCeOern+tlrnpexb5QBbr/lCGnOubPssbbkrlmOzboF6swAGj+XqWJNyYacwmUy5EzhZCrzTsmywHQy8djlO+vByunK+DQ49fGwgAgOZz+vyWif38NRU8YbJy4nku8AFKBb2cE+fzp4PVfnBKdrADpH41so4V6pzta/YIwyB6KhdZ2BVfgqEMX6HgPQ7V3OEp+bA9zPOc8DSe0BGasGXr0EQG8NgRPHMtCXgWnnpezpV5BJAblmzudK9+Ll2gHgMRmHDTRob0+n6xLotN+SDz7/2DUdheRIJW3dwyMD6AFy9IGZ0cmhl21BFqTvckzWT/kUALd23W8NoAN1Cy4DYOqZbJAvMxMMeF4AkefqPFibYR/gWGnJgBL8il8qqUpfAwzQH8yVcD8HDOC3HIXkJBvlJQD0JWA7Hbw58GcpWT/PQLTOreTfzJrGIzMTclZSmqBJQTKC1BqVv636C9nHuTx7ra/lwVu+rgwz+8mZWIBxQGcy3lkHOHOmkyf0DrxC90jGmac+x8meTkq/KfjKTJeofLDPqpWJyifT4X6Mv+8RQHdP8ZPnC0A3020Cl+hCgqENz10LHPt97X4+xhP3koGOnwJl8VVtSMiG9HRzJdnpF7Woo1vap4CmEgFmZiqeLKC2gLEqaBwLhLeva0VkFkxZCwHv3RJAPxUIyhburKqEe892y31+7LOzPwq4I8MLdsDLTwE+gmnWgl/HvncJoJNDyXIy1JmebfMadDn1nTKkq9IkQ3/Kv3Pn5Es9S3o1Xi+wzR6cravcd1UryaQC0NP9Z7uvGTw2f562+TyLk4XZhxNApxdke9H3+16z/V6AiXPmuYGCS/oeA9DpPdkkZnTI5ri2Rc6pNUbzWaEGjfPzTd55SQCdLM3fQu4WXG4mi/Pb2LNV/rCu0x9TEIB5lnOn9yRb6a32jiEI71gVriX9HglAR5fa4NQep2p+1hpvCwijz89zcPrldgD9paTk/j07BXYKvCYFdgD9DPV3AH079mSEVwZvAgxABkpgjlKGWf3rlgDStXfzyAB6TiKKDcdyjjTzJQD6LNXGEJjZopTFAKRTZYtPrcc0HhjegiHqE3XtOs73T+AKf8kmkhFoUOamk3GWesrB2JwBwACutDNDmLFJYTRXEsxrTvXj3gH08yss0CEAXaZJhg6nJQf4Zz7zmQOIHoCekXP+k7d5hTUsGAPYn1OdAc1Qy2irrOLMgu7njDR3tCwPOrMuyb76YgPQi/BetrC4RwC93qBkCFnO0VFAxIzYngA5o7SKI/ZYmQRlMU2jvCj+c6s6S0DnDFk6KK1dpc8BL/VrziHOeWjdOSScPQbHREE07vvY5TM4151tZDQnvgH45qgK2MHPOV1mlvSp5yPjC0wwA6sydNGurEtAcBlhDHy8WeYi52/g6FsB0GUakfFli6HhMWB3ZhzMqgfOuWMAOn1hBlotHWLx3AzgsKaXAOgy+hqcYMsS7p1Ps8f9tQ5PNJk9JtETACpT2j4JgLOPtdTQKoBMBpY8lXmC/rPahv2XXnGqSk6VYchVe0gms0GePCqAPvkNjfWVVxrfXA9Gr+Fo5+ivZ/jMaLrW0X9rAL2gMXKGTBKgQ8bgo5mtzOkW6FYP2kDcc3Ld/5eZhpzqvsMgd3Ns0luBer7PoKd1ndorZOoEycrCuXUJ96kXPBVo1znW/ghE63fz1ENmZRyfnbwiE+d6zLLbfi7oCr2OgQ3L0u9r1u3Wr5k6l3O3Ngn0jxkcN+0ZZ3vB2pzAHOaVMU5eeW+VbKpmU+YjPq+CCbr6vHib3Rptzcd47h4BdM+UTUkXB5wbZJbzNV5FuwJUBHoWjGB+KwA6XTZfBb3JOQS09jd2bKXBnYEFXQJrvBZ/0InTH81lP5N9zvZph859f2y/FOiWngMkdkY7q/Hp1gC656crVykwnZ7OHvjKNikI81Rg6S1lANpnf9QDvbZJ+Dk7ytla/17zKdt9zf0uAXS/t6Z0I4Au2mydLLDm3s69hj+nvt1kV3pc5anPvf/W/w88x/NV7sHnKveQSwWUsRvJHzLXOhe0YPZMs8z2lMNPyeSl/2y5P/mYqozhHMBjBvtu9sgWJC0A1rDXZ6WXS+h2DECn9xSAbi5Ake5DX77VVQBvwXjHbPOXBNDJgNrb0LOrQmMmEwqcxjezKtTUvaZug2/aE/SiactZ09rBZLufs8EeCUA/FajPBlzTamoH0G+1+/bP3SmwU+CeKLAD6GdW4xSAPhU2RlIRx5w5t7oc1kVWMvxnVsFrldBZ+6wMvRz/5gABEW6c/fWdLVuPMkoxPqegrP1+r3tkAJ0xUZabiOuAYfMlADqgMrCZ03r2DrcGlHLjUn6eJV4ricz5Ary49pqOM5kC+CneCuykuLqHHFqVX2/PTCPJ5wU0MdzKtOFQDPg3M05y1gKqjpXoOgWg5+ww1ztRYEG9QZe08R3uo2yaa43/59C+LKgCEXKuouHsDXWqnP2x7wPQ1MdUNkVR3mZg4xJAzxh9zv1f89oCTOoHmCPV75VRnSDJLKtaNYcAKPfu/3isKOiZ9cyRUZ/YSsCZOXvmdQxAJ1uLfDfbY50T1qZ7I0PK0GCE42FOHnyNF4EO3s/htOaaPbMYqhyIZIphD0wwd2bxVqaYXOBQLOPtlNN5zf0sX2OPz0odZcoDz8m/Mhpn5h8aoYk1YTCTWWt6lhfglCwqi9Y5Rz/I+LSutYZYKwvxjICg5DU+QGuDPKg8MsfuzCQMEPB+8rD+ge7xLWSg4+EcamTV7Oc7nfn4YGYf4MsyZDlEjgHo9uvM0Jkg1Dw/fHbtHazpcwF0PJdj2sxZUdsKc7LPnt4asJg9y2fPO3Ku8w29KjGvlHtZPk+1VpgO0CUoeGwPo3PgIJ6u3Dmg9FEBdHsvnYJslIEOXDbncEcfsmD2C5/6xrWliU8B6L43vme71AphWeUF/yWfJ9Bq7Wf5zP8DFdEAACAASURBVM5zQXH4aAZFONuqqkKutvfwec7K9Jr4x9mS/WVvkV/0XzP5l3xF50rzAqrIWnLQvJZ+ZHQZ6D77WgB92o3O+SWwveYsmzr9/LzkWGDnLCEd4N570z+mU9g6z763lS8NSL4EKF9Wc5o695pnvfQ1M2Mc4FdVM0FrsxQ4fsu+NJdFRpbOKjczm41OMKsE9TPdwT4oyBY/422ZuXhuVtt5JAAdjxWMRk8CWNVyYlYPoRsV4E7vqFQ+e+baClGvlYFuv8wAchXy0q8EZgDODTw1A6rxTro1vqjNjvdPO49cSsbTfdPR7Lk1/o3AxNZHBqr1CVTcEkB3ZlQ1ZoI/dC36ej3F6bH1FV/aKZfu5+e+z5q1NmgO0LQGBjl3Kz5dAujWJRlIvjjv0In9cG/XzKolB68Febd+vnQK5xoZvNSbfJ/X4PlanZXcUDWM5/SoXnP/1rfgar6ygveAtDMQ3v2kJ9sb17aeOwags+Gn/9n5o/qYcSrIe82zbvGalwDQ03Gq/OHMoh/WFo9+6H8FeZKzs+z91FnmGtb2jM7pvc63su6z68g+cjw955SeeQpAp3fX2pKsmMEYcx2Wreau5av52TOowLoVSGpmAxZMRecJ4yDbqvq0bN1C7y8xwZq0HmbnRJ+Rf6tAoxl4/eM//uPvPve5zx2GIAhyKh9yAbLmGSC7Bd/un7FTYKfAToG1FNgB9DOUOgagU6BygpsZSEV1Xpqxu2bRKLuzdM88wKfx+hIKzJr7na8RoT0P04AGs+dI+UVHYIPBKXGJQ+fYvT0ygM5hVmniMphS/J67Fl5PMao8FsMzAMDMMfIDP/ADhyGa+pJrrhsHVv2prPW1FwMWLWoLwAFaZuYsSes7c5a5h0BfCu909E/Au8/1N/u/Xp4B3jOT/liJrmMAukwGinfOPMojpdL8VDZqNOTom8D9tfQ79/6ME3u2CH97JzAJ/WYE9CWZJxzuFGVZQwxCNIv2APQf+ZEfOYDo5MFrlA6dGeiB6JXoZljNAJHJ6/PnAD2ONrw0gwTmfuNcyzHnectgWGZ2HAPQGSrxkdkeC5hwPznWyZBKnHE42RPXAOhLxx4nIkc22cKQylE4s7L8XFnsymEH9l+bcbnka3w8M/RygpjJiQmuz5/RJf52nnc2nQK8CyDI8RrYbZZh6jxjLFvfPg8d1lx4Z4LmE0z3fEB+A79M4HX2+MN7Zd/b128BQCc3puObUV81g+nUcE4mX8iYeJDxDwA5BqB7X4FLcw487AzhMEBTw2c/F0B3T/XONfuMAM3W0/O43xlgc+1+mRlc9iyHoGAm2TX2cbIMXT/ykY8c+NfsLHqKzjk3m6dz5lSQXwC6M8b+CRzgxHlUAJ2sTd4AJJx1DbIn2pA1VePgRCsYhqPpWl3pFICOdwoSottMXWaCOvieztJILtJhvK4gCfxTv1z6JL2hnt7OmEpoe9bWlLyaAT/xDbmFfgU4kV3OK2CJuUBS3+H+yFfBtgDMKdfWBhtuDaBbd/dsWIOZDb1G3i9f81Sf5dm7dZafja98xgzwrKrLBNNn6dICddYAesv7m59TCyS699oAsUto4j09NzlNBtNt0m/S1ehuaJITGr+lf5CnE0Can0cmVZ2DvVHQrpn8q60LfasADmfwGkDqHjPQ6T85vu2veo+b8XCXfX+rihmvBaBbjxlESdeqgpDA2XQH91e5fjP5XJUp52XgA51v6gvkOlC1sucFwdED1/g3XhJAx/fJLvK1ajBm9+vMwPOeJblbpaxLZMele9/7nBGAMvqwuQoAfEroH6gIYJyA4yX26rzPJYBu76SvOdtmQM01z3eL905fG/k8g6xu8X3P/czKp7Nr8OFsfUP2FvyFB1XCMPgJZ/uRSwL6T93nTC6hgwSg03fIxnxOZIJWTEB0NsC1gWQ7gP70qky7QgBwNrd977zPX+PML4gfrxf0VruR9JaZQIPn6K1lr08fhjWtAomznm+AnuPzjl2nAHSfh3f5fsiNWV1sfh5Z1nPMpIQt+t3PIFhnoOAs4xvf+MaBBukE7q32UvT2Wlma537Ds7V1KukrHyI9aQfQnysR99fvFNgpcI8U2AH0M6tyDECvB01OxFmS9tRhei0TOPDrn2quRC6nxXSm3iOAzolYX1jGaZHDZs/lGQyGmRJIypmK6JyOoGvp98gA+jQsyjqfWXDPpQ0lMyeJjKHKw5kZJZVsFRxyyTWN6WU23SWfN99Tb1WKrohghgznP0N69ndk7Bf5z4lbH1uK53Q64k0OkDKPcr75fPu5fU7RLeqZA+2Ys+wYgO4eU+LNnNKUUQ45vN+1BGQ5hYv2v2WAju+fPGVvZpwAeWaf+AnYrnVUzzX02ZULBoTVUxL/CdwAoBvWL+f+SzporCF+KPN8Zjqg0cxcWvb4zjCb4ADHFB4zGBQFw/geGd+cPXjrVI/sYwB6QEKZgpXjy4E+g0UybsyqHlwDoPvcWcZ3OhPsr5wdM4vWWs6s3unY39rxgd9mVt6811kxoGzHyvF33zNivQy9Y7KLTCJ/rFGzveNnRiPgUal16ztL1q+RhbM3GSdBgWiAH3w0jfzlXsnB69mqKOF53wKADuydcpxsLEBpytN6ZQboVUED3dDhGIBu/3CQFPCQ7HaORFezPZ18wM/PBdAFX1RlxDz3b/3a7W3Pl5wwXxuBjyc668z0MmeUgVZdvptO4DvNs4/wMSfOBMxPgee+IwCdTJqtBugljwqgc6oLqCAXAFIys9kN5spJenYOsYLj6BQToLl2fU8B6NY+nbvv6byYMgn/V7qSA6xSuJV/TWfAwzPIp5/NeKS2FZxwBYH43GRhzvyquuCFMiGdb4EjZjpC2f1o157gjMypaV4LlGwNoFv3QH4O2e6VI/6SqyCFOS+DU47ZAk8F983gv+XPl9yf87zzkYws6JQsvuU1n3kCwPim3p3W1hpk3zgLlm0wJt/PCggFKeDJWYWBTlqVg/rv4je2wrGqVJMO9wigV3qV3Gcb1mObbo62XZ7z2Pm2tuLDMZ54LQDd9xYAR16rYFBwOXqkU5HVbBMBvkZnH55hKwQ+sEen74isLHObPV3AVCW+n5K7S36Z9vktM9CrRIAf0KRgNjN9uLOKDC8bEJC+JhBgS1mA5uRqVSfMdLAq0JFDdG7DffrdGRN4ds29LAF095E9aK1nAsg133OL99bOo4p8L71u556pVhLOSuAdAN3QTsKapy/YRyV5OPenL2ZrP0E6iZlsDEDHc7WeM6vgxncJRHdGdGZcqsftAPrT3JIeZD3I3c4qdstcD4FKBSank7An6CXTT+h8s6f5oOhtdFZDsOasGojn+GrIOz9X+eOUnnMKQK/yH16hHxeEs/SDkF3pz87fxhZYw/Qr80XxyTVmywQrMf0M028z99usyjhbyKGj59wB9HMScP//ToGdAo9AgR1AP7NKpwD0aVCXUeognY7brZmA4Z9CUARcvWVntso9Aeg5OSgmHKKymwDpM4vEARw4RzGhgBocYykVW/RoemQAfWteohxWKpVBEIBpZnT++T//59/9hb/wFw7Oznu7KKXu3yhbgNND9kkAij3J0eP+Rf9TVtcA6JXv87kM8ukQE1nOaGMgc/7OjPZJo2MAOscKJ0zljyaYvjSy5ve6//qwX1pSf+0aTqckoC4HBWdKJVwZsdeWmkVnJW05ZjiEZgYwGss+Nyjda5ySa59v7esYVAFuHPizNYDPyGE8g0MmqD5BWLIZT9RmwLOX8WIWmJHTBc8yjAy8Mq9jADpZOkH8DLBp2OQYnq0fGJjPBdDLau5zpnOh0vWcIK5jEdVr1+ClXlcU9iy9H89V/aDWDxP8n/QNQLdnMsCBPX5mNALPlwD6Wl0hAF2wkB58szy8752lxedemXt5lqf1mrcCoM/MWbxcZuB0LuDVepqaZwCM1x8D0O3hMm9n6V8OjJmtaE1qSYPOzwXQ5xpay7mGfu+84ESpFYD52gwEfDWztmbwB3mfzCC/OCkbeCfn0doqCqf2ctU46Gfuwbmgn/YjA+jkekF5ghNqn2DGjwVZzWoIeKysKgCNdb8meOwUgF57guSZ9XnK8YzXZ4n5+vkC02fQruftjCwYw54QlFHPaM+MhwsGBDZUUav9OgF0lVWAoc7hmYHuPgtuwosCz+xhcnbaZWsDsrYG0NGhbGj3X4baBCJf6mx7ie+hC6ULk5fWN6DwJb7fd8yWCXjRGVmgmTWoVYW1mDpLgVBk3ZS7s+qRPTIDM+yHMtGcObMk95rnvUcAXSBewVR4t77fZudEcsh+LajJ3qvVl3kG4qyhw/I1LwGgpxNNfci+zB9BZuMb9iTZhZeqNijYOV3BPM/f/BvOLDQr+IcM8z72olHVj9oDZUeYj4GAL5mBPnsKAzDzEZjRLl2kyj3ooPpHz+FMWCt3L+WRKnpYG/4kZ6oZzQXL4GV2cgB6a+Xerdm197cE0IG9PT+5VwKI792v51EgAN0a4z/AeQC6T6p6CDrTkfgKAtBnb+7nfevpV89ga2f7zEA/B6DjuUsrCZ3rgU6XYsPTe7QrAOAXlLPl88/PmsDp9M3OPXVr/3OB7niEXlgiULp1/3c+Fawp8LNz6ykAPf9nZeAFvvPX0D1r38LmqZLI1IlrYfGU/nwKQKdTdE/O1WOVFvPTWNsSbszH2j4+Z+3LGC9gSkVIQ7WsWXlm6kanAlRmska+olrt7AD6c1Zmf+1OgZ0C90yBHUA/szrHAHTlTabhk1LHCXRtFPapW2Kc5HwyUwQqBzaNuVsrMGuZemZJiNxEN4OiU2kYCqgr5ZdhGdjAALm21/K81x1A/0VqPCKAnvODYsvBYfg5xw8nWc47yhpwhNJbsAlDBj/Zo9NxxuCOHym8ZV0DrAI6AaBKhOJJgwF3rJfxMQAdGJ3j11yZP0bWMot7ZgYBWHOse5ZbXu1Z3+F+ZcwZDIky1jz37AV4iYGIthnGZMI0UhnGKiAY6PwaUfKcIjlj8MfsqZm8CgSZhmRyzDz7bFWBQ5Q0kGj2QBeYoTyyAZiYPcHnWp/KQC8yv76yk39mVlVl8s2XZKA7E2e5y4zVp3q95hC81mF1S37vsycgOjOCytiwnuRGdHbWz+dam4FOLlXVYhkgcew50bzgi5mBDiSwFjOjPZq735klzUlc1QPg2VsA0DlNj1UcmZU60G9WB8CrAQLOh2MAOnlX2bo5c87Onm3OobIg0Pa5ALqzp6AZQVXWDg+6R88XQEPuVh6Uw+wSuTt5jIzrHDU7RzkIDbwS0OR+chzN3qeec4uKKG8RQHdeCKwwqkSBBw3rWiCdcz/ZYz1ngASeiL/XZlM/pe86XwWp0W3IKcER+HfKoWNBarNsL9CkABXyY+osZQB7bqBRz2p2jgYie09VtJw/s0qLe0hmzRLa6VOVFnbfBbZwXsoGNugKtQNZ218YvbYG0Aty8rmVgM5B+xJn2Ut/hzUMnCInAWpGpZ1f4n6WgGjVfvA8nqx9DvCrkrzmWR5/lrefAZCeb1YhKejQ2eHvM4hyzbPeI4Ce/tK+TXaZ6Y+zBH5BL3wPE1DGA51bl2SB3hpAn/6IWarcs882TVUiM5O75J5BNy9w2Hk4fT3OcLoZWY9m7BuBCGZyvQAMcquWO8CTsgnJQnp/ZZ9nS76XBNCXGYlsP+eHebaO8xwFdbOLZ2Zk934JD5zaP2Wddw6wqaqYIzi9yi5eh8YTYJ0lh6+9rx1AXyPlLnvN5D866OyBTl6nDzn3Bc5JsuGLyDdR0OFl3/70u8gKvGVUwl1lDrxXVS9zJdzLQMdz9vOlrZZOAeidR2wCOrnMaINudavL+Tj93vkplv6rW/uf6ZK1VyFrBTTQb9kws5IXeV1rVWd1bSSdX9NPM0u4k+MFgjoT8gWavS8Qm+2D7wxnwjH9+RSAjn7dk/s+dnb6zqqWzFZfWyTTVOmJLHWvbOoS3QqYcp/WPZqdskXm/kXXWTkFzfYM9Fvtzv1zdwrsFHhJCuwA+hlqnwLQi8QzZ2wXRXyrRfT5yscwWMyUgiLSpjP+1grM2uebDnyAbaVhKJ/uMcep13VRFMrGFFGZk28JWKy9h6ccihQuRiEnC2cihx8lpbLlvn/25b3W4LrkXm/9nkcD0GcZWIZLUcCcFjnHGByABSCDmYJZCV5K4AQ80TeHylSgKZIpzZTzAAUzB23AMefgsVKVpwD0CXAtS1nPNZ/KNCNRXy1DgMktr+lkYpRUQo1yPR1nlbK/pJSw70DbL37xi4chgniCrYIFPvGJT7z74R/+4YPTyvXSe3CWkps90BjTrpkZOIHy+XMlw80M73pLyVDJIWkm5+ovbH1nNvlc62MAOp6ttKK5LJCqdiSH7Q/Z9KKszfbGczPQGVzkpUF2Vp6WLJ9BKa1Z9Lglz27x2ZPv+zw81/leKW30deYa08nJCVvm+czk9bOzumwYBv2xCgPHnqNM4eTS7IGO/q0958nkK89UVj2ZZN2deeTlWwDQGfqz9yGnduDNLKuHRs4M+848eRX/HwPQOakqX10GGXlE7s+AH/qMDC36DTo/F0C3Hpzp7cWZjVZ55DKVAYWVg702WBMd0DCHCTlSIBn9jLww7IOc/mb651N0vnQfvkUAHS059H7u537uANDWm9HM4VhJRrSN5vZqcsIMlKjqyyVtUk5loJPLybH6mT8lq2fGaTzqfXh1yr9lBnAgktkzl43vngIzKiObXhb/VBHEuVu24ZTPtbShg3Gkz96Ma3pQL/l0awDd59UPGYCWfko2vMULj1bdiXwsyJSMeKmrsq5lO3HcNuphndN92ds8PsOH2fL1Su+5Kv+cDlwvUnL5WObYsWe/RwCdPuhsBESSW+mIZnuqc3bueetOb2Uvm9Gq/XeJvn5rAH36I2rRRC6x7ezTBuAuYIwMLsseQEXuNSYtvD69GM1qV4emZFj23GzZQY4GjJgrM46O82x/SQB9lkem6weo0BHqCywgxRlGD6CP0LumPmkPzSDULWRA9n/rxh51rlQpQLUA61EyC30tOQS02bLE9w6gb7GiT39GZz9ZIGBDJSIViQy/F9RJF6ndjf05Azi2qFY5dRHrTSY4x8kI+r6AWXu84Eczn0g90PmKZmWwSyh2DEDnR5jnEh3IuVtSxyXfteY9zrkqUJgDf82zguKt/c8FaZK3/H9klMEuTqc10w/JJoONPHvST/9Nthwdli1S4gQdftpHaFSg4GwhwN84K9ZNWp4C0N3DDJg6ligCNPd97ErrnC3KDr32iqcL9iJH6a+G812QXO1i84mfskWmHYAPamNl9gw7gH7tiu3v3ymwU+AeKLAD6GdWIQC9DLCUOeDd2iuD3jxBwFkadm2GnsMWgOcQojQyWnJqzVKat1ZgnvvsDlWOtEpzUgBnedmAJnRmnNbTkGJStoqDfBqsa+9hvu5eM9Bn2ZuUuYz9S55zzXtkm1Wuh/I5HU7KYn36058+lNCmtN3qyqkwnS7HIjmnA9X+qzcbg6Y9xumgekH9hjkkctau5R3ObLxKMTdmueTAA04DQBiF0KDgzusYgM6pugRbC8RZOpxmBjEHleAOa3JpT/q1azjpDBD6i3/xLx4Gfgn4A05NR/9zSgn3+Wj7+c9//t3nPve5A4A+M/Pt/9o43DpgYC1dLnkdedO+An4GsuGDAoM4ZDkCChoi0485n44B6IyTsmRqLVBWfFl95AlHccCGfeMengugz1KfnI9FGFca9RI63fN7yjwPwMx4Nc/MgmUPYGVAy+YCoFdhIACdbFpb/roM6jJZA+p9PtkXyEs+zUybosGdr3ikLHYO3rcCoKMhp7QZYPNUKUNOEU4v55yZIy6dY5ZltYe+8IUvHIJ6zHSOMhiaOWM4rKZep9wdWWbgg+cC6IHuVRfijApULLuxAA7fbe3Ml4Cq9loymHyqwoiAQns70BzPNfDRzMCke+a85MSZjp95fswgg6n7Lvd7PdCtEx517pCVwJxH6oE+dVqykZMVz83ejAJtgOc9F9pWnpwza56rztnO3EuCJU4B6D6PM86gvxwDAZ3t6eDmgH9746lMFDTAQ1UFMlvTZBanZ3zldZNm8cXSkeh7AiztcwEk9jo7yD5Ao+fI0yX/bQ2gC5qYAZ6VebW/3uLFqVwVFDJs9qZ9zeeNt6YeNqsZWI9aB9XSIIc2fqvFEv6a58y1QYEB6O7FICN+4id+4qAHuyfnuD2Jt/E4/QG/X1txZLkWs9pUpYnZ5uTuDDbwvZ2xPqP/+bly1Wb0uqZixq0B9Hm20YcCzGe2PVmFLmVaWoOqfykVHR+gx/TbTOCAHA9kIwd8V1WbvKezlDydrbCAPMnXCUi9JIA+eYS9QJYBVQDV6CUQ2HlFRs+gQnoRwIqe5N5nQPRTNv1TARbLs2D6RQJOZ2WXqrvUKgmQV2sZ9zEzRD3XJUEdT8mvcwD6xz72scO+2Eu4P1/6T/2RTTl7MtOdqmQDMG99yccSieyhZRuktWs/ddTJe/azPZzMAKqy4fmGZka29bbuhr3x3MCqJbVOAeizVY1npk/i/bU25fNX5ltJA9MO8L1lZL9kApdAHsEzzix6pfPKIJ+mHKpqlnltufMq2dBRncVsu8aswGF9JXgYzoeZUDdpewpAx2NldXeWPCWjnEHZn1XYfMrvuHZN5x6jjxeEhJ9nqyQ6frYm+uWjO2WLoJs9SkbSE2brQzTbAfS1q7S/bqfAToF7psAOoJ9ZnZysFBlOZ8aEqEOO6zWXw7g+uqLZHC5F+HI6pHw4qNZcjNPZR8v7irx8yQjANffqNRwXHaYM0wBbyk69280Uk5xMFMDKEQEqObUpEOZLSyF1v/cIoM9MV86cFHUz/rvV5fPr22ptZiYpo17wgsEwudVF6aSY4eFK2FWyfwLeRSVXbpFToqhkinSRkRxdnHcUWjOnXlHAa4NU8GKZmpy/GUtmDg9OgnqrlwlYlnR0OtUDfZYay/FrDyydY9Pp4HvqP3vL9XD/twTQZ7Q2pweQCujEcRhdGGIMUU4Io/5St+LBW3xuhjjjpEwehh6jGx959gAURi/n6HJ9nzKkjgHoHAucCA00jO8D0MkZ8m9mxpC1zwXQZ6Y1g3Vmd9X7/BY0fa3PRMecFfaprBvDGbUs4ZkjljxNtpq9vtLMDOFjrR+OPSNHZoC8eZaVIyetu/vx2QEAZvKyDE6AXmsv2nwH0P9/B6DvHgB0zoYcC2b7clYSCEzHb86gsgLWBoVNvlo6iALQyWDyuUxDcmMCndMJ6R4FORmV8nYGO8/xaoNOlz4z++mdchSSlxz2BmfOIwHos+II3QEYZQDQqwRhJnMBZGiHxmV9cLZVot/s7KvKDV3mudcpAB2PxXMcjMcy9GbbirJvy/I7plN5xiqUWP+yPCunXfUp+u4sod3zVfmjPeAe+k4zgLGAMfuhVjjTBnoOrbYG0IFMBQxw9gaendoDz7nfe3tt7YjQH29XJWOpF7/GfdPF7LGAcnNBf9ZjyriqzeA7z1S2XVUgagG11pY49rzkbECQe+FP6Gz2e+0JnE0F6daeYEsazvY7eLYWa+TVtD/suQJ50Kvy+O6VrdVZAFAJYLkE7L8FgD7tGbKIP6YqTJVq9zxlj/PTkHMFDZEzT+lXldxtPea5am1nkKPPzw+E5wJbfMasKFNFQes+AanXAtDxhzPYWWYOqPZsnqO1Zr87qxr+XsCTvVNVh1kZaxmEMitIoGX7ki4xA2CsYcFZ1m/6S+gKBSHaL2XlOi+2As+t91MAes/oOx+pB/qWdNlKNrVnyWq+wipjAOPsXcMeqnqD9a2VZW1hWo9aqc2M42TblA3xXz6KyX+zhRv9tCAS9zH1cXZ8fjPn4PzOS2hzDECvhWjB0vZbLSIu1YHW3B9azuctyIuMdD5MPyvQWVCYmeyrfZj3fPaznz0MwaLR6DlnKp8f3wN7mywqY5o8ENxbghlfeXbuvL9Tz2r909XpbenwaE7WlBBB1lQV0vl3rGLpKQCdH6BqTlVviR7zHtE8O2hm2K/FDU7ZW+6vPcYOkUBUxSS0K8CrwJSqRp3yVbTW7L8Skcz4ZAfQ1+y0/TU7BXYK3DsFdgD9zAoV9UqhBxRkODK21lxASVFdHfA5jHyeQ7EymBzfay5K4+yZFejESJnZSPeSgV7kJtCF8VVWBhAgY8uhip6MIoqpqywrChBgIMDiEqN80vUeAfT6xFDW0ItCGEDif7e6GPkZ9dZnOn/xZpHclzhu194zns3QZXgyfnLUzLXOCVZFCEpt1SAYNBnyHE+VbTPbH88tKWjPpkQykBgBDd8T39qzZUEt9+8xAJ0hOCsqlGnCqFjSeWZhea4c6beMMLZutwTQZ6msAHQgOhBnlsiU3ci4krVLiX+ka2ZRkGc5nZo5S/Hs7CmMf8reIN+POTWOAej4lRGH55WRs4eKjGeQRXcyBlDGGCxo4bkAOpmRs9fZVm949/AWAXQGY85A8kmGc2M6K8huTsZKodVbWtAdJ6l+jJzN1rosI/JkzcWJGCCP5hmlHAjO/tad8yAnv3vLAeP9tRAgO33WDqDfD4BOLwmEMLd/6zuXU4UDa5ZQfI7TKT7DEwU22rtlPprxUi0K8FFORGdiJSzNnCD42XBuF2Bir9Tr2WwvpMv4rmNX2fx0EO8L5PBdjwSg22f1yvTsZKzBQTUD5+y9sveshUx1g3yfZ8Eyg+a5zu5TADoZlEwSvFWQxjIow+8F5eSwLRPl2P1MgJCemUPOGVHWbaAy3qpFCv4IWClwqf7aUz/IWWwuWKzM1zXydPmarQF0zxkg53kLKLmlPn/Jc2/1nhnsY53IEDrr2qyvre7j2OcUpPFUdY1ZJaOMwar3TKf4bLf03H24vC864sx8BwylO9gPBZfXYuepkuFb0Mw92J/kBECCrKKL0+9mgHsBf2avrbIOOV0WqLmKeGT2JXbKLQD0GbRLX6qiGH9D4Kuz198L6AAAIABJREFUKRlkZpcFxAbC9GyzvdLkg4K8C4jPtjbTvZwHBoC+4An3FoBuZlsWWDXtwdcC0D0L3wD6mPltakviObIV7ZeAHbxq77NzzXgm/bleydFw0i/gKj9EQBVa1WbPdxoFQPj73L9sqIKIrVuBhs6JLa9jADp5wZ9RBjo79l6vSftr5dnWz5gN7bxs35jZPfRJM/1hVqUpGcHc382zd/MSTF+C5gGnzon2aP2203/TX8xeVxWfgjXKEM6OP1ZNbg3NTgHonVHpZ+ngl1alWnM/vmu2sCiRJJu2z7i1/9lZRRaR5XTm7GE6V9VLzc6hZNHaKomTJzzHTKABNvsOMoh8q9pAbQwLtJt22SkAHc+wpfgRa4lURvpcD3xchZ9K95vJ00uuGZDkbFIBh/0BQJ/nZYk7zna0jOdO9UD32SXDOfumH6SKOp4Zz+Tn9+zkeHiLoAuVKQ2yPpvU2UimanlovmWwyCV03d+zU2CnwPtDgR1AP7PWEwyZUbFrM4MpX2Vdm1O6KEYOj8oUAz3WXtPRNcvGTCX41grM2nt1gFIgZqmdn/mZnzkoxZWiN/t/WUcU44IEHJwTEF1Gfa+9j6nYARDuqQc6J0YKB2XBvSn/Zva/W10zOGS2F8DzUzm/xEm/9p45YoFRHLhmIDGF17pP5dC9cizlnAYA6s0NRGdEBwJycswMrhSs5xiIsyKAdfnSl7707stf/vJh+LxaJlAAKxcswGNexwB0YFpR0/Y/BbUAEQr5seul1sP33xJAnxU9GD6VSrYnc9LZ++haGdBlefy1vPVar5v0m71QGf4CsIDnZFyR6p51rePxGIDOuBcN3XmChoEe9m8OZK/DzwbalzGGpzmfGCbuB08eu8hz8skgy3Nu3bpixmutJwdM5fbJJkEdeNM8jfJZ2p4zfPbcJisCSP1cEA2eX3Nx6jJE8ZOZIzignqObIW/tM+Stq3vjgEpucjIUdKQSwg6g3w+A7lxr/5rn/p2AZs64p7IU1vCR1+ClevzRzwoOo5/i70oF4qsC1uiTs7QfB0gtCciNwE18Nx3ugONkBblx6ppyM0em530kAJ2+XwABea/8KGfQLEVPV+FkRzeDrqBcvUGepl+Y0blgHe9zPUeXOQWgAzw++clPHgZ5dgog9J2zpcwap3COOOtapmvBogBmuhU+nI5qr423nV85DQuqLFCyey04Mro8hzaTF7cG0GdASLr1rVsyrd3/t3jdzFaeuuolFTJucX/Tjk/OTF23n2fQ6uSp+fdLeWw+V3uifWEfZAP6W0FwzvB431445bi+hG4FbdNd6JadBXSMSreanQvASMNr64tNp5glyJNpgJVLQMtbAOgTYKX3FNTk3gGhaOD8LWOVvkf/Te4CYulp9Sdf8shyXf1eu6RAeWdBVUaAP2wAg+xnO6KhuWoDgJWpG74WgF7genyKL6qiRQeNZ9Fx9kMuM5WN69zKn1OJ/xncG/2mf60gdueEwT8E6DHQLUAf/dLNzc7LWsvg2wK+rq1cuNxbawB0IPq9AuhPgedbyLVLZNCp9yQP4rP4Dw/SJ+0vOoXXzcDSWm/gyYI2CrCbQVIz6KUKEoHWZHKjYL9aP6V/ADZnABGdraCNS8HNSY9jALogp+WZlI629RrMz/Pc+a/MZFZJYM6Irlv7n6vYwsZ2blWRgjyocqG53t3W6bkyAG+QQwUM8d2xuas+gMe0i/Q9fNSzQtJaAJ2/hd3O5nNmHusxPrP0Z1WDS32z6FTig7OJP5UPzjNOgJ6PqkBpMn3qecf4jD4vwECgAbldf3oAvc/YM9BvuUP3z94psFPgpSiwA+grKT2dezmG1rzVYaJXM+eYmUIWiCTzOgeWQ2rt9ZQja6n83lqBOXWvk1az7Ff9V83AFkoHA8PsoC1Szf9yjFFCJ4C+zMxaS7Op2N0bgD6NRYrHjHj0v7d8cRSlUMmeZGwHLk1wyp6r7Gd9W5VwBwhx2FPMKus5DZpLKhbMvsH2qwzphs8r0h7QUCSkqPd5nQLQKz1qPmaAvOaa3xJAD9Bj+DJ8BCUAcynXGZ7Wn+JeJLF1fZQL73DGxaucZkARBj8jL4cdGufoMeOpp1pxLJ/7GICO3+rHZa5fFX5dAuhK5lc6/xIAnWFUVRXG13Q0eP63dnEalD3KIVOJOHJryhfOFQESHDvW2po3OEQLTiA3iuI/FTQz6egcmKX3navK2Pkea/2JT3zisP70CE7DgicqXYsn8Y6gI8MZswPo9wOgW99j+3dLEIrciU/xanyajOLwxt8G3ixjk9xqz5uBCrWcwM+B3HhxlgDkkEmf8X2nrgBG+nHAg789AoAeQEc2lh1HNgY0+bnWL+Z0APQmu+uxaB3ImkqSc04WpEfHKfN7rTPwFIBOBn36058+DMEQW2bYLtd5glh4vR7KgVcF+XhfjmDPOLP2Z1YZ+2ANiL/2LCJPK7nMFqn8PLmJz+mUZk7TsoxOZXpNHap7iEfW3tOjvW4Jymy5PtfSYgIRfp78eO1nX/L+gJsChWpzRs76XwFweK2gEbbvFgD6DCYowJ3OsuwlOzOjgSNVfeB4F9zNjnYWFLxc6X7gM3tIEHTB/mvv+1YAej4bOlT2vz1PPlbGv4x7dCaj2WZo4PxJJq/NeFuuL12tgMdZhpocnBmsbJ0qv80M/tcC0PH23CueAXgl+xOQVKUYNniZk7VlKxAe38zsyVmtYoKABR0F1ndGmMv65B+ZSSjoXKa7mS5izayd71+TMXnJ/l0C6M6JfFb2wbL3+iXfcav3lLFcq55rKxrd6j59bpVsarkhaAPvGfTJ7Gnyc7agITfpC56NPdT/lr7TeU6XeRwfVqXJZ6cHk9c+K12EPTirBOH1gNRTfaLX0mwmHJAbVSqiV6+50K9y2vYNe7BgevdX68TKm58LosA7fBX2lpkeW9DPDPi5tf/Z+tf33LlVP3T65AxE5lNao68doyU7pMQuM/4TAEUOkmmqJBp81DOQZy2A7n2f+tSnDjgA2VUQ1y2qCMwMbzYKfkI3z4Sf+N89V5Uuzc7xZJn1PhU8Fg2rbEpW+44CqM07gL5m1+6v2SmwU+ARKLAD6M9YpaWyteatDhNAH/DcTJlJGaN8ODwNGSBrr6ei4e8JQO+gprwxsOtfRPGorCHFpMg2c30vZYIw5svi8RmAhwbF7akS32tpd48l3NGislAM0cr9m/3vLV8URgZIRggj+KleTgHoZStxgtQDnUOnqFiO/QnIXwqg5zSwX5URAjiaGR0cQwaFtyAQju557QD601wbuGwfMnzKiAWyUNAr1URpD2DmwHqUC9/Mnnz2cMAngyIDnmE/AXTAU2DBKePpHgB0TosyaDjQZsDAWwTQOQ0ybBnjOTnNc61OGY7kU8AkuRF4XVbpOf4GME1AnuHbGjgTGeBAdHpEmRbubQfQv0VZPMqAB2iayyS5lx7oLwGgB5yQT4GFtYupNKZzWDUko7J6HG54ewb2cUzl+Ac2eJ8sugDhnN8+PwfUqbZHVcPpnP//s3cf3K5kxfnwj3MOOGLjQDQGk/MQTIaBgW9LNjODmWGAIYMxTuCAbRxwzvm/fuJ9LjX9SjqtVrfU0qlea6+te49Cd+3atavqqZCgHOfE2gH0CkhVILa27uCwyv6nn3AkpfehZ6XPyALhFKxOU2CAYDIgOt0mZUrHlkdeC4Ce4IgEJwYwp9/WPsz2aoDXKneTSZg5DsrbHL63ydX8vfZGpk/GMe/eaqCRMzpZQreBgjXTeex9XMv71gSeo6n1jI1Flq2hpH4tlZr7MePtGiySdi/m23huDP9kL+LPWgrXGeDfhv1QK3mR97G7yXEZkOQV3Talg+0N4Hk+R8YB6RL0M+belgDQ6/MCf/kjDH6GyCG/G7vO7MyJnlezpg8BNqofRFBZ7AI2fl7jS+dszgJrnEzuarueE0CvlUQSIFZ7yKeqVoJAzGRkANrwQOYKdFb5nd8JgGltMhLoYHYlwMw+qfpBXqMpgGtKf+UxfDoE0BP44rN+NwH91nVtl3WobSAr/80ZrDnHc5NRVTbW8v14MRUK6FCplmROlnlKttezuPJzzagdvk5wkzktBxLUl4oU9mv2rpkMDJ/PQUv3mvvwrPRL47ZqTqF9SuCnPQi7JzKPXKOzG3T54fNvWz90TTCMOUkPbNCa8LI0gM6vLNjUYGOkyinZIxAZiM4exufHrEdtncaXkyQwoDMdXOApAJ0vpwZg1XN6Xwn3UwHotQoUnTaBKOjovA+Yjsfij8UXCY4wJ0DiNp27AfQ5JF9/R1OgKbB2CjSAfuAKHZpFQLEO0Gem6AVA5xCT/QFAf+1rX3vgnXzr7bsOs6UVmF03O4y8puCkrxolLj01KaLK31A+zAyy9CZzoEch4vSohjyjNkAb4+nQa40AOpoEGAbYxolhxivXfHFIpKe4mZIWBb1G8A4jkTmcE5RiT+U7GAIpKWWeAqAnEjnRu+nFY3a/iawHHARsaAD9B0exaUrc2tcMHyVujZS4TfYFkEHGl70/FmQcdQMLv8l+TTkxGRrJ2gQieeYYWXioVuAgy5Kts68s1xoAdAZ9BUBqhsqh5+PCyzHL1ycjMo6/6hisawWk5Rw1gNtxMpvxcFo1ANADPo5tT+C7k31g5rRMlqTzMIF49IiabdEA+rdY4K4D6BXkxZvAcAMAkl6tdDCBS9HLAIdxNpLbtVc6/S3AjtKDCQaS+ZXMHTMZyFnD8cQ5s+uqJa/JyTjlfeYSAPQ4aMn5mnWOpuiLfvfdd9+9Yc+mZYlnrOuRfQ1koWPkHETnVL/huBxzrQVAr/xXy6ZWEDE0rAHCaVEVICT/vs2JN4Y29T21PVBAfeec+6tZ8DXLcsw9XON5OIa2Y2gz5nvmeo+giPRPtt8io5ZskXXbvQ9BnQCuZCsbiIOevlj7Sc8FymTfyTwTUEanSGU4cofeIBhPcLuZvElGZ237Iagv/gwzvT2taug4KQc7tpzxEgB63YMJcAKk44eUgPae9GM1o7vndf/s0ClAbF3f+D38nrMgLVTwYYKi/GYqByVrNjx0TgC9ym73nzZq9NzYOgI6+WxSgcn7Avz5/BA03xZgU3+ngul4osp/a5I2J+zFtBqwbv5We0GPyZi8bZ9u+/sQQOe3SWave809zJGFPOX+9n2GbElwCNqxR+gZyYCd+/eO/b4aiFID8NE8paLpTLUSWs20zrpsmyvQXltj1hYx/j+y2F4FypLJaWuRYA7zofrBbbSpSVuRHXhv7LnlfQm8pmOS7SlHT5dMBrUEpTEyzn6qFSRS7Sx95vM8S/uf+VXyXAHQyR+/Czg3BJVbqwRdTgk+Q/P0WjcLik2/decDe9tg/ySoghxfI4COF6LnOvdTWl3WeXiC3K09xsnZVAQde4Y3gH7bru6/NwWaAtdAgQbQF15Fh0myLM3DDPSUUJwKoO+6/aUVmF2/G6AzDgpKDgABiM6ZGAORYpMex56dMcbRalBSUiaMs7eWkhN0kPKXFJbqYBuzlGsE0Cn2UW7wS5zHnt3flrqqcl5/w/8Pe90s5RBjcNTI/xjA6VtVHQjVMS/7IZUdOMcAUYxBvJESy+YpAHqiftHefq0lrzsD/cc2Dh/GY4wvc40+3sevwBGGLidm7bmY3vBZR6WjkrGHP9Z81dKDeDRGljnBMIwU7+O4MFIqmcMxfDpmj60BQF/zWpzz3hjbKZfHsaMsM9DRzAENADM4q3KmOc/2XZHRzoX0KTPHEcKZgp/iNADSpcqBuTo8u4T73c1Ar1m+nN5K8AJOZOLFIU52yXSuAHrlvwqg46tk5ZDZCSQjz6peYR/Eqc5Js+uqIAzeDuhOB1ozgO5ZOaWSJSUgAW0NwQPJnLMX6bnReQNIccKRGemPyzHorMiwtyMryA76DZkBOKigxD47INntZk7GZECesoR7vT9rTZ6lzUnt6Zjez4KU5gALx54HkZNZy1QBoAvGQU4nTUZbSsiP/f68b5gJhBb1tw79vlO+3zPHeQ7kzf43j9FdTnmvw98iR9LyJGWg7Tvn59ouvJ8sZEFKCSolBw/JgN72XPi5OtIFrqYcu3MhctjvBBwwu59k8qFfyrL6PHkdmSJrLb3DyasATez9qpfsovkSAHr9LT4IfGCwQfK8+Nc5FvuDHAqvT+0zu+sZEzCP98ibgK2ReQnYHGZnV/uXX4UeyLfCnkpglfOC7ZQy+nMDuDnb8ZHz3HmSEbqa/S0yPj2qa+ZvqgIMaVSfPeCmuZ4L9oTnTJZ3bCqz591Gv7n3eK0smdaM0bGmVOHKuRB+rDpU5G4qSx37LOz3VOyjT1T/2tz8cuy9Dj9fAyusQZU96elsrjpZ1S1rKXava4n/Cgx7jRapPIZmNes8oGJ8kNHFljoHhwGIYwPzyIyqtwt+SvCO/fKOd7zj5p3vfOcmk7oC6Lc9x7AK6qkroNKTnT3JQJdBbZCpbGEZ6DLRk4E+VZ9MCXe/lxLuKeO+9gz0KqvpmMPWWgn0dSbGj07HZctJ7jCTtZ7zkB7yDaDPLfX6+5oCTYE1UqAB9IVX5a4B6A7qZN2Y9VVJrxrKTcBSToHaqzplgX2GgpKy717XEkmiZBnplH7fNbUnJKcBA5RzlxIugpVDMf1oOA1SqtF8m0J5DBtxGsT4orAFYDT721JXMoFSPrX+TozXqY7Csffs+1Ma0Jz1HEbgu9c4fhhH1i79fLN2+IRRzYGTsqcU50PXLgENfo8x5ncEv+jXzdkRhz5ejLNI5l29uoT7dg6opQwBenHuM1ACDgAI0DOOIE64NV/p6cohi18E/2RwNvo/DkbGSUod450EAnnesT1tG0BfLydUYMiZ8pGPfOTeYIDG0QdAT3AIfth11UxN5yMg/pFHHtkMeoUrmVNveMMbbgzR4zX4qQH0b1H3rmegc2gnQ0cWXsqxk7u1PDa+jPOEjhYnDPolS5rjJWWu8SUnVQKB6GWpsmH295TZ3Jc1k/Kb+JVOBoimAwpAWjOATldI1QkzJ1v0XXoJRyzZzgmFrhlok+wdezmZfNaGzpwhW4xeajgvovvK7qyVMPZVolobgI4PBRd4VmtdQdmUT8Z7Y8vUz3EiJEM5ZWFrCffasoP+N7aE+7b7os9nH9oXtc/v2ts10c3xbYCE9HpNqeQ51mGp78BvaamQIBJrTmdb20VPTF9nNo29Tkc0j9UTtz0TWU5e1X7SytKmpDl6BMy1zjUTzRpHluHb9CGm59aKae4XcK7kq/vNDLBLVqd5l7xaGkC396KPk7sJfnU/tVQ+Oi8FilkDe53dQGcMUOc3hz2as44J1EpJc7ycVm9kVaqZCMyqSQbH8MsuHgp45zzHCwEuA2Y6BwOgo7H31ZYJCRgyVyDQs9cs4OglKZudPvT8BHWtUo7cnGCebRnuc+5zz5RAOXNtCTQFQE+1uwTgJnvf/6dXdarzHfscKXtPp3DOphrWsfLl2Psa83n8kuALPJXM2fBbeqUPM9BrlbT6Gp8EPKxgel5HZtU2FeiXCiFej8ncHvNst72nVrSYCqDzr+IxcpBeAzyvAHpose9equzeVeFh6QSu+EHYCWSh893wbAKAM/iOUgVlSnAIeZvz0W8JbKWrCxKyH2N3A5sDNJvX0AM97ZLiz0Sf2Blp2YV2ZBnZSabSv9lyfG9mfJ6kt7EBrQ2g37aT++9NgabANVCgAfSFV/EuAeiUOoprStw4nOO0oPC4Ui4KiGAkI48hGWcSg5zTj2EiMzUHuBmwpqSlIYszveLGZsCuMQO9AtkxrmNgj1WUp7BxVbBqprvfrNklMeqn/MZtn6GAVwd+zaqqSmh4K6XwRN4DtD/0oQ9tAjZiUDMKlRBMRlz44hAQPYYZfuRsAoQBr5QapxwHCMPL+FAgCMd2vRpA377ynCwJsCETUpba6zjezAEKADJjy9XexmtL/B1fMto9k8E5y7GV0u2MkxjsnIsJ7mCcVMfP2PJiDaAvsYrzfKd1DhDIQSHoJoMjBh+TU/g7QBpDdZdsqvKZYyAVN8z+lpKqnNQptUoe5fK9DaB/ixp3HUB3jgErDUGJFaCuFWDoV8PKH2RcMjHINiAxZ0za7OBtZ6FgEDodvSzBQdXxvy8YMMCAdeKkEiBnAJLXCqAnayxgsBmgRPYDmOj+9rxB9kdvNSebmdxH2wQZOENSHcDsN+gwwHLBgXQN6yPDkHMrwYe7siTXUsK9Slg8mHMfL9UeufhIOxxy8ZSBcxyiqYBVs/TxY20JhN5ZjynZwOycmrVpvQXZyQxbYzZ0XTf8VrOhq9wY61yd56Q9/FvYoWzJOMFTzh34t7YrJarTh5sOnDEFBPB8sSPpJ+HzVHujU6IPOZR+yGwcOireN+P5BFXj05wlHPIJGJINyEaPzAPk5iyhzyeL2HwuAL1WmrAXA8ihUZVDCRxfAohNwHrsgm09wYf0GVauiK2RPu7RBfFOsmPNS+zL8FJaOdWzO1VF8EiCkGpvdH+vPa0r2IwONes3z+SsTDn9/F9k8LC/es7BQ+z9KfvfM5AnCXSrwRhTAHS0VCUjveVTAt//e+Y5e6qjHd5I/+r4M8j2KWfaFPpN/UzNxI69FZ9QzTSvZd8r6F5fW6cabFwrZKSKQcDx+MMSRJQgugQDLSEnttHoUH+g/SbgWha6kQx09imeAp7LQldFsFbzPGT/bHvv0gA6H3NsEedXgric56o8qcRmdp7Fz0JWHHLFdkmmtgBi5519athDMt0NvxeZlLMyv3WuHug1UIs/sgbmOr/Tugsv117nqZRnTub+mMCKPG8D6IdwWb+3KdAUuFQKNIC+8MrdBQA9SimllcNJxF4ctBSO9MZiCMkMNhjl6WNldqVHkcyUKHyUlvRtMXMcpnewAz6R1xxbNXp717KuEUBfmAV3fj2DI+Vb0TaOFusZZwdlMEbVIUr13M+UIIPwCAAdeA5EV7opBjajEJiUkQjhMZn0MU7wSEoSUpRr6WT8FnCgOnsBB/VqAH07B1QghxEU5xsDKEE1NbDGawbQ2q5aSg74QWal7C7DDoBiZngnyCdAJ94EoqQk3yEVLtYOoCdKftu8tjWs97OtJF11roy59xoIZf+TTalcUUsBy/RIf1FnYXXW1N+pDspUwgCeq4hBPgfAsEeSLQZ4qlcD6N+ixl0E0KuzsAKEwJJkENLNag/MAOFmwR65OCnJaDIO8BL5BizGY3HwAs8DgJor8LJPf6i9Lck4fG7v0P/WBqDXfe6+0SADjXIWoF2yR8l+uqsABXMFwujN6cXLsVkrTQiciYMYoKxXpUF/DlBC56GjbdN/1wig458PfvCDm0G3qkCJZyMbVYDCU6e6akaT+4vNAgRK6X0zWh9a0rI+QwKMA2LWrCBnxhquYaZbMv7ovtHN2F619/DagZda8pXemYBHAZ3nuiqda1Yk/kop8YDQtdXPofcbwNZMHgD+MpJNx4aqgVDDM6FmMtcAY4EIadGmTRv+TvZmbe0h8Kdm6O0CqJfOQB9Lu+j3u0qNj/2eOd8XHqEX8iuRF4Z/V+B5VybknPey7bvCz+EzWcHkZ+4zc/w5zs4KNrOVkixBbxCwk5FqF+lJH535XD4JfE4Xik7kmbI+UwB0vpiUhjZb3wDC5K4AFOO2lk9j1jiVRPjMVJpYOuBi1z1lb4VeVR6OeY5LfE/4dQjWL/UsFUAHpG8D0IHoFUAfG8y/756XBtDp2KnyR3dLEJjnYwtLVDALDkl7C3qm6zaZEbsJX9qH2pUkqJU/MBWngPPKxBt8OrV6Zv2NUwLo1e9CRiWIyT0naNXMzkjgE502gW78BwmSnBpQ0wD6Uru5v7cp0BRYEwUaQF94NZYG0OuBGeXA4c04qT1YKRYpD8WwfeCBBzaD4nRsCSIGdYwjB7VIN5klZgd1yio5qCk2nGScq4CxAODuOQYIJSUgvO9JpBynh0M9xj0gM9GzlKSaqX5bScs1lXBfmAV3fr01SxYZ2lYDnXKYPlkMrUPBpCWeKVHFZkqgjHCDEzIXHqilB9NrlOG9D6isWQEpMep7Gcl4MAP/cYLLCMGHHOOciUNnbwPo2zkAbTktDU67lJISEVt72dX+dpwoa7iqgR/DxDqTT4mAZtglQtkzkW8BgAKiMFI4ojmM4my8zajL868dQK+tKBhw6UXn9Zov9K9ZBTGGzWOzeCpgiT9q5D9nYuRrrZLBsZzygAEbayBP9gpeSlUWZxe+SqlOvISnDLKoXg2gf4sadw1Ax0MJjjOTTwHNq4zCpzXT0JmfktVV7g5b8wgOEiRpCCBKSUs6XaqHmJ2/cdSmP+k2WXcJAHr25VDfjSMPfQFKdGABLwJG6QoGWuwCHGulCeshkzOBZfa9oDMD/aJvAOZraXH0T4nbWiJ5jQC6M/8DH/jAZgDfkmHIwck20I8TWI1ep7qsYYJ+3V+yxK1H7scMbEiw5pTyyM7HlBs1J5PX7Iw494XHE6TqXivYhcdUmaj2V4JJ1w6g0zUT4Eg/S5usc9E8GcUpZ01m0CPJD/rGsQB6zdS0hmkbQJ/IOSCowO/SYfkGyOlUW2Df7Oq9XgOvyX79uMksc1p7oCt+CfBHR2GjC/oz2/NpYVH1q3MC6NWXwm+T8tBr0V1rVm32JfnuSiY2HTItFtKf+VQypdpHNSs9Z3vmBISZa0YtP1Rtm1d7w9d2JafO+t1GP/s2fimzPVF7vB9Kc/RKhqjgFnsymfr2TPxmgu+OvdAvuoLZvk81m12VbI79zeHnE2Rhn+Fh9Mu5c2iW9dz3ttT3VT8r3j4mEG/sPV4rgO4MTznyGvzItqGjZKSFCH2ZbVKrfeyiIbmUqhnOMxnozjazMyHyyxmdEu6SumqVgnMB6PZRDcZNRQv6LDrRc1MNNv5y/ghyxUA3gdMp6T4lmKIB9LG7s9/XFGgKXDIFGkBfePWWBNBrxG+iOKOkUchPAaC7h/Qv5wTiqEgJSzOlOH2tOPyAm0YAT+dwAAAgAElEQVSyk1L2hsKRiFRKS6J7OX4d+rKmzJxX6Q9HgWGYc+gAE8YYAp2B/m2GZ/jFCY621bDlQEkfcQpW+Gos0LfEtgp/4DkBFskMF7EdZ4f3JJoSOMUJxACVvbUvAjWOLAoopTP95TibZO8ZFHb8lioK+A446jeG5UYbQN/OATVzgvOOzGAM2fMpw59S1ykFObY9wxI8V7+z8h9AIyX38EXNKEsZQ7OMTE5EhgkjLo5RTsSUxDzEabF2AN0zx/isQQbp2b30Gk39fmtQnUqcGzlPDimbmjMZHQT5MLrNZG3KNDNOk0lKVqXEHP5nsOY7OL05BAznYIJ4ONrIHDIaOEcmpQTbMJCnAfRvccRdA9Brr2V85BxL1iFnSpzZzvNU9DE7KzneDQ6WXGRfgiSdtb6LU8kgwyMb6Xq1PU8AebofJ+2uQLxLAdDtTc+fc4u+mwwYc5zB9Ag6QVp20Hdr39bqmKoZ7fR2AK7zJK2QMqNRzkbfXcsu+nf+VtvWrBVAf9/73ndjyFpNhRYz20BQr3FqAF3QAr2SrWFd7RNrrZ8m8Nx8LIBOz0x2e8poppz4Gs5IvBjwqwKvzi7nozMn+kwCuMxTggmmntVTPgcgpmMa5Fitajbl+479TAKcch/2e1r/kB1zAOiRyZ4dP8eOwd+RL34/+gY7j7wyBFXJTk3wU5VXzpZkx+LZWoEjFef8nu+l5/pedlKVV+nn7ExIYBWanhNAr1nnAg3obGzBtbRWqP6eaq9aG3vTSAn3lOeeAoAcw9sBP+v9ec23EJ5J3/m0dMlnYg8F5EqFLoBvHWMqDR7zDGM+i1eSYY8/PMswmWXM9+Q96aku29WgsyUAkq6fns7Ox2Mv9K3Vz8Yknhz7m8PPo5c9lmxez5qAgdpOcO7fPdf30XtrwHz6TdO37dulrmsF0J3j9CZ+GHp39o2zqFY2pa+kIpazqAbJb6O5PYxmvhd/0tESzGrGtwn8Ejwo0NPgE6zyq373KTPQ3XvaZzi7kqDivE/VHbNzPZn5fFQJOOCjGgb0H8qbDaAfSrF+f1OgKXCJFGgAfeFVWwpAj9FRM2c9SowPyujSAHrugTKTfue15znFxmFMWWTQ1d6vDPRtpWujwNTMO8oRIMJMuU4fIopSwFLRc2NKUTWA/m2GB8zo7/3www9vShQxYuLQUZLo7W9/+83b3va2zbrV/kgLb5lbvx6PUJTjwMdzyeThHEvWl5lCmDKqHEK7elXVbFlOIKAXfuNQZcxyQpnxbUqMAtADNlBI69UA+vZlDJ3xmb2IrmjldQBMMqOWdV2Lc7Y62GSPBdhIL0n/xjspp+i+GW+cHsCpBPnglbHlxIZUXDuAXvneuZBWCBzwa77It+owjgPSmTIlgAN/11KpAsJSrlc2Tfoh44+a6cXJknOVAzdZKeRdwHTfQybH2Z1AHo7qYSBPA+jf4rq7BqAPM8Yr4M3xFEcSWQSsBBCa7YHoV9tAXt/LiSTwLmUNyb0Eh+D7CqxxzKR/r720q/Tq2gH0ml1HptWykfSPnAWeL0Gh6FBbNewq8Yg/K/BQM9vQWRl7+q//j35PhqQkPD2HE0yQAuCtBiqsEUBHr/e+972boVVTAHTgj3MSHwIMPNOpLgEmHKQyad0fsBEIyBkZ8EK2UQIxU9Ho0Puzf1JRoFYrwFP2wLmvlC2NE9Y9JlAQ/4bngOjRrc1r0dF20a+WMa+ZoufKdqwAHCDO/k7bMjrxsQB61VXxW8B5fE5/iC5B1qeignVM6yuAwK6MusgrtKPP57vM6Usr2M+ZkMxh5wrbKYOuEh2rBvycE0CvJbjp8YIW6fZr0V0rr9YKA/ZeSp07z9PH3jy2etLccqfeXz076+t67nldg/OHgXbVbj9nEH+lU91j9f+nyBTnND8Mf4zhPEh2NqBOtciU2j52rYa0PUdAgmAK52tGfAAJQDz2Gdf2eTSvQSDkO/2QzCUbl7quFUCvFULoa3zdqlHyCeY8M0uioVO+8pWv3OiTaU25LSg++9b5m+x2dnu1451nSewQKPyqV71q893OtaEMy5qeEkC3j/hdnFnunT5rOI+rjUWmJBAyAfh4UdDqrpZyY3m0AfSxlOr3NQWaApdMgQbQB6sXozClaGs5u229jXYpy/l/CoxMWUO5QsZyyhVxnKc8IGe4z9QsxxrRWvsF1VLW9dBO+S4ZbZS1uQH0eg8OYwdlDss4EBmdwMyUjuE0pbgYDuqAm6LRdxlCtccaQwKImUExyO9SkAAJhsM/EXXmlLT0nurcuesAeo1it1b69Oqpm/51iQLm+L3//vs3A0CDn1JJYA0Cj7MmTuyascXZV0ubpgy9Gdgdp1DN9MTXlZ8pvMn25ECpF8CLwhxANM7fIcjWAPp2LqmZCQH37EmOuNrHL1G+5nM5gWpwEpldMzA52Bko+BC/xMlMPsXAIvsYKSmvLeAnDsWa3XnIflo7gM54SynSnAHOA474NV94LA5dc+0DNqWFQHpGxwmrwkdKp+KrBPVwotSIec6sOOYqUOd7UobVjK/SqsJZmpJrw0CeawfQAQ/O98gO9EyZ4drDGx3QP+tgfeJItNbJwuZYUFpaf2Yz+R5gMjPnFx2jOtwDKCcQjU6STOyUsTU7q9yzYS+n3QPgOf30zO49mUG3yb8KviYIDgCWjMPaKoOzyW+RTfgc7yUQwyyIKSDtUD+ruqnncEYCTLzObwl8rPIPn4cWfgt/GgDIfH9aDjkHjDX2QK/VNJLZ4bnty6yh2bPJKjLsSw48w9pHf0r/323yEE8lWM+cUvn0XzROdQ/nKF7PwGvhe/RPNoy11voh1XqcVQlqArBEx2OHRMerJeCXkNkB0N/znvdsQMNa+QOtOCXvu+++jQw+1RV+xtN1TfEj4ByIbrZv8O5UAH24vnSKVE8io8595f7Cg1XPwRfsNyC6oJhLAtDPTdfh7wdAz/o7NwAAwDPn+xQAvQJ6eCprSC4lE43OmuB0wDq9IfoHeRWAmyxJ1bF9WczDUtbO11TvIidT1YyMdw4kC905G7+Ae4hd5n0BAFI+l21qeKYEZ+E9thheNB9SJWgbLzhDax96zwE4ca6vXXdlUySQm+xHW/auee2tFda2L891P871hx566N6wR1PNC8+/+93vvnnXu961OYOu4SIXaoUde31N5+DcNCbXqn+Dvpay2XSKeg2DT/xt6Ge+ze+c78NXZCffszk90J0N9CsJMobAqRqkEl90zpRq6wwDR/I5dlgSH/z+3P7nSqPYtfRbPhg6rkFPTpCve07bPLRmv1V/XQ0cqVUxnL+p2GJO4Ls58jX+7AQUDlun1XtdEkC3TqkYhCbWN/aI+01Cm9c1+975maxz50R0gAQ5H8P/DaAfQ73+bFOgKXApFGgAfbBSw9JMtRyvg3lbFPBQwakKkMMt/bzNvi+gvGwGBqssaofZMEq+AuU54ANApSQW4zaRjQ739EjkgJ1TgRkamBR8BrIDu/aXE7lXI90o/wHN07eRIsPBuOvyjFEKKNXJ8KmZIZQS76uZguk1TDFM2TgzZ5eLonfXAfQKCjJgPvShD21AdMp1+NLMgfnWt751o1wD0Cn/MQDWINxSQpuyyOHJ2SFbE+CdcnaUZXssZQRF+gbApExWWsThxLDw3YmMxuc+Z3BS4OVUPcBnu+jSAPp2LhmC0jVQKQBDnGmZDylxPidv2gcJKGEUpKyrOSV88R/QPDLP85HBiS5naCWIA//UsoRT7nXtALrzgGyOAZrsJP+35guvxYh0ZmT9nFnW7dBr6Fgmm5LhyECPw9OcFhNmZ1QcAN4XWqJrvRjuysAD0fFY+giTb9scDfgT7wiWMmS14ss46gV5RK6RmdE3yDGllt///vdvZqBuepk6F9KSxedPdaVyCrBBpZAK7NbSiKny4L7SmiNlWcmU9A1Fh10AuvdZI07+umaCKqqTyTqlx67PnApArxlddJv03+b0z/2YPXfKEjqzEniYOXqj9d2VJV4DOn1/5GHtr+63akCDvYTHDHyansn2Wv2dNWege270q61cksWZLOVk7OKltBVKkIxnpvOOAaQSzJfyrWibQEF8n0o7HM4JgjDbfwHr0TZnJzthzQD6I488ck8nsx8Bs3kOcuZUV5yNsTGSJe78nxNAH65vAl7YO2soXUvup6yuGT0S+GW/NoA+D0fODaCTUTXYn5zA00aqKTij2OzRafFcyrc6y5OBRoZFPkdG73pqz1EDS6u88rvZR94TecVm5++IX8AZkSAavoxzAejRu8y1RdjadVfB23Q29CUzE0gVu30eju1vWZICdw1AJ4NSXctMTrCj2Tzk0rVd5GjsDTq2oJ+08SJr61UTlarOXf3Kef+uqhTxSQ8TuOjtfFwGufvGN75xM9g/NYErbTqqv7m2YUgSWMBzui2bKD5Y8nxO//OQH+p98cGkFaXgrQSI0V/Yg/x09G/yMb4891r7oacyIn0MbVLuHL1yvvn/6s9mM8W22aerLgmgW6dU/zLzv8fuY5vYV1nznBHo4DkSzIYPUn0vvvJj9l8D6MdQrz/bFGgKXAoFGkAfrFR1IDiIU2I4fdOimNw2R/FJpGV6jjmgAyLJVkkGiUO+RsHFGK79xgI21VLbnKEUM0YUYzhOdcbwnAqM54nSZI7DCQjrwE7JG4pHBYlSwpijnSMx2Rv7+v5UsB79kuFpVso2irf1SdYMGtRMMcYjQ1LmD4Pd1QD6zRNAco5ZmXYGAL1mp8sCetOb3nTz5je/eQOgpy/O1MzZuQVi7fWD/1JyHZCeXmtme4wSDQChJFb+qw4nhlt6cnmdjDPfkawH/BueCl/tKm3fAPr2FR8ahLWcZgVUhq/n5p8x30f2pNoF44TsSSlMgEp6anpfyh7jLwAAMNJcjTYyKlHPU4MC1g6gVyDRmVfBnzE0P9d7rF8CHeJUtscBOjk/Drk3fE2GJGNUGbVUouFYjuMDH6R3sTnnLLnjs3Em+64Y/ymHGgeMc69W1qj3ee0Z6DL30naEXmQdU72iZm7XSH3vp38kG5qutAtAR7/s7do30v9Vh1atYEIGnBpAx2+11y39zN5LBkIN3BSokd7cAji3tb7ZVR2oVlYKaAzYTZlx5y+aJQBS0IHv57xB57QusLcCKJvXCqDneem50TvJtQS2cE7VsyqBLfam503gRSpD1CyfbfJkGKjKOUhepKSwMwigiea1d6mSy4IeZRLRUxLYR8dZO4CeezWjWSo21AoSh8jeKe9F5wCOOdud+eg3J4A+XN8aULgrq2zK80z9zLbAL2Bi+n82gD6Vsk/83BIAOrlLF021lVRtIysSWOWMqOeYwJvoEeQGOQVcqMFn+0pmB7iPbyAVC9hkwPQEv/v/nKPmYWujOPDZmecE0PMcZOaDDz64GZ5lzRd9IwkDAB20da6b12Kvr5l+a7i3uwag0/dUYaI3Gs7fAJ9raGUyN0+QobW3NJmrVY3B7qxXEqeqb2RYmXTofx5mrcfPQu9nIxlkGkCVb8o5wA7Qv1u1Sfpj9T+nckiCraKf1171/ua5AkSn4h79zXfP6X8erkcNXna2pZpBbafkNRswWfHOmNjateqJ93iu+PzQpvoCa+Cr8zJB43TV2JD1vBze65IAOn3N9yewVuUUNoJBj60VYFIRjW3Kp5mA5lSsjS/9WN5vAP1YCvbnmwJNgUugQAPog1VyIKUcrzlZOw5UB8NQcbnt3wyylFRxyPl3Dn9O3GRzcRbVEmLVsVIzg30+So2ZgZSyNA505aWBnw7JORUY95MSm2bKSfqdMdBrpFsASzMjLiVCBQkkW/62sqRZlvREC1hFMUhGvwi7VAjwPsZjQHSOHr9N4Um2ewPoNxvHdtbRGsZJQLmulzWjXCvtCUAPeDNHhOIcgrGWAqdAph86J3ctdcxZVA2XKNPAzFrqiVGRz6WUJn7xec8f5bOWHhyWS67P1QD6HKt83u9gfKSsHPkfHjMzsgLckWmpUAAoAp5zYAHQOSPT+3aszNv31GsH0AE9AKaA5wk44ISsgE8tZzw1mGAKd9SSdM7SZHr6f3s7wTLOj5TeH/YVH/O7FQj3O4DFxx9/fBPow7GcqHaymEzNGV4D1aoTw/8nup+zNOebM66eb8N7u0YAnTM+/WI53wLk0s+s45jLvkxmuTUH7HIicWY5E5XTNEfnG/OdeQ9ZkPLGovxzdjhHnLlzlnCveiIZVXtz47MM+y2VWRJoyYlHTqV6gXnsXqwVkei1ZKIgEedvzWD1ncncT6CCYAV765IAdI6pAImcdXFYoXn6z5qj76ItfTRZR1NLDNN7o1sDeFM2n3ytJfCdOfR+w/peEoBebQI2gj3oGfbpV4fsxzHvrRW10DyltX12TgDd99VyqEObb8y9LvmeawXQE3yeLLqq+y9Jz13fTW4nuM5MdgbkcJ4dWsKdfhC/gGckq+gbBt0rv+Vv0VXNkVfOPrZzQO6puqqAIrKRTcYvQG4azqEa2JxWWORV+gDb7+cG0ONrcUarjmHQaddw1dLJsePpr86YtBwiN60l28PcAPoaVu72e7hrAHoqc0anIjfi45sbQLdvarJErcCRwONa3joBRrev2vh3JAM9FRDtTwGP5B+5m4scrwlSVaanAuowEz1geXzR9d++K9nZaI3GsZcApzWgtVbgiO2ZzOz4OsxVjtcKqOzTtABxfs3pf95HaT4a543BNkyQqUBT9xu5SSeuGei14mECBJIwkRn96fVsdDO7JcHH1m1MZc4lAXRrkWDetJ5M6xFrHZ+L+6+txJwXqbi3D/wfz+HffmcD6FOo1p9pCjQFLo0CDaAPVsyBlFKN5hzMZk6VKClV4dn2Ov9Xe8oBXRzmcXxRppKhcluf1ZqdUEv8MDjjgHeg1367cyowycx3KKc3a5x5AgQCRLjPOMAYcykTA9AHqNeyOWM2yzCTrwI0APT027U2tfc1Z7XswZpB2AD6zQYkjoObs11WpP5IMkzqBaDhBKYsomUi3If9msas4RLvqY5HPMlBk57UjLEM+zkKtPuo/FcNjQDyZu8JoMWpk159ALZahnDY97w+ZwPoS6z6ab8zADqD054JAGrGVzG08YhAKINRUoMs8EgAgrHg1L6nvFQAndwOjczOrAS2oOOprmRoMYxlGKYMtddzA+hVRnEmJyMYLVIiDnCTrFRzPdvxS3gHrWrJ9WTLm2t265CO1wig0zcA50BbgG0N7BsLoMchgnb0hpSTtX/TL9rsuw+98p0p75ey5WY8MCeA7rwKKDQsZRjg1QzEdoYb7oNexKECvEiAT8q3j3neAPdm52/KBuLztLgw+85kaThHa8uiSyrhXsEgz5qyyPZvbR2Unu/0XbpC9u/UXrS19zpdN6Xj2SN1Dfye7PcEjCabZO0l3Nko0cnSLkGWkDFsRzGGL6e+B53pxmw0r+Mw5mSdE0AfVsKomV10inNf11rC3drGdqWbc/Im+PocNK98gAfYL4BmTn8yfQqAXm2YGrBHViU7vQbikVsp5Upusc/xe/bjFLpUu4eOk+oZ5FUFJ9iUadXg/D13CXfPWgNb6nrQ/c99WbdaQrlWJnFvDaCfe4WO+/27BqCniiVbiE7j3E2Qz9znINkX0Jh8SjsjPiJ21bYWTXMH79F1ayWr9NCmt/EBV39xTdpyZjm72Kd0kiF47nPVNzz8O5mR6qBmdEiFKD6uZCE7C2rme03aqtVQvafaq/T7BImSQQKjDDJ9Tv/zvt3l/EwZc/p4/IB0drQDsFt3zxG9OAFieZZhJaD8v/fVCl1spwRHOy+H37ftPpcE0D2TZ06rFAkLSTDz3GlxKgkg7QTN7j3BBHMHWTWAftxZ0J9uCjQFLoMCDaAP1onCUXtH1iweh3SuMeX2HMLDTDT/FyMVcFAzYqsjqb7O+2vEXF77fMpSOyTjrKUUzqnAJNItAQUM/WSgU/ISyckQ5sjLAJYEdPS3Xf01d22XSj9rQ1mgAKf3ekrjM9bjyDTXzK9aCvKu90BHp/T35sxPX17rWS9KIlCBo52zIz1SOXbWcKWKQyJ27c04yPJ8Zv+fbE+KdqJnKZ41Ay4RyCJKGU+yOo30Tw/4EEcPo2FflkYD6GvgkuPugbyJ4c2JlhLcZvxCrhgBpche+6OW2o7sTun24+7oZgPAiSjnIPU6ZWfx21ve8pZ7w30l+thvxwjmqNDP+gMf+MBmxscJjpEpm6AZ8nvKtSsD3blRI6CdCXFczG3A3WZsp7Q6526i8xnbcwLo7qGC4TWTFC2iV6BXAGCGJ3kW493aJHuXIRzDPaWhA0zuo981AuicBWmnIBs45cKTbTCGbznOEiRFzjvf0BVf1oyNKf0YfW/OjgTV0Ek4mIAkcwLoNZuGLEgrE06UBDWa05ZACxLPycFluL8Kmuwr11vpmuCzev46a+ln1iR6GQdT9FPPHxkAuKkZ1Gst4Z5nllUZR2Rkbkojp+es2brH4ZaM/rR5GcOXw/ek4lSCueIoI08CqJjJ8ASuOn+i2+DfNZdwZ6O4wgtxyN6mX02h5b7P1MCqlHF2ZrqfOQH09IxOZRvncYD7KbJmbjrUgG/3lZLceN1evtQS7rUnOBso9kKC4uem423fN/QLVLuWvDgUQPd7AUDMgtudBc4azx55bQ1rUDtZFT3WmXiofT58zpqxiLaRV54vPY7NzqMEcZGZ8R/4/XOUcPcc1aa0L5fKiL2NN7b9PedsznS+l9ju9McG0KdQdT2fuWsAes7B+GbosfHNkF9zXvZH5BC/Ycp8m4HXtfXjmJ7WU+4tcjV+XQlTqQRS7Tc0qABw/K1kOJ0hcmqXjBjq6FXfQOvoNmjsLHAf7Eg2S5V/eZ2A5Nik9MoacEvHrfp9ErjIozn9z/toTk+LDWitBRdZ51pJ1plPn6nVW2tFj5pJT/fMMyUYOvYSOxzPGM7L6kPcdY9LAujDfZRzwdngWdMi1nkbuwRO4N6TPT+12syu520AfYqE6M80BZoCl0aBBtAHK8YATAnalKFNH8ltkci7HI41Ss/hXEHwRK0Ne2vW/x++p/YJDDDioA+Abk6/SQel98ypwKALJ0qCCwCucWLX/qyMYaXDDNnLc5cwpiDF+UQxkYHGWeDeqtOaMzHleCmque4igB7nCWWLExg/Z6TkK6dwLrzLIZuIRcAaxRio5nVVptcg8BI9GkU6WVrmKNOijTlukgXBEVEDUijMAaTwUbLO8RFlOU4me3nMtTSAXgGMmuk6JrDntvuv361UMrD1gx/84MaZmnK1ZIzeWXqumvdl49/2e4f+vQYXBZi+rbfsob/h/elDjWcCoAeMQIcY3oBX+0I0Ob45tMrGIfd2qQC6fah0M4DejHaR14zwU13ODs5RAy2dkcp0CkiYG0Cvz1Qdy4x756dBDqc/qdneq06WlFlDrzi+zc5+vO+9+0DPawTQOULiZBIklew6NB4r/+hTZFaqAMUBTVdIPz2z7zz0ynfm3EgAodmazwmgJ1OWXoMmqskYSgLHuYM/gBUy/pRspBcleOW2ykdjnr2ev87V8LbZPSTojOMmDh30rtfaAXR7M1Vt6J3RMfx/WnbIrp9b3x3KkJrFGadhykzSUYaZ29F3U1XBvbtngBYd7/77798MrXqqzTE2kGIMfwzfQ+a9973vvXnPe96zkb9V36hn5xwVW8beX83mH1b4mhNAH1bySpUIvJVqF5X2S67DNtoMK345qzifnd/kWip1kCcCcexn8ymryIxd0/o+tjznssFWzHPZC1VOnpLew5LckYHOpVq9ZGxP65p9yDZ3BnCke9bsK9+dymxmsjlVMsbaNmPpXys4BUxPtpzArZwFsc/RPi3bEuDgrPzYxz62GXS32PR4Dl3YpOapLTLGPsu53zfcl+yQhx9+eDMA/VMA9MovQ/Ds3M+79O9XH0YN5EvSi9+v51LOhKXui+y3lh/5yEc2g1xKlQx2yQMPPHDzzne+c9Mze8mrBtBUm/qUcnHu5yN7Uuaa3kYuZpBDEkTqEAiJ5ue46HIpQW52bqW6Yk3gyr0dsi7b3jv8v226h/Mx1faS9JWqpwHg+c7IoJwt6Dqn/3nsWjg/krFv5u903hsB0f1/DSbg5+EvT4sr5xFbxeCjqBXEnJ8J9hqrny4JoA8rGrG5EgBOZiVIjX8qQQHmsfc+lu71fQ2gT6Faf6Yp0BS4NAo0gD5YsfRAT/Sawy89vQDFQ8WlKt/1bxVAr1FqMWS3ZZVX59EQdM+hHdA9c83YoABQZCg1fnNOBSa98Th6GOQUu4CwDP+UXaR0VEd/LWE8h4EeQIDzkJGRrCD3VTM/OaspP+6nAjR3DUCvChbaWbMEPtTe9ZTzyqcCMgKWcuZwDnNUyCDjSAv4sKQiNlaYesZkX1CG8UIck54rWT4UuzidvS8AFL7MM3kufIR/8A6n9BTFc0kA3bMm+8zeS3S12T6d44rzgEKe/rb2W+hEzuAFxiYl/VQOVGuVCGCzvZ2+YnNH0qJlIpatZ4Ah+8fvJqKXnEmFAv83Jip56ho1gD6Vct/63LkA9FpqmwEfhw6jPgFhyTCIE4ssSosXcqiWwLffxmSLXSOATo4HzOSQr+UGxwLoNXiRfA/YbV/XzIUp8rQ6mVIqPmcp2TEngF4zlOmpAgoFgzjna4CYQLBUkSGvkn0/R+BTPX+dS2mLYCYLE/yZyi45V+tOXjuAXuUGwCL85/+rg81ZtBQglQDBlOBMxhaap5UTPqtn8doBdMFL1SYi5+K8PGVgFR0xZUCtaaqCuLc5AXRrmPYd5pwD9gr7chhAEBl/3Kk3/tOcrnTk8JizKg5p6xGdLyBDgs6mtigYf2fHvZM8FGhNPgIkyHiDTuu5UgmOzKyA+nG/uvvTQ3CuynEyJJWvgBKpcAHkuQ0ozvkn2DVVbvB2qmD4PHvO95r9u1ZJmvN58Xr6+dpPyTY1s7GqfR4/SgPo21dgbgA9Z3Z0J+sTwFL1xuMAACAASURBVHZK0OCcfHOK76pJKF5HH7QXEpAe/s1ZMHdp8aH+88lPfnLTJswgc1NtwF59/etfvxkvf/nLFyUPeRDaeF3psugPL/jllwSgDxOV+DfTBsNzVL/yMPADCYdBD0P/dBIO6lzPu+q7yGtnRwXQa9n2tGEz092Sqc3umdP/PJY9yMkEmdKn2IfR1e2p/M2eroknni92Svzo7JUKptNLva8mcIy5r6UBdHIp/kC/xa8rUAQtsh78U/GTWb8l/bYNoI/hin5PU6ApcOkUaAB9sIIOHQYnZSWZagHgOBW2KShDRWbbv/cpLkOlJU6T4f/HCK4lN4fAesrrUA7mVGDQpTr6KXbJRneAM/hT9jpgOoWqKhyHREvu2li1z5uDOs4dylINJoiDmCK3zaHIWJGVw+mcqHhKxtvf/vabt73tbTevfe1rN5/LmOPezyEsKj/jaQ585V0Nzx7la9gfKNkR+IjiKHtNppUMlIA65jmCIo6lyzAbO2W38UeMUE7BKJme1XPVPWkfZa3xURxqlOla/WEsHywJoCczmhGA/5UFzpjD+VFBKMEyCSDyewEH0AhfJNBgbvB6F0/4/WSumMmabaXQjuUpn7cH4mDCP3F8c7x6/oBiAckSlV2N3Dnuo35HA+jHUfRcAHrtsUYmRccgJ2pZueoEwesJVDLjtwTzJPP8Nnl0jQB6ba0QR0jOq7EAegXtyP04gsh6a5K+eSlheAjX5SzJuVFLHsqAnBNAr85eAGCcJ2R2bUtCFwtgwTEUh9EcwFc9f8nLqjfjzwD5OVfx8BC4XzuAHkDROZBeneknmWx++hB6hrdu25uH8FQ9j1KGs8oUv7utJOMlAOh1fwjyANIKynO2n+pKie9kKqUdEH6eE0C3dhziGbVFGJlTA3tqgOep6GAvR+dxr6lwYX86f2QyAXJTbSdtA+aQI0s+Y/Qm2Vkqi0Sntc61x6k9lOD1uffvtueL7Kxy3H5I1ZK0ZUuv2jF09p3sglSasIbxJfh8gAHzkgED5FOCfBIgkADmWj2v2ucNoG/fBUsA6FXvtA/4QYxUwlhyP577u+kgzm22I7lGH2Hr23v0y7T0yD6yl8jApS77QnBPAiCrXUBvU81R9a6prbXG3netxMcHEr34lG22xt7r2PddEoBeE7gS5JWZvjmsljKswLft39WmrOBvTdLa9Tq6ewD0+H/qnL/hlVRx9H1z+p/HrrWzL/vXXHV1+zd/cx7VSkN5/thuwyqvCbLz9zGB6/V+lwbQqx2QQFDyHC3ItyTVnarCVAPoY7m139cUaApcMgUaQB+sXnUg1Mwmrx1UQwVlGBGYv0dp2TbnJ7eVy9n2t13fsQvM9/+UhbkVmBqxR6mLEwjNRMmmLG9A/Sgb9f6P3Sy17FhVHCog6vkTbDAscXvXMtDxbQIEZChzIMWB7/9TXpXyWwMGKGKMRoMCpvSrIQu99po/FXA6lm9qKbooyPX/fM82kGXXPh7u97H3sSSAztgOSAHgrr2553Z+2FeRg+hZ6VSzpU7hbER7hg0+FNBhkDkCXwTwMPjnvsIrycxKRg2+r4DFklnn9ZkaQD9uhc8FoFe5UzN2q4yqcin7aVfg3dj9do0A+lDG75Lpt3FKDXSscr6W1r3tO7b9fXiW1H/LgpwTQK/PTvanb6vzB0hRHUEJxuBIWSrIJ2uTijBVnx0GhlbarR1AH2aM5vnwSnU+DjN+pvDPvs/kPrbx/LY1XTuArkVMghXNgALBq4YM2VNdQ4A1vUc5A+cE0DlwgeYpzSrwMSVb6XQ1u6tWkDgVHYbnVPgNnwOcUl1MCe2UGTePAXZP+QzD31I9SDlzw1rL+DfIy7RrMs9dMe22vVz/nvOfXplqamge/dY81t6qgebxW9SMwgRnzGmbb3vWKq+qrjPUa/LZBtC3c8zcALrvS2a1mbyLP4ccuvZLcFYqOnmdoBL+kATdmwVNp6IOnWqpC6CXM8Hs3EnwCRkgqMwQNL7klQowQHsBgQkSX8K2XvI56ndfEoBO/qUSjrn67vBj9WtuyyKvfogK9Oa9VaeoyVcBxIf/VzPP855t9g1619/mo5rb/zyWX6quHntkaGfv8gHmPMwzDmk85bxcEkAf2gGxS8xZk/BMfbaxtJzyvgbQp1CtP9MUaApcGgUaQN+yYtWBWp21Xu9yjg4P3nrQjnV2z8k8jKK5FZiqmHA8pHS0+2aEiJqndFflY85nus1AH/69Bhjkb9cKoA+zwGIEUmZkWwh4MMu+4EBS0hC4UktPV2XZ+5UBMtCRw4zzjAFXHWcillPWe0nH/NJ8NPf3LwmgW7dksNqDn/rUp+6NJaPk56bRlO/jXBTEkSFwJ72qliz5OgysqhHLS5bDGtKoAfQpXPPtz5wTQD/uzqd9+hoB9GmUWMenlgDQ82Q1M985QFbWTPOc76eqGrPPSTVcjbUD6MP7rcDQ0qD5MZx7KQB6qre84hWvuFeuFqB5qgvAmp7RAVgBSrK+5gbQAST0cLPfTUsla1Wrd9WKWqfUMXbR3BqxFxJAm+pD5rHA7qnWc/g7u9ZXhmn6hJo9YwIjTyUnh/dKTqcfK+BqSsWvod9iaiDwqderAfTtFF8CQK8VBVUTjF9A0Py1X+RYAme8JneBx4D0VLAzq0hCVht8XktdyTwG2PO90NsTuE4G8LkIFgf6L3mhRfw7fgtNyB8BPZd6XRKAPtzntZoT/X4IkG8DyYfBSbuSHiqYXv0ZQ5A9/051pTH+7CX8z5fKf0sD6NvoEttrzFrNTdcG0OemaH9fU6ApsEYKNIC+ZVWGEWzVWebtQ4fZrn/X95568ZdQYGr2t++PAebZ4gATwb9UdtM+RWEXfYcKxLUC6DXowzOmfB+AtfZR0g8opdoA38oxGoDxWuJHloxysxz+1jkZEQyqmrEhUjnlBhl6yWxYg8Pv1Huu/t6SAHqAEusiSlnP25R+Y3hf88W5iF9TSjT9dDlA8POSV43urdk8pzRSGkA/boUbQP/wzYc//OGbz3zmMzfK73KWmZ/3vOdtWnQY9lQqT5Bj73vf+27e//73b2agTtq12Id6Mho+39ftFFgSQOdwTVlW2UtDB9mhvftuf5r53nGJAHp9+lOeAYdQvQH0cdRaA4BO5tLDBauSySm9aV6DPk321/LfaSdiXsP97VvpXevrfHvJS16yqXxgZuekcse5ggJS3Yiui+YpL20eS+fqw4gfYltA+bjdcbp3NYC+ndZzA+joXME5QTyq07ElVTW79osPgw1pkLXJRgcWV7qoEIImBt/JUlda7eW302bO/wvoSRCNjPAlL7TQngNd2Ab8OwHSl/zdJb/7kgB0cru2VqjVEPBEBcyr33lXVvjQFztsCzqsSlL9d/V1zXwfs1ZL+J/H/O4a33MOAP2cdGgA/ZzU799uCjQFTkWBBtB3ULpmz2zLpIlRuu3ja3CmLanApARtImT9O+BrovbXQINta3OtAHotry+rIqC5DPL0WZTxorRSwHbRxumtBQCpDneA7OOPP77JbFbCLJ/xntqD2uunPvWpm8HIy3ecK3vjVILztt9ZEkAHjqT8HoM72UyqCszRA/22Zzvn3zkVGfnpvZnoeI7dpfu0VafkKYOEKr0bQD+O+xpAbwD9OA467tNLAujD1gD72g0d9xTzf/rSAPT5KbDMNzaAPo6uawDQ6cwJYnruc597LzBVcOC5wNxKPfJk2AM1+v5a7b3c/671pQ+87nWv27QMMNMn09bqXGXpA5JU0AKdh+3IbuPsod9i7WvkeRpA376qSwDoMqoFYJu1NmDrs/kBPtd+AYn5PPQU91p2t0HWhi5oU+migt9Sl72aku3mamva92RRKggtdQ++Fy3QxFBxMHQBpF/qdUkAemRg/G3Vr1fleZXlQ7k+5m81mGroyxiC8fF1HxKAtaT/+dL4sAH0xzfniiEo5wUveMFmCMAXyMSXxxddE1RUzxWwb6jKkUAenxew/7KXvWwzL500c2m81vfbFGgKnI4CDaCfjtYn/aVWYLaT+xIB9GH/zSjXCWCgeNSoVdnngHMgujn9/pSkZIQlcwToDUA3GEy1p7Xsc1mK+rUq78aYBMyjX+2B7jsCqDM+gZgips1x+mROtOtQeT/pxjjRjy0JoCfTUDCEaM/06zQzvq/5wkuU6QwR+Ryeqh/g7Wu/LhlAT7ayMr0cM1nDU/bXC4BOlqHlI488shkyTCLLzAAMDjZDRvalXl3CfV0rtySAvq4nPexuGkA/jF5j390A+jhKycAc9sg+dQl3+ouz0Tn54he/+Al6zhoA9HGUXOe79gVIvOlNb9qU6TezYaJPngtAXycFT3NXDaBvp/MSADodOEPAvBYWBsDi2i8+Cz3Fn/3sZ2/0/vg0BNAM6fLZz372ztEFbSpdVBm81OvSAPRLpXO97/Y/f5saDaA3gH4Ne7qfoSnQFHgiBRpAv1KOaAVm+8JeGoCeXnYMaMCpDGMDMAI81afLzEgwZCSLoFZuLOXa8x6zEuwxFlOuS9SxSMBa3onzMJnNAeEpgr5T1F/KHDKsAoSlhxhQ0wCMGRxSAPX0Y+UMrH2arnELLgmg44VEq+ODmknAAXXNlyCPWto0fCho4y44ma8BQAcQnBtAJycbQO8S7qeWlQ2gb6d4A+jLcOIlAui//uu/vumDfu4e6AJPT9kDvQH0ZfaAb20AfTnazvnNDaCfBkBnQzob+A7MZJ1+3wbd+Novfgt+EJmPXj/pSU/atG/grwhNzPwgEgjQBbB+7RdaPOUpT9nQRuAwuhhLl45fkq4NoC9J3d1+VlnEjz766I1ZW4i0J5BF/MADD2wGXa/6HU9/p8v/YgPoDaAvz2X9C02BpsCpKdAA+qkpfqLfawD9OgB0hm7KOAFLU7qbY0+mOfDUDNjW79wsW5zRINvS+2vZRVHFoq6VzwGgM5gMkde1pxJjMX3UGdd6gRmMSc5u2c+GvnzJaGdoMbrynbI5gOpGgHRgOrCzZrufaEuc9GeWBNATVBG+yFqYd7WbOOnDL/hjeBT/GBzOtWXA2P6QC97e4l996QC60lvJQCcrBN+cIwM9ADoDvzPQuwf64hv3//uBBtAbQD8Vr/mdSwXQOVbPBaBrhZOqTQ2gn5Jbl/utBtCXo+2c39wA+nZqzp2BnpLhgvIFY/MVJACfn+HaL36L+CS8TtU8vhL0kKRgRpNkpLOvr/3in4k/B11qgPqlPnsD6KdfufY/f5vmDaA3gH76Hdi/2BRoCixNgQbQl6bwmb6/FZjrANBjzDHorCngJ0adUmsZ3/jGN24yvCfl3VEBgA0gNytNrM+iHjSyQGWGp+x6pVj9Xd/7xS9+cVPmWGn3ZLebGfYBw0Upi+h+8pOf/P+bgesyh40YrIzWay2TuCSAfiaR0j+7Agpw7tuHhtfaNBj47c1vfvOmDKnZfs/eFlgQeUA2vP/977/5wAc+sJk5SOxZGQfPetazNr2l0tJhyuO6l69+9aubAewnL5TH1T/Q9ypNa06Gg2AbTptTXQCRVOtQYePjH//4zWOPPba5z2su4c75h18efPDBm4ceemjTnkMmQIYWHulNJrCBIxvPoJU+ZHjFjKfId4EPgrBSll+p+75up0AD6Ntp1Bnot/POlHdcCoCestnOhle/+tU3r3nNazay6VSXs8qZSs91LjivDFmIynvLiDc7rwIwTGkZQ493Nqa6E2DX+ej8oQunpRJZnGBU89qq6whkpPfX3txr7rG9D0AXrKH/uVnQL/sEP67BNqn90NMDfdiz9lR75BS/0wD6dirPDaCfYi0v9Tdqy7xaAfDag9OtVyoDRu5cg6xpAP30O7H9z3cbQI+PWPDApz71qU0rUDOf8/Of//zN4G+SxGXwKXQP9NPv0/7FpkBTYDoFGkCfTrtVf7IVmOsA0AFeNdP8m9/85o3h/0RGpzc5YCgl2Rh6Ac84g5IJbuaUBBQZAHVOwGSoV4pRZoDoQBS/oYx7+qrLdM/gYOT8NhhbALk4oJRES2m0CuJ77V5SOm3VG2nizTWAPpFw/bG9FFBKkDNYNQivOfkZKfY/0OG+++7bzAJVklVhX54bQJfR9/SnP/3eAPAnoMZ9nuoCJAesE3wUWqLhNQLoABvPLKtI9RDBAoaelwInavDEc57znE1fSPK5AfRlOLIB9AbQl+Gs/fquQKFPfOITm7MilYXs/fvvv38zAIj0QICoeUkwVCDPe9/73pv3vOc9m+ofCeA0OyPIILKIHDrV5RyNjutcUNnJcG6eCkAnc5/xjGdshuz7nI/mtVXXwSMJlMVH7IiUYl2Sd6bywy4AnQ0leExgsSE4IvwIsD73ZT+miheb6dpbFjWA3gD6ufdcgPIhkH4XAPQKmOe19VijTB/LJw2gj6XUfO9r//PdBdD5V2JjKN2f5CsBqnRGFVAN/pbaRqMB9Pn2X39TU6ApsDwFGkBfnsZn+YVWYK4DQOfYk9WZPuTJMhfhF+DazHmVbBClyYDTHC7DAbgCapsB3btKqYt4z8BLQPSMgPiZA6YrA5fe3JSh2ivdfcikMUQhcpRyFHp9jVcD6Ne4qud/JkA0IPRrX/vaBgxhoJAFAlle8pKXbDK8zapBcGobawDQya8aREP2JMjnlNl1kU8pzxjZJQDhGgF0zwk8N/DOZz/72c2QcRl5bPbsAW8EPjWAvsxebwC9AfRlOOtyAfTooM4Bemnk0ikrk1R9La2P6L3u7VQAujM8YCkdPeejeW0AuqA3WfIyiczWKu101navdsYuAJ2jVzWVDM+1puegvz3zmc/cnM3m9COm350y8PBUMqsB9AbQT8Vr+36ngujedxfA89CjtvK7dPDc/TeAfvod1f7nuwugC9hP2ws+Yr4GQ9IHv/TTnva0jb/hKU95yj1dn17TAPrp92n/YlOgKTCdAg2gT6fdqj/ZCsx1AOhKPXK6yxj0OmA6ID3lxcyyVFKmXUZIlBSZLMn2NnPIxGEZR9eu6OJqRKbfNkCmZsS7nwB6wP5EHgLbazQzxSnRhkr3vOhFL9oM2UbXeDWAfo2rev5nApinPyvg3H4zGC3JIJZJlRKkySY8dwY6wL/KnVoq8JTZDckqsZIChCLX3Nu1Auhpx4F3lAo2BDQ4LzIYs6qTKKcmC68B9GX2egPoDaAvw1mXCaB/9KMf3eixGTWg85RAbM6CBI1GtxbodSoA3Tlez8haRveUPDPmt+gXWsVkCLqia8S+GPMdp3zPLgCdDlUDOIbg0SnvcdtvCULWVsfQLoVtl+BovHltVwPo21e0S7hfG6f385yKAg2gn4rS3/6d9j/fXQBd1Tt7TiAqID2VncyAcn7ggOdJ5hIQ2AD66fdp/2JToCkwnQINoE+n3ao/md6HyjYaMu3S+9Xh9da3vvXmLW95y6bfYBw1p3RYnYt4srX1f81IucZkInCWGa94xSvulTdPFuc57hlADThX9pICIuvU4PhJpgTHFQCdMmJwsFhjioqSOf7GwWVOWcIpoFWcilGOzOjnfoDn7imlLylOKQFvTmaRTA+gfsA+mejXeFEeld9HB+DhJz/5yZvHH398kwkDqJJ5b1bKCC0MAQ59NQX2UUBgSio/4K3IdEYL8DMgqKy1yAffVwFRPbAffvjhTS9s70v2lb34whe+cJNRhi+nXLUUrsAasiuBP1O+71SfIUOzJ82CfNBAn+9TlhKe+3mz7mRwjFlnCjA9vXzNCbKS/clpn8AC/IVPDP3TZb05XwxZcdceCDX3eojC//znP3/zhS98YXMupIKEABg9eDOc1yklfMoKDXM/79jvS2sF+pke0Y8++ujNxz72sU35v5ohKjiIfDL8f1/7KVD1XX0I8Vt0NPR74xvfuBmvfOUr75Vvx29T9MOxa6H1SGQKvagGgo79jlO9jyx81atedW/QY9OvfUqPbHI4rZDMeD3DulzKhQavfe1rN0P5f7ZFWkGtofT5kI5oLHhJ8Bi9JJW86FJrvpwBOWNVF7JnU6UAb17bRe+I3WQm/9nqZJcKDdHR6LrRz+ho15iNX9cWgO75Db4d9HA+GmyCtOOpPWZVh8A/fTUF7jIF+GLIe7bp17/+9U0yinLS5tgxqb6VSh/s6L6mU6D6n7UP2uZ/5oO+C/5nvJfKb/guLTjNqgXG58z/kqqBU3TL6as17yfpuGmT57yKjcs/rDpq9Bc2rn/zP9An43MwwyxiI/g8v0SSsOhD/FTmPt/mXbv+tqZAU2A8BRpAH0+ri3qnAyyHthlArEytAVTl9DBe+tKX3ikAnaOWEpNBsUu5GSBCnGUO5ziElu4JuY+x3F+cPcBqSojBaJaBkDLplJAoI6L5KCeG13mP99e+VlMYmiGPhhlxdgTMY6wY6ckeRcp9JNuREyggMl68xsvzowMAiqMUYAI44cirvYcpzUozGujTV1NgHwUYppHjXmcfyjDP/hJEQ2ZxZAuKAlDEOPFZPbAZtQbHI7nHqOGUTDDH1MAW8oqjIr3ZgbUGGbbmC2hEFpFNZkE+hqx0cvRSr2RUWn/8EvCMXEqJYDyQs8M5gncSDY5fOGnxipmBn0on+AWgqYcsx1Nft1OA/P/KV76yAXLsizhTlNgXtGcAM1Oi19qsEZC6/UkPe4fnjyxDFwCBIeCstqER2KJqjdEBZ7fTeKjv4je6Gr0N/e67777N4JBKwNXSALqAS8GEwHN6OBlVK4Pc/lSnewcZmYANNAIUR5+e4uR0TkefN6eajJlMvpQLXQC67CSz8wPfoMkaA7EBJ2SvYD78R0+xF9hRa77If7Iugbb0tARDX6PzmCyIDWlW+tVZKfiBLRn9jA1FN6OjqbY2ZS+ued2H94Yu9LfY0wILnI+f+tSnNrI8bS/QJcHp+ObaAwsuaQ37Xs9DgYB4gDh2KZ1SIKuZPI2dV20+ySd9TadAAjf5ngVAxf9MppNRfM+ChVVWufYELv7aBG3gOToHHdzMduZzpoOzp1PF55KDpvkOUvWOXZeEK2vvPEoAKj06Pgh+hZqBzlfKT2XgnfgcnHN8Ds44c59v0/dof7Ip0BQ4jgINoB9Hv9V+muPMoZ3hwE70skgujlol4Z73vOdtHB5RYlb7QDPdmAOd8pwBUEgWJ+CJM8hwQMchtLRDcd+jATByf1G6KF7+nzOPo7069ZK1VsH/Whbz2MyiZAvVku7pKywLNk5wCjTDPvfuvtxr7pcTKP38ZlraVX1NgE5KI6MNaGIAB+LssA8pzTHgrGNfTYF9FEhGcUqyp/SsfVmjl2uJ9AqgOwM+97nPbYI5zD6TvchpkEj8qRH4yZDnoGY4cloI/Fl7phcZmchoMxCdoY8mwIFLvWobDjxDRhte45FavjYAmjMifEWO1UA850qCs9BG4A9Qkxzr63YKpKIMIMe5EGeKNUn1BzOey36+CwC656ebGegSvVWWfirrmJ2VZJQAH//uaz8F0DP9B+m8+C0AVfRdICh9F5+RAeZj9cR9d+VsqG2Jagn3ta2nPUi+ZdiXnHbplX3o/Tq/EzTDMYgWGc7mS7mGdOEMDe+sEUAftr5J0PTagxbQuQI8NWvL367tClBM77AfBD44Awy2ZdXR0hLMfMmAw5g1TOA6u9oAxAg+AqST5xVgoJMlk/YaeWQMvfo9TYFQgCxJwJRzQCAVeWKmA6naoGKj4bXR1Y2O458auElGxf9MpvN/CRLmgxaceO3+Z3oe3ZsejufoHPGNqp6SCjPOsfhtL/k8i484wft8DalGaq3jZ0iCR+YA6D7HV8o/ZbBZEjTo/O/z7bi92Z9uCjQF5qFAA+jz0HF138IhmdKAnLUA14CblEbRWwZDK1nJa3R8zE3YlFBMXxbKTAILZN9RaAxR7adyKO57xoDSHKEVlLWWFUDn0Dt3CUWKTwXTA55TFhnyMuBr1nwiEOde4zV8n/WxXgaHqbKlBjCxAgKAuoB1lwzUrYHmfQ/bKVCDXvAlQy6DMZNS3jIS40yY6kBI64JUphCgxADy7zVfzr4E+KRaxjWXSt23FrWkMmdtjH9OW/ySbPXwi2CLa60kMjfPkv/JOuXUS7UW5yaQLtVInJM5z++KXpasBedlQBPZorXVgKCWODv9f1/7KVBLhgveoJNFLyHn6Lr4TjZnDbRckq6cqdGHrK9rrRno9mD4zVz35ZTAFjpy9OI4UlMRgI5/KZdzIG2izOyPBGQtGXwxlT50kAQqoHet4jP1O0/xuVoZh07m7D2mAsIp7vmY3yAH4qewHwRhCqhSrYEsI7PIfbZvBdOn7MVj7vPUn0WXBJihD/9F2iPxX6BH2riluhtd/toz80+9Dv17l0cB+yXJJ+xR+ndaIZIlSWioc1cDPG6d+S21neSDNrNz0qaJ/0vilsHeuXb/M99H2vbgO7pH2nEIPI/PmT1dweXjVuDyPh3A3cw+iI8K79B7DGdcfFR9vl3eGvcdNwWuiQINoF/TapZnEfWV3iNmyksclEqoJNqS0hgFZo2Oj7mXJxkg6SMMIIhhKks65bVlB3MIxSk0932M/b5E72Xt4lzw71qafRjVN/b753xfzXR13yk5h8YcHJxsyaq7hl4/+2hnffAVQ4ICGOcdZdr+y0h/+vS8nXM9+ruaAhWcSIALZyQgz2xfkntkCWcCxwEDd2o1hBo4koCfBCiteTXI+chTcwy2ZAKv+d7nvreaEUqOpX+gGZ1Sdg2/xIk9lV/mvve1fx/5LyOBI8+54Gy0Z+gltYVASrcvnQ28FnqlsoYZXWqrmvCbfZlqGWTUNfYAnns9qr6L7/Bbsv3RL8F7nHfRd5cO2EhGGJ0oJbRrpYy5aXDM99l/tTUKvfWYTGtncLJIMyeggay9lAtdEgiKPmhSq96s7TnoICklWlvfrD1oAZ0DjpJ91Ya6RtCYHEgQttmapVoAm7LqaGlbRkdbWmadm5/RpfoC+C9S3Yk8RxfBPezKZKObr5FHzr0W/fuXRQFyJDYo8DJB3Wb7k18deAAAIABJREFUpgZO53UnMxy3xmQVHwMZZdB14sNE25rpf+3+Z/oG3ZvMxnM1EIreHR3ceRZ/87WfZ9u4qwbuo1VaHbGPU1nVGRd9vM+34/Zof7op0BQ4jgINoB9Hv9V+elgKLSW3/b+o5AAEDC7XXQDPPefQgUXRC204gQJs1n7h56RNjcqrTmavrWOA8zg/j+1xfgxDV+DFfQ9L9yTDqZYOvlZFMSWQrRMHR4IJKM+1vH7KgU4tCXrMevVn7w4FsjfxZaKfORNSUsveBA7UvthTqJPS8inZhffzesr3neoz5GbtAZxeZOklf6r7WMvvBNAiv/BLouZDp/BLqoh0L7JxK5de3wEyc6ajdxzgdJAA5+c8z8c90TzvqmX/qsMTvVIJyP7EZ5FRl1zmcB6q3f4tw9K/u/Rd+/hUjkzrG/CYcyyy5vanOf070CT8Zk65yan7MkBYzsmqI5MFl3IlkCr7cc3gOZrGeV/1kdh9a6Y5Pqs2wpztuNb63LWUa8AGM1lWdTT6avS0c9rop6JjbMr4MFLmHr3Sbg49asDZXaDLqejfv3OZFKiVEZ0DSUIx2zdJ5khwUqo5XubTruOu43+Or4GeE/mF3qlidhf8z5696rtVByer0QId0OVUOvg6uOSJd1GDaNGr8k61Aft8W+Pq9T01Be4eBRpAv3tr3k/cFGgKNAWaAk2BpkBToCnQFGgKNAWaAk2BpkBToCnQFGgKNAWaAk2BpkBToCnQFGgKNAWaAlso0AB6s0VToCnQFGgKNAWaAk2BpkBToCnQFGgKNAWaAk2BpkBToCnQFGgKNAWaAk2BpkBToCnQFGgKNAVU7v6/NdfP6yVqCjQFmgJNgaZAU6Ap0BRoCjQFmgJNgaZAU6Ap0BRoCjQFmgJNgaZAU6Ap0BRoCjQFmgJNgabAiSjQAPqJCN0/0xRoCjQFmgJNgaZAU6Ap0BRoCjQFmgJNgaZAU6Ap0BRoCjQFmgJNgaZAU6Ap0BRoCjQFmgLrpkAD6Oten767pkBToCnQFGgKNAWaAk2BpkBToCnQFGgKNAWaAk2BpkBToCnQFGgKNAWaAk2BpkBToCnQFDgRBRpAPxGh+2eaAk2BpkBToCnQFGgKNAWaAk2BpkBToCnQFGgKNAWaAk2BpkBToCnQFGgKNAWaAk2BpkBTYN0UaAB93evTd9cUaAo0BZoCTYGmQFOgKdAUaAo0BZoCTYGmQFOgKdAUaAo0BZoCTYGmQFOgKdAUaAo0BZoCJ6JAA+gnInT/TFOgKdAUaAo0BZoCTYGmQFOgKdAUaAo0BZoCTYGmQFOgKdAUaAo0BZoCTYGmQFOgKdAUaAqsmwINoK97ffrumgJNgaZAU6Ap0BRoCjQFmgJNgaZAU6Ap0BRoCjQFmgJNgaZAU6Ap0BRoCjQFmgJNgaZAU+BEFGgA/USE7p9pCjQFmgJNgaZAU6Ap0BRoCjQFmgJNgaZAU6Ap0BRoCjQFmgJNgaZAU6Ap0BRoCjQFmgJNgXVToAH0da9P311ToCnQFGgKNAWaAk2BpkBToCnQFGgKNAWaAk2BpkBToCnQFGgKNAWaAk2BpkBToCnQFGgKnIgCDaCfiND9M02BpkBToCnQFGgKNAWaAk2BpkBToCnQFGgKNAWaAk2BpkBToCnQFGgKNAWaAk2BpkBToCmwbgo0gL7u9em7awo0BZoCTYGmQFOgKdAUaAo0BZoCTYGmQFOgKdAUaAo0BZoCTYGmQFOgKdAUaAo0BZoCTYETUaAB9BMRun+mKdAUaAo0BZoCTYGmQFOgKdAUaAo0BZoCTYGmQFOgKdAUaAo0BZoCTYGmQFOgKdAUaAo0BdZNgQbQ170+k+/u//7v/27+8z//8974n//5n5v//d//vTF/13d91833fd/33Rvf8R3fcZMx+Qcv5IPo8l//9V/3Bnr4P7T5zu/8zpvv/d7vvTc80jXTxbOHR9AEDTLQITzy3d/93Rs6hB4XstRXe5v4NTxrvf77v/97w89m62R/42WztTMba7vc77/9279txn/8x39seC/P9v3f//03P/iDP7gZ3/M937O2W+/7aQpsKGDfRYbi58hPfIyHyVDzXTpjmzWaAsdQwB7KeZY9lfPOWZDhTGu95BhK92cvhQI5Y+hJ9kS9cs44a7IfjnmuagfU883/V30y+7DaB8f87l3+LDpbWyO2Opnn2qZH3BVaoQV+N0IXfOjCd3jQzN65SzrWLrrgmbov7xpdpu6LalNH5pnxVGhI3wi/4bm+mgJzUMBerj7J6LrZy/FJhufmOOPnuO+lv8Pzo02V+9mn8W/F13WXZP/SdL+G78cn1S9a/TJ4hxy3r9q3fQ2r3c/QFDgPBRpAPw/dF/9VB8Y//dM/3RsM8xgGDo4f//Ef34wf/dEf3RgIUUgWv7Ez/wC6/Mu//Mtm/PM///MTHLUOVfT4kR/5kZsf/uEfvmc8oc01XngiPIIWcVSY0SA8woFTDfFrpMUlPVMCYbJe//qv/7oBoc0x8vFywDvrZ8+v7XLP3/zmN2/+5m/+5ubv//7v7xlLDKaf+ImfuPmZn/mZzfihH/qhtd16309TYEMB58g//uM/buQofg7wx4B70pOetJGh5hhq1xyQ1SzRFJiDAvaQsyznWpxo5h/4gR/Y6GaGM631kjko3t+xdgrQz//hH/5hM/793//9XqAh/o+e/mM/9mNHB0rG8Rjd0u/GRrD/ElRbAxwFOV6rjXQqvkBnekTWNzLP79MfokvcNRCFjUqvwvMJHklQFbsgQbYB0WtQ1anW7hy/s40uCYIPXcx3jS5T1mIYjG4vxj9ErqGhQd8Iv5F/fTUF5qCA4LjwG503wTFmezg+ybsWiD1M8Kl2QPxb9JHIuPix51iT/o7LpgAfaWxIcwLw8BB+iQ1Jnscn0zrsZa95331T4NQUaAD91BQ/0e85KP76r/96A1AZDhFGqEER+7mf+7mbJz/5yRuAqmaqXnt0I7r83d/93c3f/u3fbmb0SHYHZeynf/qnNwOAV6McT7RsJ/0ZPBEeQQ9GeWjxkz/5kxseMYDpUU5byTjpEm39sRqxbM3iWDUzLOzvODironj+O3/iHbjfr3/96zd/8id/cvPnf/7nT4gYfcpTnnLzjGc84+bpT3/6xnnYV1NgjRRwhpChBgd4ZCgD7ud//uc38tMcsC+A3xqfpe+pKbAGCtDJnA2CquypmknAmUg3MwLcteNsDavW97AkBQQZ/uVf/uVmAHhSrYftFluOPXdsZmQql+UcYxfERgDQcegb9ErAPdDevMYKR0uux9zfbX3/6q/+ajMELCQjkT1Of8ig39+lIDzAEno4B1Kpio3KBkrgiLlmBt8FG7XShR1fqxck2AJdkmUXkGluvr2G70tAegA7Mi8DL/ELBTwn7ww+kb6aAnNQgFyLT5LOG9lPztnL/JFJJIiue+1+WnRFh1QoZBOELuwB/q0ECtmfqbLYesgcHHn530GWx4Y0J/gOD+GX2JDOyPZtX/569xM0Bc5BgQbQD6D6sLRkLbVzwNcc/NZaniYRsTEYdylSDoo//dM/vTcYoBwvBucHcMr4pV/6pXul0GKcH3yDF/QByhew7hvf+MZmRo9k71LInvrUp9788i//8g0A79oDC/AEANNAiyirDPJf+IVfuHnmM5+54RFgehTUu+CcWDs74+EEw3CkcKr+xV/8xWamHDLuDYa+tTO8XtslsOd3f/d3b37nd37n5g//8A+fEMDxrGc96+YFL3jBzfOf//ybn/3Zn13brff9NAU2FLDvBICQofg5ZwldAQ+Tn2YGf2ToXXB+nJo9Uu6WbOR4ov8woi/1SsYTnSxOobvCN3Qy+8oA3iX70OwsoJv84i/+4j3gLmUcL3Wt78J9Jwgi+zL7NfNaaWDPAU9S8vFce/DP/uzPNjqSAdyJ7UlOJNDQfGylIeeWfRZbgF2QIEdOyICWHPuc+vaj+Vjgfq3rf6r7Quc//uM/vvmjP/qjTUWmAKL4jf6QkTL9dwVErwGKHOFsUzYPeZIAb8EFKpNkj94FECV0oXMC3VJVj3ytARd3jS5T9mv8egHsyNr4zsg1NBSsR/aRdwab+lxXylgPW7nVMsW1Hdq2M3boU0yp+gom1fec69w7F41P+bsChMh/gw8nFTecw2Qcn6ThzE1SzzF+uHPrXGN5yfOTbWQd2R+6mPmzfuqnfmoz+Lpq24pj125bi8Tor8d+99KfDz5QAwruYoCx9YoNaU4CIb2KLGc/siPtrw6+WJor+/ubAtdJgQbQD1jXlLwOGJ2yIOYllZJaRqqWGU/59W2PwIn8+7//+zd/8Ad/sJljaFFIKB8vfOELN+PZz372vQhbzpexys0BZFvVW9EFTb761a9uZs6olOBFF4Dd8573vA1d0mPtWgMLOGoAmMbXvva1J5T8/5Vf+ZWbF73oRTcvfvGLN0rGmntpr4rBTnAzteQXwwIfZ1AOY1jISBIIQlFcIwhNsf3c5z63Gb/927/9BKAEeP6qV73q5r777tvcf19NgTVSAKARGcoBUsvdkp2RoSmn2WDf/KtYHYroz+FCz+FoudSLbhewigP3LvX4s37R0QBKCfw0q0hCP/u1X/u1TQWllFe9C6DJpfKy+64lyO3LOPvXHuSCr1JC23yuYBY23Je+9KXNoDcla5LNFlvOWXNsaWHfW0sYs5MEOH7lK1/ZyFNguYw4+qTga0PAMRupr+kUQGc6sCG4O+VHfeNLX/rSm5e85CWbUUuOXrut7tkTWCC4ALgUQIUNxEZnp5qdl6m8dReCOfAImgjeRJdU1OOjQo+Mc9NlSb/YIbtt315xBqXiBv2RrLMPzeRass7pG0972tM245w2aXpCpxJdqgYmcDRtpGrJ67oOaFFBo4CPCUCpPbc7ceIQLpv2XnvX+W6wJ9M2xSyJhS/EmAPsq7ZSvdul92kN+MpevO384pdNMAt5R/ZnpEIh+tBHIvsFmB170YECmNtTsendj7+t+UqwD39DpcmxgZVrfuZd+AedKn5+fBM7kjyPDSkwMTZk7Yd+ac/b99sUaAqcngINoB9A82R7MlgA0lVxXVIBocRGqXVAJurfvMtYFL0Xh8sXv/jFjVGecu6iZ1/96ldvBqPcQZt+ybcpNQeQa5VvRRf0yIjxSYkFPFa6hObXGlgQAPPzn//8zW/91m/dc05wYHPG/fqv//rN6173uk30a1UyVrmwd+imatl2GXrWzwBEc5gwLgyOTQoiI8PrtV0ymx577LGbj33sYzef/exn72U9cdS+4hWvuHnLW96yGRwWfTUF1kgBTrbsPc6POHgZ4OTna1/72s2cKPkupTn/KtZsG+e57CGOFw6PS70AVZy05HgCJZMldKnPNPa+reEXvvCFzbC/EhBhFuD4mte8ZqOn0UvmzDwZe3/9vsMpQE+hb7JDBP2lx/baAXT8ZR9mnKuEtr3w8Y9/fDOAZumTym6jo9sTZgDrMRdZan3Sj5sNSTf7zGc+s3FARreUwQO8DIB51xy0x9B422fZX5/+9KdvPvWpT22y0OO09943vOENN69//es3s+pxaQNz7ba6ZxfYHTATYJwy9wIMXv7yl9+87GUv28xp6QE4uAvBHHRNZ6PglgQXJNNuLXRZS5WR2wC7WtGNjvHJT35yMz7xiU9sfGMJSKdvCNwDvrCpz3Ghac5Ocype2Q+13HUteQ1Qr/5J8iN6E7kdoM0cAM454t9JIrkLQSnnWE+/ad8639mRX/7yl+/ZkGxJwXFsSGc7H07WY2rAaK2aGjD9FM89rGZw2550TzXBR0Atu4D8N9M7EliGLmktg3+PveyrVICxr3LmmP1tzVdaXAn2BBSvuYXjknQk/+wpfn4z+4NsNwRcVD9/DSC6CzrVknTv724K3CUKNIB+wGpTaBi3BidtyihTXJcE0ClNUW4diCnpEwfitkdwT4zxGOXAqpR55pwFTL35zW/eHCSUjoyxB8jQOKrKWFWOxihKByzB0W9FF8bR448/vpk52qMgCUh429vedvPWt75145BKUEHK5o358SiocernM0vyh98YRniOcbLg4TjlOMkSYGGW+Xv//fdvBhD2rjuqK78Py6MN13absTBnBiEeTsYBhzQAOkA0xZlcADozMhj7hjVc28UJ9NBDD20GPkx5RjPQ8V3vetfNu9/97s1z9HUYBYZyqJb3G5bpGyMrDvv1496dex1Gey8pQ/ft2X1PU4GN3/u937snQxnaZOfb3/72zZw+neToMeX3hudJzSgYnjnHrcJyn55K6113VPmFbqYigLXggLnUi1MoABUH7hylG3fRYhsPbXOuDfW6odwYqzvetib0Es5rg16SHsxmVUnoaPYV+iTIcQ2gSWRuMr/8e1gqNet4Gw2W+nvdK8NSsKmOYZ5bb2d/yAYBiNXg47U7JPHXr/7qr97L6GSHVV17qXUafq+9QE968MEHN3RMhhS7zV7InmAfHnPh3RqwwoZ89NFHNzomUD0trpSLp1emYtexme/H3PO2z1ag4JznYmRk5thqw3sWoPDII4/cfPSjH92cXYIYDNcDDzxw8453vGMzJ5iqft9ttKslaYdyfY06VX0e4LnAYOcAurDXDckMNbCAUzytq5YO5hjKzaHvowa6LSUrAOfoAnRDF2cmGSvI5Vx0qetWz5naY/yUGZwBihP8v2vvpXQ7u5POSMZmkK9pFUDfELBhANKXvCpPDWmZbHkJPDVbOZVDUr0iCT7eX/0Xzvf0dTcDyw0gZAA3e8n/+XveW/tvr81mnGMttsnJ/N+20vZz/KbvOKUfLn3EU6XA758CSK8JONEzbystzl+d5BCBfJFxZoEFkXP2JX51NuLhYy+0yR6i8whQyvC3NV9sRZUyDGdiqiehzZLXtjNxm941tCFzVs5tb1g/OjMfP9+iSjbsDjYkeR6dWXDKtSfKLbnu/d1NgbtMgQbQD1h9AljUryEiLn2nzEsaBgQ8xSB9mJ7znOfcZOwqWbM0gJ4o2ChiceigQ0pBpU/7mspALQ2gBwRkzDBcokQsyR9YuJabxy8JiNhX0uiUivsB22x1b41D3BrWiG/rW6PBq1GZgJdEd1uTGKLHPmAD6MdS8Po/j0dqKdacVYK+GJtxlORcWUvmTkrIysBy//ZeNc6WWjkGXHUW5bV5X7T/uQD0nLeJlq/ZJ0vRaI7vRecYrKFxKuBMzXKpJS3pZpztnMuCiy71ot+lBYCepkv0acu+SrZFAkIzJ3Mpztfoc+aaqWQ9q4PxWJpfGoBeA+pqb1p0jS6M11OS3zw1g+hY2pKpnIJG7QtIjqhMJZPTbE3Dc3MERtQS5PYl2uAzTv41X/g8mU7mc7VTaAD9di6peoIzIToEnl/a/tp1d862AFRkwK5WWEsC6OQ4/S+gQC3tfDtVp7+jVs5Lpuuhle7WBqDjsZTKNpNj6c2LUuRDbL7qB5lDhtaVWDuAjiaxOZw1qcx0yqpA7BwVM+hPkkZ2gb5rBNDdUwBwtEybQTKt+h2j94cHo8uZq2+uBsoMW0JWWyd+i1oKOtm9CVAxR2e/zT6aLj1O/8nIycjKCjajARAyLRFqMMGxd3pKPxwAkf4FUMRTpzoLALn0SgAvGo7xT54LQK9l2+nzZK2gbLN9teaLrBN8bXgNRCf76PVLXTkTt9mRCd6JbkYnSDJWgnfCC9lTc9hGDaAvtdr9vU2BpkAo0AD6AbxA8eCcNZRcS5k185IGOuMzEXaUEGXXOVc5dHZF/i8NoMcBts3pGodBIljjMJ/jYDxguba+dWkAXWYwJVVWO8cNx2SU1GPvfd/nKSNRRPBKnLVe77pOqbgv+exLfjfFL4aUteQIEKVune378D+lu2Zw1R62XtdSSsc6UxpAX3LFr+O7I4dq9qbXjObaAoRB60wxji3/Ogfl7LFaqs2+qtnzc/zGtu9gvNXAgrw278toOheAXh236fvN2D+lg3LKWqBzMl2qU4qMnNK/bpj1C4iQMSmbT0bWpV70O9HxKuGkdGPAlzmeKQ7VAE14KGWbk/3obMveq+AAPYN+wSljWMdjS0vWZ7o0AL0GcMhUkREIMEbT6MLkiH7RSl+bz5Ux7wzgPE1GRsB0Oo7+8hnum9xzn3Po7TKIUvlJlQi8RY9Zu0MSHdLKyEyPm7Oa0Ni93AD67ZQi07IX6Q0p93rO0qvKqCYwJbqEc264/5cE0JNZKwGAjhBwblja+XYKH/YOz2i/BIALAJUs+jHftjYA3XmYQARAWz0zPY/1djaayY4AkXNUHar0WjuAzk5ORTt+M20njFMGNbJzEoSoisiuIL81Aug1AMGeRTeDbUQ/Sy/oAOUVLE9QfzL/q2+SjKx0cLZHr6xJGAmSDC8DQGW1oqk55aFvs4/G7PG1vMe+Ds+yn2tZfHYyQNLw7HMGtJ7SDzcMZEyQxtKVgOi9qtZofSADGA2Nff7JcwHodNPYQLVFomx4f1vzlbaNKk6qFhSeBaIvccWOzFk4tCODjcSOTACdc9Hax4YkZ+bsRd4A+hKr3d/ZFGgKVAo0gH4AP3DIKmXHQcvgpcRGmV2ylx+QPIosBZZTNWMX6LE0gO6AAhBnOECTdU0xYiRXI9KBOTXD7IAluvWtSwPoHJMchByplPAaxXrrzR3xhoARUUpi6HDe7LpOqbgf8Whn/SgFsUZWMmBTRhCQnmhwfBVjFJ8zuLIGXkdRtCdcx4DoDaCflSUu4sfJIQ6rlB7LazyrvH/K/ANz0t916TJfYwjHoFfaPwOv1woQY75jynvs2ezRzHF87+urdi4A3fmbAD7nTBxsHEBrvjjvUlbOnP6SIuWnBHAENEmgGt3sgx/84GaoEnSpF/0uZZk5Q6pzYY5niuMD3fAMuWCu/f5SASK6bQ0q4UTlnJHhRTeds5T6JQHolf/QUs+9tAdC0+jBZImS1+mhOiVYZI51D8Cfsr8chAbHoMDcDHpKMinn0NvR5CMf+cjNww8/fK96VxzUczzXUt+B55XP1objne9858bpd47ytQ2g377CAYzS07jqEeeqdMAGSN/49OlOlnJ9oiUBdCAv3wW5Sk+oQe9LBv4n0Mr5MDzrxwblrA1AdxYGXDEnWN656bLeBn2m+kHuGoAO/ErJZXqYhBMDgHeqSzBYSvXSp9I+Zch7awTQ6fYBydlyaGiQaTUomqyr7SrQtpZr30fr6oMYtgD0b/p4AqwBcMBPNAWE4u8x9tGp1nqO37GfyUmDjydgoBkAnJZKnn3Oloan9MPRw+hg0cNqAsgcNNz1Hc997nM3CV8GPsJPt2VGnwtAj3+NXe0elACnf6XN4JJ0Ova72Yq1bSNAnY+HrTb3VeVMDZiqdiQbqPpvApzTo8mP2JDOzDlLqTeAPvdq9/c1BZoCQwo0gH4ATwAhZDYZesNVAF2k9VIKpYMlGayM8Be84AX3xrky0JOJ64DMoHBwuoowTB8WxnNKP53LaViXeGkAXY9HRr9SspSvlHlb2oHDWA8wgfZjFKdTKu4HbLOzv5XClywNBkb6jZsDMCQSPCXdgew1KhnfRx4wQhldhte1fHaM+UMA9SUB9JpxjwYxIjnh5s4Wsz9S0cOeqY49Pa7uu+++m1e/+tUbgHfOi8ysEdBzRr7OeZ/HfJe9TRZlcLx4jX8ZWYxYA5CevqYJ7jjmd4/9LB6Ls83MEEp2xZLOXjyQM2s47+srey4APWUxncP2kfUVuMXxs+YLnTlOUlouBjSQYV82wr5nqmUIAZgyXQ17YNeVrH30I0/jDKgAP11riuObHIvz0zrV3oo5p333vr7BdLxXvOIVN6985Ss38m9X6d+xa12dHfZYgi/cH5kQINUZl/PO3qvVH2ploawfx4czje7hmTxfdS4ecq7lWS4NQK9tXCoQhq7RyfD8i170os2QFXeuntH6ZztrDfKCHkN+2AP6y2e471Q0mgNA93s56zmoc9bPrVOM3Q/D96W0PSc6WmRN8bze0xkCIsZkoNfsP/uoyoMp98iewFtoSMZH5rENyYmXv/zlm7Ev2GvX7wbotOYCcdEgmbWf/vSnL6YHOppHVxDYSn/48pe/vBnnyhzjvKZnAZ3oFXSJ9Beu67EkgM4+B1wKmqEnpM1Y5PsUfhzzGbyUc4L8Szlt81iZskYAvQac2Yv8QmQauZAKI87sVHYyjw0YGENX71l7BnrNOsd39GS6mdcVKIntleptY58/76PXpBWIuVaDse8EPQmAUj1kV9bwGgD0Gqif6hkJijXTifBazupUcEnWOJp6nSCBGuQ11GGH/YrrWVVLx+PnlGq3l5PNmpmfz2vnRi3pfugaruX99N4aqCDz33B24yU+CcMzzx0wCpw1nO/JgjfzgQjeM9jtxwL3vj9JYM4CfEQHm8M/ae+ltVit2ui1wFF6iuE5Us1gX4LPuQF056a999hjj90bnrG2OUh1lSl61xJ879xJFSmvQ2c22hxXtWVrBd6A5gnuyd6hS1b5Ulva8JGmGmKCKWJHpvoVfp9igzeAPsdq93c0BZoC+yjQAPoB/LEPQAdYKhOld+Vch1VujWKc0icObAcjQ828qxTk0hnonIPJxBUhm9eUTc6CjLVFqi4NoHPWcIYY+OVUjkLO6zgrarQscGzX1QD6dsqkBxKnKgVQ1lZK0DGyEjjDSVcrDNTSaBTqKNfWJopsjM7MFMUa/T1GHC0JoFN2a481PJIsZrSY8/J9tbRfnJ/mGALkCKV6zoviLguboWGvBCig3E9R1ue8t7m+C13jDACaGP4NMHn2s5+9iaY3o0MGupz7inwWoAYEZaRljy1Z5cU5Wkss19f7AgvOBaAzUONo4bzlUDU4RdZ80WWSkccR5XyyD/HgVP4LyGsmrxIsQk7vusi07A+OkvSxxgf2BiePeUrQX3XE2YcV4Pe89p2xz3mERtmXAfJzvkxZ35qlRO6iU5yyNSjMmReAxTkYh4nfjFPDnFK11iwBe3RgcrsC7VOgsLvcAAAgAElEQVTk6SUD6DJVZPc89NBDG1mbahZo9LKXvexeFs65HG61hKeAqjjpnfmve93rNm0DzAHQreVYsGsfX7IRokekMlOcrVP4ee7PuL8EIZGr6SmL1wOev+td79qAn/S12/g6Z5Y95Psia8iDKZd1Cv3Itcg8a1MrykxpDYBHE1Rn/6aaGFlwSQB6DXwVACDbjh5htp7nuJIR9vznP3+ja+4qXbskgE4OBcAUiHGq1nO1BzW+qny6ry1OXae1AehkFmAngwzN3iYXAG3WnE6TCmTmOWRopculAujOH0FIaUmYKif0rCk0SkWA2OQBA9OS5FIAdM9R2wGQ9Ww2/IXX8jeyufYsT0AOetIpyP/oadsy7vFozo7opdWHkYqS6bWeVo34vvZAZx/FhubLCPC1hipmU+U88I//jszR8zr2FftABnWCC+m51iAg+tTfy+dO6Ycj/4Hon/vc5zb6f0q444Fjr/SQj/2QXvL+jX7XAKDbX0mM4W9NsP0+W+5Yuh7yefswiTpep23KviSAsd9fwXN8E/vRTMdI6z2yOGtP74pt7fMJALF3+EfdY9qBsY3JFTNZ4+/sjyk6bQPoY1e139cUaApMpUAD6AdQbh+ALqvk9a9//WZQsOa84jhNiegAc+ZdjpylAXROe8p9lPzMlFDZUxwGZo7gGJLu99zX0gB6HCGqFKBJ+qUtnQFBaQJIMGaAjlkDIMCu65SK+7nX/ZDfxyPJMqAUxqgyM2T93UgPwRikFQiv5dwpsQGNONEE2gBQzAFtDwHRlwTQGdWJHjV7Zr2fDIb8nBf61f0RRdvMGZD+iWOdbWPvzR4JmEFOTenNOPa3zvW+WqqX0yrDGuK7BHsl0InDb+5AhSnPzvACQKXcL2MsRv6SADoeCy2SMZYZwLDrOheATj4le9Q5Y3+6F47VNV/onIoH5gRy4MepToiaURPnDUfgvqwKtEpZPrpMZDh5rOqFoeznlLLyggl9twAQv1OzMtLbHFDJWbDr8rvpFV+DrKZkdPuN6jQFmCczk6Mwzg+ygcO0ltxL5rrvqAFiNZPA2aZsIFlqHdNuyDwl8+4SAfQEf8nu+dCHPrQZQM+0KHDmqCaQqgLnAtDJBzxJXjgTEvxK7r7xjW+8ecMb3rCZa7npKQ6sIV/Xlk/2ZQ16WYO8imOZc9nZGZARzwPOgegVQL9tH9pH0RN9X+SBLMwpV3rikmvRO9PPNnqS+TZgf9tvAzeBA7Ld7OHct/nSAPS0W6I30CEy8Pc5LnIx1QHoF8NWTrmnJQH0nEd4EHCSEuQJxFiKLuQ/X0jaBSVwzDw2MG1tALq9l+CzBC7mLCUTZFoaEinsK2fjvkSHqbS/VACdrhqAx5y2MHSdKXbeMKDBPk92NoD3UgB0zxE9zGx9U4nLvxMASZ9K+etUckqFO3ZssmMTkODsFphQzytnb1oe4eda+U1wW4Bjvrzck/+vVYzIMjwOGGU7ppLUUr2Wp+6TQz5H/yUfjS996Uv3AEH/r7VNdCPPnsCPKTw7vKdT+uEECdL5DXZAzRQ/hFbb3pvKW8naT9UdM165BgDdHkvLO/IlgYdz+/ynrkWCOhLgkQoVU4KThvcQGcQ+pBtWvygdI7KC7hz54r1VblQb0r2yc1MBie4ZO5JMoz8YU6p1NYA+lYP6c02BpsBYCjSAPpZSNzebbMldJdw5WynrBsf7bQ6WA35289Z8X7IfbstGWhpAV/6REqYkVx0OUX1uKJzm9F/hQJxaovVQWu17/9IAOqe57CMDXQIQchoem5m177lqz22KHcPGoOzvuk6puM+5hkt8V5RDxmUy9DhI7HnO1QwGR8rN1ZJw9mMFclIKjUOPMlsd6VEUBTlQyFNdYqySuzSALuKawWzmbOdElcnD2X4NVxzGnMYArWQFmacAPmukCUOZEyYyehuADuxiAMYI3AcUn+oZAQTAp9/4jd/YzIzvgFP2WK0WMOWeajZwdR7Zuxy7aJEM/YC7+4DdcwHonFv2I5DOOcMBb5+SUzULpZbLXANvuzdBRBnOp7QTOIb/qpFes6Z38Yhz+sEHH9yc0wIBwxfO6Le+9a03b3nLWzbzlMh9upHvFQjid3IWmAHz6W2+72welok+Vp+MU9nZ4dwPiIpfqqPLHgvP4Jca2FWdIjWrgCM8/b05yuh6qbBivceUvK7rdMkAOvvgAx/4wGbYnwELOJgBlEB0586UwIwp8m74GesdJzG5wfGF3uTum9/85nuDzItzaw4AvQLmNSijvp7j+aZ+B5qktKmM0pQx931DAL3aY7t+L/uN/k++4ItHH310k/015arZP8PPxyacKiPYaEocqzzAbkv2vdm54r7RRvBogp/Irjg7zVOcnFPosO8z5FMAdPorHSLDsySoFT9H554DANl3T+QhHdNAu7R0GGZqLgmgs2GsoZHWcwE5kgnmnMs+P4SPqlPdHq/njO8cAujRqcYC6GSUoBMD+JqKGdYToCVhwRwwlo9hyTV1hqcimRmIkPvDB0o8s+vsCfsqYw4ZWvnsUgF0sjAAFB0wGYhsrykyxHqkcoiZ3E4FNby3dgA95x//kPvPsL5ptULuJmsfoFTbHtXWcKEhGykAekrkVz0uAHralOwC0AHHCbCz7xJ4Y06VQ7ZSqi6wnQIkHpIQMPc5MPX7PCsbyqAfe2Y0MAuCil1AhtXKCVN/L587pR/O88SvRe9P2fU5gtPtu1SzqjNbla/hGgB0NmoqL6S6jIApe+Dar7S6cPbiHXskwxrHjvS+2uJgm+yJvR29lrxCx9iR5EvsSGd6bUkxhs4NoI+hUr+nKdAUOIYCDaAfQL3bAPSU+nOwjnGyHPDT995anZH7sg0aQN9O3VMC6ECrZHMwWtKX3Dy3kU/JSOaXKOCU+Zf9v+s6peI+hddP+RnGJCOW8kf5Z8ByNidLK44bkfKUaA7mlE2LwVrBOQ4qALTBqZdIUE5pgQ0ca4YSUL4LwD7Wqb40gJ5yeGYArGhs0fDocg0XmqefmTWopemmZHCtkSYcVRwweJgTcljCPSWqazn3qRnAcz7/EEAXzexiaFmnON/2ybV991OBDXs0pTg5qa4BQLdf45SMsz5Zb+fKeq3rAcRICTyzdcyYAlbX764genhmFy8EQAeiB0BP5QsANwDdPKVqzhBAr2USAehvf/vbN+M2AD065CGAxq7ndQ6R3wIcOf4TEObZ68VRi1/wjvMowWLuIWX5zHGW2EMJirA3AQZVpuQ70p9zjKxoAH0Mlaa951wA+hAAXgtwHioCthMcDUB37jgT6APsOkCMOSXcb6N+St+aOazT1smZPOWqwZnDzx8aoDL8fCryqMpDH+J8pGOaLykDfR+ATjdPAHPtvbm0ziMDORnY7LJUjxvq+ucC0K19eqamAtEh4Jczs/I6fSrt3PBZ+iWHDqHFWEDZWZUgUPso2bHO1AbQP7epJEK/d2aiD/35HHQZypRdPdABxLXCE90v9u8U/RQfkKmx1+k5CX6ii6wZQK8ynbwViMHONvM1JrjNGeRZ0iInoLkZaB77Ff1q7+Aa6F91SL9be8UPS7in+kptE0V3tBfptmZ6YipL0mNf9KIXbQagtFbMnHLWneszdwFAp7cnQYIeX/tTH0t3fJPqHLVFFD5mEzSAfiyFz/t5/JIy7fZKTSyq1d4El8SGTFJKZBH/S+xI+nWqXZJ/aUvLjqyJDORcAoHGJgE0gH5eXulfbwrcBQo0gH7AKu8D0JXkTJk/wr9mjB/wE6PeOua7G0DfTspTA+iJ7nXwp2y0eUq09T7mSEaF7+WkGdP7pgH0b1O0lty0zxOJzKCtDkWOoDicALHJXgb+BIBnkDIaGJuG6EyODYojw7X22BXNmiyNsT2AlwTQGVS1R6L7T48/WT3XcHHYBOSxlimXbL4WAN2acSzJkOFgA5QZHCHVgZVS7hzngjjOfQ0B9GSOkZ818GFfa4p9z4C3A/6Rf+kd7vU1AOgCfmrp0NrLfQ39Ce2vlJnMWZX9N9apvm99xwJzytkCzz/84Q8/AUBPBrpsEwD6FFCfkzhVaAD1ORfMAPT7779/A6CPyVqYAzxHL2da5Hha7wiqcU6lVJ7Z+caRgW/8u5YAJf85PMy+L5lfzsc4ccmQquekwgrH7ljnRwPoy0nhcwLonmrs/lyOAtu/mb730Y9+dDPsk/SCxbOpLGYeW0WLDph+vEDFOBvtuWOubfQ7VkZwUKZiFX00GZzmawHQnTvp0wvUjQ6+dOlV8i/yNWWqA3JVPjgXgC7jK+X76Q2HBmPEXrBf6FYJuBV06/9SgUPwQKqSmMee9YDYZHxz3kd387vnAIo7A32c9NoFoLMnk2Uo45C+Qa8Hxk7RtfhX0tPZjEcCyuDntQPoATDJ2scee+zm4x//+GYWKBI7nNwCTgv6JqdrxTQ6dLI9E6RYgx6TuTlctVSOGFaQSLUkuiq9LvfgftImSrUWV/R4NrQKnHRbFUwq2HXs2TSO2+Z5110A0OPnsm9qK5g59DL7jk0QX0OtqOC8bQB9Hj4917ew++jGScao7Vv5n6PnOOvjd3DWRx4484HmsSOdEbEhva6JLKp0siMN9igZ5zfG6g0NoJ+LS/p3mwJ3hwINoB+w1rcB6Er9GZSFMSD3AT998FsbQD8/gE7ZSElBCgCnfMYUY3EfEwwrEzCcYkjt+lwD6N+mDAOWcmdYt5Q8ZDTWMsgAR8qdMn2yKYCxBkcZozNOU8plouIpiYwzg5Hhc8nEAFymb176h91mdC4NoKftgJnzN9HEyQY+WBit7APWKgo+Z2rKsYngv432K3uUnbcDSJXJwJHpdYI5OEI4yTPwXxxaa+hfNwTQ0wLBHuSoUWrWYFhNuRhvAloMdHn88cc3g+P3GgB0sov+AZxNuVTPdUyP8Sl0XvtnAOjA820AOuB8LgDd71QAnaMRgG7sy0Cfg341I99ZFAcovifTgefOo5SZBSbVcpzAj4A95GKyDwThAAQFl6VXZDKayFCloDOcjYAjgQljnR8NoM+x+tu/41wA+nJPNM83K239m7/5m5tBhiZLhvMPCGO/msfq7bKhk9nnzEn2nj23tovjkz5AJ+XwpOcFEL0WAJ3zNZVOyDhAjwGQWvKqPT8DZm0Dtc4FoDuP0qIgfotdoNs2OpH7KQdvto9S8t95kapo5thK5rHBVLVyiu9PILLzqAH0y8tAJwftOy0NzHSPBHyODU6qfBigBPBM1yJf8Qw7Bzg/B4AO4DckxqQ14Ta5sa3N4j57MuC5PSRrni6aoE7nTz6LRvSp2D2ppEHXWjLgOxU90ts6FVrM/CRprUVvVLFJCxhtaqIzmi/Jnr4LAPqSZ519V9t6es3WMDeAviTll/vuakPyBcaGZPel0oyZrZgqGekNb81TbTVt5ejCqYTGLxobUpJHbfNEzqatEH2tyrwxT9sA+hgq9XuaAk2BYyjQAPoB1GsA/dvE6h7o2xmn9kAfAuiyzjjmzWMdcQew5xOyB+K42WfANID+bepS6kRBMqL+H3v31mTNdpz1/t3fxhDBQTbYYBCyjJcXS4JvCzZY1sECCbPhAiKACO42wb7dn4Edv17815sqzaqueezZ/VZFjBizZ9esQ44xcmTmkwdCPy9rwqLPgEXGNz3Qo+gVxkZKv7Ek4GU01Qc8S6tnrVSDmrBZJIw0R8DL3/u933tRzIG5DLbVVl8b+3sC6ATmnD70pfyiHBFKP8JhrKpJbwzeq8K/NRaiz4vMqNZtgNmsQWj+MWaJcGAkeuvjNQBdzUvtGgDdWgego8sBoL/1iL/N/T86gI6PZ+DUM3gAwwAc9qMibO1VZeOwr+ENRQqWfs+eRI6otAdjryiTjGXkCIYRjbOA/UyzRhmxGVdKX7xntD8SgN4+gw7qn1cD/ZJ0tXto99o5y9q5GcHuXQP9ted66/9bF7/4xS8+/fznP3+JsKnUB9mgjBHffPPNbrl9lvMBSNtv7DvPmMWHg4v1qQE6cyTVfyQAvUjXCYRxXr3nkWPzrOF5KkX6RwTQ6VNllzHHLimVZO3Yb+w9QMUyutmTDgD9ANDvDaADftrDAURl6uDMO4+iLPVlVjLnt/Z5e0QR3+Y3AF3mIiA6Ocp1OP4ApDi6aOwEvisi854Adc/nGe0FM0KePcB6JDeQbf74j//4BUCXzeK9OqQfAPp1O+EBoF9Hv2f89bRpsmWmQwrOSIfU4430R40jJlsmPZJMOXmjc9Mjrbd0SLbyspuRkTn8p0MC0JNP2ev2HAeAvodKxzkHBQ4KXEOBA0A/g3oHgH4A6K9NlzUAndJT7dN7AOjLjAd7UvEdAPrn0eQZD1DTgN19ZgSaAAOPSimFNMKccS21UB6UFE8KZ+kGARb/5b/8l5dGYASQB5QDLqU+47nt2inHW9F69wbQPT/BWasWJoGUIv0RDrStFiUDRw4L+nsaJB5FO+AZwAwvAhCby4z3mnmZIVlv/gG6/v7f//svSs9bv/8WgM555R4AOjodEeiPmp3PcZ8vAUDHu2scwkoPCjQtOw2AQ2pQWVX0ogMB57J0MITmiGfUAi/0OYbZ22aqRkAhI7PMFnqGZgZg/d4SJR8RQMdbgefSWDIyvyWAzjEw58ADQP+WH9kngecB6AAMLQBdVopz5PZS41YjusjZZ3RC9I6cQDXyJ8CyNiOKyQ6Mo+RUezHnO3xDf+uSVJfsEls10D1fNXsB6JWZeBSAPvWzUzLWRwTQ8ZYizwL80pf2ypnVV7fn+Jxe4joHgH4A6PcG0Mk/5CGyC32pzF0cDedhfgd4k52A7hwHOcuvHeZyMhXwCHAegO43yWF4LfuARl+b9oO96+gSflqtdPYAYHn6pL2SXSSnSXzVWvzhD3/4IuOkW+vvGSF/yTtt/eYA0K+j6AGgX0e/Z/z1LG1Jz6NDavSHdEg9G6msnHRIYPosITqz8JCpc06VJST9calHsq+mQ5LX1vjuGs0OAP0ZZ9PxTAcFPhYFDgD9jPE8APQDQH9tumwB6CJYGOHOiWR57X7L/5+jUB0A+mfqFbEraheAzvhDoRIBkeGb8Zu3dcoxBfFUNEmKZ8Ye4DzvbQ2QkTGVUsrLkuKp8bRkWNe2DJL3BNBRZKZt8nnWSzt3Pj7j+cZsptPsGc9ZO8/4XnPszLNSaQLQqwtozs1UmuYfwwwnjoxCb0mHNQCdwRQIl9EU4H/JUQoxzgTogl8fAPollHzfv/noAHq1aathyehZjWdzvywojMLVJtTb03IoWho/2wv0rtEeWcYWPEf0biCbHkAV0La3RMRHBNBFY0w54q0AdI5CM5V/ALp9QQRZzR7BucJz7k29/545gj0AeA7AMIeT3chh15R0mGsmB8tno1PykPXuGTl+lpb7IwHopWIWJZXT4L0BdGO9R576iAA6e8l05N7j1L1cG3P99Nk5eNMBoB8A+r0BdPyQYxG5iMxkH8dH2ADmMTMt+F9lcZy/dnBIr1waMMneUwPIk5eA8ACkstdwWHpkechsAWwOeFSNAyUQXSMrSLfMudlzAs9km9AfAPrru/1HscMdAPrrY/3ezqAXVNKHnqfEET2SrieAKD2SY096JPC7EqKnSrXgqfiK66ZDkhXK+tm1K3WJ/+F7ms97jgNA30Ol45yDAgcFrqHAAaCfQb3XAPQf//jH39VA36s4n3H7707dI0AfNdBPUxZd8qTV28CLzuRJm7FMuiygTV7Fe4wg7vgagC4d5D0B9HPm00cR3M9553lugpxedDhQRWNALY2l/+X9rafUUgx5h5sfa8cEnfNspnxKfaQ2YI1Q+I//8T9+Sc9GOCSQ8nZ3j7Xj3gD6JfRkcC5yvVrw1YPv+9KaVvst+kered+Z+jIP1jxeZ5r7GdnC0K+VMuqS93ivv1mmbOYIAkDXzGeKUCkwKzugB6CXHlBk2Uy39Ra0OAD0fVQX6YuvMGBxBMBbpFc7aqDvo99HB9DxY0ZZ80TDD8gm3pvhgpGDkZdnv8iBGnnnlFPYkqqztIc5B6B3fTW2S3mqF5FwKsPFa6Vl2os9t+fvXURvFw0MCMP/K8Gxb+Rvexa+O9Mcqg/6r//1v35pjMzkBI2RWUSFJj3hluxw2yf8zat5JuOlkX3RVbNnf4kAegDB5AcibTqAJ9V31QNSbnlMgHBGJIrSMSal+E2+IkORmzqso5lBp4hfffoLJwif9wCYWzWt33sE+gTQOeDhS5x7nuH4iAA6+SRnYL21E9C4F1grTbQ9i96TTmF+vyWAzilaq4Yrvc76ah81rwJRydW3dkJaluKgy+Pt5Oe3oMtyDZFL2cs08in9Go3eWw10fDc+Sl+in2tL/dw+UdSlbDN0+WoAr/GXMrylzxeBDkS3ProXx3pyD/sDeWrqw/fkXdOGYR1ypqolO5DNgPzmnAZAL5uJfu86v+d77L02fuX96FGcDJXhq9kv7P+acSUnt6/uvf7aeY+0w+EPZZchYyRP6K89yAeteT1+pPksQjmA1dooCx65eO2o5raxkFEvHqfnTA+0tR7oMtXIXgae5MhBBnfOHvtG65FDAD5W8IveHsYpRhNwQH8C9AqseYZj2sO8b2vR50sOjpTpkPh4ehk9z/6WHskR0VjY/9jR92IUdI/oTIe0/uiRxrFAJRk4lvLaazrqAaBfMtrHbw4KHBQ4hwIHgH4GtbYAdCAEAF0jIOzZQM649W+cuvTqPnWdA0A/Td0DQP9Ml0cK7pfO9Xv9bqYnozxQmhi/eVdS8jNsUpIorimwlNqixAnja8c0jBISCZwaw4f6sTW8opqxFLM83Cmla8ezAejVTS8101TSKFWlX8z4VXrUpVF4Rr5PozA6zzrlpYEkZFOQAimqRZ/Rbq/Ty73m2COvy6heNIOeQfZXv/rVS5MeK0O8uR7opA9A58RBKW1uvxXAcwDo+2bNAaDvo9PaWR8dQLfepwGLoZ8RmzEKDyjNOjCXgaKGJzhe4514TOCGvaz6mO4R/8Wfp4MOg0vG3y8BQMd346f2pgA8e/yW7HDdzN7+tQwcGcQYx6pjaDy+NAB9yhvm71/8xV+8NOOWMx5nxjIE6W8NoBeVrk+uM0bGpuwRxmjKUNPYbdym0dTzmWvJRaKENO+xB3g5APR7rr71a39EAB2fKdsRYzjDemn0T0WmnaIO53Z6KsDO9QJ/rN23AIrtq/iDRk/8b//tv72AO5q1yCEaiABQAJzXDgD9fQLodNacsskzAXXLDDLA8wBvcs6eiEm8Np24FO5AdM3/uhe9LCfn733ve9/tTZ7rNTntGm5mTyoTiz1I6mZys75yYPR78owa6PZHtpJkHv17BNABeeRkQQ5AXD1nK/JRAPqeTIF7af9IOxw+Gv8CXGaLuUV5PvJLgGi9e2gcR28JoNtXANiadTdtGpPugG0AN6CbTc24WVd7MjyeAtAr6cDm5L72Nc+yVaph7zy4xXnJfeQ978uZBw32Zv9aPoP5nzNEjlDWhjmUQ7Cek086ZHXKX+NN5l46pPlSeng9/meMtMn/fvd3f/eF583SYqfodgDot5hNxzUOChwU2KLAAaCfMT9eA9B/9KMffdImgH7G5XefOmuKrBk7DwD9NDkPAP0zXR4puO+e3A86cRmxS2hLeaVk5LlJQAaeB6D7fi3F7fLRM9Ay+jC24B/AhgwuPPJ5cJbmFoBerZ8tj9ZnAtB7x1I9UagZgFM+Gb1KWa+vJm8GYYpbSvp0OgAwZMSekVRFslRnjZKQYY7gXr0647QHCHrQdLv7bSgcGRdFh04AHZA2na4mcEAh+f73v/+SBYESVBTFrYGCvQQ4APR9lDoA9H10WjvrowPojBPSdUu7x/Dhcz1+mke/KI6AXf1eYDeerWdM4Xym4TszG4mIJMZVjSGk1H5bhtWPksJd5o9kBXTNIFRt+etm8GW/XmaHmanKv0QAPZlDppY///M/f8kcQFYrWpb8V3pa/a33xbLytH8HFpJBGXAzRM8a6saww74+I3sZcgMtyUUMzGRMa3tP7dwDQL9sXV37q48IoJNDZ5Qa+bKWo9ZrdMNDgdRKbNlnytxFf3grAF2GikAoz8Y5TXMAz4GnE0AH4BwA+vsE0AExlfuae/lSfonv2i/McYCrtlUiYgLUdLe//Mu//K7Rk4uW5YRh76GnuWb6cNmCXltDl/7fXhDA6vnKaKYH+Fe/3RoPXAage76cul4D0S59tnv8zp4rAhaALo00XsNRIACdDOs92WnWIp4vea5H2uHwUe8msxO7wLTHXPLs8zczo0LXrbcObgmgW4uB4Xjr0ibec3EUZuPgyIsPz2CLtffdikC3HrJLBdqb77fm75eOBf5D1uPU4n0Duelelxz2OXrjbHRJayIdEk9KxnTvbG+v3S/+xwbIWZT+iLfo2RHLXIn/tfbok1vp4bvnAaC/Rv3j/wcFDgpcS4EDQD+DglsAOs9QNYA0G9e9DpsHL7PS8BIkTqUzOQD00yNwAOif6fJIwf1e6+HS6zKcpgDqAegUWCA64bD6Y4Bsgj9hUSO0n6sUApdTxtCcglZzHw43pXwTESjdFSD9NQGfEivFlChjEVR6inwetxQ9qQS1vbWD9tAzozPv+RpjWZFTjL4ZugB9RaZH734zwXPC8qxxmLG36POizqfxwFgwFqOhljdwHsGVX5iGhnPHbg893vKcwHC0nCnnRILKqsAwazyq44cW06GBgjkVW0Z3tOSMcM8sKms0OwD0fbNpDUAHmFY7LD5AecZPnsFLnvyS8Um/Jr/so8LlZ+UwhedzaiqVoWe6puaxJ2Jgr5YloH6mYhZJ9PXXX39SyoWh9V4HXlt6Wb13BAwyiDAicZjR7GmiFXI82hsZ6LnjPeTijKt4jjVc9CyDR6kvve8ss7H27h8JQJ/REjN95FvtQ6fKqTBk2Uu/NAC9Ne/9S70PRC/1Pmcy+2EldgAYl6bCnHN9OgrOTA54eilPGfNnLXLnJT8xVHeYR3XBESMAACAASURBVDlmGMPKC1nT9vHSSJNjcwqlO67x3QNAvxdH3r7uRwTQ7QFkDw3vB6Iw6Ov3ZjiagA8jvnWh0aneAkC3l9tL7fF6WcWA6Jq1mL5Frk7+0q85DLSHnjvrZDITCQgMI/MdKdy/jY6ejkd4noAWJfMA0DOr2aQ33YldCI/ltJQjvR7PrWSYMUynXM5f8lPZPoy3dMacE+nya0dZ8Ow/1kr1hWXBw/vTk+1B6WiuO1OkFx3fuyVvTN3tlKwxde1ZSm3KB+5vnaEL3b4Uy3r/q6Sa9832SZ6cMt5byTnnrifnmzvSR2uVDgKg25cBsCLsAXnsKjnwLzMRXHLfR9rh8AuyOlsR56TkD/N8ln+5ZNwqzZdT4MwwiO8DstnJRSpnXyta+RTdtlK4u1dzPweXU3ZwDk10EM0eRC56rUQiWrCtFQgyU4vjE898oCu+J/Icnfdkwth6H3tLAT8+l3kFf0qH1ONR0XYrun95rxmA07w0N625dEhOoOmQf/iHf/jduG9l4DgA9GeepcezHRT4GBQ4APQzxnELQOclVX3DrfTLZ9zu5KmE+Azi+sChhIh+dADopyl9AOif6fJIwf3aeX/r3xPAS19KUCMk/+IXv3hphOfSQ6UMU1y1SxQmAnnGUEpBgiKjbYC3+1DMCLyvAd5vGYGe4r2ssUvgpWxqpR/lRUqQTbHBo6biPg3JjW8C9dIAkGEg4KbUp7POE1rivVqgej0jyIzCvvV8eovrzRp15hgFR21b/fzMQESp0iisRbnpzfOcNjhZlIaLR3F7yiPT8B0A+r6ZtAagMzJXO2y5Dm4dPbnvSX/zLEovWQmwoye/TOPfJddcU8q3rlUEOiPpEkD/6quvPmmA9L3e9PNeAeg///nPX4y6E0BnAACeA9H3AuiXGLPwA0bAGW2ixiOHKw5GwAcGQYalS2rTxoczPOYQxqhfXW09w2MR6PjLntqRHwVAN68y8pHbc3rVP5KnzrlJdmAU18oCY356vi8JQK92ffXryWT/5t/8m5dmnQSGiKixZkXWabcA0GfdUfJg4Je1WcpYa2dGpzeGr/GCuWebZ2XnqWanfd2ev8Z3DwD9FjvQ+dc4APTTNHtGAJ2MXQNka4B0a5MNCHi+VhplqefMbFDngOmiAO21WgA6PnLUQP+cueMWADo9M7CUflntZjL2PNgFclImd5e6H99dO9J/K7+FB5DZNHtQ4C1enZM9m5+9iQyn7572pSJhc9SbUblz30hvTIee2YQqA0Y+oL/T5auDTLdIt/RMpaz3TKJQgedsFzND32v71fmc8n6/mPawHM/LAgP8rc67sSiI6RY61SPtcO0zbE8A9GRBMqDxDAQ9x5F28rRA9Fmaxmd2hXgjGST5iuPJ2rEFoJNXK1VTRqccOub1OLBUK53OWYa9Lb2Oc4iMC+Y/OWxmjCQzP/NRQAm5D53ZFDX86JLDvhZPsvbJqHgTPkF/5DhjXeCH8clzo/HxI3rJDCxyn/RINrx0SJlAKxG2Fcx0AOiXjPbxm4MCBwXOocABoJ9BrS0A3YacUHsLI8vaY9k08qjTz5TSU1g9APTTFDwA9M90eaTgfsYye8ipDIUzwkfqLp6PDKmMEAGJQI5Z62dv5MR8CQBmnr55uANXgDfWb+AmQTcvXfdcO94KQJ+ANyVj1nI3lwjWGsUj72O/SbDWp+RTgCj6p1L64mNLb+ai1Sl6M4IajbrGss4sRdf46d13T/3dh0y+G92kCAZzmSIMLKvxps+hwX7EqCfyh/G8tJN6hgBGHg2tKJsaA2AK6SXK9KWveADo+yi3BqAz5pbarkjvANJzFdt9T3LeWZ6NsQ2wqrdmi1i5Bag4DdJbTwbYLtJoDUAHol8KoOPvotBFsywB9CLQ7TFbx5TnzjVETjmHYQJfrh4hI/D06MeLiz459z6en6EL32HMZ2wqSlCPlxQpmOERTbdk5I8CoIvWKGOK9825S/9InjrnGMOgyBrN5wzm1t6XBqCXzl5P9qsGuvk8MxDRs0QA6i9xoJz0n8A9GQkokYFWhogin+yD5ky8u7qd7j/5+MyklHNE8pExDeQw54pG0q/x3QNAP28/u9XZB4B+mpLPCKBXDmWWRvHZkTMq4GZmFltGoE9d6pQj8WvzKgBdpinAhr32ANBvH4FOR82uB5Ayrtoyy2QyrB6vBtTlMLc1ljOb25xXOWgAOYF2AKocY+lqpWku21pg+oyQnxH30yF96tb2oOqw67OJkA/oGDOrWU7yegAdGgDmzPPAUTLtdJh/bR4/0/9lfyEHaDIplVFPT46VxUBjp9mTCnzvuz3SDue9ZDrQzLEyDLCvsA1ki9pbymn5jmt8zbUL/DJ3y5SzpV9tAejWVvK0z5X8W8rVMq+1ZkVlk6de0z+mjYk8NoMRrJFnPszL+BU656zu3S85yKZlZTBfcijBN+iQlW4gZ6ZDXqLbkF1zCNOThdMj8baAenJ4fNU4rtkMDgD9ktE+fnNQ4KDAORQ4APQzqJWABWSj8BI2GaH0DA9rx/T47BzfzfSOew2XNg0RTKKjGGJtmKWYmpvJAaCfHo0DQP9Ml9cE9wz9FIYiqU4J1nvn7hlL7e6nzghqno68LIEqGoUV4FhGCcBigPre2n3zBSisFBQNr1Bnk7FWtJPrFSWNzqVqY+RcO94SQA8YJ6ASrtVx13MuSuD1v1KuM/jmMU+wD0yfHvPNrankFxmGZpSWamlR+AKC9DO1KeNBEVcUwcBgPb45PfPvPsEecAM0mjXqpPGXmlpfCkBzmSIVAGAum+OUIr19KKCVgsvDV6SdVGspROboo9b4AaDvmzhrADqD84xCnJ8fNYZbb2AdUrqraUbxrpbcJYr38l7xjfjU2rMwJMk2wpAkYryICfzKswF99ZdEmOCF0nBqHLPi/dZqKc3RYKtMR7yq+n7e45zxwxczBp5KiWdv16SUvzbThLlYGlsRCzPFrX1Mij/pr+1vRbgwgqwdHwVAr5a2OcRgyACviYS51EC5jzusn2WsiiIh93B2o8PYB740AH3W6bRnVsKH41kghbGaDj+3ANCL/CfXcDxxbw0f6pnwr5lFB5/MaD9TZOJbxrBxDPRQQsd9itbx+6Lo9f4uG8SciweAfu0Ku+z3XwKATqeq7U3zSp6ZEXBvncLdmrXHFXUOXAFyAhccgeb6wHT9dLyejq/LdMd7o9DdtxIt9tucl98qtf1y1ttjyEEa5wJAP13RnpiTuB5/DbjbkgnWVlVACb3nHinc8c8cjMkve2qbX8IByIjmtnEk/5j36IVu9ulKmlk3E+hM37VX2B/ocp5ZWysZM2uvV7e6MmvuleO1MSxbGTBzOoKyh3DItp7N9SLuLwXqLqHZrX9jborM1jidkotqUoGXstr7smnYQ8l11x6v2eHYezX33VMCaet56CNlWsRDikA3J4pW1l9i59q6r/nZOpqZE7bkqS0AnTNJ5Wlcz/OeqkVuPgYi+03rY2v/qaQDWYw9gt3fGGn+98xHuoZ5yd62ljFj7zuQTwssss+RM2XspIvSH8Mhyqp1Ko3+nnvZV+mQ+J7eflqZFNemP2p7S44dAPoeqh/nHBQ4KHANBQ4A/QzqEShT5igv1ejQE0BOHaWKTlAhsAaoE4ZsDja7vYZaAsCsPVI9u2ra9QwHgH56YA8A/TNdtgR3QFrC0WuC+xSaJgh6xtJ6+KnWYd7V1jVFlXIBWGHUYPinNFESUw71l0RxTo9vChnw/Cc/+clLj16lzgJuZuQE+q4dbwWg55lLqeCVPVNb8dSNx6FR3vKE+NJm6aeHPKVnWZeu+TMNS0sv+QzG+jxiKf6E8IB79zJ+tfkcl2QRePgEXbnh9PBGbwbzQJGcGcxl52U8Z3DJmUDUwEztbO/KMGLMohfDSFEPaFe9qXNAvEtodgDo+6i2BqAz7rYG6ltzbwXazTciv+BxOWpYpxmFbgGgM/4VjWVur0WkU9ADff2mOpB4UmU09JfwCrwoY4D7BObrGadaY4xKawfDaNEgGenOWXt4QyA+JwH7Tuuc4anIAeNwbWkLPLjoqXrGOZ/xESmwNXIEXqIB0teOjwKgM7wVicbId08D5T6u8W2dzwxT5B5jZy9nGPySAPTqzlbGB/iSYRk9KuFD5uNMZv/U7wX+1saDXBPNk6Hsx6WMrZ45fTCDs56el6PbrP3oParfy2iIlxlXjUzmu+p2ev6aa7a/z2wQB4C+dyXd9ryPDqAD3HJK1u/dV8kzlSEp0hrI+FZAMR2D7acsTkAF/FSzj3KK44g6AUZpref7Tj0K/7FOi/zdCsSYM876BvgBqOmxRcuSMd6iNvxyNRwA+nn8YbkvmFelS+cMFY+3T88a6DlV6e0ZAYn6MrMlVyc/5iyajp0Ttp7MXGAQ/dr89J19pL1Jb19kr9DslUUDb9W0Po8ijzl76tPWMBmg0ktFZ+vZgQpuIMeRz8nvZNlrj7cE0MtA5B2mfHCtnLOkCTk4pwPzt7m0BdRvAegcUTkmCXIBEmfrWD73LOvnGdaA9vm81kXZiTiW0OcK2sBfn/nw/jkJkBnpWWhwiXOS95wZC6yPeIX9TAR6jvCufyl47j72VY5Wy6wu/s5mQIeUuS4dUr9mMzgA9GeepcezHRT4GBQ4APQzxtFGSqHTSn8zPfhOXcpmHMihtwH5zkZsYyjSYVlTae2xCAoJOjx4XSNB+Ujh/vpgHgD6ZxptCe4i5QDo0tgGoOfRPKk803VNQ/w5xv7XR+32Z+TxnWcpMLj0157d2tKAHYAMnqz6S0CoWauaUirSSQOi4wUZRhlditZz77XjrQB0QukEbCeAjp8FhFGUGJE0ik4Cvd45edOXIrwISO+7VPKnsl+tthk5ZvykytXw5/7nWgxXNWOXN+4laZlvPwMvu+KsLcZoxtByqlEW21uA5hkvGTumAZChq1p7lKKMIvqMgXqKWRlT7rm2DwB937zYSuFebbj66vXdOqpg35P+5lnm0d/5O3/nu8boV/q9W6Rwz+COl5vbGciWz4pXMEwy0phznedZ8InaJQ5TrufaGsPLXLPkvICxLaMGwxA5zz5QHc1z1h25VAr5Gt5dCQvruZR4PPqvdXoDAFTOg1wsiqBIAsbGSg75XFTtlqH1owDo3qMU2t57OnTd2kC5dy0ap+r2AmCapwyFXxKAXgkfYIHGeVLkmexinE1KT0uGmanPrx03cifHCg34ZSxy5CG7WOtkzWqWF22Y7JTTYeONb80MF8YTwDjLKPjsHZMB8BY8AAjiPWcd0gNA37uSbnveRwXQJ6BcKaxLAHT7OUDxrSOt8cmiqfX0jiKtzYiiIr03OSeeP/nG1KOs18kP9kY40iMD3QGcAax0qgNA//9edMFb1EB/VAR6ddADNMmuRb76bJ7Q08iTAd/6SsSYX5VFW9YgX8rVs/Z62RBy8gRkFY3u+smM5OBAcrIM2pZRB5A1a7HfljPe92pTNqdHZ5uR0WCmtgfW5kRHjs3BDpB+7fGWAPrkG2xPMlLpb12GtGw3rts8zRa0Rr8tAJ1NEpiqkWMqd7OMaO9789NaKVvrlrP2DHjBj6cjxd4MIdfOiUt/ny6Ntt63bBR7HdaW95WpkA6p3Bl9IX6Anu0zdMlsaufoqPNecJFZEpIenxO6+VIZJfpw5ZX0a/bYA0C/dAYdvzsocFBgLwUOAH0vpT59elFYAmsIPQTNhM21jdXGkIJlAyKw2JR9zzsMaAasoHjtOWwmaroUzUIwOVXb94hAP03NA0D/TJctwZ23LfBcMz8TzJYCywTVmocTEN0zp9/iHGsw44eesFZKcsJnAhsQY6bSvARAn8ZOwnipQgml+Ee0ZXRJKAVsrB1vBaAzLGf45Y0agK4nqBd1nvGIAYniOevDpcxPQXtN6J48dUaSBqTrGdXcHyhMAKd0MTgwMJUukuEOn60GF1DjvR7TeMKYmNMHGnj3QEHGjUoQUDYrQUDh59WLbsvenpTx3u+LWjeOgM5Tjlq3puMBoO+j6BqALuo3T3/9LJ9wbfrhfU+2fRb5xXy0p+hLNZkzzbX3kG5OiQzlMYC5RZYv5bOZ4WJmD8KLpoPPJQaBaYBxn3nvjJt4/pbDACNWqRvR6lzv/taRvUamE7wSrRmU8EHp8Nxjy1Fr71jYF5Jx7aUTYMB3SoFNZs15gDF27fgoADr+XJQvvloE0y1qae8dm+V51c5VZ7CITgArueRLA9CBLDVR4IzmGlokL1h7M/X0pYbIxoFRPgeGHLHxKcZ7vEGkm0ZuKvVomY+2eECgCBkgp1DXTaale5LLAjSrWetecy0eAPqlK+u6331EAJ0MnsxtPSWP6veuI2sFr5oAOvn+rSLQ6Wszg9Os1WoGlDXGmp2pyieAvtwvZ+ravTV2kzECAHPStr8fAPr7A9DNnWRVPVtje5P9uT2CfDUzmDg3G4xrnHKGXMqwS1l46tYzItucreQOOSYdUl8ENttIuuF7sPssufTUp8lD9AaNI9103icH2Cs55JNj20sB6dcebwWgm1MFHLDRzJTcezOi7n335sY5QTZbADrHJDqMmvT0yJzEl8/d2jgVpLH17Ms1saZH7n3/R503ZcRpm71Ej/XMSgvRHzW2v3RIdoUcLozDtQ4X7LF0yOyL7Hn0SM3YVTqDLWpmZjoA9EfNrOM+BwUOCiwpcADoZ8wJSlsRG4TbmfpoDUCfBhPKYClzfU8oLRoLKL7nIOikpBHeZmrdKTwfAPppah4A+me6bAnuDHi8Owku5tsy1XZXycOz2tb6Io73zOe3OsfaLfUe4JUxs8hcxp1SDDOCZARnaLw2zXCRgdKEAdB5SrZuKWU//OEPX9IiMbavHW8FoIs0LNq5SEN0E23IC71U9xSajM4Uzzl3LhXkJy0ovSm3xhAooM16hPj0TJnrMx6r3SLt2iPn7VTy7R/VZaNszJpRKcOMfAyXlH1Kv88AHI1BpBTX1j+6dQ3XbR07b6bcRDORaiLbKVGB6beIGp60/CgAuv3dGuYIo+ehnff7pJnPZaCY9QvReCv6eQ1A5xRRXcQZSU3pfIbMC2hQRg/zEa+9pWMGj3m8ldd8tc3XotD3rOG59nJ8NLZl3Jge/8arMd5z7a1zgKzVird+p3F0z7XxiYyBHArQoHJBDKAiTaTE4yB27QEoqVYmAy+wI9DDnlY2Fzw42XUrff1HAtDJDOQHc13pAuNKtrjW4HTpmM0MDXhFewG+ewmAbh1YF3qyTLW4Xe+Zj0CK9lK0KHOC/bOMQ+brWgkfzkBF3tk3K5VRtpZT7+/aSq1U3zYnTnu5a5C37Rn0wjLm6Pc6bspKU0YZ7ySyXj1Xuud8J1H1RdS5fscWgA7UKfKuFKrJVRMQzXCb3DdLidxC/lubV5X6wZ/RQYanGt5c5BKeVGSw57/n4b6ljS2DV3SZ9/2IALoxyNg9a9GeUwqLUZ2ukbNPJZvwnEcDxfbQ7AfWFVkD/6xmtPHE74vQzQl7OkyZ/3hkfNf7pb9Yo/TSPUeySGVZiiDGex5Nl1PPu5bCnUxmzVUrnqzaHnnJnrisncsuF08XlPKjH/3o0zfffPMCtK3ZMKp5bP8yv+jltUdFoC9pyE5QqTKyfk5RnPKsK7y40iuN/ZRVc9xMT57Xn1kDpx43nTt9Nh4B6ACzsqHo/V36+GuzsuyZ7/c6p4h7+zIeY9w5nSrpMkHTUtabt+Yv+5hmL7n22LLD0cFzvET3tQjqUnenSxZ5vBybWQN9CaBbJ5x29ffWFaejxqm5aY5uAejko/ic8Ti3FKr7G3Pjnz437UrXjumz/X6ueZ9LoZ8D+9rzciShP2rmaY4KeHY6JD3yEt4974kHp0PqlxlBy8ZWRtBsCGs2kiMC/dlm4PE8BwU+HgUOAP2MMbXRMkxWG2jWtlwD0KfHMiWZcF/kOsNFm9BWzeP5iATbaiYTbv3dvad3n3tU01nPQFOEIgVP/RIGM5tfwpZ+r4GD4ad6l9Uu0QOuAK+MpnpKTFGNl9ZhOWOIXj31ANA/k2hLcKfYGjuKg3k2o8snkQFr0xv5vdTCYnjIqxsozHjBgMrATLisbuvemjuvTrz/cwLFuFqbgB78JCVXOs1AE0b2teOtAHTGBXTK4GO9o6GecleKRkpmKdx9vzZ39tJsed5UbBkUin4sGp3wjT8tI64ClLeiHy99pnv9Dm+vHpc+w1SeuiJgvCvezlCdsZajQOnrrWPGDuuYosMRomY8i+B37aL7jVnAgXlZuj69/cd9yixwy3f/KAC6dW7+oZ0WUNxaiGb275nhoiwO+i2ldA1AtwaMkXWnj4c3B245Vpdcy/tmlDMni8Q+N8J67d7mMsM20Mj+tmao2fvsrT2yXwAh+c/njFU5neRMdkna9+XzMBSU+rwol72ymXe2jv7sz/7sxfChN++iO6cm+xtAd6/cuUUve1ipdfEjEXo1PORU6ssJ2i2vfQDoe2fn+efdGkAvBSh+B7woQ5f58MxHtcNzOqO32P88tz3QWsGf7HVl8dBPIJuROcc087l6k+llp97f/eiBmvqS5rq9W3P9MkMA0QMoOK3tddw0DumoZDNp6TWRPAFV9hZrMsO8d+jYAtDJfxPUn/vb5HmeNdnAvhff2aLLLebKFoCO/5WZBT/NuRJ/uudhjhg/uq99opTLy3IqHxFAt6aaw8Z+ZsTZO59zCAFSAw3ta+a4vfCRQHFyhH0fqCAyT2/dlkrdPGqu04lnSmRjn4wzAzHwHKAyvqnfm8J9rnPPlE3JunskXdbWzhqATtcm72YzMD8qNXRJiSFrnjNC8of5EU/Hn94rgD6BXfw8fc1c83e1yRt3/dQTc2pLn5v2yUDzHHrQvTadwNgD8a14WPubPXE6+95C3r0nD966do4KaMqO8ctf/vLTX/3VX73szTMKmSNQ5RnsHZVn2Bv4tPUMW3Y4+206JLrPsnfzmnhrDmLZ4Ozzy2x7zwCgzxICM/uX95kR4/YPjrgavQ6dKmtwLYA+S/hYW6Xrr8TqW83He9435wu9tVwt8VOZ6Zr7ZMc///M/f9Eh0T8egH/TH2vXAujxcfsGfs7BlExEj/QsZUPk+Jl9owDCUzQ7APR7zqTj2gcFDgq87Ff/+9mLejzRONnsp2Ba2qwtEqZwSS1K4aIQVueIQFadaQbNPQcBY6ZE9psZYZWB/gDQT1PzANA/02VLcDfHiiafWQ6WVCXEAEtFtSXo66dRbs+8fvQ5BOVSWAOdZhQAYZBjiyYiaKZE3mv4WXsfChsFLUWNQ03RBIx5UuZzbiGYrh1vBaAzYkk3KFKfs0ER/Iw/QJkcZ0rVaw5Q5k6llbtmvCe/xU+BiZ7NOALPNEDBBH0J3pQugvgt6pZd8/zn/DZDf3uGOdsYAKtK88cAMA1TPNer3Ur5D/CmPJU5pewoFFQGduPpegzlXS9lPEBeRLvrXVtba40GHwVAB7LO7BxrKeSMS2l18dHq0ua4tEanNQAdaJLzSuVhSpm+VXf6nDl5zblL+eVUSYdrru/9qymMJ1wLoOO11cBjvCzaDN+ewNAEz24RkWPMShlZtPYeAD3eaP3+q3/1r14MH3r7FoMJo5prc9DS8MRrD2uW4QOYwMDFSBdASMbN2GhfyAhZXfdT9z4A9GtHZP33twbQM+5X3qqSIu7zzId1MiP27IXWOr3J/6aOlWMaXj3XoPVUJJo1laOw/rXUkiLcNOuGDFO0LtmPDEgfnMDGnrWP3mUEIFPihZUL4lAEyK2R1dyDjEtO6tgC0O05syTI2vt694BiOsSelJu3mCtbALox7d3x0z186BbPhF7JUPaItVrBHxFAx8dbR3MuL9fRFp0DBa3LaXt5ZKT1lCHIAhyfc4ImL/uujBs51dlnZRMDZssoZtwD0L2L9U7O1gJ/8YK9ADrQx72tyRwLPMOjHQvWxm4NQKe/FP2oP1Xe65x1t9SPZjQ2nfS9AuizDFA8Pb2tfco8yqGkPoe2APV+M8FgsmD6oD4wfOor5usEyauxXkaNGc1/6yxk54z/tedaO61Dc1MJF84x9OFpZ7DX5zxGji2zGCf1a48tO5zxyQ43+eZSHsgOR/djf0uPXNrhngVAL9pbP4+cO8yvewLo1hS+i09p0/FmLw++dtwf+XvzZa55Mln2MXLRPCavYKekP2rmqX3NWjCv6I+cvNkqry0PZzzSIfXWHycWzRwpU6/1VmAAGe6IQH/kLDrudVDgoMCkwAGgL+ZDhpU8N4sOPacGyhS8AB/A89oE0G0EGUyKOJ1g+KnPgfY9V4B5QjFB12bm/0cE+m8v9gNA/0yTLcF9ClyBxqeMeISY0rFVN1J/i9pQ92TVAegze0IgegC6CAIAelFIeQBf81yMLYTSCaCn5FJ64gfPDqAzkEt9X+QEY8VM1UtAnwD6rSJM0X4K+GsAusjqFARzlOD9zAD69MqmMFDicqwA1pUadwLoFI1SkPn9VJxnynpKj6P1O/cVESGlrvUZAKZRXmcaONerPqu1nTG61OQZwpa1zs5dKx8FQDdmpffWr81/Si3aVhNcn0PSMnpg0nILQO96cw4Aet5b6YJz547zea8XBcs4NnnFJdczH1t/wPMyPzBel651ZhCoJuQl95q/kaKuCE/Ay14ArffFL5YAeqVIzIuMH7cC0IuiDUDP+IH3iqZ3nwNA/3gp3K0NYI592P4BqNU42X30w/rPyUX2nZnidsuwx0BfK4IVr7LmpVDVRKJPY/JeWk6nbgB6ZRwAA/bqGrm2aHdrtGMLQCcTlCrV/l8Ek346lk7nW+dVB1t/SZTp3nffAtC9V+Amfpqz4b2dyoAuRUy5Z5kNltnYPiKAbi8oYnICbj7v3c+M2ylbDNn0UZHWbCk9g31VeRgAuh7/m1G+3o28Z94DzivJVbYda4NcX5YI18tpFZC3BJTW5r61WMrbovPxYc/6KLpsrcuezzPaF3JqxJOmLjKzJu5d58vzGysLZAAAIABJREFU1gJZ8JupT8+5OK/xjCnc12jhXdML9ewJOXDoA9D1M83/1PnKEJJTyxqAbo11znuOMt+aV9YOIJXewAG/zEnsB61l6xmIXfpq9i32GQ5oHPKvzbD3mh1u6tZz7cz3YjuadrhscdM5zvmnAHQ2au9oreBZsiCSE5aBYacCxeZ3U9da2q6n/Tyebn76vqx5+jIgcMDDF+8Vgb4s4ZgTUiVWL+VFz/q70rbn2Ei3FBRBJ1vaBZYA+r/8l//yRZe0RpYAeo7YtwDQ0yFL3R9+EYBOj2THy/nxANCfdbYdz3VQ4MugwAGgL8bZhp5Qqg+g0KfcnBIaXObU9wTZhADRGTOFu0jI0uiJFgwUX4Lky9pGgSt6GxfhjsCTYYCi7vsDQP/tRXwA6J9psiW4V/8KiFNNx1MgEJB0pgkudfBWitZnYK0EaApT9fWA55QmzdopOqcU7qUfvFUEuih0jQGlyIpSuFNknjWFe2Ub6oveZ/wtGgsIOBW4SwzBW3NkOjVRfkViS+PuWRjuNd8Viatn4BaVzeD9jCncp6Fw1pKl2AFLizYpjRnjpPOK5sD/pwNLNaI4MmSsnQB6+xVD16zHyClCc/0cO8xPe1UOCdZ26WBnbXRGQkpwhodLIhM+CoBuXedkgP6B6EsDCOPIzNwxlUP0XDsOAP00ZRiR0UazPq4F0MlrRYtlZMNn8J3qeVcXuP4WpWpm5CL5bu/R+zIEiT6Xfq8I9PawItAZAW8FoBfJgQ8Xfa5n2MtxibFm8pC1dzoi0PeO9vnn3SMCvZqzxl6qTekXOXp99MPel+OTvXdPzXI8CZgt+hyIzlgYf8FPvv7665fGebMUu3PveI2mM3JxAujuNyPQAeiiz91nbwQ6njfLfZXel+wx93oyQGADnkPmSvaatdJfe5dz/78FoJNlMtTTbeyt6HHvWq/2c3NEM745MdHV5/ERAXTzZaaEnhGte2XDMsCQC2dUrbF8FFAcwOpZgNzTAZpdqNS4xrNoYfNc3W1OKnq8olIv5PDSjOtLye0d9wLo5HPAtEYuST8wzx9Fl631iU6VDPSs6dr2iCkD3yI72cwQMJ+JPDZL1cxgk3neewPQ0xX1pXrPTpnOps+xo3rovTOaz71lZocIYCvrSudda/c4l5c/6nxzs1J+5mgl6tgPsqsmf2d3MK/smxr70Izs3esYNN9vyw5nv7VP2a/KbHXKDmdvKeo8HdK+vsz0NAF075vDhWvSB0QUsz257xIQz2awBpRPu0yfs103F+OPzVfntSeyKczyXmwf9wLQ3Z8srAkgwK/cL/v8o+bfo+6D9yW72YfZw9YCSiaOYa8ri5l9Jh2SrGu+BKDfIoV7OuSMQCcXmSM9axHo6ZFHBPqjZtBxn4MCBwWWFDgA9AVFbPg209LqUW4C1Anaa0JFwsVSyLBRzyjXQHkCLnAy0IlH2ATKZyqqmZbP72bdIwJHAgjBjiFH890BoP/2gj8A9M802RLcKfwBBAT4lM+lgkDoJaQTqKYB8dmjHa2jDBAUKIpTwvSjaqCLYljWQM8DmCKzdrxVCnfglDTfANYZVSC6AC+juBFsGQuLVvaZkJsifomCOelQhpCMCJ4npZdC2PMB0IrArd5l/TPOzZlWnSLH+JRCQXGpGYOi0dEVsK1xZMkD3XuWLpQhey3qCy2rpVgd4xwjrImMcnrKV0Znaz7eoLfu4wHOy/hyidHlowDo3qOx0VcGY6ZyN6+ti2hZPd2yN2wZ9w8A/TR3JBtlFCI3nYqaOEcNIAuWth1vARBqDGxktlrOOv7eyhyw995lEmKYOCf6ZwLowHM10PX4bmnm8eRq192yBnppW6tdF4D+ve9975OGL+VksFVG4wDQ986S88+7NYBe9Jv9w55VWRzr46Mf9sNprC46R7+29+FNpW/XAxkrw4LvK+mlAbcvSeE+o7uWADq+FA8ohTuAaS+Abl0ugZdS+k65btY9JysA691PuzZSaWtObQHoRdnl3DfT8t9zniYLM/zaG9KRygrUvT8igI4f5EihnyVP9gLoAI1SLJN7K2VkHB8FFLPh5CREFlCKr5J8xq+sDj5Xm9rnwFu9cbf+NOt6Akpk/6KF98or6V+V0ir9Lfo8ii5b64YOk2NQpV2AlZ7Tca0eeOreS9qRMWb2m7VI4fcEoHvvonlzlpq2wmyIW5kzA2CnQ8Gsi75Mz+78vev1nrz0HtdmMyDPc7q3X3LwME/pVzPDCjmnOvQClH7wgx+8OMZI5X6JY9B8ly07HH6RbQ0PnRne5jU803Sar2zKcp9ZAuj4hXezdir5prc/zqjx6aTS5/n/vYB5Dh85EPndDHSgA1u33hkvvReATk+s3JB+OjJ6to92mDc5cOnpYwHgp7KFxkurgU6HrAa6fdwY2dcA6K5zCwB9ljKRwp1MpHkWz0tXxc/3ZnoiXyvnyGE1Odu6tjY4qZKzOcFcImd/tPlxvM9BgYMC51PgANAXNFvWRqEETM+0ZUTTMlWNy83vKEeBHzagWcvLRkbosSEwNJzy1luC59Xqy0g8wQzAOUVdc80DQP/tBXEA6J9psiW4mz8TcCz92VKRIkylaOSdSOjfip48n03d/hfWJSA4wJVhuTRzlIeES0a/HFS2DKN7n5CyMlMAUmA6RKKW9k9mirXjrQB0BixzRmMgJ+SKNtOjWePvPQi7GgehjJX66T2914iydFqa6c0Z7AO1jCUDl6hqdJ6RT6UR9WzL6J+9Y3fr82YdMPtCxkFCPvrWKPW16cSF3jlM6aejwJLWa89ethO9+5aFAZBeKmx0tQ9l+LK2ebtrM/uEvyn5GRSKRs9Qs4d+HwVAN5bmWmm4AaKnnJAAEqUCL6q/fkspPRdAl65taUzZMx5f+jlbdEZTTiulwsth560ddKxl6wh4Xgpn33GEsz6BOmVYuRWAPrNYSIPJKKXHdyvtgVY5i1TX/dT8+kgAerIDow2nOPu6/p5A4taaxdczSjIep5vYL6XurJnD8fEtB465bwG6KgHCIPnRD/pbgOhMz21/3ALQpbinm2mVSyGzuEb0zyhZ1FBy9ymZaQJHOVjTE42vGuiae0451pqsjMM0oG6lcPesgSn16QVzrO11gYXoc8tamVtzqohM7w7sIGerV62vRvVrc7J03clm8/wijdfq25+6Nvm3+p34bk5yyyxIbwWgGxslAxiUPd8c39do5f/olH1Ej+czWGv4QToBfjJLnex1rrT/4lEZwOkgnHXM+UcBxWQ5z1G65wzzjPPmuvdqPDsPX+Q4ogHZrLGAsFtkPSCn22PxcjpQmanM80fRZWt+eA5jpbGh4W/oZ0486pj6ESehCT5OG93MMOBZObbLDqc3vo0b+SVZRkaNvcepiN3Ax73XeK/nLUt63bKU26U0meMBOM9Oyiklpw9rPl6tN3fp43Ri9gPguUaeK0Jcv5evzWffssORG8ssZz6vOYHYb/GgmRnOfr+0dSwB9ILD6PcTyLbHnQLKp71gfp6Zb3IOmqUGcmyud98yhLFXA+1zMqvG9czeysYTj9PbU+Nz9K5Ky+zN1uXa0z7OsSdHxmmTu3SOPdvvzJtTJXxkSJklfHru1ghnMTokXZL8VxYj84wOWbsWQDdX2uf17IqVU8Az4rsAdOsxZ5EjAv3ZZtrxPAcFvhwKHAD6Yqwx8glYEPwT/m36pwCgU2mo+o6CWTS7PgCEwME4Qsgpdc0pQXt6/nnUIjATWAhVKaaUtCKifH8A6L+9kA8A/TNNtgR3ymJefwSW6ZU8qVptKMLZTOl4rUB1bxZsHU6QEnhOaCOoe1eKEcMHGsxI0nOMZ/MdWscMCwyajHp6xr5SgFFgeDZrDC9rx1sB6BSLokEYyKOXnuE25Y4yF2BNOK/2ZNGUMy3c9IY/Ra88m/Oyn9ECnsccptQaS89WJLcxrD6pPs9mY7lXybrnHFwaqhkfa96jNNR63+f9bs9IWcT3A7HReSr8KRavOSnM/YWxKyAMXfPGpzh5BoZLzThnGJ2ppu1jOc/MaCPfUbz2HB8FQGcoyChA6TP346FzTHw3DTAzze5WutstYLdMBIG7AN5nroH+2hzdM2/udc57BNDRwjr6yU9+8rLH6PHN0nPizaWW5SB27SE6r72Us83cF4AyAQkMXWWr2HLm+CgAuvcISMQbGf3wBPygdJzX0v7c3xsfzoIAGGOWwxl+dQmAbr8lw+jtDRkh7Rcf/TCGM+UoHk+20K9F7KFzDn/WifHIMO+3rRVzJYO4fT5ntCVgnRE752tyQjWVRdQF1hvvWWrCPOQ84z6z3NIWgM7I3Pvpy0ijX6Zwz1iLPvae9qB7pnAnK+Zcif9NPoTue47APjq/awR0eb+ZaWuvHoDmOdL5fXLT0sH4rQB0PNk8oOd4vnMBLvNvlrzjlMxJR0PzmZWs8l76vVlV8NDKCpl/2VLoA48CivGydAzPAnTL2drazInV/ALCOQdfNeeb95W1cm4Zaq6Re54dQJ+OVdZREfz2iEcdeFDgN3ljRm5PJ+yZDcBczimcYzgeb81yAAHszYyRe94je12ZQQp8obt6ho9+oF+OeHj/W6eENx6VzNMb4zLC0HOzM+D3ZdTT26Nle9C8A34J1CPLBebp9/K1Oe5bdjj8oiwK5vKWHa79OPuAfmnrmAA6x5syCFWmLVuX+0wnk/m8S741HfiWkeqtueg615rP7jMd/2cU/T0j0Mmr5KNamf3YQPzvox3GrHJ/evsRJyCp3NdKGhpLjnD0R409qJIs9jA6ZO1am1r2WPew1rLH4sXmSI5o5NU9chj+ekSgf7RZfLzPQYHnosABoC/Go8jU0hRj6Hm+2VynB2Delcs+JTRBY9a7crv+T6CcnnPzOvM+NpDSIM90yAQ5QhMB34ZGSQhMP2qgn15oB4D+mS5bgjuhvRqJQLo1xae6gjPK2OdLFIlHskYCm/cHGFKcGDV58/Pqnx6PBLaAScL9XsPZfJepVDAg/MVf/MV3jYKRUZJQK6UQoZRytna8FYCOZhnLKBzVG9cDfRlJ8Ej8aqY/m6BgAnhzJIPw9NxG/xyEMopmqC+d4oxuCNSnkEVLhltGYuC5Ho+M166lNH/0/JsOHBwSil5B2xRbisCseVeqtqm0m5+UiknnZarwrXdrfs5UlZ6h6ETRP9M7uHSopW+dteLmHuS5Avh93nN8FADdfC1Ntr466PjHBBuWiu2sQbjFa84F0Bly3zoy+tT4n3I+3DNPHnXOewbQZwSmNRtP4GQJfPjhD3/44iR2jSHfOOAVgRwMUowfZXRhHBNxrfmcfIofrx0fBUAnV7TneN9ZYuOt9iB8HGgLEMLXi7iyd14CoM+9KdDE3vUR02Au5yv+XIQ4uWZPLVT7QmnuRYgHNgLEHOaIdaIve4neHluqySkrBQiUBtr4ljkGmNf1fe+a1eMO2AMITWeWLQAdMJ9cV+azooGmvO/57GMa+uypDX8Lfj7BKvQoJai+DDqv3QfNAkqAoBn+vd9McbvXASb9HN3IZzmTLjNQvBWA7rkaQ7zq3P0YzWfd5en8aX3ktAGEKpJSv5f/2VcqrZXDj3Ehqz4CQC8zU3PCs+TwovcuOSCYWwA5eqR5FF3J6sAKOrUGpDrXUWE5b58dQLdu4kmlbbY/+PyowxyrhAD+OcG7gGx7le/LvOBzATT273kNskvRscva0mvvNNeHd+eMkb76JeyR+B/bZPp3+8Le9X/ruWI8pj1WlKtyDBodvDTXnnuWaLKPljXGOLZPzzJx9tRLHMS27HD2nKJ88dA1O9zUG6eNZUnnJYBO39aszQJgShWfXWCZdWb+PW3dy5IAp2zl/bb/eW4OZtVvL5sHmYSN514p3Mk5ORrqzYn4015Z4dZz857XQ/eJHWSneS2gRJYVeuRPf/rTl32v8eOcRH8U7GMfvjarysRd2vPpkfZdc7jsXeyizRH9mo3kANDvOZuOax8UOCiAAgeAvpgHhKPqwOrzUKMQEX6nB2Cfqx+0FBiWKVttPtVgw/gDIAIfE458PwHzWQ9zRjkU/TsjfxMAvdYRgf7bi/wA0D/TZEtwJ7BUj5Gy0JxcpqiaAvTy8zOzWEJyNab1DB//6T/9p5cGtAWcM4xIK0VpTnG+xDGgKCHXpRRIh1RDs1mbltMChWkrte5bAegz+4VnSMDVM8rnPUoha76U2j0lmqAdyL30SJ/GuwzzGWIIxO7J4MEAkeGf0pOhBm8sRTBlcxo8/a8UnM9Qz20ZiUY5KfrbHCnyHk1mBD+DHa9hjdI5AampwF6y9ub4oimDQo2xv/TuvpsK59z3GMsrS8JY3xgwNOw5PgqAbt7in3/yJ3/y0lvj7em34KF7AfQMPM8MoF9rTN4zry49570C6PikNKQ1PKXIG3zDvASYSuH7ogj8X//XpSR64ceBglN29h2AjgOJPY0cURrprTIaHwVAx9Pb64BnRWCSJS6RIy4eoPFD8zm5h+EwRzS8/xIA3aXXoo5u8bzPfI1LZF9rsDT35CXOh4Fu9r4iwOyhZTDRM+gH1k+jIdqTJWrWXI6NDJHVRua4WXkv15OFguF6WdJmC0Cn/waI4iFF2C6Bg2lgn2A6PfYaPrNnLsy5OIHdPb91Dvlf3U+t0jVl76i8kn6vwXjq+9NZdCmDvhWA7p2zO1wqF0+az7rM5myZqKbcCkzeC6BNoJgMmlOE/e3eAHqRle4ZeGatlmXDvkdPqx4yWjZ3OGJPh1aG/xwq8f/23EvXw7MD6KeyKT46bfkE63wuU4oePywqnqxeIIA16n/VsrdPF7lpPDmcnEqNvcZfvPMEbOlOOe7bez/6QT8tAAGInjz0ViVsjEeZ1PQytPzyl798aWwKOaPb53I401v3Uvpr1j0HCuday7I4ada49zp3TZ9jh8tuvAQO98oiSwC9uc6+MtfLnJfZt6fte343P+dEmG171pfuc4511pX5EC317ER0A3sHeeNeALr3K2uPfinDfsR1Oe1ry7Fce1/zJR2SPFlJWWNHhyQL6Y3jufN+3jPHUvJrLedPa6q9s5Ka8eG1kgkHgP4RZ/DxTgcFnosCB4C+GI+Zwp2ho5q/wA1C9RIsTymeYPny8zQoBOJMxXrWVlt+9jfBY6ZfyZCy7PM8dD5BkdBXowSWFpgCUKSrDWlee+8mKMohY+nc9KS+S5jUl1qYcATof+vjANA/j8CW4E5gURtPmwD6JRHYbz3mp+5PELQeGEP0PJFL5UWYK70RoPKSyIl5TwJ6IK9ovVIiiUS3VkvVic7VSGXkXDveCkCfxnLvU1pD/eSVFJ8EbXxoOv1M72hzafLG3td3OR3oA9GLQi86u5IaGQApXSljDNCzptesCb6Xx91z3jLiFNWiB7ZEQ+81I7hmqlT8NM94YHUpZG/JWwPSzVVGBT1jv3FmVMbjA17sidMwBQDI4cS6aR35vOf4SAB6tUX1AegMC5caqif91oBdRuYcGGb0lzHZm0Z/zzhdek6e8BlaitA1x/dGb5hv5h8DKANQvKbyOJc+26nfzYgh+2UyD3lwpqRtzt+DzubLdLic/GDLgFBkjZ7RL77puQPQ7fNraSH30tFczJlKhF7R6Hr7WLImZ449/OqjAOj4ZZFBZPXqU+rXxm0vzS89z5qJp1tDDE3mhee5FEDf8yzWZvuE9Tqjm9rrHgGwrj1r9To9Y/WvA4GSWW7xfEu5c6aqJItmZGaQLDW0vuhl82g6Xywj6uzTpZG2LgPW8d0AeUC6PcJeTYaY6Te3AHRzh/xRtJi9vTZ593SI8nnqvI+QvRq3nBDXUtGemgsAFXXTNXQs1bOx5wj31VdfvfR7AfS9wMY9AfQAYM4BUqKWKUqPRvc67FPmS3NmlpbZC6CTjYHR9DN2hrIi3RtAjx/QOawp80I0HvrN2r4AdPubZqylvP31r3/9Avx0mH8iz8vEwmkl281emWc5Rs8OoN9rTl16XfPcXlcDZHMusjaMsbmqWdczMCYgUG/M8OFTqbHXnst9i/LVkwkKyrEPf/SDPJwebq+Jfnv55y3pky0hp7ICJ/BezV4Zj+L8bZ9rr7PugewcZMyZApUAvtJLs3Xq02MKDtjz/I+0w8U38FT3bT2cygzRXr2MLF/avOf/Z5RzQRT1M0PPtG/McnAFWOjpLPcE0PeMzZd+jnmiDjodkj6Hh9l7jXk6JL3Buo5vXiLjmX8zICcZ1j3xW1k57bEyps3ygAeA/qXP0OP9Dwq8HQUOAH1B+2XNcuBBNWgx+T1p27eU5lNR6qcEkumtXgr3hJMpiCyFk8AkhpoiBvXSnlU/jNCXwMeYMtNw7938DgD99KIt5Y20NxQlc0YjMH7zzTcvgLT+LRSI5RM/UnB/OxZ3+s5LQyHjEkFRIySW6pJCBUSv9tklBg8GlxQVRtIMdOYIcDmvZwADL2aNYXLteGsA3XPhL6Wim2kb8ZnqSQG3ArmXylggYlEJM2LB9ZfZOzKCZhStn1k4CNY5I3ASmoBFYP1e/nbv+cpoQ0moFZVmTeIXeWHrp4I536uoNHNob0rRve+FvsYugMXekcNJGQACYorkAMigeWAiQyHjCQCgqJvX7n8A6K9R6Nv/rwHoAN4yWjR3yv5w6zmy70l/8yzruvq4ekBOhqplXdi165PHSqNqvcx5Gh+55NlO/ab5b17ia5xHNM9Qfev6SuncOrpmpopmTCh6lCPNGhCxdBSc9WM5GQWWikCfUSKX8EfG6KJoRb/Gy/RqRZYu3v7W2ONZa8dHAdAZf6bM3ruXIvNWc/Sc65TFxZope4u9yBy4J4BeRJ89wn0DqT17UUf41Vs5FqBHTmE9n2e0HiY/vfb5ioCLHvg1w6F1AxyM3xiTKb+YO2WiWQLoZefR25tzCnWN6s/ircrZ1EopzvA5ZdrXAPR4Nd7TteiQS7l4RjtNnfecuXrNuZdGlKW/rQHowPOvv/56t/426eB9pnPBfL97Auhk8uYYEHoCevcE0M1Ze01OrZXz0e/NwPFWAHrOZnQYTqMB6OgY+G1tAcY5PWvmOaDfWFrPycV6WRqKVLV/V1d7r8yzXAsHgH4edzDPcxzB5+3NBX7Qt3Im0k95bmaNmtHoe+0A3be5gN8rF6dZlx/9oPvZJ9gzONJE20c787YfGOuyJTX+nI59Nr7VG/fM1VrWW/ecYwRZcKjJscpvstmUXjrdfa++9Ug7HD2gEgX097K0lLZ8bb+ae3h7WLbw+ffSbn0qY2s26pyCc0bQB6zr6bgHgP62HILjCJnI/seeHYZQyScR6PQGc/5UiaG9T0/mNtYF/BWUQ4fEM6SLp0fSV6f9YC0Y4YhA30v547yDAgcFLqXAAaAvKFfNoqIlihwlMBGGTwkYKcZdahohT31eeuif+nsq2zNKcynInPrb+Z6X4qdRFmx8RW0RXgm0hERA4Z7afcsJdgDop5fcAaBfyooe+7s8w0thRTEqRRegJGMPQ2G16/R7laL5NrNuN6W5lGH6GaUBYEiB20p5/ZYAeu+FfjNFZryFoYAR13tq1Zcq5Xd16GaK9lILd208OOVqGjByJJr1vgKUpYpjFM47NcNwCtma4fKxs+7z3bxzqfzKchLwhLa89asdWs0nBnVKZhlD0Oba6NG19y8KvRqg5nBjaIwbX2CizwGLnnFG5hYFzTC15zgA9D1UWgfQRQDPqJkJjt4i8n3f062fZV3nEGK9kkOUy9D2zhGALc94jWErJ0egNr5yy2NZSqJ6ntbvlJvm52tBtuXz42Glg8XvRLow1jHIr4H11ipjfgZ9vKXU3dZohg8R6K5RmaBL5siMcGQEMT74gV7EgEgFzZ4W79oyQH8UAJ1zVLJ7WQQyHt5yjp5zrdJW4uvTGc0cuCeAngOWvQKPTw5AnwmyvVWGo56P0XZmtfB8OTjqr32+ouCSecwRYFiZG5IF0CnHZn3guf3/FICeE1EOu/qcMzkpcWCr9Aue23WSIZpDWwA6Ga+IPHLxjGhfA9CnbnyJc845c3t57iXOVPQAjq05QM8IdMC5xgn6UgfoNRrcE0C3PxbRBTzJmdcecU8A3fyzX9nn7TnJtNb73nX0VgA6WaIauQA2qWyBCNZpcrneGhCFrtn3AedkEuehtX1XDzRPj+SUfa5cvJzbB4B+HmdYBsYAsK058pF1UFavylrUz8xly0jcPU/Qfa1BjXzUXCI3ffTDXlNGSmB6TmFAsUcd05nKWAuWMO56+23yKttBqaLJ1znE6q0388Vv8NKc1AB/nEStf7+xruNze/eIRwLo0yGY/WaZbWcr+Gtpp557e5/3/H4JwM+sqzOYjA5xAOiPWiWn72P/jU/aB9MhzSP6AmBbb48/VWJo79O3Lq0v/NG+2bpk/0qHVAosHXKrXMIBoO+l/HHeQYGDApdS4ADQT1BuRkMuFd75d9GT0xCVAfdUpPklxslLBzaAJoMMhbCoB4JdEbYMIhOs2mvkeGsA/VTdxZmyb5lqv/ci8OZRpxf1ERjEgF+aPrWoJ1C3ly4HgH7pjH3s75apLxnORJ0wnJkP1ZZmfCxyAHCR0HYOIMu4WfkE8829GGP0FMpqbQEYRLozdFLo145nANCXz+aZMszhNQGr3numXJ8OSRkn610z3lvpilNpwKYxmYHOujVelHKGYfwtYGnvun3s7Ps2gj8lXF9KQb1jAujVe/Ku6DI9vx/13KXULzK9+ayfILox8OyMpBP432swOQD0fSNqzgRSMugUASzC5ZkPBpLqYOsZleOv5syeg+ER/6Roe++84vW3BtD3PM+9z2Ew4GjFwGdN8cKXDla/BqCTc6qFzFjMiZLMpgHj/8k/+ScvafFEzpW+VL8X/J/8gLGj8icMkzPyzvUzfpA5c+7YAlDeG4A+nSyqocw5DnBy7WEc21ftndHdvtZep79WtzCPGKfMKUZk/DpD1V6wa+tdrVn0kDliRj557pntZ29q52vpuvw9w6Bn84yeLyAanS/JHw0VAAAgAElEQVRJPf3a8yXnmOs5OVciRe/7nAz0y5qjXT9HtxwjcqgzZsZwpqEtJTwwL8B7KR+9BqADllzTtUSeB6Jf4lj6Go3e4v8B6D/96U9fIq4mgD5LsuwFR/a+wz0BdA4hpaum2+Apze9LnAz2vpM5VrmRZSalvfvMIwH0mQ2rWtX2NsCBSDzN2oxf6UWW09n03sk+W1YpIHrOMXQU5+Ml1s60v1ziBPveAPSZQWw6+eRgVknDPfKBcZr1iwMBt2Q//ytzlt5Ykh/t13TXWaZt7340s1HOqNq5F7svfbhGJqskQbre3vX0Hs+zLjjHkvPZNOiyAGn84FGH/bM5RzbN/keHsNdnu6B/sPtJFU0nmZGu9uhSTItWLziJ/luGwuw2OV94z1kOYO19HwmgT1v15P0+b4Hfnv3RthQ6Lv6Pj9JrrZfsJGhd5g/zqtTvW5mt9s63Si7OAJHkgHvul3ufb+s8/NO+m+N89rNLZXh7H/0R3zLv0yE5A6VD0iPtb+mRe2XBdBk9G6EMD9amnpySHslxNR2SbjIDBNbm5AGg32I2Hdc4KHBQYIsCB4C+Qp1TG+Vk1kUSVH8zAY1y6n8z8uvaFJmXTGHPNWv9iB4oSoGQkWEFQBiAXprjPfd7KwB9Ojcso1hn3TJCRJFV6J+yY5wOAP3bEX6k4L5nTj3ynDJNNGcoU0WgA7kDaSlBjMo16Vf3KEXzXQiC1QuneFHeS+MmMigjJAA95cu6XDueEUBP2bC+CK8zXV5Rm/oimmckXJ+nUXgagpefZ5qvWUO5VOYpEI9W+M6ZvxRZPJlxU2NgQTO9Y4Ja3rGGFuc4b5zzTFvnToelalB77jIP1ANzZhaAxmfWWd26zwGg7xsxCmzpeoE+DAyMqvjLMx/mbymb9XheqYA5E+05KNfxT+88AduPCKDjZ9YRIxEDZBH7+jVjBX7M+FFrfujJQ5zBNNeYqSr3Glrw8Zyh7G3VW2ccnsZtEeg/+MEPXtLvMXTNeshrY/2eAHTvMA341l+lk6zPa4+ZctOaT98gz1ZblPH/WuDZ73Pk069FKF/6PkAlhlAGUe9ETyLHeA+RW6K4GK33Gt8ufY613wG+MtZ6vpwW7LVF0G1lfLjkeeypMzKfQ1Q6Gx43S1PMtNs5Urin54s3TCOy8cuZLWc8zjc5G67pegeA/m0E+kcC0K21srTYK8t+oL8nIMDQXQkB/axvu9fh51EA+rTn4LHxcfsl3jWda2ZGMnaUosm9U5mY7GFFT9oT2SLKluU3ZQDEa4vcw/v20uU9Aeg5+ZS1bDrfel/vTcYxPyqXgaetHbMkWlmxsr+tZVTw/dSxjGvZAqyPyk7pyz4n5fhaqQF8dzp358zmuedevCyFlcMUmSld75K94738BviFjmhKvjfGaHQLoHMvDWZpk8oN5XBsrTeOxp5jKmC2bIM5Efpdqc85VuWcik+UQUdfEASnGvtua/u1jEtAQ40DKuC4BjDkuKXhFdcCotORBf0m/89eMvtpQ3m0PYVNgS3OmiEXzUxj7GM5upBr4iF7SytszR08ZTrbZJe5R4azvXN473n4Jx1RS89mS9rip1vXtu9NPTLdxnqgP1YK1tppHex1LiRr5piAxnTIX//61y89eTc9Ev+gP9Ijrc2crbKFnXr+A0DfO2OO8w4KHBS4lAIHgH4h5QgeExjKwAFU8D+CUyDc7PcqSBc+1nc/IxhORcXzEQw0wgYBRCN8TO/ZvULSWwLoea5Nz9KAu7xJKTR5vxuLQDjGpwNA/3aafMkAeobvhDSe6KVWN7fz1LVWeFryStabU6Xr3RtFQRliPC4igQLGKKOncBFEAQ0+Z+xkbFk7nhFAn6DJXJelCcvZZXqdzgweS0PeMs3X9PafERszzeky3fu1PPSev8+BYzoezKig6SRwygFrL5++5Ts0RoFn89l99vx5QPf80xN6z7McAPoeKn36zumiutx5hjM4PPNh7eYMIhKaYQ0QCATcm6UA6JRS772n7HXPlLRvRVdrijxDjrT/iOqxV2hrBiOGiVmLnMNBRkM0yoAvkiMgVr8XiK2kg73IXmbv/Lf/9t++GACTffUMLPZOkT3GuoizLf713gD0aZRkCCojAtpce5AZ0BQIYzyLHrWOSjcqcnwtE8He+y8dW8y5op5vsdcwOBfxZ80ChzX3YBjLyWKvo9Xe99p7nuiy+Xw5tnn36i/qb/18M8OAe5bqd9mL4MfbNYbl5hzdLV0OkFeEX7VmZ315/CM+sqaHHgD6xwPQk8fNNXJaEbz33isrW5FcvidybLleHwmgJ3+jEX5V+ZPATrzd+igDDP7LISXQ1/tWEozOV1YWvWsGflmvHIY0zoM5y5KH9uqU7wlAN8/KpgHYKEKf/ot/JQ/iXfGyrXI+OYQEqE3noi0AvbFxvjFNBycruV910PeUGrAvVPZGz9EeQKxNcBifnpnWZqkz7/HRD2Badjh0OVcfvJY+6L8MYJiZIWaZCfJv65J8PIE6c4dcZ86Zt9kQ8Ykp7/pdJR0Af63tLVDxkXa4GYC0Rdu3BM57rhz1rRlr1nqp4RmVAjOG0/Zz7ZwxXwDHeASnCbJX8le14q+9x71+z2GlIBzyoL+1vc7py+fKcYTuIQI9HRJt7F3mu8aZIT1yrx6PlmES1lY6JD3SPpvzneumQ3K2nbbANToeAPq9Zthx3YMCBwWiwAGgXzgXCOpFKTAEFRFmI/C/albqL1GQLnys735mA5qejJ5xAuh5iwWgJyzuNZatAeg23CJK9FueaWve78vvp9A3UxBRSnsn/VSkSnfq/QhbRdlTZt4SQFdD75tvvvmNGnp7owDmeZMmS6F4ed4sJzDTND1ScL92Pt/r99GKgbooOgoSoT1DZQZePSU/wY7QvrZeJlDMe7aavYCM6gjppcFMOORhnMET31g77gGgL+dT6+xedH+m686U6HN9PNMzfinPcgDo+0aa7FFJFjJH6e04zT3zYa0F4uCjjJaMppT8vV7y+HKlaRg2kgHQZO9e+sw0Wj4b2aVIGLRjmCNXbUVI5UBZeRrRcMk9ZEHR4AwtjBMZQRhE3GeLB0Zfc689kjMDowcDCAMLY00lUBgTS7W4lVVlvvN7A9DvOZdmSSAGrKKSzYl/8S/+xacf//jHL/3etXPPZ9269kxt7z0CqPED7/CjH/3opX+r99hKof0oOtNNcgC2vqxd/FyPZjlh+i75EiDBCaY1XOkU648OlPP2XgeLA0B/DIBu/KbucM8U7nvX/Cmdcgmk7LUP7L3na+fdG0Dvnc37nHr0wHPRcKJC7Ucd9l+O1Bp90BrLiRdtciTG3/7dv/t33zURjV3f/ljkngwwAa/6dMrXsky9JwC9SEP2GnSZkfloV63pokrpwZzt1g50rHwR3igyNIejtQxExpl8mKxIXs4hiaxE7w6Q0+eItObQYN8qo4I5ge8Wxb7U3ddsNXvtX+jw6HX32rrc+/+lLPnavN573dfOy35hPtgvy34j84Co8cql0D/IwlrZsAIE5z3szTnY+H1gH6e7mfnSb4vMBSq2ts2vNeDvWexwMwgiB7361+h9j/8n4yzTzvs+ZyT8o2w60ffaZ2E3r/SG+SI7UQ0Pe4ZjjssMROGIHrBtPgdq402XHGwL6ZD0PJk6NfQJqNcng7o32XOPDjkdJNyDDpkeSQ+tBKD3SIeUrXPPcQDoe6h0nHNQ4KDANRQ4APQLqUfYKE2xnjBexA+BPOY/0+YFVl94y7N+Rqgr5ZC+9FWMngR/UUwawfESz/A1AB0oSIhsQ+XNW+oyRpylYLb297Ku/Fq6dptw0Y/TQ5EyVmQbIbYUP677VgB69dWB6JSu1xSrKSRNYbKUoaXiy7s7Gk1B2KQpxaNexFrjbawelTrqrMn74JPRlqCcYk9QzOvUeuEIAgjQ8+rMU906WouomzXB8QUAuuszCE1DjVRhovNEkZmve2o53RpAnzXlzKn5fB8RkJrTy/iVZk1fdgFrZG80yIOn64e+3WsAes4sMjZcckyFEChBGbQfWP/2Q8a7GeHrM2Pa2gEwjIe6Xk5rePKsmcrQmtJ/iyw0Zb/JcaxoHPzqmQ/rbWZXmLVR94I8pWRklPbeUwb4iPwKH4ovkWOqIU+uWeNRyaelt7f/FBGHbkWo2ssYJWqcPYusWqZzT+6wXzBgZ4CuRqy1wLg4wXly4Lkp+g8A/fMKPgD0x3CzZwDQra9ZCmxGK4qQr3Yuub21WDkGsilQDk/IYZuOMTPB7KHkAaDfD0Bf6rpTd3hLAH2CyIFB5JdpBM8BvcwUe+bSLc65J4A+9R7rLsdmuh+AwJrTrMPWlPVV+RP9dM5Hr+wWZBT7YbXT6YBdHw2rg07nm+nDXS99ZC19OLq+NwC9bFVoSQ5J7safyNdkGqB5diN0WTtyoEz+mIEiWwD6lBPZw+gCZCG/KbV4da+Lil+T1X0/S2t5dmO6lklpK8jBe8Yb1hzXZxDELdbVI68xU4K77z2dAU45eJonlTASHDHTcwP/ZhRt6eY59M4jGxv+iD9kzxGBPjN9+l1re5Z34GBRBhj78nQkeAYA3RpAl9osjfBWUddzTSz3TvwiOxyHlWyae0tQbc1/OmU17vU5a+Phb0WL+bwz9Tm+mmOQnu51SwCdw1M6pIwd6ZDmfU5Henw7HZLtvfKpywxp064fbmJ9ivhvr7RvGt8cW9hk0iE5pew5DgB9D5WOcw4KHBS4hgIHgH4h9Yrwrg4pwSwhjZCVUjSjhbYihi58jNWfURYoWT0TDy+KhudltAZAUABFwE6D9l7hdg1AJ1zOlKCUI8qne7rP0ptw/j0/Vyv5VLrg0lhWg3MKt33mtVatUGNBaC394lsA6Axdf/Inf/JdI0wvhcI8CWf08hQiA8hLCRaIMumRktg5fs+JoRRl1Z9CC0bwA0D/dgkta/1YNwAx87laS/UEOs3cPlUPHc0JhykjhPDAededKcgB81IBAtApc0UzbBlPbg2gm1cZOFx7GiSeQWG4NW+c1yt1bZH/RcdSALbG4J7P9CVfey+Abu+65DjlUf0eAfS558102j4/80G+KNsNY0fG4tLw7Xn2nHwyHExZYc/v39s50Sy6Jcvo1wy89qCZnYfBT0SdxmDRHoTupZzUAwjIagHp0cr1mnN6ERnVwyP7VkLAnkemrJEFi1Rw3T3HAaB/ptIBoO+ZMdef8wwAeoBe62w6BLd+yesconOSpVPJYFQjx5StougsfHavM+ABoN8HQF8CZP4OFDM2bw2ge55ZW9rcm6CdedZefQuQYu+KvSeAPvUecmc6n54+WECE/Td7zgTcAG9oUqkL79Q406cmCEOXdF2N3FKEM72cLkm3ZLMAHOTcVjaYU7R6bwB6dgnAddG7eu+IBoJLyArVl0eLtcM1iiI2TqLJqz2/pa9OOTEHdz2+m95tns/Pa/YwazanCr3xAyJpa+XXpnPnKUfPeHrv0DmeIR6+l4/vXV/3Pm9Jv732xUueazopALULgiCbWn+azzOlvvHieMYBzfyrfvRSVp0R7WRcMm+l+DiQVg6APN01AImB6fiGedH/4qHo8QwAOn5VaQU9EJmjCgD1rXTKtQAjc8NYtd5mrXn85NrDO+ecYw4VgY3HPIM9bKY+F+ySI5DePLslgD5tC3huOiSQe9oxf+d3fuc7PdIzZPNfZpQK/C9DWuUU7IvWJn7uPq5BhwTK2ws4o/hubxazA0C/dhUcvz8ocFDgNQocAPprFFr5vw2gtKl63lPSfmmEEQJ1QFu9jWBvjckLH+u7n1GAq52opwz2vAS5P/7jP36p7aeeV95i+r0C7hqAThgsJStvTN6BGXwJjUVOpCzMemxTgZhC7jQElzZfb3OfkdlT4CIQi+xlWEL/Uurb9N8CQAfGoXmNoJ1QPt9h6VAw/1d0QFEqlP6ihSddpuEtYTOnhhwaCDiA0gNA/3bJEJIJy6IEKFoMWtYNwY6CD1goWi+Fyzw3p6eBsjlI2LYWCOIULAA6oZPSNetTmqfWIBCdkWYton3yg1sD6FMgN6cYaPELvTn3kQ9jxzu8uncU53jFWn3hj0yPt3631wD0UmdeC6AzsBSBLhrmvUWgL40L00D/1mO4df9T0SizhMKeZz8VmZDxes/v39s5yzS6e2rAeccZMW4vK6UsA1nlbtCy/UxfhhV73az37LycrPRKkVg3UlhmcGPAsZf8wR/8wXd1Yu2Rp2qDbo3BAaB/ps4BoD9mtT4DgD552NK51jz4+c9//ulnP/vZi/NKIDuDscxWnHP1MyuS652bMvcA0G8PoM+9euq90wCNP5e+lFxS1JcxVNpA2S892TRge6+uvrWCmmfOoTeWVc/+4PkCh+0FRdw+yobhme4JoE+9ByhrL6uRD8sAQVfOIQxonkMYo360WI6Fa8+ITvqfa9sz6ZjRlR1gZoCx/1Zer7rJp8b5PQHoaJHNAjD3k5/85NNPf/rTT3/5l3/5Ynuie3ln9rEyaaDz2kHOsEbo1fTpPTWK5xqMzxaw0H1mxoWtFMTON35SvZdBCZhXwMZW/fa1d8qBBa3o3PN53avsVYdT9zo3m3smIC7Q3BxprrBrTKfd7IQCGES8bmVsaUwqIZCNh+xQIxvH1zmFBGYCGNl3rG9t8o1nANDZlOZ74FEFUrAtvuVxytlErfoyN3JSaG+aOsulz+x9CzbTVyJCv5bh4tJ7XfI7vBTI3/40wX5BercE0KfjCHtgOqSSTNZBNmjzm/6owT4K2Fpm75vlDqzFdEi2UXy9Uhz22/RI+8IshbCHZgeAvodKxzkHBQ4KXEOBA0C/kHoE3VnL2AZgUyGE2OAw/ZkOtrSwjwJllgKRzc/zUjYIdgwu//Sf/tOXyNeZwnivUr4GoNsU866uXrR3ZughWJ6KQF8ai5bp2wPTi0bPm9l500s+MFNPAUsZI1SUmsv7PQpAJ7QHZnvOasMT/tAkcPxUf+q7lKuEkOlY0H2iTd7WaG4uauYgQaTUOxT8A0D/lgEwHBHgNAbKnGEYKig7telpTvGf0T7TGSRA3nqz9opG8P1M2WeeMqAQGFO8X1uDtwbQKX05YlASUjyBis9S8+lCNv3qzxgkGMTycOVcVC28vSmlX73JccJuCiwBdHM9gwQjW0YqvOySg9JpjmsMF3lA+/yeUrhf8u5fwm+WWVraF+2Zk4+XEl3/3qJ69o7jlKvsY2VBYVBMdrXvFQGnt8YyfizBuJz0rEl7RClu7Wndi1xTdiM9eeNch6QDQP88wh8ZQK/cRM68+lsYQPeuj3keh5AALrJaBkpy+61qoJ8yBHuGU98vv5vzgMPKBNC/+uqrF11Ofyqz1SkH3WWZJ3JQtUTJgta6nk7LaPqrX/3qxWCbrMRoXYSQ/haRX5eMW7rhMhvZqUixPfTHI6t9DYRJ55qR/t///vdfdOal3npKZ5sO4/6fbI/W1X7Wu+9bAegBiWSiHGc52xeJq2czWAK7l4zXub+5NYA+DfhkzaL37GHS0rqfnh7dWHn3QG5A6SzLtxaNj6Z4iHvoyZlsRBp9MP7ieWbGvlJI6+kilVNZ2o3eK4CO3gD0mnVkXgm2IH9UPxoItHbgQ+ZpqZX3ZEyz9ibPm3WD/W86JU7HlqXDZ8/kfHINGUmPLxZtbD2feywzWuJnPS8arQFS597no56PVtZU64p9sihx663gCADdzMho76JTyr5kHi4DIk7RK0cj/JKjzUw9bX4HLJJlSkNtjWeH08/MFQDQt7bDkenJGGQgfZHX3s9czEa8lRXj1nPLGs1pd1muElDLmV5DTwB6wVrXPseszR0Pz+HYM731Yf5Vsg3vmzXa2RZvCaBPGYdMkA5pj5z4B0fpggY9w+RXk7d69jLHmWPpkNbqzMDqHeiPmjWUDplT2WtjcADor1Ho+P9BgYMC11LgANAvpOABoP8/36U8C3DTE1ZnitEM1QRTG+nckJE+BWVGoc0o3FMKTNeoNmiKfsqmnkJTym0Kb1H2j6yBDkAP5Cbgz3T+6DG9/08ZY5b/9+wB46Wfm5H6CZk5FqAdWpTqSE+wKZUUYf+tBfcLl9/Nf2acApEp55Qixg6GjxndDxDgQUxg5CBSfXmGyzkWnBN4KDPM+JwXK4Vgjod5al5oIh1eA8+9+K0B9BQGygKBvHfXE3g/8oF35Nykp1zjF9pbGfM/Mr1fe7clgG5OBjJQovLgvyTKw3WmAkcJpRRSBBnlDgD9tdF5/v/PlHPmTh7t5pX5M+tWVvfykRF1j6TgjGJipGNoAQ4C4EpXm8NjqSXtb3ifHn1KG++5M05aK9ZMBmw0L50p2YJBUipW/VZN9TVaHAD6Z8p8VAC99KBk1d///d//rr2V0xoDHhCdYdD8SxYkp18LoE/g9rXPy0jJ9j6ROiLQtSLQyZvke5nENA4I6DczT0zQKDB4RoSSR8mcs2ZlTkh6DuHPDKCTzTNyG7P0Lfv8a7SOtrPHF6tdjcelb5kHOe/hbfaMGZ01P0/6TcDWfYokJVtWM1lv7r0FgD6d1TOQe3+6/NTjA4DISMuosnvuabcG0M2RgDbgUA4DpWu39n22rtrTyJwTlEiOKBvAqfc39yqtpq9EWOVOup9nmAEH2S3MiXTMIp3nfb5kAB09i1akVwdu6SfANXmpz3jdLHGXExK6Bppb59NxZGZ7WGYCMkcKDjGGyU2X6I2erah6diPv0vO6dhkQ9tYAvueafMZr47M5Veitt8oKWWPNEbx5ZgQN4LbuBJaUdWOtNJJ3d6/2GXKMPcOYGT/8o4wI7kWOJhNzEAHSB9aTrdsLnP/WdrgAdHKGRl9gu0I7a8c7VF7itewMt5of5n8OSHrrvtrsgpF+8IMf3AVALzPJDEoqg8aaE96t3nnPdYqQZ6uzZ7NR1pZ7Vc5ZQO1Lj+zQeG06pH4G2szSBeZJeqS9Kx1S3/5r3Zhb0wnKftqeOzN62AfXHMnW3ukA0C8d7eN3BwUOCuylwAGg76XU4rwDQD8NoBNcZ43TU+lGE0Jmiri5yVJiZsoqn4se63vn2FRt3Fop5lJubeIBYb7rd4TfR0WgEzACXwlgPat+KmNrhp5p2OnzBNrXovnRvFRUAAPKFwOAnpdt6XCAC28tuF+4/G7+s4xe1jXgmyFVY6igTKQUoWveroS9amf7LiGb4E3YLIUfoT+lg6FyRuiZo9LAaXujeG4NoPe8ntm7Wx819/rIB5oXXcIwStGg7Fony/pNH5kOz/JuSwDdnMwxCF+zfvDPSzO5zDqzrpuSjK8eAPqzzILLnyODCwWdgSG+zeCaEcj+xyiZI5n59JEPc1ukuf0IHQDoZUsSATBlNPtQdGLkywHS/kVeKEtLACh6W5MyeGgMktL5aYwg/pdxeo9zmHE4APTPs/EjA+jmEHmLbFq7lK9fu34Z3atpyrCXgdz8vwZAXwLie/5eOs56N0btX/ziFy9tpnBHryKxGJT9PWXZQCJ7XfKpPr2EQbNoypxBZxSe2uvPDKBPObu6rXgdvjT1py26z/9xAC9yEb9MXsDDAlv0/p41lSfNA82nfJEOkPxCbxBtq9EHAMVvBaDnZMG5KicN+4O9oFqmZOOel3z8qOPWALo5UsSysabfAR+MOX5UWlwOmjk2V2/XnuZz2Rr0W3vazD5QTWZOGfZfDhMa4G2ut3kvIDpAhE7CsXceXzKAXh3dolPjccusE3NdW8czg0680DWcN+1N005T4Ecy0hyDab+addPXshJsrRn84a//+q9f+Lw9n5xVnXYAUk5SnM2O4zcpYPyMZzYbMq21XQk9DjONn7Ety4HeOi8TyCxhubWu2xPMQ/et5B0ZApgeT7E35ZiGl8r2qVSf3t/Z6PCEt7bDTQDd/AtAB6JbG8n3eP/eElLXzlPrNRua9ZDOYTwD0Mk8t45AP5WtojG/9p1u8XsyG+C8EgJFhevxiltGoPe8aJLd0Zi4fzokJ0t2lOYFW3z6NTknHdI8MnbpkOS0nNnISuZYGVjYYgo0oq+nQ245tkzaHgD6LWbacY2DAgcFtihwAOgXzo8tAB3zrk7WVLp9flQNowRKwmTpVvIoJDRem8KdcFpa6tn7fil8Lj13kdx3M1XWTL+eF3DAeYLmrE+U56/NegLogZtFmjEClz7e/dDlngB6tRQZQyjKKW1F8p6qARs9Zr/2ea1O1/we3fLY4zwwU0cZ+6LNjhTuv734CYqBDBnS5vwm6EVrNC61kHmYdzul3LhXH8j507Fj1pz1fZ7sexXvWwPonruaiww9pa9PML6QRb76M7Sc62Om1aN4Wrvoes8IUXxEGn3Cup6CWIq3vemiXn3R44TdFKAcMuICCvSMEBnK7ll/zBwrIkyUR+kY9VspGUVrZfzgMJVxlnzwz/7ZP/v09ddfv/QMJhnp9iqBu4l2nPgdBfCxgF6GqdLbMTZY2xojQ+lo9V/COi/zAn7L0Ie34/NkwxnBhe8mO/kcWGDOtkcwZFmLyTLWR1E91k6yr/4SefcA0D8v6I8OoJM96EXmyiP1oyXLpBvlKIl/FP1HNrsEQJ/R3q5VNGqAzV5A13M6F9iW3mJ9BBrZtwI29dbbKQDd+T3DzNJBlvSbdAIGz4z++mcH0MmrZZExhvZf35EbTjkivEZ3vy01KT7XNeiOpSUlH+J9s575jPSf6Wan0wIeWikxTkpqfFbn860A9PncwNw/+7M/e2nS2M8U8+aWmrPaNdFs54oqdDC0Yceghxlje7l9DO0AinrPWsT81p5D5+0a9PPSqgO+5txgzC8lLRkwOw5Ae6mb73kncym5RJBBWb6AbbMUGwA9h3f3R2ugwgGg76Hyp+8cXuiSObDE70qtTd5JV9dPAB0/nZkXJi/0vz0pvvc96W+e5dnoPH/1V3/10uNjPa+98cc//vFLAxgex29SoGwPreXKJOQ8a8/NToPvVqtZX+CCcd5rf5l3t6/aMzR8BR/BrzTfJSOzUXgtykIAACAASURBVALP8So9x6RnBNALnJgR6J49+wheaB/LeeSecxG42hja4wNe9cpg/tEf/dHLergngD6dJeyVzxCBji/YA9HEOAHOzfl7AujGOXud/cpeNu2ExiQ90pyfNeln0JtnT4+cZVLw1llKLJ0A77NGzz0OAP1cih3nHxQ4KHAuBQ4A/VyK/Z/ztwB0yntRvrMXbfqoepueb9aJ8kx5WDMgXwugl6K6NNUzXfUSMF+mZw+AnOmStqLRZ0T6BNqLSk8QncrOTOduA+8Z7g2gU/QZpzWeqTMN0PTcnGnqJ33WaNX5U3idDggzgt/7RhPC7wQLAnIZcgj8b+35euHyu+vPCIIJqIRUBo8aob4akQTqOR9nRoBpZKGQlw3BWFBCGEr0xudcYO3WAHopyUqHyVAl/Zne/+51EKStEY3RMsOjnqEqGjHq3uswfvhhzb1KI7U3I8C9nu1LvO6yFpv1VmmEewLo1uAssTE/mw9rxwGgP9csLcKM8QpfKSIE6FQUhZ5hOuO0PfGjH0WgMiYyzhZti8dPA6A9LPlsKYtM/pyDEznC3hZobt0k8zJWXmKUPAD0z7PxowLo9n76CPl4T03he6/PmaGB/BdAbZ5fAqCTEdO38KScl31+LbX4qf/T5QB+1i1jZYZd64ucFMDn72Vq8UDSuX5ndCz5FEBX+ZocF33PKPvMEejk85l+m0FZI793vEbvObfIGxl4zc14IbqSDWtbevzyfo0HfbWyIQDfmRmMI9NbRKA/O4BufEvzag01NvaxSrTp0TWdd2vPmfKB9RQIQE6Y5V1mTWu6SOm5jdveTCpzXs0SYd4jxz565azhbS2XLc4ztJcudaAvOQJ9ay/IWcnaLU0w+QaNZzpo562lcJ8R6EVSkmUAOTnA3Dpr0QGgX7fDs+tVlkhvXVWOAT/OedZannzDOBYhe4ltFm9vn9fP9PFsru2z9Muy7OD79tbsms+Uwv0UgE7/rR61Z5+22utGbfvX6JcdynhOW7N0+PcC0HM2zHZbJgj9M9RA9xzs73iavUQGlfTce6Rwb5QqG2qt4Vf2z5p9OicSdsQ1m3bZQ9DYPIqfmmPT8ZqzYnvfJbz2ANDvuTKPax8UOCjwgvH872dwqXqHY7EFoNtIStW27B8VfWajLz2KfqasYkC+FkCftedmBJPvZ5T1rCHV51PfzQjqCTQvf7P8eyuKnYDa/wM0CUX3jECnGPM+JdQQKopkYbxagt/z797L806wfNJqpsafXn1F6p/qGRUyiJWSNYXhGVJHPePSL4I8I2iKmD4h3hqnMJWuET9oPI0ToS/hkPGl1EQE3KJ9KOU5d5xKEbdGm1sD6HnrewfvnnFbf0/Q0vrIgGXNpLDo1Qor3VlRH/eYK+he6tKyVWSIu0ShvsczfknXnKn4GJXtJxn+76m82isCEZb9VoTyAaA/1+wsvRw+bS8W6aUxxMzMAhN0uqeDzrNQZ0ZS2NcyKjPAcDRgoNLb06r/bC8I/KEm5LCot3eVqYNTGAckfNrnKfNeIu8eAPqXA6Dj78lJ+kvmyy3W2MzQYN5n+GbovgRAnw7G5nOGRgb2eZxSv099V2ppRmXyX5HR6JXDn97f/a9+ZvZpPU9dAv/Lmcg6LlpP/+wAepnQZm1On33/Gp2X84beVeYAMgdapT+S02dkarrllPn7vMym1t9lrCJvAuOmwdgedQDov72SZ0kW+1J2DOuzCPnSxM4xWeMJdJoiGa1JKbP/43/8jy8AhLlfhhoOKdWPpb8FqtrbLjnmvGKPmU5r7b16cwJIpayU/XQNsD0A9NOjUI1d84Z+iRcYZ7Sd9jDjES/MNpStxRjXjEHr1NyYtaAvmQdrvzkA9OuoiV+3jpJnyfy+wxdEKUsLTQeoRrOeLBvfvsQxxh6bjU+Pt7S2zTffFYQwU1SzMTTfOHy9dSBLjuunAHR0AlZrgPRpV72EZntHmgyFz+UYUUp+9GIfuheAbo+JV0y56972sL10Iat6FrKg+Wae52jAzniPFO6ebaa2zxE7568cR6w9859cj6fldBCvLbusdUe+TIfUp0PqyUj23LKg7aVN5x0A+rkUO84/KHBQ4FwKHAD6uRT7P+dvAeiAybVU2xfe7qKfZThZGlQohtcC6HmuVwduerIvwfAJDp8C0e8phC0Jt1Xrh9fbn/7pn3766quvXlLVlSZev/cZeZMmuBNuip7M4y6DzBRCZ32X+XlJt2Vt+OpuzfpbGbmnEScFcUkLAum9BfeMgTMqpu+i6cxEsJfOFy2IM3/kOY2bMS2tY9EuCYoJ2gS2CTAw7uRBmdeziHNKVA4M+kve99YA+plkudnpoh9/9rOfvTTzMKFbr67nP//n//zFeE35/QjH0qC9TCf6Ed7x1Ds0xyfvX3tXitksmWCuz1Sp96IRfmnNzsbRxd9bRtN7Auhf4nyZ/HDPfFnOh1lrVEp9mWDUamNEZUBTx1SPp5R2fCtF/73m21te154WEMHQLKpV+l59aZAZr/xvOq8ErDFuZFi2nzEsk50ADdbMmryx952fFUCf/Ho6Fux9r0vOA+5U0sIYVfIEv/rRj3700qR2vWcZgqU83/ieI7tYg6cAQu+TwxqA8ZxrXkLPtd/kCFlkYroTul4CoANvqo1q3ACk0rDjSZccp+iyzPTVdZfnTofmzilDFyMlA3kpMwHpgHhrXf/sAPqsXY9/oS9608GWx9rcWs7vqZtNR+Xk+1kveamTzexfzp+Z0NC6KGf0ndnpyBEHgP7bKwPPnbx2OpdMR/NTc/zUOivDAPCBnBmAbt6cKkNif7MOmiOXrN3lb2bGL0CI+dq8tf6KVLWnVkJlGVV/AOinR0KGgaIzgaeVMETjMsfpzaM1fjDXN1sZeVHDI40P2acyDtfKOr3FAaBft7LItGTXmr03YJF8AXDVyP/3lDfoq5XuI9uQswGedNgCJ/TTOf8RdrjXqLsFoHOK/eabb15KkbHLtD/q7ymvGUsyE9lJgEV2Vf09AfQivNlvKwnTvCqg5J7v/dpY2T8KWgPwkzUrY2O/UopQo+PmBHbrIBT8Mx3S/MZr0yHN53gwfjzLGZGB0iPpi2WFA/wvM1FdQ+MDQH9tFh3/PyhwUOBaChwA+oUU3ALQbbZTSJtA7KMiLCidGdv0eULafHnUXgugL9MEzvTVU5lNyV0qu9HhlorpnqG8N4CeB6o5UCrIAKAJFL8WWb+km78n+L6McpiGnmkA2opsvrfgXtRbaa4IUwwXBK/e33OLxqilWFwjPO2ZB3vPsc49d22m22P8qH6d9TXHhOE1QySFicJNEWE0u1YBOQD0vaP3XOfhvUV34smzVulHTAQzeb45X/pSRuS1fdB6m6nallGw9xrRZSaCshLoGcLXjnsC6HO+WPM5q+k/6tG+MOfLOZGpB4D++swo40g1QnMO05d9BNCQ4a/afzOy3J5mL2P04IBgryvF6bV79zMC6NNBtBSGRVi8TvHLz2BABPJojFTGBC+wPhgza6Jj73W414zKmwDD3rFeAuilPUXLQAn9Vv3ie72f65LrKttjDQSoX1oDfV6PwVdGKo0jzymw7xQYvtSj0pXWdIf0i7nvrmW9mvopg2YlhqzrqUu8pxro1UutfuuSzms0nuctnZZnaazk+/ndMgOav5ege5nB0Hyuo+mogM4HgP7bK3zp/O+M6YA9nR/2gJml48W7gQ6Aa82cqYxTDmE5OMRb9/K61/iUvSTwwfM0b+2/nFkqL2M/nfNrXvcA0D9TY84RDjUz6rzscewxp/awQMAZEJKOxn5jDIpYBvIAYDXA1OQH186NA0B/bdVs/9/4Vd5BXzpp447/lkUAkHiJ/LL36WYJAWu8ABoy9ywRMfXfe9vh9jz7AaB/plLZKwKmKyGiN45Tppp22j10vsU5M8U8OxKbavbJyaNkW6i0j73tlgeeO4PDrLP0SOB5gUVoOXWnZCBAOvlnOhGWSal975rnPQD0a6h3/PagwEGBPRQ4APQ9VDpxzhaAbgMhLFVveqbEexSAbtMC5noWzYYS2GeTvRZAPxUd13dTkZ0A+VR293qMXzg8qz+7N4BeFC3BgQA90ydOYWtJi9f+9kKvGc6WAH33WyPGPQX3orcDCRkoSq1FuEr5pNSWPlJfVPa1Cumt5o3xmzWQJgDKmL3MMNAYTQMlA0zKk89TAL/kOQ8A/RKqvf1v8IYcMCg85k+GtI8IoM+UptaDiBqNM8kyoqbRsd5mrcLAu7m33GMk8ZvW7Mzo4butVP73BNCX88VcYaDJqeAedHjLa5ovORc1X/JKX5svy+c9APTXR3Cm4iPHAjPtydWkjifZ24oAdNVpeKxEif3M5yItjdu1xzMC6DNCGa2KTMHH73mIqi2KjoEqHoAn/e7v/u53Df3vdZDRpEnOyfGSFP2nAHR0xN+9x/e+972X/tIUyde+O9AlkBudk+PN+Usi0GeqaLKv6ByNDLwExtOX1gDzJSAen1xLFT7Ts8dP59pdlnoyd0oVjf7JtHoZPJ65BjpZYZYcKrWp70/Rc9J6SzfN8Xj2E1yfY3JqfCbwuXR8bizQvaaU0QGg//YqPpWlaQmg96s9OmNzmwxlv8tpBggxa9zT1+xt1oXx2nPtvTwox/Ii82YNZfeMz5obzbnl/Q8A/TO1p40FD7eWOKRwODvlqFVq/NYe2jYv6NYzVXRlHIwDEOr3fu/3Pv29v/f3XrIEpC+ck6FwbY4cAPre1XP6PDzB2FUGbpaVNHZlFgPSrTmlXPcE3/7amq5N4NDzrc2Xe9rh9r7TAaB/phSeUfYgPdmwZhyng9wlWdL2jsnaeXjSLAmSXV/Ptl92tTJech7hFHbrY2YGtN7SI8nO2bayVaRHzow9yZ2VxiF7xpOvxUkOAP3Wo31c76DAQYElBQ4A/cI5sQWgU8Z48lcviZdVn/cagi98rO9+RiFguNEIaAwLeYVRIK4F0LvRucDPLRXRS2h0bwB9mXLutWfcosfa/05FUmQYOseYcE/BHR3KeqDn5V8aSw4dgVQMFGq+STmkL43nNG69RsN7/3+WQpjK+vR8X9J9OkQsjXDLsTr3+Q8A/VyKPcf5FAwREpQyUSczZf0963u/1dvPaCwgG4WulGJbUd0zm8l89nP3mnPee8uBaes69wTQ53wJ1MmZ5560OIdutzwXn6y8hfmS97x+a77MZzgA9H0jskxHvpYqd5kyN9ljuactIwH3PcXps54RQAdcZ6giv2Rgsy7veVTjWbph983Qj/7Syko7zGB2C8eFtfcgo8meU73CSxyClwB6uoh58/XXX780KULvmYp+a5wALr/+9a8//epXv3opZVDtS893CYBub/eODIuic6pRad9/zVn2lOy4jHSeZYBm6aAJlM+U46UTJ1+bK86bkdSBwNb7jORTQuCZAXRG3MpMLMGLU3R8bZ+foPucL2s61ylZ/tS5p5wm4qH+x1HhANDvyUm/vfZ0xCwDS47QE+CyNloT97BZLPffZF73mpkk1u59AOif5woeEP1kavnFL37xUvYEgN56B8783b/7d19SP+sBqjkNWYcBr/g+h7Wc1jjKsefhiZx/f/CDH7w0taDJqLVrAZ8DQL9+7SfD1jcvXHlmZbzW/rL1pEuHn1Py83JN39MOt5eqB4D+mVKcYmUKApqTBfHamrOmo/2UofbS+trz5hybNkg8EIDOziL6HHAuRbrvyO/3OHqWabOZz7QMfFjKQdNB7Jb77QGg32O0j2seFDgo8Bt64f/+iJbYB4zxFoBOCLdhaTy/tD4/EkBPCCAIpAgQDjzPrQD0B5D6pre4N4B+04e988XuKbhXQiDAh0LKSMk7vLRajHg8/Xl113gjzjrwdybBu7z8AaC/y2F7yQhSJBpAZEZ+flQAPWXTOhe1wUlGuyfg88jZcU8A3XypNqb5EiADlPno84Vxs1qgRfvsGdcDQN9Dpec+5xkB9FnbEmhe6t9TtZZvSd1SgYuUtF+U0aeIOLK8yLh7pj4XEckQxyAnS1DRXPqt7ByTDmsAuvdQw71a7vaJtzi2AMxLAPQcLgAzAJjSgXKCWDqbTGfRUwDvMvNUjmkzmqfPMyq9+smB6hNoD6QLKIzm5lellvTPDqBPh9alc+sanZc0XgIq9wBMX5vTB4D+GoVu//8i+SqNM9fOW8yBc97wSwbQl6BRe6L+r//6rz/97Gc/e2mCR8oiYK+S5QSArrenldIdfy2zE9l6AmYc5YpI95vvf//7L2VTAOg5kolqPgD0c2bv/c9dAtlrjlH3f5LX73BPO9zrd//2jANA/0wpejfbOfBcKzORHs+olr31X9T0s9gzZGyjD9ALcnj1nWf+ko4DQP+SRvt414MCb0OBIwL9QrpvAei8SXl9aQxPeYExQN3T0DVfhQGnjf+///f//pKqrPTBNtYDQP+/P/2H//AfXpQsgK7Gw/hP//RPP3311Vef/tE/+kcvIE8RG8+uUF8yje8puDNOzNSKankyomqMiYHkgJI//MM//PQP/+E/fOkJpUXX7DXOXvLu7/k3B4D+PkcPj/mv//W/frIWGGkY1qtfxfjz0Q4GyVI7MzIxOkl/qH+rVL23pvE9AXTzpawd9vL4qTnzEQH05os5w1hprtT2zpcDQL/1DH/89Z4RQCfTlw6WUd26tzb/x//4H3clUKkRS68/IxVL9XuLmoFbL8H4JtpdpLvIFgY5WbX0ex2CvzQAvRSbgBnyWnPHeDqWBv2tv5eR1DOV+IxMn6WBJkB+qk73MvKn8X9vAPqpaKe+OxX1vUbnOSZ3XdArFz8A9MdT3TyZ0ctzzTz+ac6745cOoM+a5WWekFGATScAnfxcCSCAUs67f+tv/a2X6PPsDHhCThR4Nae4MoZweLbHa2RQdgqNw799ETCvv9ZWcUSgnzf/95y9jA17VhvePe1we+jknANA/0ypLQBdJtkyo7Gjs1eybbxV5qTl+HJA9Tx0An2lZDkSfUnHAaB/SaN9vOtBgbehwAGgX0j3LQCdMMLQVCoVn2t7U5Fe+Fjf/Uzkw3/+z//5uwYoBlwC0ikVB4B+AOj3FNwpuKJtauYi5VaKtZnGkuD5R3/0R981deiqg7PXOHvtWnlvvz8A9Pc2Yt8+r3mfEwnwhUNT68N+8tEOzmKlOGRoErlRBIfvP8JxTwDdfMEvRQHinxR7UYH6j+hwYb5UX5lR0lw5d74cAPr7X1XPCKADQHN4Ep1CltHw8XseAbEZ+KdReNayvqdxmL7wt//23/4EeJANYmbW2iujfWkA+iyJsEwzvpwva2O3ljb8VJT6a1Hsp37jOZb3fm8AuneYa2Itod4eGt9zHb927QNAf41C9/n/dMBYZiy4zx1vc9UvGUDnRFYpE/viLBVnT5a+HYhuvxa0AvBSOupv/I2/8el3fud3XvpZXz4eYi64rgwzGnuZ/V3WPOuT0xHn39///d9/SQMv4KK2dx9cG/0DQL/NuniPV7mnHW4vPQ4A/TOltgB0/EQWC/IwvlJ5VnbLZzjKRARnWGYleobne9QzHAD6oyh93OegwJdLgQNAv3DstwB00d/VJhS1UfSG/lGpXghEhP6aqBlKAaP8AaB/C+QeEej/76d//+///UujJJahQM/LWk1KzVwuDeReRTEAnTAKJKSIAoIYUpcAesCa2mIE0SL/997rwiX8bn92AOjvc+g4LwFCga5KGgSGflRA1PotTaJ1jaf8wR/8wad/8A/+wQuw/hGOewLoDHjKXmjNl0C8jwig32K+rAHoUvHZxzgy6jk3Mqpqz2L8mHXFZ5rma9ODvrd19owAusjhakOLTiNXk5lkd/roh6ibv/k3/+ZLo8MEGojA2SujvQcA/Ze//OVLHWrp+RtrY3tJCvf3OifeI4D+Xmk9n/sZAfQyXNgfAYaAQ/KbFLHPcMzSBtU41n8J++VHAdDp+qUaJpMBpzT7zDJVe9lXAs0DzrNN6NkYikDHw8l3gC7Xtn8BzwPQp9NRjjcAdHJ3ADr5Pqdn5wPQNWngL9kHzwHQyRyAdWVTyowoS9+zHdbbBOui65ewDm8xFu8JQOfQ/KhSF+wlsvVp9N//+T//50sjf+MRAm/YDNnYbxlpvQWg0x3tg5rP8a4vLUX6Leb9Pa9xAOj3pO5x7YMCBwVQ4ADQL5wH5wDoNviA9LcC0P/X//pfB4A+UhUdAPr/z959eEv4XXX9v/7svXdUsGJAgRhEMSE9IcifSwmQgKRQNSjYQYoFBRv2Lr/1mqz3Nzvjnblzp92Ze8+z1lnnlinPs88+++y9P7s8bHp7XQpAZ+zq2dtg8DNGDSBHZSWVFpo90CnCGcSnlkU7cmvf/NsWgH7zS/ToDXLoMADrq8c5kpPkNZbk5kCp76p9XhUWhue1KrFcmlMuCaADy3MYkNX4hWFo3pVpd+nnveTnn4NfdgHoSnHWSsfMKWl8xVd8xaYM30tfnI6zZ7H94iw0XsteOZTGtwigq+hk7zl78djP/dzPbRx5Kju99gsPAs0M2edKQzYO1dF2Aej4/pZ6oC8A/b56oL+WvXdrAPrnP//5d3o82/9ARxUoZN4JwH/pa+oKzkcBmc5M4y2cl68FQAfGCdACQNHFSjaho1Wm3VyPcskpc9CDO5vM9lEAukQApdsN7RTxbgO/1PICLwfW+x5ne3q3ADngndZbfHeCfwUCv/vd795kn7pv86Hn4KEAOh0j+xBQr6Ug8Fwgy61d6JKuqqLgtQDWW6PDsfdzST/coff0VAZ6yTQvBaDbhwtAP3Q11+sWgL54YFFgUeDSFFgA+pEU3gegc7YBzMtCzyjwt2sD6JWfKgNdZO3KQF8Z6Nj+koo7gzRD135Q9pTRr5evCM9Acg4PZdUqrSZjNcP2kmVJj9z2N/G2BaDfxDI8+ybsh9kLVbZDWRSvFRBtL9vvMppkM126Z++zF+aEN1wSQI9fBF4IRKqcM75Z/PL4ou0C0GWVAv9kDDSXQXQL/eGcdcqK0g8NTmWOWeMW7u+ELfLst94igF6fVTPnjD1JltuXr/0CSHGQc47jxXjUfKiO9hiAjn7OBwD6Jz7xic3se17iCsAEoAu2WRnov7KpkCOj83Of+9wDQNV6KWEK3JLRqacwUNVMdq3reArcIoAeIG227vwZhnY8L32RG7UHMtMrgZkGG/K1X68FQHd+1K+XX6rARnraLNNe4KiAY/Yvn4IZH8gGb9DHP/3pT2+GDFa8avi8Gag/gV73UHa7z0VbPc/N/BaqF5mdTe9973s34z3vec87tgzeuwSAXnC1z5+Z+bfG2+SDtTPsv2P0g1t7pmvezyX9cIc+x6EAOt6/VoDEL//yLz+agQ5IXxnoh67s23zdAtDf5rqvp14UuCYFFoB+JLWP6YF+zcy77R7olLTVA/1hY3TVi3uVcL9cBrptJXI8w1QFhJ/92Z/dDI64MlM5P0SHNwBthzplj9y6d/+2BaDf/RKuB3glFLgkgP5KSHTVx9gFoHOI5mDPqWrmnLwFh7szjyMyUEA2VWeibN+3dN0igP6W6H+JZ90FoOP7j3/84w8f/ehHNzNg4yUurVVUY/qhH/qhDWBSoJv7WyXcF4B+aZ68NQBd0IRzUWCEIehMhvCtVGwBnKoc03B/ZRu/VBDOpXlkfv5rAdD5B+g95D4gvaBBP8/e5sDkqtnJzObfMvgLPvShDz188IMf3MyyxfVAN+gR9Cl87POA3o0q+/BDkPFluwNeZJvLeDX7jHqi0xdrN6eEc1nX5lPLlW/3QKfHemYDbQQsqeBFJ7y1i37qvgRW0VvTYUuGuLX7vbX7uXUAXaDxRz7ykc1QfWEC6JekpT1QBQjyThIYP6LxUgC6fVggjv1Y4MgtBJVtr0XJC7U38f+34ltdAPold+b67EWBRYGNPP3V15jKdIW13Qegc76IeC3baWY+Hdoz8NRHEL2rFFVDH+r6pzI0KUMf/vCHN2Wh6lNrfu0H7ALQv8RZl1bcGcfEixn/FcBhDVLCy7Yr4+5a++PU/fWS718A+ktSf333osCXKLAA9Nvihl0AOgfMdHhySpZRewslX2UwdX9AAb07a/vz1vrrLQD9tvbUOe5mG0APoAZcKEvbeKlMZuX4yzykp3LAGQCaBaAvAP0ce2DfZ9wigO5cxP/mW8vwdl46FwuGA97V79q9vvbrtQDo/FQFaQDSgbHAbrrZ7IFeNrrZmdEFrP2mb/qmzVBeXYC+s8Z+ArgFtPss/AEAM3x+FX/4vPp8Mt/7DJmubO3+x5+n/znwXCn4/GY+51IAuqAB+y8fIj/JrV3uSZVNVQSjLfqeI7Dg1p71EvdzaT/cIfe8LwPdWgKs8bx1Jntn+4NDPv+Y19ARA8zRSEuGhooTL9EDHWCOx8mS2c7opQI/99HV/guDEJjUmp0qq45Zy2u/ZwHo16b4+r5FgbdHgQWgH7nm+wB0hzwn6HTY9vuppZ4OvV1GhlLZjfo3UpREiy4A/cc2meh6WCoVZIi0/NjHPrbJhtFzCrg7jaxDaX8vr7u04j4NYPzHGBRRLbI8JRxgPksFvgXl7lT+WAD6qRRc718UOA8FFoB+Hjqe61N2Aehah8zSkn6uCsotBG0592pvwIH8rne9652ynfSSt3QtAP31rfZjALoy6dpUlDlqBti9xMVOYgOQH/TU2qsASRaAvgD0S/PkLQLobLSGfVCf8Zfao3MN3FfZf2bBZs5MvdpvEWQ8N/+8FgAdwD2D6cte5ncpc7I5AIjelm+GX00biYbgJ9WGtOwRFCV7/Bd/8Rc3frCCLehZVfspaaR2c/wUWlfkN/N/oL6hvHw91AGJ9oF7O0fVvMcy0POX4B2+RM96i+186KcC4ICa9mD0Ml/L33nu/XXNz7u0H+6QZ9kHoAswoZsBjANi/a1xyOcf8xqyoaQvuqI9UiuHd7/73S8CoJMH5IjgLfux4J9rtWZ9Dh2di1NeTXn62hPlFoD+HE5ZSt9oywAAIABJREFUr10UWBQ4hgILQD+Gag8Pm36klXYyc6QX+ep3yv72uLTCMR+lzN9ZRjtA86u+6qsWgP5jC0C/puJeKXfzvNoT7ZUjt+ObetsC0N/Ucq+HvWEKLAD9thZnF4CuFOB0+lzDAfQcynBuVGIeAMAZWVaVsphv6VoA+utb7W0AvR7jnKK34NirhG/2UoXZZBYtAH0B6JfekbcGoH/2s5/9smp07DNn5q0EOAMtZ+ANADUQT9bda79eC4BO/rvirQBp6xtIDqSaQfbA5Pqm05nKCDU7VwLNVV9U0t3Qw7zvMRcMQr777plgMrPdtSzo85VsFqihFeNXfuVXvvN55wCjdgHoBXPlHznHd517bwgskP2vvLfy1gIUClZYAPrT1L6mH27X3ewD0P3POl67FDgdbPqvZ0VLrRheIgOdbCiorDPxmn79p7npS6/g51dl1rA3Z0WZW5Qjz3m2p167APSnKLT+vyiwKHAqBRaAfiQFAehlLJhlOP3kT/7kw0/91E9t/n7LF4X3ve997ybLmsI7DZXXfrCKavzCF77w8BM/8RObwdhSXlzVANGV73//+zd9rpTqKkvN/BrpIjKbY/PHf/zHN7w7KxbgCz3FDAZk0da3kK13y3vrGveGh0XJi879pV/6pYcf+7Efe2dwLNQ7V5kpGRmGn2/tUiaPo87Ah9OJwSDXE1VFCPy3rkWBW6QA51wyVPnIZCj9QF/GejPKxsg5eCtO6Fuk56n3RCY6y53pyv+VjcSZessXp8zM3OGo/dqv/dqHr/mar9noJW/pSi+xr+gl1tK+MtNL2lfOhZxCt5AV+ZbW6LnPyi5KTyEn62frzL/lC3CTE9J8ixmA56Qfh3XBDWa94Vs3a8Z2NJTMVrKXbmm+xQysc9Ll0p8lEO9HfuRHHn74h394U4a6Fge+V0U0vGcGHgY2nsMmLbDZus/AJfdzyxddSqBZrb9qeeLcfAstT376p39642vSpxs4HGiswhu/jtZ8BvrUY/ylWtXgrSp6kCH8DQ22rCsQKnDK+pZpnn+qfuaeZ7a7mS0SZwY5mvzMz/zMhj7Ksat8J9Pc3OfXA737o7cHVrsXn03WsanJPcGMxrmrAqEDfxR5a6bHAi49j3u75UumqwAW+qrMfJm5jWXrPL1y+JSum747KyBMfZeMu5QfDv/hvYZKDvRtAx/e2iWzutYNgOJacpERp170HvKiQYY4k81kx71cZNb73ve+zcBH01Y6h+5wy3TAsyU0mic/k93ZkHjoLQUW3PKarXtbFLg3CiwA/cgV2y6RTkln1Cgdxdl3y5cIbSVwKrmUoZIxccv3fuq9MaCKSjbLWKOwGgxv/a3qcfXaD1bgK0eJIUOvcklmCipD3GBABv6siOJTOfD09+Nha0TRBxYxuK2hmeGakW/dRMuLnPfzrV3aJ2ijwEHr/utXZyafBLMYt3jvt0bLdT8vQwEALZDPYHAnQ+kHHJgiv832ZaUql1PpcmvF4ciJbNDDGM4GOXnLF56opyYnECM/Oc5Z/JauqZcITC1YzMxRG0DgXKhH7wrsu20OCfAB+gDqKsV5i87ZSUl7UjBf1SD8/povgCrwFtBltv+yEWRJApQMsql+wvTLlwLnXstasL8EdstEp0d0hnF0C3Y3OMIBBTPz7dTnr1Kd2XkJKODLEHx2yxc7NNDE+QjEc2Yat9iP9ty0FBAoC93AL5I2nJvkquxMgIm5cuVA55cKMiNT6MPAabade28Ah7er0E0QPZ25c77M9ED1SqzTrwUgArg6WwowRxd+HvLLsLeqhFelkdbH3qoss5lPCG8JYvSzAHXD953zQod6r5s9g2cxZs/3c37nuT5r+hz4FtNjK49/ru95rZ9j75Z8ZT/z6+Tfoe+W3Q8QbT+c2w/Hp+S72bNm9lL3UJDLLdFfoFTlyekis/XDqfdJPlRdVjAvfdVwJpJh93LZi3z8hkDHGXzx2gF0PEtvta/M089Plhdgxs+ILo3XTpd74d11n4sC90CBBaAfuUoUcIoOJ4MZGOSApfz6/ZYvhoBIUaOoxrdygDBIOPNEExqcBkX7M8BSyihor/1gpVRwkHHeoEl0MFO4GOAGBfVSivst75NbvTfGTg5OEcLWzxAQwpnEiUR5tm6ic41bLAMM2Cri2f2XHWAWzZ7j+hbv/VZ5Y93XdSnA4UyGcjrQAZKh9APGmcGZyalbGbwFoF9ujTg4KsHprAfQGbfoBJpUYLhXIhGfcD7Wp/OlHN+XW6X9n/yYXpKuLds1cEB51QL7FoD+Uqt12PeyiwBzdG4OY/vRvnTW3/IFRKkSBGf2a8+0dm5xIAc0WTNnmzPOegUm0TGrdFQgyy2v463fG/tLNrEAE3oEAK3qDKqhNQAF5wbQ0QaQmF3Btqi09q3SzXmZfU72T9DuLZwFfE32poFfAF4GuVo2MF8Gn0aZ2y+lR9Q6MCC9AB185n+zPcBjbQ9n+fKZHU5P8vv000ywHj8HppNpAZNld9f33D2ULEG+zwxq9jTd3YzHLhWwN+WuvUeP3dX27tb2JNoFYKLRLPe9AKmnV4sPB3Bt2M/2BX4180NqTWFoWTFthKc/+fBXsJl+/ud/fhOMY7ZHuodbzLqme5QcQiehp9m759DPyIyy78lU9kjjngB0bRRqOVESVMFJr31fku18ivRWwzqG1cA/2JAG3b7AAvNrp8vhEmG9clFgUeApCiwA/SkK7fg/5Zaim4JOQHMMGbdufDIQKsUnm2CCo6/9AKEozojCnAXWjKEkq0JGxXa052ukCyUZACQanINz8rMeX5X/pqCmeJ078vXI7fem34aHi6bnFLCGrSNDluJc5Hx9Aq3hrV2MFBU7GI54cAJf9mCO61u891uj5bqfl6EA5yWHg+HsTx+gHwD7BKmZcyzl9HuZu33935qzds71zrv1p0/HmCV6cy7f+r2f8/4e00sC9bb1khXYd07KX+6zyEbZPOSl9a2c7q2XpwUO4DlBiObXnmlNVhZ0ZGYrVcqUU1L2ZT1uBWkWrPkWQMvL7Y6HTfB95aY566vG5Dvf9a53vTMABWXsntMmnSBnwN0ln/ccnz3pMM/Mc9LlHPd5ic+QVZ0fA7+ULWqPsp2qDgH4DVx6yT1apnd9jWVVG4/pOlPnOWUt8THAq6DKaGSe7cLcU+AbPT0AXfDBBOYu7fuYgPmk1yX455yfub2GPvtW+0Kf87nP9VmVDOeDm8FTeDSgGBCqHcPsv32u7/c59oiEBnLFoG+nB9yijsYnVIUuOgm9rCCYU+lChs5kIvLC7+YqV5z6Hdd4P9mPRnyA9DRyNf65xve/5HewL2alE3ssG5J8z7ftnHxL+MdLrsn67kWB10aBBaAfuaJFbBfFWkaog/bWs50myEb5yKl/aQPhSFKf9W2V3q+vZlkw1pGxVBk4AORrpwsQlvHNuYke8bJZmZuULwrHjAw/64KsD3s2BRg7rRX+LXDHzBFQaUPrxtlpnLvk3LNv+pE3zFJZ+NBzVerPPhTkI8vwFu/9HM+/PuP+KaCsdNHpzv6Z1cJwFaBmZtzPTJr7f/LbfILpeHzs59u86y/d1QTRLwGU3Przu7/H9BI6dXqJ/UQ3SS9ZQSm3v6pkY62SyrAL3Ljlu+dcows3XhKEugadyMxKB5tV6Cq7lSNdVYwG2xHIZLwF2/GS9Gd/BV7YKwWTOgOyw+jCZUmdAizueo5Zzn27tPUln/3Yz37LZyVAwN6sgl4VC8jUfBhmPo0ytF+68lE8NYHi7SCICbyeyuOB9QHp0chMl6jvudeVhUhPn610ZnbipelXoGfBLMfui2u/b1tPnfvy2vdyj99XxrNz1n7u/MWj/JBsSMFqANFZreGcz8rvQqY06Nu33EKAzlEgH3/2OQNpydAZYNPP5nsC0Mmx/H/oVaDLpeXYOfny2M+yhvllSmywn/A1fsmGLDms4IJjv2+9b1FgUeDtUWAB6Eeu+XYk7VR6br1nUSXPiq49Z0m4I8l5tbdZt0q6Okxz4lkzdHG4chChzWunCwNyKopFhaMJOgTEMirfqjP/aoz5jC+qTF1g83QMcGRWZs661c/tFjOnyMwy6T3DdODhPwajcYv3/ozlWi99xRSoFHE9C5OheJn8dJZUvn1lZVyHEabz/x6AgMeo8padkI/pJQVXcQqllwgWW3rJdfbUqd/irC+r1voGFty6Q5INgOcqg/wWnI+dYebONzaTtZrlksvabB+eyiNv+f3omx7P0TuzwGev7/jvVHDxMVrfU9br9v2/tfMyMCCgq4ALa1g5bbrnzFi9BM88d88+FtQ47+uc67hdhahM9HQJ8q1zaJaGn33XZ+LApel3z/sPH5xz7Z7LV/f8evw4W03N87dWTvZyfpBL2JHbCWHzHm7Rhkr3KEDonMHp25UrZhWLW6TFLt4nx/L/Vdr+Erxzi3uvSkozsCy5jy7pVOduiXOLtFj3tCiwKHAZCiwA/TJ0XZ+6KLAosCiwKLAosCiwKLAosCiwKLAosCiwKLAosCiwKLAosCiwKLAosCiwKLAosCiwKLAosCiwKHBnFFgA+p0t2LrdRYFFgUWBRYFFgUWBRYFFgUWBRYFFgUWBRYFFgUWBRYFFgUWBRYFFgUWBRYFFgUWBRYFFgUWBRYHLUGAB6Jeh6/rURYFFgUWBRYFFgUWBRYFFgUWBRYFFgUWBRYFFgUWBRYFFgUWBRYFFgUWBRYFFgUWBRYFFgUWBRYE7o8AC0O9swdbtLgosCiwKLAosCiwKLAosCiwKLAosCiwKLAosCiwKLAosCiwKLAosCiwKLAosCiwKLAosCiwKLApchgILQL8MXdenLgosCiwKLAosCiwKLAosCiwKLAosCiwKLAosCiwKLAosCiwKLAosCiwKLAosCiwKLAosCiwKLArcGQUWgH5nC7Zud1FgUWBRYFFgUWBRYFFgUWBRYFFgUWBRYFFgUWBRYFFgUWBRYFFgUWBRYFFgUWBRYFFgUWBRYFHgMhRYAPpl6Lo+dVFgUWBRYFFgUWBRYFFgUWBRYFFgUWBRYFFgUWBRYFFgUWBRYFFgUWBRYFFgUWBRYFFgUWBRYFHgziiwAPQ7W7B1u4sCiwKLAosCiwKLAosCiwKLAosCiwKLAosCiwKLAosCiwKLAosCiwKLAosCiwKLAosCiwKLAosCl6HAAtAvQ9f1qYsCiwKLAosCiwKLAosCiwKLAosCiwKLAosCiwKLAosCiwKLAosCiwKLAosCiwKLAosCiwKLAosCd0aBBaDf2YKt210UWBRYFFgUWBRYFFgUWBRYFFgUWBRYFFgUWBRYFFgUWBRYFFgUWBRYFFgUWBRYFFgUWBRYFFgUuAwFFoB+GbquT10UWBRYFFgUWBRYFFgUWBRYFFgUWBRYFFgUWBRYFFgUWBRYFFgUWBRYFFgUWBRYFFgUWBRYFFgUuDMKLAD9zhZs3e6iwKLAosCiwKLAosCiwKLAosCiwKLAosCiwKLAosCiwKLAosCiwKLAosCiwKLAosCiwKLAosCiwGUosAD0y9B1feqiwKLAosCiwKLAosCiwKLAosCiwKLAosCiwKLAosCiwKLAosCiwKLAosCiwKLAosCiwKLAosCiwJ1RYAHod7Zg63YXBRYFFgUWBRYFFgUWBRYFFgUWBRYFFgUWBRYFFgUWBRYFFgUWBRYFFgUWBRYFFgUWBRYFFgUWBS5DgQWgX4au61NviAL/9//+34f/9b/+12b87//9vx9+9Vd/9cHfzL/u1/26h9/wG37DZvzaX/trN3f9a37Nr7mhu7/craDB//k//+ed4ffoghZoY/x//9//t6FJ43J3dBufjCa7+OXX//pf/2X88lZ45diVsce2r8do5nX2Znt08iX+a4+iv/fHk8fe13rfosCiwKLAUxQgk5JLyaTOyM4CM3k0z8mnPvdc/5+6jJ+nvJ1yMpl7rvNqmy7RxHNNurwlveFca7o+52kKxOvpDf/zf/7PB4P+YB/SX8301/jR76/9mvIgPdZe9XMyCm3S76PTa6fLer5FgedQoH2UjZx8sZfaP9NGTgd4znfcw2vRIb3Hs0cHs/957jmSt+fSM+6BRs+5x239bN97e60z7X/8j//x8N//+3/f0D+ZnV3c+Zb/6jn3s167KBAFpk5lz6fjk4HZNulUycDXuM+jQzZN+pM5myodMzq8Bd1ye6dEn23fnb9PGZUf2d9eI78sujxfhiZb5kzm4J18vWEyL+FXef4TrXe8RQosAP0trvobe2YGyH/5L//l4b/+1//68N/+23/7MtD4t/yW3/Lw237bb3v47b/9t28E91ty+Dq8GGaNqSiixW/+zb95MxhoUyF67ezDSMUv//k//+d3+KXgAvzyO37H79jwy2/8jb9xQ4q3oBQes+bb4LnfJ63mz+hrb9qjBp7MWYP30Bvdf+tv/a1f5sA65r7WexYFFgUWBQ6hAKdlMsnPBVYx9ugNjc7IawNS2wFwOf4923Twn1uvQYt0KnI63cH3k9XktDmnyVsJvjuEp9ZrTqdAwJYZL/7H//gfH/7Tf/pPG56cgA59DS/ap/7+2q9tsGvqUzOwhe76m37Tb9oMDs51LQosCnyJAhNAIl/YgtmD08FLvrCRza9RvjjPPX8ALhlrkLf+l3wlY/vZ/BYBpX3757FA8u3XT3t4gpns4n//7//9ZqA9/uuMS8/Kf7X28KLAsRTIx5VOhe/sfbJwBt3RGdIfXqPvayYW5SNFByObqv1nL6LFa5T9T8mzSad8d/Rvf0ePktPSM52Tr5FfJp2yv9PDF10e56L8KuiTnKFj8K/w8zbio2v7VY6Voet9b4sCC0B/W+v9Jp+WsP6VX/mVzWD4zezi3/k7f+fD7/29v3czGCNvKbs1oHg6wgMtJ1BM8ZkZK6+diTJY/92/+3cP/+E//Id3wAHK9O/6Xb/r4ff//t//8Pt+3+97h1/Q47Urhs9d8xwG03EwAfTtjEgKJ1o3cvyaGSnobfye3/N73lHOKeiL7s9dmfX6RYFFgUMpwGFJJtEdnJN0iYLw6AzkkTknyrUz0cqOp9MUwV1mQI5W87mryKALmqANGV32Lxk/6bKdnX8o3dfrFgX2UWACXICtf/2v//Vm4MkJDtPvf/fv/t2bfcqR99qvskTJA/syfYrsypFpDngRWEA+rGtRYFHgSxSwf7KFyZd/+2//7WbwH0zQnKOXjGEXFlD9muhIl/D8BZT/m3/zb96Rtf7nucnXOft5ZUN/iQses4X777b92u+zAgKe+8Vf/MWHf/kv/+WG9lOOO9fYxXQufLmuRYFjKDArTdCt7PkCZegUEzCmMxSU+BoDZWbFUmdAwVNkILlGzqdj2nPGW9AtJ1/NrHNnZfYg/Ru/FGTBd1yCmiCf18gviy7Plzj2VLYJ3mmPAdH5140/8Af+wIaP8mMsneL5dF7vuCwFFoB+Wfru/fQiuGY5zAw3wqLom8piVQrlBW/5Lr+acGZ8/Kt/9a8efvmXf/nLIqr/0B/6Qw9//I//8c1g+FXm8JSD/pBo40sS8lBQERDAKQAoFt08QUtG8R/8g39wMzgJZtTzJe/9Fj7bgf4v/sW/2Bitv/RLv7SJvq+M2h/5I3/k4U/8iT/x8JVf+ZUbfjl3Zt8tPP+p97BtgMwqB1U2SDEi08g6e4ZzwP40Uq44DxgraG6Pov/MADmU1099pvX+RYFFgbdHAecjeeQccEbmWHIefMVXfMXDH/2jf3QzcyjlWLmmoefMzgB1nuf0J4M59nPuzwz5c8hMjnT6FLpwmhRF7nv/2B/7Y+8Mcv6c5R63S+vOYMii1GfmfS1o3h7nvu4nnkAx/fUXfuEXNgNPTgcvJ8wf/sN/eDP8/VpXdlz8OVvT5Hw1p/+cq7xlmaICfehQ6GGQXRyYVcyYwAsn57oWBRYFvkSB9lHB1P/8n//zB4ONUnaUsxV4ScYYdIDXdgHTCpQzs4n/2T/7Zxta+F/Pvj2vqhZf5AT6ysyyy9eHdmjUWRX4nW5WNrDX0UF/+qd/+uFnfuZnNrTvPfjNuZYeii/Pfc1y1rPc7sw+nZnLM3Pe36NBPrFZiWi7xdAsE/5Ym4QC5pfP5dyr/EU+TUcxT/2eLKQjFHhXwhHZd01b5/xP/fgnzqxz9hVaFDhEZ2v/2W8FDtGt3tKFX/LrsTnZyHzsht8njfBLCTCvkV/mur81usznxQ+zDae1Ltiw6gPJfPZI/l72WxiEszI8hs/XGbcqZb0lyXJfz7oA9Bdcr0qLF907DRVCo1LRlS+uNOYL3vJdfjXhzPgwfv7nf/7LIqr/1J/6Uw9/4S/8hYev/dqvfQCmT8X9mIedBsT2wXrM5x36nm3DxPuecpQDJxlkBsDYoYYHzYyyP/tn/+zDn/kzf2ZjJKdAv8Yo+20aM1j/8T/+xw//6B/9o4ef+7mf+7LAAvT4uq/7us3AL2+pYsGhvEiRwlsGJ27ZYWaO2xzagjSK4LXv/uk//afvDAp5Rgsl6l3vetfD13zN1zz86T/9p9/hRTLyKR4/9J7P8bp9gTO3dJ/neNb1GYsCb4ECHMZ0BuAc50DGHoDqq7/6q98ZnOmz5cm1aEOmukfDuVXWCN3yq77qq94Z5GyBR+dwYtAZ/sk/+SebAUSvtCsDmi5FVpvJ7gI/TwlKjJ4z455zK51ZYEM6irkMmZVhey1OvO73cNLlwLMv/97f+3sPf/fv/t2NvjazITlh/uSf/JObQd+41kX3ySmER9uX5Iag1Am6JTfOATrZE+xJA3Ce3UO/z/FtLvBHsMslgJdr0Xl9z6LAJSjAkds+Il/+4T/8hxt7kI1SBTKgADu54F46wGu7ALgBSGbylUxx7juLkyPoMAMK31pJ413rjkYBS2Z6SokKdBP+J2cTOdzFVpwANd3uC1/4wsNP/MRPbPwSBUU65+h4bGJ+Cbb1Oa+Zlew5yhKslUHVmKo+NIMZqxATuJ5fbCaozKqGZTg7A2cFGTb+DPx6qVZJ56TrLX5WQFjtGuxzvGaQg3iOnoDHJsD1Gvf5rMxJd0OLn/3Zn90MdkWAMB1OQofhTHhL12y56Kyc/EK+4ZOCNPFLQdWvkV/mur81ujgXZlWaWmmxd8juZIU9UrCwmX+3QLwS1dgrzpY//+f//Gbw+ZI7tYd57bzzluTHa3nWBaC/4Eo6eHLIcn6W9WqmrDigp7PF7w7vdT2PAhy8f/tv/+2Hv/N3/s7D3//7f/8dkJhyBAh973vf+/DX/tpf2xjCs+fG877li68uQ2oXkH7MZx7ynhmV+xiY/thn4LkcAyKc0anx5/7cn3v4S3/pL21GkWAMvreQrcLQZbAaP/VTP/UOOEA5+IZv+IaHb/mWb9kMdDlHxYJD1veeXsPgio8oRQEtZop0yhGHS+X/GM0cVBltMhySh2ThX/7Lf/nhm77pmzb7NdD9lnrtPVWmbwHo98TB614XBb5IAU4TZ+Q/+Af/YAOkl3VNxn3jN37jw3ve857NzFlQ1P01SyJzXJCbOfdzdnOEvfvd796c32bO1nMCdeT0T/7kT26G4IL0WE5UutRf/at/9eGbv/mbNwZwztFzAPczw1agX8EDnjsnn/NiZj2s0qavbzfjgzL77Msf+ZEf2QxAOjupEoD02AI6runkJCcKTs1BRCfiIAJ2NMiNKkWcIzh1lka0L4EuBtCLE0vwohlwI0DWWDbl69sf64lOo8AsYUy+/K2/9bc2w7kXaGIGXpIxxmvcRxzkVbEw04XIWMNZD/wF4m7P19SBTlvpy77bOUV3bNRmhO4iAIOORFdi1862ZvXQRX/895nPfObhB3/wBzd+rLI5zUAGCSB/8S/+xc25d86rSnJl5M5ACoHxBcnThatARO+sCpK55zCzkWcvbXphQZ0TNK+9SJUeClgxe90q6XvOVf7iZ03gDwDK7/XjP/7jD3/zb/7Njb+0NaA/TIDrHDrL+Z/mtE+seg8ex/P2HDvHTFcTNGTw/9GjnAEzAOa0b7+Pd+OXWXobv3RG+js+kWCETs5Geqb5NfLLXLG3Rhcynl+Xn8RMRyiznPzmezCcU8lu8wzA58MoeYqsmX4VOpUAKmPpFPchG97SXS4A/QVXu9LiADtOliJ7zQRH0Tsz4s/BdKvXNUuXPweQAsb98A//8GYARachwHj51m/91s3g1JqRsMfQebtko88ITD/m8w59T1leRXkdAuw67CiFBgUInYoKY9B94AMfeHj/+9+/UX6qgvAay9Rt09hh/rnPfW4zGBFl5ZuBA9/2bd+2GehS2dhzZNcdutbbr9suoXbs5zznfdPY3w7eYFinEFGOGB+CV8xoBgj/K3/lr2x+rt8NkAMPyiIzU8jK/AT+fPCDH9wM77tWD65Zvm5fabr5v8d6vj/Wfziabf8vPnqOfHvOuu17LT6aJQbP9bnX+JyZzfCSNNx+1vihvtTN16DJJb5jm1+nHNj1fdv7I6faS9JiyizPlGNvW45zGHdGcp53PnISOBsFUpk5L6sYdE0ngYBAjgt6jfsLUObU/NCHPrQ5w82crWVlnyOSmyz/0R/90c3wvRnNDOqPfexj7wwBUhnO5wDQywykOwMkZ4ZtvUDNwI1Llja9xN56ic+cgV/tx2voqz3rPAefI7fxQZl8+O/7v//7Hz796U9v9sIEuAALBYJe03aiuxTYwrFEHwJoA044lARimt3TOXvYcvr6DgEt6PL5z39+M+hVHL4NFSLQBvgiSPvWrgm8VArYPeKXWSXsJfSkW6PVLd/PPPu3wbRr3Hf8kl08g8v3fT8bhr1n2Edswc9+9rMb2+Se9tGpNObPEMhcQLNzv6Ac/ysIJ4Ck36+pA536jJd8v3OKjvRjP/Zjmxkta1MGXPr2b//2zaBDbgPo2WL477u/+7s3Q5AYYIrMNn/913/9BnAwnHunXjMBxPoCEw36ZJn0VTtyzhh0YWdxZ/Js2TbLvru32V7tvmJsAAAgAElEQVSnlkfmgjv5Adj3bH5DgNk8z0vi8Hp6bH6uWzkHtm2dayfSPLb+j9ls2/RyxtKpq4aKz37gB35gMyTaFHxH9s3A3GMSaq7pJ963H3bxTIltnhvP/9AP/dA7Az8WMMRfXHAmEP0tXfilNotm8s35KNDHmSmgAG6BVnzJdE3za+8V/5J0mbbcU4l82/6PY9tiOBsKpDezewochmHxPXz4wx/e+G2T8Wb+XUFl/Be1J2En2XMlqJn5Vc4ZYPyW9uh61stTYAHol6fxzm9gpAVacrAQJA1OFX2WKSwd2KJ8OQVv4ZpOtn3Zl5e618cAvF3fdU0AnSO5gAjrO50Gl6KFz+WoLuuKI7/Dap8he00AfftwvyQtDlWad4E/9wKgpyTNsjnT2XhJGqPd7EU++3oywu4VQJ8GLwdCkfXb8yxbN50E9vu8GK857wrOKfK+3j7mqVz6/7VbA3hujpCy/oFT93QJxOBQAkgI9rmFwJYJFM/SuvjqXq/Jq/XwLXhr1zOVwcKxhg6MJEFsZv97iSunXSUiK2+8XYZ1AeiPr85LAejOlsrF0+sAg7LhGO6cyjmWK91Nd+aIXdf/S4EZMNVZlyP8WnqE87HAjsr9H+IUv3UAXeAgBxH5wTFUMCBgW9UKoL45AJ29d45KCa8FQHc20EGATfZ8Dj5nTeXvnfnnKHt/SdnwmJ18ye8752cf61TtHug/ZaNytM5WTtc69+nS6YVmNku64T7Q7R4B9EsAUwHogegCCHYB6BNMvwSAfisg6XP22L0B6J2rZK49QA7P4fzyOz2hct94ZNrN9vZ2kGy8OQPmZiDUBHkr426vsovp5pWEzsdlrrwvUP0cZ+dz1nXXa6uQhI5+Tv5dS95t3xd6o2G9iMveL/ig118aQN+VZHAOmh/7GdvnW/LlJQH0S8jw59LnEDl7baB40WX/KqJPbTPImvxNgmLIoVqCmKcfklzI/iIbDrG95p1MAF2S1ATQyWzguSFRcQHoz92J6/W3ToEFoL/gConUInCMSnFWwphzoB6WysSIdmOgcAzewjUjnHK2XSNzZRs4P0TgXxNAFwDByDQA6ddSoEX8VU6IU66oLWDSruvaAPrMcHopHt6VOT3v5x4A9BRKxqt1xGvmaxlqOb7rT1O5NTOl6l4B9JnN7zlE2JeJwjldz92y38zTULbf58UZMMvUzfLzlRw2C4CpnH2l6XP0XXqvxEt4KOcY5/89Xc7HMuo4SmvF8VIOdjSdPQE5nqp8gmfu9bK/41WOq4JA9jlM7Y96ANtPZQ2bt/fLtehSlou957ysT/J2Kb4FoD++Ii8FoOOjMh9maV16V6UVzeRBpQNfY2ndc+yTGdiS07Ds5e1AsHN832OfQT5vl2gtIGdfVZ9bB9BlWMiucI7izWw854B2NDNrsOc/BwjwWgB0QQfoZzg3s/OcN1/91V/9zrgEUHcuXp+gwbUCUs517z5nBnEe4lTf/m76T33E6c21aDJf69zHH+mF5oJ0yJh98uXeAPRLJTE8BqCryMNO2M5AnwD6ucutHlLp6Jy8f67PujcA3T4tuJU9KJuQLS+AYvZATz5YF7ZWAfSt+wQnZ9WHx4DUbKUy1/FVALzvsWcDeWRC10+Z3l6rFjbJMTLqXOvc59BP8xH4OfmHD17i4kMAZJXNH5BeBn/3dGkA/bEqiS8Jis5AjoI34umXANAnLV6KLnP/PLWXrgWgL7ocJjXQaVb+EOQkYJEsJ4fyRZGrE8guIIkc5ROZQU2HfDMfadVF+QTgWJ0ZPht4/pGPfGQB6IcQc73m7iiwAPQXXDLOFI4CjmROlvpRm0XZc+oGnushofeMv93CNRWia5d+3FZ+ngKargmgK2VT6SPrWgmsSzsM8EelKpUTKkuD8rzruiaAvqvM+DWVxe2I0xTnbUfKvQDoKU21fiBLKFHXuOy5yqyZ68tGEaOs3TOAnvFO8az/Xz3dK7/HSH6sBxz6T57mUAhk5AQo0ADNMv5n9nQZ1IEI5yh7/BQ/5NTAR5/85Cc3Q8nKe7q0BVAuyiD/Kg94jnLVx9BhGjTOAM4oe4JxAeS41wuv4lFj9v3eB/7MrHN0cEbqrac9xks5lhh3zkgZy/hl9uqaa7MA9Mc59aUAdDK30qGCTSuvCGibpXXpQ8pUK7F47t6g97p3dwFc9ie6VjlJidZrVclwPlo35R7N5EgVWvadfbcOoNPFVEbAl/gUoG6w+ZxVtbEBCMw2Nqfy1msB0JXirySoMzMbj5NPGyW9g83nCDo4leaPvT8d8CXaK53jeQLPC1wIXHjOZ9N7Cj6lP2uhpjSwca0gQjo3J26lROndBbTuky/3CKBfIoFBkFXl24GoZaAD0SeAXoJHIPolAPQJxD6HD1/ytfcGoLN3q4pZmV1BYM6z2Z6QTRuwLUkjXwD7dgYvz9aC1mFmSc7KbdvAM7De39Bvln2XVCQw0uAbrUpn5eufAv4uzQtVTiHv/FzQvWd5iQv9s9fM1qmewjP47NIA+q6WLC9Bk74zncI8fYPXBtAfA4mv6RfdPtsPCVa6BoC+6HL47rAeM6mHDK9tFJujaiFkbvvfrKJxtpcgpOcmnkwAHZC+DaADzxeAfvg6rlfeFwUWgP6C6yU6iIO2Un8zMwsglUOQUaJXnQhqP9/CRcGdAFKliy4N4DHMAkco8GVac6zsuq4JoOtFqucgAMph0sF1DgA942O7z7rfOYtlthiM2fpk7cu+uiaAPh3fonJfotcy5aByVrN0DT6aIPqtA+gzipuyXwSgGb9d49rOHJs9Zylz9wKgb2cKlymLXymelZ0kq2fPp7mvt8u5T/ozzmbJpPoBc0CQXZRYM3kfoA6YDGj3/8qumS/hIMhQ4TDRR9bg5Ly1a5YERfNplHOo13uZ/OuMOLcj71Ca2AP2ZgNt64nLsXKvl+zeKuM4Yw6pdDIdEhxLVTkwHyqvnHFVc5kZKug8WyHMijT79gpjMeBq9mnjmJvXAtAf59SXAtADCIHo9XimaynlzpnaAKDTmY0FoD++hnT1dHj0DOQ1n0NfPUTGkdMCg8sqdt7Zz7WH2PUZtw6gs+WA50D0CaCT/foBNhaA/vgK0z8+9alPbYbs/TJj8McHP/jBhw984AObme5+a9fUz+2re6w8Q7+vrYm5kr/PATHJl3RmerSAOYFzxrkD59INfOcsIc3OSy80O/fTwV8LgE6His7kueenI5lPBWLo2GWymfk06lnq8zngZQTP2c+nBq6W2Zztk53ELtpXdWJm4uMx8pYdJ5DjnBc9c7Ytm21Ips1x6wB69m88Q9a2vta6oF96e9nL5gnCzJ/LYpwB4LUwQ/9ps7VPzfXerj1PdvjM4vYaOjv+yg4pYIMOP1vKXcJOPoR/+NSimYDEZL9z4CUu+xBt0ov5GaogNvuXXxpAt/9qBWAd8UFlpV+CLmXmowV/C97Bp+jlDKlVwaV7oE9doUDzS8irfTT23DMrucCYbb/o/IxLA+iLLk/vCmvQOY9nS+6pjWwB0XSD9CP7rqqh5DgfTpXbJBPYC7XH2JVgNu/sMQA9+edzgOcCGPnnVgn3p9d0veK+KLAA9BdcLwKPI1JUL0fLL/zCL2wGJdbBzrlCuFESy5DibHop5XCSikJdpCqBXaT5pSMtKeiVPuYYZbyJoHIQ7LquCaALhgCiAwd873T6n8pqlcSb/XSLOuMwvmUAXRaJKGYD35eZf+mAi0lzCgMDwsHOEJs9U2ep53sC0BkjAjZkd8jGu1ZmB3qRTw0GmuoYjDWK170A6JRQNGxPUTrr90euVcKdEjoDV2Zv832lICf/MQpmb7gi681kWlH8eDOlVtQ4mWdwVBz6Xc+RNTmdkpOc14Ixbu2apcAFcJGtlc/XY+nWAPScQmZgiqwdg5PlXi97HNhFD3H25mTf12d6Ong5lAoYNB8q/+vJSL+obYL32k85hBh/HCCBLfv2SqXovYdDrqwWcmxeC0B/nFMXgH6vO/hL921fctY545x1lcxmixy6L0+lAqcK2+YbvuEbNhWUyJEcLftAmAWgP07515CBTh+h037P93zPZgjoCIQht3PKmfcFTp/Km8e+f2adV8q/UvTHfua13wccnKXy7clDztV5n/SzMknJGUFOZIv53PKlgH78Tz/I7vYcrx1A53sBdtZ/dGaindo6IGCtdaS/sd+dF1P3SgdrPrVyFt0tu8c8M+XYSrsusqOKiO6Rjmmgzzkv9zefmf+pTN/ZNu/WAfQyF7OBBfnmk+SzCci2n9j6ntHsnC7IGyAzWzmV2Vsw66xikWzMFu73yg/TSaqIU1Y6e1xVHDOdAD/4TjayCkMG/R3d3dOl7ORD+Iffo6qifq61Hl58iYv8y7Yhz/HpYxVvLg2gF5ghmJD8OKdf9Bi6AsxVMKjtZYGbzjl+nmsB6FNXSF6xOekN17r4RbPj+Uf5RUvA2tUC79IA+qLL06uPT7ODBM6RO/jG7JyuUht5WrASus5Ao1nC3RlrP/DxwFRmOfddmNMC0J9ep/WK10uBBaC/4NpSroCtBqV1KooUwcpwA9CBo8r+yahxvTSIPnvUMU4A6oABgvuSF4d3dAHWUZ5lX8s63HVdE0Cvlz1DhKI4++CeSpdK4s2+zAUuADRuGUDnNJGBYKBRBvm1AF+0Z3hTDCpZMxXoGTV+LwA6ZYiR+b3f+72bTJ3v+77v29D1GhdDtgoZ6MlIy+Hmf/cCoHMC2UMpmzLHcrow2uv7RlGttGxGfMZ6/cQqfzTp7/OLErV/i7D3ubNn0SyJx0mBlmiqvHRBH5TdUx1Tj/FGADoZ7hwyGLq3dpEVZcOIZs9RaG1k9N0agM6oyQHljC/IxXl0rxe+BHZ9/dd//cbYYmw7j/dVOpmOdA5u8r9xaKnoesgXrFfAC8OwQEMONfuofbhvr8x2Cu6fLAOeVwqy9VkA+uOcugD0e93BX7pve4i+XsaCstnklPnQyhCnUoHz7r3vfe+mHLeZHCkDZl/1kAWgP075ewfQ00U+85nPPHznd37nw3d913dtHII58+jwH//4x98ZwJSXtoW3V2IGSbJ3fvAHf3AzBMffy2Vfvu9979vsSXOlmctEP+Q5nO3paDl4C6I+d4UL+mAZWIHoZAQA4LUD6PxIAvbJbnZ2PZjNePHUa5banjaLvZpNNKtk+dupe9K6lQ1nliDwdV/3dZtB59x1Bbx4bqBde0/Vg3Ne2wHk/E/ZwFMXvnUAPfs3P5LAaS2WDHyV3GXjWoNa45SlSB4XXAMorxx2PsrHKlbMVgP9XDay+6kyDtuJ3l8rFDOgP3ua3l5iEb/obCN3CTv5EP6ZflE/1w/4pYKm2UMqlxr2jqDngj1m8NmlAXR8xf417Msqs11Lz9xeOzz7jd/4je8M/FwlBTx4LQB9VmRAF3oPmXVuebWPd+3hEtHYwQUV8D3t0sEvDaAvujwtbbYr/EjOsM/oAnQge8z+Ii9nRv8MbCroCA/wf7znPe/ZBDLDVfKj7DvPF4D+9DqtV7xeCiwA/cprOxV8gHnKKuFXuR8zA7aMRAeZDDuD4/qQyKBLPxaAReY8RypFsXIh54q0nAJ/Zn6Knizrtcx8Ap9iv+u6JoBOUU5pzoAt+uvUNWE85CSYM5oDNm4ZQMffKdD4ZZb/P5Uu2+8vAh0PZfzjIUqCvZSCiGcEHhizLNw9AeiA2L/xN/7GO8PvlccqQpEixWFV+4OcHY8BTUWkZ+CgYUaw1zPIGB+c3LN0H5rajxwJ5NMtA+gzE5wSWpS4Wfk6oJkAGPuqjAY0KAu8KhjJZ7QoqrOsuRxIyS7050zMuUXBDUy3F9C99zDmKk2HrmWjmyttW5T/ufaO56yMb4b/uT77XJ+DTlU9Edww6XeLALr7K1DIOVkAkXs/9ZpOzZmJj99mywA/H1Ky9ND7sb85qxhYAtjKZpCNs+uacgg9nJHtOc9xyDV7M9qX9g9+8OzuiVw37M324q7oed9HjtXGwz4u4p4Tbl6XBNBnBDlDdEbdH0ITrxHww7FocMCkF5A19kS9ljmhD8nsnd9byxPvw0OzZ+AC0A9dodt93dQn2SI/+qM/urFHzNtyZPt8O9dT4a34FK/i0/blS2WgzyxGe3KWRD70uQUIpUc4T+1NAKozlr1icFYJliv759B+3hxgu9bjngH0CaZwIgPQv+M7vmMj4yaA/olPfOLhW7/1Wx/MHIDPKSt+6Pqd8rrp/GXzVIr+mlllh97/7Emc3YDn6bQzUKHe4VV4OeTz7ZtauzmPShCg/xx67h/yPV5Dn8jmoB+kG+KN1w6gTz8SB3rBwOZzAOiHrsE5X2e/0y0DRQGAwFJyk8zcdU0glo9KAI7x2c9+dlO9K1kxe3MfU9XL+6f9y/8ikcNw3123DqDbhwKnG/w0+SSBiM5juj2wOiDWPAHHc7YWq6Q8O4F+gofLiOdvLElHwIygHsG8BptEBmXl3U9tIXAsLzvn8R3/gZ/tTYNefsg1gWzP7wrwQud0ePbLIRe9HU8W+MB3ai0Focz2J5cG0AVl2oMGfajAqn0A+mzHMMtV003t4+iSbjBbBTxFG7pWPnWzPVtChO96CQCdnqN9Hn3hEi30ZvWH6T841C86aXpNAH3R5cu5uX1BRuZH4Rcju8lKs/WdFS5nVZCZ1FfQU+cZGwyOAGeaFWB2nZELQH9K0qz/v2YKLAD9yqubs5thyaHioDREDeVsN1OW6jnEUc3JFIDe3ylTxyj/53jkFEXKIsC4sl4Uj1OvHFg5r2bvYQZVgBKQifLMsAKC7rquCaDX6wcdKMAZdKeWUvNsnAKeZY4UdNHPtwygTyACv2QgnTsDPdA8x1B7Cu3smwB0oEvg+b0C6J6VAlPpVbPnLEsAL+a0YnDOMk2MhVohzOABypX1CajEt7N8ZiXcAE5lCPhcBlkl7ND+lgF0ymUBAuhFQefcNHPuVU2joIv6PAeYcyiUJYenArVzykw5lDM1Z2KGI9lQ1P/2TNll5DLq0HkGfbiXQwCGY2SwvRIAd4t9uslUAQ4GgKLyw5wsFP9bykC3N4sANlfaj/PgHP3w8E9OYvxTZj5QuX1ttkfbp7Pn3TH84T34UcUJzsOcDmTJvlK6s3d95dzj+UMdvOhXb0ayydobZN107JURw8G0D0APgLJ37eVdvdwvCaBbK7LWIHdmsM2hvUtrpUPObwcWFFRgnkE+h2bnWNd0LeuOVvX95MwEtBp0QN9dacZjAItD+XH1QD+UUk+/bh+Abu/Mcy9H+r7yuU9/4//7CvuwABgzORKP7ePTS2agVzXGfmSvzUCoQ/V4+7EqG+1vexz/BrQEttS+5VCnODle+eDWo+C7ewbQJ/AsEyvwy5mZsxxgHoAORPf8/e/UrNdj+Pex90wgmjNTayVA+i1WnqGPVmXJ2Yzf8T1ePBVAD/Twec7pSwK70x9h71WlzT0ccx45m9NRnG+f+9znNuCPc6/KW2Z7mP4BwNuXGX0u3nrsc2YrQPpKwelkwaHy6pL3d8xnk/2zRDpfT0DgBKi3P3sXgG79smPN9Swv4PK59wigpRM1lL3tHHNWdt06gG5vFtzFHykQs8QYexaP0/dlJ3o+w1qQw86hKj49l377Xj8Db8imqlZkp7PVna14JB+OAIZpJ++rXnPOe93+rKr5APr9nI1qT+66pq6P5j1fAVclPtgPBQjsa1k5vwev9x6zz8j3M/0+lwbQ8RUQ3WDLHdLCcSY64ImCps3WvsDwWb3vUBvXe4CEDXSpNcA1M9CnvKInlmR07hZ6BaZkY9Zezv7y3PZO+3u2bpk8Mvnq0gD6osvj0mImFvLRCdShnxjkuEE2WtOSG+z3bCryIP2gCon5kewBegx9RsANf27VKnb5UhaAfsnTZH32rVNgAehXXqFpsFIMGdcGAL3SROYigygKnNUB6ABjQE7OrUOdoed+TM4gihClm7KYcUy5OfVKcUqRFmVVhjuwrshfijwFCE0c+ruuawLoFOBdpVNOpQsaOxwp1inZOekq8w9EpwiVUbevtK51qy8voynQ1Kzc0wc+8IGH97///e8YTA7iGbX6nOdxsDvsDU5/+yA6Pedznnot3pkZmfVs42SgRMzyRPcKoKNBipQ9UhlWM2WIcmxYRyX9DPRnBDcoR/U6mmuaQlQ5IJ8f2ISnKuNG4S4a2jyjFQMMyQf8KSqSQWDGp2VF+nn248KD7tWMvzPsybsPfvCDm0EOZuiYjwkgmqWP0CyHgfujVGbcoUulncmcsiHMOQ7QZkZ3bjtxZzbbdMy7BwpwA61SgK1hpRE9o2xfiq0BWM+xdKix+NSe6f+V3MQ7L1Vabd+92sOtlTL7HBQNcu/WAPRZ/cK5WKsA++PUy1lQ0Jp93plAphfIYq5lhfkc4FfVF5wFBY/kyNjnIJrgSFlp5kOBYuC5tTfIlAI90FJgYTLFeXdIgAm5MR2qgcPbjrdLAuidv3Q/wU8F9ZgPpUuOEDLD+wqe4oCYAT9lDs5+lE/xIFmTQU2/mjKenF4A+lMUvO3/7wPQrXXBcrKWCpo51HF76JNXqrcgn85Tf993tl8SQC/AzhmIRvOcOTTgh3yqbyt9t8/wecAWgy5qj1Y69FCnP9lLH6kcazqH+V4B9AJfs4GBlZ/85Cc3A3BS5ihaAc4bzrTk+DG64KF8+pzXzUoi9RSmW+KDW7u2g+/wfO2KTgXQtwPhO/d9x6Hn26H0is7sDPpB1fzw02sH0IF09ggdiQ1RcLr5ngH0ysuSd+yw5Oa+akf7APT0VLPzJnvu0Mof28Bk/WN9Tj3at/XsWwfQ7Ul7p2opgJiClMnVWiSy+2fGfQGqT53Th+7f+brW8DH/H70z3wQ5IrnIcJYKsKgn+i7g75j7ec57rHf7L/+W+0TnfVfykH4goQqQavb3gvXRv1LsfCeHXM5E+6jqedk5VZTqMy4NoLNP2TjsdnbP9NHteo5Z/QcNva/BnsnOIx8KFD/Uxq03fJX+CrzmU8F318pAn7qCZ7tUC70Z0I+Wnq+ge89cYAx6SMZqfkkAPdosunxph0x/okDBqhrim4J1zGRFvM2Oy3a3nuhZxZF8/oI3yPICKcze37zLNlkA+iFSeL3mtVJgAehXWNlZioaDo+wpimp9URl+s/RqZQMZgIAuAIGeLcDieoCbCb2XKGEH+EkQe556vVZ26BSyzsh1QGsRqOYAdIYKAV9fLIf+ruuaAPopz/3Ue7cjzhg+eMh86wA6XgESOqjLHCzj4annfs7/UxRzsFIyBHkYgM7tDHTAwL1loEeP5MrMeLEPq9iANz7/+c9vBuNllvJidALTOSam0WG/KQmvhKaZHCp60esB2IZ950r2VB7PDIS+5Qz0beBAv6kG2cM5YFA8yxbDJ1Pu1hfouVlPrVmBDzn6ODAKduB4LwjC61XYqNIGxRig4d4Yxm/pQpfWyXk5S+/fGoBuXWa08HQmn8N5XKsQ8nSCy+Rce9ucfCPjtsuTH8M7swzm/Pm5++C53y2DwdozGD1vQXXkfIFeZgE5zwWk9t3LJQF0a1WPTmD0zAq4Bcc3WaM3taHcdIGbZuuxAPTncvFtvX4fgE7PDrCgM9GvDTLl3Nd2S6pD7JlLAuicu2Xl0qWqEmFmjx1yCXCirzvf6bsFULnvWlCZObaqKHZo2VlyvCwhaxS97h1An/2V6azf+73fuxmz9Dl6TWAXmJbd/FLB5Nv8QHZ33uOZ7NdzVGc7hPee85oqmLCR8Wp872y/dTrP5xRYRzdQfpp+kG8CT712AJ29xc61hvSigiDImufqEVM3PeTnbMC5FlMXnME9z+FL/Ac4DCTjA0tu7rN7dgHo5MkM+GY/FYQEgHvuRdbMCi2VxXafsxrTrQPoeCXQruCTbHfPITDVYIPSrauMtq+603Npue/1fBuzcoU9bi1VFBD8E0/wY9QP3Xzu4PJzPtP2Z007kf9G2xLtSwz/q6IYH9+3fMu3bAZ9/JzXpQF0tnsJEc7B2ZZz13PMymV01ZmZD9Br/9GHChrfV51ifg+doaBQcoCsKbjAvV0LQJ9+Ad+ZrkBvOOfV+na+OyeqZIoW9Ml0/Flp4qV6oC+6PL76MxFBoGDtO8nF/metBTzVKorNlu3Or1mLWbOAllrAOQumPC05ke+x6ljbfp4FoJ9zl67PujcKLAD9wis2s6kJuJm57bAkwAzO1JRTSgCjqMxSwmuWWJkOcgYGZdYheM0IfIpeJc7KfioD6lSSzgwQjqcEvJmyVFYohbLMTIf+rmsB6I9T5poZ6IygwEJK3OzDciq/zPdTHmbJTUp3Edb2YmVtK+GeI/KeeqDP5834KlpzG0BnaDI47R3R2fXC4ngtG30C6AyVlLIf+IEf2ADoAcoB6DI+AejTOTKduLcKoEcrvChjo1HEvZkzpbJFDKsi3MssyGjLgfBc4HAGPRR0ZC5bn1JMsa30vnsNyKhMYBHCZOGk+zn30S1+1j0C6Oi4DaSfA0B3plWNBB/XxgHvzBKj9ntZGYc6F/at/eS3CXQ9dx88l78qGc5BLktGhifnPwOOQ+m9733vZubAbI8eWhJ5371cEkAvgtwzcWLW3sH8XMf3c+l5yOs5pXJK4qF6BJpXBvohFLzt1+wD0J0tnTt0pfSkSwDoVUUoIAfVnpInlwTQgW5sG7YHEHzqB09lkrXitdigC9F37Wl/A85XDt9MRpUZeSgAzMlVD3XyfQYy3WsG+j4HPsd7F0f3hz/84YcPfehDm4FP2cDGoQEIl96V87xn85Q1hw9u7aJ3lr3MqR7fe4YFoP/Khh63XsKdLKySFXuBjGkcqmsWhD2d8PPnmSkZuJGcnvJ7/lxlrhkgdaiMI/8L3DYDAATLkJn7wNF9AHpZeAB451gZevuq9O3ar54zcN9cGw73OfXO1wKgl7gTiP4SADqAURDtBNC1GHIeBqC7T2fjOXT/a8nqCRbSFwDntS/Bz1VioIcVLM5YfhMAACAASURBVCyZ6pzXpQH0Mp7Zbc5BfqXky67n8JqqAaILm4Mfy0wG1JLQ+vNN2dP44ZCLHHqsoiAdgo53TQA9fYEfqPaB9IZzXmjtjCh5D96Q/8Azl1wj0H76m14SQF90+X85YNo98KNkoaoctSUxs9dqbac6SlUsrHV+eBUI+I2qEEp36HX2VsFTZn/vPJ+22QLQz7lL12fdGwUWgH7hFXMIOJAzaDhjKAEEF3CPcc1w5fig0FdKxd8DeAgph309cSurlFOTskihuJZSi2SVKifQ65tW+b1TSTozQBz6+uZ84Qtf2MwEu3JNDnn0ChD0t13XAtAfp8w1AXR8UlYt3snQPTdQQFEs24fzwz4TWU3BwJ+z3+auXj+cSoBnQ2RfpZfNsvG+7du+bTPw3yzffSrfH/v+7Qjmnp+sUQrTcwSgV+ZsAuiM/un4/f7v//4NiA5Arx8iGcNAAZ4bohO3Hd0Bar7/1jLQJ43IW2WTDcBcYBzjhSFeaX8/1wqB7C2QgKw9JEtu13p2L7OUdcFS7oXDuDPCz5W3NVOKRZ9zEjAcp8PqWP65l/fdG4COrjkwt+dTac4ArtxiPbDMQNkya8x0hMr+natH53ZW0VNg16nP6v1keP3hPKf9Qjewh8jkb/7mb97MQN9DHK2H3tMlAfRaEnAICfLKWXSJEreHPu98HZ2TLKRj1Ue99hkLQD+Gorf1nqcAdDq1MYMNzw2gbwfkbOsUuyh2SQDdZ+dArb8wfudoOhRAZ8NUutV76qdOP6U/zKxzOuRzSuEK5tNaqUy0WQXoXgF0dJl6Nr07HZwu2YVunv1973vf5vkFnRcw9VJle7d5dJ71BVJwjuOJW7vYCLPNU0524IUy+bK3zWyEW8v0n7R8yxnos/US2TWz1A4B0L2mioez8iF+rQ1RgNec0X+C42RY7RRmNcV+BsZUMfGpfUCmzRY72zJz1/t3AejaJCYnzHSaqhceoxe7P89Tq618cNt+uNcAoKvu9Vjly6fW8Bz/LwO98sQA9JICnBcAU8OZODPQ7w1Ab88CioHn3/3d370B0vFzgR/8TdrYAdGtyTmvSwPoBRACz/P/zUCcx54luea9wL3KVZsBerUg5KeRVMCfd6h+ul3hIllDnlXi3FnIV1SbVTMfjO8omSFfPPvomGvqCuRt/ajPUcl13g+5PSv2wRbqn+3Za9XleeylgvB3BSXilypdmgWB8zV+5jOf2ehxfA8+B63I2XwQh+7LRZfHuYl8qCIH3U2bB4Ofu8qUfCDtB/a7fVIbTvxdiwk8xs8IWzH41zrvrRMduyFoHi9s2ykLQD9m16/3vBYKLAD9wivpoKm3JUWAI7jSl8CRym0RbJVpNwPXKYtAY0BnxklllbzGACjX4+bQHnrneOSZ+ToPu0MMtqe+vwwQBzFQS5QV5cXMqVuJmUMdewtAf5zi1wTQU5YnkOmuzsEv8+lmpCUFmGJAwbDn7L9Zniglw3yvGejbKzsrQwSgU2w5ySjJAegc40XtTgCdcgVAB56btzPQAVUGg3rXdasAeqU1yd1KJzPGJnBF2Rcg4BnRqOhvBtt0VD8lww75/9wLGZi1rMhoE/gxMzlEgzKgGdKMkxxY16w+csizXeI19wigX4IOPlP0cVnn9nml38j0sjJEHtvztQBgWN3rJdildhQA9BxqnCy1lTAzIgW7lJl46vNeEkCvEoa1AxLNQMtzn4vH0MG50BmBl2YJ1AWgH0PR23rPPgDdHnL+1QOPI4aDkuPw3NcxATiXBNBn33MBSZyDbDGz7z3k2q46kq7r79utL577/NZEAOcnPvGJjYNrts+5VwCdnlmfeEEL5D2dne5uDboA6AVxmsn7MtGO6WV8yFqe8prtzN1TPusS7+VApQPjb3oE2hvOogWg30cG+i5fzHPs6+2AnxncW/DPLLvsZ9+bUz0gObB89lou8LhqG4fw8XaQ5qHtgvYB6PVJNtOJyQ86I93mmOuxakzbgdX3BKALEJOVKjiXPsrXyMfI5nxJAH329i0DnS0wAfSZgW5tDwXqjln3c79n9nx3fgPPP/nJT26AdP6sWhkA0Ku8Yk3OeV0aQJ9Z9tO22WfnkDGVHBcwzWcDoDXjTfvW4NMrGObQ3vDTl7NdSW0GUF4aQJ9rOGl07sQitKyVpVnV2zL6yVb72wB08x+gq/mlAPRFl8d396xoxA9SS0O6W2X4zVVaZcM57yaPp5Pitxl4yA9RJRv6+Ec+8pFNtSczX8BjlbIWgH5OKbw+694osAD0C6xYvVscWgRMQslcr1uCi2LIKUnZI6BkddZ3ggLrNZRaZVkpEsAxnz17GcuQ5Oyq92dC7ppg+rlJCETKmQI0KcrKDAQoK4qyVJaMaLdd1zUBdOtUZJ61n6XRTqXTLI1dP/H6mQCBC6qgUJY5u6882T4AnaMUL1JMRRNWJnHbMAlgFNVdO4GCPU593mPej954x14zA9BlLuIdfDWrPNTz5zUC6HiQggU83wbQgWploNcfJ1pzHgPOGxNA99oAdLyxK6s2AB1vMsjrsWZGf8Yfx4Wfk114h7yj1JsFENUzi2wEGBveVxak+VDgOOcPR5HPrs87BbQWGIwF/O473CPwKNDo0tlNVSjhuGLgFGQl4ArfBhjIPK+MG9mXc+rS93fMXjz3exaA/kWK2nf0iCpr2Of2Wn1M21NmRnFOMAbxPZX8n71kBRLmQGEsFqlP3s/ME3pAWSn7emUeypu7AHTOu5w2Zlnvj5USrlemCG5nZFlYZI19jac5aYAWMwvsFgB0jrv0CAEJ6ZbmSuqTU/jPWesZyLFjes4euh4BhIIPfG8l7Jwb5HXtfWSYOedkVMhSvbXr2N6w53yOpwB0ThhnjHO6qiyXANCPeaZLAuj0dvxlj+NrzkZywHxoBnr3h8YFUJvpIfU0TR4EQh1a3phzs6Ahsuc1lHDPwcuuof8AdrN/yZXOPfpOdonZfj+ll/ExvPea3oPGAkNqjSJgfQLoyrhvZ6AfqnPPIBJn+TGlxQ+ltf0p6ELAKUdw/gN8dcx5xNauRd2tl3A/hEbWgq5UsHAAOZk0e6bXhq+1mq3WZja6n33mzBJPjmVPlfVGX5gZ5BNQnz8f2xZrPv8+AJ0vpGpe7KhsWfLjUtetA+j4QCZqbe5qV4LnnUdl2Dr/Z2Ur6zYrDpyTftYwXnN/6chm54I9zvbBo/QRfgm6yvSL3pM9PHt90zu+53u+5+H7vu/7NvOsAMivB9AynP8zcG7Sv73uc9ERDdvvu+wKf6er1EaKLM3vSucuu7VABfvn0r3mZyVS8lxSBxvQzLajB+FJ+mm+c+DhqddLAein3ve+96OlrPMC7WsdayantQQw0DGbz7yrqu2lM9AvSYv52fdGFzKwQAgymk+VDkdv5utpH7CFCzDhe3jssufJ/eQp2c+HFN6Un9HMl1SJ+IktLQD9Wpy6vucWKbAA9AusCmUlwHuCSZU1JqAMAgwgTDkh7Opta2bIdtgBknqPCKQyzLyPw7iSKxyFhKUBXHpuZsMFSHHUR3KOcyrXL36WcKcwVRKG4tSz78uuuyaALlvCehlA3GmIHkWM8SaKXaVrmwvOYOCcE0BnbHYAAwcyhrcDM/BiWWoO2Qzll4oAZjBUDjsAvQx09KtFAt6Z++21ZaBfCkAvOzsAPSfZ5O0p8+yDlLyXBNBnCwFyVSSzwALKI/6ux14Zu4zDInADvU7dv/ven7GLf8m9lFrAUOAUx6YIYf2elavGywWwkPev/XrrAPoMWNl2fJc5xuk7ARrl/vGL4ay8hZYTh/DpdALZG4BajhODoZcj2GdNx1ntXTjW7OtTr10AunO385FO4twjJ5wjEwjjVObg64y0XyvfzAlRz1k6z3T+nnrf53i/Z0m+mKez/JYBdE4+ADrn7y0C6I+VLT/Hej33MxaA/jjFZulQdlylLwWc+t8hF/lQaxjnd/o6mpMFBXuw1cowO7SHN7lWn0oyaAZj3GsGOpt5Bipk+5qBCi5nAhk7K5BNPV6Qz7qeR4HkeAD6dgY68DwAPWD0OQB6pYnLJizw7dwZdsABFXkAbPwstWDw/W8dQE9vZAPVJsGempm9s6yrvZg9st0Tfbv12lM9z/EMPaLgQnYK+VWbnebZ2/yU9lgLQH/e/rcv2ej2TK3DClzCB9O/OOWuc6vg8s6tc/kbSzyi45MXnQX2uID8hu+l5xmA03R/8z0lELH5C5KnN3z605/ejE996lMb4LuqDugvG/SjH/3opnrCbJ8waR8gH2heIJB5l9z19wJpzOye+MC9LQD9hzZVUM9dwv15u/X4V+MFa7odKMOWJpsFE+EpgRFV9KFP7QrqfC0A+r3RhYyeLfv8bE3hRdav5CS+y9r+7qvMRJbiCwMvkLFm9ko8wdcomKIKLuR+1wLQj9+T6533T4EFoJ95DRkrE+gk2KZjgNEiupliSAnN+VuEZ1F1HCE5biiQKTMEXMaImbJY6Q6OQyC6nheEnetcSu2ZybT34zx7ZaRki04AzvM65A3OkxQ74O2u65oAOiNe9KbMZ0EPZZ84aE69KNozm2X+jI/OCaBTnALDKfC7ei0zXoCN1oNTsD5jLwXoVQqSIygAvWxea4BnGgHofl8A+he586kM9Amgz/KUk7erlID/KXxkV+OlMtC3S9vPzMUZWT+BF3I0vr+0HJ1lGCmvnRmUYzKw4ZwoQx4tKckMnnOAhafKp0u/fwHov/pO1QdBZVWXYPBU9YQjdGb1MKiU/VO9AehSv91Dsx0vvaa7Pt9+4EgrK5vzQlYGpxIdKMeu56gKjSwUulAVas4BqOwC0J0vORDpYTMwYcoKa1G2hnOSntIZ6VydZVFnMNItZKDHK2WWzbKHdLLO1VvJQK9vXwB67Ur26YbX5O8JdPp5Zg5f8z76rgWgP071CcKQP7PFy6HAH92njJ8ACiAF4KpymZXFFbxnHBp0ChwAuhtk0JQ39wigk3VoPAOl2WwCFtjPdDdXGa9svoaAx+jJyXdpPe0l9uklv3MGQtEjykAX+K1FwDaAvt0Dc9+92Sud4RzV9NqG8/ucl71V9iy/SaARnnnLAPoMurSPZjavPSbg3yA3Cm6wVrN6wPy5fdjnbp9pj5U1T17xCQjEq0LQ9swfduqZuAD05+0q55s93xC4XUUKvsqCy/kVydoG3bpknc6tc8hefDV7QbuHWZnOfZY04sys+lSlp50L+GpX5uzzqHOdV+/LtObjywfBzkmWAbVm+4RJ+wIAvdeedo6SiYb1fuxC91pImcnT9BeftwD0+wfQJWM0+JMKRLGPv+VbvmXTDogPOfvU/BYA9HuiC1s7X6qf4STsC+f3dsa4s9bYF0zk7O8z+mz0YL+oSCABw+AjpV8b07e/APTrnBHrW26TAgtAf+a6TIMkJ655OkIBSEVyU1qAIIw7s9elEBFGlQEF3NS708y5lRFIQFaeDLAys5oJNpGJnMcchzKxDZ8x+1JNx3kR5OdQeJ9JvoNeTmmmvBUNFZjEmc1BXvnCACTPug9AuiaAbp0+97nPbUqLCnyot7GDZq7HMbSfxuF2hDjQoF63FG0GD7oUSPEY4feVcPddKej7+o8xXIA0Bh7MGbirbMxBDHDCixgI7b3ZS5FRaA1m2faZjT6VDMaDNTT0Byxq38xw0X/SwH+3ltEZUHyJDHQBEvWfZEjXn6rsyZatrC2yj4JWxCT5Z/++RAl3juucd+5HVQKl/cmWAirww+SPfe0PTmDRJ9/qXgPMyRBZNWXX2GMpte7bGZK8f/KDn3iBs6kybozvbcfZqZ9/6vvt54wd61Zmn5nhl3PBOtaD8Z4yEfbRJ8dS/Si1HghAZwjTCTg+ypDsfMEr73//+zcD7+xqxXHq2pz7/c6fygniSftVWwkZ6PShns8ZNSvyyDiuxK99cWrJ+l0AOkdeJSwDFR4ryw3goq9URl9QTk7JQwGzSVt8UODSY9lhE4Tfzg4rY+XQfqL71vTWAHROhckHdKAypvbpQOfm212fhzcmv1j7KhEcmnl87ntdAPq5Kfqlz3NuO6Oc22V21GMwHUqGx+zhPTM7jr2zewLQJ8BKhxSQM8GbdBFnW+08yK4cg2wM9gdHH/kq+HzusWNp+JbeR46jea04sp0mgA5IZ9flQzg0A32WJnaW13bMfGglh0PXgi1b+VF6fhUA3etbBtDTC+mGgMdaJJgD1czWp9faa/t0hW3fxfSJzUDg/BVeTw93zjn36GX0IHMVBNmWQNlTW1ItAP3QHfPF19mjM0NZafRkML5Ih3Q2lelttlb5evxvOxt6u6/0tg7r96mrTl2W7ekc40fFs87QzlJ8Wnl3PFQyDX/EIZmzz6POdV7tedn8BprzHTY8b/tNJSvl2wVE0yGy5dB/yuQZgGBta4eXnfjYU20HLDsHBNsYrpcC0OkFZDkbX9u9BhCP79uZXwl3gXSrhPvjPMv3yTcdjgA0LXiKfQR8FWTPN3dIi8TXkoF+b3QhCws0ZVcUHEOGqE5BNpAR1pQPrFYbuySZfZUeUE91n89WmS3qnM/OantOYEXXAtCvc0asb7lNCiwA/RnrMgEFB0gZwJQcyl5ZYADgMmAr49fscKoPU4c/R5/ssFkuk8ET+EpIFl09+3v5TO+ZwDulEnhqFElG0Z1Z62UUn1Iq6xlke/ZLCfVAIwcGxa+IOQ5ykXIGxckzer59/U6vCaDPzEBrxQlkUGpznOeMeC5hcp7XV31mAHMYl3nnkKvcyjzstr9vH4DO4C1i3CFMQQ8snp8DcAywcMDOFgLPfb5zvH5fRLU1oGA3AEqG/bcA9C9Sf18GugCdgiXQEJBlb5rRdipVGeVk4YyAZny/BIDOqVaUPUWRk0BwBLkqU7FRGTjG6ktldTtLatmBtpVzN1NkKbb2HPlX9jwg/dTLmtV+guE8nRq3kBGLLjlJ3V+VXMxAytcMoFuL9AszQzjAgQE0y6vW15JxY78VSUzO0RXoBrcAKu7jV89bwAsnmnO1nnzWPqCELjMj5u0NYIpntjdOzbjfl4FO5+iMrLy579vOQJ+G6MzcOaZPozO/nobm7f7K6QSVOy5ob2bLO+umw/MYuXFrALr7qTSsmR5sbEfMH/Os53gP/YkOXrnuAASOyZeq1rMA9HOs7OOfMQF0+kZlaMmyAHRzADq58NYAdDpjZzi60MfIecFhANZK15KnM3Bo2j30tgIK6afJ5H1lKy+36vf3ydtyPL+FtREkLAPdXDbaYzbgrqeuekOZkGz5hrPrnBedCA+xN4AuVY3AQ28ZQKfTp0fRE9Pv6dEFqJgrtZ7TfVYxyvZPtykAz/o9Bpino2z3W/e7fV3gGHkn6K3KMWRhvqtj9dMFoD9vVxWoGi8Icq/iIxs0+Wy/lpxj5sPK10OnwS/WsxZGM3izajvxS8FQsx1A5cbN7qXvxb+zakJ+KToT3uEPBJ6zhac+fmiQz/OodZlXA4h7RjR3/jkHDbIze4I9I+jOcObl4zPPTGH7LP/LrGYnCGGf3CWvs/nRP1CfDH0JAN29VhXDuaT/eaP1z4deFRo+0FOv19gDHZZQYAy/AX5zXuIPtgjgtcCMZP92daNJ19cCoN8bXWbLndob2afWo0qDZvpa+vO+aoPkRHzATpFUVGJR7THM/OQwKv7R6RddAPqp0ma9/54psAD0Z6zeNOIpG9OhPUEiQA0Q2GDQ5fBklDrwA2mAIQEglNLZZ3pmtfueogEZPoHpBJ7XlSlMqeCIMRgiU+GlZBUxyoDZVZL7GeS42EvRsmg5ynyRcmZZ1iLlDErzLGW464auCaBTflPyZNBnmDAcrX1ly44tMbWrtJrPdsAB/jiNGTcO0X3O2X0AeoEZAJf6n+Kz7cPY95W1S8m2Hr7zpRxY9mWlH3s+jjnDGhRkUM+syv8uAP2Lu2cfgC5AInAK3aKrmdHRZQ2SeRSs2V+PwfsSADoDLDlCbmqxYAgAYHwBpA0yud7GL1VFAb0C+xnUk845DdCR/LP/DH8/9XLGFFhAUS/S/9zZQsfe5zSo0ahKLGZgxGsG0K3FzBiyPgIqnJMMKGc7eU/u5vgw4+cMockvePyWLzxXEIlZ5YECSRj9jHzOOnI7MN3ZRD/Q712lEPsinerYLN9dALp7cDY23Mus2BJt/X1WtWB8dkY+tzpC+meVP8jqqYOSwVWm8drpqC7QsGDKgPVj9ZBbA9DxxsxeSy9Eg+fS+RL7Am9OgF8wC13EOEergWPueQHox1DtsPc8F0CXPXcOnfmeMtDxHxs53azWV2Z7ucBwjtzAFufC7N9MtpaFSCfN/n2p4MfDuON2XpUcF5xWKw5rEoAu+3wbQD+0elqlhK2zNeO4p8uap71wDmoEwPlc9945iHfeMoDO5gk0n/2j6foFF9IB+IfSZewdtk+VHmaw4nbFtRnMkr1grgIAAKzqX/nDpt7OV1GfbfqaPcxZ72/HXAtAfx7VtjOP8Ur+RfySDj5bFtlT6bCB1vEL38+sAhK/5DeaoPnkFzKibONA03jInq4aFb9mfjS2DZuGLuXn6T89VEY9j1qXeTUQq71Jb2DrSCAyT8CbP/eQkvXoVZn7fKnZivtaSc7ABnvUa32/9X4pAB2QX0VXftXPfOYzm4H/8qXigapvsnVPvV4bgG6P2z9V1VS5blZpsZ9kL8tcFpwR8GretY9eA4B+j3Sxj1Wn0NKOzEg2krkwkSoJkMsFvu2ThTNYif5nj6nyQC+sgluVOWsVPO3VBaCfKm3W+++ZAgtAf2L1JmA5Qe16ehW9U79fpVE4ujPyKYM5eykiDH4ZSUrPVbaqckg5SM2z9KjvylHq4CNEG74nkJaSmqOUQeTzRfeaK+kdILp9SM6o4pdi6LIcAd711+RMicZmmWUf/ehHNwf+LNW7z0F+TQCdg6AyQwyRMtApHLP/9rmdujNgwtpXhmdfVss+AB1PZtj6PPcbSDD5g2KNx7zWe3LaH1OedpvvHst6fcowCmgqoEVJMkENZbWUaUzRLuAgoKXvXyXcv39TLtlAz4AJa8xZKfqZTNGT+NOf/vRmZuzOa7usX8ZZJf9lDNsPOW3wzex1Vtkx8hToU9CM9x1SYmqbl8hkMtraUhTxheF3MsVzlbX6WK+fa8pESjE5T95xdBUVanZv9XlGv6ooHOtwms/FeP+e7/mezWBsVS48AP3U/oSXpCEA3Zkwz4UcKpf83kt+9tQ9ODQq628G7MooKKug3n+cnzNjw7lQmUznZfIP37Set5St0TPTeezTWt/k1DOTNckAsokRV9Y9R4p+bkYl6+sVfMxa7QLQ7c3ORzP5FaA/g8zoJWVYVaGlbPCnQP1k6HQ6BiDRB4sez1mGLjklvXfKSQCd85m85eycGUPHBFO+FIA+M2PwAkeCQR++5YuDo+w6MxvAeWPYuy9x7QPQ8UrBhdOBQlc69drX/33aQPuqntjzOdXxAZ1bewdBcbNHNn0jgJUD+lqXs7RsW3KMzK6EOx2mLPSZgf4WAPR5ppFf9C8DcFNvR7M9UsYL/a/MOOvutfVtxI9VwMKnBT/WD/1Wq6wdy4dPVQLa9//H/jfluH1U4L9zBHAOQP/rf/2vb86MQxyy87n29fa1d6f+calWWM7+yh6b8VJ64b7MLOdMWZz2L30Y8IA3O8/N9CkyRhasTL5buVpra1rbIz8HpgvQnRmsEjl6Ls/hf1XMK9jusco1VcObvrEqS/BNoaHvap+zwdg2tV+ilwDC7Fv7t0DmMkmfsve36b0A9NM4kN8k0HzaGc6uGRRfCxr7C1gTv8zMxxIuqnbkzrb5hZyh06bX4Rc/FyRKr8/3ZHYmVEHQz/meOtufyy+nUeu0d7dHyxJny6kAgNbpC7OyH53Mvuj5S8Qy50/0/GRre4zfg08yH9i+wKXps5ntSa3xSwDozvr83mRILcsC0NPz+EHS8RaA/iWenLqW/UQ/Tk9G1/YeXx6/Cb86vTR7cN/5eM8A+j3TRVWKgkic5QWw8SnUA127Pnv2EFk4Aw/pOZ/61Kc2g7ygW+ONkjDoOBJ36OZdC0A/7QxY775vCiwA/Yn1KxKPoACGz7KiRcdVPqz/cUwl2AixWbqbwkcwUf4q20cZpWzOSEu/E4r+5yDLMeo105HuO2W5M1ZSjhwQHHY5TQPoy0p2P/7m/xTfnKn7SrZcms2nwsY5wikq0opDbJYsBd4VaYWGZX3ty6R6SQA9Jx/6VWbIfA6Aea6Jtc2I4TgP9NwH1O8D0BnUAXWcUfHi9n3jpUBQ97ALaD+Uf6Zy4z397ucZVPJYv1mvYYyJugcimTmI8JBADDyWs4PjI4cBBWGCGQtA3w2g5/S39wIvzNMwy5lCdlqPSvl5DSXsJTLQGWAcA2QBRbGIbLKG8QV4MwO5Mhb3tYU4lJ+PeR2ZkSMTD8sOElBkdm+MRPzLcLQOhv166rUNoJfF4+wp64Bi/hTwd+p9HPN+jrfK27Wf67t4zOfdwnuq5JDuAczlYDHjC84RMtxzFi2MP2p3IkLZ/8ok4qRkAOEdgXxl6ZpvAUSnM2XU06ECVMhwz5lTiOyvFL1nKzOfzM8J64wFoHOsOb+8fp4hh67vLgCdvpUji1PL2dcZOfcH3W1mqntNZ+RTDop0IvKAjpeeNysMVOqSbkpP6j3OzVmGNd1vBlhOfaFS9IfywUsB6BxBtUsiu6tUZJ1u+bLWtW4y45nKj06HxDWfYR+Ajk/qeUdPKtjwHJUr7I/K2ePRmflUWwIyjyzYdU3HDz4o4JYT+hYAdNWnZJEZAejksWAXALpKPmbgUfKBHD71uvUM9GlPy2osMAq90s/oaHiuswp9Al7okLMnLhu2ADF2dQGF3l85avMhzsRTaX/u928HoU57aJedNP9+yM/4s3LBBXg4Z9AbgG5MAP05gfb7AHR7Pv3DGV51vHNXfbL22Xxm31mG7L6z7p4B9NnGBXheBavWlwwi+6te0SbBHAAAIABJREFUZa7libPIWtAHCsCrPU3zDIDazkDPZqj9oO8BimbP0ONmSz66kLPGugMCyUX2obU6ps3MAtBPk0LbJf9r0VZiUIkJeKG2kPik/WsvT/5I5553tS3X/E5/zZ/qZ3xD1+M/mIGHbLt0EWdnQaH8UPck4yefsl+qrkUeFxBrpgMlx8kutgybpkp0bDnn5OxDXwBLQQnOVnvfPAH57TWZFQFmyzty8iUA9DLBawNY5q3Z8yaz+EGqjMi/dOr1WjLQyeKqfdALgedVR/X3AqPsp4LO+dcPCay/ZwD9numiQqRACINMrooMuWsNVd8zH2pLxB8lLHzv937vg0FnmAkCBQo6l7cBdL6AxqxaQjeflQ1KHDDzUbHV6PJsgGQUmRcvmmcr4mNa3p0qC9b7FwX2UWAB6E/wRw47ygjlsV52QLbZf3L+7ACqPxDFMqWH4pOzJPA8hydFMSepmXKas5MwJDzqLxRQzygBDOVI9/eipt33dKASWmUHu4eMJ46Gyr8e25v7HFusbMcy7YqyYtwHhDjwgVwOCT3Q3fshkesvCaAXFOE+Ky1rPke2yaR7QRCVLK0n7j4n/T4AHRBRVCc65/Dczmjv74wo/Dl7wR7DF2UgTadqBtd2X63Hsku2S/8CYWQal6FWhDujo/YJ5gWgf3G1DinhzljhqCyLG21naTCGWIEjlRkO9KCIvQSAvq+EO/AcXwDdGOiVBju3M+/Q/YBm5Lp7JrvqXWUOBMW/9ug5S7hPAJ2ROp1jzoacFeeWXYfSZd/rgJllojH2q7BybInqc9zTqZ/BqMmpxLCoNyGZxiAu89q6JNfwQ5npZvswx4jXBdqhV+tJH9h3Tpz6HIe+v56pZR7MzImZXc1YrLIOMHICKgwusokz1v7gXBEsYF93XhwKErvvXQA6+hd045ysNPt2gInvyhHd/zoj991HgQTOM2ufI5PeOcF0+kUBhl7b+ene0wHMZQw5v8v6Ss5xRKGb+dD98lIAOn6uJYiACetjMMhv+ao6VDp9YB8ePbbf66nPuw9Az1k7Hbb45RxZlniwAF70mMGz6QnJt13PyE6I79k/BdvYJ7cAoJf56b783P61d3P2mp3nOYIPdXrtW/dbB9CnPV1rDjQSGFbWoVmQYL3N2c3pIva/7BhBsWxD+ypbmx7vfDPI/ALHyp4+db9c8/27Kjht20UTLH3s5/n6qc/1M9mZHi+jqeAs3w843wbQn5PRvw9AZ9MX4G99c9aSN+e86IHJMHNZ1E8FAtwrgG7dpjy1R8rcdEYmN+0bOiOHuNlatF/yIVRxbvpYZhC7dZpBGpO/pj+HjlJ5bvIPv+Vwdz+tBR2NX8egU02/z6Hg6ALQT9s91qqKlmRBvkUBu1PPth4BIs6t2Q/9MTmDJ13ThzP5Kr2uM6AADO8jy9PlyfhKuOPZ2arntCe/7runfk+nLwDQvpi9yD1/Oj165dOlN83KefZuNi/6zwDDqtkFyD/2pL6jku1mgFYVdPz+EgB6iQTufyYSqMSHDtmveEPmtIBElZ1OvV4LgE4GVwHV2vOpOwuA6HipoBf2MtoZzoNtGf8YPe8ZQL9nuuB9GeKqftKfk8H8D3AFSSTPwRemHBLo+8lPfnJTgZI8qjKMWWCKvWVMHY1syC9lpkNW6dP+XAD6qdJovf+WKbAA9CdWhxJZ9CyAoT5tlIuibc1FXVIQy97IKBThVeRk2cGME+/LQe57ypo1U0hzrMxscX+fUUMUC5FIlbRr9vcZUTijeRmsgQ0ALQKx7zrUgXpupi7zhPLC4STCSglpBmC9IzkaOa0rgVg2zFPG1UsB6JTQAisotx//+Mc3/djM53CWzTWY5ZUPUYC8dx+ATpFiyIoCo6BmXG/f9+T7XVnhz+GVWa52GmIU/KLtzI9lo/seylElHu0FEb0cdA537wOS4iHPF4AQ4NZ9rgz0xzPQgVbAb45fRm2Rg+YZ2VzLiZxQgOB6XXKMvgSA7vsrbU1RnFk305FETjPSK7f8HN4912s5EezNyulNING9lVEDHKyKwjnKAG8D6DnIzM6M6OJ8u7ULHWqR4bycfbFv7V4PvZ/tUnyAg/iWbMyZAozT89sAjNfeha6C59t7dI8AdPuw8od4/RaqCpAhZZ5wmiibqrqFmbwvSxqv1z+a7lK1GjOalLHi3ALCcDR57mNKle8C0Mm2GfFdaxzn5Hak9IzoP/SMnD0I6XKtKb2TM4QjejtDZe5XP8/vmv1O7Y/Z36xSbbUyeUqf8tkvBaAXNFKbi3RffH7L1wykwMd4OGfwSwZqOZsLLuM0EaRlDuAqa77A33OA/fZIpbbZHXS2HDl4uuCx7bYwc317vX1CVlTylMP/FgB0OkZ6p5/jU3ZewLAZD1QlA1+cet06gD7tafaR88y5Rq5VTaxA6cA051NAMJ7gBK6ktt/LTkfHaMvRB2AJpL2FALHnrO12Od1pC/W8/W2WRZ72U0DqY3/rf3T3+u2ykyuZ614B6A0y6lC7sufcB6CTAQUwc+AX+ODnc17u+TG78anvuGcAPdloFggro4zDnQyqfD3whP5ijyn5an2nzjx1h219YPv37dYAjwV/5CsDpLsnwx4uG57et92LtwoSdLpDdBJrugD0pzh7//8Da810rBJy2KIzA9h6VnFJwEUVC/zNeT7bf/W7b55BnbNneS1ZAu8LwLfu/A0NZ/us2JJOfyh/nEad87176vd0l/p7Cwyrr3z6wEyySv9Fx85Hs/08k6xmYMs8B7b3ak9k3wS2mvkcSmJyZr8EgO5spwsaJRJUTQPv8AvTR9n92b/8e6derwVAnyXw7d/ZAz0bxLqiX37RQ0vg3zOAfs90sYYAbkC3PVFlOTIReB42cmiSywy2Y6d813d918N3f/d3b9pGtufp1QD0KuhOAJ2vdyZ2BKAD0ReAfqokWu+/dQosAP2JFaoMDoelLAIKjiG7a2bbTmXfwU7oTEdOv1eu3XtnH3VObp/foBgwKBiZPieQm1CaQs/7KqvEecTZavjbzIrPScWo4mCeAHoAvfmlHA0M9zKrZm9Lxn1AZ5FQZYseGq2+D0CnMKSco/euDGrAcQ58RkL9TrdLpM8e6NsAun5y3/qt37rpK3cOZ9mpwmUfgM4BVU8VChal3mF9buB/+xko75Wl9XM8jH9nz7ay3TnbZibfdq/gysTgoxxznGyez55szMCRfQA68B1dDGDrLlAGXwRwPdYL7NS12/V+DgpGr/1EISr7QCk/SpCAGXNBPUATxlfXvgx0gFuRqgAsoEVBP7PcqjWrDBnndj3VzN73EgA62VIgFLpUEl3mU6WYzYAlTryXzAy0fgVCMa5nb3jrVsl5+7Iz5hxlgLcB9An84RP0ETjhnLi1y/OXmUBOFTD2nGzjW3imMgcYeTOozhmGV+sJTh6XNSzbujPROuFvw+tnOXfOk4L6aiVDhnmPz6skI3l1KNB7Ks2mw7PAEQ6TQOOy49yf8x+/e4ZK9TIcGXv2s9k50dlMthc1XZn1zjHy/hBAYBeATs5yPHNCm60FvnsMQD+URtPxPIEmsqCqAtYzh6S5cvDplbN8ZgGU9MUJPHtt5x6aBqZ3zndu7Qum3AWg+x4OPQ4tc21dOgOjhfucvVXLntl+3TbtPHOZx/SEAGDnzS1fZWxVKYgug3fJ0kOdHed+vn0Z6OTmzOAVNGWcQ2/17J2z7JsCgs30iTIY6DC7rtleBB+UKZezt3PxpXqgJzcEMZHF5LfhbK9aiJn8zc47RyDFrQDoyTLyvRY+ZjZHLZY425xR6JPDLcCbjpqew84LEKBbFkRmdlZkN7JN6CfpcTkAzf63LdcuAbq4z9kreJ7nsxwvvt4usV6QwGNVuLazOudrHsv4fOpvge7Wor7YZGmZn/Snb//2b38UQD9UDu0D0PF6wZ/OHfvU8PMtXPcMoE/9IIc7pzu7tow1MlgrPLqLmax/bo/7Q9cpPseTBcCwSwF0bLLsfbqIjDWD/tB+fU5rwXsC0PkJZc4azgJXMmk+h3NjtijJF2j2vtqqnSOIeq7prIBFNlivgF6vSz+Ybfz8PAM4ZhIPPpjtAGaVMDxQUKgz3DnmrCSnohGAiN7aGbFdDfFQfnyp123r93RW/hF2d0HyzsPpNyaHk9UTUKa7dT7ySaFLftz6Hz9VZWPSob1ZALN2cZWKdp8vAaDjiXxHzqjK3JvRJf6jS2aHockhJcj38cA+AB1ts53obQUfk13zmroF/b52qdPXdmk+xC+1NyP7C1Y04xV+A8OZyw/ORvb7Idc9A+j3SJdkh3MTwG3Q3WrDhif5VfOtHiobZxAm35LPBaJLRsjfTqbzO+YnmEHU+dtry0K/L2FKcPTKQD9kN63X3CsFFoD+xMo5TCsZ6TDvEGf053Ce4KpDnaMpwVb/80o3BvhRABirZVtwHFGe6nHKIVt/W4bmzNiYxrF7o2xm8M0+mbM/ZqWRKEjuiYOCwcrZcAul7gjenEz1KOY85zDOWW4OxKkE7SEbbx+AzgjhxDLQZVdJeIdBJU04Pov82nYoLgD9kBXZ/RqHb6CsnxlTeNo+pNxVnhfP5gyYjn4H+syMnn2DASuMTQETDM+qLmyXrt0HoOO7StszKnYp6/ijygmVty/i+jQK7X/3JQF0e6QIRxkjGbkZut1ZJcgL7BFI0kC/lwDQ0QUvuVfypWhc4LTnyplXTzHyMVD6Eo7WfavIqAaYVZ540o+RUxADw2f2gDuVryaAToEOhLa/GFgMdVGolPVbu+qjac9xvN1bZkIGUo6kyidyHDBOgKgFgJgn8JmewJh3nmU0m/GQ4BkBRPbrdHpV/t/7K+ON5+uJ/pxyrcfywyz16bkmr89KIp4XOGK47/QhelVBjRwD6BYI4FkLhnF29B4zHom/9+3vawPogSjWu/7A6OBMon/SF2d/Ug6Zzhn6aNl2+H8CV7X7IZM5Rjs7nVOzlzvdJt11nxG+C0BHezIikNC9lnU0g1nKyO5Z5jNtByVO3prAaaVhKw97LA9e430zYIANkM3gufc97yXvbR+Ajg9nUHD8Yt+cepExzlfD/pylQ/F6fE/v23VNGwgflDlbudGXBtBnb2n6RtVvyHe6k/PUTC4lh+3jU69bAtCdaQCU2ZqMHKucPQdgZxr7FC2cRVPPxx/RJXB66vfsw4LEnCWdY3SU9DozuVbG2gTkzq3bkU9TL64kuhmfxreV2n4ss3wGyFfCd2aGbgPvE6DcB8pvf4bvpg8H5FiDglnsfQC6Eu7mehs/h14LQD91Nz///db4MQBdxpq9l88KoFMguDkA/Tmg26F3N3lyVpAAyLLxq8I4AXRgacFmrxVAd+6nuwsk67LHppwgO0qsof9dC0C3f+lWBjldD2UzHaYKH8la55hzd1dFDM+3XcI9HTz/Hx2X3ZJflMzEC4agCt8VsHMoSHQon176den2Zj7Jzi42T75fz56dQy9H5/YPOU2XcP55Xb6w5njJusyKo4c81y0C6Ph+9m9XpYY9ZnYVYAPYEwRk8C3NZ3/OeRWd9gHoVZhld9InClp4THfLfqZ78NvQ+azRtS56Vy1n8cxs7Tbb3fAjPbcV4D0D6PdGlxl448wEcBtsioKwyV28n3/7UNk4dcIAdCC6aiOzZzk+r7LfTKIj650NtRWm+3ZmbFeUWT3Qr7Xz1/dciwILQH+C0rMc0ey152DK0TgjdfxcNlcCY2bXzFLbBE1ZnBTH2UuCohhYTEEK5GVkTIE6e1hQeB3+lUOaYHoZoWZOO0CRQfnIUWY+RuE4B7OWjVBGAmFOWaRYV7KYw62IP4DXoaWE9wHojBgHQn2/dmXecepEM2uRo4ayOq8FoJ/GDQzFjAk/l61ir1AOZI8DwGfPtumABg7MQJT4yGw/Bj5y8lMIAiAPzUCneGbguIddWYz4g1Jjv5IJOS4OVWyOpeKlAfSMWXtyOmpmaTAOEXuu9hKcyQ20ewkAvd5uHDh4QXsIEdbAtxlIAfip7HNRxdeUiehI5slcMwD80RI90V20da0Vygx05px6bQPoZYhWuYEDQ3+l6ew59TvP9f7OWLJgnrHn+vxLfs48z2cA0bYsnNkcjPECeZxNlVoGiM5gOUFoziSlmekYfQYa5XAJuHC2+htnwDHlzo+h0cyMdn/2I74H+k8gggOi8rzuN8ORPPXaBiexfWLPuKpeg2fRzHCOk8fxzL4qBdcE0CeY4nkqV2hfBkIBPSv9XcWFwEKyoL6hnEjxgTMBL1WZgHOyLEmyLb0GoCe7P5rtkym7AHTfWXYxvdX6lHU05ai/lZXRfIhjdIJF6DUrKx3Df9d8zwzqqVyu+aWqZOwD0PFHwaTTIXmOe8VfOXrwnqCLKg3h0fYyWbjrig/8nxNnlom9hRLuzu1K4numKiXYi3Sg2o3Mn7dtiWN48xYA9AmYsUkLjDanj6MJx1vnEVlcgJ55u1RvZ6TXV9bVjFfSlXxeQaplo0fn2Tv3mHLkh66F+6v9Dn/BrNJEL94Gx/t9nu39nGzz3ZPf+717mrr31CW2/7/9v8DW+mIHfPk7+m0D6D7vObrwAtAP5ZrzvW4C6Oi/nYFO77G2ZM3MQOcTmtVrzndHX15pwZkzWzCQiwU/2fNloLMzZ9DWoefOPWWg29+7enjPvTp79vr5mgB6GclkK3sZeG7GR+6Dn5LNUOA5nW87iGfKq+3WAPlPpv8PsFwVGjKz8twB6AWMXtqXcs49kJ6Sjg/MrC0TkLgAO/pzfi5zAYto6jypjRe7pFL2Zrp7JZbto+yAQ1ty3iKADpQDlgf8BgabnVXppXiO3PjoRz+6CbSYrWCec1613vsAdDJ1+hqqALbdAm36BdnVBStZ02td9CN2msH/JiibfWymF8Vnfm4vH1pd8J4B9Hujy5SnKoB853d+52aQB3yX1o4voPXkJzlUNs5zhhwqu722efFqFVWr/Dp1y3wJ5ll9BE6yMtCvtdvX97wEBRaA/gTVZ4mLGQHIGTBLSqfUmSnFHeL7FBjKYc5eh1qOADMnE6WUw9cB91ik6vatT+PBQV/GpXmWVCZci/IHRG/3CLsWI85ebkBPBz2HfwolpZLDyYEALDA7KAK8Di0nvg9ALzNolgJ/TOni6KocLNrVt5DyOq+nAHT9z5Vxn5nr0wHylHNkOlIeK/k3I5f7f87a7VLijNeU+IA6hgt6vVQJd461Aklm70iZEgGHZuB34OHsOesQp3Q38FL9MfFLADB+KoK6iN3WcV8GOgVzloreBaBz2AVMUXAq73sozx67Bw8B0Blb5EnBKLIY48FKuFe+i8FepG8l3JVUA+ROxW462d0DGpZt1L42k2UvAaDPnmN4IkeArNWZDei5aulgDSsHPctaH7s2+943A7Xsv8pt2Zf1oTNzLrcPGI4F/xyqMO+7h20APePQbM0YgZxuFON1HU+BqVM4A8msMr9mCWM6QbLL32eWbiVuyTGgZwE6+HU64BnOQGn85LPSA4BWBfiYy/wLnG7P+7zZP/vU0u5kxgQL6EAB5VMH4iDq8p2et33pXpOneHM6VmbAFFlWpRgyvsxPehWZN2m2ra/1nNcC0NFllrK2ZvUKRRf/IyM4kmf/cmdR5RU90zaAXnY2GhVY5vOc/RwJHHaBTM2zVNsuB9QuAN160l1rWYR/HgvGoJOkQzWn152jTPjxu/PtvHMfgF57gFlmP946lUL0oZy9goRnqyl8msOUA3XXNTMn3GsgPNnyUgD6dEbRq1VxMeixBcB41vQuc5noZNI52rC8BIDeWqB9wQw51fBYuiC5M9uU+Z+9TodhS1eSNt08vWwGyDo7y1g1A9CrQOJ76p3rddnM5lqXmH3XbMF1TvsXLxb0WwBp7Xiq1LR9/k9QPRrO9huzEsy2vfHY/+yZ7XN6+3W9Zgaw+c7eJ3hK/3PtxswBrM/Z+7cIoE+bZeoX2zS75xLuM6lCW5tPf/rTD5/61Kc2wEngj/VlC7PlzAXf5SCvnPt2MOoufWDKvuRBfO5+0l/QVXloAZ0CjKrMQC7SZcokFej+2nug23szuWburekT2g4QuxaATpZVfdNZLOic3WwmD/KD1EPZmS7Q9ZiL3s5WIc+dl50T+EPQdsHbnj1f6zmq4Rxzr4e+Z8oae6Gzycw/tX1uOQ/tL3uSvW2edr3zpH3DLzAD3OkR6VTOuGzFqlI9VW3r1gD0Egn4g+lSnrf2pGa82R7hj/jQhz708OEPf3iTIDOTVQ4NvJlrug9At2cfq6Kw/T0zGImf5mMf+9hm4ONLXhMDQCcBFwY6ziQ6tnCtEaryQy86tI3QvQHo90yXbQD9O77jO94B0At84KucOMlz/IHtowmgC3Kb5/j0AU1e95qqwqXHdu6zbxaAfsndvj77pSmwAPQnVmA6ajgjiy7nEMnAL4o0Z0BO5zI4dn3FuQH0KfAYLRSyyplShCutwSGRsxIgmEJwzf7n7jXgwExxDjRi6HWvXjd7e0zg9FAFeh+A7qDJyd7nTWdDa8cJU6lTCmrRn7MfiNfuA9CB542A1F3Rutt/n2tb4MF0skzne2VxzQ6zerfPygiUTArVawTQKduMMXPlHUU4W+cMMdF6tVeodH9rvQ9AR8vtTLnHnApVLGDYUG6AG8Y5MoX3iax9ADqluUjxeqDPSg54jJxgJDfqKUymeY6iHH3OLNXm/2UMkDlFkKP7LQDo06lEvuTcFqw0HZgFytSftLXmYDoVPHxs3VJeZ4l591erEADelAXuqyAQhiO65ww+VZlYAPqpFHz6/QHIlde2V2aJW/pF2QhAzvoCbgPelSbnvHIWzUj4yc/2YQBzpcDJN+BpjoaySeox7owtK7iAwHScdJrHzsh9Tx+fu7eZGe0ZKznvXuul5W/JTDPHnOAWgV3uM1njfmZGIudbAJysGZfv5mwi65zdZjQrgMozBsgHFPR81wLQA4bIAXqh/c/RzMncWqWrkFFA7ta+c8w6Fizn/mdpbPTMATXLZPtbADZj3BlBxnDG+X2XzNsFoAPw5rlahvU2v1iPCWrNrPpDnThP77b1in0U2AegW7fZHqBz8Bw9HJ2lVdTCe2XAmuuRjS/thV3XDBICTJblzNH/UgD6rCDBaancosExlT3D1knOmsk0QXH1MT2VY68JoE/QjNM5gMCzdqaxMWZLEb/3PzxWEBcwhjwreIeezB7bznhB4wn6zsoa9Ka+y3fMANkcjWW2B8LMQCryM+fgMZlr1m5moONlZ209xvHpBMa2Qcdtm8+zurYrQExwczrzZzupWe1i++fp3Hf+di7M/eYcFOhdwPcxdsstAujTZkHvSYt+Rq97BtAnWMCnIpuMQ9xeSScoKJEdJziRPpS+VcuxbIttMB1Ptj8mD0/5l0wn75wzZZmTz7UUMrMv4296GbD0fe973yaYZoLLh+7He8pAx4v7/ALJA2sW/cjZBaD/7o2Oeaj/79Qz9dj3T160D/Idm2fZdudCNjzdN33APIEw78uXwsYpOJY9RZeolDu9Go8Y9vUsnbwLUL4VAH3KEzpdAQPsodkOhXxJB/Ts/Hr8IuTGTGw7xqe9D0DPH5a9jbbpKZNPZqAbuUamGdb0khc+qwotfQj9DHwzfcTs6AB0vsCwjEOB13sD0O+ZLlMvZE8EoPMTtc+PzUDPP+I7yCSl4WWh0xem3lnlmu2WYwUGhTXNbHR8vwD0S+729dkvTYEFoD+xAvNAdwARFEbRo2VlTGX/UCfzuQH0KQwJtlliefYadX8JxPpLPdchfirjur9oaQZkcRiLmGbQZ6S5T0YV5cjM4HjMsbLvfvYB6BTxDqH6gD1GCwdUJW7rw+S922Xk9wHoRSGaKSzbGeQzWKP/zXn2/yyqO6VoRrfOjB6vm6WepuOI4v7aAHT7srJFoi45DcqAwTtl78pmtHYFT0zDYh+AzulXdmbVJR4z7gE+GUL4JmfeoW0Hjt1fhwDonCaU5vp+o0G8xxhTJoiiBkSfBgNDpShnIM4s10OxqiIAJQoYZtwKgD6dO+RLwTp4ZQKYaCLowfoJgmCMAnfs+e3sn2PXqPdNZyqQLEemoI/K2OJfcimAj+EzM+Sf2+ts3z0vAP3UFd3//tbb/iiLjgyuv3U9riv3ay/mhKFfxJd4016sfBf+iA/IsXmO1OMUcOF7Zjm8GcCGv3I8+Fw8b/ieWWq7Si2+71Cn5tRLyIx6ZpnJh3oBMghnwEAgmznAGMgi6K+Mcfcw9QhZ1gKnDM+b49H5OB0rnsuZ7hmBKgUUetYJRFwLQI8u9QR2dpU9QKano8xe8GTwBJr+f/buw0u+L6vr/tfHnANGTCASFGHIMDDDDEHUAf9dUBAHBpgZnCEJiCCCEUQFE+b0rFex3j/2XKu6q6qruqurz13rrNOhwr37nLPTZ4eqZHT/M5sxuWA/4CnxP883AylEsVcyE+871A7hEIDOyTWrF/T+6XT3M70Zf21UEYWsvARIe92TfB+f/hCAbl9Vyt85SVcgB596cRane9EbZkWKAn3xR/zp0DUBGnKzTCUy7CUA9DIxCl4S+CJTz+CYKmDK/2s/gY/REWVNcWai9yk8dR9tnhtAT9YEODr/5Ff6n7WpxzbwjD4ZjfBasszAy+Jx5oDzbRB6AWjtmVqekB1kCX5m4HGzTQLeX7umSl6WQTkDtbznKbaw+/Kc8fGy7t0b3rsP8J4g7uS3vXb6FuYzzcz5qQce+nkCodFV5mfykg6arGafslOVxTWfUxXk1gD0uXfKYNyXTYg2rxVAt37Tr2BtZyuYepXi/fF08+SZtUcrIaQ9t8+vNZ37MxONvlWgJJ1OYEvBoc5mQSXJAvKALlB1MoFFs4XIsTLnNQHo9l7BVPTPeU0dvlaPaIi/LgD9dQDoVQ7Ib1wLJTbKbDXldVO/n4kOM0jA2a2KFL6d3Wimr9WjmFwDphv06fwy5qmPz/12SwB6e5/sBOTxRbGFJjg39T/Pna8xS4HgAAAgAElEQVQN34iXOVvHlrCftHgIQHdvE0xkNxtb+Th9RXTmKqiy4a954bn5FujCfOoGey2/uZkfr+oj+H/VDI6l12sD0F8zXSYGtQXQ81vY6/yCtZ88NhBifjaeUn915679QkbDDejPxvxsvItMql1wFUvMfCsLQL/maV+f/dIUWAD6C67ANQD0F3yco786Z1Ml5jFfDt2yQjlFUkw4m0TuAc8Nhv2pQNZDADrlplLbnCz7yo16MEpa2RIMzEOK0yEAnTGozJChTBklbILj258n4NfPM4uWAyCnHMUyx+Psf8tI9p6yu8z1bvc8DLN7BNAFY3guM0O9NgnWtzLUDHVGR6WujgXQ7YUcCg+Vh2IEydY2GDIpH5cCB3JcTIeBn61poBHHbWcKcJaz0kxpDiSzl9tj9k+lg82VcgV4MPLql+vMFLzhNWhrT9lflKoywm4FQJ/MCX8JoFZKzT0y1gzPUKCMZ6ysMRBvOiYnD5pO760DfJtxNB1O84wzgmcpasY2hZZjOCDDLFtEhqhhPbbA1NFMeM8LF4D+FOr9v+/dx8OL2C1og6PdOjurZk6SSvZ7bfyJzKnn+SxxSx7OErfbu5hBdPhg/F6Fjpz8Znu7aHpnoGwGwGZAvZlRFXg9QfuHeOHkUWQW3lCwiH3OKQT0qCcu/oHH2uv4qNn5i19tg5AmL/R5AQLoGR9y5mfJQ+DwBG8D652xqQM8F4BunWqfYsafWiv/m2XWZ9/k2b7kod0794GABYa4QCmOqVmxgFOlPqTokxN7u74PAej7SiJv+aI9W8apuZZC5lqKTCAgYOeyJ/Q2Pm0rP2Ym5DXv8CEAnd4dD7A+6Q74waWv+GSO0/n7oe/CRwoaxTvtZYPO91IA+qz8RO9SNtlw3nomazsrQtEP2TcCOx8KWDmW5tcG0Kf+Uo9uNgaQPHlS1RPrQrcqU86MX5XtRAdNpuHz6eMFMh/zzPTV9F3fVbsS8m0GFbO3stmy+exvfH8GGE/gfgaJHRvYsHUoFkTq3tj75NpjwPd8jZ9nK50tmD5bj0ygc/vzoe9Er3pS03+7rJGSuAZ5cE7rqccA9CqQWAcy3hAod8w19er5+q2+ndxo385EAv+b9OxntJsBZ3SKsrjpFhN4Zg8Bbdz7FgQ95jmu/ZoCJOgTgW5sDfrQbDtIt0oHYlfQschhZ2bSZVYz2EfbAlumHSowo967zkMgvpndWLsX+6AA7UqBH3vuouNrAtDp0gWG2lPTlpu2A96Kl7LPyjpMJ2cH5mcg9w5dWz/B5OOH3lPvdXzUWtEZAzTxg+SsdRPY7RzQTc+5at3CHves2eNsIQFmBZl57gKeHspAn5WTChzKXjnn/o59z9Rd0K9kFjIqfd7s/GXnkU1Tp6+6mL0xbTufEV0EoZBxlb23ngFezlMgvKqZyTc+KJ8XPebZuhUAfdoi9KaCEAUkTllXxRs6LF6Vfup58+eaH7KND63pQwC6PVRAwgQVt3696R9C92vqz9M2KoAxv0JVzJyrfJD2g4CDgpUEXEzec8xefy0AevrAa6dLz4EH1wOdLOhsB6CTBYD0UwD0ZAH9wGcD0ek7BdCZCzr1PbMaURWXCpAL08GryIcFoB9zmtZrXisFFoB+YOUOGWiXXOh9AHrAH0YlWm32QKcQJOwueR/bzzrVaDn2Xqajm3FNGcywAvAFanGOBRoxLBgJFHTzzJg/9nsfAtDRtNKwhMShjM6Zoedn90Hx3SrxE0AnkHLiePacBGaK3TRiZsTxoZ8pLTOrbDrsKmtYibYc5pRlhjE6muuX6lk5n+4NQKf8CsYow47BXklkygaHkCAGQMHMvDsWQAdkZThSJA4Fc3AOFQXMoCmL+BxH1Haf1ze5skTTIWFN23OUmsApZwDvaMwsKHs5sML+KYvHbL/ljGMklJFt/8zMMfsrQMTeDiBzvm+hhPukIeUu0NxcZLiZAzUDnbGeswzdZsBFxmoVSGZ2z/yu6QiZzjt0ZvwV8GKPVilBpsbMFGkfmetVbWbAXZJX7wPQc95SygX+CEB5DT3QL0mXY+XMdt1b2xmVa82ncxaQPkv7OVNd+FOVK+zFuQ/sxXpEPhQ1PrOCOOLqLWjfz+/FN8tIt7cLhsEnODntNXNGFT5GDs4SlIdobq9nWLmHCRTXLxav8v2BS74PP+FYMjx/DgB0mVdy1N9m39nOUzKg0nbux/MVWDbbswieeYkMdPqQ81c2Pn2I08NwP/Qfg2MsHmzmVDrmmvsAXVT64VwBoMx9ygBPRtpvzv++3tcP9UCfvc0POewq35zzfJt9Wusha5bO4xmeQy8/hp6XfE2AeSDXbA31UGDKU+/hVgD0rb7b7w89X45p+4SerVrORz/60RcD0Ml59lyl2tkBAQ5k+wRBZ4YzR2Zli/Ge+bpz1veaAPrMqMND01E4a+PvZn9PtuD3U0fO6UyuzEw5OgW5U7nZY+V3epR9AKgDvhjkXPfnHmZ/7xyCZXLODPRkjJmMPScza/LTstEBJvZsAOQMTNpmpc//+XkLku8Dw/dll28D3GYGcd+pvKtzY5ALgaVAgvQ98zl2y0MAOhmO9xvTdghInJlRAQQP/W1fsOK21Vk2cXoO/amqBPSsMgvN1jCA6zUD6HhPoFsz3c/fZ7UDZwAt0MHa17LHeZwBHROMtC7RePom/G22dMAXnQPnEE2nD2NWO7L2gV94w7E8YKt3B8JZtzLqBDTNSkoCd2qFRQ+81oUOwL9KUdNPqzBFfxYwQAbMzFTPPQFvuvGssHJOBnp82TqQUWXzOqOHrvwMeKz3pI8CbfHqKjq5n4IvHgLxH6Ix3p1d4HkLxqKjZAeY7dP25kO67wyMmdnZ25aLl1j36cebLTPt+8qOo3sB8nT8qut4r30J+A1Ejy+i5bTtfLa9gzbkK99Ovgvf1ZnDv2bSTJ9nrmqmMz6Db28FQPcMVRQjxwtcsv/jT2b7sZ7e5Fo+OXyDf7XWFPbpqQlXDwHoaBZoad9XyYw9Oa8ZwOGc53e7RpDVlH38fLWtpBdXcc7fO6P0TPymdo6e51Re+xoA9HujC17hPCix/rf+1t/a+ToKgrOvBBkVFHEsgB6N8Poy0H2+5Cm8sjZe9k6JRb6zi041fan4U3q387EA9EtImPUZt0qBBaDvWZmtoXatxQtAxwgxocBMWRT7AHSO3msD6FPwX/q5yzzHrCmDAebmwHRKNOWXQllpvzJhcui6r1ME/kMAOmUrQ4pDekbuz+fPsUM5rV9Rjo35ugmgU25TBgmanMQUWUrfPsfA3HsTGJjBB1PoZSzOctr+n9LoXmep1MoW2l/u7R4B9Pr+mK0944xgp2QoSWgoUxsAlZLdOj5Uwl1UcBnAlfXeVxaLksEwyhE3AdennitGb45aDgmKT8OaBtR6TQYXx+os5cWJmMPIPm7feW/vMdtLOducgQmYTQWVMl5/dAZDQQvO860B6AykenHaG7JKZvBOZ42hXu/MKjcwNhhLle1Cx5xM6LgtbT3bLnBEzP7POQnQ2X0UxWndOtc+E2hWJq49l9PvHKfmQ3vvEIDOqU8xB57fOoD+UDWAp567U96PH+co6zxlWHCqVGZt9rGzN6xpZ8xeq8QjB4F9l/GOdyV/Hsv+7pzWb72SulXmyKmXsx9/mfJuRiIHpNf6hKOG3Ky08z657FlnucGAbTIfX6p6Ch6Zo8FnMtgy3KZTd5/jLP4VgITGnEy+o97v87z5vEoe0qsK0OPEmo7l58pA51ArcInTo6oEnEjWoiwcDlf3HQ84peRe+wBvFmAGPMebJ7/nzAWYGGTdoUDBQwC6PVagoMBE+3lfxRZ8srYUZYZydBp4Xw5361ilEzS6RwDdfkMj+3o66Jz1Y9f3FN7Ua28JQH9IF973bDMD3VkBAMpWsqdfIgN924KBDZceai/j6fGwbAJ8jy5ZywR6egFE2yChY9f3mgA63bDgTN8TWI3+8fGCApNr1mnqndZmtsVJptGVZ6brsfZdoGg6cbpUWa+VkqcnF+CAljPbfco38qZANTpfQbbH9tvFnwJoK92bzudeC5aZTv3H/vYQ2D7fuy3/3nfMv8/gDXQALH7P93zPbqBVNoH1UBVBdYQPfehDu7+fej0EoNMpC+KlO9gTAFQ/bwPLHwo0738zQKzA3gmYWxN7sdK/ZnIn30KtQ9K97ON7ANAnP2BfFEBJB0sH9Rpypp7n079RANwM/Eie2w+T7vuCha1BYC36W5tZgaPWeM5dtg3dZjrpT9l3rykD3XNWfUTp3enXmpm4dNiqwrFVzwHQfUY+AvsgnRs/P3QVFGHNrCGe2rAH4o14aUDOuS3qZuu5ZIcz6JzGJ+rnXVBnPrR9918wlntEr/yJzvmlr5IPzAKiJ8iN1o3+zg5xf8lFZ6AMZfwofbiS693vlCfObMG2Zjp9Ppd4m8+xLlXuwmOn/8//u24FQJ8tx+gXgk8MttH0Y7ILqmSGr7QXgX6C/cvEZX9sq2Y8tv4PAeh4VzY5eVVCw6EgHPJ2tqmY2buP3ccx/8+nnszjc66FJX9OiSz2y6zoNls4nlMV89YB9HulCznw3d/93btBX8tmxhvraV9y2DH7Z8pveydwXoD9rFbLF4BH4aPkVhe5MFtT2G/8Lnge3X4B6MeswnrNa6XAAtD3rNw02K65sBTFlAAKLqeLSLsJoGNaIi8JvOcC0LdG9qVokELOqPLsjHdZUGbKJSHPqGO8V5aKw7g+H+ZzHIoPAeiAoXqTExI5Mrffs88ZMQ2eaLQF0DMGGCozkvsYmh5yFs+/74vKZ1hkDBOwlX8FDlQ2j8Lnnu4NQPdMZdeZGRU54xnof+2v/bV3f/2v//Vd1s8s6Tsddg8B6IAM+8XnMHYOlfyfkfpbB9Yxa//QayYATFGZAQOevz0xnQkUpa0jLufb9rtmxt/83zZTpv/5PnSp9C9ljhLF2Hb2bg1ARwtGJj6E3wQmmd135bU9X44BPImTJ0dfmbll5ZY5Vh/iaDOzzjkEZkT6rMDBqC6i2roxbhnQvqfABHOR45Uafepemu9/CEBnlNb+oCyhS373JT5rC54f64S/xHdvP8P+qs8jpyVjJxAZP8qp7rxOecs4n72/k/v2XY4ja39KVP3kB51tTocykrbtA+zDyvM6K31vTu+CSjijKhWIFx4KvrO3Za/IXOEIiS6+3/fEHxlcBYrU571KNDlyH9NNpuPROc5hbJ4tEnJqcB6gcdHbQN/5HM8FoFuPHB90QPdboAEeNFuP5IA2n5Kh3D6ga1Xm3prEh6wLQA9gYtAbMtC3wTqHAHQGdRnsZvQ95PDcypN+Ty8mO8i3mW18jwA6uRyN0HmWCD62wsA5POxWAPTtvR+zxgHongEw8L3f+707AJ0MfwkAvRYMAba1YHCW8fqqMjgP6Ub0I/yuAF72R1l95wIR1wTQne3KpePpbB0tIAx/D5ysUoR1ZPPkwDeTE2UU4vfZKfb/OcHb0/6Zba3wkPrFzp6zHHz+N6uMTOCQk7k+kuRbetgpPcCn/2CCK/5+SCc55u+PBQfu+4x9f5vB2Eoyy9LlOLV3A5DJ+AI7zJcG0NG/76JbZ+P7eUuzfb/Pv02/wtS3A27LCjVXoc3/7L9aCJD7BdSZvfYeAPSqRtRmYYJuM5CRjC3gAD3zbUx9y8/5R7Jzeo/P3wY6+Iz2fKC7gLzJD+heBTFwzJ9a8WErO14TgE5OfeQjH9kNQPrkfzPwmnwDmPztv/23d2DiOQA6fa9MeMBkAeT49kPX5K9bv8DkoYcqsB2rl+yrINE+PNQ67aHPxq8DogGv8TL+xEtfswpDyVB06mwPZ85Zi/eYreFsYSEBQVaws3CoCqa1iE5kbbqGmZ1ShQCyubPoPDljZY/yAQLBtkDYrQDobJPZ3osvXFAk26Q+53i2ZyyAjz0dHyLLs1/M7JdZieWYtX8IQGeLFdRNX6tKrD126MrPln1zzD0c+xrrPCuRoldtG9m7+Z+9DrBaKwS8p+p2x2Yrz3t6DQD6PdKFT7vWUM59iQ725Tn62mwLCwgnY2S3kxUF25jxp6rgzSoK9Ci+APLF7JzGl8jzBaAfe5LX614jBRaAvlk1ylBArhmD2BoWl1poRhpFgALAmTKzjjCfym5jYJW6BKhc+prKL8dNWWbnCNZDzjACfJZypShxdhH4ZkpLBpdnDTRi2GZou7eHok4P0eUhAJ1SAVA1KEQzC+IcOnOYCQowKNBlm3i+rTG6BUG2/59GbD9vjZbphE5Rm9HkHLIzAvUt9EC3BoER9lnlJZ0dSgbwnDI+AxqOBdC9P6OXI/BQj9hz9s6x75nnCN+oXP08R1vH2UPOt62CP3/v5+1rtuAHR3CRvwzXoq5vMQO96NRKDU5HK+MNTTm5Z9ALw2w62Ioer53DPscPmk0FFQ9g0ADtyZaZoVx2DFkjOr1Md4Y2I60IdY7M9u0p4Nkxe2sLoE9DnsG97b1+zGc+12uqJpFBUVbZOY7fS9xzpa0CiyeYjh8F9PqusnzNZB95j2fP7HN8e65HDraMxFp4cKxMwLtsIrP351jxvvZ5gS4ZPvSRKbdySpqns5tThmFlcPx0bXkPINveqo8juYgeZnu5ktX2ej0hOX1myb5T5H5OP2ctPiSQajqcfF5ZC+gccD97sHqO5wTQZ49E9KG3uGc0rx/tbD1iv5zDA+ic9U+U7Z5T3XrQt2QeGuTbIQDpEIBu/xWQaKZLtgePXUP7xV6hD88eyoDInKqXOKO38hnOAJ5voHfZUuZje9yf8yy3CqAf8yyzRDDHD/AciP7cAHr8lJ2YHuF+8DvnydlyFQhFh4gPmjljgbbOHd6Tro4XngMoXxNAnxnFAJgZuGkv5eC3n/Em+5kcrm2UuYolwAN2XbrMsbzhob0xgdQCxGoRVnYeeQAY9f8AjWn/Wgt6rEG+JZteSo845iyc8pqp+9IhAOjAcwONKnNtrabD/ZznfygD3Vqlo21bwUzQbhtM03nLV9C8BeBmZbYqAphngJ2z2NmjY8/y/feSgT6DJehDZarO8+BMeN5a3NANt/TsbM9MdLSfuuG2AkKvrbIKflDp/qrxFSBptg8OBaQfu8dfE4Dumb/jO75jN4B9hwD0MgOdUX6lcwB04GqB4uRSgdxs0Xu87LOCP8le/FyyjPN+6WueFbS1XnSBgmDp8PwJtUIyFyidj7egaX9/TO7HwyuXbPZdAcrsuSrB4HfpHs21SZhVHl4SQI+3mGelhJ7HzGapCpc5m7Ls+5Ie8K4pt/hR2gfH6tIPAegCHAtGoK/NAPJL76uHPi++zr/kLPf8AjcFHBj2XLoNPaakNGeBnI8u5/SJv1UA/d7pQueuXZWzkrykS1UxyGy9H0s2sL+qzEMXxreA86oRCYqt9SseVUuEAg3bm96Xv30G/ue3WAD6c3KF9V3PTYEFoG8ovnV8UzBnGe5LLtA0MH1PgAplAUMkrAm6+tZwOJwSCX/MvWKylYI1Y5plLPvup15TOeK4KNuJwlcPH7PvTqDX9xxgw7ClDAeMnOMwfk4A3bOUcQuMK3uKoNmCjg8BlQm/aZQGoEzgd9sfr0jvlHVGa1m09lNlU9Ga4nVvGejOVI5LyvUs3Qj0rLws5Tfwe+u8eygD/RYA9FnCnSOzEuT2HYVoa4DtC9xwrnudPda+mS0MpnOznyev6LX+Vik+Rhp6FkXsvN9aBvp0KuH3lU5ncHAs1ZcZbetf7fzGg5orE+eszSjnCSAWnV7We47bWYIWUM+4m2XIZhZdDmjgqtedWpLsWB4+AXSloqbzcvYqnKXfjv3sa7/O2S57j9Fc37dZbura9zA/f5uRWAY0nsSRGWBmzSd/JnMrWVgPKnIfv57ywzlPttAdql7gs5OjZWAEgto7ran9WAlPMwO8zyjgqGzDzgA9CJ0rHw4EKaOh0oj7Mt68vzPmbM0sKPpMZXztsfa9n2dp3VPlvuecGZOVBqwaibUqWK4yh/tK0T8ngC6YsIFvVp2oSG7GKPnT3sGH9tH7sX1Ov6zHurne62byUTaUUc9Ja74tPXhNAH1myKN/+9B8jwC6fZiOay+WaWM+tnT0Y2u+7/8LQD+Har/5npkRhhfP88uJnVMTH8vRSk+ic9fT1npXcUAQUoFynNzTBjj2Tq8JoFfKl+6Cn5aBbqaTpg/ay2RXgdgzECoZ7X9e91TAbNIlYAGPcD/RP7k25wAk9Jo6Wq2IOJvJgwLzznEyH7tmz/m6MtZKCtBTs6wj+m+Bm4AcgFPA0znB9A8B6L6/qk0Bq/ZD/C49ZRvAm90yg8/nOZm6cX9P3zfP/UbXYgc6d/QXe/LeSrjPYITOrT1fdn2ylSxghwSiz5ZwlQfunMwghrkO0y8x7clsG3uIY3+2dJg0T585xvF/6MwsAH0/Zeh2VYGigxfEbd3v8Soo2X4jcwE/dFs67aWvqmE4F0Coqjux+Wop4ryV8Wt2T2Wgs1Vr91c57cf0emexMvxsvlrAsbP8XGKW10wAffoSpi/5JQH0gprcA30/3YidWNl7vEviSwkw+FbBcc1sJnK9TFn+YwF7JZ8d6zu/dQB9+q/YuDM4vzYN9iF+nm+BjR1dzHwCtZU8p6rrLQLob4EuAiMEPRr4S+3N6FLf/M3f/F6luqrTPSZLq86DT9gzWmEZbJQCbcyCuau2MJM4F4B+aWmyPu81UWAB6JvVwhCmI4QAp/wQzP53yauI+QyUWV6MUJtlgZ+aGX3ovhmUs4Qdp10lBQ/1dTmFBkVnUpLqN0zBpMzPHqwcK4x2iiWGPTPCtiWcTvl+r31OAH1GUFJiW9NK1c5nmQDuzII4VNq08mmB4zO7cGYdbkH1/jf3kJ/t7XsD0J2levmiP8Wgvo2MKs7KgJJp/M89desAur00wbMZiEKh2geYz0CMCbD7uRKy29537bO577Z98vp99rWz58v2pNzfGoBurXMs4U/R0gxAr7QhvhGgjnfNfkHRrTN8aC9N593M/vG9s3oBAydDL+PaXsUTA9ZzOD+mFJ/KH3v9BNA5VpNL5tlT7hyD69x7OvZ9ANf6Z88gsJcqN49mBWLYQ2Vgi6a3z3KmABcC+82Blc4TfjUrG8xzm/OEIwyfqzy8n+uT7rPtq6qOzDLc05HuXstgd299Zny03u1mnxEIwhmTA/ohOjPy6z9b5kDl1Ku04/3udfbDPlQh5Ng9UfnSwILkgGecTi88rB7FW6D4OQF0xnElC+kRBSFZz7K6OZAmD37M0baPVtYRcF7P9ZnpQe/iqJoAOtpsg2auCaA7LyLtAXOcaQFhZmt6bxc567wb+EKOwnNLJx9LnwWgH0up/a+b8hw/JjOVzzRXLcF+xderzsOZzfklQM2MxwXasXvq3cnZfw64fE0AfYJTnk+WiqxGw/9mOckyS2VLFtBlTscs6PCxbLtTV2g6UXMuzoBTcgj/KxMXaDyDGjkJlXA3PMOhcrqn3tetvL7AsjKP7FfloWUd0XHLDGb7VwUOLS4NoJPBM5t5n40/deytrby1l2c7rmkL+3m2ZZuyE7jQPnVG7c/sGPv7Hkq4t+8K9ql11Sx172850stEr/x92fudpW3J9hlQ3Rrkt2oOOEdbNsz8/1y3AtnP0Wl6zgWg7+c0bNkCV/l9Coqt8uOt8KdL3cesSMauYKcYfD+XvqaNX6Y/mQjgioc4R7M1V/3I8Vl8aJ6JY+7Pd077HIhe5VR8PB+GoDHBQWVNF5TNzpzBmS8FoG+fg/2jTDW5xHcUH8LDtbFq2L/ZR/a1zGuD36kEMHMVzWqPcwxtXwOAXjATvs1Ganh+QRT0G/y0PWf962FtrnqZ15zDb28VQL93ulhn58PgQ8mvYl/XQtNc64L8vof2fXwD7wCgs0k+9rGP7YKA5jmSKFHrpZlYuQD0YzjKes29UmAB6JuVJTw57hr1xAWg36OySXiW0UTprNetklLngg8z6nmWWqTEF13IgUu5LAIa+JGSKyLcuJTC+5wAOuW1wADPl6FK2d2C5485BbZA+uw/tjVSp9NgZg4/lLlXphfFk+I/s2850jlwBVNw7OUEO6eU3ynMkxCvp4qf69OLlpWWNTOKimSfpZkyBOr9M/tOoVHZMA9F+t46gE5JzLFBgUYjirPZPtsC5PuyNebfZg9WtJxOjYIu+tshAH3ubUpdBhwj8hYB9LknJ5g2e3A5xwUCOBtlaZhn1tKssjGztn3HpPM8z5U5zekMjAwAbmZcAz/PcaSfcuZ6LYNVKVxDD6TpbNs+1zGfP8uM44OunA3tqxzpx3zeQ6/hAC2iH78qkw9g8RKXcwjMbjgPRYqjRVnm+Fg9xc0A6mMiw8sap5fYp0We26ezesHcUw9VDpilTe3vMrVnMJKfKzNNHrh3NC/K/xCdy1zEs3z2zBwIQPc5DLPZE/eS67Z11MznnUGE20xD4HLlzvGySp9y4CgVKEtPSUHPEQh6TrZigZsC2jiRykCnu8wMdPK4YJanZKCXjTRLuHNE3UIGOp27IFa0ryICHeAeAXS80LkvOKUS0vbWOcDVsedmAejHUmr/6wpkpIMJ7gCKN/Cb+AEn5gTQOaiA7ObZ2gmvjp/IEpqVbo6twHFNAH0CBfhVfJH9QM+pikLB0OQQ/aVy7ufyq6et0m+8uwAxa5XMxMvZazOAsuBtmejk26HAyEvc00t8RgGjBZNxxGp9YJDvAcpsf/2Cq4ZxTiUM5yNg1vmgUzYe8qVsbRO2xWxbNO3mfs7+nUHlU5fo//k60mMKZLRnZ4WpewPQ9+21eZ6nn2bazDMIZYLofnZt7cNt+6CATLIt/pBT/1iedso5WQD6fmqxQwLW6FFVGqCT3+M1/RV8PfXznf17L/Xc098pmSEwk+4en7UvJ5DNXi1YqXLLT7mfAqLMQPMCqvH06U8oMLvg7L7zpQD0+b30UUHEAej2a7awNRRY2sCj7Gn+GkBigXx8hrNlDD8AWc6faaxoD0QAACAASURBVO1nctEhet8igD732Ax4qoooe4ntaO35Pg32fqA5AHSC6ejwlOtWAPS3Rhc6d5Wfam3gHNgTlUvX7s15KQHqofZI9k8+KmdHixA6muB650ZAaS36CsKZrR8WgP6UU7Te+9opsAD0zQpiCEWzicKhgATy3qOyyVidRicHar1SKCLnXLMnEAWnPqSUOkw6YHQCT4COSoRg1CmXlyjB+5wA+nRgBbQBENBkGo4TFNuWqZsl6bbl6faVSaMM5WSYjoY+99AaUrYAL/VsrIUAp5JoMw4UA7jB+KXoX9Oh6z6fCqDbUzOjpIh5M9qUYeB5DkVe3jqAPitX4EmBXdYzgGELoqPtNjO9v21LuG/30mwdMLM5pjEy9/NrA9CnI8m9z55Slf3kAKyvmLme5QUyzDKHE2yetJxOPjw30MRMKZ0l3sryFSQy+cM5/PjY9wBic3ByAswyjucA6LOENoNuViNh3FXi9Rzn7PaZZtl2/KqydZeoonIs/ebrPOsskW4fVVYPXWulMft/MnoKYHG2HnIwcoKVGY5fBWb4uUAC88x6KGho3/NMmW3dCkAyF+XsZ/eVo9m9t2cf++z4cA6e7h0QX+9RvPkYB8c56+E9s1TgfF7n69D3OhP1a6fHxA+cf86JdBbnNLqc45zweQWO0TuB2QWPoa3MC0GNALZZov8cJzSAuqAmum7ONrOyh2V50AHKypvVC9DymhnotfqpD/wMXDqHD527X57rfWTErOQCxGucE4xx7H0vAP1YSu1/3aQfMHZWkHBuqihDFs0S7jl7ZXCTCZXTdc4rs8lpVSURM73rmEyhawLoqJCuhJ+zqxr+lx2Jj1c6FF+cAZnHPMPTVmX/u2fGLXB0lnCf/5uVbMi3S2fIX+PZTvlMcm/KdPre93//9+/6auK76Q5scGWPDXvyHB2tQF8yH83ZmlU7CYDt3g8F/e6rxpY+PO3pbQuqfa2mZgB6ekz2IPk2wV80uqcM9H17ZAs+TLDcmZj6f8Gw/tbPPnNrG057Z67BDGa4ZlDKAtD3cwMypv1Mbs3g6FP4x2t57eQHBSbWCvMaz9BZyl6gu7IVki3+XyUwc1Vntpng595bZ7W2GbOlFxstfwI+Hp+bwNpLAOgFNc8WeuzYAhDIDEFshsAuvkiyyOx5s68FNtOlAIsCgyvfbwYc82nTv/gCsru39syk+y0C6NN3QjYVyE3/yqdutt/ir+hW8IAS3Ft98ty95n23AqC/NbrMAB26VG3e7Al2u+QyfgI+FXs8n8qhteYL8BkSheyfKtLiX/n/zQIqC0KaiRgLQH/KKVrvfe0UWAD6ZgUpILOkJaWTIDe2Rt9rX3z3n/O4aCWZ34RuDpxTn3GWNaTkUG4qFcopnMOF4yjnLCbPGZ3ziKJT9sYlMp6fE0AvEpRgoczMIIGt4bjNDG49mrfOm+kwmE6EfWD89jP2rSNnWz3pCdBZKpUjhdJlCGYIHJjZ3qfujWNefwkAfZbaLlO4AIbpzDt0P7cOoLenchYUTV5p4q2Tcv6+73/bII19++zQftvXc7D+VOj4GjLQcwybZyR3mUlFkScHKKucEAHqXlepsa2MsN9yLM9ShpTbyf8q0z6zzoq+fi4nrgAagBoAj7NzOsvOAa7qfc1Axu9nkEGO6ozaY3jDQ6/hHKk393SCXyPj4Jh7rVRqTskyfMz+tw2myMGYQ/Kx0lt4dQFPIvAzfPw8e94B4iqzzoly6JpBJHhmDrZtBtIMtvEMx8iFya+25eLnZxQ0EE85hs6nvGZbKWLu6UNVHiadgS6VzifbaznDsJylSR+K+D50v/gH51GZ4fUlpzPRhaoGo5xuzjDzqd/lmZ3Hyi9zVhXgaPb5eqmJYgegx5e2AMo1AfRK/pMjeG3OwfSpU9b8Nby2csTW0hnIuWo+dX1Ped4FoJ9Crc98rXOEH1QW13nNzjELPua8NfDfeDInpqoPhrPOUVVFDk7/SiU6e5OPF0jxGAB9bQA9XSkgtkArf0922cPpLuTazBg+n+JPe+cE1vCR2S5tVhPC7wpQOpbmT7uz5323Z62ih5kcUA3BAEjYc8BzekN+AODDOXZfNI9/T/vS/7q2gb1bu3gbQLrPjt7awLM90tZ26X+1ySuLeltF694B9Gn3zPMxbeYAiqnDVbErH8M2MWAfvfe1QniMl51zMhaAvp9q9PjZTjA6zXN4Dr1v9T1zTyaPkknXvGfyF5+rYml2lb1Ojw/UmpX8LtESbQKJs8Wfn6u6wVbb1yoDPZ4bQM/2ouvz+ZXIk+/d72g2S7Bnx/JR+1/JC3yYWj4Z7JLZfsJ7CgQj2wLkZxnq7X64RQB9BjCx+2vBBVCtlL3ZWleZkw+3Z+dfLwmqVoBPOQe3AqC/NbqwN9gN1t8ZyU8gYIaPoMHvVRDrQ8GPbI8CG51DtovPBqyrrCdg3+DrYLs4PxOTWQD6U07Reu9rp8AC0DcrSOFIIAFeOUwDUipD+9oXfd4/RWRGa3IGy1pjRD+UVbalQYoiwZpik1NYZkY9gVIuOe9m71dRgiKdZED5+wTmnkrv5wTQ991ryuI0Rs8BpJ5Kh+37rYFsc8KSUlamoRloXvYiYOpapXW39/RUAP0cGlmLaczfOoB+zjNOZ0kGU/sxR8g+h8g53/UaAfRD5za+RlEPPDOXNWaub2CBDPOzAggpsYxn0ZsMnCKhc9bm1JvOxHNo/5T3MPoFPBToNMtcn8OvAhgo+c5U0fhmvKXyYg8Zs8c+DzrWxxqwWLT1Q6DxsZ/9lNc9RLenOBBlcOPb+DeeWcsZP9cKxQyQEQRlvkQ1l6fQ4tB7ZyZUztlbcewJngkk8jNHJL3G/dlvGamz1+o5WeE5kjhEjOlUInvrR0s/YhyTz5UknPz7EI2n7kEfqtKE0n+Mb3qZWanpeqkB8Q7J/WsC6NfYY+sz/18KXAJAP0YuzNfMsz51kvmafQDallfOksPOirYjylCzM2YLCw7Er/zKr9wNdsVTr1m5Au8t4IzTqXYvZrzXdyqB7RzVpgPPAJpXXYIzrIpnnFECygwZH2WtmzmtJih46DmeA0B/Kg3X+1+OAnS6KuHQIZwXZTsN8i2Qwp5NbzCfA6Bvz/c8O5MC+7LPk2nXzFZ+aBVmxi7+IsBAf1DBpc5mQ5ABHsN/8ZzBmhMoTmfKVnm53XXdb557Ybapm996DoDO57W9Dsm1SeND9J4BH/Q6uhZwz8y3WOArUOI7vuM7dkPW4DwHExiy/77ru75rN5zTdD8zffCpFSMfW7Xpv5qBtvPnQ7L8EB33BfXv4wNzzade/RTb6bHnfcr/Zya4Z5+AdT5Nf9unB/W3LR2O0e+fcs/e+5wAuufMt0DmCP4WyMsWYZsU0CvgIB0Kj81fTL9z/tt/srHZv86Yz5qVNPmx6U8G2YZvA5anj3lrr90KgD7PV3YnHZF+WRUj8qhALzMbv5L9Ag2qIEOeX7J1xksC6G+ZLtZekAmfGrlQMK4zwHYXAE8e2APJiW2LiCm3gOfsD8H725apH/zgB99rmUC34besSmL8ZgHoT+W86/2vmQILQN+sHsE+HYpFbRJg99h/0eNPJQ+YUZTeQ2VuJtnQpRKt9aaprwYwphIz/tbrCPOi3eutUcYF0OOShvNLAegzaptiPUtA3wJAYK1SvjjeZpYkBTMA/Zq9abfM87kA9K0hOPcbJaWsDIo5GpW1IcLvIx/5yG5QSo9xat6CgJhGi/NqL9Yrye8zI7ZededGqt4LgJ5ToHM8M/23PQNnf8C53mW5oC8n5DbTvAxe++glwXP3XEANYIBz9ZDD89j9zJBl4BnO9YwMV/qass9APrdVyLyPyrYV4V+QAiP8pa99TqSnOoDuBUCfmROVH6xk90uvm++3Z2e/yBxk/kdPKipbgMzMZDv13ulFgkwajFogtYE/l826zUz1vbNqwaHvrRet4B/gHQeM7EPfM0sYO5OVcKeP9UzbLJkFoJ+6wrf3+scAdFmonHCBaQKe6OpbZ/lDzuAZgDYzfWd1k1kqeGaF1j93X+bYSwHoU28ChtQ6g3yrQo0Z6Bhw7xwVaEP+17vTPEuW0jErKe31AZjoTgcvQAw9DlWlWQD67Z2zW7ojZ42zVfCdGXCRLPC/2pLYe5doJTF5Q7wg27c9nG0yA3qj2bb/+VP1pmPX4tYB9Fr48FW51ypn3WOVxHxUJXoIli2IcBt8+xCAzq9UOWuBTe9///t3WXbAhn3AcMDi3LdTbs2A4PaV/cnWKzCan+u1AujTf0V2T//QTJJBh0NV/2ZwBxpNP8v0nWxbE2Yvm/NHsPG8roo9z8ULjuUZXhcwbJ+g37YFRcEVVWNrrmWC96dze/Yt/zvlXk557XMB6GgyW7vhXwUQmukv2X9sKzoUmwQQnA5V5a1kC1u4wGNzVYHM3hOgDDzP1+znWRFgVny7BQDds+VTQi8Bzp6Tzli5bTqnYMyZ6CD4kr5JdnvWfLiCdS7pU38pAP2t04VPjd1Bd7P+gk4Me30GPLLbtnhKgSKzPQsAvs+o7YS95jUA9Aa5WQWD2aJuAeincNn12nujwALQNytKMFSy15xymPPn3jaA55mRaZhk5dOP7b+IRtGMMYeZV1oEsy+ikGKSM0wGZsa6WbQUJi2CbvanvoSS/FIAur2UwUUJKqigcsYvvZfcW9UVKjlfgMNbANBnGbMZHXyvAPosy2wPcqIZ/h7w6OxPR8M5JWTvDUAPMJiK53SeTKdKzsGMuxmcVA/G2mVMcCrl9hL87ly+Yh+UbcuI3WYYnPq5eH+ZFxy1eEz8hmFcX2fG7FOv6XQIeCl79qmffYvvvxcAfTqS7L1kJCPuFq6tgysnv/Mq8INjwlwJ95xep96775nAGqO2s0OnKquWg6SMCjN+va+n4fx+5xg4V+bhLPnP4TTLSTqXgsQ+8IEP7LI1clZuszQWgH7qCt/e648F0GXu1M6HU2YLNmwzICfgkBM+vbJ5OuDJhYa9SBfJDinrYRsI9RIAumfh8K3yB4eTDHKDzZMMMstMzfnrzAYCOKsTaOc0VqHL4BRLl6A3cIIZ6O8zcgTXm3tfm48FoN/eObulOzoUqEU/c5WxRrbUD908naanPs++AJv5GfhHtknAUzxktkAqiOs5dORbB9AF2lXumH+lvvZ4+j1e7QPygW9CAC4eiz9u91KAEoDhO7/zO3fj4x//+Ge0vlHtUGlaADrdKjk1QeP5sz2azVcgMJ9XcshrA6gmwE+WvVYAffqvnE86ZGPaibMyE9pMnXkbhJ3MChieNnGgOR/hBDf5IwJPrX/vOafS07XPxqygNffEtqpOJfWn7pMPbvbwrv1brVCudf/PAaAnB+ydqrzytSkbzQ4xO7utL32nylvk0kw+aO19Jn2qnuA+j20iaN/sdfm28I2qswGYSxQzT9lyCwC69ZgJV7VDpGd6xnzq/ADRxYwf4o186nTGAobo0YeCLs/ZUy8FoL91utQign9E9vgnPvGJ3RCIyxfRsAdUxTFgK/khrfX0wzkjVS+0r5JxeLF+6vwAZvtnn59hAejnnJ71nnuhwALQ96zkVIICT+Z8L4vvObbG6ATTjzVUiyhkdHLS1o/VzOGUso2JiyoEkjNaRAEzZMyMjqdkcD20Ji8FoJeZT1mmlFW20XwrkeLTcJyODusjepET/d4y0LdZUQy+FAyKtP1yjxnoZVJSeuxBQIrh75UjZqymhNkD5zjO7glA3wJR+zJqHpIRW6NlGwX80lnn2+fbyr7+33OfIvvssY9+9KPvvu/7vu+9EqEFWlHMv/3bv303tk6wU76j124dFJeMtj7nfq79nnsB0BlsgWmMwmQkh8gtXMmKrf6HL85Srpw0BW6cE3Tk3FURxAw8//7v//53H/vYx3bOkjJT6U5KtTU4Fjkcy87Z0qxz6zPqtczwrjIEh4zPbORY5lyutOk+PXAB6LewO592D6cA6LWCkNXyENgw/zczzmf1kYKoAiAClN0PJ2A9HGc1rG0rjucG0DtHdMOCg52jegY6W9Mhy+E7K6zMllSzx7BzmAMLIMZewtvRouwhNEf/Wp6woWZm29wFC0B/2pm493ezO9u/ZhlI9dRk+7Rn3/e+9+1s9MrmXqJP7yHaFshdtb+pgybbyDcy97n05VsH0AXexDesI55hADjv8bIPAorYC0qeG/brvB7LQKcvkSVKn6dD2efbvu9TdgXIV41oJovYJ8YES31+1RvoVa8VQJ/+K2cz0E4AWVU67Tf66kw6mpmzMyPbOs2A8sDh2pwVZFY7rtZqlu4uUPXagPJTztA+W3mrQ9Nf6D0TJPU7OguQq8Ubu6Iqdef4Yo59jucC0AtCnK2qKklttr70PsM5d0bZIoDAQzqP/RYd7UvBMkBFs71Z4oNzSYcy6FP0qrLSSxazTrcAoDs3Vb00k9FsLoFugM7aCXp21TiqyCHwDW8zKnVf5Y5j98Ixr3spAP2t0wV/yG5if/Ct8bGpIhTfMFt/wWGGAMj2gDM0/Qze13nB38lZA++dADr/wz6f2gLQjzkt6zX3SoEFoJ+wsrNUeaBozAyDKru6OQXxhK+46ZdO59iMYuK0yfGj/G89PEUAo1OMF2MvY0t0XGVJzWh2yb7nk5AvCaDnFKDw1K/EzBi75YtyWUkYEWw5Mo7thUfBmnvE2ZlgxBaQiBZ6MHNKGjJ8ilQl9EWjyuoxU7CLLKX8brOi5u8zCnoaxjPCnMIQiMARcW8A+rayhrNZ+VF7s8AWiri1r/zTsVUo5l7mULBuzh3HMuXfd5k5FgTMWEfZbNHc/uJMrqcoYKdeocD9b/qmb9oNCuG29NYtn6O3fG/Ost60BoO2MtJmyrnef3/zb/7NXYngdZ1GgXsB0Cs9SlZwzJGNeL/zf8sXOThLptFtcnSdAzaQRbNFhODDetNymJSZ6rNlXjU4haoY5J6mkTuz+9EWPzZ8XoEK9tEMBOBc6rPJhEPXSwHoM+ACvTjODPtoth7JEVDG0i3vpZe6t4cAdE7sdHWBFGWj0gUfy0CfAFi612wTUPZVZ38C6mR9uojvKut621/4mgD6fD764pRbBR7iT34W6EPXUVI5nSnAu6x9uup0oE8HeyAmvufnWjgo1Zgj2Rn3mWWko0sBNXRgjvUcZHQvDlfBSHS8H/qhH9oNetUt9G5+qb2+vvc3KLDNQJ/V4uwjDnhgBTkwA6vOCQo7lub4UJVn+BFmpayC7YEBVV54DhD91gH0WXqVnu28ox1fzDFX9nkZsFXO8t58WfSZY+397XdOHk8PSQ543QyKOLbyVu2v3BNe+PVf//W7SjmAgnkdAtDxwEBJsg0vxZ9rjzF9BFN+TX9Bukc0S/cwe44SQMiqdCgy9DUB6PVaDpQk1wrKqoKROfA33WvbkqWS7tE1mVcJ8yobJbdmqXJrXRY2OZc+YOanqZWJ/6XnneOnOOacXOs1ZZLOdqF0cXQNEDV7VvtWUOG5Z/GYZ9gC6PYscM5wj4IY8GB+W74bgbZm9D90zbWnQ7Vn2CLAP4POw2dcVR9BiOkpZVPLpp1B9ttgBHutAE18e/ZU97no6hmcT/dv0GdniXN0ru2Cz4ufAhUBjI10Mb4r2ezk5b5KGMfQ3GumD7JKrgVXzIql5LQAAzSj35XoZk+kI3su/jX+FPdGf+x1xybDHXvf1wbQF132r8S0o/hH25cq1k2aWX96nEBeZ7cqc/gs3mM4K3wttVDAywsCJrf4afPV4seu7T5aAPqxJ2a97h4psAD0E1Z1RrpVbrS+JJx3KXeEcYNQvperaFLCc/Zk4ewpOtWcMmSmYJVRQiEsq4ICwxHUmNHllxb2LwWgzxLpDBFlGkV8mSlJt3wxLCnJBsWsspoJ0sfu3V4pKp7ySvBn3M4s3pTIZs5IikHgub1FkSTcix6lUDtX7qUesFsDuN8z5AITio72+8wOngEDlP17BNBnxDOlqd6HeJlzmJEkoIUSbpxjtPme+ID15Mil+JsZRxQ7hoefK8/mexaA/tipel3/XwD69dbrXgD0IqrxXOBR5Yw5iG/5IneSj2a6HxkZoHXqvZOJs8y1IETZBoBqsjBZirdWIYTjBP9M1yQPy/Ah22Z5yNmyo76pDGjfSZ428OScTBx3h66XAtA9f1lfldOmZ9KvOFgbs+znQ06+U9fpnl7/EIDOsd2+KhPMTJdPV9tWZ9j3e2DEzETbtkWYgJn1qzVC/RzpZlVDiP7XBtC7X/fGwUsPNTuL5JrhTM0SvvMcud8CEPbZgOnAPhcIb/jsMrP8PLP12E7zM8sO9vdZ8pUutwD0ezqll30WZy/73H4uQNnMBueAB1aw07PbyYFrAuiVI2Uj2Pczm9X9zFKkE4C7LGU+89NuHUAHqBSQz7+RU9z5P+YKJEJ7o9L53ouf1MaLDDjnmvSznvF8fE9QRO36yJljSgsDSANL8dV0LyD4vA4B6Oz53m8GFOR7orMdCsBPfvn/TKCZ5dzJiLKo0S6QEfhAdr0mAN3+aS+Rb/EH9nx6l//PjH0gXWW3Cx7dZmHvCyCbf4u2BVtYU//Hd8jPsiutWXLVGlba/SFd9Zz9e+33oG1y3+wMozXZPQPxyPcCmfiYr3VNAJ1eaM+qgGUEoPMP2duzcugh3brz0rnP/rCPPCv9Ca8XzFsApRkwnR7l53SeAij3+Ybde9/jM2YP9FltBR9KpuFvBYWyefoee4scfC4Affon2TYFqWx96umg/u49YQ34aJVCzc5HARhlDXeWLrl3rg2gL7rsX63oYsY36l8uQSlZjoewo9rf9S/HP+xttnLDeaynOt5dkK6Z/7eZfNt39haAfslTtT7rtVFgAegnrBjhnHOCQzMlgCLA0AiAMgdIUX7u4aIQzYwmTFcGhmevNKjZ36dCRMnNIVsWhegoP58TiXwOLV8KQC+ikEJKCQ2U/YEf+IGdk+CWL5HdIrxFenNiFJ15rBLv2e2PMmoI2hmVPEH06XilQBaM4ecEvT01e/JV0i8DPIfndp4Re5VgqyrALNvOIFdW2jO7n3sE0BnAle8BnpedxCAuipUxUVQtx9U5AHoZJTmdczjjFRy/VZ7wc056it0C0G+ZI5x+bwtAP51mx77jXgD0mZnA2YHv4kuA9Fu+yMHkIxnJYC0r9NxsmJmxQXaWcVCvUzOHUxnnHL9lqdIz/b1sVE7NSmPj+TmE6CFkadV+fEZ9Bs30tZxMD/H+lwLQPQe5YqBFmSx0Bg6kqqfkZCVj7imI9ZJn4iEAnd5kH5dVV/+7WUZ06yQ/9Ps+cGJm+c3MiVoHWUt6Z1Ue/D6vawLo0yGLP9XqxlxVHLPzVWYHB37lr2VmOZf2nTP5ED8ou91a2M+1v1Ktp9ZXZp/fWaerFeDIyTyBTve0APRLnpL7+qxtCVTyoOpxbKmCVzjh9/WcvQY1OII//elP7wYbIADP7Cx9+MMf3g28PZvt2v2Pbx1A52fJriIL4xXH+hXw90A7MxA4Po3X5LPhxzrnmna8daxNj+9gY2bL55h/rKoAuZMMsjezIbdy4RCAzucy907tdvig9oG+U5ZNX8W+6irOFD0qHwm5RSc03OdrAtALSgTY0UEL6AJKzmpR1qNKm/hEz44O6DmDv9I17aNtNcD8NZXgrhx8PkT7Mhlrtt71sbaPJph+zj59qfcEIjvDZRfT753lWWHKOcyvfE091rrMcvJaSDkzWkjZE/mz6R4zcPghAH0GRtKXJFAYfq4aln029Uw+J2Xb2SL4/ay0c2itpn6JrxVsbCZPgIzsSYFjgYC+M5+XmZ4ZcO87nwtAn/5J31nyUMEFdMJKtnf+3F88ND25lhEzsWgGJ116n18bQF902b9ic6+TsfFnMz4SP7G/2QWz6koVO+wzNoLhzMdr+TBqqStzfSY4HqqqtwD0S5+s9XmviQILQD9htSYwRBhXatrMgUmoFQ1WmRjKzz1cGHcZTQQ5Zu25Me6yhRnCFMCcbpXM4eQxcm4WWZjRdG1j+CUB9Bx9hJWSrIwp87GG7jX3zix9ZE1ngESOC33GOOuKAmYgHXP5vIS7feLslP3te11TGej3Sluhl59T6ilUZZdx8lMQZrbdvjLt/lZWn2erPJl78/fpHOb8VFbasC/vEUBHzyLMZ49dQQqzrJX+hxQo8znZe/hESpp5Rlpbw5R/P2d4W0v7JZ4i8CIHDyXw/e9//25Q8KqGwHC/Nu84Zq+v1+ynwALQr7cz7gVArww3eWi/4EtkJMfHLVxTZvg5GcmZRzaSF2YyKWP1nKCj7bPSo8r+QZdZ2n4C7YzigpDww0pikmGz9PR0jvlfGT301kq1mSsV+ViPyZcC0GfGLkCz8nPkxWwJVKUjsqas6VvYT7d0D/ZHGS9kdNWRzGT4oWtmIkzgY/t375//n+UkZ6uB+TMAD7iSLSUDgnPQ3+Z1TQCdbui8oA/daNp56MTpa5RNSY9h59FN6j9ZMAsd8yEdZQZ8sinxPcN5n5nC9KOZgUk/M1RlmtUWFoB+Syfs9u5lC5SwBwqstcfKPJbhFmB5KPvoUk8HIMjeAqLn3DUDIT/ykY/sBuBsAnOX+v59n1OPWbQhf6vWBQDCowo0cE/JHQEuz3XR/wo0x6NqJXhsazivm5XB8PsCmTxHgUt8NudcbLcyQavUgWf7DkBVgFWt+x4D0K179jp9hzxgs24B/gB0M/3ge77ne979nb/zd3YtpOa1zXo/5vdDMsvf8ft0KjQrKJHsunUAffpOrFtVVqxfAYr0q1luvSDO7PfKjM8gzgmkJwMPVQaclYUmT/L3elibgZ35EwMN0w/skUrDn7Nnn/M9ghOirXOY78OZTocw02M9s71+zSx76zJ1KjpIQU1Vd2IrOG/z/B6ydZzzgDm8hQ7FZthW1LLWZE5yB4BeIKLnnu1pjlmf5Fv2jszcAHQ0n73D0TTaeqYqndjTzwWgz31P38OzBFKQOVVxNOMxyWP6ZpVi3LvCGAAAIABJREFUnIUwBzrzsQFJx9DyoddcG0BfdHl8hfhz6U54M56d79Q8W+faE3wD/KZ+nj3Q8csCWJwFfn/DWTimAtEC0B9fp/WK+6XAAtBPWFtCOecJ5ybnHQFtTqhNoJhgEyF5DxeBOTNYKXw5LzHxmDKGmjJkrn8iZYXRydGMVv43DZJr0uilAHTOsRzw9g6Fuawyf3/pKwcqp7Qo05nxwpku6v9cAD3BqgytrBrCPoWaIdS1LeeeEo9ePiP62X9F1DGgM6YZabOP2r4yM/syoHz/LOnGEZnh4jsXgH4+gG59Z7l4BlhOMUZgJfz83BpYw/rzmtuTHEWUv8r3Mxxm9sCl2z289Jm8p+9fAPr1VvNeAPQJUHO0lu1Jp7iFa2Y842E5YNzbNQF0ulZBSBwoOTWnrkVeVz4zZ+V0RE9wbjqIGdIFo8nmyiFpDoR/DPh7SQC9wAJ7Jacc51g9p8mKbX/DW9hLt3YPs6KWs0efl/nMptkCMXP/bIGEMswqrzwDYwPNJ/C1/TnHvJldkI1grhzlFpy6JoBeZj5bz9mbjm5nbpsJFNhfgLB5207h0NpP8IKeVMUms7OeTkRXLwDV2S3ohaOrMrbmBaDf2im7rfspEH5mkzpLbC1nNWBsBmNdM5MNdW4RQEeP7FW8scwu/GCeN4EzjWtmiG53ET5UdbYZnD5t64d2nuer2gWAybPGi4Bk9T4lS8+5+DnIEYO8zh60/wKXZZoWBH0MgJ7coL8cKjE/+SkeCjg3POu0FffJrG2AV7/32tm3u57d6V3uydkxp1OxVcmtWwbQrUdyxd4h6/Jr0jkLsKOPstvTGwsWqMpKbURqqRetJp3Rf2bwz/7y87zZz/ka+Y3qBc0ngMatvSAK1fIMSR5lxJtv3S9wawB6+6BKEXhyATB0jxJo+OBqIcWfOysSTT5hnac/ER+oPRedpp7l3jMrSwYMC5y0306tODLlm+/AA/AitoJnKujIvqrXunl+r738XAA60HzqeVXtnDwT78xvVhBDNONfdyYr85+svvb+vzaAvujyuNR1LqsghDeGL9jv9ncB9IL+k1f4sd/zDdhXBeDaS4IB2dF8AbM11KEg4AWgP75O6xX3S4EFoJ+wtgQZxl4fF0p5ACGlWTQyRW5GRgKO7+Gqp3UMm5Lt+RlfaNJFoSr7pwCC+vVh1JWFK7P12oLefb0UgD77ADFOAhEpZ2Vhv+TecD8z4jFjyQxMfgqAziCXaV9GIcCnkrKVi9v37NPpP40tryXQ63s+yz5tS4btc9ZOJ23ge5nMZgppQALFfwHo5wPo1q3yXfZ9JfPNs1dcWY6VB5pZ6+2VyqRWToixMCtcPAf/eMkz+pq/ewHo11u9ewHQJ78nM3IKc6DdwpUDhlFaYA/5yDlzTQA9BxOeiSbpneb5MyM5MCTDOLk5+eQsMcrZUvlCzrAyQMwB5zmPD63BSwHos28vh0E6OF4ze1DPQNZz+7jewv675j3YNxwtBWvY45UTLYOh75+g+QQW9pVqzWk+/zf34vZnegC9wBwQERiRjkbvm9c1AXR68baPZoE96FAAH+DMngMysfu25+iYAOEZ3OmsV76aLjTvwb4PSADgAZ8MVYIWgH7NU3Jfn51NOnuM9rMnnXbVBA6vSYVbBNBnNbYqUTib7JEZeD351bmtW86h7baaWnoU2X/M5Zm0yvn4xz++mz1X4DOf1Qc/+MHdkI12zsU/VAYr2Zycsf++6Zu+aac7mQFzE2Q99F0zKKvy4WTCNgN2+gzoSQXYSfiYIP1WbpW9PPd8IPBs9VYpeXNyK5uWb8s9eaaqArFtbxlA32YeoxefjeFcVsEPLci4fJxkXQkNM+gyOu7L1re2s11fa7VtD0m2B6CTg7NSgvvpO+iuBWOoxhKY3546Z98+13tuDUD33NMWK0DHua2dj32O9xVkZT4ErPmsEifM/OT21Kc+9amd/ZKc8RlTb6dTFaiBt86glmPWZso392D/5Ndkv82WT9uKqPYTu8iZfQ4A3b3OQCN8UoUj+IJ7ngGp7qv7rfIGWgkyzS9qfsxuO4aGx7zmmgD6ossxK/BuB4QX5Oe81lLY7IzV6sz/0mecidkSwx6qmsv0CcCzZvWHQ37WBaAft1brVfdJgQWgn7CuGBHhRshxrM6ShwCeyl6laFI2Rbfdw4UBc+LU15hC5PkNzvwcXpw5ZYtSjNAF6EXQH9s/+9L0eikAveeYWdaVSbv0M57zedazABAG7+yJxjH3FAB9GuiMdPuGUWQcKjOXwnjIuJ1A+Sy/vs8567UZuxm6lP+pbE5DQKR4+3T2q6fwT0NA39tKCjrn0/A+Zw2e6z0pvM9Rwv2cZ5otIqo8gOcw3hgF05E+HRvb7zrUr+6ce3pt79lmAE6H0T4eNJ0Z13hWToKPfvSj777v+77vvbYV+ILxgQ984N23f/u374Zo82tdD5VdvPR3Rs/pGMppdOnvwqOqhsMpwFlJFvsZPSt9LKIYnzJfs8Roey8H5KWf96U+Tzm0MrU48soWwEevCaDP58UPgXrkEF1r9smzDwo6cK7imfYgntmw9nQwQ0BjGdo5jDKWjw1IekkAPT3FegjgNICNMpHonGZBrJ4RkL4A9P2nBwgj28vgKC2z31wmY/thOjL3ZeSlm03Z3N/MAeSVoZyg+QSk9lUW2nf31wTQOS9l4iujbszzRmfMwWtvCTRVup3N89TAvpy/gRqzYlW918lUZ/prv/ZrdwC677a/gRnma2Sgb3Wq5NtL8eTn+t5t0Ijv7W9bIGiCD891fy/1PWgwMwMnuHnOPd0igL7V27aV0mZFjvbFOc/+Uu/B85U2/97v/d7dTJ+p/Dm+9m3f9m27oYT+OZds04LQyen0F3RkP/+Nv/E3djO+lcw4Vvd46H7yr5iBYNuKRu3VbQb5Qz6H5FigeQDElFtlP/vfzAIlp24dQM8vYwZy6ntt8HVW+pdfr6ongir4SirbXhDDU9evM0YvqaIl/ZZdQ8czVynRvQJ5+GPsUWW/ZwCb9bzl6xYB9EvSizws2co5tH7OgeHv9hN9hT1iX9VXvRZSztOhvsun3OestMJvz8+pPD36F2Rrtp/ZSNnI1wbQ2+vuh4/RAKbzk9I/2XSzfzUs4Yu/+It39g3As3t9KdvmWgD6osspu/s3Xotm7LXpv4dPVc2Az6AWL15X9RCzvW9vGQJIOpfHtotYAPrp67XecT8UWAD6CWv5lgF0ChEnW85aRlHlHimz9cvAgEXINfy+VbRPIPlFXvrSAHpCbmuEX+ThnvAhotS2ADpaGU8F0Cmu9W21T+yRwDNO/ul0mM6IbQT4Fpjp/7Mf13TUTkN4X9b5dOBOA1jUchHVlNiVgX5+Bvo5WzIlsMz1sinN1jynhfU7lBlDqe999TENIDg2M+Oce7+F96BJ1RnM2/6VOXjRpXNoviZdADFVoMBnZpk+TpgCdK4ZZIZ/RBfnfWZYXdrJMvcc2s4sr3j/pfYKOZyDgqGkRB4+6+ciis2zGsylje3pOEfLafAfyky41PM/1+fcAoA+gU46aJHlZr/H48jczrn9Nh29yTcyrjLZnFccMVNmHusEXQD6c+3A630PWVl1mMoB5jicFZJmINY2SGv2HZ2ZhLOE6wQrCtSY2Q3Jqv7WfnxoL14TQGfnVEK9kur1GsTjKivP4ZQTViBKz2k+9hzN1Z3gjzNfudF6YRYw5VwXrC1QJJADsI4fAKvK3JNdanDUzpKlnLGy9pSA9zyHrviJvYK/xGvsl3u/7McZcDuzTwtUCuzJ8Y3u936hSWAV+37qnefI/VsF0LPbW8+tDjfP+Dnn/SX3yT0D6AW3VDGSnwOIsPUzHMo6n3Jsyjc/7wvWnzaF/2dX+L5bB9DxsVl5UOBDQGe9r+mJMhXJCnLDzJaoxK9nvtT+Lxu9zEp+o2wb9g3fVElMdNr6ZfNX1UpBgOglwNdrns97B9Ar4V4gBH9xLT/9rao5ghFnT3u6TGfsEvZ5FRTMZHOgInmdHmdmF9lPRpnr7Gt7TQJQg9wrMBfoKFjXmTgnCcBely3MxjTomukRdNBAcjSia2bXA/u7VzrfS1zXAtCTuYsup60qPp4/yDx5Oh5axRp7O77trNn7+CaeaW9XUWdb8evQ3SwA/bR1Wq++LwosAP2E9XzLADphn1KLaRL2ontl/tT3fBrVKUgTvHgppfYWAPRpjF8aTDlhC3/GSznkyq6j3JZddwkAnUBnuPoOsz2SMkv5msbsvizRmfF06P9bsH3rwN1mSj0Ers++2iJVF4D+/AB6GRD1RqukoPWfARNzP8wN7X1FHONVnCaNW2iZcO45PeZ99nZlA/HemX3qHKRAO4cU7H1AyTHfc8prGIOivQ0GdGWpzSKpc35Q3q91oUvBXWZ0mY6fS34vUKH9BsQInPK8l+b5VZKovDc5TB7jtaq+MIzMGUdofOkenTMTjROx7zO/lKy/5Hr6rFsA0PGu+lTaS7O9RT0L/Z/MnSDcDCCbwWIBblUNmkFqx9JvAejHUup2X1fAWXrZocCqfdmW+zLTt3ra1OH2Ae1bcGICGhO030fBawLoPpt8TEbOzHwyNkc9R2Y2j79fouR14I8zX2bg5PUcq871bGkzg+W855IAur2R7uA+KiPvO+79wjPpUtbY+lai2Yzv1mOSzCUnlIlWKeDeL7SonKygDL+XuXQO6HHLAHpr+ZD+dinw8Dn3zb0C6PlZrNfMZPa8ri2Ivs+3cEiObYPC9mWtFzzV99w6gI6/k28lTrDVas3IfpllrmcJd3ZUgQPnnPmH9nqBxwV752c0V4LbTA7WA509WVUlQcPP2U7hnHN77wC68zftfTweKMpO9fdZLQBAHFhs3Y4JoDyW5tOnRF5XCYMNxf4JiJ4VJPCNa2egd/+zJdUsu02PS88016eanHXfM6HkWFpc8nXXBNDd56LLaatlPdJHm+1xcs95m+3dZvVWe6mMdHrtDGY+5g4WgH4MldZr7pUCC0A/YWXfMoCOTLO/FEcKoNHw98pf10ezbJItEHoCuS/20lsB0C/2QBf6IApbADrDCZ0C0Z+agZ4Bm+N/Wy56GqmH9sghx8T27w9lAuz73yGHcPc0HTqrhPvvutBue/xjppPqULbHQ86qDG5KI15dFlm93B6/g9f7iulU51zPoQk0ZpAW/ESpDhBw3ivVe40nr5csx4e1yBlv5uRQ9lYm3TVLi6MLMLny1YHpjIZt/8Sn0oDRW6YiuTgNmktn+lvPDKQi5X0nw38a29M5cekWKvh2IK2ghMrGm2/dgXXsWt8CgD6dwgHks01AsnWfk/8Q0DmDzaZj+Vi6LAD9WErd9uumXjb1+8fu+ljdrM85pKNtdbFj9+I1AfQZsOJ76MllgeOtsoGMZGsO32Pv/THadt4LIDTTozmrDDQrM5oMm7o0gP2SAPqsGkPOcPwb6HHvF+eiwDMO7LLUqqZW2wMBbEqvfuITn9gN9tS9X/TLWhcAsNCngI5zAudeA4B+b2t6zwB6a7XVlR5aw4fsykP+hmNk160D6ORKwbdmVQNlehuebwLUbDYBMwHUjwW5PeXMpJcE8LNt2K30ztr2uPfKD5urymK+tG33lGfZ9957B9C3NkstxwTV02dmCfLaLdb64JJ6VPdhTp8qQWMGPLaX/a0AymtnoLsnNnyBkmz32bfaWZN1bqbvHZNEcul9eujzrg2gL7qcvpLTftsn+/IPTL697wycwtcXgH76Oq133A8FFoB+wlq+dQB9GiYcNWVpYMxFoXMwXCIT44RlefSlC0DfT6JrAui+cWYSzzuYAnob7X1p5fnRzbHnBcC+lYH+vBno56zT9j0z44ATWdazSHWz/93zJWBpGlwCmoCnBsOrrNUcvpy+xjXp4jsrQyvgShRskbAc0sreavVxbL+lc9YPXWonwhidgPKxZaqO/V7ysAwJ0fYMYzqD+dIA+uzt5juSxX4WVc/5X3Sx368RMDBLWvoupR0bIvrv4boVAP3WaLkA9Ftbkbd1P9cE0NkzlS4vGyn+io8mWyuf+RwZqJUMr/3RdDrPlb80gD6zWchyWdZvKdO6Fih0h7LmOP/tP3Idvcl6rWoE26rkde+XYMTkvMxPvxekuAD017H6bwFAv4WVeC0AetnBAHQl0w2X8tSGYOfZM/q5AmQB6CV1mMuQ1xKMbJ5Z8V/4hV/4rrEA9FvY/b95D+xSvgfykn5VIBq7cYLXz3HXE0jc933PCaDPAEX+kjLk6V0FpZn5MWai0XPQ6aHvuDaAvujy0it83PcvAP04Oq1X3ScFFoB+wrouAP03iVW5R4YYhUR2m8FxTiFK2J9A3qu9dAHo+0l7bQB9Zslt72BfFrjXPIcz8rGNtgD09+36Y6pC8JqAMMocA80A2FY+HNjjf/d8cWjMaHyZUxlgjK/oosQ4Jy/amK9JFyBv30t2zghwBnTlUa+5x9BFRnQDXep9xni/5CV6PNoCXjkMDEbxpVsIBKhwMM3etNZzlqO7ZgsVADpHFRrLxvzar/3ad1/91V+9my8dnHDJdTrlsxaAvp9aC0A/ZRet116aAtcG0NNd8dlAZLYO3lqAEr73XPrqLEWKlmW9b3tOXxpALxOI/JY1B7gwgOj3fgHKA2ToD1WxMQNv0AZd2JfpUwLo7v0SSAC4Mj7v8z7vvWxC9DqnnPPKQH/+HbMA9Oeh+a0D6OwHbSfwdjPgPLuZzTJBafZl5/65AHR8Frjv3swy49lY7pNMdH9lnk/797nu79xd9BYy0CdtJiDKX5xduq2gcy49L/m+5wTQ6Zf2uHOIRvnV/V5pbXPZ+c+lbz5Gz2sD6Isuj63Abfx/Aei3sQ7rLl6GAgtAP4HuC0D/TWLVp8hMISLgr1HK8ITlOfjSBaDvJ821AfRT+v7eimKIUgtAf50AeoYPwNLeLivI7H/3fHHsly1glo0uw9sAoFfWVW+p6CJj6pp0mb3sKhVfab7Zh+kcp+uxa8lA39JF+V10uXTmuzKDn/70p3cDwChYQRk4o8zBY+/7sdfNXtdlS5bdv+03fMmecvO+yPx6awuG+PCHP/zuQx/60G6UnfnYc9z6/xeAvn+FFoB+6zv3vu/vmgA6yqW7BlxP3lopzS14fU2Kb9s0zMpN83svDaDLsi4QTCuWT37yk+9++Id/eCff7v0SaCfTWjCpTGvBd40ZWCFwDnCuog/b4d4vwXL0y3RMv6tAV0uDU59/AeinUuzpr18A+tNpeMwnvAYA3fmr9RRwWoCUVhSAPQEyhgAiPFAmuvm5Mrzdw+x7LnCLTm4mA7sn9+U+ZcmbF4B+zO58vtdkoxZIvg0AvCX/33MC6LPU9qQRvbM2qOZTymo/x6peG0BfdHmOVXz6dywA/ek0XJ/weimwAPQT1u4hAF1UOiVTFORU5Djqb+GaWeGUl5xA55Rcu4XnOeUeFoC+n1rXBtBPWaNbeu1bA9CBq4GKSlUGOOp/9lyG8kPrP0t8zb7Ls2eW91PmcvZyatYrzXzNTOtb2LvWqWwBEfnkTv07GWBlQsvM/9Ef/dH3aHPvdOFIQY8GuujZiTYyCS95CU7geOKAkiFR0ILyv5fOQL/kfZ/7WfSIst050L/+67/+3fvf//7dfOl+6+fe41PftwD0/RS8RQC9TCTO1Pp1AnkAO7dwTTmW/l1pxlu4v9d0D9cG0F8TLea9XhpAl2VdFRlZgD/yIz+y0x9kAt77pd0LgMagW1W5RmUfDuR60pPz+vMadIB7v1TuiRbaGfhdwJz5nKCShwD0r/mar3n3rd/6rbvBr3Ko8sJL0bxWCtsSu7cECO2jzQLQn2fH3DqALhBIaw6+IDO9Dn838H52Et+ANlj0KjoWfki/b+8XsFvrxm2Lvn2ULkBtBobV8q/A64KUasNmJoP4Z2Rwsz0KcOKzcI/8F2bn8ZavhzLQ6zvv2TwL+l/DXj2HPtZ2q7seCuY75/Nv4T3PCaDfwvOecw/XBtDPuadbeM9bo8sC0G9h1617eCkKLAD9BMo/BKDLwKK8cdjVc9XM0LyFawLmyucAD4x7yRR7iMYLQN9PnQWg76fLWwPQZcrmEGOozZLXtxDJPXstu5/6O+Nf02Eny5ljSBksmVOzNF0Z0LfAi69xD/h7gLlZmU2gJrmEfuhicIajSyXx3gpdcgShy7VKx6Mtxwj+QeagNyeU+dI90K+xh079zIJZOKs41GY/wlvgG6c+z77XLwB9PxVvDUCXHfu5n/u5uyELKaejc3/pVg3n7CtOxgJXze6pEo23EKR2zjO95HsWgL6f+pcG0Csrit6C7yqnCyy+94t+iY8Ygu4E4jQAP3SndE5BcoB09L/3C7+KDnhYQXS1bzv1+R8C0IFJBebxp9A58M9bAajtkfr5ev5bA/gPrcUC0E/dpee9/tYBdGA1vtUQAKxCmcEvQE+xx9lM0y/g91qZ0P3xhNo5BaTPNo6d1wmc19LLLNPc0I4KzWqPIfD7F37hF97R78zuqSB59/BVX/VV777yK79yVyVEMI+gJ/OtJwYdAtDJVXYUWpsFa/HNSNC6haBk/C3fsZmd9xIVec47jce9awHoj9PprQHFj1PkN17x1uiyAPRjd8Z63T1SYAHoJ6zqQwA6RZOyw9BO6aH46At2CxdFJyWXwVc/N4DCvV8LQN+/wgtA30+Xtwagy9bGp/ACBmhR3LcSyT1LRTMiGcgZy9NQprzm1GSMc2YC0o17zACeu5ezYmYCVVq7HmPokoMCXXJC3DtdAqsy+uu9Zr60k4Xzp/3GARTNzae0s3gt8riqNvYeEJ1Dq3HNsvzPSZ8FoO+n9q0B6MonB5qb6bfJiVtwPDordHDnxEzOsg/YCm8hiPXSZ3YB6M8DoMsCbAhMTKdiC9/75ZwGEjmj2c/mWWK0/qWciXSAe7/I9gmYzfZt5wDbDwHoss6BYwZeGSh3Tqb7NdYFH8/nw69S2d1L65aXvvcFoF+aovs/79YBdDbzlKWqtX384x/fDedyttyqbYPqPnSX9CuB2tmeZabPQJKZkb7NOK81Ctkyg7wFawHLVfQoEB7ojL8GvNPzVLz6uq/7undf8RVfcTCw/nlW+rRvOQSg81XyvzTwlwK+2awvfeFr+Y7N7ilZcC823wLQH99lbw0ofpwiv/GKt0aXBaAfuzPW6+6RAgtAP2FVHwLQKRGBUICoMt1upXwkQIWyQ8GllKUMM/7u/VoA+gLQT9njbw1AF0hRNhx+VcQzA+kWHEGcUhno7nNW+Lj1Um2n7LtrvnY6LnJA9Ldrfu9Lf/YsmzxLzd1aT7GXptP6/v0UWAD6frrcGoD+cz/3c5+RgcSp26D7vvSF38ygJjKMI1rGvPtc12kUWAD6fnpdOgP9tFVZr14UOJ0CDwHoKojUh5lPZepzp3/T5d+hJZCKJwa/SokKt26XLAD98nth3yeSU7K5P/WpT+2GDGMB6wBie/vbv/3b333kIx95943f+I3vVVWwx2cZc7rNd33Xd+3GJz/5yfcSdASUfNmXfdm7r/7qr94Nn3fqxQas9zIwG4D+iU98YgegC0rk8xQUDLieCUJV9DID0qvCIOBolvierSPd27RDBR4VnNX3+K5f/dVfffdLv/RLe8f0BeALqlMYAHT/a5wTyHMq7Z7y+kMAOl6Y/8XMH4O26HoLlYrQl++4aqvui0+Zb/nWed6x67UA9Mcp9daA4scp8huveGt0AaDzBfzkT/7kbhbshIcZ9LVv+ZZveffN3/zNu0CnmbyimsjP/MzP7FpBac1B1qgygveThQ0+6Kod3QL/O3YfrNe9DQosAP2EdX4IQBcRXbT6jFq/hewXj1iPMvcGNK9fJAfevV8LQN+/wisDfT9d3hqAzlgtuAa/4tBPabmFTA/AQwY6pWyWOLuXUtHX5sH7es7dY1nxfXTcB5zfuoPl2vthff5xFFgA+n463RqA/rM/+7PvBYGRFQKuyDJ67y049shR99P4/M///F1PUf1EOaDXdRoFFoC+n14LQD9tH61XvzwFHgLQZV9W0Y/v4tYCH/Hxehbzq8wgqZen7OE7WAD686zONkOPzwVIYABIgQvf9E3f9O5rvuZrXgRAR4V6j7MHgRiADQPIG9ivYhkAo3YN/ANVmwpEDUgt+7ze6M0FBhTAXfa575+tQvhZlZT3neSZ7HTy3vC9VZ8D5NKf6FFKns8WObdu3x0C0PmePGM+mPTFa1RMO+cE2AP5js32QC317sUXswD0x3fGWwOKH6fI2wTQBVbxkTRgLfzJv/zLv7zjYTPAabb6WQD6sTtqve6WKbAA9BNW5yEAnRI4y5rVD+hWlApKTooZxVPkqkEJuvdrAegLQD9lj781AN35KHIbv8oJZL4VAL2qHpwOX/IlX/LeuIXswlP21ku+doLo7uMey4ofom8Ole38kuuxvvv2KbAA9NcBoFunaaCTY41bKC1Zi42cjWSY3p3GW6gCdemTvgD0BaBfek+tz3sZCjwEoOPptd/Bz29NfwOeAz9lAPOrBHjdul2yAPTn2esTYABKzx7eKhYoP268733v291Q+/u5MtCzAwFi7EGZ8UB+AIhseb4B5xMoEohtlmU+/Z0z+3v2QN+C2hM0nz3Qa71mRrOG36deR1eqAl0te/xNpuL83udZ3fO/5RCALoNzZmpOut6CHmst8h1/+Zd/+a7qxr1liC4A/fF9vQD0/TR6a3TRFlLQFUDcTHYUdEVvY9+qDiLQKUzMvAD0x8/YesXtU2AB6Ces0UMAugjKWy4RS8kJhBI1raSGkeJ+Ahle3UsXgL4A9FM27VsD0Blzt5ylK4uwfmuM5krWcVzdQl+wU/bWeu2iwKLA66HAAtBfB4DOOX3LMozzc7ZJ+aqv+qp3H/zgB9994AMf2JXDXNdpFFgA+gLQT9sx69W3SoGHAHSg3rYM9C09B1vkQx/60LsPf/jD7/hV2CrGrVQePESrBaA/zy4CMAACm96HAAAgAElEQVQLfvEXf3E3y6yuXLnsXf434wu/8AtfDECPEs6a++XLNAAhs7zuLKsO4K70e2e0AIAZ5AJoDwT2/1m2fZZzn8HdnXeAuKCZSscDypVtd84Mf2f/Bzj3/c+zsk/7lkMAun0y+d2tBQzha7JKBX2YrUGVCO7FF7MA9Mf39lsDih+nyG+84q3RBT+vZLtZgNiv/dqv7QY9CHBu4Nt4OVlgXgD6sTtqve6WKbAA9BNWRykhpZcwCcqlspH6E5kplLd8yXzJgadvlwwY0dMU0Xu/RNN++tOf3g2lRxkxMXkRUkpoGfqYYfD1cLp3uog2/qmf+ql3P/3TP70r2VXpFfMXf/EXvxdkgS72T6W67p0uIq9/+Id/eDd+/Md/fFdGTG8uM9BWXxeDUvBaop4pdpwmeJjZenu2n/iJn9hFDd7yxTCrny0gvbJtRTXe8r2ve1sUWBR4vRTgQCQjDUZfTsRf//Vff08+ciTJxEhG3krVoWtSXe+yH/3RH92NepfRixnUwIRABYGbl8wEp7fRWwyBkdaHDs4hectXGegckPaJsqM5z1VVWddpFODgD0R3Ln/wB3/w3Q/8wA/s9Hv0NDh36Qjo/KVf+qW7v937RU9V+tZAl/rvCgSSuScAkf0HsMm5hXeta1HgpSjAl1IfTfsUwEi+moF0t3zh4zKsZGM6XwF6t96vkx34sY99bMczzehdRrCALjLcECBwzlWLF/yHfsB2NgCl3/qt3/qeDc2nMEt8n/Ndt/weGdf8T2V1o3MlyekBfCsGnjzLjpeBbka/v/t3/+5u/MiP/Mh7weSyrvnwyggm7556zcx3MqQM9Hq3O6uGZwC283vS+eydCaiX0Z5/pOzpXmeeQLHXVfqd/y2dUcaz5yyAHp3KQAfcBs57z2u6fuVXfmUHPKGvIWmDDmuv3PJlPfId23uf9VmfdVM92i9BO7olH7FhnfiNP/WpT+1mfij80eD/o0cZb6EV6qSt80vXLBjox37sx9598pOf3A18np5poBNfMl3TfOty8an7563RhXzLHjfPPUEX6qx89md/9nu4Cl6N37HbDXaKyhuGM1dVFjPbBG5FT7j3vfPUvbfe//wUWAD6CTSnMFKADYyCUmwQspTIW74wnyI1ZaJTRAm4t+BU2hroBHz9lSiDGLVsfMw+8PwWyiVdez8JBiHAijLOODILrOAU4BxgsBRZfy9Rpg/Rtt7wlEJAwXTocMZ+wzd8w24o2Tejpa+9Xk/5fI6LWRqNoVbkoPNwyxcjuawOTgfKWOO1Gc63TOd1b4sCiwKfSQFGnQBJg4OLrmdwIJKNhiA8OlUy8i0A6AUW/ORP/uTOGM7hRA+eBjDjNyfnJXQqwV/ksQFMbz3oMrd8lU1V2dNKkdI50Whdp1GALhOIbv9xcBoCA+uRyvnyBV/wBbtgBeMtAMXZpnQ6dAFkCZIEwthzZfMBbej4esfiXetaFHgpCvClBCSxS5zrzjeH9C1f7JCcxM5RWVZk3i1fgo8EiOOZZnKVjYje/ELb0uKnPotACPazIG16UzLb52Q/m9lzgay33rf6VBp4/cxItM/tbX5EehJdgEwir4DB8wqMNqPfxz/+8d2gbwEt7TVzgVDAKZ/z1KsgCt9rj6TXmd1/Y/Yld1Y9U88FVGk81CZs+toCzJ2bWsjxNQk4DEAxl+3s+f0v0P0WWs2dQnvyOdrSY+mvZn7JW76sT75jfML5tV630qP9ErSznwv4ERRMh2rYg7UOCESnS/GRvqULnwgLMUvCEkyN5+P19EyDfKRn0sONe7eN3xpdPO/0j5MZ6W94RVWPBdIXKGcWkFVlFnYK/c/fnDu4g6Aws/fX9uze985b4h/38qwLQD9hJTGLevVU6qi+QLdu6KVominulE8O37cAiFJOc4JzJE2GT6gXwVuUVLQ6YWu8ypdS1ov8IsTQqfE5n/M5O6ejyEGON/tllsp6lQ985E2LpAOcGz//8z+/cy6Uvf1FX/RF7/UutV9ek/E/jXIGcNnoeNktX2icsU0pay+aX5vhfMt0Xve2KLAo8JkUYNgx9AwGHoeKQe+TgWFwXspMqP/prTvPL7HGBRYIwEOXKrSQMelTZsZvAPoleDXHLB08h20GO6P9lq8C7XIipH/TwZdj4PSVy/7i7FQVIgcn/Z7TJUe7zCAgsWyhtwAU0+kCq9CF3QPMot+XxWfm/BUASs/n3FrXosBLUQA/nzbWNpv1pe7rmO+Nj5Nz/CqvpSIZeSmwpkGOBp4CPnJi8wGcc+HD7GfACj7U+vosAYeNbDh0u0cAHYBc2XIz/Sg654sLPJ50nmcA/WSeA6jw86qxmQuEAlJdQr7NUurudQLj/WxuPfOLBKgHnvTa2fPc800/ZM9tDoQNNA80sT96nfNVCWB/81mzbc85+/Sl3hN9ZlJDgQgvdU/HfK9zWjKDtbEerzWI4dDzWpsZpJvv2Gxfqogg8azgKeA5H+lbuvCn/Id4gIDq+L3fC2JFKzq4Qde8d1vnrdGFvJgBU/mYqzAyA6Mmr5akVnWTKrT4m3M3K4zmV8Fz3oJf5S3xkHt41gWgn7CK2549+3r4nPBxz/rSaZzMrNlLODWf9UHO+DJRTaJ4OZE4ewMPzRxJRciJBr43ZfAhcokcJLwYaDK5ZqlyCiGFx0AXxgsj594VIPQSWKAXlSFLu0wnM3oA0Q10yfB/DcZ//MozVmKt+Yxj9Wxv2fYBey1Oqmcj0PqiRYFFgatQQDUWOoMhsKrKNWQBUI4D01wmBhn5Fqpi0BvSqdAlhyoDemYclJmCJpfQNffp4K9BhtmcU0eYMuw16A5XOVxP+NAZRCGgRaCjwSkzM9Y4OWVMGW8h0x9fyr5xLjuj9PsJvJQhRM/Hu9a1KPBSFCjzOWCx+3goe/Wl7nX7vTOAOvn2Gvg5kAjo0cA3kq2AWJnNkgvYu+dc+HA2ND6UDe2zsp/N9KXXZEOfQ4tz3jMzwck3QVBVQVLOtnZB5BsA7zkq2XRP5tqn0Pv6uWSiCQ4HoJtd/Gt0wW3wwBZAr5rTDLC4hP54zlpc4z2dtXTXqdde4/su9ZmBYPPM9rdLfcdLfw7dMnAYoJcOZWbPlFXL/1erINUg3tJlvxa8bOYnjd/7PV1TIOtbqhi56HLcKZCoV8Vb8q3EPeeuYAszWVdFkrfgVzmOeutVt0KBBaCfuBIThHotSs98xIy7t2S0zN71yiRNBZ/iU2lDzDq63JOyfmiLM2rrl2jOAEIvClAZKzOL7C0IMUZhfV0I9ll1Ak0ohPZMDtnXYkDM6HJ74jXxr30BQK/BUXWieFkvXxRYFLghCsispjNUwjJwikzgPBFhbzDyLlmq/IZIsPdW6Atl43MyzZK7s1S0gLv6W16CX08Ztu/nW6eb+5uR+K9Fd7g1us5erfYfgFgGg3M6nfEceDk830K1LXypTDZ06YwKji1b1izrPCcneq1rUeClKLAvKOql7uXU793y8vj7qZ/z3K8HaNaC0FwLQmvB3q/Vw7llwelMbGhOcnyo8t6eM/vZTD9YMvD/Xf2CSsx00BId+CMCFMzkGx+WcW35Nu9p+tBmZrqftxmJZdN7ynTBWVWOT2lmlpeRLmlj7o978snt8yPnk3luXnDq971Wnnfsc9ItqwzAR5oOZbYf8UcBHvzF9CjDz2/pqrJGfD1AFM/3t6oUmPEouqb5Em28bpnOiy7Hrc5sNVVFYH9z7vhTwh7eml/lOOqtV90KBRaAfsZKzMjo1xAlve8Rt1mdZ5Dh1byFQh84TCGapawZHdvepW/FoEOXWUKqUmP+Xpl/9MkJXrT9q1n4M28UHWZU9YwGR49tT5ZLAANn3upZb9sC6Wd9yAu+6S3xrhck8/rqRYE3T4HpSPFzJcTJhEq20x9m5ZrXJg/OWWS0mBlHZRqRLelT0eXSZTbvQf8OaHkLe+Wc/fXYe2bWKoddGUP0+9q9mOmxtR56C8Gfs/QvunRGnVcgRWAFujTeAl0e20/r/y9LgQkoveydnP7tr9EewSdm2Xw+kS58guxm554Lys5KGPjQBFGzn+t/niw8nfL3+45po6MfcKFs7zK4zbNf+LX5+LynKWemP21mqW+zq6fOUxXMbWubWeK9n1/j+TpmZ75mPXab0HDM876W11iXGaA5M635QLfBHgV6vJbnu9R91o7CPPm9c5+eiVZ4VBVM34K9s+jy+A4r0JddUjWxWpzUxqPqdZcMwH/8ztYr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at65f/9v//33f/6X//rvfF//s//eedv5v/v//v/3v323/7b3/223/bbdrPrt/yW37Ibt3K5131j3mv3fGv3fis0PPU+Jr3/x//4H+/+23/7b7thz/zW3/pb3xu/43f8jt2+Md/Snjn1eY95fefof/7P/7k7S//7f//vHT0Mzx4t0MPvzta90+QYuq3XnE+BzmH7zL5r/9lbzqJ9ZsbDO5vnf+Pre+eUb2jjXCbv0Ma5bHQu/X1dx1EAfV3m//7f//s78sA8aWnf4XvpEsd98uOv6rvnK2+Bp+67r+7xFu7vccpe5xX4lDMYj5q6Jv7UObRfotNbptd1VmF96qLAosCiwMMUIMPSlaYtkz2TLMe3p319j3SNFuhg5B8x0xXTrbPplp/hvF2w7JnDdJu0SYcyT19Cdp6z6ee3cE1f1PRjevbO4/RJvRW6vIW1f+lnJAu3MjLZ0FlMNty7jLzmWmQ3zvMd3fMv/87f+Tt3cnj5Vq+5EuuzFwUWBc6hwALQz6HaK3gP4QT8/K//9b/uxgQZCKTf+3t/72787t/9uz/DKX4Lj5aykiM2Q988HfiBSOYFjuxfuVOc/gF25v/4H//ju3/37/7dbgBPKDIc4ebf//t//7vf9/t+326+d7qjxX/5L//lvYEWAZqU6ejwe37P7/mMIINbOEfrHl4nBaYBZ6/Zf3i4eYKWzuLv+l2/azeczbd0oVE0MRfsY0ajP/AH/sB7fIq8mwbvW6LTuc+aA4vM/Q//4T/s5IFB/hZ4Z/9NPeLc7+p9U1b5eQuyvhToupWh/X4r9/dUuj/1/XTL//yf//N7MnI6n8hFMtKwX9LVXmotn/qs6/2LAosCiwKvlQJk19SVpl+A3sQf0IhX3ys4RU4VGDgDpP2dA59eTWb5OVrcu717jX297JnDvpkZJE2HahTAUQBiZ9KevPdrBhU4i9l35gLIs4M7o2/N/r33PfCSz8fnQkYKGDdPe4Y86CwW0LL8z+etFpk7fVvRG835FfhwDPSewTLnfdt616LAosCiwGUpsAD0y9LzZj4tEDTHN0PRILQI/j/8h//wbhBQAdG3YihvI8OLUAtA32ZeBo7cDPFv5Eb2Of4fcvoXiW/+1//6X7/7l//yX777pV/6pZ0SSYnJGf5Zn/VZ74w/+kf/6N1HRAcg/ft//+93QFLGHGWP0fZH/sgf2dHiD/2hP/ReJmYRkzeyDdZtvDIK2HNlI9hn9l0jxx7HwQSn/PyWLjQi26LLr//6r79rOH9/7I/9sXd//I//8d35fEsVMy6xB2b2h31IFhi/8iu/stMVOBECz6ce8ZTvnhnvPmcLoL9k5vL23m7t/p5C90u8l35APgq2cybTM+2dP/gH/+BOPhqcIjPo8RLfvT5jUWBRYFFgUeA4CvAL0JP+03/6T7u56jJ4Nt2SPwDPFhw97ex7DHiaDvySDPwNLdi7gr7ILLr2cuAft7/2vWrZM/tpV2BBgRwlLNClZhUttl1gkj1571f+vzJU8Sp6pRkfquqVc+l8oonzuq5FgUtQAP/PlyCgJXvGvA/YXf7n86hO98iv6nxPmvOn5sOhi+TDQet1LQosCiwK3AIFFoB+pVV4KPPXV17bIAU6/5t/8292jm8z4VRGOsXzT//pP70bf+JP/In3svNuBfhjUBCuRaTNyFzKM2XZMwTq9vuVlvIqHxtAVkZzQQL2TQCFZ5yR78fumRlZP5W/MskZZGhGKakctM+eZZD/6T/9p+/+0T/6R7uB/mV0UmzaO5/92Z/9XguAqxDpBj7UugCOGow49HCerM+f/bN/9t2f+TN/5t2f/JN/8r0s/bdQ2v4GluZub6EIaPzaXrP3/tW/+le7uQoQjIoJTvn5tV6T3+P5s6SX58WvjDKB4lXk2r/9t/92J99+7dd+bQfgmb3nz/25P/fuz//5P/8OjypL33wsD32ttNzedw7h5hmMNuVo5bXLsKr6i/X4hV/4hXf/5J/8k93sddaCIwF4/qf+1J/a8T7G7jnXDNoin6qYk0M/w3lWQHnOQL+qjUS/9BK/TzmdU689eg4tvOcxvfHczz3lfaeeEbLwl3/5l3c8ir45M4bol84iOWm/TFDmlHtar71fCsyS/7OMrbOwbVdSNZFT9+j9Uu9lnszalL1rnkFX1izeOFuEvcydrm+dFCBv6Uy/+qu/upvx7rLArBlZnjyvjGrtqe6NkvTrCVqme6BHDnx6DV07WiwH/um74K3ZM8dSaLa+sfckK0haMOyz7J4JJgkIvvcLXbJTnNF8L/RLdMn3xyclMBNN0GhdiwKXoAD+n3wkH2aWtL1GPrJr+Fym3XeJ735NnzF1Puc0OtExqlJXBY3s96m3823x3TSmLEZf/hvDGU+fPLbSxDYJb1axvQUb+5R1nhjArKZ4rWo4s/rgrL7Qz7NS7Wx7M/fDPhrPJIhZkr+WHLPi0b4kyZ532X6n7J712mtSYAHoV6DuQ4xk9ky5JiPg1OD0/sVf/MXdDFgoG53i+Zf+0l/ajc/7vM+7uQy9si7drwi1nLMUaI77lGYZ0A3O2dd0VSLd8/m5IAHrJnOyEdB9Sv8rxpj1pgSayw4zcwgAfI2yM+szM52XP/MzP/Pux3/8x3dDlqfXGt5vzzSOVWhe09rMe0WTzpAZTVP0RD7PczQBqWue7ddKy3Xfx1EADyhIw9n7+Z//+fcGp0o8jyEnmMVZZnC81ovhlRHlfAlSaXgu4BsQDo/PgKDE/4t/8S/eG2REgQbO4V/+y395dzY///M//z1HFNpdy+i4VdrbPwUWVIodbclYwQUAcDOa5QxAo4wka0MG/MRP/MRuoD/HgeG9f+Ev/IWdLLBG51yzzYz75EQ0yC1OsUYy3/yc2SbOYdkv7q+ARLQko4uSL0OIs508PeeaeuN8/7UN/m12/6m9XtEFj/rH//gfvxN4F73sM/vjr/yVv/Lui7/4i3eOp/bYAiLO2SH39x57u/LJ5nR+uiqHTc7yMkJrB/DW+Pitrby1Iasb1i6ZYa2mXbb6hN7O6lknPPqf/bN/thvZh84b2/oLvuAL3n3hF37hu8/93M+9+8BDvCYdks6BBg169V/8i39xN8j5gjDPle23swOe/07emj1zLIVn4LBAFj6Xf/gP/+Fu5lehY9N/6U2ApM/5nM/Z2Xv3fs0EEPr3z/7sz777uZ/7ud0cXdDGuWQXGmyRdS0KXIICbLvkI/lQlrSZnUtGGm9ZLmwBar55tPrn//yf7xL1ZptPumBVyGbwO/nr9Yb38t9U6Q6/YzPy4+SfOCVRrhZ/tfmbbWsE57yWa1YiwftKXmAHFZx6yWeZ4PlsXdrP+DHf0UzMmAkvVVUpKHr6LmYwdAC5ZyjYoiDFEvx61gLJPH9g+/KvX3LV12edS4EFoJ9LuQfeV1TOPiYye3if6qg85VYxuZ/6qZ9699M//dO7mYDL2QEI/dqv/dp3X/d1X/fuy77syz4jk+oWGBMmXdlYwEiZ0GYgCsCIImMUpUbIvqaLspDx7ufAbgIf6MNwN3PMJ1COFZgUwOkkKarZzKH9vve9bzfQLyHFQVCZf/OP/MiPvPvBH/zB3eBkAWRRGBlwFJvGvTsUnKN/8A/+wXsjoM7+ZNx+9Vd/9buv+ZqvefelX/qlOwdU9FwO3td0Gm/rXmfZdsBygSw/9mM/tuMHVYDA++IVfn6tFwAO+GYI9gqkNDNUv+IrvmI3PHeRyGSs10/gLqOXcfFVX/VVu7PpXE5j7q2dS3IfXRipnMQZqGRsBqp5yhnGTZnhHHsf+9jH3v3AD/zAbmbEBI5w6AFHv+RLvmS3D8+5gKyV4XePeC2dxT23z805yuzz56y2QPali7i/9hu6ktGCB8ycnAW9kQPnXFNf3Fc2/pzPPOY928jwUwEv+svf//t//91P/uRP7tZvVoOwP77+679+N+wX+6eqAsfc23rNfVOgnsxVLbCXCqKhhxaYQteaAbPPWYXivlfgvKfjQCOrDbaG9Utm4M/sDCAsGyN+8tZk73mUve676JYAugZ7pkp11o3eZNCbpgPzHteOzQ2UM8j1WWmM3vmVX/mVu0H3qJz7cwbvXXcnPN+nvzV75ljKAh6qegCc++Ef/uF3f+/v/b3dbJ8JzjQmmETfvPcrutQaCE0+9alP7WjDTzXpIkgayEberGtR4BIUUJkl+ShwY/ojvuiLvug9Gelc5vN7a3KhwNeSrtCrIHvAuDNKX+c3Zvc1pg+bnVhyCF8Om59P3IzO/KoGPRKdo/Uxazxbb+KtJWTUYuyYz7iF19C7ApCr+lfb0EvvucDzKoCUKDYrA/gZLZNbeHRV+ap2i3+X8T8B9JJfZlWC/HkFR3jWkiZqD+h5/VwCTJnqt7A+6x7eNgUWgH7m+s/SFbMEYX+fpUl9RYxk9hufZVMnsH6JUhUYHKXz05/+9G7m/K0MMEfvt37rt777lm/5lp1jE/Nq3AKAPiPTOGjKgDO790AjRi5Ba7w2BZrTiXJm+JkjwwBYAIu+/Mu/fDeL3AMA1QfmmO2aAiia2ZgZrBwjH/rQh9594zd+4w6cykFJOCcIzT/0Qz/07ru/+7t3g4MlMIMzIUDLzKB56Grfz1IwzstLXRMcmH3tDu17CsKP/uiPvjcodwUkWJsPf/jDuyEg5alA3VRgtgDKtbMQn7oe28oap4IwT/3+p75/0nsLZG1p/9CzXoJ/VkGCsoonOIsf//jHdzNFkjHCqHB+AVTGuQDmlm776BA9tq+djvHkl9ecSoMAOAYY8LSIZDMeQ0598zd/8+4Zk1O+B1iHv5kDNs14Gv72wQ9+cGeAlTFtvkdH8EN7X9WMnMQZqXgYo5Lsf//7378bjN2yOxm58Wuy+Du/8zvffdd3fdduxu8rYWf/CVIw7MFzLnucvDLIwk9+8pPvPvGJT+wcGGWAmZPzHGbu9bkuOpN9iGYC+ApmIbMFH5KnZmeySgn236mXc1e5ePO2TNqpn3fs6zu3RYfXz8987FkhDzl9DUE+0+Hk/P3Vv/pX333bt33bjl+dWorv2OdYr3udFLDPZ4sm+n76KjkYaM4hV7UV87HBpK+TKrd/19sAbXZL/Mta4YuCdGUzzxKUt/9kx93hviD59Pdt261rBsofd7e/+apr2zNbukzfx6n3esrrD5UHfUgXJduT54K/yqAz27vsOrYyucW2I9fPDY475Vku8dplz/y/VJwVfvYFK/aOx/bSqfbNofUEPsnsI/8Ec3zv937vu49+9KO7GVggKcSYwRzA4nu/3gJd5vmcvuR91UuPCaY9VEVqa6M/p19m33M9hzyY5zNZfIoM5nPJ5ycwuNYKZrZePr/kQsFV934u5/NZ2+kvFtzy/d///e++7/u+bxdALcmNni7IAM/al3DFr1zAPHtfi7gG+Uv2onV0JoOPlb900QLfzSWouTd2xWu57F9+q/z0fC/JBfR46jV5Sz4f/NfaTvrNUvsSHsisstJndvUAwb4AACAASURBVH8BFYHonXfnb2aaz7aK+fQK2Cz4gu0H7yl5Dw1mK53n5GVPpfN6/31SYAHoJ6zrVG4wG06DxuyfhfnUHw5DmUpD0TcYAWfijLwhiAPhcmRWsuKE29y99DUD6Jz7lZ8nUGXQG4zcSogDzAnWhPNri8wFbFSyy8+BsqK7OJ0DJurBdkpp2FsB0CcIQAAXJOAZX+JylioZ4+wlmM2HSspe2+E06ZDhWC+hlBC85tYB9KkcTb72GioUFOxU2acUw20/7lk+qNKyKYKyKuvz9NS9/VIAepGnldCbwEYlWv2P4lopZs9ddLDZPgiUO9bRBEAHnjNW8fnKepllAAHQjQWgn76zyM/KQpbhD/wlYz/wgQ+8+4Zv+IbdYKykeywA/Tfp/FwAunNFRpLdZjwow/SaJefwtAInnF/R30V+PxYcF5UWgH76uXypd0wbZh9g4G/H8u1LPAOZM7NDBNFUNcsZKFindhEFj91766BL0Paan0FHEZzdsIY5z6yZgFIDkD5LN17znp7zsz1/+lH6On6NBjk8zXTC2RrlOe9x33dd255BC3uBX4T+nA14bftln/3xWMnXewXQlz3z/+58+3ACPrUO6swmF71zlpW1h7YlZC+VAXdtoHgf8Hrtc/gYf9sH9G7fc226PHaPz/H/gs0Cq/I5kCtlctbaphLJ2/LIM1CrZJCyPKd93v61l5NH9KdrVvGxz6oqVJZqFS6vnUAzE2MC5dg2x+qMC0B//ARsAXSB74J/DGC1YHIgOgC9Fl4q1U1/4DUBdGfnUIs/uslruezl2b4OPSXPwD/Y6k+9ZtA+uvA/WD9zbWD97n+1lXSOt1jY1DmmLJ33dyh5bfpVy7iv2gBfxHz+AqplpQemm5/TZn0qzdf774cCC0A/YS1ndDUmMiN0Zq9pBuQ0qn1FiishHuiSwzKnJSCv4TUpQ8dmAs1Hec0AOlpWnlfW1+wNhYFWDgagQig/pYTsCct/0ZfKsin6zrMGGsn4KytQhiAAveizY8HIWwDQ7feZdS4LEkAGKHNuXuKijHT20LQ+yeZDtL22w2l7ZmuzAOAqECeF5SVodux3BigzWAAy9W+7RJTksfdwzuvs0xk1ie5Fq+LjgVjWYDqC7Z9KDfk5EMrzP1WZeykAvZ58OZcmoJejCa3Io6JGybAiRs0Z5tHqmDXZAuiVHJ8AuoopC0A/hpqf+RqyhZwhQ8nSyu7K/C5LX6a+tSuAbwHov0nD5wLQ8Zcyb60THYguYJAD17qc00pimjk9VJnhADm2VP4C0K+1Opf93BwbgVo+/VC23WW/+fCnVWqxNg4CqLQPMjhsZuWjek/Kaj7WGfpcz/HWvsfaaO+kKo72Htavvoh4SNlDAoFzaJ8bDH6LtCU/04/was9Pd6QnyRBq35Kp6Uq3UDXh2vYM3blS6PTnaQNecx3ZH7U6Y3MUBPZQNZh7BNCXPbN/l9mHM1AreWNmb81AjwIvzPZRJXMLEC655an7+dpA8cwAnj7Ip973U96/zRrclxl8bbo85f4v9d5sbHvPvsznQIbM3sNeN5OxAtPt51ktqtZI+Zfjhfas/dsgjwLUrwk8Tb3OM81gfM9zrct+qkWU2XNn33juY64FoD9OpS2ArkKiyhlGADobkq8+H715BmVfE0C3x8pmn+Xh+ZTY1K/lojvPRK+q7v7/7N37jvTYWf79OZf3dwRIIAjkDxIyM4HThUw2Q3ZABETimF59Ovomd5yy2+XadFVPWbJWP/1Uu+zlte7Ndd2ba1Xigy0U6OJ9mCvzVpJFdi25kz4JRy8gp4SZAnqy95c4aGXdZ3n37JVwVvczfVLyig0HixCYK3BAsiSMIjlWafdneaev+/w8M/Ai0M94l0UAEgA2fGC0UXmXMmyL2IlIn8brLFfBOI8wL8Oi6KIi5o5GCj4zgV5vMplzlTkHKvtZNFIAL2VSP2+g2jMdnkVGvdPPSCNKi8JCaHRaHymQZyPQIyaNyvJ+++23b6eM+484ZrasQAwEkixM45pxfWvAac4Dw65KBGRJVS1y8D9izvZ+Z4YO8IrTklyzXx/5mI6Adw386x2QQzl+3gHDsKCm+jsx6vycgxrpdAmJ/lEE+gQu6C7yKLlkHhi35sg81FZCEIGoWDLZSL+VDbQ38CsCXXANAiUC3agfZ+1GyPtXCffzdhNSVkank54he50IgEqUIjuUynoR6H85t/ci0JcZnezJCBqA2q0OIFr95Y31lFRyD/C053gR6Htm6WM/UwDvMovpVBuOvXL7Gk/El5q99hDnwDgnHUSnlHVRuxLjXlv4Gvf4usafz4C1xB74xS9+8QaYGr3DgH6g6ddff/12sq+zm2pZ9hnmk33OPnGS1ZHGMnX4ok5tR9iF2UqPsGZv7c/I+mJfAGHZzzM49ZbvHV5SoDmfA57CNt/SYZ+VQC/T+rvuz7TeCuYvu866FMRvzxoL9KjS22zFZg1VjpivEzl3jWCYWxPFMyhgZgV+VBb6JM9nlbKlr3zrebmlHNp7bfoT3mPtWZeVCSeTYID+b1kqeSZUILRmBuYMIMqPK8i/gC4jzLnkhvTRJVjF2vNWQrs9xj5ApBdktneezv2cZ5nloQWyhU3sDQh+Eejvz3q4WdUF2OvafbIFydd8SrYgjF4lIue9CHR7ZSbeRQyzS6zFZznscWu4Pcz30UbASTddelQxiBxiy2rB5oQXVUmITQvTa18VoMi2rcpS1Tcb6cmqutqTrZd8hKpRGMlCQajJiIl7u15VJARkaG3rhE/UmpGcu2U1jUvn+PX3n3cGXgT6O+92RnHa2IE9lMTs1Tqj0AmlyvDM8psEyQQTkAGTiCAgOpEyHEEn53BG8e9Zjs9GoM9yU4wuxLKMZYI8oAKhQ1hW1lFGIoLFSaCW4XBPAHDPuzj1GWSG54tA92xFfSF0OxEbKYq9AMyjZKBXgsr4+9///q1HjtNz7jlmT5ZZasbPtUJIUc+yTWvXZoykjCl/Gf5/+7d/+5bx/wgEOhlSFqKgnNki4tZlr/a8j63PWKORyPZnBjQg69EO66psKQ5AxpuxqiJkUNkJ5DmDfK4xYEqlhcjqopxnL+nktuc/x0m9J4FeRLuRwTyrqnDqOfTGSsuViV/0J3k8Dfz0lrVQNv57mWdbBLoS7gh05zMR6NaY9dRZBO9aeatL9gg7oio2ORPm3HqNQBeYIAiNA7kk0BHps1XII2Sgy5qf6yoQxLgXCLlkTvvbKROQA+aTM26fXLMHOjlUP1ajfVc1kmv0bJvtVKzFIr6txyr6GFVjKWOA7bHneHQC3fNOp3w670f06lKWzxJ0U0fU1qO+7/P/ztEHe97BJMY9X89bBlP6bpYF9TcT1K507Wwz1TMUuORZrtnTOgI9HawkeJnN9JE1iUCXdQA8sjaNe9sL7Jm712f2zcD0hQH8AaZGwHhkqSDwr7766osvv/zyjUCf2XHXXvf77vz6n+L706VlN0WAmBdAsXVqZA/lvx1ZszOjeAYkzx6T5zzd7F3Ptya7I//da/1dld+fROJen3oG7NFhk/Q55z7P/ey0x/kcBXUCnteOz0Kgv/yZP3/DYUnWHh+aHrEvBSTm30zbnH+X/nSlsneN7OKCwZeB0gUK17bq3DV7S6LY81TByPOzBwqsuGVLoK05oAfqFz0rc7Atpny55byc+44u+fyyzHElkI30JSy5dVjrJv/OPvW+pszPdqtcchno7MpKts/S7WWj55PP9RuRPts3zUzSS57b37rX2YrNvpvtqS69/trfL0tAy1gtmG1vMsejE+izkpS9PPEra+Oax1xX9mlBarCtEiqMKhEhz9mCk0BnC7KDItHvRaBbfzBUWLORnZONdrSF6BIrq4rJrBBn/cXp2Fv5fvbiXhtqvj97fFZ4tJ7xHrAwGNvRIx1pX5b8yZ4VdAB7gRHNthAzQaqEPqNnnRUf5npZBszGic0WFcn6dNVynDKQzBKU6vT8Ats6q6bxWfyLo+/19Xf3nYEXgf7OfGesBIiXwUUoF11HCNnofdYmzrhOiLSxIwUJ4wneVUozMgZwVLkKvwuE2Bv5+owEegANgY5wdQKTZ7RwZAGHmSJBfiJCgdm3BCivvS2/CwT6NDgECgBHvVPvd89BuXI2Zn+oWiPM4BOO7p4e1PZk5dmsnyL5jGvg1q0zNuY8WOfmCdml+kIGGqPi2obxnvk/5zOcE4SLUxAQA8f+BGQ92sGAK7rSHJdpLVCnVhxFf08HdhIH1lG9vxmys1cr0A6IZ7QuT5Wp25qTexLo1nd7yvoDCNcre2YGmrN0l3lIH5mHaeDTW8gOpzWxJ7DlMxLo7AF7WOsKTol5vlU/UOvPXmu/zSwZ77Kews9EoJOBtUgwFpxjTVlz9zronwDYyvbWo/yaBPpcL9YNsAnIRg5ZO5cegex0sv3e3iZrPjuB7nlnX7fppB8h0HsXM3s7OTdJc6BDa3hG6gNVru3oT4K8kqD1sZuBeBHqyfPug0wP7DGWxQQgce+BsJ6nKixHiYO5ll8E+qU7+35/H8lEhthDP/vZz/4ImpJT+b9A0x/+8IdvQW98s4IvjNde9/d7+j//Jv5/1dFgApEFZLagv7/6q796G9nDBbcdIdDN+Sx/mz9ktOfPPWoVUos0Nl+yEVF4KYHO1uDj8fXY07M057n3es7nySc2eMG7bKH/9//+31sg79rxWQj0lz/zpzc8SctZ0a1g4NleoH1Vi7RsgRnwgyQA3NvD1hZ/lr0EuJ+9pY+QI7ckiusBjDgS+FmCz7XsyXP2Zp9lU5hDvjFZU4JQfmKfu+W8HLnvo39T5QN60RqrQqmR3K3C1Cxxzh6fgYzLpKC5vpfl8Pu/bH3zaE23TuEV1nK2nHdQZis9lV13jUoxnjcsQVCV/RdRd8se1JPAZLuqqBXO53n3HI9OoE87zHqBMbBFjNcujx/OZe/CeQpMs4cfmUC3B2bFkaofHK2AYM4rdW5k77EB2X6u2WHvTmKX3rikApH1nC/WOyigy34+ckwZEmkOo5qtZM2d900uhO/VyoROzKZn006ifeJ9S52Yf1DwZ/+2ZmtpwVefwW1xP2w11yOvnDBmgdQC/guonoHsR+bl9TevGTh3Bl4E+jszVuYrY4QxqrzF//3f/72RXAllYGTZrfUAJjTrjTsNHcI3QGv2ZPL7Ir4JSkJBqQqOOGFRVOxeJ/zZCPSZIcXxloXi5IxXzojxb54T3kga5Wedf/M3f/NHw/OWvX3O3WBrn/8uEOhTYc7MBI7DnoOB1h6bPcusB3uLI1CGB2PCHtnaHxyEQGJ7rFKLxkfogV7gyP/+7/++9Yq/ZWTpnvk/5zMMrZyxmS0GyHq0g2zMuAaoAP1EXRqtrbL3yPyCema2nueZ5dzLwpYxS1aLkCzq2Xo817C7J4FOF7W3BBIIWKLjGNTTYZjk74xUt6cQLEUmizYGHDs5EkWkVs7p1Fr4jAQ6R+C3v/3tH8/ZD/TaJRTNs0AyJ5uhUlv05LMS6KqzzBKFE9S8Z7muGQRW+TF6yZ6+JoG+jJin98qeugYo4vplA7p2gBbb9bMT6ORbVYwAH4GX7JCj2VjTpp+EchVu6j0JaAowzkYxHgHct/RovezSbT0v8Lz+msaZme7ZJ4E+e8oFlkRMVVGmoLD246WE6ItAfzTraP1+JjBPhkSgG+m3gDny5B//8R/fTjqpQEM297XX/UfNHr1atg7fpnZu5KmqVjK4jQgjewlxcSTwa9niYJbCPVKZxJ4nEzonsUZOXUqga8HA7vmP//iPt2ot7pEtdI0gsK13HXHO/kac14qEL7J2fBYC/eXP/OkNT3+tHrt8O3jLJDDpy4B8vs20ySdpOVsu8u8qRczHq7KE8YhNekui2PN57s4qTVjzAgc+4piBvvYov8V+zU/snm45L/d8busq/4EMRHBGdnof1qP3QXfmX7OnWlfIt1mOnJ05g/hbt8bpm3i/+fSuPXsKz57gyFBy0lomJ2cm6aV2XesvHTmTFG7Zg9r8mLfmkD9MDzutsz3HoxPo0w7znqvYZLx2uy/zyHaxbth1fF7Z5PCtRybQlz3aq+pAthxJRqqiR8H0+B+2Di7IeumAI+NuVMR1sqlKilyrcrq1JkvGLCHT9UsC28LUtq6Z3DBHcOb//u//fmuxyl6rMoZ3O3FMfl8BilU5nFWRl+05psxxL5O0X/48WyN7T/nnRnqbDiNHyI2CCcyp4NxOv3c/71W73LP/X595zcDeGXgR6O/MFIUUkMlJLjNapugsSUHRFFFJ2ZR5ghSfwmUto4kjOw+RNUqTIyJkopeB5bp7jmci0FN2gXuiuvRUURYGmTNLgU9Hh/H993//92+neZqlU3JoLjUE35tr9zOJpumUbWU3WUsZ1LPEDAX913/912/v3mhNpTQYuGvHzHyiaGQbVg58jhxAAQdKxMsSXpbkqcyXuVeOx8kR5TzWT0hQR+cWYR2Bbh44DN6rZ50Re1vza+9NZYr0rAwUBVpvMhFyPYe5WjtyPqwNhkjRbJ5rzRgB/CBzOgFPOeLXKHk475UzxSCrB01gmfGSTLn31vDe/5/gRGVxixxEoOcQW1dF/TLCHuGY987p8B6RKYgGxlknWZMhtoymnIZfGX/2i7VUMAeDuTKz9pp16f/tk70G7z0I9OSo/ZQjT04wqJ1k0ySGKglurKxosm5GoHpm4LFTJlol4rach89IoLMZvvnmmy9++tOfvo1VkSATp1O0d01s7SHkVjJdIFkOllGE8TNmoJO3c/9dM+v1HHk0S2NPMt39XJNAd23yf/bSnYE859zzqc9OgpU+LwPRd352Ap1tzR5yeu6CB4wR6Mtsnvfsxvn5qS8mgQ54qhqJrIEy2Yz1ihMkcgR8L7upNUm+FGxoDdUSiJ6blUTo66qqTCDJ8xRcSFdVEpn9WeYdwJWOz9Yyuv/sqvfm7NS6fBHol+7s+/39JDbYDb/85S+/+NWvfvXWB32SMtMv48dEIBuPrPX7PeH+b1prjULWTGCPPVirnyMEuv2dTpgV7/hFR8By1yvz0cjfLBOXH3QpgT4BWb5eOmyWOd0/y3/+Sbp4YgH5qkb3Didhc/I/ArARdWvHMxPoL3/m9FuN1KHnYA7WI1sSCD8D0mcVrWWVyJkhNwOH4Qy1t4HPlU1tnCVk9+rBWxLFnh9GWStEvi4/j82zJwO49TXL7RY4vSR19gZF8ZFnCV72ROesrHnLeTkqe875u9lCoEp31t7EGcjeSrhbb2yu+v2G9RoFn9Eb7MpsxezN6Ztk33vvvrMsTjbhDJqscmNB/+SktRwWWDD8ck+c8/w+6z6QjFVUZHdXTtv6mxmsE1vYu3e2ML5pn9qvsGF2yN52gs9AoEcIe79ssF//+tdv9tilwTHp2HwEvkrtCa2RAgPN6yMT6NZHeF0/z/Hc9by0m2C0//M///OFZCd6psM+FmBgfoxVK2ETW5eOo2t8ktLnVrWczzurKrt/a8dpj4Zr2v8w/pI42Vd8WDhvGPvR51ib+3xaslGwt5H8gIkLVmCv9dzuoSBdI7lVkMFefXTuGnh9/jUDyxl4EejvrAmbOMMTGM0ocBI2M2OjcjiUdIZPWeNT8E0gk/KbzvEEugjcMmRFB3IME8Z7hPAzEOgZmsbZa9Tc1g8UkRMhQDkxzOolRLnXb44hOHumztLJ1xb0c8lQrMvyRBHqWyX2AFCVNMqY9v49HyCgk6IoCnWLbLHmKrdCQQJOKXaO00cR6NP59H49Z+Vv94hioHCZEvWwqY8NYNq+AJB472VMbfXHnaWPrDnzmiG/tkYYqrNEkv3ac5jvSwGnOQ/kQUEG3tss3XjtrNU987/8TKXIzAnwzjvpBBIWTf6IBLp9GhgAfFQmmUOLVGkfkvNlDnoeATmz9+s0PO3VehST6RlvZD6HVGS3E7jiWsCDvRGotybQZyBAgTwiPcnd1h9jNcfJ6N4jWMzDLIMcSGC0H8vSIMPKwPT8a8d3gUAHGrSH6wVofe1dE1v7lfwr4MrcF7BBvj1rBjrHadpXZTEatwLJjsi1rb+ZgGzBj1UTuCaBbk/NKivLUtuXPheZkj4hswO27P/PTqCT07VTIOeyKehY8z6zegInz3HCJ1AD5Iwcr2RmLQjIwqL4IxX93xFijS1DpmQLk9fpYj9no3j2yiiXBbokvKcd3rNkG9mDbKrAE/c/M8emXjhCjr4I9Et39v3+fma6spUEOctccU4y1xoJfKOPCr417m1Bdr+nOvZN9yLQ6yVbwGclmY1HMvnIjbKojGRCRLR9fak/IyC14G0yKKD/aKWP+XbcZ/fu2WdfXWuL7Vl/0Ig6uMna8cwE+sufOf1Wa7MDX0HYlYHNDp54BDIjzIAOm9lrs20cnzzind0pWJWfi/jl53bS4fWk3ms73JIoDrewF+EX0yZ4j2TLHiDvC+K372bVNbZNPXDXqvct3xC8zn7kF7I5S2AwTmzrlvNyTNrv/6vpW1f5qPYeVSkxVv0H7mTtTNK86qUF31ftpwz0AhlmBnqEp/fuveWTk5MzcGT2FPY9BTB4H5XnNnqnlwRGbhHobL5sArZC/mrfuX+2//KTzWe4jb1aYNXe5LNHJ9Anye39RuQajwTVmcXWrXczq36y/WvNGIGORJdl/QwEes/WSjmKo9pfBSWzcSQlFKDEDomTsVdrp8ceweGkI+CAe7ibU+t/4tOXkOclv4SFWjMCMJyeKxmPdyiB01iSWq3Ijj7He3vb+qsys7FMfwQ6OZovSxZmqxrJz3MTld67l9f/v2bgvRl4EejvzFC9zhihnOb6ulCyGYCAsXojMUQIymXp2gTg7EVJ+UW+cogR9J2UfSWRCWLRTE6O4bI8xqlHeBYCPcUd0VtmVP3lzMskchilBR2YY/PNKHdGWhnrzXHrkh6MCMq0E2DpHr3brah7hk7gZ4Q75WB9zBJOFHJKbcsxq3SdteLZK9tJuX8UgT6B5dlreW/vPs6b/WBNGO1FRgySz36rVI53X1+YjJRTeyLHrJ7qZU+b/zXDahpOvrvetO6N8X8p4DTv0/1kvFo/0yk6avi9pwDO+f/655o/9ymyPyOSvLIGnQzIR8tAn4FLDEU9Gp0MtHqAG8tk4XR5v+1FBuWMxieXcogBhZEZ9m/9343WZrphrwN3awJ9Ot6ev56V9llR8dbifA7gR5UwzAMZDJRxBhAY6ayATGPXMAdrx3eBQLe2AiSAT+k083rpwcEt48p8B7hwKJ6VQLcuZ8ZuYOdH9EAni8vqoE/L/rsmgV4VnsiMGaxzDdnP1ug56E+R5/Y9YvmzE+izlKvnrZykkSycwPDsA7m1LyfpnJ4OFC2jJjKdPUZ2Ns90wuyTV5Wqc+TAsseffV6gH5mcPqJLAlzcV1lOAf49Rz3+0oX9vsz0snrsv7KWjHQaeeb5jpCjLwL9nLf+sZ+dAa32jiycWr7MEt1lGtbGpn7UxnsGP91ytu5FoLO1pg9EdnfureQ158G+jtQ2zmxb5OCl/kyVMNiRZM+sQnbp+6DD0r/wl7AYI7t9Zre25rbszmcm0F/+zOnVVKU7e8S6QCAXNJcO49NVTc/6YGcWAE3fRThaw+ENfD26sWuw32tVhWCgw7O79waS3ZIoDrfg64ZblKCz1fph2jVT3tt3s40SGV9Q3d5evLPVGT+x3rrGz0Kgz1aU/NowEoEc9fM1speqWFpQIpvQvET+ZqMtM7TDf+e7mtno3n1EE5lZ8sks4+/e/P2snBfGbPROZ4nmc2X3FoFuHVXJgY1Q61Lj3uCTtftZVndzzUq67w30eAYCvcpT3m/B0MajrVLChNgEk5MoeNZep1NVuHM+A4F+KWnu72c1CQk3Jd7EBRnJ1fZkPdALEDFPYaH2+R7u5r29dklCoOeZAdXKt6tc4PTeq+JLLnjPquAaI87t3WtUTVx7xqV9Ogl0dvCs2sFWVXnRSJZe4oe+N+ev/3/NwKkZeBHoK+siwcnwqYQEY7zyzUjSHDYjsqCMWAb5VpRQ1wbKpqwYuoERRsZLxjrFValykf2zR9Pasn5UAn0afZzrHPjZE3yW2QQSTOARGBpxxYkscpOC59CYn8q5F8RQOSJzdYnyWQtUkIEhkosysj7KTD3So+6omGKIlvlp/QFQnebvowj0o8/S3yGrGSxlj5XZYLTXKiOPNMpgQSatHZOg5iRHABrXMiQqrVt5Xfu+lg6cnUsBpyW4NR2wacBdg0S59H0wrssAsQ/1OdR3yUhWRaCXgV7Az6Xfe42/j0ACCtgP7ttJ1k5ggCzn3NlLBUMxzjxffcaMZFTGNLDmVE/hgnoiN1ub78mgWxLo1tGpEk6/+c1v3oBZ/2cNmpMAIiOQo7Yk5G49dsni2UOeoV1gGb2lBJRTUNOa/P0uEOhkT+Qc+Vwmy96yclt7YGZ22IPpPeOzEujWVABd1X1aV5y8ex30Z/qcDmjdc+SuSaDf+nnI7TLc2Vr1qQXwfXYCHWBZ5Sj2fFU2jI4ZcFKVjfeIvoIDycpZpSD52RgwZS+eCiyiK+mXvdk+fS+QtCpDRs9VMFvgqM/SNVVyADCU3RQgMjNPWh/WfER6wYXJFH+PMOi0N8umFyjwnm5brvMXgX7rnX/Z9ae/VisE9lOZjWSJwA17oHdvbWULki1sKUAiuwopkG987lq57Emu+9f3JNDNcS0olsDtkaeapPbsh4lMvKY/c+Tetv6GfCoLjOyOnDIinwqoLnC1QKW1az4zgf7yZ/70VqeMsk8qHe3nguX4q8mkgrytE7gJ3yYbgEwqSMOINFnqVXuGHNMG7x/+4R/eRjqwipN7A8luSaDP1g/Wub1TZt9WYsfMoIa/1GbQPM7WUPZbgeFbVf/m3mN/1A/YGLFpnEEHt5yXa8uk5fVmmydzpkqLUwZlmJyxCopVmgw/5hdO/+2IjpyVFvmdfPRs3gJK6BRrouqWfEhrGc5s9E7P8UKQhAAAIABJREFUDQiZc7FFoMNS+h4E3QyU3ht8csv3+AwEejrcPJdghGCETZ172POtGdebOKt3xcZH/pKX3pcTpvXoGejnzsPy82Fl5oY/VFVcYy0xClbOpoXxzPUMI0BAy9onM2dbukvv78jf9yz8Os9ENiHPtWHiNxbURD797d/+7R/P7PYj33n0b8w/HKhkp/g3c+7ea1tohK2eWxHl6H29/u41A83Ai0A/sRYmiUVYIkaRpBRURqjPRFgiigjHeiLt6RFRJFC9aggvEf1OhD3lFFHOqPr+97//ZtggMxg2jKzKlJ9azo9IoE/yhqKfPZ4ZAQEF5qIoKX8zMxg4NYzBopF6dnOB/KrsPaVfhKf3MXuoXnP7u8+pWDlqZREfjQY8cn/AgjI+PG9zC/x/ZgIdMFzvqJlx4HmLmGXY7SGkKN1Km1pHgTHGNcPTPm8uA5bLXL9GycP5rqfzOnuePwJ57j7JpLIYzR/ivJPx0jvwPrwbxqM1+QiH+60VB0Os7Ck/M74i6wRmlDWN3Cw6GjjCOa4HIyOuspoc1ABOUd4M6AJ7gHoF9lSqLiN6bV5uSaBnQFeFgXEqkOC//uu/3gJKiuKc7THoOf+uv685AK7UP12fQSCTkc6q3LY9Wj906yGSaOkkfxcIdPIlcs5aS09tlRjdu2/MdxU4AFNl1BqflUAn92vJQs6SLU6g3V7Abu/8bX2u1jLWqP0egUGevAj0P8wcmSeA0Emumht61gg8+NGPfvTFl19++SZX9xLU13h3XWOLQAcgVmVkyu331tjM3C6js6zAZCugNFKazRAQFRhVxSR6JpJ7q5z7bKGCQEnnGKvOY/RdswwogDpQh6xIjs9MAteeLWNqUWL9V+o5e3aWJawcK6LU9+Sz7AV+XwT6NVf69a+VzUPnsw+QU0AtwYMzAJVdUaacPVXwN31ETmYP2ld7WlJd/0mue8V7Eei1CMt2nXO+p5fx8qntt1nS156vR+41eqBfd5b//GoFcEQCFViN5FsGVFe9byug+pkJ9Jc/84e1EaZUIkaAO8ISTkT/8tvp5llyHYneGql/Kn1Ib81WOlV2scbYf2Vxk4czkMy1Iof3tmW6JVFcKeaef+7zrXYKkWnk+SQS7bXZRgnhC29jw2y155o7mO03+1Nnh7juzDy+5bzcUj65NpkMIzHv1h//WqUn63JWN+LHlHBlLdbaB4E1/be9dtQSRyqAk206A0LgpuGBfl/1S9+DGIVVGNmqbEYnfX3u8SLQz52x/Z+fe9T7LblnKxFo6+r2+sxoh+MISjPyI/gn5BscvrLe2hR+VgJ9Zp3XqhCOXmCW0e/jKKpiVhuQOdd8pXBqe74klKqOXVKOff+K+dMnPVt73ojX+vbbb98IdElA3Z/9L8jl7/7u797GZPQ97rf1bbQOVcuDLeCHwh2t+4I99UAnN8Mu3wt+PzJvr795zcCpGXgR6ItZmQY5pcL4ka0jQw/RltEO6GJo1HvUBg602iK259dlKNZrCHEegc5ZDNBiXCHQnb6zSFfjWsmbRyTQK19fnx7zKZJrltT0MwAyQJFzU6Y/Y53RF5FK4Feq3FzVgxngXs94IwM/0GZvGZ+94oIRUZa0McAR6LgV6bv3+ns/55krZ+8ZUzSA/2cl0IHwlcZHojP+C56ohDuCkmPcswOB1g7OTf2ugf61CTBuEejT4Khcq/EaJQ+X9xqJnpzZ+/7v8TnrufYE9iG5iHw1lnVkTiLQGY6PQqCTK73vGYUNJJiEgHVVpkJ9dewnAUsFVtUDvEAZpAVnwwlomQ4w8Ph73/vemyFab7ECoNbe2S0J9AiLgCD6RoCY07vNWSJPAkiMgnKKSJ9kC3k39RY5nDNmHuksGRocc3MYiDCBge8CgW5O0mnmxbqQmW9uLz28lwI9cnQKVlgD+r3/WQIr+8V1vKeqw3AUf/KTn3zxzTffvI30KHuEgzUj0snhI4f7SFfZnwUrItDJdPLEiKibFX6OfNeRv6GD0hl0T8Fcfvci0P8wo89MoNNb9SYHEiX7rfGtY2a9TZuADI2gItfqWVzZzkBoOseecdILBXtuEfe+J5/AvplAl+9Kpi/LCBZcY+S3JMen7+B5ah8AGKqnOtLAtQs8ZNc2X0aZKAFE5uzcHvIvAv2IVLrf3xQsyifjq1WNjV0e8Wq0ltLtfs6OpS8KIFQxip4pYOXavtj9ZuWLN5/KHABT2ZP5JvY+e6/THrG32ZJbwTFr987mDMQteHVPJuna9ciQKrjRZ3RvcoN8eOQMdDKoAI7pD3oO2AAbW9YUu6TSxFstcp6ZQH/5M39Y4emtqoPxZ8r6pbuSQ2TNLFFtfSSH7MvsZdecJW7JvFomzExe+6aKB3TgbNX1XvBde/OWRHFESdjFbD82g/OXcmImD1ljBcib1zL8jJ65CoDv2Up9B/0w+13Pym/TH7zlvNxaRxRUTrbAKcMF6Atrji4w8meqSFSgPt9r6b8dud+ZiMG+mpnv3mltQlXTqqIqnaJCTJVi2KSwNDiA933u8SLQz52x/Z9fvt/63Ru39vbaN1gjbH8ygo2BVA0TgvtU3ZNeteerKPgZCfTp15nP9gddku9vdNRqIXyQ30WPzMRA+EWJffa8/VTAzJ5KwvtXxb5PTj/P+6MrEei/+MUv3gLEvO8qhZS0aSSbSvw5EtSz7+7+8KlZvU1yYvqcnR3map3/4Ac/+AJ5/sMf/vBNroav7a0Ac849vT77moFTM/Ai0BezQsAw4DI4bV7CZQoYQoYRNEve+F0R+HsFTIqw/oOiZgMoCLMiyzjfSAinjJ4ZxflMBDoSIeeEos4ZNtafB1jnmeoRSQFNwy5CuDIzlRM0X5WS5DSLkJM5yWmisFIMe6OD94oLa6XySBwszwXkBDjt7fW997u2PifSvhK31l+ZCoD+ZyXQZ+YYsGoCP96pdww4YdjNaN61eQJuz9LTe3sHzX2a0+53iJ1HBpyusa7mNezdovPtw5zrCPSyRCPQ7b9HIdBrxUG+kh31BWMky5KutxNnoUwChuSpiMtlkNUs1QZoqP8sOQA8ZuQ5OcwZ3VtR3bck0GdLAjKCg1+UPJ1XsJL3Zk+1rwoKS7cFtHhGQWadrlnJa8DKP/3TP72dwE3X4GwsA8y+CwS6NVMPeXMawI6EvfTwTpYloHtPz0qgc1Ln+qu6inFvxsul8+rvZ6UJciPS0p5/Eeh/mOFnJtCRRoANAHhZVWTg3soQ9nXZb0YkT6DLDLgAps7Ieuu4zFyZHYFU7mftmC1oyMxALoAXnVNZR2AC28jpe6oMYyR717LEZ2sP67sM91kikj05M9EE9OabsIeA5O9VWJnP9yLQryGlbneNWSraOrDW+MTkYLp8EiF+5vcEdNkTlf00Wud8lTJGbnfnt73yvQh0TzFJrfnzkcpUZEikzixFSmaRG4/sz9DFBWvKTKJ3OslSpTyd/I+SGbb6Mz8zgf7yZ/6wv8POqvoiU+3Xv/71F7/61a/ebLfZs3yWpGWLF+i8xNAmQVUQnHVGH1ZtEAlZ+W0jHCKdS7btOW5NFE97YxJDW3Ij39a8et6f/vSnb8Gz5H7ZiUZ+bW0lYXV7jtm6Y/nz/Ptbz8ueez36GQEXEdQCgvkx9ip8Ml+6KndVRODPrPlvR++jv5trwDu1jmc59yo8um/3wwbuvqqSRi+ce7wI9HNn7NjnZzb6TL4552oTlxcAWE9sWcn0aFh8rRkR6NbGZyXQm8eqt85KXyXf1KpQ8Au+ocpq5r2AKyNdUIs0eyvMmgxYq8h4zrs797On+K2f//znb/wWn6/n8EzZU0Z6tASYNc7p3Hs59fn0T74oTiycmc1dMBD9AVdEnqtwh/v5DJWtrjGHr2vcbwZeBPpirovcjOgtQocyYZCXKbLsERExu5c8X75i31evJSMjjEBDGhJeAHcGq4z3ygMb13rGfFQG+lIAzqwWTk7R9KK0KocKmCEYU8iUdhnFgMzpqPi7snrMTVml5moa5SIoi/D0rjL+ZwlBAneWVQpYPGf7zV5TnC3P6F16lq1SWed8x57Pej7rwfrkgDCIGe0I42cl0JcAR8/kuRgulfZn2EX8WStrBzCwoBSAUcCwcSsDfUbwerdFuyPxHxlw2rNuzvlMBDpwNAJ9ZqDbc2Wg197iIwn0+jsagYYRDt53csj/IXc766VTj9i1+ZmOKVIBCc3YA+yZm07BPwVaWa+V0t2K6r4lgU42zNYFAlPcs5P8KzPafec4GU9FdZqDCciaYzLZ/iygae6PgpgKNmtuvysEOr3mpJdaEyK6b3k8K4FeBnp9FsvY4HjSc/c6lhnoAU5skGsS6PZSesUYKVs09qXPGxEmYIhjryyaoBdVc77LPdAF+QRsks8T4Ng757PveRUVgC9sr6oT0TlVbzFa1wGUtQwx+v3aQWdl+5LhwHwy1+ioMhV7dxLoMwO9MrWn/JSpL9lJ7C2ne2/d+zngx0h+BaSbx8j1vdm27xHoc/+XsW88UlZ07/s88rk5n0d9wCPfe+2/CWCrqoKMumxmPmlBp34GDtYz0fuOUCdrWjv2QxV+jN5nWTiVh+3vrv0st7zePQn0az4Hew0J3UlGRUI/IoE+qz6xKektJ5nHD6lENVC/ijp7A1WfjUB/+TN/uROWFbX4YdpROa2Pkgr4pdZI/k09Xd8rSVsrE3IQeZLdhBidepW/W0Y2bMLxnh54RKJ47jfYmqpTTvM5W8EIhuLDOM3t2lFvZaPnDQ/c6tXM9q26CUIPBlvgFvuid8peQuQ72TuPcGQrsZfMXxUTrZ8wEWPVtWBIeysWXOP5Zoa89VzClp+nv8/GKgFpK6hz7Z7uSaC3tmYlqH4+EmQ2K53UqiY8Jz1D1xSoFa5xjffzEdeYla2sDwS6ACSjtVnrNM/bGuYrPTuBHlE+1w25U5Uv62BWH6kVgrVAxvN34BICYAoidU1VKDvZtnEP5BbbxGn/Tzysv4+k3qM/jqyVZfIPfRlB7VlLHnUf6TMjzCXfju9VFc2y7mcA0JpOnYFpM/Cj1mR9d8FwRnK0qszstXSqe6kqs9E6bQ7XOLEj8/X6m9cMbM3Ai0BfzA5lTICWRYh0oUycQLH6nFMqlaYzZpAfXW6UEYMrwTvLDRNYMiRlSlLgSJ7O2cdwfvdHEejmLyC4ks8cGY4IY5hSoqTrkUkpUUgEcf0ZywqioCrBHlhDqFZyDgkaCU/4T4eaQPU3ZTuUVWqs12V9fYtciiR6z/GZ87wssRf4TRkcKadzdP1Yf/UAsX5nufNnJdARk0B+Sh5gMvv/ea+nDDtG3tpRD+96VNWr1VqkxE8d3uPMdLDG+ntG1HeNQC+zyLtAnjsZYIzEc9/H0bW+5++WgTwZirLlkQ8Zc/ZNpR+NZEJZ4muy1fdPY5A8q7wTh6sIdCNHIyff2qz87VaWwi0JdPKJjuEwG9MzfvbcZWlUbjW5uWaU1sIivVW0LplDHpVpLfBr9hie13sR6HtW9LHPPCuBLrBDtqL9UinBMmmPlBQ8NntfvNkala8G4Le3/e6aBPrSjiiA81qBeBMYoM8iwgS8vAj0/++PwZZHCPRJbLBPC7ib7XOsG+tnklURiWV2WE9IxjX7Mz0zSXmArT0uMCefoLKBggrZ0GXhVYZvDZyZOg0xlc3Oti7zjp6r57tRKdcyjAFDlU5mD+w5tgh0dpa1iXQFVFUy91EJ9BnAu+fZH/Ez+b+BiAjWAk3ZTQXHWRszo46ujwj3f2Xe+ft8N+uTP1dlEbJ92RPyEefk1D29CPT7vClkWsCq9Rc5ClSdlT/Y2FXCsMYmwLt2p89EoL/8mdNv0Rqo4otRQJlAZifbif81A9TKriWr3iPPfWP6XOAhHV45Wd8zCRD+Ur4OUjQdvoUlPSOBHom+l0Cf5BSdEkZHt68dbIKSUHwu28PIhnlkAp3ei/DhC1uTcCw2Id8ahmustQd7aW+w4TUkrnVcFUE6TGCCUxXQmZjFFp1V+c797nsS6BHA9mp2S+MRDBZOHWbK9q2intE+D/P7LAQ6OVlbGJioCh61rYXZ0KdOz5sNzoZ7ZgI9X2dp7/KxIsrZB/Zu1XGnLOOPFKTMro34po+Qvk4Yhn0QWUx2VWmMDPN3uI6SdmrDN3XTOVzE3j06S6S7x5J/2PmtdfunAAEjG362GaP7nIK2Z2vG2cJr6sBJmJvz2jwaraOZpGb/dcIn6F33Zn/jdfiz7od8qoWye6n62S0z5PfO8etz340ZeBHoi/dsc2dgMN5EnFImTr+PJKJQRGPJ1DNemhGxLAVefzWGDaFEcXMSfVcGJGH8SAR6QrIIIkIYiFgP0ZQRhUQ5+Rxg10iJ1MMcaMbxcfrZ3NY7icCtvD5lN8ulzJ+91koG1+fSvAXIp8j831JxrQGMp0SCZ87JjzSfQOS9xMjsuwzAmv29n5VAB9Zl4HOIvW8K3sjYr1+zdUKR2h8A3S3HbBpBOWkZOaf+jnIv+8rIIbKmGVmU+HeNQK+/zyTQkegca0C3k6GdXNwKaLjl3iiTqr1pHaki4iR/MgA5sJHGCPRK+2UIbt1j0c30AnAPWFyWFoJKVjeZZk1yPMxFzgj5s3bckkBfq3Ti/r1D5ZqsaXNSyXHycc0oJYurlMLYtUci58whoMXe5JALPuuceutFoN9uJzwrgc7umRmOZftYP1tlWa89k2zAAgDJ/AhQe/6aBHrlvwssBGgEAm1l6+x9XnqsrB7fEfFKjr8I9MsI9PTAMrqfrpxtZ4Crkd9s2gBL9ossbgC8ANlT9qdrF1BYBmZ2iLFM+tlbM/s5gMP4HiDTs0RaWTf0mtK4fe/syYw01yaJX0K/zR5/e9bmewR6Gej0Jj2aLn2U/tkTJPqInoZ75viczywzOq3ZKqOxx5NJ1snMUGEjRKBbj2UKk+NV+TIC47xD4KN3WkB6bTneW5/nPMstP/si0G85u3+69gTpzflvfvObt5M/SIYW7MrGLCOWzJhVMtbu9NkIdDL55c/8+dtkG03cJ+ICfmYN0KdO/miBmHRUlVjeW8XNt9H3hAUiHeaBGNWmS19Wcm1PMNWzEuj8RH5dPXK3MtDbv2xPdrQ9B0OB4WzhNAXp0TcTy6p0MizvETPQBVbUQxqBXrKP9WNt8K2tE7bfnkD999bnuf+fXWd++QBkKcLUenY/yVTy1PsVlLT1fte+/54E+mxt1HwX/LmWGLM1b3yvql2yuWflqM9IoM/5WybGsMvKmq7Sp3YVZNyzEugTn1/au3ydqkZ49+SU0xqIJzCyX9MtcOjwQvurio5kAVsYGQy3dtRmFrYRFshni6A230jpZUuHc/f5e7hlft6sLkZepUtr6VNV28k54WqQ6f6PLsjuN84WXmGGdOEMAJxBkdYQGR9hXoUMc+8s4dLvXRue6mTj0emd5NYenXvNeXxd6zUDLwJ9sQYI1LIsjTJgZVgiiQBH9UsMCLgWoFPZbYqbEAc8VJ6RYKj81J7Suh7p1hno5mk6dBm8y2giCqQozAA/QDSBmdIxcmoq1U6xVMI9omkZLUwgM3TK6jFvs1cJoVwmPMFe9BRF5ZoUgpECKEOH4ipyfUaw7wEe10TJVNYZr83bLNPa51xnOv+Uhu+fUV4pqbXvXGYqPROBPnv82QdlOTPwA24ZM95Zyp2BV3QvMHcLPJlg9/x5bS7tIxHFop+NyMKU+yOWPLylSmNo55gwtMsGiUAvWywCnaz6SAK9LE4jp/bbb799I9DJoSpTkAEiGcuiO1JJpEAhcm2WmQQi+56CgXJAZBlu9di9JYHu2pXvBEK6X/LZ+yQb9RRyInMKWso4PbW2TmWA2KtOe9l+RDQKIMj45ZDPkvAvAv12u/aZCHT6W8UfZB37B1jmLOtFNHxlf283Y39+5ZlRzB7MobOPIg6NZF/r+0iG/LT/2DLkbIGcbCrHnoyptXmZhKjnSIf5ucAnY/as/Up27TmeuQf6NUq4r80R+7R5ZsuQt8lef1PFJXoBqApcBcRPIGDaQ2yP7CF+ieuziYz8Ee8snds7ZecePbKPvN8IUTZQGRrGme1eph97bC/oukWgV4I34qOWPUb2+Ucf7MzIYfqM7VAZ/UfPgijYeQYA85fYSgXxGFWWiZTis+WLABELWjX6dz4TfW59OoGJZZdYp2Rk64TMrGysfVgJRnaH+cs/fERS/Z4Eev0gl2P785x94P0G8Bqz/9iAwNtHCgjOxw+PYR/kcwjqqH2AET5SxiSZt2fNbBHoqnfwCVyTrV51t2W2qLUaEWb9znV7znt577Pm4uXP/OUssY3IKIFpVdQKByKLa82F+Ko6inFvmdeJEdC/sEAkOv+mBBC2IL2tF6uTLnb994KwH5VAT87MEu4y76c9bm8gV5GsW7re3FTNk70QQcOmWDvKUDQ/1nxVT4x8gUfOQK9nrzWCnIINWCfWgp69TmuEj7BnjbwnF879/5l5611Uqpt910F2Ws8If1jAFlax9v33JNDN8bKiaSXXj7TRdL2qpCI+Z1a7JJ1nzUCf9sKUa9ZnyUn8lVodGtlltcdkt9UW1Z5/RAJ9PtcSZ5/tKcqA9gwz45mfJujZ3jAnBZ37/GzZIYgg8pafXPCs76wapdH14iiso2xkumkGrrtG+oktPTH/aVPMYNS+8xJcwPsuAUbyT7rT7ybn4N56fvZWwd9rBPqyVdgk0CvZHmdEP/QO7LeqEhvNv3fks2QmjmhmxvfvR/AHz5XFr88//wy8CPTFO4xAr7cWw6IyxcCq2ZN7lhS8NCOC4CVs6x3HQUSgOyPQi6QFOgQqnepN65FuTaBTugARws9cEYBF/2Vw9H9lrfp9QC5lVjmOMsR7JoK67DOA+Vo5rIimIrwytBnnBHH3QwBnrJqv+hAbiyrjIBPQlRQ05jAY9zpccznNsiUUcPMAEMipMCfuL6fFvJQ5b3R/swTnLJ2yJn6emUCfQD8jpuAVDussa2u/BUBTogg/WVz2SECc8RSQsiTOt4CoegYi0IHf9QxkeHzXCHT77RSBDtSyl04R6MDujzjsownckuMirZ2eIeDWPSPAOo+UUyuC13WL4DUn1m7z4nsKLKA3tubl1gQ6ghK4beRoJpc4S5xmp4CUjPitACJyK+eLzAUg1K+OXKvMFYdjGr/T4H0R6LfbIY9OoNOFRXm714g6GUSRUcb6bxnv6SwFEtjj2TzsHut+RkAjLKugc4RA5yByXs2BkfNYOTXfvQTb9hAEc1XNkmmzDQ5Z494BIk77NBJ9q83EvPaLQD+9f82td8g+RVBV/tXofbBhnECpApfI3d618ZQ9RK+wh+onapyl1OmW7GdAx9Eju4h8rqKKfVm1FWPtlsh2+q3sYs+059gi0IGis+0H/eT7jFvtVfZ87zU+M9tOsdNlolQV6RHub+sZkweROPlK1upslTSrh7GpaovlHZAVTgArGV1gr2tFapFl5EPVx8xTa9O7rCqYeSs7p+y8MlsecS7vRaCbc/I/INeYH+TdnXvUwqd2cfZ2LUqAuI9AoE//zFrkczmtpeQQkLsMLqN1yNYkf/bqrS0CfVb0cL2q4C1tj9Yw7KLgvuT6ue9m6/Mvf+b07ETUCbh0Ii2r+gK3QfKqqiUQIhzF788JcGo9wpcil2ABVSYi7xDKdDiClO6bPW3X3usjEuj0cbqBjPjmm2+++OlPf/oWuNL8GRGszS37ce3gg5f4YP5q7YGsWTsm2WKOsqHoJrrhkQl0fnU4g2es4iGZYH1ESlfVLRLsmrJi61ozUcc+qVS3+y7hyCjwBNH/5Zdfvvnt5/ob9yTQ+WNVBrPGwtCNR3VkgamuPe1swYLPSKDPRK4ZPEmveMZsPnMmSLY2BHza/Fz2faQve+3RCPQZHEKOxU8YqzbaPc8+27XlNMYlkDn2QbqcfTsT78xLLeXok0hs3ztbfs716JoFXVmXs2VCfIORbAjzMHYPYd5VhvTvS4Nw6K6CRdjo6U73nc3pnumzWt12b5Vwn0HEJa+5r6XMsNYqHz/1jHczg1SmjcvHKpEH3l5guPmP0Ge3PqKPcC+Z/vqej5uBF4F+gkCPPJ8Z6ECrCPT6uN2KQJ8Z6EsCXanEiGbjRxHoszdoTi7lSwgXdWmciotwDQg/1Q+kfrsM9MDz97IfAxMI+Qxto/uIUKcgMohSBimlskZ83zTOM9I50n4+IqBTGJQFxT17YLqnoq44GTOwwL2kpDjvlT2udIp5omj39sp8pgz0Svp7T+57lkybRuBU1JSqSGgnA7f5qxTOKfG6N3ujDPQMyjLQGUnfRQK9NTsJgUmgz15J7xHFt1R7BUJFDnMQ3adgKPutPpzAjoBg45FAqC0ghJFZuwgOiEwIQR6+a+24JYFuXyFwkNzmw/y05wQVyIR0ApxmhZC1e613c9mQSPnKbPrdzL6XeQ9sN855fhHot9sJz0Cg15YD+IkYtFcRdbP09AzmOAf8vHRmC2ybZcc41vbGtP/ooOyyIwQ6+wA54LmN7JeyKOzPKtFkh5wLaM1gPvIqIMHvZ2UI+7Ogl71ExItAP73KzHPAAHvvl7/85R8zfmZQBB1U9ppAwBn5X+DGKXvIt2bH1AOYDeR6axmTR/aD/Ym8AqgbkaOd7NBz9du8hy0CnY0RcZWdnv9wTxmwNmfuraoY9sqldsSRd3P0b8o2r6rQDD6eACAdHpAGKJw9hSeIWN9G74V9VV9i150tkLzv1jc5Odu6FMTjur6rd31JBbCj8/Pe392LQDdffNfZVi5Cqsok793r/H8yiQ/TSS5FBHoXj0Kg5+s1z/RiJUaBvGTSDGBD8hQIRibtObYIdHu7YHqyZ5Ymnde2H6r8wX6Gaziv3Wbm5c+cfqMzwJ2Pbm0kv+Akkdr0apUCjlQZsx7JNMS5IGHVGyKd/J7+RY7ynfh5fddWa8dHJNBnO0L6Hnn+s5/97M1nLNmETyvQL1mBVFs7yKqC7iVEVIEHkb5FoLcz6+B/AAAgAElEQVT/64deEJF3+sgEOv9XlTu2nufNTjdnVRky+vclmaN75NvW/Po/OHMVPfhd9cH2zuyXH//4x29nwZDn+Bz3JNDpL3Nd5jA/sr7JR9pfLTNkZ+WXZyTQ8xHKwF5mA5u/iF52AV3bSa/Wqodcy9Zn7z4igR5B670XGGi0pvlibFPr3DNnU83+22VFG8lwmLuTbTQrtbH7CyjK9s0fax+5Ll1UAOCs9sPumn7eJMyXiXz5ckaYcwGoZMi8xhGZkFzlX8J2Z5vdKo3BIcoE986tn4nNzNZVMyt+eT8Tv7cWwySqZkwf+nkmwM3n9Q5KfBLAMefsEfzBI/P/+pvnnoEXgb54fzZwgtUIzEXiIdD9uyxLioUDl/N0jR7oDIBKiASkMtTrgU6RRaBnRH4UgT77gbrvADWGSxFERkdClQFeBon7rxQHA22pkM7dVgQyJRB5zxBgSDnNaaU03fc0iMr2pgQZ57M8SGXkjedmvWWkFL1ImXY/QAHOVwqKck9xc2BywI3mKWCpygN+Zx4niTzn65kz0Os5y8ABmJSBzjmevVbMU6VdzIf+dxHos4rArBwwIxRnaVTrYe1gYFQJQha6IJHAwe8igb6WUWf/lhHC0CYXnXsz0c7d7+993voostLIcS97wDtFEpU95R4j1M/d5+7DWirS3LoFOvz85z9/Ax5cLyPcvFRmku5YO25NoKfPjIz99gIHoR7oMioc7znN9tSU94AWpfKdDPJkKH3ZmjBOfUkW0nP2mSySKrEYAVOVvpvAlHsDzCvdaCRT6+vMAam8oPmelUTuZWiT92VvGM1TkcPWGoBi9jx+bz2v/f8s93wqm+HRCfSq11grQJBaZXivj3zQRZW2I0fo5mwyevvcY7ZWIKtmqxDyagKy1+z1hRjIrgCOIAQKcqHf9hwvAv30LKUX6KL0Ap1AHpAPHeTBV1999XayY2YbIfZsPRgB2gUUAvEn0ECWRBbsLSG75936DJssmczWF+BBThuBGAE61k6tUMj4PUcEehnQs4IJW+uRD4BWut3e8ewAVuORSjbXetaZwTuzjSaARd4U3AEgyzchgyOg+ExkTT4SOTF7CtcWa1kSmS8TiMheBM57r0bvue/lu3YN/kyl3a0jv69CGVthAnOzP+RadbJrzeXade5FoE87tvYhBZzlX5/zrK4X8ee9ky2ByvTXRxPoE9x3r2RM7QDMeQG81hjbTias0b1X0p1M2nNsEei+ewkGn7KFtSfKlrNuC6g5EkS3dc8vf+b07NgDqha1RpAUtQoEuH/99ddvJCC9OsvfvufXnPo2eA0/Jf03A1FUMOM7Oa2DKgVu6QHvtExIPmqZy8pqW8MfQRTPHtnsDfYKX1bA9SQsZChXrYyPtzaf5EuVlKowhWQ2h+8dk0QPs3t0Ar1WcfxfttIMFiNb86+vHWDz3lye+n/2lft10s9VETWq5vgv//IvX/zzP//z23o+l+y/J4HOpsj3NxboaTxCoKeDSoCauCHb7qMz0Gcp8ojI+X5nctCStIxgrn1olVGnLJtYCl+QjnWyz6pARM89GoE+E9asv4kjWdMzMbJMc35ZSX5GOiKcmayprayx7Hs4Z+1aTu2LOeczuZA8qMqc+Z7fC6cuSJ7uYP/6fkl9bIlsYTZ4gavewZ5KJ+/JhtZLrRDYme7b/Vbe3e+aMzpr7omuvzcprc9P2715NAfZUJ7d8xa4wMcq4NbcOI7o8ffm4/X/rxnYOwMvAn0xU7NUFoGCdMmwZQhWpg+pWWSWMUP56IamjCj8edbTCYAQ8QLAADYE3KxlRt+6hDthWt8Zigrg7QTAzKMeYZ6BIpi9yGdJxsqBmMe1oICtRU14T4WeEsiZCnxw37N31YzKQ7xGoFOYRdttZfov72kqFsBEWWRIVwZrkX7+b5biW2ZXW0cc+Hp9Uyree8pkRrv7zCSGno1An4Afxd082Qv162MYzx40DJ96pXBGykZAjJZRZyw60HwyFmd7gXrrGddIdA5lZW3qixPY634+GnDaK+iv8blK0lbhoUxmDhhjZxLolQH+SAJ9ZgggZ4EsQNzKLwtGcp8zsvSI7JmGOyMd4PCLX/zibbTuahlhLurJB3hbO25JoFv/ABo6TZR8TgMDnoMQ8Yy43qPLkruVfxPR7rmd5FDBP9aGPWrOjZNAJyPb54gZ+z/n57MQ6GRPLSfIpWyHrUoEW3u2vljeGyeqqhtLwO7RCfTZCqYeiYLwtnokXkOWXXoNcmJWAuLQVW76CHm2RaDbh7NX8CzxvWePbj2ra7HJyG8j+za7Z28gwItAPz3D6QV7n15AnHcuCXSlMhHogMsAHPuabZLtyh4qCAwAHUhv5B8E4NNnkYzXCBiiMwr2ZMfWJ8/oXoE7bGdy7dzAOXNUgACiXuBwJSTp70c+7PP2DVuwgOplgNg9n2FmdvCHZmnEAk6NM9uMPZetZK3NCmJkQKUmyaB6YNLnZdsu/Q/rvax132Pd1pqCrq9lR7ZHoCXCqIpfs6QlvVkZR3bDbOkRKfZev+Frv4N7Eej8j7KCCgIvgNfcnntYH7OVGP1bFpL3+5H+TMTF9MtkqhbAbI0mU60HwSrsKCP9OzPC9szLFoFuPWVTBZYnU+e1+ZswGffBfi5Yk0y+5jEDH7z/lz/zh9klZ/ifSFm60Tst45kdM/XqtJuOvBuyUbAuHWVdslM7kYzWoZP+9f7JrfcI9IKPrXnPIBjA6O8/gkCnG7oncrtgaHNbNRgjP7bA5kp8nwrgpUvSNeRX5CZMZe1YVm7M9jCysT9iXvauF++uvuLwonA966AKBcaZgX6pDb/33vpceBsfe7ZILEPXKChI8Amb9NEz0NnSa21njvRAn/iLfTnx4o/qgT7x4bKFYdnub2LYy8SguZdm+ez58yRO7TFzSccY4TWCj5wI9LAstt+jEegz8ME7xEfUSshczSq0JbZVTS48hczOrmX3skf5xMY4F2NVkd5rEVqJdDavua0lEjs4uVibgJJwXLNy6dm72SL0TO1q+BzLynTnyoIpE8xJ1Y7C1+N4/Lsqk+b2VH95a+oUsd53LJM9pj7Ojq9tba1rZwa6n/kFtd69t9w8Orevv/u8M/Ai0Bfvtoy6jEjGuZI8TgolAphQVcZIZJaRgDs3Sm9+NSd2ZnYwzIsAIkzq8cxAn70z1npz35pAJ0xzxOttFIE+s6WKniqCavYWT1EZy7qhmI72G59RdUXVp6RmVYH5M+OhEsbuo4gzABFFWcTd3hLuMzqQ0kyJ19c0Z8C7ryztjIymyGdGp7koinVmyLu/FPuyJ+QzEugpXkR5fbKAVJVl8kxKPzPinAy8qh547/WjAWLUhxO4URl382heA+8YBjNCca1XEqNgRua2XlyLg/6RgNO91VJtEswhQ5Bs5FhPAn32QvUePopA9z4RO5UmJVsD5snpCMxZ0cP73LvP59zPLC8GaKADEt36yfgVnFOlBN+/dtySQCcX3R995v7sneS1d4fAcW7d3/LZM/yNSuTLwHfaY5GMQCVBA+bbuEagA6dmD7PPQqBz1AKgyO3K/ZrzI4d1ms6stFcOxrzeoxPoVV7hvFmbZZjR0Y980CfZNJUbru3MkSCcLQLddWU4OenAaStd6kSyN2bLk9kndG87ixeBfnqlzmxK6/knP/nJG4FuPEWgA/sngW7+ydB6SAOfK4HK9pl+ADkJ1OYnILKvWaXA3qzkIZs/u4mcnkQTe7kAVPew5yhgOfCWvCoYl53xyAd5XvAA2cvWiWA+UsnmGs86W05YYwVfmMtKVVbCstLd1mZ+Ui2u8k3oqmzrMkD8jl8UqT1LWHqGWZGHX1ugK9Bw9oTsnrx7a2z6g7NqjJ8D1MgnfpDTnLNdypA/4jcenfN7EuizPK2MIPvPeERHejfTv5y2m/f8Uf5MpA57IJudfCHzyAM+oTU6gVV2ZKc10nrca8NvEeh0YoFl7KsZqDHXDHlXyxPEXmt4bxb83vX38mdOz1QtqQRzC96dck5ASH2c6cZZanbvvM/PCTQKzym5hRywRn1XVc3Ix4Jltwj0WvtFXFTVxVj1QWsK3kG/O33HLY9ZmcRz1XYGsT/JGnZKc7tV8Saiih4gryJk2PlrRyW08wns/WQA+f/IBLoAfcHp2pjBcHt+OkrAAfLcWA/0U72Cb/l+Z7IKbM19ul/JBVMX1APdvT56D/RZ8ab2JpF9W9Ul1+aZXVTSDF0b/sf2hYt8RAb6JMbdR4E7dOS0+WZv6dmOIWy8zxZoWQLEDJ6Y/d/xDbX1I4dmYNAjEuhhcfQCX6nWm94h+9dzmovZtzud7dkKiKX7EbXZoeTODFjO1lzzv9tnU55akwUL12994h3xEu699+g9zUpjgnRVQRAwTeeUuX4N29e8lNTnvpsvY0EkBVwm14xTbhSwcaoywgzqni356nM++80vW3ZNfer/Lq34fEsZ+7r2d2cGXgT64l0TfJUxMjLKyybk2FWGFYBQ32WjDX4UtIq0r8ydkeIuEowwl10iOxBhH8i5jPyfj3JrAn0qBmRapCfDgxIqGwvQERGNPK+vXQEHy3J8lwDC0zhMkRLkDKwyIoq2A+ow5jlFRSwTyhHoiNiinYx7FdQ0Zhg3ZQxR5JWQMVampRItkVgU++zlnsKi2NwHIyYiea309LMR6DNrBtFZFDYyvbIx9mJVGIwc1yK2PW97wlqbgS2Mo4wMhkDZrQAojirCzrjVT3AandPwRAp+FOD0ESrKWiwAYRLo1rh13N6xRgti+EgCfa0lBoOt0o+yR2Zk6V7w7dT8kznkSwQ1krosK98p6KUybpVIP3WdWxPolZg3OgpyAoTsyZCf9zxJIvtEieFIIoD5rNhirgGexmkAz9KIEegB7Z+FQLcOchro80rbIyWOHJyqCHl7r0AFUcnzeHQCfUbWz7VEzj7yUYWY6RQetf885xaBbr1ULpNuy9H0/i+xl5rfZQ+zaZPteQcvAv30LE0bFCj1b//2b2/kuXNmj9KbyHOANGC6fe0907MRaABttorT72b/aMEVlU8HMF/zmMDKMlvF9xTgCWxK3vOP9hwRetnn1lKBw0cIwj3fea3PeO5ANc8uaKBKEUeCaK5xX4GmfJ6CHdi69GlgnZEdVylw7zS71t6vJL+RLVermwjCqoVtybuZiRIoZwT8WscIqPoVW+NsAEfyjN1eKya+ZIQ5W615NvpcvtM95/xeBLr3GFlX9mbZ/Fsk1NZaWmYJ9W82yUf5M92DNQJL6OQDknXWjTVadTH3Onug19f6nCSGLQLdmqsSi3U4g9bm3Nrv+T3W5loloEv3dpXQTrX4+y77M3zSsmiNiInAfQEhtTVhN11qK9lv7T0JEQV6Gdng8ADfSVYVTLkF9IdN1Qt99m6mTz6CKKYLItDIGwSrE8E6WxoIBJedLEtZVuRagMlMKFkSemt7wnxkD5hzQdlwWCP88CPmZe/+RdpZh07vk50Hd7L22HgIaSOf25zdu3LK9LfIVAEScApY2vRl4CNlzMMtzj3uWcJ92tmTaD7qQ8IttBKrpVwVX9gpsIuPItDDId1H5LCKGJPAnNxFVQGrPBQpW6Zw73QmgCznT0BuVTzs83xPa/fRCHTP0/omx5Ib9iI5UqJcwe9kbJVd6W7YCf+FfDH6f7qV7ve8p1oHvbcvlmuzzG1zV3XaWSnTWmObF7BMdkz/HPZdQAO7o8z5a1QaW2Ixs7LBXGPuvdYjxkmmz0CN5f6bGeeto4Iep93UnJdMGdYyx0t1+Xvv7fX/rxnYMwMvAn0xS4G4CQJkXiXcARE5+TZ8vUGMQM7I4bIP3tvkhFLl04BFiPMyTIAbZQUQ5kh6BDqQbGYMrQnOWxPolHM9PNxroBdlUGYWIzESmqICvFSa5J4ZGkW0ds+V4DbO8pEEdsY5ZVq0nXGvgpolaTn+HA9rCOg5CX5OVhnk5ihFQsmUGVL5TkS/0z2k4DnuSkVWKtuaSEExFora5dxx+jqR761bhnEBIQCIsgGNImlzBMxTYMKydcHRSLDmgpLNyWAsmKf2AEMxJV7JvnpMMv7rrQh0DQC0rmZmAsMoIM5+Y6C4LkBxOsBrBLr7nPMyDYSPzNjYcj5nH7MMH3tgEi9HSl/O4JNIE2sbgV51BCQs0LVofP/+iMM7s/8C3+yHAibMA0AFWSyiuIwmgPHeQJm1ZzJHRe1zTMmD9ID9xvjlmDKE145bEejW8rI3N5lSwBMHqYoqMsX3HpUDswcngW6NdG1z6/qdU/7PiGp6pCwFo/3+GXqgWwc5O0D/2lHUy2nvXPe5WdrLtZpXIN481oB+TtqUk2RkUb/2QHLXeilQyT5n49R6xT7f0/N4ZtqQs9NJTw+c+/yP/PkluT5LX67ZhFsEur2DXHUCNGZ5t/dszHvM04tAPz3L1n36l4zTT7STnojsoSOBVGWgzx7oAv7qmzezMdkvs8UQeV0pYfvzmsd8Dvt3VnDyPck1Nmjyng+w5ygDJrCPL1HbJXP0yAcbqmwIcvGadsTR52afRlTQn9m49MCy8lYgmO9KpniOqm4Z2bj1fvR8+Sl7/Tfvd94T+7ssanIj8BCBPrNcZi9K64ovWTl5fTn5MU6/n8HHR+ft3L+7F4FOfsyKD+RBlZUQXece09+qdGgAKHL6XgT6BGvLNK0yQpXFyDuyoCBq75mdU5UHADKb2mg9nqsLtwh0OEA2FR9yDbdY8+P37o+97+/lz5yeKTqCzwGrMJJxyRu2MF8Lic6vufSo1zLswf5HXnVOuUkm5WtvrYOy9QpQq2yy8aNKlc+e5ewOxLXsfoRi+8vIfy44wT5JBi+rFs19PhMltsjNCPQq3pXRbfyo3vB7104JIHAR81fCgf1bezQj3Vrw3bVlxda9VqKfv4Hgb99I8Am/dl8C16tGt7ea0PzeexLoe9/N3s/Zf2GQWsvNFip85o8i0JMX9L/1BVt2fzNpa2YAJwfDLD3/KX/bfqttT4H++SD2OfzFXuenTNxwjUCns2szC6+uKpVxrnWypkx/NmHlzQtUkDRoruEMZYlbo1vHzPwWAFEgBNsiHBe+MSsaVcmr6sLZ8b4rTH0v/v/evYV9eCfLgNZkReXS3bP3MnkDeD9MzP7k/61VVZmBS97vLFm/dx/Mz7XG8gVnUOzEm2drgOVam2R/JHnZ9dlX9MfMqj/XpnPP/r42aF2v7z5yvSPz9fqb78YMvAj0E+95EgKEsBLFTmRMZfAIKKCVU/YHYUZpAK/qf7UWDT2FfNnGRb1RiIQ+AdUBxKgPCcE5S3psAbL1/DVyvDmMvodDmFIEyGb8FsW9Z+lPUISQ9xxOTn2gUtet/AZhVrbKJZmee+5vfmY6KkX7Bh4V6Wq+i0xDJkwnaFmicOv7AwDNNUer/m2M6frHuD4HvWh6/25eCPpZOoVhUWQyhUrRmFd/kyI1zvvl6K0R6DNyHwlfMIbrzigzmaCMSEEd7ucWBLp9EKldlCfAL6fUWlqW7Gu/Wc+VPDNHGSPeZ6U0jUWFG+2b1unst+s9rZVwt3ZmSaOCRhgkH90z8NQ6LICjoIRKM7nfWVHBez+35KFrJUMA+Ix4QQzGCFJzzuAFcspcOhK9fO7+PvV5xjKQw95xtq7sC2ud3HOSpxnOxmsQ6AVc6YXmPWTM2nscEaAOx2TtuAWBHpDhfmYpYXLHu+M0AEKq8iC7Z+8xgREOeX1+7cupA9Yy/a3ZSs3OwDH36n4+A4E+Szbbd1XMeM8hXHsH/q7gJ3okuWjvzWMN6GcHzEy+SuHW77PIaXJjlpB13+cS6JVvLFht6pnPSKDT4bOn155KNi8Cfa+0Of9zdH2Z22yLuZ6tZcBOpMw1A7+WQLCAKsFVKpR434EzSwJ9tvQBMFU2tgxUtiSQiV/QKZgyGbCsQnH+jP35X2Q/l8GSzWx0BOKQHXtK186rR7B2bXIye2urKtClz3SNv6+9UiUIZ4nHawBuR+5xAl0zU4k9P7NGAppq4TBBxMpYNpb97d0e8d9mBadl6crI0cay4r37AgHca4Auf6D2O0b6qACle/qU9yLQly2kCv42j+2/c9aJOWW7A+GdBZHTzcDuexHoE+i33+vv7t5m4GsBd+bBOgQgOwVPVCmBXXnk3W8R6Eh5ZAlsh520llluz1fBiQ11ZH/seX8vf+b0LPFJy5I20h/5W3z+PQHLe+bfZ+w5WIH1yackU6tgZ/2RTdaDdTB1+Nr1s7HTfQU42Q9k70dkWiNxqnzJ3uDfO9lPjvBGmBMi2MnnyJ8J++yZJ/mzzHBcm5eJ0dEH/Gg+tfHRCXTBPxPzq5KadyrY2Lw5YUdlvR71Afeu2/k5ayysrCqOAqTZxVOesiXDF49UNHoR6EfezvrfzCxxa8o7E9COL2hfkXszS7ertWdnBvDkDchQeIB9zx6YiWPwF3scmQ2/mkTkGoHOrpgE9axoNPV0ATJxIGVdW6NsuyMEumcOV57tbmbgvnuIsCWrCxwJU5mBLedWY9t668tgIvPeGa9knJzEvG96Ag5f4CA+Ya0KFDuPzZAsNbfOI0GXzemSlC+bflY2mFjgKQK99bnsf57dZJyVMI7sIu82m8w6nGT6i0A/MqOvv1mbgReBfmJmEnT+C+FSuRTAVcYlQcRwRDoYI+2AYYzfWe5o+RUJFoqifl+EvehFBrmxKCkCwDUjfGSZJGC2yJ5bZ6BPhZ6wTmDPqK3KFPW7Uwr+1ttzqbiWPWNy5t3b7M2xZ56X9+591p+mMl/WkN8jEyvd6+dOirDvcr1ZEsXfCqgQIeoaRX6ZT0EVokSNyD/OBSPAuloj0AHGrVWGzYysnz3kPUPZK+7nmgT6fB+eJ2CY8zHLmHkvs7d54LbRPpwlDd2vv0XEz9KmSNxK/SEyGCj1oglEMnr2U4ffz77pRQUyfB6xBzojqfKcGaYcJvdbaSLj7OmzNwLa3BXoIIChCgBGzmD96WszAOSy3j/iIIsm4VBWizVtnxRdzUmcLSeuQaADcmRDGO3FIjQBOrJIEcKy39eOaxPoc79Zv5USNjIuC/yiy3LyETJ7j6kvEehKwyPROegZrOTbLNs0CYb0R6XGMsz9XubIZyDQ2QvpnalnjgC/3gsnjzyT6ck+WKscsAb0A6zLODdWSjC7JRuFDJ6Onr1yLoFObhR4I1AiHZZzuHedPcvnzGVBjuZ2yt219/0i0G/3dj+KQLe+68XoHqZeKNPDemCPKYdaBvq0O9u/AE76LNvS9aYtySaqIhFdfM1jCXxPktb3TBk/7f299xDossxW3spS23vtW35uWVpwkiYfBdTM6h4yl2UQOvmwM3CJn1ClMH5AwVRkVX3djZHTlbE84r/N9TOzVeqzmD3OpuwE5Ab6+VwgnftRjY3PY6y8tvu71HY7Z63ci0A3d2VOLStLmZNzDzIJxlCQMjugUqLWwb0I9N4nG29WSiDjwkSMBRtai+znWgCRdzNQ/0jAyhaBjqQPc2FfFay47G1eX+hT5UbPfTdbn3/5M6dnh21awLJxVi2pJQESfatl1t73RB7B6QS10cNwuoL4Z1/d+lpnS69df5LL5PYscS5Y5CMIdP49veG0FxF0CGH+8zzsw9p98ffhT+6ZPD51TDLlvaDZSaDDMqroZnx0Al1wxQx4rOQ/GVvwDzstEgwGuDZne9flOZ9zH+Fe3i9s0Qk7s1+qOJM96V6P2JMvAv2ct/L+Z6esoBdL6rM3J4k69dEM5poVfQqSz3avNYW1WtXAAiolmKQHq0SQbbtGoJOPkxCduM+0i6tMN+2bbFS43FEC3XO5dr5XpPH0q8pyzl+ZmfX9vMXhvP/GTn9ivsdJPM9qAct+9ekFIzsku73qr6d8jd6NfUhvhduSp0eOU4FQS7J8fsZ3LOX8rGAy1+zSj2pdHvWh+DZVQGDT7qnYfGROXn/zmoEXgf7OGmAQMR4rhR3Bx/mqnDZDl5NVyS+G5FoE6szmyCBnrJZpXMbk7CfoukXdIwQTMFu3fm0CfYJbBHlAzSRPPtt2SsjPjLIipNaeNWAFSIFAr7Q9MpMx6kToZqwyWL3rlIX5nOACoAN57nTtwA7vNxIQmITUKNMNYbFGoPsM4teaneCT55rAaI4UQMu7vpRAnwEXs3UBI6d7NU5Ah4Egk7mSjdPpYPQFthUNbq44tlNh+tsIdI5A1SXcQxGPRr+fCr7363MBOoxL31uk+D0zNvbuLWBUZeorj2nNMCIL2DCPDOQIuL1l+L2rykeSWQUWGc1F76rAoioA7L33a34uwImT2BmJHoFu3zDUBbBEol8KwlZScBLoOQgAQGQwEv0jCfR//dd/fctCN3r3ZIf3570VIc/ZP+fIWC4DHYlO/qUnXGs6LdM4nhVCZvUXP1dCzLy5vzLaXc9+r7JA1QaMgkMqlyeCmnztPAK0njMPfXZZKr9KBOap0r+eZVnycO93lfnkWekSjq5z+d7WgH77OGfbuHRopjM0iRdA2bkEOvlKD7KlyNLKxdV7d+8zP8vninD3fr2ntRJ283nOJdCrHjLthuX8LB3YU05wju7Uz9O265rL4MK5f18l3P8085MsJANqv1PZRdVanOY4Wca+n5VJpt1JhgLqnfRYJQ8BIXNd0b1AT+fe/uPPsp9e97l/Blp/1pc1J0tJttIyU6n+j+wedrGMOAApO+BemfSVLgby2Svs+TL2rO8y5fxfQcVsCIBu5I0A84Ke76XbvY17Eein3vwpOe53a+U85zXMdeVpjez4CBW6/VYEevjBrGJRRQQ+Xz3Pybuy7L1/9xSRyG/JfyYzjwS4z7nYItBlnpsLIH4lZNla98wWnff68mdOy8A9BLr3uNUya690zY6F1UWgR6Jb31UHLJiibM2160+by76oR69xrnvrL/uefr/lQR7UMsbIZ2Z3sN2n3GFvwCQl9NiL4UNHyNbl80SgV9lS5R7Z58ZHJ9DJMuvDaf6qUODf/P/OKh55t/uOqbgAACAASURBVOy12ffXfGQDHn3XMwB6+m9V+GBHws0i+MnCcDaj+6syE3zk3OMRCPRl4Gfz+l5gyyOWcG/+PZN3FSYM/5gE5Gz/1M/ZR5PIZnuVsAAfDIO1/9O3RpUIkj1sw3kfawQ6WTGziNcy38O6Z4WisCABT3sI9GnvZluUgDHHMPyZyHfpHjt3T+z9/NK+mwT6rHo1AyRmAoRnpUNKfKjaavjL3vt41s8VbIlb4dfMagj39BGedf5e971/Bl4E+jtzRfjkYDKaKRrAPQNkEnWUCyPShgVK+L8ipCcxFxCwjAyixCovzXF0rYwshkwnkGNPZM61CXSKrbLQ9RNJsB+JhN+/RD/mk+Z49uKYhMUW6cFgVvbcyUAtG9j7ZohwOozWS71WllHts48Iw3tmWjPKnYDZDBukV+CX6/quNQKdkxdZ6Htn5N3MXuEsVk7RZy4l0KcRYP3YV07rvrJotUhoj7jPyG+BI7MENFCtDGtGnz1p7s357FluPurhOPtONecZK2vgk2vlaBjdc/Miyu1WgNPRVV/gg3UzAUmglDmUFd5cVqKTnNpzCBwoOt27Ev0KmHWSe0VYc6iBXU6//4jDe1sCAVVU8LxAWAEolXAv4vYaBPosKShwIUO+Eu7I4I8s4R6BLgOdk1XFhksy0L1jeykCHUFvv+SwkCGzNNg0ZGcPLqBqjp3xs2Sg08fJWgZ+QUxHyy3TQRFw5FrBMcv9tpWBXl/ZSIhZni25SBfN0mrAlHMJdDqQfKaT3E8lmo2PnmV6RHZxbKsGI0ipwDnjWrDSewR6gTfkVkDIvNbS6W4/zt/PiPEZyDkD58pyXFYHmO1trN8pJ18E+p9WycwqYMfPcsTpH6N3aC85yd2CIQHSM5ilLDA61s+VJbSnAjn5BnR6J7vydXw3Z2AGNLNT8x2smwnMJ5/KaMn+Ia+qSmXc42senWl7JXCfzzLLuedrVtKSPUcmuR8Af1WOPMcERY/ey7l/91EE+jLQaYLPE1Bde2/3JtCnHTEr2ZBffFj+FJ+Fr8K3QA7MihTspGwb5BM/FzDKBtkTMLD1Xp+NQH/5M3/5NivhXsAyuRF+Ug90GejX6oFOn1ftrhLuRrZ0CTVThm5hRTNRgv03/fXa/CGx7kmgW2O1u+G/1e7BXpm4FF82GTxb5tmblx7PTKDTYQVNWicRnfRwZYXZz+aP3WfuvONsQZ+5NDBokopwtxI+StgqCYzdXnVF60/QUCc/0nqeLUnPea8fSaBPn2fuMfe/p8XGIxPonmEG8niHywz0mVU98ZcZMO8atc0jdwqk8OyTbygwl28xA3PN8RqBztasAtvEKdhq0y6xNq27WZEu7HdvBvpShsIUnPTC9GsLMqg6yKOS53OPTdupZwmjqaLADHadQThwtOaCDI+3svc/+yH4LN1Usljy9VJ897PP3ev5zpuBF4H+znzVk48RQjFU8oZAqmS5keETIVVmJ0OJgJsKbvYods1IcwTX7DFBcTFmlEoiBIBiFNjeaMBrE+iVWsvx9RwpvrXy1+ctxcf6tHc2o/nMf6WO16LQKTwGc2UTOVv1zKbwZE0gzoDg3mNBFhTfUnEGlMyMYs5N2QOM8whLI6MH0GCteB9rBLrvCSArmz7jYkZsMmTqxYKouZRAn4EjQJMqLZij+t8ZKbgiuRnxVV7wjIF+5r/+ou6R0ZeBwFFx/cAZnw0cRMAXXVnGfuUqm4sMrN6H++ZQ5iwzWKsCYE08GoGeMZyTFIBv304HyTzUm2hvVsVWDzhghWhVJ+Ol3vNH+mddQxIU+FDwA9KiNXKvHuhKCi57oOt/LttwC9C5dgn3yDSj+1kS6JU78t5E/jqPlnAHZCHPndZeZB8ZUi9V4zRkA8+BD9bYBFo/Sw908irCmyydmVRH1vuscOO6Zdgjw+exBvQDxGZAkj0RuMBJS/+4b3K5qhZsm3MJ9AlIkKWV5zV+xuA7doP34LTWrWF7yrgWrHQOge767av29jLbYv57Euc54pWMm9kp6dQqBPh3gIe1MTMTZin6F4H+px03yyxb95V4rbqOvWS+2H8BlFX+mBUkmvfZU5Ntg2Si4/kNAbBA2Kq/GF8E+hGJ+nn+JuCNjxZATq/OTKCykpIlkzSfgcO3JNDLQCqYJzDVOH3ruaf8Tb5wmXvTv77XW/woAn32Dp8ynFyvKonxkQj0ss9nSylYSr4JOTmrDcyKQfzaZBu7qf8LV/G+j67RZyPQ85mtve+6P9M+J+MELAvc5XsUsExmRKDzt7YClvfKDPbqrHRVUCjdDquoAkxZb+y/Ld+6Esb8H/cdtmj0tx9Rwr0EEG3ZYEz0hueuFVkyp6olntUe5fdLdmCTXHo8M4E+Mz/JN9WGVIBRqWDa4QINyvC2Tku+4lvNpJYjsm1m9tKj+W/kLBlSIA7bIH+AHQCT4KcY6dgCrI9USftoAj3/x1oKezSX+U2ed21uH51A9zz2I5mBn5jPMXt2zwCzmRHuZz7ExGDTxXBT+7ig76p+CviYrQa2CHTXLrmQ/IsPMc7ECc8RyRvp7Xn4n3yhPRnoJUs1J7DZkpzmfltW2EtGHdlfl8q3vX9/Kvh9VhswtyXhIY3Dl4zmMdnt3Urowx3QWZ/9gGeGRVeRja9QZejP/vyv57vfDLwI9HfmekY4Ab4IIsaljJDIb2NlWQERjN+yfCvPnQAn2IoITAEiNRgcM5oIcc6QAboysGav6j3L49oEOkOkktlAvBQeZef/PtvhfTXnjC6R7/WcXPYsStGZAyUT9WpyAgkyhmdZYeWFKb89UXBzvQBQOYmcRetvllkCMpSB5D7WCHTrefaoPwVARJ7Ui8W9HiHQZyaBdVL/cRFxRTkDiIEnle0ztxSg0/PN0mXLjIPm3f6rzYI5WvZR7x1QoEVLc144MRG93nWRm9PIu3fGxqX7aLac4CiVgcSorL+10XqOCCN39hyzV5JrzzXG0K4/IUKAY+08mmG75362PsOwrrJBlUMKgrCfC2axvjJCl8TukXuwzu195LkRwNNBfiDQZURslRS8BYHuHuwXuiaCWwY6IL1Aigh098aJ2nvMiPdJoJN/ZEfVO6yH5Mgk4OqRzXHlAM2MZ2v1M/RAN0eRqmSQ9gGyTgUI3fJYA/rNs/VYSUHvKTJlEugc0wCXyuOfS6BXvhqQBBycQPpnJNDr20rn21vecxUvltVmevdbBDrnmMxIbhTdb2xfzz24/HkGZtZrcxJUZXca09HkRAS69eCZpr3Rd/v+ZybQ6aeqpQB/I2v8bu8x7b+CSsso4yvwGQCo5rQTeS7gsUyugiHN8TwQJfaMai90eTY4XUxe+3zR9qrLuH/r5dGOmTk7s6Tn3D3aPV9yPxOYC/R6r3ToJd936m9nhrefZwZSNu4zAIhkVvLKc8xMm4+6/y0CHVmXfWmfhwWcCp5aW/8TPE3GGycewT8LQPb77AvjWqnKW/kz837b65PsZ0cgrNkd7Dw2RRU5+CY9h2fkm+Q/8GmB+eQjWT2JgEv3y7MR6C9/5i/fOP8KHvKf//mfbyccIR3Mv69yjz15qaygc6dPXa9r2AO9W1sJOrk9zwZcO+zf2hiwiWcv93uWKp/BlmyN3/3ud28n/63gpRnEZK/y6QQBwmvYSgVe5zeGbS0DOWfFjLV5KZDT3JgXARJVGLjnvByRL1PmsdX0qoYJIq8itIx8KL5XmGJZv9bstO/PCQ5LBs9S1uxQmFCtfyJNjbAKusK7hH3UGsVYVTI2w5Gyx1sEumvXVxv+0jqylmZg/Xu24fz/Nf1TIpD78RzpyJkNvZQLj06gH1mXSz+xwFz7nUyrNSNuIpxQFjg9fAon3CLQXatqC96pYBt+sHHiPjPAUzCHfdEJF9lDoHuvtb5wjda5oJHPfpjj7CTBVtP+42cWlMhWhb0UyPPZ54XNXeIdIt26K0lorr/PPg+v57v9DLwI9HfmeBpEjDnCyMkoKdopBzCgkhEwo8HnV8wSmZVEooz8TZmyADAGFUAMOEYABBrsFQDXJtDrwZUDQTgj0SlcRspnOxhbs0Q/cJUzf6rH5Ix0YzB/++23X/ziF794M0oKivBOGY2BK0Umv+fUFdHK2ACg6gXllOkeAWJ0X0UNuvc1At39RJjN/oHW31zrjJEAD/d4LoHuWmWwu3eRjfXkNi+CMDhoDJ35vYy1yvR5rghvjsUpZyJSsDYLxhwGozXq+zkL9iTlWruFWfbU+4hofxHop3dzgQrWYb3R6pNmfxTsQGZVzu6j+rGSs/UiMyLPBZ0gMqz1skKVzC1gw7hXvi5nKKAAAWX/I8+NZGOVLAANnAIn52TtuBWB7vsY1vqTO7/55ps3p7Ie8HQO+eRkeO49Zmk/YBaC3rUFylQ6iYNeNLNxEnCVluP8kAtlzRlfBPret3D6c2tAP3lMZ6TTOGNV/kgXkMtk58yMoT/OJdDZCgXy1KajEr2fsYQ7GVJ1GQGUMzt4LZtji0BHvKTbydZZfWCSKxOsXP68zEIvOG62ViEzJwHsGu63jPpZ8WY+xzMT6Gzusn/YHZHafrd1TPAu+WeOCxQ0snfyF8i12ZPP99h79ZsskGVZsSUC3R60h+oRHYFO7zr5Co9MoAdy1aKj9fcZA2ism1mG1f6pfclaAM1lUv70X2dXm2s/n+pF+Z7/cYv7OueaybG5Xi7N0Dvn+9c+u6ZX2SwCSaseVyYfPbAMeFqC2jPwaZYfnaT5JLSmDPdua1VlhBecere3INCn/xag3X5nDxeUVcnYfEFEhdPfpC/5pAVaGvl9+YPA+JmBdel7fCYC/eXPnH7b9EmEr9H+K0jN+vnyyy/fTthL+MERQtC3u3akuXGW1GcbCYp10sdrFaGWWKD7t1dcG66DRDfeiygmc2YwJaLXPKqiaG+2L8mu2RrP3yVf2Er5jeTeDHAqA9jfwmLy7QQ6rB1l5vsb73JZKv8jMvP3ypoZPETOFSTEdquKl5H9HOEFGwyXgkHM7N1ZcrwAvFPBCbOylHlrXRWcDqsm72ayCj1aVU3vMDyMX3hpa5QtAp2fWbKFfbMM/FoGWC7Jce8irL35nvpyVtUq+9zIBgsztYYqh72UB5+RQG+ft4dnq1G4S1i+eSxxz2h90LtwnGXLsLUS7taZNe2E/9HhnbPaqu+cuO2sHAqX20OgW+fZGLDkKrMINvvsB9+1Nr/W9QxE8W7CWKxn8qcWYJ99XswDLBPOaF6qMrtsPffZ5+H1fLefgReB/s4cz8wJoFgGIONoljZFJGe41z8yJT9BTsYPZ5fSZpRmLDEiKulojNRBnvu/Zdbwe0vj2gQ6gygCykjZMYIZZP7vsx3ez6wIILI2gtD7mcckkDgeP//5z7/42c9+9mYwl93qb2YGMFB8D3g1HRAOG2LeKbOp6LP6TwfcWCtrBDpDObAVERJpwqAP4AXM1AuLoWUtnUugm5Oyyq0RRlrRr/ZN/2fPzHmevaE8V2Q/pdh8LeetEmj2oOvWJxRo3R5l1NVqodK6s4f8DCZ4EeindzPZZ121tmY5O2uqMsVInuTXR2XDWcv1bxMJjjhHQgg8sX6KUOTw55Bb40cI9ElWWc/2fycdIDiDnC/z+Pvf//5m5vEtCXTOBtlEhrhH954Dy+AsCp0s2XP4+wBeYz3QEejkX5Gf5F+EEdJoEnAzMIPcKdDG3ws0eGWg73kTpz+zBvSbc3NLBhrJ19apPZBOs15k9tBrRuv4XAJ9RprTBRPUeC/L4PiTf9xf0r+VSKZfK5VPl63Jly0C3RyZcyd7Ygn8LDMxJuA0SZp+zi6dY+97kryeYwYAkpmADWtmginPTKDPgMLARLJqTxn0Se4ViED+V2HKWq/lkSChGfhAFpKxTmR67S2W1Y32EOgzA50e/iidu7XjPH8Vu8xRVQ8+Y/Uq8zDfNf2aHQv0utcxwXw/Lys47fE/7nWvW99z6jkKUPio+9sKTCvw3Wg/06sF6E6SfP48ZXGyJCIgfWnP1BLMSGYn68ljcjm7tkCNU75SbcCMfKRAbHLj3JZUvn8S+flg/DD7PflnnP5gbXrYBgU2029s8XxNo3syh84y+PdUbtuzLp6NQH/5M3/5VtlNMnw7vdNwKWvpq6++ejsR2+FuR/ugwvzgIZVuR9J0CjhWWdBJH5P5glK3SrhXqjz7uOQIwdf3ItALki3JQLWc7H32SzYRvTUJdORXlcLotplRHOlu9H4KoPFuCqQld9aOqiRFpJfIgQTmpzw6gT6D6fNl4VCzMqL5Ts7zFWbbivkzuV7Z8YKi0n0zKHbihGRrhGhjNmmBD2SoueTz1/7RvJb4AJuehP0eeTo/s0Wg239hkL5/Jiq5r1M6cvm7SZgv9eVsBTMDzvhh/Bc6UpDAWquaz0igF9yb3lXRSnsBJ72SjUXHVknDuNZq1OfXCHTcQP4qHU4eFui7TJyYrSbLgjfyi/YQ6FVotc7hvvA9dg2/6bMf5G6B9VUei29IdlYmn+5ybgUufZb5Ik8K4LB+Z2n7Z/F5Psu7+OzP8SLQd77hFEzKmoFQOUVjhlIGfFFRDKVZyppBlEM9y5swVJGHlZX2mbJ/Al3P2fzXJtBdL4VrZBAWUU4pf7aDccUBqhQNkgHxxRHzjjoikCKRIpBkeDIkym6SYcR4Q9gZJwC9NXcTWEEulT3KYcxIMXLgAk8Y2msEOsMxA4nhHHlGyUwHSbkXpbNERANCziXQ7ZPZe4njyWgTfMFArZcWI921A04YAqJSGQaeq+zdZZ/4OWe9A3PFYGAQdpYtXan4nA/AeQ6vsQwR37Psz3xNwOnW++SWJdzt9/rBW1+VFPSdCIGi0BnM9alkwHzEYX2V4WK09gSdOK2TMoSsMxkuZblsrbO155gAL0O+PWoks4vgRaBXznmLoL41gS4z/t///d/fMuTNUwYmIqfS4mTUnsOzB/S6FvnnuZH05F/ZROSfOe+cBLrPkQtO4NTUq0DhF4G+502c/swa0M+RIvfoNI6q/Vo5P3sggALw4l06vVd661wCferIQP+ZZXD86R73L2e1lFOZn8s73yLQ2VcT7OlvswfPCUJYfnZJvrt278a7rhSpdz6BlZlJ+8wEeuX2Ay2L4t8qvdocGSsvHSEMVAY8s5lqb0Q++hyboz1GvqYvycYqVk2AyfWXBDrZyLYpA52u7QyUfEQCHfidTWZuylD9jNWrvLey8LxP72OtwsA9JNjc4+f4kPe4t3O+45GeY6s1ysy44sdHgszKLssgpmUG3STKK/NcVmEjeytSkLySactWMpIzp4jma2egeyczg5UtBwNhc1dpLJKebSx4xujeyq5EbFSlhSzL1+QTkos949HM4bU19kwE+sufOf0Ww6V+//vff+GkY6oMyWb58Y9//MXXX3/9ZudeWrkiP0UwNjyjCmeSA+jz2uxYw3sqjrAL2AgR6IhzJDrf7F4EOrkTuWo0hwh0fpx7y7agv2arH3vbc5sDssf8OgXRs6XCzez3AueQZXAl+KE53DpmEOisPsJPeWQCfT6T+66iE5kXdmI0f9ap0xou4Ja8K5jSaB1FMPu/GTybDvEOZynrMv3NOz9v4nreTeQSvFliEOyQ7bgksi+xFbYIdPddZRHvstZhYQLL7PKpK5c4fG1MInN9b1WgYPAzKcjzhiUI+GjOl9VaPiOBbo3MEukCZarcQa7NQOkwIKPft+bmetgi0AXL9X5bY9aZc+Le8MSZkFMfdiOcaA+Bbq0XmAcf75kky3z2w94pAcJ8zUqa2ZphL+Htn7Xi13zX1mvtWKfteG378bOvr9fzvT8DLwL9/Tn64ycCFiMNKJ5OSiNDkSGa08s4mn/HSJjlygIoGTWTEM1xJACOGDLXJtAZKMiNztmz5NoZ6DN6yvcWjGBs/jL2Zp/yM17lux8tA933MCI4+JE/s6/zKQK9EsbWRuQcQ2KW9ttLoE9yjoEgsxORoVT8kkAvA2GLQGfE5Owg9AoS8JzmOieJIRLJxtA5QqAX9RbxWgawtZPR7Hu7NrLNPFXq2d44p+dd72J+L/CmvjgMrTLtfH8ZmObNOw7QWWag14MUCQvALjDA/TEycxxnJv1HKetbEuicvYjOAIRK8SOikcNOTndyjcP2EQeDcZaMFARRloI1XvlqxH/lfoxLAmPPvVtTgYjWWFUiZHi7XtlnonCVjlcaa6vH+C0JdM5lvfaANb6rSHN7r6ASe2Ot4sOcE3sukMAoU7kWFvRhJdPs6ZyopSNlXdlbTuCCNWWfGV8E+p4VuP6ZLQJdtllOqjVaMFUEuj3EQU2fGY8Q6Jc9wXfjrwOcrH/g4gTYlgGK0x6cRP3cr5M8WX6mMrgzI3X5s38LrAkIZZ8W7W78LCXc2dezZCbCix4/1a94uRKz62cAUZlcRnqhvtPmyxzSi8YZKMiezPZYZsch0MnFSrgve6DTKYHcrvmoGehkeSVvEVeVFzRPn/EoICJ5WfUVevDaxwSYZ1YQ+f3ZD/umDL0Jmh3NMt07X2t61drO3kMMe/8B9WTqzBr0XZMomr7erOozCZBZntbfd212dn6dkRybcr/nujaB7nmqvGdEYNrrVf9ig/ODBfzMder+6BY2B/kneNOJqCuLyngU/9jzHp+NQH/5M3/5VlvPZR4idKuoYB/+6Ec/ejsRZmFFxiOY2pJYK0AbHsBf+sEPfvDFD3/4wzd9PCv7ra3FMtDZd3wleMs9CXTypkQHz+Dk35cw4P/DvDzTlD3I8LBAclcAgZNvNyu60e8RXLAJxJ3rww+2jmyriQV6189EoJdJb4752SUcGM11BDofq8SsAi1LspoJJFMWlqmdDjFPkcWTRPa9Uy+yP9NP8LZ6r5O7s/T+kf0x3+cWge4+uwe28Aw27BoTM+8Z5+8myT5bnBS0UNWW9KvngcXWZkGy0Wcn0JuvgnxnYlEtDe13e7TKA+aovWyOqpS6XA9bBDpZVhAhnS5AgxwxLgl0MsS9lJBTRY+9BDrZmf3h+fjOfGi+xmc/8iNrAxbmaiQrlrbltDc/89wscZCe9VKZ9pnn7PVsx2bgRaCfOW/TsJuOYyQvgc5oyellLMxsK8ZMRlHZ6JG0M+PZ5wI6j2z8axPoM6OY8ed5CxK4NlDD+CoqlvGdcc8xAhQUaVWkJoWxLH155mv9i4+b8yoAVGKOwcnAmNlJk0BnyP32t799I7mRDWVg+ptrZaC7thMZOEv+781A5+CUecgpCsRgsM9SgZMIO0KgM9q8Q86Bk5HEyQUEi4QsK1fGV/2fjAzrspfti3PLSHkHlQwzMuYi1O3XnEDvt/7qRobiqUjLpSNgDVZSzDPIypNJxugs6ryozUvX4JG/vyWB7rm9QydDNYPcnDB4I19nDzhz8RFHLQSsNTJE5rnIeqd10bt3r2ulxffe955SfNa2/VaVCAT+2nFLAp3Mll1QloE9mq4ip4BAMikQ/cuSr6fu1z43n0V9k0uVInTtHHSjZ+6cBNyLQN+70s7/3ItAP3/OPuIv7MHKWxrZDgVlkgdLJ3CSIzPIrJ+n7bj8/7LZA9ZmZlZEbsRUZf0RHWutLp45A928ssc7I+PeC6Sa4EQ9gIvu7//qHW/u2K0FPNIFs0xxvdlOlaVWOafgIuui4CJ2DX1Cj80S7pXy+4g1vPWdAC02g9MzZN/THZ/x4NsVmEGv7tH7R+YhEiTwvBLa7J4pN45c+xn+plLJ9pD5zmd7b/9e+mxrepWvOnu6LjNhJhaQDJ8+zqlAplP36m9dO1LQ8wdSG83FPQj0AlXrX8r/qFWX34UR0G/TP6o/qiCDGXBQ1iW9Yx5vGYj8TAT6y585vWP55+kVIwIGiS5oHrZwbkuCLbnA35VB7eQDV2mGLuYvld3Kp9xTOe8jCfRsFJhP/XHZGrOvO0xEsHcB37NVQz2UkeH0zAxCL5BPMF9BuDAg81c/czJi7QhTY1eZI/572bOwvmfJQC8gKnJ7BsDU3qIs8XAyfvQkgGaW+TITe6krqnQVue77/Tz1UQGc5G84G/nr33sqZe3Vm1sEuvWS3i5xJTJ7qbOWQfzz31Nvzr+bFV8LYHV9djectIz7/i+svWf7LBno+SX2ID1ctjfSuuoRbPFK6udHTGwsnOZRCfQwa+uNnOCLFpyyd60+6+fsnXxKe7igm3BzzzX91Gd9zqP3vUw0OHqd19+9ZmBtBl4E+oG1kRNcWYzAixk1Po2d+RUz+2eWmpjKnLLPcTxCnvu+axPonsc1Oz1zZef83zUPoFrRmZRh5ciNHG4KnsEuuzFSmyK59jF7ZnEmAsSWZZ5n+T0EOvJ8EujuMQJdFvrREu4cnSWBXt+iCHTX3spAX/bqKmhjEuiMEgR6fZKPEOhlppYRw2grA52TkBNkrE+y0TzPjBLv9Jw9EKDY3pxrdvZG8s4CbupNO7P2WkvLyguM67IqgFb1tTevGTDGWwI/W+v8lgS6vSiCHBkN1J8l0gHE55awu/Z+ndeL2C3TDbFb5jVD234UJVuEbI7V3soQ87uskYJFgIZkQKc1UjQuB6VoXD+vHbcm0FWvMB9Ga7mymkgdIJCMDYEhETpb2VynSgD27LMEYM5Z2ZIvAv0f3qo12De3PF4E+i1n93rXZk8BfsveA6yRKYDDylwvI6v9e4Je015Zli6bRM7M+Fj+nO4lB5fEcllVZSX09M9MoJNfpwIQztHfE6SYxCnZn43Btpmlnf3fzDJaAoXNLVBblgh9G4FujVgfgHq2sLESyEDrPf3br7dy911JVojSrUrEAs+RD05r/DMeBUUDufgqZL3sp72tUfbOSZlAAYnsjwKO6fXPfgD++YT2l4DWfLQ9FSQumZs1vUoWFpBkXAsAnrJ7Gcg0S9rOgIBIuUbPmAwhT9iyfGJj5X6XPs21M9DprXSWkYxSNcNJRiVb3fMMlM5vF1xCXuVfG+f8neP7nfs+n4lAf/kzp98uuRcxZLQvnXSMvZHclSGOUC9L79wK9Q4zXAAAIABJREFUFeSs6i8FH/OBZ2VEQfRaJzjJ++yyLTviowl0z8TX5NMLCDAiuUsQIFtVqBIYb/4mpok4LyBdoGeErD0eJmJ0VJWHburdmMu1Y2Zue78z0//Re6Avn2lmAaej60tcUAA5Gd7JH6+s/6xi6j35uxJAqm5UMOzEJ6csZX+Er9GT3pM5dPq/7H3jqYCrc2Vqn98i0Nkl+RYR58n8klhOBZLN301ifGbOu+7E0qc9wBanH52wjjU981kI9AI3rBkBGrVPMNqL1h/7m0ycpcAjZauMdWoNPEoGekECZdmH937W1lDzXcwAyioWZ0uespvyU4/u6Wf7u1vajs82F6/7vc0MvAj028zrh1+VAVPmirGe5Qw0RlTl3ijOvaWtZgmdWwpjyh4QwZgHKldC28jwkTEqkxFwqCSik0N+q+MUcD2/q7LglHg9gJVZ54gE7rhvc91ZD9H3hHwGswh+0cHKQjuBkZ45IEJZ1fo6M6rXeqAj8HKKykBHop8i0PuuowT6DCip5Jf7sjbre87hKiq20jPNyYxEbo4bZ/BJpa0ysJfvpgAHcxmJ7ufKtRqn0zYzycx7ZVMBRJxFBCzwVxStfu1Oa7Fe0mWz32o9bl33lgT6GlFifXCwla9DwFpXzcUkSu85H4EDGdRlRuszx3mwL51zX3qGWbLqvb3Z83B4q3JgjnyX/WnktEV0mBdEB/kF5Fw7bkmgu3a94I1TL3CYyqJAoO8p6SZQxZ4oun6WyufEtD88c60ZjDND7JWBfrud8egEej3sZnnIgp9uNyuXX5lsmPtjZm6fQ752J545EM1Y4A+Qlg46ZYNsEegTiOrnSdTM8oXz3qctOMGoLcD5mQl0emI5FxFUe1fJBB7LnGQbACnJ/2zA7DXj7Ge5pWcQUgh02XV+ru8qmTsr6ESgk7OPSKCz+6peI/ulyjCfleSN3GTn0/V7WrfsXW/zc8vAZuujDGB26mc/+A8CUwRE2msFBN+68pF55o/Zk9ZzPgKfr2MtAyZ5sSTOk8Pkj/UzZXEtAWaFjEmge95sWmNB+Pci0Gu5Y04E/Tj58ZE55OFs1eXn5KHAh4igc4nNS9b3MxHoL3/m9JtmGyXvjDPLsjZt/DrYyKzYZ+/tOWZ1Gfu84GC+08zIRqDzf538mz1k5EcR6LPlGAKNr9pJZ/ARkbf2KPIcXmQOJ/4XgQ7vmkFD9nlZ60b7v78jD/ibPs8HXzsm8ce3nu9XoNCzZKCfer5wU/NbAAYsic1PHvGjzVPVTWd/er+vuiIMbZLms6JjVSXphFmxsyCzsr8jzffsg3M/Y19W0YCOpB/gud69Z1iS4TMQeAburwW3Tpt9GXA2g87YX1XRMkcFtMIaZ1Dx1NXPTKDPPVqghnXDX0CcC2C1162/1qJ9nn0qwcuacVpHa/r4UQj0c9fl6/N/yko3F+SItUDm00ePfrRPyYUZKHQEc3n0Z33d3+PPwItAf/x3dOgOGTBFexpFORbxSDkq5V0pm5lptAXmLcuB3IpEr5caYwtQAXgTBGCk7CsDfA8CfQmCnJqf2ddOVqcewE4GY32xBS1wsjrrUXeK9J0vfBrawImyaAUTzIwDcxJZ5R4/mkD3DDOwgINQbzKKukhwRm1zZE6mwcZBnT0dZ6/l2h/4Gz/PaNIlwDjLYNWr2rX9XcCUec5p8Z3TcZ6Rwxy6ylX7+0AgUZt799GhDb3zj25JoHOCfve7371VJxCtzvGrvxkDXPS97GVEcU7NslrDzse4+GNkU+/ayGlo71iHRSZbh3Nfci73ZA/MG+TkVhLL/Ed4ID1k2JC1AlzMy4yAXnvIWxLoBVaV1VjPQLLKXNQT2/vcU1HBXva3OciemWxyOmTcybI2B/ZKIOpcFy8C/eLlvnqBRyfQOffZJVVxiDy+3axcfmUygu7qZFNNYOrcb6ArzUWAWYFedA9dtWaHLAEmn9sq416w2QR4Jzk/ezdHJKdb157pmQl0zxtYNEFIv9tzzPk2765X8Bi7ZpaYJl871wiu5Xey+WRvR6DTM05A6yybijgvsBRI+GgH4Lx7B+ZlR9FHn/GYvbm9D+9KwAN74JrHsoUK0Np6USp3i6S45j185LUQ51W1YVu0v/bu36P3bv8B2q1r88y/zsfumksSbf57SRJMAqEMulkGembqTaJ9VgwpeMBYWdqlv3rtDHR6q+BJ+1qQcfucDovMMfKBpwzsZ7b4rJhy9J2c+3fPRqC//Jm/fMP8j3CFeuDWD93aDCuiG8lgmIlxb4uH8Af7Rnl4hLHTd0xbSWJESSkCeqZNtbYuP4pA9yxln5Jd9Tw3mrNkiueYJdwn/lcJd4EEfMjIYPpotpKg+8hitpW/Dy/Yqjwz+56zifmqnbOVELlfQspWS7Rz5cKtPx82EZ7FFppEud9n/8NYauVUdRl6x+8FSnYixwsQEbhZ8BVbNEK0NifZp7fEZvgs7pOMNVaq3n17vnThKYI8m3p+ZvnzDLiaGefLnye5Ts/M4IK1CnvPTKCXLGT+ramZ/KMqDPvQaF7MhTXBhir5ipzcQ0y+CPRbS4nbXX+2OLA/WyNk7SMf0362fvlSJRDeUpY98py87u1jZ+BFoH/s/N/s26cBQ0gCpSsJREFWwlg051ovmFM3dyvSfH7XMgO93tlLAp0BXQb6tYGpU8++FlwwHYtJ1HEsEvrAVCUcnRytSdRtBS0wguq1BUyNwFQSPeBIIIHSnZVJdj+PQKDPaMhIZ44WBT7J68AhSnHOBcAgUrvI2/5t/spc9/Na79Jl1YRJ6s8IVI5dffx8R9nz1sF0QOrLxfllxPvuevtNEOxmG/udC9+SQLeei8AXyTojpWUsf/XVV198/fXXbxnXs6/uR83FbK3A0e/eAXwFVViHouztS6N3HXC5NxuGg1vmA+dkBi7Zk6L3lbPzc+WxtrIEb0mgnyp5CBgS5W8tK3n4ve997+2eOeKRSmtzUWWMSidWvtNoTwpOAMIg0ZctE1oXLwL9djvk0Qn0GVgFuCgLG+DyyAedNftY29dALKfAk3OPWYrZnioLP301SZl57SURPoHb5c99tsouZVDN6i6eK/BtEjhbGVvPTKCT9wGPbOGc8vdaAs253SK/AvCWWaVrpZ2X66b9C7CWyUNW0/FsFWSAkw0M+BKkJYjyEQl09lsBImU71Prq3L3yDJ+fawJwW6ANHXvNgx1T4FFkA9vMidz97AdbUyC4AD17oSxsvsEtD/5MrW9myd3IAd+9BP1n1t0kCaYs6OfZjmMtC28pd2bmXRk5tybQrb+CYYzkUsQJ/VK5YOs/4sZ+mNn1dM4y2OCW765rPxOB7p5f/sxfrgpzEsFoFNgticFJ55RkQEfSj517s2+t6fxcuriy5QjdAkKMMjcFHTvZhe3/rXX8UQQ6uVXwD/JkEtRs1+xYgQa1HIMvdbAf+Yuzn7ngBSdiPlzKaP5hjQLH4SQFJLBx1w7zEokMl+l9Gt3fM2eg98yzOqPnnUkas7KB4CRyygl/qV89m1uAA3vVWGC+cWZXVyUrfKzgq9qL3ErOLvVCAQHeaxUe1/yTqTtP/ex3ayXep650/akj51xs6ZxnJtBnxVJrpmBK+NRsuQh/qqWUfV4FK3JyrpEtzHsmN82Wn3z3rl2LxIJqZotEaxuOTY64P75Np8+XzEGOsJudR3zrW63xZ73uxMDhdCW8zOpJj/hsc2+zJencziOtNx/xGV/39Fwz8CLQL3hfDMkZzeNSEXYXXPYqf+q+GP6BVrN/DjAv47/yaRkaW2TuVW5sx0VOEeiVf+ScAAlFnN6bQN9x62+RyZwsBgVjoPIohD+DAHlujKjzLsoKmw5K64hTmOGDQBclzEnkwJRxbiy6mgHEAH8EAn3PfG19JiKxfpkFEhit3xwpDkOlmo4qUmCj7AlOyv/P3n14ydZc9RkenHPONs7YJCPLsg1KKICQwH8urE8B5YQkJLIN2MY555zTehq/n7Zad+b2dJrTM3XWqlVz5/acPmdX1U6/Hdw/RdS6yRwqg+jQyPVT3/3Yv78GgP6Zz3xm56Btb5sB6DLQgehoNbMgj32Xc/xdwS3OpTNpcITEG/2/89iwr+wlClpG1queY/J+5zP+JFNwGiocNsB5wDRnb6C06N/7rksC6PeVPMQv7G1Av0ExzZFiLqNpn0fV64wRxFiz/8rG945lZbjnDESZgPxLBNAf0xN3Bq3t/7xfFSbnQudv6wA6nkuWeU77pn6qWzHmJn2TyXQrvKHWDOQDxxVHoXHp7MdT+SL9YGa5+DlnyMygLsityir3fS9nXiVA8cEC0cwcyqqS1NrjvkC3U9/pob/3HHiTwWETjzID3HKyk1sFIlrPh67p/JulmPdBslPfiw7pmfFnztPOivMxnab0YSCi4Z3Ofe0HIhaA5nsmLaaT49zPsO73zRTgDCt7DXjBPhBkC2x4qM/sOWg5A3CmXKplRDblOb7rvnsIHKnKDT5MVxH8cuk2BhPMnL2B/bwf1LTv7N/PsLumzX3uDPSCsaJHAd9sKO9Fnzb4GeZ77vtJpr1wSPbuOfbUrQHo3nnZM9+48s5bFYvM9BD2qcF3cl+rLjbeQzZqdAbgBtCTv9py4a1kciCRmZ0X2IwHHXJdE0Cfuqt3qiw6vXsGPQsmfFVixr4+BCwP7EIX+gma0N8LQpQdmF6CPvhysuGhkrvXpMsh6/SUn2EbV/ocnfMzWD+66kyeKYEGv13X8RS4NQB9ytJaFvLJ8WVmlwmSKdDPzOaZ7ScPqYw4KXprGeizSux9/pTjd8zl/vJVgZanftvUXflxSyyyX7Z2zXWLFuwKwVjve9/77t773vfuxgqs2NrKvYznWQD6keuMCc+oOsBEJbaKsDvy1mf5s3rjlXVOKS3qkfFQxpRslVkO5xRj/lzZ6Y/NQOf4PFcP9FPe38LV65Eji5LLeWtYB1mYOXsYWbOEXYaF7+fMtpfMnNOzPHSGj+i97ueejBbGj8FJ8hwAdBHkRd8GSlYSynsGbPu5UqnHCtLpqPYdrYF1ASaKiETnYwH6sxzqA25ySQAdXbRSMOplHxDDQJZpDDBxFp8io+Q+8uBLSlcVaSkQRcCEgdc4R9bY7NlzwlLSpgI771+fOOeao7oqGZwIMyOHU6WsbsEtVSvAg++7LgmgkwO9O94C8MerPD+HeJHIjPOqe5jr2Yse6FmAiTPau6OvPVLAC9kyAfTZj2w6UF4agE5eyfI37LvpGN0HbPu/6agm28tQ3s9U9rnK1OGJ+FrBDfZ9GaycaAyPorytVVHewOF0BefjjTfeuPvwhz+8m/G/dAcOmwIunP9jLnuR4cbx5hzNsrjH3O/cfzPpTCbkoEDn/UybnBDAgi1f3qGSw85q/ajNwH97AQBFPzmkp7A1E9RncNRwODfw1Ixc+35rADpeXxY3fQLfM/zuoetVoPGryuOfug+cC+eWo5sDlbOb7OVUnT3VAed4CR3lddnzj32mWXWnqkBVBCrLRxAB3nDIfnns96/P30+B/Uwv9kGAiDN4qQtfJLfZNmb/TnaVxWgfXtqZz+5JT2EHlPH8UIDiOWiyD5rPgMrJG/q9z7vSJ/eDDE61Ow99p3MD6L53ZjTNlmP+L52C7pfsNE8bF++YGWbn8ke8jia3CKCnDy575ldXNz9cvjiVxgRJS2KgWxYESK+Z/pcZdL8fFD8Bhtl6hAxm3xlsJ7YSXUEQD92hcWj1i2sCxVN3te+TEXSLWWobL2WzGt6ntlv7QQFkS74ZNkVZ7GjUWcaD3QOd0Mi9KueebR1PnGf1mnR5HY946v9fAPr1V+CWAPTpi3FunMuquLGrO+f8grMqpHNZ209B3wKN8kkfQvFbA9CrGCTICi9Mdhzyrk/5GXpiVU6rWptv9djnmhXn+P++/OUv7wItyLStXeR6/tR6tHt/8uMHfuAH3hzH+v239r7reW6LAgtAP3K99iP/Zxm3DvqRtz7Ln03Byuk1DX6MmOPB4OSY/aOPNeRflQl37IsEoAceB3w9VML9VAB9vvexNPC+E8BkTFQemaNJtGijEvrWgNOnMuYEZv2kzP6esWwAGDi+KUmUAFm/QEsz5acykf7uOQDoshkCV8xzACvKuBIBfqrjDMjE+DY4rQOGOXOAgGWMbl1QXwpAd74BLPU35MCfZcfs58AHTtNrZZEcymPsHc6ChvMEkOAgmc4PP3dGvcer+qGjhb0ZCIXm8Sj3nWXDgBrOJ7DUnj2kN/wlAXRya1Z0AHqVVeGdKkvtTHW+zPWp9G7ukTMUECuK1bmhhDNQAtfdS1l850dJ+DJZ91s1vBQAvZ7InFT2hCEw51VZztMh38/RtZJ/ZQ5XXaayiGR6Zamd1y0D6PX1cw455AJk7NEtXLMHJrlqv+ODaM8piOdxEFYBBvC6dQCdflXfM3wc7QtQC1DGq5xfYDrnykNO4YAIgVX2Gr5YtRj7uwocaDPLDF9rfR/KQPe+9RLH92cpw0OebwaKzbLJp+iQ83tz4Fe+k8PDoBd2xp13cgaPNVTmOecFHI3fs3Ny0Jm9Z3zdvvdMvv8SWfDnfKfncq8cmQVwC6xtfazVpS58MTDJjB+WCYVnlN1En7rkZc8J9qGr1eO1EuGX/N7edX/e/05nJ7nNBp/Z6JWUfajS0bnf4RIA+tRV0k3SRQqYojdOvXPauPhHrY3snfjJoWW2j6XRrQLo3nfZM7+66vm5OmfsMBnibBq6b4kI9l+B8GZyqv7Rqo0lr/cBKfZiZZAFJ9VvvcBroLzBXiqB4dA2HdcEitll6a78G+kR7NWCwc34dqXo6UW18NoPSKq0PTqgc33UyYJ8jWiJLlVqolMW9Oe83xdkf026HMs7rvV3C0C/FqW//j23BKCXKNcZJhf4nfEtP7Mf8Cyyt4Qts+Bv9isQnZ3HN2E8lNgxV+LWAPQZ8EP3mHrb9XfY4d8Im5mVIPOdpUcefqevf3JiQfg/u10AFF6ztYvMYtNYv+wZa8cPr+KpynZme3ddiwLXpsAC0I+kOIU9Z6+ZU7VSekU4HXnrs/3Zq4SE3wEbZ+/wx/RAv+/hzimQKPuVLaIEAM4x+QmgE/6zhPspAPo+eH6K85NRXjYdgK6MXQ7PCWwUuew9/J6zQLT0dDQQHoDwonvdu76RPit7EEBltqZFW9uLzwFAp/RN0BM9+7e1L+OZgZYxjA7HXABAZd+Us6GAyqQgsJ2NH/7hH96VJjfPyOljvufSf3MJAD2Aj/PNnjTwupy2Zkp5it4WlZmAOsaRfQQ4ZvRTID03x50ZWPy2t71t5xRhWOz3co8W07C1JzlunHV7p2AOs/voAw4sFSxzX0b73BeXBNBnZRLfI/r0U5/61G6gTRmE6FH/cjOnUL2xyL76AlJsKxlrBq7X35KMmQB6DpP98n0vAUBH9yKJ0SXaAhj3y4vNf2fsoGsBK85h/AmPmpVw7M/ZcoIs2jKAjsczkJxPeyknOxm2hSs6M7o9WxVQ6CicDzkh0Dyd6lgZdK33BXDje7IT6qtdOU6BUPUJJVdnoOV9z2ftcsi6Zxnt5ASHLDltv3OmHhJAdG46PASg0704io3pVLKWj71O0Rsfom1O+1r4kFvWjc6DTxvkTHQ+RRd+1XOUdW7PW9vZqxAvB0Dg+eRnVRleVwL/sbRdn7+fAtMhxj5ILyvr+RK0I3c+97nP7QadeTolnfNa4qhQcskr/Szd5FUBj5f8fvdOJ9z/nulkrvdrPMJzZvM5O5fgHa9670sA6H3PfiCg36fz0RnjY2YyKFvC+8eDyZ9aKOErD5V6PnVdbxlAX/bM11d/+p7oIQJ6BfOyxeiWBj2uzGoz+ZRuEzhcda0ZmMquYyMB5NnWlYv37QXWmwWM1aLKuT7kuiZQXGaqPY8uAd617qKX4aH4NZvNqB9y/zffqSx951owJnqjE3p1rs2CCtBa8GQBinRm957BRPPe16TLIev0lJ9ZAPr1qX9rAHrtCPEmwT785M4329/vSmroHDqL/M/Zr+yHx7ZeujUAHY+qeis7fvpYrr/DDv9GvHdWgqQrzWq1h9/p65+c7y74iS3JH0An29rlLNbWj+3p2ckeAPqHPvShb/DLb+3Z1/M8fwosAP3INabklcXjgFPSy0ikrG/5KkOAo5TjNwV5PzPw0Hfg2E9Qm3Pg+P19zoWH7o1+RR1RICthSfHnNGRkF81axot3OuaaPT8rMYw5M96PuYqY8vwMrqK7vEMOEzPjrZKvsidaA46VFCKzvVXZXU6rIgX9TRlHjB7gTIEQFITnAKAz+nL0myeYTgH03qKlOW0Dbx9bMrL9yUD+5Cc/efeJT3xi9z1loFuXH/mRH9mB52Z0zvC7ltPrMfvwEgC67y8yv3I6QLuCORjR9mUOhC2WuZ+9GZ2nHAgAn5kZjR8y8AtsCQz2mZQ388ycdUbR3fD7HDPm2QOuMniv2zeXBNCt4wx8qGcq8Js8yxmPRwkmICPM9n3ZRNa7YDEyj9MqkBbv5EzCj9GyYARAWtf++78EAN1ZaS+RWfaFwTjaz2LLwJmZXX43122/h3X/R34A5evHKBDN2hhbLOEeKGc/TUfAJbMnH8NPPZ9nY7zZp/XPJpvsaXzCHABgPbcOoNNNyqqqJ3j8C/hVab9DAxQDVd0DD8nJDFSjq8VP8b8ZrPmYdTjls4cA6FUeyalkPbdwFWBizZxfegpHtfOcvAUA0AWrkmMNH+sQe50+XuUjZ4AeXpYLuVjLiHqedh4Ood9+BvXs0+j/AtPMTwE4HvIOT/2ZKT8mmH6M7XXou1gn+nLBd8588opdIzNEiUWBM5e8JggzgxNfp2Nd8pkm3fGe2pKwawP87eX6M9OV/P4a1yUB9Ieen37CWZucqfw/vkZnnP1Ya3Pk95cE0NM7BajjpwXtm+lPtR8C/M0S89dYp9d9x7JnvplCzt1sxUZetufsM3xp+o6qtkWOJi/dNRvXeeV3oCuxceh8zmk9WAvgN1cSnt8IEH3IdQmgON5DDkwbAQ/KX+kM5ksRzFLLHrN9z2Yz0Oe+gKRkTrYwPdIZYk/3PWZnufvTD6ruBsRLf5Hl7ntc+PYl6HLIemzxM88ZQLeHgGH5zQPwOmN0vkr+H1rV4RxruGUAHc2qCFVw92yZRS+vYinbIbC1IDX2KdsmXogfovFj9aVbA9BLZiPrBRGlq14yyPQce9G65YMz04lODRKdvHvyF/6XrV3Tn02XrqUeuvDJA9FLbNvas6/nef4UWAD6kWvMIMyRZK4EKYbEcbjlS4nFepcCRwJGji2ZhvEyOinM9RXOGX5MP3i0rcSb+9RHnBFEIWesAEo5qmdPpWNoTnl3L4OiX39XQP0xF6WmYALGycz+m2X+OR373oQixZEiw/DJ+MlQBsxzVjJqGCKcpEDkMn4YbglWiuhzANCtt/dgnDHMiiA0M8Qy9NDgmECK6XhU9u3Hf/zH7z72sY/tjEt7kCHnTExBbb9F58cqncfsp8f+zaUAdM9BeakkHtoUhU4JnYEohzoQHvtup3x+9tLBpyjS9XJ3Zht4QH3fnM+yhhlzs4S2M5YT0M9lXaJPgJGZoeKsGocaKpcG0OtvbT2dr3qY2ztlAHsGAQCe24wOaGD4+8oB+vzsqU62MNAqi+9sOqsMtRwk++v4EgB09Ky3J95fucfkTLwIbfYBdb8reMOaof/ci51F/+ccahdQ2wDOADIID90igJ6cq0R0sm8rVXyc6xw8+EZy1Z6/VQB9Agecw0V4m+kXU684JKMY78yJgy/MDC48tPK89v2pxv8xMuCWAfQZwOH86u0q61emFydC2d8CCcsc45yuJdA5gLlZEYqePysBkQfpsbOtjn1zyIWvzeAZa1VvVXywDHszfb+SsjncD/mO5/6Z/czfKT8u9e5sGcGmBZ2y1wLv7b8PfOADOxCdHLrkNcsAz96QT6mbz/VwVuiaADhypCA6+lS8Fb/d78N8KZo9JYBeELSZbVzbEDZ9gZacxIHVBStfihZVTiED6UfpsWbPQY8y6LO139lKC69lz7x6V5Ad9hY5xU9Q8ChgPcDWXM9fQX30kgL78I3kkdleyLdFvybr6Ox0mpnRXoUu5/hQ2XQJoDje71lnKx2VHNl36OCdZlncWbFq2m7etcCCfX46eVz+P3SfOjKfTb4BdCG/sydnAkmtzWa1isBB70DOCNQy0zfYmAb+mQ9I4ONzvJ4rgN7+IY/y8Zn9vkqadL7aK9kv17q2CqBHM7pX9pZzPCu7eHZ7Bh/kJ6hsO55VkLcZbZ3vAn8eS9tbA9Br7cHPy86dgaaPffdrfp59JwiVfVclyIIwjw0u3Ofd+fLoFFu7yJAqKtjn+Z/3/fJbrHq6NVqu5zk/BRaAfiRNOXhzTJspqCnaW4zkma9JYZ0l9nLCHVtKbmY0YXgB3kUMPZbEhFuRRubpkCU8ZhnQUx2FgIwyRtGlfk0U/WOu+dzeHz0MTgP7o+HeZb4yuKYjKGDSPIUdpafyqnp11gPTXB8996FcPRcAnXPD8D6MvyLKRVK+9a1v3fU1Y0gBPa1jWb6HrN3M9OSY/shHPrIbHNWtgbMhyq3BgXuqAnPIsx37mUsC6DNqc9LO74t0tZePVeyOfedD/m6CxgyM9pWzSTHLeUYx4wzhVOFoyWnvd7OE9gTWKJ6dX/tFcJKMQDNHjT1jHJqZf0kAHa1mZvPcLwLBKs87y7mjQ4EEFFVrT+kGnqND4KcZX6ovIF4aePZQQNJLANCBUJ0ZZyTw61WO8/3MwSkD9rPT57+tLQcv4MIAYqAt5zD+uUUAfco6P88qD4ec60t/pkAZdOSQZYgbzs2tAuicK1XgAO7E/8yzJzi5Wjb6QxnZtReoCsJcx5k1XIDgBLouvX7uf8sAeu0aOJSdX45koKWSqcla8lYW3Pve976797///bvgpeh+DmAOr7f3yQYzULBRMBA+73vpYwY5cMhVK6x6d/uOsuOGzsmaAAAgAElEQVTwAmCsQTfnNKfr1lrlkPu/pM9MuXHJ7HM05cT9+Mc/vgM1zFO+WS99CckfAOSlr/0WXJf+vtfdfwYwOKfOq4G/zgpiM4P12Ipnr3uW/f9/KgCd7lzVk/wlZariIYHVdEf6Zvr3JW0JPCeAlX0eoG8m96yPwdYMQD+0R+xj1+Wxn1/2zKspJpCn5A06mvNnCGCZoMlMnGDb5FOy3woiNteqyn3p1gUGV7GmjOpK6z6mN+25AfTJd+hiMxOcbZfMtu/zU/EbFbxiJmMLWrPXX6er+c6Z8EJf1g5PizSzIIT8d2hcdTIyPF2BH6fvQj/PtgD0X93fzxlAt3foEXTaT3/607vhd84ZfkvnAxwa/J7XurYIoE8fAJ8LvMHgD81nU4uJ/DFoSHbRx8o8b0bjeN6hAT+T/rcGoAPO6amSpNgw2ahbz0C3Tmy6bDu6UdVqT9WNrGFJUSVhXOuMHfo9wPMvfOELuzaR9nftCsmtlYF+KBXX5y5FgQWgH0lZBiGji1IKhAGMBsJwJjz1hTmWzWVOYSY4Zok9hivjvXFM5P4+AMJBWxSc733qa5Ys2QfnKfJFOR7qMD7kfXwnRaeSdfszQTDXZGYgzvKbDLPKWHpWFQMMWQszonoqQc8BQEcPe6je0pwv0yC0hyttw4jNyYpGh1wpD60BIf3Rj350NxibGdsUmLJpgFKiNnNOnyO765BnfcxnLgmgP+Y5tvpZ684xQomugsg8mxTJnAbOXj3B7QM8P5CIgc+pwgD0+crYAoqnQ8Lvi6g+dL9cGkCfa1NpP1G5aFLAD5rMkqjeAQ3wIjQk4ziX0KFAIEotULGsgFmm76EI0ecIoAcwcJwz3NCq7HG8JTm7P1ubVwEC+5l2s41E6+R36Pze9753l41qJou3DKBPwHwfTN8CD3kuAPoMmgHk6BNqkK8z4BH/Eoxm0Ie0A+DopG/MPbiFtTn0GW4ZQJ89rfFnTkYOR2Xcq0JBJgGeZsnhdMNjS19Ohx2HOx4SH6mlkNl+qRyk/UI3lZlHJzvkqjdyZa59R8FteIN9V0UEVUwaW6xyc8j7PpfP0H0mgE6+xWM4aQHoxjUA9K3RdAJZn/nMZ+5+7Md+bDfoWOmJApXIaIHs5mtlNu8D2WQB/csAKgKMZTrh+Z6pcaqzlg+iTHwz3oEeQAC8Cg3wL2DJfXbtudd52gH03bJyzXwC+Bh+Rham+14r0OHQd132zDdSaspL/gJArgFAn5VO2PDtbWs6W+jVnsqcrm7/k3UCw1QWK2g/XekYeXQJAD0dmg0pEC3QvAA4545t0rvLQK0VoNm/a6FwaPDd9Km5t+BMeqWZ/VEFJ3tVQLqB/znrvtPsebJjFoD+9T393AF0egPZ+MYbb+xmeymfizNWopd9cq1rPyEs+WgusIqM5N+YPOSSzzf1cedpBrEGoDvjPpc/RrAKPRwdBfzM6g8lXB37zLcGoH/2s5+9+/CHP7zbZ/hi9MRzJv5xqp5zLD3pZeE1tcbEyz3bBz/4wTcHHW3KqmO/r7+bNmTJGKfe85x/vwD0c1Jz3evcFFgA+pEUpeQBzItaZozJ1KiE5ZG3Pdufeb5KIRL8AI96O8nUrUfdOQB0Ar0sa8Jp9mQ5poT72Yjw/2+Ugp+wmP3aKznM6XNOAN1XozdlzKhnco7CuR6E54yIY9ylBJUNS6mkEHEgUoQAxZVUJmSn4L91AD0HlPMlepyjnyBFw8pmM1wfW2p27it7YmbOilAsU4RC2jOgcaVRKfPWIAXfOm3tWgD661eE87cAHzyyaF5z5xIw7ExWbcC8X/YpoLO+3/aGDLkCcsz2T1UyDlXOrwmgl0mPZ3Cm4t8CC0Q2lwVQkEAlyFE4MBgNcopwvnhnTiZnU1Yi3oQGD2XfP0cAHe30K27Yczm30G+/X+urStHOz9g79YZrT7Ye8/doPTOj64G+1RLu03CsnDva+XkL13Mp4V6gGB0IcEHeGZyc02FMttWzkvNFFQ0OTkDCrDKyhbU59BluGUCfmYbkk0h8wX5AgYKYOCHprmV0Wbcc+1XkeWxg7JR19LDK6AEiZqYmWwKggOfnqPP9h1Zwsh/dvyoIMkIBbIZnCLAgTwD1jWMAi0P3y/rc6ymwAPT7abRlAD3+H3hdFSFyjh7rDDtrwIHKzR9bmW5SaIsAOr02cISMyC+An9Lla71Er502+etPx3U/seyZr9N7yks2TW3f2MX5Dsz0oVmlY5YqD8DwGfp01bfIUn4igx+mEsj2xzFZnOcG0GdrJ3tiBqyQsfY4XxRdoJZ3/EjktzNP1nrXxwZ8o2P+K+d8BqRXcbHyuwXHCEYQnClIxcxOXCXcv5lvLAD9PTsQ/ZoAOnuotlb2r3+TjwZ9t9Yr+EEy8tBgk2MlwwTQ8TX+dlXlAOme1XOaBb9UQcIZJ8PwKvZArZbMhyZz3Pe8twygkwn5UPAdPLDWqE9lV1hTvki2FQyplpLkyiUBdLpO7Scr4T6T+Y7dr+f6u1XC/VyUXPe5BAUWgH4kVTl3GGBlIWI+OYO3kHUtKyVQu7Lqld0lWM8JoGPAABdD1G/KhnkLALpnqIyUdcqQYEwAeS6RgW5bZSDVr6wgi1kizM/2kT3j8/ZVwLi5fu8Za5WDnn27Ko3aVr5lAH06n+wlpdUN5cDmvrJulfek0MpGBxwdmvk0e29SkAH1eouKVOSodnkWayDa1NDPUcAF48/YSjm/ycIWgP56ho43Bg7Xv81eY4TkZMEb/F8ZDc7nBJCsfeU4c7btGyr2CIX8vj5y9z3pNQF0MqtAEu9ciwRnoMxUNPG5QDjvU/kvTtdaYBTYUw/52e7gIYPtOQLo5A2wyeDIQuNAKeveXprVRsoqn3Nlms0FVU1nbr8rKplBGABqtp6VKd1iCXeybwKBeDx+vIUqPtZp9qC2T/FXNCVjb6mEO56XDiRAjKwzyNUi3+3R+BpHqqyFd73rXXfvfOc7dxnOeFmOh8cCsq/nypf7xC0D6GX14h2c0NbL+Nmf/dk3ZZX3o9PXy5Q+xBlucPa/qsrF66gdEGEu4AJ4L+CiM2oOuFeGdWblHdpKh3ydPRxln1d1yHfL+DE4+YHnVRq6tMPydfR56f+/APTbBNCdqQL9zeRvgWvOFJ2BPsvujN+fmq2GUlsE0PEe75+zuupSZnKwagFAEvpXY2tnf9kzX1+RsujM1pWeJsGDbcOmKXCE7MLD6HdsmyohudPUqQuK5m9g+we0+HfgWeDvY/fFuQH02h06a/k0JB/wbTjr2XlA7FnZpWA789zrhwZ8T5+NZ5j8ha5ctTdnjV5p4C8FWpsLsKarnJsuj12XLX1+AejXB9Cdn/awc1TZaDOfRgA1/8+0iS69bwLR6fsC4tn1fPuz4msJHGwB5xmfoovzRZVpXbuJU573lgF0Nny0wAurNGM+tM3iKbR71d96pqo/8kWG1ZBLlwTQ4y98n1WR2hKAPv3ZtQQmY6zTKuF+7l247vdYCiwA/bEUu5HPE/aUZ842M6acoGUUnBNAZ4gUPYXJ+XdjCwB6CjmDisFUdKH5mJ6fx2yBDLoM9rLSCTCCixFcH5KMjKIJrZfh9zP78L7nuGUAPUPWviE8lUBUtpQRaP3sazOFkEFrAM05+DlxOVtdr3PwE8LoVIUAGVayRZVGpUz09wS1e8vucn8gKSPa93KwHHPt97ifBugx95t/w0lQ6TaZxBmv3lNpbe9g9g72lP1/6fKR04E/HVGHGuin0uS+v6+M/6wkUpsAvAHNykqZpco5WDgAMqQYKoEX9kdgpvl1+/BVz3ZNAN33Z5gVTFDWQA4ntECHzp91q0clOtQHEIDiXDIyZaUfaow8RwAdP5+l1TjpAsPsiXkOZi/jfUC9z+H7MyOsLJHm2fN43hsPYGgDprYIoHNkCiLj5MSPC27zu8nHjzlH5+AbBdrQZzxTeo7zELBnLggPYGnvb+XqbNdywnPbEwLFDJnM85r7DVhZmWGZ6HP/PTXvfgx9bxlAn+/pPQrK4UDjnK56Cn5Mlhtk0dSHZhDOQz1Np+ME/6plyX7ARf/n/zmdKvtMDhRcSAYccgWgkzmAdMFGdDGDnlRgpDNWwKR5AeiHUPdyn1kA+v203XIGumebQHG2CLtrBkY6X1MXOXUnbRFAP/Wdtvb3y575xhUpI7sAg1p2mdkc2f4FSud/AapUZU5Q8GwPl813Dh3v3ECx+wWS01UFvDWcvypaAdX4AQxBoN6FHWc+JpN+Ur1s9ALw6A4BQ8DISl6jb/JcYNyU5+emy7nPafy9YI2ZHXzu76LzFWDIfiu4EF2zuyvT3b8l21zqmu3CTrEBouEWS7hPvjHbrllvdngBNn5+bHLEKevSPsO32PRsAG1k2c4lZbE/a6OEd82Eq1O+e/9vbxlAZzNVVQQ/Z+MKFDc/VVIUu65gJ+c8rIaNdUkAnQ1pDxn8L/mozMcEXp9zj7mXjPzwmhIySzL80Ic+dNd4qEXkuZ9p3W9RIAosAP2Z7oVrAuhF7JUhPDOaZpmspyI1A4qixnkssqve9crfEKCXykDfNyyqUGD2PJUGmv3QCYfZk4WgZ9BRhA6NDr5lAL0gBw46RgIDUKlZhsMsK0pgZuRSGjlxlZrl0H1dtoA9yUibDmjlkIrqRL+yQAFTExyZYGGGykNO6f09TzmvJ5jvKbrVmTlH5QrKdW0CzLVxsN8qP2f27O2rS5aiR5sZpcvBfi3g/hB+sx8xP9tPFH1sjfCQWc7d/svRgpacEqJ/8ZNZUvsY4O/aADo6ORO+d+7N2RMyGuBdzgZDA5/CnyoHaHYmc5IcCnI8RwC9FiqVCMVvJkA1M9D3S7XHT6YDG0+rFUABGv49f7bvZsUDf791AL3SZfhUpZyrBDHP0XRUHHOmDuEFr/pMmdv4M/2hcmfOQS1EzHhq5aUPBQ+PfaZD/27Ky1rIcMYJqpLBDKy0P5KjZu9Z8COnakAsp0yBfOaq3jxG9h363Of+3HMB0Kv0JLCQbkRn4Zymt1iPAi8FxxXcQV9pff0/fjGrCKSf2yuzHx7ZVxYEh1P7hc48W0fYF/Quwxmo5dChQXkLQD/3br/O/RaAfj+dtw6gV0nIPGVEbWLS16cecuquWgD6qRQ87O+XPfN1OtW6j81NX8seNpOl+WDyv1SGfLbGqyKDwDT6ULL0HA77cwPFvSedla4KlBE4a7YvkvvsVT4NgXYCvqukZj4FFI3ysx0hvZ7OSafn2yngF43zA6RP9vfnpsthJ+fwT3m+Ko/W6i2g9dz+TsBoVfHoYXyXdD70tHavGvwS57ymHKD7VZmDrnfsftkygD75Rq0eCpbYb5s2W6+dk+b33Qvd8K1ARWdrtiTlg7En2KLO1aV6tC8A/byr/VQAOttRVTGDXJw+qlP9mOegEBs0P6Tkw3yV9rUk0MY55PE5nnfd42VRYAHoz3S9rwmgUzJmP+nKke/3mXoqUjPeA/cxY87ABkDvWgB6SvYstYVulW5PSZul82bWV6X0Anfvo+ctA+gMhrIQOfdVUJAlx1k8AaMJkou0nKVmJ6i0D7Zk4DCoRXEGnNd+oGzb7u9e9Q6yV0Rs12uUsjrBr0P2N+O2rHCz96UQG57p1Ith1/2mYu0M1AbAXF9qIOip/ZAeemb0mXuY0Z5zn3PiqS9nrqoGtVqoSgSaBSo4szNTWNBBWb+UucALP09w9Jj3ewoA3XPOkpZo0LCncrpyjhQU4TyiQQa12VoXoX1oNsNzBNDtq85f/c+nc2XyjRnpOwHJaZzP9gHxpv3f9e/5d1sH0DnY8FyVHziIytrnGKhUvTljrjN4zLk65m9m73C8Oz3H+gIn6Q7mHFlk0bkdWMc8d5lA6RwzE4jcKXOZPlTLBTN5VAUK5xu/Lmgsp6u5MoCv00WOefZz/81zAdArSUu/E2yS44N+ZG/GFzj6ZXcV1EFPKcCL3E92+XwOE3y9UsZmzpT2gbNZaw/ndQLyAhZVJ9Cj0t6flTAOWccFoB9Cpe19ZgHo96/JlgF0Tz0Brvms6SRTxp4rQGoB6Nc5w8ue+Tqdy6YLEJs97kvyyMYrkMTfTP8Bey6AOZs5G+fUFT03UFz1vvxLM0Gg98peC7zm05itoc4RnDqzGGuBJCDP+wbi0y3RtUzQCcSemy6nrtP+39OPAnXoy1XqqcrYOb8P3coupnvVKrO2Pel1dLzGucGkWTHNXuk7zcf6jrYMoE++sV9lIFpk9zxFli4btOBW+2MmZtHN81faB53tc/f2XgD6OU/53S7I6Sky0NmOtXPjh+lc2tfZieZzyIVjKDZ9suSCy7PY2+973/vu3vve9+7mQwO2j3mG9TeLAvdRYAHoz3RvXBNAn0b4/Blpzx2RecxyzcxKjsFKdZuLxuVsVIIYuAck5SQ+9xUtXkWvSat9EGU6qQ8RZLcMoHMM59yX7VTJUk7/QErzLFcm4ypBKhM9Jy5D9z4AnRE0WxwwSCilAi1mtvEMZvCzsmd6wr7jHe/YgSaPLXNoLxYUYPa+lZLzTKdeM6NkOgX8PIG3aQAcsqeOfS7fMyPcOdrf/e537waH+xauaSTNHnr7vCzlrXlGZud8zBFwCk2fCkDvfScN7itTtw/u7mcIP+b9nyOAbo/Ms3jIPn8dzfaN9fn5+wz5rQPowDngLv6udFnlHjmKygQyl31fhv0h9DzHZ+6T2RxHdIbKUOJlAOhv/dZvPbq1xzmet3tUZaUAINnm2qAY6F31G7JulqK3HrKWBJeRR5xkhner7KesdAZr8uR1+/ac73XMvZ4LgJ5jnMOMrvL5z3/+zeHffm8IiqsqCN2o9iJmwR3Ok/Wzh+NRQDV7oqw855H+JeMJkM6JW89k95aRZwagawljT2hrs+9YfN16LQD9dRTa5v8vAP3+ddk6gH6IXX5unr4A9Oud42XPfCOtZ5WVaRMHlO2fh+l/mXbNuW3mSwDFvStdIeDVPFtA0Q+qIJaP5FyBMpPyE4icrRyn3Rx9599dgi7nPH30pDKA+W8KPGS321/nvASxC0Kgl9VCir1MFyshQsDkTI6wvue8qkxiD7n31CcPrTK3/zxbBtCnDXUfHc8tHx+zXlWLKrh78rSq0OW3nL6qx3zH6z67APTXUehx//9UADob8iMf+chu8BUlC6symQ/m2EoTj6PCN396BmP534I7+ZS3UHr/1Pdbf3/bFFgA+m2v371Pf00AfeskpODWY5XCqyQ48NxM+bxGBvo1aXRLADoBWf93M+CE4xaYolQp5y2nvnfitC1ymgFRP1pOYVlQhuxwUdUMCjOBm8E2KyUAyieQ7bx0VS6ZceDnmYkLbAACG8CTWbL0kGhUjiT9PVVAMHuH9uZ8hmvul0t+F8WrMlJmIMz3fd/33b397W/fgTLr+mYKPBWA/lRr8VwB9Kei5/zerQPoHFHAugA7JcVUBfH7+k2aGUy1Njl3NP0x68RRMTN7yaXKfT5VH7XpWAGkknEB5QITCkYTsJXjkgP1O77jO+6+/du/fTfIWuA5EJ1cKoMB/QUWNsjXMpGty+vaphxD43P9zXMB0Mukq4Qo/UFrG7PA0PQIn2tt9DUlZwvuIIOrCBOAXrUCek6lSeldOYnpWjnr6DgCBwWMmFUnqJWBPfFYx+IC0M+1y697nwWg30/vWwDQr7tb7natQQRxkUFmQVz4i2Bp9htnqKBarSD8u3FoFaNrv8/6vsMp8NLsmUMpc0mgmA5QKx5zvZur6jQDUg993lM+96pEmvt0hUvS5ZR36G/pWXxUBj4WnQHd5wbQ8c0q5M0WUr5zJpT0M73vWFD7PtrM9mHsAG17GnTJY65bANCPea9r/M0MTImOfe9+hvylnmcB6Oel7FMB6J/97GfvPvzhD9+98cYbOwA9O56c4G83Tqk0cU4qzSQlPgfB26fyoXM+37rXy6PAAtCf6ZovAP3rC7sA9L+9E44GofOe97xn57CQcZ+jlWO1DCbzF77whbuPfexju8HhLpPJ4DiVbdQ4VoFudfZLHTNKOPCNGd0rgrkes4BrDl5Ai+HixM2RW1agDMHKzxC+jJF6PAOuOZ8bjA69azmcGQmVrwE0+C4lhQ1OYyC64f7RhaKRgH/IiYy29S41CwyovYDne24XWsyId2CNIIe3vOUtO8VsXd9MgZfmcFoA+uVOwa0C6Hgu/toQ6JZTHW9+6ouh6XnIT/N0Zp3bgXXou+Z4pO9wthV8Zq6qiwA1nxNcZpBbZZQAQ322KgDkr8wX9/I3yV9zoCz5R2bW2/Kp3v0hGj0XAD2gm85EV+C8FWTYqLynoInaOXCUW59G7RCq5DCz86b+RyeR8URfAp4nw+33mYFk/SvpeUzp0AWgH3q6t/W5BaDfvx4LQP9m2iwAfVvn95pP89LsmUNpe0mgOICr8s4zi3i2Q9pigMol6XLo2jz0OfZqgUB8OPStxsy0P8d3VUFKcgkeWra7dZ2t8dK/zceWVb/vee2RAi/YOqo8SlYxH5vtvgD043fHfgXTeadZGfCxwayPeaIFoD+GWq//7BYAdPZkfm+2XP508xbs+rm3PU++d/MWkipev8rrE8+NAgtAf24r+v/fZwHoX1/YBaBvF0BncACRDc5amW9lVvkdg4CSznEr+y3wmpNfBQGD8ZITVwld4GxDNmDZdoAAGXb19KS0AOrNwIRK8sok9J0FBwTom2VZBSRwJAOEDX97SDl3htB0enNU15vtHD3Qt8bO0KSS+mbBDQU7oOW6FoC+APTLnYJbBdCBt5OPy/bGo/Hmp8rw3ndUzHJ5lczzu6cqd8bBliOvKjQFmdWiBCiKfoLnDKA5eSYwzIzu9owKMAzqel87o2XZWwN/K2Od7FO6u16hxzrULncC7u6eC4CORjnPKtFaL0TrXIUBgX70f4NOYW9WSWC/1Ub3NM/eyPSUhjWt8o+1tuaV/Rd0WJm/Y5wYC0C/5M6/3L0XgL4A9MfsrgWgP4Zaz+uzC0B/9XpeGiie8twTzAD/CUZsbbddmi6nvi8duXZIKgnOUvnnBtD3y+C7f2O25Ku0cRUXT33H+fez/L9ATO0SJeEYx/YeXgD6aSv0qooO+/bpad/w8F8vAP281N0CgM7Wr1qohAXVgATKmLdk1yfH8tGbn8rnct5dsO52axRYAPqtrdiBz7sA9K8TagHoTw+gz6hJBkCRtfap8qOVY9dzE1CtlK//qwcrxy2nLae92WfqAcqgqbyvCFllwmU5GzIDAzpk09Vv11wGlxmAoBzMd3/3d+9K8yacZXv91E/91A7UNwOBKReGbPxAfUDEjAieUd4zEpTj2/s2gOeV6EKT53Z5d877nPhoK8gB7QRFrOubKfDSHE4LQL/cKbhVAB1/ZLhplWGW8Vw5sWOdNpej8uXvvC8/c6KRJ+SGWQnuKqwAjclSQ7BZ/RnJM4EI5BzZBQzFkxuqzVS6m1wsG10Ge9HpZgFjlX0XAV51APJ2BhPM0u5P5bSdwQTo0fuZAcOCugQPaOVT1L1/b/myHwLJgVPpTQIQvVdVbeg8c6/MfdT7pZ/U47XsdTqMYW3pX9aZ7C7wwpzz4ljH7UMAuj3dHrMulY2nqx0D1p97PfezfSqLi2aXzP4593scc78FoN9Ptfsy0PHQKpXgwe985zt3rYze8Y53bCYoLB7gPGfDnGM/PwSgowk6GGy3qqLhO1twjM4SxpMWz/2MH8MXXvU3L82eOZRuWweKD32Pc39u63Thq+IPMvihBDGmb50bQD83bY+5H/5XhruASfLqVLl1KICuUiagnh24xeulyoDnBKBrHdN4Kt/CBNBVYeUTMwRAf/CDH3xzOH/5U89RPWSWcE8/lX0uSH71GN8ix1nPtCUKLAB9S6txxmdZAPoC0HN+V779KUu4c9znyBXQkMEhelfGlNKxxgTTKQqAaYNzm/O2IUPua1/72g7U5jB2z0CC/sbMCVOGFLA6AJ2yMHvEcgZz3hiVhPH9nlmUcYMjqOhPykzl4jl1KR2VxvWdAerT2et+vbvZ/ShJsr2eo/FVT6ac8Wgm89zYUlTjGVnvybd6aQ6nBaCfvGXuvcEC0C9H22vdeZbuBioGnJoBWeQaoJQ8qZILIDwjnMOPLArkBpYnIwHheHLDvboHeZzuQF4C6MlZM/5d1Rdyz78LLJvl7AtE8/2VDQ+kuRb9ODiT+6LsBdwVwOa5Z3uaqsv43ZYve4LOwNls9j4q61gz611WlD1R2U+z/VNmmnsEAlfiNRCY/lJVAXtDoEHD/imwkY7Ueh7jTHwIQKcX0a/sUesCxPfd5nOXKT1mraNZAFvAn3kLwN8x73To3ywA/fEA+szwkck3A31PbYV16Lo99Dn7eAa7cqQ2Tt3PDwHo3r2AZwFdfSf+c+r3noMuni/5SLbNXpznuP9zv8dLs2cOXc+tA8WHvse5P7d1utCp6MP4OX1r6sWvyww+N62ucb+pG1a9iv3AZ3ZsaedDAHTfAcQz3va2t13jVV/7HVPHTXf2R8fovq/9sg1/4LkB6O9617t2IPpTA+g/+ZM/ebcA9A1v/PVoiwKDAgtAf6bbYQHoX1/YlYH+9BnoZcoxjhggnNj1Fa8/a076SodyzHMy6bcuY2728vRZWepKl3KOB8DLwONgbXB8BBzYB7/yK7+yG5zNs+yV7PPK1ch2LHPOc4sOlNllACXK8mNYcCTLjOTYLZONs9ezcqRyuNSH3Y6keAaacxDn0ObUfo7Gl3eeZWMLKgCsbMEJvkX2/9IcTgtAv9wuXAD65Wh7rTsLPiMnDLJx9lwElMs2N/zcAKAmZ8zkU+BwmbxmQHGZ5XgzmRRAD0ivr7Y5gJasJR/ri02+ToB1/jxBRfefZSevRT/BBQXpmWsZY57PXkAA3cE7bP0qINH+AGjWr17AwHzHAvb8PtCdHhaAXsb5rKBDfynQbepd9CkAF0eq+RTwHH0fAtA5pmefu1o4mLegOwSccyI7C/TAxt2B5/QAACAASURBVBae75L7dwHo91P3vgx0rZuqlMUuUF0BCKG6Ah781Jc92/NxJBcMbD412+khAN33Rgc2FN7Sc2wBQLdW2ZPkwqyq8tRrdgvf/9LsmUPXZOtA8aHvce7PbZ0udGS6Fj1cwOn0bT1HH84MGBJgOfXBY+XCIQC6FonAc8DmVgD0CZbvt0Q49znY8v2eE4AeeG5+KgCdbxl4rjWE5LCVgb7l3b+ebVHgVymwAPRnuhMWgP6yAfRKt5oDjc2A4srViPAM5KU4MAwaX/jCF+4+9rGP7Qan/MzSAmg3Ds2c4Lh1b44U96MkzOw2WeRAcQp5fVg4UyoXJUNhlpAFwOfcDyRSTouTqncyU/bLjPP99R+noOQg5iAC1CsV/L3f+727csFFl3pumfzRM1oC7QHynCscyb6jfuhmjtQy0uvZ+9KiVJ8pa734a700h5Oz+HM/93O74QwD6hoM5/e///13P/ADP7DLmsVvqlwggMbZNOMBzqbZuc/wdqYLoNlKSdCLb6DxBWhSSww8N/4HVCu6X4k8vAofqwQ3cI5jiKPojTfeuPvwhz+8m9G/oCFOb0FHhgCnYy58P54q8rqgKBm1ZIz1N5M/AbNPZeQ+9H6z5G1O/1P4fY44M4ciuWkUDFgQV0FoQO0Z3GXdJjDu7Fgjg1xtDcm+/avvnsCzdZrnDbhZG5Z6ZNcnm/xMXyBjk8H2V89U5sopNDp0v6FZAQaA5QIQnAF7KYcgGR5oBCi+pWuCdtaGjuVdC6joZ3uoAEXAe8FtQKwq9aAJftAeQZf0nHSZc9HmIQDd/ptVfQqGNB/ruD3Xc7tPpU3xRHt7BlAem5l1zue75L0WgH4/de8D0NkM+J+94YwJYKqd0RZaEniudAC6UnzcfOrzPQSgo1d0EOg17bwtAOj4HzCHDFVprGpax7atuOS53OK9X5o9c+gabB0oPvQ9zv25RZdzU3R793sIQE/XVHWS/894y1vesomXmMkgyYHmTTzglR4iAD1/8Re/+MW7j3/847vBNk2eC9r+nu/5np3f2Zj+YrYJm5J/okSoWmtab36J9773vbvguqqaHWv775cqr7oW+zQfs7YE57ZvDl0OdFBN1eDDKjCerXbNEu5V/4kunb+nostD9JtnsSDwa1e3O3R91+eeJwUWgP4813WXRSSi6atf/epuBkgo7cjJytH5gz/4gztQAoMs2tt8DYfmtUn+0jLQK1maMjJ7fgZ66ClEuUlgWvtLAuiVfuV44/RPcQKacJQW0cuZnSPe8wVKU6Znj0nvWOYd4B2QlhIW+GP2XjmFZvl0Dp3pwCoDQjYI5SEAHYgEnAioAEBFV1l+ZZAT3JVzn45UDpec8c/xbF37LL+E73tpDifgTucXyDtLLAP8UuKdK85VRhgDbgHorz8NeCMeG3heYAIQ8fu+7/t2AUMGJ3FGJYfAUwPoeC6er3yz2fMVCLGFbL19ygP66iPO2M+4OxYAKKuljPNKjtPhZL2UcQwEJgsNMrZWKWTNDBzh0CgDXXAXmUTWetZXXfXYDqivN3rVYnxvcpvDs9K/1ibAvPvnECNXnyKTj15jv/e86SJmvKR9n54gAOdYR83rT+RlPjEDLug2vev+bD9VzWBmoNunE7iydypbjC6V4j/32XsIQLenq2BgDxVYad6CLkUfLegArb7zO79zp6+az02ny+ya4++6APTHA+gCxewZ8tX+mMEhWwgIqVR51SeAxmSv+dSAkIcAdDygwCXfnZ13Kmh//O7+xr8USMShb6gaYP16xi3woXO956Xu89LsmUPpuIDiV1Nq0eXQHXS7n7sPQKef5o/Gd/njDLb/Fi5yu+ejm95qwO2ptKyFVO0nAb+Srj7/+c/vKozWbknwHZlpDc1TL34qAJ3/lq7jWdg27THPd6qecyxd+TtqM8bGL8jb/a4FoPNtZwNWIal1eyq63EdP9qq1yybMXjUfmtR37Fqtv1sUiAILQH+me2EB6F9f2JcGoHOaBpTUVzwHPCf6d33Xd+0y0WSJ5QCsfOulMtA5/SslKnP8Z37mZ+5++qd/egecTbCBoz/QxM8pYpXOK9LMmnLiGd4NSFS2/Sxf6vOEvzGdVBQFzk5Kk+F7AAuU9umgBUjMkrmCESg6lA1AX9/lOQJQzO6JzpyplYNdzpZnymzP/FovzeEEKCkLGW8oMMYssKVqF4yxFHzncgHor994An/KOp+yAD+u76gZAFTp1C0A6IDaKoQAzz1b1Qe2WB7ZPi3SHv+fWWqvX6Vv/kTZ5ngBOWOvV2lhBrrlwDD7zqqvWE/yrGC0WY7XZ3ICPQT0cWTW35F8m3LV2azMnPPr/33W8+ac2J/JWFkIdI/6J14DiAAYl8EfveodjmZ0gzJDe+atOQwO2UOB6L1vFX9mKf/6n5vfNAK/5Vt2OlhVFNCks2afFBxxiUybhwB0+62AqdYnXW4LulQZuxw5eFXVMsxVSTlk3W7xMwtAfzyALrOotlHO0gwIOTbQ6px7x55NTpAd+HS24qkBIQ8B6Gy5aOEZZpuPLZxzeqfsNIGcdKV4kHkLz3fOPXCJe700e+ZQGi6geAHoh+6V5/a5+wB0vKIgMyAe+0WgGRtwC5dnCqxj5wkwM/gqX9JVZbRaQski/9rXvrbLoK5ylLXjT+XPbUy76qkA9KmHeZ72mH32VL4FvnEJWQLW+WayV52FawHo0YX+hS7oYaDPU9HlvjPlGXs+Mx3NcA75N9a1KHANCiwA/RpUfoLvWAD6ywXQObKrNsDJPR3fKX2yCgieMosIzEtmoM++nLIhv/zlL+8GUIDzsTLrAGeR/sAIArE+q0WV5bAAoDUoHrMkvJ8bFDyXv3MPGQ7ABUrBdHgWucZRtK8sTKczECpACpDe9wKqZm8ojhblow2BCmW0PwErWF95YxR4aQ4nBpfAFEE/zpHz3FDBAU8wOHUDcxaAftimxv/xLINMqKQzGTEDiAJV61P91BnoeOvsNRr/3Coflc2voo9Rxl7g8GEr9Y2fKsPc2WDYiu43BJ3NEsGBnr6LXFNVpR7nzk4/AyjqcU2+HdK7uu8pq73e6GZntRYqzq79VZWjPm+2Xq2j4D0l+QxyMXDUc10SiJj0mj9PAHl/f13yeY7ZD4/5m/vet993rzLQ571fRYd55s5Nl4cAdLzrVef+3M/wGNrOz9q3ZcjTJ7VGeuc737mbt1jy8Nj3fNXfLQD9fmreV8KdrTD37ixBec61OfZeAkHoWAbbS5UyNtI5AkIeAtDJuC33k+X8nxX7ZqWOrfCiY9f8Gn/30uyZQ2m6APRXU2rR5dAddLufuw9Ap1fkryuoM/thC2/LT1lgMjsvHyL/xEu6rF9V0pxXCRAFefMt5M8VkBe4ud8K5qkAdMlW+Y69x76f4SnWMZs5X3Png91+LQB9i3S5by34O6Z/Q8JafkK4xroWBa5BgQWgX4PKT/AdDFbO1jJ9ZTHVB5JQq/+p/qVlm1zakfkEZNh9ZQYcUAaIoKx9A+jJsYsZiySsnIvf3epl7SvrKrKt8qVmYHWZ0hzuRdNzqtcbE5Cu7L++MZ/5zGd2UXEiCQ1KkMyEMskOLZdSBrpn4HD/+Z//+d2geM1e5Eo11W/OPiUoPeN9EXAUDfeevWADuM3WPkUPGF/UGhpUnsbM4ek7yhB51dr7LsEIZfMDDerdbl9VUsYsw66esysD/VZP0tM8d+fX2QUifOUrX3lzTJCMY68WB36+1Wu/R7Hz3GCsBgJ696LTGRqVJjc76wF6zp+MIaDmW9/61jf7ZwE7tpDpdc11moFL5B/+a1/tt7DA/5IFaIS+Buf2Jz7xibtPfvKTu7nSs3iaPYe+goUYMMdceKlsc3zU+lWJwL9v6eJIede73rUbdIfXya3XvRu5xRHBoYQu8QAyMzlVKeCC4JwPcq2qLclss3Xr7BxzBirZV+Y2XTI5aCb/CtAo45kewTGQM6BMPmfTvlmZfK/bBc///+lms1+781/wI71zy1e9rDm52BH4oMBPAaCH6sVbfr+Hng1vYh808KnOOluqQBn25Uu7ZqAK+1t/0J/4iZ/YBRht+SJHcnyT71Xn2i+9esw7sC2d7cqU8kdUwSTQ5Jj7XuNvBEALJrCX2b3JdvMC0F+/Ai/Nnnk9RX71E3Qpeh77h27+uc997s1BH68iHr9ULQT4Kp77FV3y2ykLXXloPCq6sD/IW4O/ZV23Q4FkJN7PtmzQK7Z80fPyIfJVtv9ewrmc62L98hHQ4acdj9/Xs5zPpVY15lkFlH5f5VA6f+3BzCrfsBMN/K9Wo8cGprKfP/WpT919+tOf3vmKAqrprFu+vK9e8IJyzehZYP4xdvz+u/Lzo0l0mYlpW6YLGvAn0M3M3/Zt37aTAQY8YV2LAtegwALQr0HlJ/gOzstf+IVfuFNaxcxYrZ8lI7nep5w+RVQ/VwB9GnCcdT/7sz9793M/93O7welchBzHzywf/gTLdpavLIKXYWYwRNDAzNlXb1TCuQw2wjjnuBltCFeKBxAmJai+RAmrQ0v79f2ewRoEdnG612sz5ZTzxqA0zejA+4jj3rMX7HTsU9D7bs86QYX5M2foIRkhgL1KuqNLGZ1+7hy5FxBDOZlKyixHy1m29ou4Cd5d4IuADYFQeJaZAk1pNPAriqOAEz/f6sW5GmDuvM7Sw943p278yjlltAWamzmny7TG4wB0hqjUjC/zOYyOW6LzbHVRiW08GI9H1/pVF6SE3+JVGZjWg/MKCGBmuBTwJLCBoWswco+57G8yYAYlCYair9zSxYFSSfxKuKPVsb1tZzAbsKGAM9noZZKbnYnK33JaJEvNzg5Zn9FdRscxsmjfYTLlYEEZ8ax6jNtv9lkBbHQIAEQOz1nm/phnuqX9sZ711RTgsJkBU7XvcP63DqwVwBKQnr5n3kr/5kvtOzLkS1/60puVpJz1nOJ0k5yfgJ+XdtVKwUwvwbOBx0CyLV8zIIQsmS2pTi3hWaBMQfxkheA8g3225asge4CJvV0AW7rSlp99C8/20uyZQ2nuTFTVx3lQkY+/xTyD/avCdYqefegzbeFztaBBG7rlTHih89Zmgv0huEcQ+VZ6ZG+BfrfwDOkKbIW57635lq/8EWQCWcDu4wu95YSrY+k9wdZKkNNx2HzTRuV3oU/s+1/4TPluBNXxB5cEZebXqnWfc56de2xrJPZz/mz3vxWg2PtWBUgQHxpmN5/DlwUfir/yM8yA92P3xTX+ju5VJQhYway6x+exrkWBa1BgAejXoPITfAejRXRXEV4c1QQWQYfBlDkGYKi/oPk5OjLRItBTEIG+28Yv/uIv7pzLgFTOgkApBot/3+o1y8EUJdhM+BbBlgOgNZ8leeybnPYcnJUnB54wViiM5kMdhfM5ONsK5uBAqQwmJYvCUGlXzzpLeN63Hu5NaTNmsIT97v45aAO2gdvWfFZeOKSkre+fNPJd3iVgapYh9C4BGIcGGdzqflvPfV4K4Ff2rL3rnFQai7JrXxWBj185gzn2zvsU17sbfuVcNeIVfl+P4gDeyasCzCsdXRYsHlI5J8EFAEYGmHEOo+N6lDn9myrFvk9bDowyqQoemqWakyEcHPU2M1cqHECLjzJ0jWMDOMjlyvXb67Ubwbtv6QKa1Q+PjDwk8Ouh98vAt37oEghjzxcQUpR/ssb+nkFcyflDS7a/jt6zpPuUg8D+2r9wgAWMWFv/7v88Z73wBC1Oefm6717//zwpUC/Fqb8V8Ol3W74KuCwIdWs9rS9Ju1nhTJa1NYs/0K3ZlxygwI2XeAWisw2yQfDBLV/2c1VKzLXPMp+qN6FH59reKUDMGSfjtnyRqclcZzw96VSabPmdz/lsL82eOZR2AcXOAx4xA6XtuVrb0ZVKWDhWzz70mbbwOXRJZ2QHSwBqsFXyRdWOkE750npQb2GdTnmGdAV7n1+jRK+ty8jAYL69Cdzdsr/42HWcgYIlX5HrbNcqeaYbB/pOfAHP47sp+UHQrAA7fhz+ZT4cQUNoy7at0toxzyuA0R7jS/MdAcVbz0AnB6oyaUaDfAvn0D8EMMBCfvmXf3nne3lVi7Nj6H3pv0GD2rGa84mandF1LQpcgwILQL8GlZ/gOwi0SqOaAecBiRhMkXOBoPWWfY4AOqEum4UzAx1Eu6GJmUFcRh2FKDBdlOtLusowY7xwaCihW7k9IErOesEXp2Ym2JsBzxToHI8BXKfsQQpR964Ebg4sTiHrS8i2vqf01J3AvXeapRsnOHVsFuJL2n/rXb9OgXk+gFDOoUHZdUZkDuNZ+BUQ06hNwEuhIz5VtqKZ8g+IBTYyOgry4VgpGprxcQpveSm0xccyMDm9M7DMDOGcCHioyF80xlePueLRBYwEvm69lN/+u6IFuYgOZGUOhFON3NmiRIS4fT4rKhTZb7bvA/VO/d7HrGW6gz2DdyVvzYEmHGPOYVVfXpp+9Rh6vrTPTqfN5D056LZMj+RJwSCdvy0/8zmejU3F6VaQtvPdOtJNaoX1UjMD27sz02nr+3nuZXvk3LJkOq2nrXQLdNmnxdIjD+ciy555Na34D/DN/FMz4YU/rupBbLv6vb4EoC6/CrqwA7J/zfwq+aLokFVje2n27+Gnb5ufjOdb46pR8m9sPWiyoDJ+GEHkZcGustGP32fOdqA5H06B9GZ8ruQQ57ykKnzxmIvtnN8fBnArmdaz1zdfCzrkWziHDiJYoQAGvkbX1vWxdNPpB3EWq6b43NtnHbP/199chgILQL8MXZ/8rpTQsrnMs5Q3BhMIWl+SypKdgyk/+cvvPUARrcBadJg9FwmknNCiCiuB6ncv7Zp9YQBRKTeMvKL/Uhyj0zHg8IwwpjCXNRcAcArdCf+il82zfL09Xvl6wnffYfTY7y1Ls6CDqXzMyMtrghmPfYf1+e1RYJ4P+3cCxTMbBr8qGt/PL+ly9ij8Aa4AWEFShnPOoUK2CTYoOGz1rDxsh0xAC39mfBrKrONlBSRUzo7zgDw45prl+itnGc8+5n5P9TezfHqBGlU1OfWZ0ENGPseC/Z0zYZbJ853nyjR/7PPOzHQ6xFzHMovNzh/5a6+8RP3qsXR9KZ+fmSy3kgGxvzazUtJL0Pfqe0kmcMIVQIoudGtBfWxMMvilXvuBIbfgmJz2/7krhOzT41actfNsnxJw/VLPwbJnXr3ys/IW31S81Mx/UNYlnYmODUg6Vs++pb03/Srsg2n/oku+KDpkoMlLs39vaT3ve1byoNYefNT8sv695YsvoYqtEn+qMrmyXh+/alWGzYdTkpsZn6vXvHM+q6k9/pvudvZzewwGcCt2Bpse34//n9vG50OrGmztE25BT2VjTT9IJf6dw0Or4h6zj9bfLApMCiwA/ZnuB0roBA/rRUlBwYRflfX7XB0/UyGv71QBBRTyAJYJ5B4b6XbL22kqFfZOPdQ5xQOECafoxIF/TMDFLDFfuZ/K0hxzv0nzsuEqAz1LQyd0Pf85wLQJHMyMCs8zM5JOfadb3lPr2R9PgXk+7N/Oodk5mdUNAtFeGr8qUKby0ZUQMzvnRYqjzywn9vjVeJl/kRGFj5YlzrDFyyrHZs/VBuPYNhX7JeZnqflbonyOFXSo9Uhy4NT3mKU+7ffZO7zAx2lYn+t7H/PcU3fYb8dQFuaUvy+NXz2Gli/xs9NpcwsOnFet0akBmbe07rPSE7kwS2HSTziyap1yS+917medwSHnvvel73fu/XzLZ/zctLj02m3p/sueefVqVG0l+qRnm+lK6Xl0SvZM7e22tLaXeJb9gMxp/77K/sgfdYlnWfe8LAXs/XyxfI5bL6nducwfGpi+7JnH75MqcFSFo2BrNm5+BcBoLeZOqe4kQKnA7qoc3IKdUcJC/P/QVqOHrkYJDGgzg1e2TpvkwExUyy/6XHGsQ9d0fe56FFgA+vVovb5pUWBRYFFgUWBRYFFgUWBRYFFgUWBRYFFgUWBRYFFgUWBRYFFgUWBRYFFgUWBRYFFgUWBRYFFgUWDDFFgA+oYXZz3aosCiwKLAosCiwKLAosCiwKLAosCiwKLAosCiwKLAosCiwKLAosCiwKLAosCiwKLAosCiwKLAosD1KLAA9OvRen3TosCiwKLAosCiwKLAosCiwKLAosCiwKLAosCiwKLAosCiwKLAosCiwKLAosCiwKLAosCiwKLAosCGKbAA9A0vznq0RYFFgUWBRYFFgUWBRYFFgUWBRYFFgUWBRYFFgUWBRYFFgUWBRYFFgUWBRYFFgUWBRYFFgUWBRYHrUWAB6Nej9fqmRYFFgUWBRYFFgUWBRYFFgUWBRYFFgUWBRYFFgUWBRYFFgUWBRYFFgUWBRYFFgUWBRYFFgUWBRYENU2AB6BtenPVoiwKLAosCiwKLAosCiwKLAosCiwKLAosCiwKLAosCiwKLAosCiwKLAosCiwKLAosCiwKLAosCiwLXo8AC0K9H6/VNiwKLAosCiwKLAosCiwKLAosCiwKLAosCiwKLAosCiwKLAosCiwKLAosCiwKLAosCiwKLAosCiwIbpsAC0De8OOvRFgUWBRYFFgUWBRYFFgUWBRYFFgUWBRYFFgUWBRYFFgUWBRYFFgUWBRYFFgUWBRYFFgUWBRYFFgWuR4EFoF+P1uubFgUWBRYFFgUWBRYFFgUWBRYFFgUWBRYFFgUWBRYFFgUWBRYFFgUWBRYFFgUWBRYFFgUWBRYFFgU2TIEFoG94cdajLQosCiwKLAosCiwKLAosCiwKLAosCiwKLAosCiwKLAosCiwKLAosCiwKLAosCiwKLAosCiwKLApcjwILQL8erdc3LQosCiwKLAosCiwKLAosCiwKLAosCiwKLAosCiwKLAosCiwKLAosCiwKLAosCiwKLAosCiwKLApsmAILQN/w4qxHWxRYFFgUWBRYFFgUWBRYFFgUWBRYFFgUWBRYFFgUWBRYFFgUWBRYFFgUWBRYFFgUWBRYFFgUWBS4HgUWgH49Wq9vWhRYFFgUWBRYFFgUWBRYFFgUWBRYFFgUWBRYFFgUWBRYFFgUWBRYFFgUWBRYFFgUWBRYFFgUWBTYMAUWgL7hxVmPtiiwKLAosCiwKLAosCiwKLAosCiwKLAosCiwKLAosCiwKLAosCiwKLAosCiwKLAosCiwKLAosChwPQosAP16tF7ftCjwSgr83//7f++M//N//s9udvW7X/Nrfs3dt3zLt9w1+z//Psfl+/7n//yfd//rf/2v3Tyf49f9ul939xt+w2+4+/W//tff/dpf+2vf/M5zffc5nv+a92hd0Op//I//saMX+s31QbPGS6XTY9Zk7vn//b//946u//2///fdQFf7zkBT+9B+9PNzv+Y5tMfab/acfRVdok177jnSxfs35tlDC+8dLeyP9om9s67nRYF9XpHcwjes9z6/sC/WPnj9HkBXtGygZ7RGQzw3PSCZ9lJlWzpAsgpfxpPSz+y3eDF+tPbf6/ff+sSiwGMpkH5kznbJfnnVWXQmXyrPeixt5+fjd36XXv7f/tt/e9PumbrXvow45XvX394eBeZZdCbT2f2eHJz220vXI05Z3X06ozV9xIzO6WvmyQtP+c71t9unQL5DczLRbEx/wfQZvGT9tHMUrTpDL/UcTZ/TtAen73n64vy8rsdRIH979J2+reQjvp2/He1fgt46cYh0h3wQ0/fbnnspdHnc7lqffgoKLAD9Kai+vnNRYFCAAKHANaYyk9KSEuzPziVACPL/8l/+y2781//6X980xDzHb/7Nv/nut//23373237bb9sZZQHFL0Gg72/OGdSAVv/5P//nu//0n/7TzjgJxDOjWeMl0umxhzpjLyPm3//7f3/3H/7Df7gzo+dv/I2/cTfQ9Lf+1t+6G7/lt/yWx37NzX0+fhBd7LX23AS1ftNv+k1v7jc/P8crJwBehUehxX/8j/9xx7O8s/0RHewNgzGyrudFgWRjQRTJLY79nPfWfe6JlxBsc+oq4zXxFrNzljMJPX/H7/gdu4H37gfynfrdt/T36WSBSXhQfGhfB1h86JZWdj3rrVEAf8r5SCfAt8gDv59BrEsfP21lZ6ACvfzf/bt/d/dv/+2/3cmI6fBlIzZeMihzGrVv+6+dx3Qyc8BuZ7L9QTbmv1h75fFrjs54XrQW0EIHNrMN6Wr5beKFMwHi8d+4/uIWKOCcFVRsP5CJhn3BRi6wgkzMXn7J9tE8R84TOjVe2jkKrMwf194xz6Bgeyid6rn6my551p3PaJuM7MySi/Fu57WkgJcgI8MhnENjBoXZb3QH/ofokh/ikmu17r0ocAgFFoB+CJXWZxYFLkiB10Wm5awoq+5cADqFEVjJMcJBMiMPf+fv/J13v+f3/J673/t7f+8OlHpJAv1VAHrOJPT6N//m3+wcSQyV6UhKATK/BMXn1CMxM/nsxX/+z//53b/4F/9iN6NroDl62ou/+3f/7jv78rlfGcMyHNGl/WZm9DqPBRWgB/pQMp/jNasS4FH/+l//67t/9a/+1Y5ftT+8Ozo0lnH3/HbCrD7A+MSHDQap9c4pZE/krGXwr+thCuA1k7+QaVW8QNPf//t//27gv0sH+NUqQfYfHmTQnWbWF168+NA6dYsCl6EAPbwAH/M+sBtYYF76+GlrMLMa/+W//Jd3/+Sf/JO7f/pP/+lOJ51Bi2RDtuLKTDuN5rf6185ivgQzPaIAYGexPfK7ftfvetF6xKnrG53TfwUUN9jMdLU/8Af+wI7eBZaWjX7qd6+/3y4F+O7S3e2Hgp38nL/ALLii4Vy+1Cvd4VXniI/lJZ2jmcDF9uPbNOyhWdUikPc5+5sueR7oTdE2GdmZJRd/3+/7fbt9x4cxq0Zc8pm2cG80sNfQRFB6/gdzvl/yzP6LLsu/voWVW8+wAPRH7IEZqTWzJyt7+YhbXf2js8TpZM7nYEQ5NcoSq9ybeZZ9mWXBrxn9ONdqOuIx6FkiwEWJQAAAIABJREFUpDLAZRRda5E8R5mVAAH/bgQOEbBAs3MKEN/5z/7ZP3sTuJxRmIywP/7H//jdt37rt9757nN+77Xo+iogvOyVwFuGB1p7P+vfHphnZDqS0Osf/aN/dPcP/+E/3DnSi8gk3NEswOGa+3u+5+RRsyyVn691zajVymcGvsxncBbbc/bi3/t7f+/u7//9v7+bGXeACHtPEMcf/sN/eDcomc/9mnTBD/7xP/7Hb44cwxRLAQUT4HqOdLE/yrYAnnf2gFf2hjHp4AwyQNb1vChQlk1BX/iwwSCdTqHpzMeb1/UwBfAa/AUwAiDBh+PJztGf/JN/cjf+6B/9ozsZmR55y3Sd8ty7FvlORs5WEDNzZ1YFYuyTU4Y9aJ/lpMSP/+Af/IN3f+gP/aGj+NA+QFhQIx3Fc2/52i9hn269SmhvedVu69lmywlnQsAlvmWQEZ1FdlO6kfmp9PEtUHcGquacrLJPFZ6q3FNwtjnHuvkf/IN/cPe3//bf3g0yoiA1Ovof+SN/5M3xWDrH72bw9hZodswzVKo8GTJpecz9bulv7Kd0MjOdvexoe4sf4Y/9sT+2s+FeEjjw0Bo6l9GodjD50JzLWcmminb+XzCLgfcFyJj9DZ/Nn/gTf2J3HgssNa+KeLd0mh7/rFOPtRfo8wabuSB7M1+KwY/yXKr5ORPT55xsM++foyppdo74EZylGUT80s7RTOBiC9Gl8jmVsGGv8LXMwILH79KX/Rf0ps4l3j0rtrAZ8W38mw9jVlK6JNVma7yp79WedAbN9/O5ZQkfp6Qpw1nMHjfbb/QGw/7LplyBmpfcFeveh1JgAeiHUurubhf5ngFKYM/Sult3bmUoz7K/nA3niELcB3xS8M2+r0yAMnMwQk7va13WrDKlIpwomClMnMQ53Yusu3apaM9UdD/js/KgZgbnn/pTf2o3KL6zJ+mp9EOHX/mVX9kNzuD5vX/6T//pu+/+7u/eDcL9OQgu+zQghnAuStfsLFSulnMo49X+nb1q/ubf/Jt3v/ALv3D38z//87uIuf4GiGeNAhyeKvuxqP+yl4tOt/+vdXn3ysg5SwUmmKfyVUkjiqQ1+Bt/42/sxl//6399R3/KE0OPMwBd0ReQ89yvWeoJXX75l3/5zr4zowuaGHgDxxSl28/P8bJv8SX7GI9EA0MAC74EMDfQofESqhQ8x7V+6J1qnWE/kJE58xn6nYd4BWMLn8Cb1/UwBciJv/W3/tabA7/pvJFp3/M937Mbf/7P//lvcHyf24i+1jrt9xC1l/ASgTl0g+S5OWej2fsWfOdvfu7nfm6nA9iHOSj9DScI3YmsQr/HXpXUb7/PrD5O0i1fyf0Z0BI9zxGou+V3X892HQo4v7Ns8d/5O3/n7pd+6Zd2OgEdoaBLNh2d0Xk0v+S2LmwdQIrB7i1YG5+nO+WgRLuCxzkoZ1uxX/zFX7z76Z/+6d0gI/A2A2/8M3/mz7w5DrV7ZlusaYupKHCrV74OdMQDZ9LCrb7Toc9Nj8iXQCbaI9me6MGP8F3f9V133/Zt3/YN4MCt6hGH0uWhz9Fl85UB8pL5ZrYNu84oaz8dJH3FXAIE8IEP4zu/8zvvvuM7vmNH53wYVRA8xzOve2yTAvZMers9kU5Pr52JHeyi+P1zsY+8e+eIjJt+TOcoHwl5FTBJz0abBmDTGSog9iWdoxmAgGeT9XQqM3meTiUoOH3qJfjhzn3S9/3tVT8wT387Op/Tz//Qe8wWifyO6dZ+npXV5vOcG7xGl7/7d//uHV1eoCYdsFae7Ghn0UCXKr6+ZH3+3Pty3e94CiwA/RG0qw9rii6lN8P0mhmej3jkNz8KFJzOwcDsc5T+5XiktGB6U0gwpBiSlJiycopWp9Rd67JerRNFC5NmfJg53VOwMOiiMxkt17o8W04gNKs8qGfluH7b2962G56zjOdzBD5QGHMEU5Y4Vxqc5u94xzt2IwcUIfrYDINr0fCQ72HkZ2RQWijPABiz82D92wOUbXvAmcmRROn+2te+dvf5z3/+7nOf+9xundov9ndOAvM51ueQd9r/jLNYTyfv2F5yLq91BfJW+nf23ZoOk9bDmjgDX/nKV+6++tWv3v3kT/7kLsMFryiA5Nu//dvvDIrmc7+sYUqk9fupn/qp3bD38NN4qHP55/7cn9vxCD8/x8ve4IwzVCZAB05cDoKyWjgE/uyf/bM7p5HBeb6u50UBhn0Gp2CvnPmcts4Dg97Mmb/2weFrz2D+mZ/5mbuf/dmf3c0i4wsso6O9613v2g36x4yKv1XH9wTg8Fl6j3c37LGpq04ADhiSHoAPpQP4OzpkegAZVeDhMTpuJfXTw6oMIHgIL9zytV+FJ1oWgLnlZ1/PdhsUqIVCfYDZL/RGOiO+VdY5vTHHm/mp9PEtUJXcrLoTm3cGuJOXb3nLW3ZBUuRnjlK8Pn7HyUov/+xnP7sbdNJAGXSO3z3G7pkVPei62WJs0lu92CzowYa0D2dFu1uVl4euBT2CLHQezfZY2dFokS/hL/2lv3RvQPWh3/VcPkfG01/5fJzPmQXLpkMrw7ksa9+ZLHjUTBfmyzLsv7/8l//y3V/5K39ld54LYi+Y47nQbb3HN1MgOzlezz6iz9sjBRSbs4/Yy8/FTp4+Z+eIDVOFBv6RzhEbkR5gkD+dvRKIyEbjpZ0j8r2sXzrUl7/85Z1OZea7S6cCnguCok/ZR+t6HAXsS0HXErDYneFHZrrT29/+9t1gd9qjAvIODUh83JN8/dMlWrGF4SQFV5LnBWBJgppV1s4NXqMLmhhwkImr2W/f933ft6OL/XctuhxLz/V3L4sCC0B/xHpPoJigAb5V7oQQ2vJVKeSytRKKx2TJ7L8n4ZvDjwE8HbKUtMpKEQwUN8IX+HGtqwxva8VQD6w2M04C5zzfUwD8nKQBZAzQSqqaKX/vf//7dwMwQLlLoJ1KP/enJBm+P6XT/Ff/6l+9++AHP3j3Qz/0QzuQjiAnvM4tPE99h8f8/exBQ0jL6m04DzPLucxW+3eWfedAeuONN3ZDtGqBIfYzwzUD9qnKB6cEUYS8YyWvr+mYEnRQlLPzVLlH88xEw08DxShROejMAhpqIWD/cfIZHAvHXNNht//3lfXaipPLPg3Esm6CNb7whS/sZnycImmgy1/4C39h5yzx86FXtPD5WcKprKBD73PK52Y5qOj+KvrbH2VOOatf/OIXd7RQqaDKHEWpUrYZIs7yuk6jwMwQm2dn/n5+wyxXun+eznGu7IMqx9gH9oDB6KryR/vgFADzNKqd9teztPg8o+6633/8HDR1X/LiS1/60t1P/MRP7GY6gfNGdgADPvShD+3Gu9/97m8ob36u7z+NYo//630AjqPo05/+9N1nPvOZnSxKV52R7xxGAKWi9e2/D3/4w7uBZgCT9IC/+Bf/4k4PMMi+x16Vwq2kXZH5nHzXDIJ73XNPPtC+5aiflUCSU+at6Y37bae87+RhtSt4ysz5WfkoGntuz/mqdgqPPZPxmDlfs5Ka593na6/bd55vVn5z/j71qU/tBr5V0KU9x3YS+GN+Kn38de9zjf9nz1Xdqeo9Zd7Rqb//+7//7j3vec/OLue0rXUFXlQbKDr5Rz7ykR3PY/dEZ/yyAG/zoXSeso6sqcoSAORWL74UAb4GuswMrseezdfR4L6zu6/DT906/pZ+Fs973Xcd8v/pEXwJdAm+lsoj0yPyJQjGuyRdDnnWrXzGOSpwkR6bzPd7foQf+IEf2A3nsuBF51GFNgCMGUAqc89gdzvLdDX+m5JkzIfKsft0/WvahudYn3neppw59zl81bPu60bxun0d45x+h63Yya/SC+f7v8pmjA7t0ceuUYlAzpIzMSs0kP3OUP7TEpA8B5nIB2x2jgLUz3GOjtnD++W05z0mjR5Ln9c9i8TAkgLpUJ/4xCd2+pQZiJpPnI8pWc8m2tq1z7v2fVsP+S7m2Zzncn9vnvLOZKJATwNGUvWQ+P0P/uAP3hnofM5EuYeeGXajEor1x0PCcWAms2JwVYTN5w5G3SJdTlnn9bcvhwILQH/EWmM2RdUySlNcCV6RPFu+gAr1ES5jS0TeMVky++85S8QRBjNjUmZOZa0ZAmUKcnBc6yIM6ukiwjBnghnQV6YCw7cSR+egy6HvtwD0Qyl12ufmPgXYUrYbHOBlLlYSu57btwSg2+uB0hQTmbpFqp9GvcP/WtBBtARETEN+lv+5JoBeZr49wDGYM8nzFNW4lV5xlwTQ6yFaqf/ZO+2aQWAMM4FAgirQ/z5DZSuOgcN3/+1/ch9cmr266lVqrwTmBILMShNF+p+raslzB9D3S3fXKgi9OU9ne5HHgk4P7chrAej7zotLOGQP6TkbgN6e5vAHoBuClipRSG6VbWG+JoAe8MDG4Ays37oz8NRXvKFgAvIjWuLngeZ0/krZmy+dSXEIXSbo5FxVncds71QesH6PALFrtpqa72CfVoXGTG+p/ZDnrL2AgLqyEycw9jp6BIzW1qiM7mu2CZgl/+2d6cS87/kXgP66lf3m/8dH2DllPpWxan7rW9969973vvfufe973842nxk+lwbQ67nJTpExyW8AGLzVi89AQKsAPk7wghHObVfgY/SD+v46sw2/m3wOb6iFVv2Ac86nR5yjJOsC0B+/a/nKyhSWmVgPef4gAXgf+MAHdsO5vBaAPu1Be2n2k378Gz7dX8y9bd+TL+dKPHnoreJp9bevnLjzUeBI7TTL6jxHcOEW7GTvnsyobSZwzqBvRZt0rfSt1sZsnxfwcChQDECv+gUZN+UbwLdAFD6pLQPos0Km/TIvOmkVJc6tS986gJ4tOSsEp8+io5+nPV214PwXtSc1Tx9GPiqz3x9iXz7EG7YIFM8Kj9mbgivZRAWG842XcGlGj3NeW6TLOd9v3ev5UmAB6I9YW8y48jCU3SJBAbGUzS1fwEDOrZlhc66ewrNEesxQyTfZPTLei8pmCDxFyeFKxBEMnJGVC2G0yJhh9Bqer8xZQuNa1wLQr0PpeiVRDtBcFGBDUIneYcZ+IMUtAehAAFGEIknt9UoGAdKvdXEkcSI5U6o7cPYC1c1PBaBTFAU/oQ9enYE9wanHROpfkpaXBNAZsdNJUo9ddLmm89x+oIzbK0D02Xtz0nYLjoFLrvUW722PBJQ7K1UAwFfw0IAcfLFMSM4QYE4jY9/aMvgPdYbcR4/nDqCj5QT0igpn/DPe6W9kFL0kwMx8Kl2vAaC/qprBJQD0Q7IF9gH0mcFKPhTsSQcAnFfV4loA+n4J96omCQDdQn9g6xZwwylVQDHewDGcrl+wbAGz53b6HcM3A//tAeeqPqFme6eShbOtk3P3FBdHtLU36Krkc4C655yZrrMv4KH8YAJwdKPKB18zSINsqHIDms8M2ftovgD0x+/GSmSyBQDUlX0WTF6FMyCDswrsrXTopQH0/ZYY2mIA0W/1Ip9l/hoy+wNrzIdmAL/u3ZOb9AP8oNZ5BU3796xcUUCEZ6CT0bsNeto5W7IsAP11K/fN/4+vFzjibPp3wx5S/U/m/uwbf+kM9NowkgcqfRSYsfUEoX3qtrfJRnKGfGFvnqPi5kMrnd1kdibLMkXPCRR7js7ioVU7HvreLdjJ9dLOvwCQKxjU76INXhhvRBPr0vrQE2dA4CGnah9Ar0UnID0AXWbv1gF0PL0qFGzuefGd1RKpYMNDaHPIZ54DgE4uzgTH2Y7Uz2hbmXrvW5AZnTPQnN7DB1j7Tuez9lx+d4h9+RC9twgUs986p85NFVnZm7UwgxvBSSQXGoL5z3ltkS7nfL91r+dLgQWgP2JtKZQpuIRz/VjNmPOWL8B5ziyzUsjn6p3LeMr5ixlySjYoRznTgOdP0cuYUVBUohJxQNN6dREOlYf2fJWgFH11rWsB6NehNCWKM8kQTFE5HfMMpKBoF2xiH9wSgE5Z7B05hntHQSPXujiSKmOrpG39Es0M265rZqDjT4wTBi1+RRlmqDHYiq6kLM/nuxa99r/n0gB6UfFmeyUjn3y71kURL1uRoWId6hk5n2ELjoFr0WQr31NWYn2xqt5CtpOlldD1uQIfOGpnxHJBM9Y2B9Gh4M6r6PDcAXRGfToKQxZglnOcA5BuYgh67JyYT6EpOl8LQN8vE33uUtGzTOdDGXX7ALpys5/85Cd35QrRfFZLEgQGQBcIdk0APTDE8ySz8Gj6y1Nf+/TzXAG99iPdKTsjG8N87rJ/x9BhZkg5WwJ8G/SBKuUIoq0NhHd5igtgwZlFhzPbBzm6OLAqT25/Bno+JtO1DB17is7YGtIHrnWRDQIBaul1SGWNBaA/fnWsKXvXEPRPvlTVQqnoWTr0WgD67K9uj3/0ox/dDSD6rV5kh2x+43u/93t3gFlZbOcA0GcgGtkwA+6y+QAv0dZZCTgHntPJqj4IjDlnKfUFoD9+1/L7fO1rX9v5EWXQFixl1ve19jlkajrfpQF0MiYfZyB6wZyPf8On+4taDpprI1llwUs+VcHFbHi0VJ1UpVI2VMCcma3EBnYez1HlZgt28gRi6VdkTLLGHoo29HPvbNSSrsQu/KqM4EN5ZgC6M8TPFYBuTr4JEJulse2BrZVwB2bWsol/0pV9Rydl+9GX0Oyc1y0D6NmV6FGrVvwrfbY2uwWg+kyJImWg12LSfuSjdDYNZ5NfGO0F0p5asWWLQDEeFa1UKq0iCp4Fq2G7menohv137iCkLdLlnOdr3ev5UmAB6I9Y2zKtGS4Mlvp2mbeQgc5gqlRJ/doDSwiCyioHZGOOhPKp1wTQCawJoBP2RTLlLMGIKUzXutAgoUoxEYVvUKA8G5DPQJ/6Li8A/bw90CuhXSTq7IF3zn1QJlHlsWZfpSI8A9CnA9X50Eu6ftIB6BSnWwLQOVC8H6OC47V35DibGRH9zMFzbtAYIF02vzNF4Wo8VQa6wJmc0ZTpyhp6/9lD+Rzl1E7dz5cE0O3lmTVYVQ7G7jWzz8iA9gheW9/N/UzFLTgGTl3PW/j7sgPoDwDy+o3jJ3hJDlr/VyR3GegFolRlouoCBaY4+xmps/zXY8Df5w6gozsDtkHH7JwC9gryY8xewvF9qR7os6Rl+jPH7Ll4TXuIDJuZLPeB6K8C0IHnQHT0ThbQVQHn1wbQK+VPV3HWqijj2bYQpOv5CuzIScrZwlFsLaaNkfNlawC6wB+BQJ/73Od2gJ3ZfsnBzSZQ2tpw3p7ioi/PVlOcTGUnsane/va370AWdsvU6w7lqfZW6ygIonZkgniudQHxnLF07oIaXxcAc0s90J3ZntfPs9T2OemMZuSE4ApzrVPos5ykMlwD0APPzQAGZaLrvXktAH3KBToon4F2Gp7x1KtSuAX70W3yi7THKteKVs4T/eTUi62IZwhu0RZuloM99FzuP8Ps6zoDX/NBFVSTrkCuRluz9ayyhvd05oAEBj2tTNgCWO2XQ4Gr+axbB9Cr7JJeSwbkg7hENZxog5b2Vu2qOl/sHWsHQDfs+4CMfQCdv+5aALqzCMQzyJtZ2eDU83HNv59l0u35wKBz+Dsfeo9a2uD1fKG1CETPqZ/yM6ZrngMQfSo7eZb4LyA/W9E+LsCyMtr4MFkVTyKvCiQwl/GLN/nMIeXcHwLQZaC/qre0NdwagF6lGEEA7MApM+jVVcOyj8553RqAPgPJ2EnJRTJxVm3iu/A7s3Np7xlkQfeY7QTw2JmBTkYWcEa2O6fpC7UaqGrSIeuxRaDYnivIgL+49rvsOf45fNNcYDS/nbN5zmuLdDnn+617PV8KLAD9EWubc5lBzDirZxEBTgg99eUZPJtBoeIMoRCbCQKKOEZYGfVrAOiMB9+dIHoKgLrS3QwWa1VUKKcRJXYB6F/eCU70qUWBEmLKhykjZr8U0XsswDhLi1N6Kg9YP5pznR3KeRnPFM2y9Cg6LxlAZywwThoz6/rcPW1EclZy2FpUusz3TOfMNTPQGSWCCWTk4wE5tyjE9S00c3A89XVJAN25c84763hhZZv2y4Zdkg6MQcatQSZMx9L83qdyDFzy3bd4bzKSIUp3sDfKHqA/VObf7MzmjOaAnFHZs0ThjOQumpsO4PfH9BJ77gA6unK2BZrRLcswY7DKaAswSxZzEh7rmG8PXjoDfQZm2FfxGvvrHFd7Cf8AWhh4y30Zz1sH0PdLpFufMsC2UEYV/WqFYraeOYnpcrcAoNuT7DdBE5/+9Kd3M4dYJVU5icgl4KK99BQXHYDOAvg08OEyAz3nu9/97rt3vetdu2c8plR0pXqtoUwtfMc60geudcnswdMEAwgQOqQ1xa1loON5eLm183MA3rnbMbBzZiAoHbzenQKWtgag43OVGkcTtjiQqcy7U/Zgvg/7mnM2n4jZOa83ORtIoBS6CaA+9WJL0GUNuk5BusdWipngOd6PNpzd5oJp2Ots69nyZQLDPQOdgX42y9MKFPKsZvuljPljbPytA+j0q5nw4nnL1L8kgG6/sYWzhwtasA72/dYAdOewBBPnp3Zw5wp4PPWMHfr3ZGL72R4X2MLPBwy65DUDpui4ra+9Zw+U3Vo7S741lSFOvZ7KTp4BA3gR/cGQsFBQjzngkv+BzVgQsHWagQV4UdmutfxLL7iPRs8FQMfbS3ghryc4yzelqiO/LNlyzusWAfRknLUP55gVPOzFAv3N9lxtHSrFjoZ4/wwCqR2S/UmeF2zm3JYIaKZDtC8PtcG3CBQfAqAD0QPQ8a0FoJ/z9K173TIFFoD+iNWbvUEpBLOX7LlLUj7isd78KEGRwosx1v+YI0YUZmVAJ4BOGJx6PZSBzpEZWGeuzOs5lMZDn9s65fQDElWS1syAXgD65QF0TqRK1KZQ51w/dB0P+RzFZzqS7L8UJvu0bEpOiJeUgf5Lv/RLb5bMll1fqVozRfGcFyU0510luVJep7J5TQBdhuWP//iP74Z9GNgnoIAD13jHO96xe+6nvi4NoE9Dg+M85+o1y7cCKIAABoO5iPT9AIancgw89R649vdzwpKNBsdPoJiqDek55qpxTH0nQ59B2TlneNYzCz+udYufj+kl9twBdLStfJp5OsnxqPe9731vloatr+ljSjbft58uDaDPkpYAEnz4i1/84q5k6Tmu9pJAzcrnmu/rE7h1AB1N5hnzc8GGW7AxPE+BHXiFzDlO4q9+9au74JqtA+h0TvTE7z72sY/t9AEznaXsJ+8gYMXguHyKCz/Qaso5MfBkcpvNwnbCDwzPOHWtQ7NH6eD1J+XwFkBrHekD17rIAqVVZYgB0pMd5Mh9TslbA9ABCQUN+TkA9Ny6FllAp5L9bLC1a0lgr28RQM+BPRMTyKNTLzZe7wsMrB8qfkV2lg3MDgJKCELRsuHUCw/JrqjveQGGx9y7IAM8l2+nADuzfRSILvBxBqTPDL3ZFoFtHK+QTTcDh/E+vzOOCSLeOoDu+VQa+cIXvrCbBbDkf7ikXEVzum9VHwUNlVAioGNrALrzQv80yIWyiZ2hW7rs88qEsy/Z9u985zt3vr5LXlUOciZlEdtvBn5UH2EzIL8WQWylU6+nspNL1vL9dBQ6i71jH1VxxVywVGWz40tkfpVTZKOrRlNgvbNSANBDVRKfC4BOPxDQaUj0SAcyk1Pvec97djYOuXXO69YA9PaS2RnLVyH4p6RGwYrZhujHPmyfZTf7/X5FrRnoUfsHgDH8BO8Q6Gl2v8e2GtgygE6foKc6u2wBvD+fzcxAXwD6OU/eutetU2AB6I9YwdnH8VU/P+JWF/no7PGMIXJqNQLQZZ1zEJkp9ZcG0DlDKn1SGWcCibJ0rauSblUOqOyZmUA4BUAngOsnaJ7Oz0Mjmz1HSgCgM6PFLKOKc8mwVhnAhxq5lIhZSo7Qr4wdga5snnHpDPQcSSJxKbw51s+dVYUus3epf6esv2QAHd1nf9IqUeAB544onGW3Zgn9fafoNQF0RsmP/diP3f3oj/7oLjqacU0JZrwySjJO7gNersWrfM8lAXTGUk5cMwAkhwk+NMtDZyAcm0HzEM0YIgUu4Gtl0S0A/Xo7bRqiM5KbIQpI4QTxc5HWs8RuIMd+lhR+7lyT+VW7sL4cIxy2lXOu4sCh0dvPHUCnO9DVAiNl/5S5iEcBmZTa5QhEu2T6ofS7b1ddA0AvE4BR/tnPfvbuM5/5zO49j7nKFsDH7N/eHz//a3/tr939yI/8yG6+r6/krQDoZcfNDP5LOvoPXQv0L9DGLDg3p4uzf0sA+kc+8pG7RgA64JFOlM5NTj3FVUBNsplzugxUADrg2cAPalcUaHfI8wJEsjM4zrIDrGdZODMbh17wUGn1+77Tnq1suXkCfRzBvcdjAPSybc14pjL8QApBAcApmX7uXZ94M9o8xYXn1S7Mz/VnlZF+zDVLn89e12SCigRAIkOgetmuZOfWAPTefYK9s5/pY2kzdZmCo+1p5wefKrFgAuiANQGc3//9378DbezvdJxj5ep+dZ1j7+P98f5kpyCIgmnMdHW/M3wuvX1WXHMPdNkH19EZHSoJbAbqlSlNdk7w4ZC12DqAjleoNNJwJirtvy9Xp98G7SbQnm07WwFUzvdVdIrOVcbBlwCD6O2ZtgagkwXxCnZyQVb22alXQJ29QhYUIGJOhrG/p7157Plxv9pGsT9k7hqXDoizpoIzAOhoSdfle3Bmq05h5qNiE9Ev+GZPva4NoHdG7A+yjK0CzIxH8TcVEDd9js6Nvy2QcbYB8zk0KXhRgN2rWn/t0+q5AOhs7QI6BRpPWcJXUil6SV/nvG4JQLd3ZhscfoqCNqp6gFfx9c/e5vwRtSvBG6It3u/zVdnr7JprgUK3Ar4X2CHgjm7V/ffbDt63NlsE0J0d+pKBX0VLe5GvpjZc+YvN5/YXb5Eu5zxf617PlwILQH/k2k4jb4Loj7zNRT5eieqY4gTQGdQxxFnK/RzRbA9loKNRpZQSOOZrZnrDsvV4AAAgAElEQVRmiFZuiHBsEAinAOjuXWa1mcGbYXZoeXLKdkKMMOnZCHXGFpDf4NybhvIhm4gxUiag2Vow6gz75FoAOoW6jJroVITqIe9x6GcoRyngZecsAP0ru/J1ObcneH6uEmJzfe5zIi0A/bBd/FQAOn5TGVvGxuypeYzz/KG3JXeqiIKv1QN9v3zktR0Dh63Q7X8qJ0ayisEkeMtgiFalgOO5PQG4mdmO9kROfODZBNZQqL6NHESimDkR4zeB64fuqwWg3yaAXqUmQRXAo3RSAYPHXLPn3ayIQK95DgC6czlLD+bY4eTxvk99Oe9TP1VVQJUKzhfXAtDPs0JPBaBzSOZsNMf7zceA0ORLgUBmtk4BxwKDAOf09P0S7vdRcf984CMFcOANWwPQ2TqVtcX/KsMPAD3mwkfZ29lOBSIDH4DBwHMze7+M4i0D6Giw71M5hi6AznqcCjZR5QQIITC81jSVcM/+BdAIOjA4x0/tWT4zBr3DseBf7z9bjtHHKq1tnoHnHPwFS9DZZ8AjPlLAyWzbYP8AcfkXjJlUQR+f1SAOWY+tA+j7z1fWfsEF++/YnvS5+oCjeTotP8zsbX7fWttr+W/M8Sfn0723BqDjT/iUIcCq/sL20KnXbK3gewqGpFMI3qgqHr51TJWq+XzWp1YN5AzaC5gBXl/yegkA+vR7sxVrjUDO0Qf9jqyflUfZjfHdqUMGWOLN9pp1AqIbgOKCetiL910LQD9tR98SgG7vTD8Df0WVdu2D9iYZWLsEM7mIXwsOwxsmgD4DMmttiPfhV+QnHcvnZ4uwKonYn/cFa++vyhaB4snv2XEFwDjH+xWLq1x87urBW6TLaSdq/fVLocAC0I9Y6RmhemiW8RFf8+g/oYRUwoThPjOaCBFO7MpJUVQYTedQKB8C0Gd0dOAvReqYPluPJsj//4P90vsEYo4HQuEUAH2WXgUQc3TmAGUgHHKVIU+BJMzrM2smnHOEUEJnlPwh90ZrymgRrzNyjrJwLQCdYObQ+NKXvrRTsu1V74pW57w40t///vfvyluaKU0LQP9VAL3AmeksEVRzboWo9dx3KO2v88pAf/XOfyoA3VksSp5zjcyob9tDJdSOOb94mn1nOLOz/+m83wLQj6Hu6/9mH4iQeRi4yXlGphtkJ0dGg/yoNCwZXnaOz3KccF6brVs8ngzLGMN7ZguJQ/WABaDfJoBegAYdh25aj/djey3PzNlZhhX48RwAdOcth7334+Co5dC5+ya/nkt88yfwjXiDmaPJM3KC0O8XgH4MVb/5b54KQOeQFGgbsEYPSCc4pmoYHW8CfzNz1v3KgrVvyuqcPSr3KVMGUjacwC+6rYHHbA1Ax/MER7PH/VxGp2z5Y64J6OEHAQ/uJZMaGByAnpzeOoDu2U/1o8xevGSLqgQGgDJg3cwmSde0rwUcqOIAQJ+lhA8N7LtvDU8Fz92XrJPV6X2a7Xf/ZtfnFwAQepeyyAO/6Vb2iPvYb/h0AJefK3Ftlpkrs85wH7z8MX6arQPo9odqWw2+h/tao0yAkHwrmJR9VPscvpjsl3o1v2ovWIPWxmytCh51LrcGoM+S3NY0X9Q5KgXif1VUoQdWrcpMDtROgezJz3VoS5J92jsDtZSyVjPA5Bi+e+jfvAQAvf7TZnajcuNsR3wJn8FvnLeZqCUgPwDTegM7p6+6JCTyO990feKzGe9bgwWgH7o7X/25WwLQPWsBPnwNAnfpl/RWuhGdkjxz3gtcsn/svare7fuypn5AV3NfY79NioC7xszOPtR/ukWg2Dvmt6n6iIAE7z/7nlfO3fxQMMsxO3GLdDnmPdbfvDwKLAD9Ga055bcI930AHRACQDcoNueMyHwIQKeAz96oj41sPsfyMIgylop6bT4VQKcwK9NUaVIOovogncPoOPX9GQ85CcyyATO8RfJdC0BnKHJo6D/GGWCvGsf2vCvzsZL50YmipIxrpVwpVJVde+kl3GdEYdGElwTQX7d3F4C+LQAdT0xRti8YC7ICzIeWqXrdmvf/sxz4Q2X+F4B+KEUf9znOjzJJGZ6cIMrg4tGBYdacMVr5dTP5kePQ/+cEw8sZsoAMM/3DfQzyv+wSWSCcZZW0rGT/6xzOC0C/TQB9llznWGOs1wv4cTv2Vz9Nv83BQX+pnB/H9nMA0GePcWAbwERmAJ0J/WZ1l/1KL8fQ87F/Q5d25guMwDvwEedTINR0WtUmiq5hfZ76KpC2HuhbLuEOrAE2VFLxWiXc9ysVVcLRfIzjzHtkY5g57IBS7CTgUnIBaDL7Nd+3V6qc0h7ED3K++7+tAegz4Ae/qlyoc3PMtX+/AAt8A4BeSXJymu0DFN5iD/Rj3n3/b2b59wn84ZfpMs7QLLtdCXw8wF5R1lkFhLe+9a3fkDFZWe7X6SXneI95j/lOAKaqtnFqF0hllt0JkBWMSD+vqph/08tqv9B+ATIBzwFe7sVZPsvea3PQ/sHD+Q2qNnTIO24dQMcvyNBGfZmdm/3gjdmvGd/tb5zZetw7WwKN7CHzfYGg9pGz2AAk1tLQ2d0agD73xDkqQ8y9Y/9VQl8ixWztoUT1D/3QD+2GvXyqn3Ce2ylXjgXkDzkDPvPcAXR7YvrevvKVr+xK1POBWt/8cXhQJa/N+FV+x6pRAULZAqrICKgwk1fOlGEf4MsGv7XrVfx4AeiH7s5Xf+6WAHR7x14BmJvx5oLK7L0CP8lBQWEFaJakUTuBSYnJ8/B7+kM2Vz+TuRJK8HGzikn2tYAze/W+vTm/Z4tAMd0Z/Qw6QWfR70ua4LOpgiC/jbN8zmuLdDnn+617PV8KLAD9Ga0tBb9sEMoJ5VwJMzMmXwkSDi1MEYMUbXzq9RCATmHlhM+YpyBRpA4te3Lqs/l7xlOgNhrldGBcntoDnSFGiQRAmN27DB2KyVNfMrMYx5RQMydYUXoctNcC0GcvQI4BxhPaHRtkMB1JnCc5Rhj9P/zDP3z3oQ99aDcC0CneC0D/c99UlmcB6KsHelkBnIoFWdkX5EMRt+cG0KdT8yEgaAHol5Eg1jqA28ypGlhDRjIUZcsIvJuVKzgAy1xijNbLDi+vDYkZv8/4xHcrBey+5FBDwNMsOXrf2y4A/TYB9OlsI6fru0x+H3Nx0tVqgK6brmUvPgcA3bmsjKCZU4OjSFAK3bKypOYJlFwL6NkPRq0ct3XgpArUqcpEQVjnlh/H7J1DAHT6MX4HVFNeXNDQU1xloKvcRD6XEYO3esZL9UC/JoCOrmSMISgrPeAhkGN//zkT7BjgNDmyNQAdzws0ryLLKZW32E5lYOF/eITBsfze9753B4Ka0TQ5jUZb7YF+7NlqH6R/1LaOo5vuwRFskBf2VvqHNagfOltx6jZ4VsP/VTHv1Gz0x7xjPbfNJUHwLcicLujcjM8WEC0IpX1v3Wfv4bn/6HmVWwY8TD+IwNkAAT6RzuWh/U63DqCjZ72azfwOZdLuV5ScgApdg15soFd+rDIc+dHQ6z75hpcFHJoD4M341tYAdLTYp8sp1SEC4d0TSPPxj398N7RYKAjPTNbq8fyBD3xgB5w+tgLCq87YrICXvXlpPem5A+jWcVYgknku6FrAEtlkX7Pp2Ikz8Nq/8VT/b73t/fqn03HIJ7Pz0hmhO9aOEWBZIMQ+P14A+mMkzDd/dusA+qwIwt6AaTTKEmdX8nXPBBCyPHuEvVTSxj4PmPyuilpkBH4l4Iwe4eeCysz86XiW4TtKEnxIV9giUDxbMLA1G+g66ScQodYKfDjnvLZIl3O+37rX86XAAtCf0dpyfGNGmF8AOucLJV1kFiZoMLwoJwASvz/1eghAJ2zqRcIZXz/uczPhh97B83GwUNgIyDKYCA80OLWEOyFbZLdsnCJrDy3hfir9H/p7mT+BYmaKbArqNUu4oz/aU3bt0xwfx9JoOtLdt/tRlD74wQ/uDDEzJ1KOudlTjiNSwENDIEkKgvOR8mDPFlVrVmngjTfe2A0GQxGJ/r4SZOZj+kWeYx9MOlOGer9KuO/3tVkA+gLQA9Dt7yJNGSIB6OZDS20fuof3Myn93aucGwtAP5Sij/scB+I0mOpj7HfWoQoVnFl4W2P2sqsHesAUoMDgaAT61U8Lf87A5FyRbWIoncohSUZxmD1kfC4A/TYB9Byy9og9d2rlGQ7t+BUdtx6dnCPPBUCvvKXZOarsrDPgvBQASY/LKXnpzKrJXdKHrGm9h+lfnqWelVPXB+6cW348jtv96qcPBdDxvBy3TwmgB9yY7XU6K9vuuQDo9gx5YNg7r2v505pPgItDlV5v0P23BqDXKqxempULPdbuYbMmq9mxVZxj42pb1ZAllJ33XAH0+sCjLQc32cDOYRs6J3wh3r1kAXosXcT/G9aiPr18FBIM6L3mCXZek3fZL7WA84zanhl4wGzfxm7DmwBLHPjJhdmyjEzwjgWr83/YP5Vxjw5m+l26P/5X4Oyh/qGtA+hVXEpfKPN8ZlnHX6a9D6gJIOQvqRQ4u19bPEOm430VVqwBvsQfUNBbgRn24hYBdHR4FV2OlbnRU9DGRz/60buPfexjO8B1BlcCorTcExjG9oheVag65rv7m30g/ZR7ve5vnzuAbs3w1AZdXDUBg35K7yOD8Q28tLah+FL73j2S2YKZnDH3MddagXzEk6qoIrgHHy44aPoKFoD+ul358P/fAoCezmd/4McCcPAQ/s6CeOnFtSHBkwXO8Xfj2fbOfYkak9exT6vMR1a2L9lhk19JALA3DbIyH8ZDgcJbBIpnsCHfT9noztSssELXKBHPGT/ntUW6nPP91r2eLwUWgP6M1pZxkJOFcZ2jkWJCGUnhp6BWmheTPPV6CEAnxCoFIlK33iG+/1oXgVh2HEcUh2SAN6D0FACdgUoINWYPcwL3qS+KQ1lAaA5QZpxwWBGS18pA3y+5PkvVHUMje5sCRZHKGcL5QIEBnhfNTHEPnFsA+spA/9Ef/dGdE8k5sDdkWsjYec973rObOR2f+nqqHujOaFVKGL4cj3iH+RJOxEOyARaAfpndaI/NSG5yMaczZ+x+aVPGKWfzfaVN9zPCOHzxZoNRVvYdh6JzZnD2M27JI+OhPbYA9NsE0Nu9M4sgZ8gxO1tQhj0FVOCQLWjDvZ4LgM6hIDjPTFetihQ9tnNorpqT+ZpZkjnY92dn2HPR+XtOPMPP+30Hj1n7U//mdQB6zx2AjgdyxD3FhT8XgBSAXgnn5wKgsxvrd/7YAJBpP5RBRJ/bGoA++d7+z8fsq/pU4guA9MrXs/2BT4FQ9nIZU0CK55aBbs1nRrb3kw1p8H2UJYnGwBfOXzPdv8AUAGaAjL3D+V7ZYXZBmcPnAPEOXWs2qrX0bta39nDs3cBbM58F/mTw7cyWSPvf1flw33Q8+t5sEeGetVPA//A9w8+HXFsH0L3Dfnny+95r+iqANbX6IJMLuOA3EyjfeChgPh63HzQs+GVrAPoha/2Yz8zWiXhXtNTKb+oP9jF7AP+qZ3EBgo/5vqf+7HMH0K1nvcvNdBQ8V5UMvtCZAcxvMCs0tP/nWUQvf9twT6CoIaiJH88QcF1VAvMC0M+3028BQI8ns4GqYmEGnhdYxlfFj2fgJ/wJjUN8Te3LvgtmwM4UHEJWChopQYCugFfhWQX80Lce0hW2CBQLOMzOoG9U3Uiw2Gw9IuOerEPXStafawdukS7nerd1n+dNgQWgP6P15WRmUGOCQEWMkaFtFqX8qgzbczDDhwB0zp76IhI0RSQC1a91EbpogjYZ0OjCkP5/7N3HsjzLdZ/tcyeK0EADKjThUCBEI5GEEa8WFB0IgA4jcqgJJ7oGXcIXzz7fy7NY6q5dbXd1/6siMnKbNlWZK5f7LXMrgF4p3ByeHF+VYWOwffW17MFVaToRc+75WQD6PdZhOs3qvfSb3/zmY0/7n+dLsaHcMMJSng4A/T/9W6+8MtEfmYE+ldZTCuzRA/30qfhqAF2VEny6wCfzV5XgPQD0e3DO7z9jllMksxmH+L+ZwVTkNedxWeIczwC6SleuAR05as3KnuUcBHSSNQK2GLw/+tGP/m1wknBUixRfMz6/FQA9ZxRdJUeV/ciRJGu/jCZO262OgXNUlOM7RwEHe9V6RJrXCkWkfRkgRfPfjzK3f1KBc4LnGPw5NHzCBND9jmYMz1gvdnPZoGZ0WgYM2izYEM+rh56ZHtVncAT/5V/+5cfgXJm98QAbOdWv0a3TJ2vFRE9FE84SUKUKTuYJpu8BoKZTlgk5Wzb5+dkA/ymKWgPQvR6fM2b21DPtlHnPBebinYJz8c7KnnJsvUMJd/tRaW0yYK2VS2uz7MFKZhVEgy/tDUDfztm2vVIrhwLj8SH8mqOXbTMDh62r80hW4OevCqBPnYKjv+pueLrAAINjmyywNrLQ/e7Z40ezlLC1qt+utcNTAcuc5myhKu/g6fFX/CuZ6zNnJvi2Xdv+KvdeWX77W3anZ+PDAZab6eiyzz0bfrClegP5VrsD8qXWc3RAz9fzAr2qpibpwjXBr1NP8woA+pZdWPIXFefIeRXnrBldDIhORqhSUqDpNRXnvgUA3XktmAU9/+pXv/rog46u5wWgodsazmBtF8jjV7pmBqvnRT+CYPLBVsmLTun8GveoxvksOxkProKnmf5chSS2If3XXnq++lGbTwVHO2szUNAa8eWV7ESGFWztrAlyqkT8tEPfKQNddQaDPTZ5unNRUtC9ddK9A+hkc5V76HqAc3zETD+IJsgtdurv/d7vfQTCVfL/2uBMwG4+DLRZtR8zOgfUa5mDX80KMOf41V6A4ulHl0iYz4EOlZ+GHsInUwY/PxAa5BcqYK/1vZU/72Vdbn2O4/3f3gocAPob7TnhUnkuTpdKi5s5Bsu0xvApNRghQ/HW61sG0An3HLVmykj9uG/pHXXrnvR+Qm46NWcZJIrAKwHos1cNBTMlSnBEDhOOOEpNpZ9mRvEBoP+nj2CW+v7lMGKsPuJalk5bgj0HgH561Q8A/Yd1eZZj4BH0v7fPTC6RWZzGnDsybMx4YwA7cC4AnTOkDPHPANuZYSfrnNPXYJj5nU7CgTszvegglX2uWsipdfsWAPSZicGJlDHLYct5AjRjxM79uNQ5sFzbdwXQ0Uvl6AASAS/m2r2YGe8FnZJPewbQ3Xutl2bfW6DhHgB0uiUgZgZ4VIr1Vjq9By9dA9DRQueK04hdhC8Blb7iEkgRkFZwUxm3+PM7AOizZyWn8BaHJxmTM5X+yIlfkIE9fHcAHWBRQA2Apr7OeMOf/MmffAytq9hBgh6dSTL3VQF0ukr8mo5S325BATMT0s+thfNa2zj0IKO14SxVurygerLW3+v7Td7OVhR+ZyMZc10fEUhWj3syyf5y3Av0ByzNVmzsuDI861P+WTCdc2MN8RE0UXl4s3WOdzuLBTlynNc/eo2HvxuAXua0TGngORAdfaEFdIIH1+bDfADop6WkAKfKfaPnyuELWpyXymdViuCfcG4Na/1Kl7OVPzAAnX0FZJ6tsASm8McC0O/hg32WnYyHyFpl05lrA+ZnZ6C+0PhG1YfM5wIoyfBab/S5PptM57srqILNGJiH383PexcAnX0cgK7K1gwoZI+T7YLkvjUAnfyvrQm5LwDn7/7u7z5mMjjZTCbGkwVwJLc+k4un+As9U4Ua+hb8RNDdbH0igO1UwA/9YO8A+gxKFIxZpUBnuYB0fKwWQGbnL78623PiCLfy5wNAv3UFj/d/1QocAPpXrfwDvlc0NiFM+TByYJsZW5QaIwWVEXAPBfVbBtAJWgK+cY8yffckDcrDzByb5cQIrlcD0CvDxhCjbOqpxQFSliR6TrExy0jv+tYBdE4kSqZ59kLPAXMvujsFnKfMzu84APQDQP+M5p7lGPjsPt7h/wFIZJV1LRvE7H/1o2WgB6Bz8HBWND4zRgsa42wsU4FDpCwFTmvOIwaoUZsAwOCa8fktAOhlhJnJNI4hg0wLMLMvZFptWG4FJt8VQEdnAhKATcCHep/SAaYDYWZIcRTsGUB3bmeJTJmIKigZj2ixcSnPwxsmr5g/X/pZj3j9GoDuHHS/gMfApHO9bR9xf/Mz3Sv9qDErKNjvdwDQBSdwyhkcdK3/WjCIdbFX9b0ELrJhZDQCa94dQAeEe14yglzl5DXwhp/+9Kcf4Lm5tg7WFDj8qgC653IGADeAuDLuycfKjdIzOHwLkgK0BDYLEp6ZkGikwDQOcetiWMtpJwPQy/iewJe/zyChz/ShS/kEWRUoNcEpekBZ4c5KyQ/At7XAwyVPqToeeQgcZkebrQsQ3f/xl1oBACTWysP3+e8IoFsLa1O1mQD0ZQY60PAA0E9TukCNAl3QczoZUGpe7IBsAr6Jqp85u690OVdAKPaK50U/BvunpCUzgK+EplcC0PHYeKZZkGp2HvutVnjOBL6kVZ5xzk7B170f3zMAlT4XfZBd8TxrVVCUeeoI7wSg82fya6qwNQF0vswC5L41AB2NZL/RZVR0aLDZqsrFryng3yD/XbfIZ3gKvaBRoIfZd6k+gj7xK1Uk0OVaMtJegGJyPj86PVIVVwEJnrNqIXQuZ6wS+PQAFV0NvLqEtXtUptzLurySnDnudR8rcADo+9iHu9yF6CxK24wM7HcMP2UEw79nhsUagA6cK2sG4w28Y6Q966r3F+Ob0T0z80VT3dID/dpnSIAlzGbfrVliZUZ/L52TW0oert2f9XgVAH322OVUoWAWrZlhyyFHmao3nHkatt8ygE7pQ+ucQmbnL7Dg3mXS0CnFqsHhVDnJqdAeAPoBoH/GPw8A/bMV2v7/yldzgjAOAecNZ7UMrHQF/HOW8Nz+Td99lI3l2OfcoIMw1Ay6Cf2jShgc3AZgcM34/BYA9GSxmWy2fhwGHLYc2gbH1IwMPwD0//sBrLhmCXeBpGXY+RlAgIZmpYV0ikAFlXoOAP2SU/7/vjadFF3uoeT/EkAqm5WTu36sZnRRcCn9pd7IX5XZXynhgPPZv5f+9g4AOjAS2KtNBBDdWrf25xyf9b4ukxZwzgFokDmvDqDPqmXTDuxnAQOeGW8TJI+noWUX8NywnnhZtiM5sjcAvWo4sypOWb/zfwU4CZigswDOA9Frc8EB61nZGPQYNEBvMegV7MLKk/NVBHABbmpzJ8mgoAyv4beoNYfPC0T3c72ZzdHsBJlPBRFtdeRzYk9QH6jkPt2z0rQNDvtrerRHR85P2cBsaXpGIAWAb7aM2cLH3wlAj+eSFcDP5AQ6mz3Q6WKAhQNA//d6wORbzisaFqyCtgGkBp1sZog6V3wSZBvbAAAmK73KJKcC8G/TVB7z7nMZ9870bL+j9QKgT0LTKwHoeKTqAYby1va3yh/OxtRL8vnw/5zjf87aLI1dT3WBr+SAAG7+Wbw8HsyHNQNGXx1A77w4E3gNEB1vnv5dFUHIdiA6P/qaPLm08mkl3PPjy+xuCNauGgS7XZUIw9l81jX9hPZaRQd82UwGFkTs/mrX4udbLzK3wI5lRV986dKKGXsAitGG9ayNWa1QAej0jK7pb3dG8aky0PmHtpSs37r+e1iXrfd6vO5YgbkCB4D+RvQg2pNyWi8wTL+MdE7qejYRLpzljLB7ZJ+uAeiiD4sAnxkz1/SHvHarGIs58ylrlQgyz9L2BENR5/dQatfuV1Td7MVZiRp/mxlSRYGVFVPmGaX0kszAU/fySgC6NWmNzBxIKXnonjMOTdk/wj7jZPbV/ZYBdHyhklrToeRvM0v/2jM232fNc+7IBvF9wDHzLL11AOgHgP4ZvR0A+mcrtP3/ZE5lgDlMGU1FcssW4KAgq8nBygvSG7Y6f+edzN60ZWJwCnAkBVJyljHEZWNwkKxVw3l3AL2e9IEjjMr6leLRsxdgWR1rmR1bqeJdM9DpNvUKFjQZ3XveCUbOnpV0qz0D6Hsv4T5BJHprVYHMtwZ6bKXntdetZaBb23Rt+ktn7N660dbncK/0VQPNur9Kl9NxDwD9+1LU7wSgL6uXxaf8vZ8BFwBPg3M3mgBW1ObDTJ7ngN8jgJ79i64ncI3WZ+WFepSX2Tn7ns9KBHhMNgY7kIMbL3dWprysjLn30oFq88F5XDa/v+NXZVl5fz2Z+Us4j/2t3ugFCNcCogox17Ra4bsJoOKfKEjA/cr+KsOTLVUg3aXVR9CTNS+o0ex76BsGPWwG7NWGY62FzzsB6LOiIKAGoAXYskaTxlQDAp5XFWgrb+9179oDfepXaFgZZEPAT8EvztoMVHOW8hmwC2Ym6SwXfI0tcum+3PJ6oJtALsOzVx5Z0k7BXXxVgGEAnGoSfr/1epadjG8I8FVJwAzQFMDquflMJ98oe3Wt1YXEoewcawaU59uzbuQA+9AQUIGnA4/NM/P1lQH0KfOdD9Uu8Bq2sit615JSYJwhwGRWeZy0c00F1Eqk58cvIJF/dQ8AOh2hQEF7XVUHM/8ifmHANfIl8GHcevlOtiPdQABQVfTMdIt8zL634BiYyrlrD0Cx81aZdjNdI58DvSddiU5ToKHzzQ+UX/3eLTb2sC630srx/m9zBQ4A/Y32nVJadjXArMjP+mdVlhUDDNQigG691gB0RldgPeGSEskp/Kyr6HXGN2Wt3mdmytizM9ApOdYspy7nQH2T/FwpNTMjPoOcUyQjg8Ngi4K6tsavBqADZRqMfhGIACBrVxQixYYS1TgA9O8zPxmw06FTIIb5UgfMZ+eWEuacp1SW8V7vnN5/AOinV/Logf7DujzLMfAZTb/D/9FVzg5lFctAMnMM1lOTflAJVH+75ppOcQA6Y1y2O4PtmkyMbwFAB4pwHNkP+0NfsV/0p6K/VQUg+xu3ApPvCqDT8woktZaVpnMGyjDLeccp4zXk4J4BdPriPDtlVZq/KlN68oayzuuFfq7k5jX85B7vWQPQAWuVZubML9PwHvbRNfeONgMLzfY+MF2Q0wGgv6/UcXIAACAASURBVBeAvnR8z4pk82cAQxlY+mRXKYHOLcgqgLWy3hzt+NveMtDRMlu3nsH1Sea0zS42T2ev1xdE7bzOKleC//Buo9Z0/A30mvm6bGuggc8jJziOrREwnaPc7H8B9M4v3pD9hCdkh+dwtt4TBPT/KafP9QBe8oZK9AOnACpAJfdIZs0ACfeAz3q2rZ89v8s6qmbQABLwBxiCBKIj+oZnrL3POX3jnQD0glLMs1UcR3+BFOxbZZX51Jat4rby+3cE0Kuc0jlDzwVqOFvOFR8OepnnEl1VAYZ8q5c231yZzOa9A+j4GH5isHuAUwZ/bBUt8CXPVQnoeyQTPctOtm9sFCA3e8XzZuvZt8o8ezZ8qaDKc2eCToYeogt8r6BufwOEVrW0SmXm2Vrn1QH0EqbQCwD9L/7iLz5AYtcE0H/2s599Z1iPc9VHZ/LV1kz0MtDtI1lTSW/zXgD0pd8CXzZmhVvrUns4QQa3XuiSjlUVjSkvZ+Va/pKSD9YS7/YAFNMj3EeBeYIBCjSnk+W3pV/Maj90qtp+zvPI734rT97DutxKK8f7v80VOAD0N9r3qUgAzOoRVt9RZWAMjJDgwSTvUb55DUBn4Psew3cG3K/1O733lgDqAl4pmmWjmwEEjwTQZzmrWa59ZuhxkBW1ymEw+x0y2kWaB57nNLWWMzKcsjpLYm1Zw1cC0K1da1SkatG96K/e3oR7fULNU9H+FjLQ0VKZFCKgRQoby55jS/pYlotMEZ+K+taWAc56PcycL2CcvTDP/TgA9ANA/4xPXeoY0EdvLTjrVmX/s/vd8//LuuLcYbTk3DHLgijSn37g3OKpDMNrrspiM87xoUrT+a5KxZtFcddyg5F27np3AJ1smpH1dLmC6tCz0q10N2140qfM1zjP5xo/E0CfmZTkyzWXEo858AAM9KVKGM8S7pxvlb+lL1Tth8yZGWacBBy7hmtPADonBwcH0EzgCXqYoDndPaDmVjq4Zi+W73EPlVGun3yg1j165d16j2sAOv2y0szW+FmVqM49U6VNc3ZxINaGgJPr3QB0GVazbP5nJdwLKNhjBvrSid3vp8qz2/8Jnpe9WTnzaQv6GR/IeSzoJ3BzygiyYlZO2COAPuX57JPsXqPz+ZqAmugCrQAzG3SWshWdjy0VJGbmne+qep/AK7zXvbCl0FqyCyA0q2sFkvsbm3zqNgXhmLcGOHFmA6bsca1HyDLPXQlfc9Vnssku5Y3kIB+RZy47uOABn+08GvSNZIz5nJx5JwB9VkCYreLw4vxmgBLnDHjeeet814KgM3xub5zfQBlAc73C0R4AuYxTtF0WNjllv9Bo+1YVBQEcjwq03Epfnt36CT4wK8WNlum2wKjZ4iX/leAU9JOPDsCcvitDu+ANcyD71vt59uvomvax1lV8LwIItNCrAmB2Ty0A7tHn/VI7GdB4TRKTfZoltPGmZBYwrcAbfMP1mb1dNYwqkdDt//Zv//Zj8GUBKmsBWlsO80yMsd70ZLYBP9dMkJLlXzsK56ggKPeG99kXM1uiaq3PPEezXQkAHXhuWOO5fs418JyNw8dZwMkyoIlMKwAIr+haA9PxqQLTrLnvdmbNdOKvLuFe4D8dYBn4jx9Xbcb+8v8Y9wLQ2YeGADOyGb82o8vaCwSg85XsFUBPx0Qb6JzMMGupR5YYXlNLPXuOHhv0nKq8WtswE37dc7S4lfceAPrWlTpet7cVOAD0ve3IDfdDuGDujGwKeRFEgFLMnhA2COAMvyLVb/jaD+W38l++azrmfW4AsO/KsPW3Z10UhFnurdIklM4pDO5dwn1G41JsZvk5Pxdd7z7qP8ZYn33hKt1OYbR+M6qd8tDIkWLe6qx8JQDd+hUhby5yDq1br5RrTpSc4OaZXf0tAOhoqoAMSh8+wKgAYp27ZlZGTqUUautXKUN0lYN8jcYYIEVkckRXdmtZeusA0E/vyJGB/sO6rDkGMq6d83rmbQHQtwaCPEs+Pet7yBY6AgcdZxbnVsN51T/MIAer6HFtdsTMmsN7/uZv/uZjyDDIAW1WFqxMnjVH0jsC6BM4sTdK6hsi/+lTlXDmcCvIQMBBFX3MWx3z52js0QD6fEbGe3qO773m4vCapdn7PEb8BNDJMYEiABCvmaB5DnL3w0HAEU1Ges0eAPQc6Wb3xTFokO31nqPnVcIXWHZrJYJr9mL5HrQ4yx7njFlmDN3ju675jDUAHZ22tngepxg+SMZ8xYU2AVpVEUPLBZBy0r0LgF7P7iWAfm7NK20/AfT45h56oLs/vK1qAVW+MOMvs7zxqT7gyc1z/+P4zOHpOwKQOTdr0WYGFHTtEUDHy/IZcKAWxMRngfYnEBAgh8fhdQbeF5gpkEzwXTaHNSljfAbsLmnKWicL7E/OcnPnjS1F90gW083L/F7O7oMO033Yk8ZWOU0fKwPTmixL9CuR7Ozj/9eC59bBc+cc50SfznLrW2Y1AGoGKrw7gL5sFQfQUzkJoIdOK98P5M2fBjR03kqQoG/UFxodnbucgege6FeWpdn6vxKAnp7H10bnKgub/lKQgOel85e4Myvieb1zxy5xdivFzK5ztgPxqriwVyCdzlbWqjPVs7OBpt0jMIDMEyjAR+L6DGxe00OeBaDjg2UoqypW6xt8ga5UAAe+seV56slcwMUMWCEfrI1RZcl6XE8AnXyrvDZ6s/6B6HsH0LNLskW0izCsQ5d1rAc6nlBATUE1ky6cPXzKEJAST1oLWPaa5AzeVSCZGb/7agB9JsDVAx24b7i/aMS6wDnQCJvj1mvy53qgZyvyadYPfpY0XwtK+SqgOLsHrTm/MwCLL52sMsj91o//Jz3T7Ipf48fW2Gvx54nvXGOHftW63Eofx/uPFTgA9DeiAUwwhziHW4zRzFFdeR0MP6Z3jx5/awA6ph3olnOt35+19BSEqahQ+op4tBaPykCf3wuQnA4xymGAOmfQdOrODIaZlTHLuTOgK+fJaGfQGZzq9naL8vpKAHqRcxQZI+FOyWNU1U+KUD/nuPgWAPTZDoBiwnATXQtMP3cxemcvwrL6zPUDLfjFXKbWuc/zmsqV2Qv02ZgBDQeAfnoFDwD9h3U55xhgBMxe2gHoAmhkEJ67ipatYsezZNAevodBXQ9CwEzR1ABJwS10BCODsFKo19z7zDbGr3/5y19+DAD6dILj20tH0qnve1cAPUDF3nDS5qzlRM2pxCivJyTHIl5qb8y3tt94BoDeMxbAwQkC7LrmokMB0Q16bQAVPWkC6M43eZ9uNQM66GLpgBxvlRj1+j0A6Nan4Tk5BfE7+uIsZzpLoG7R965Z70veYw9mGfRzrXQu+cx7vnYNQCcXquzAeZSDCC/8iotuFJ2b6XLRBB3/HQB0OmIAOgfx1gz0zrWZPAlAdz5qEWYPyTLyxTwB5Ufu5+zpOm0894ZXncssZ59WtWU6vZOjzT6nzGg0m60DtE1+m5cAw95KuM9KWXQR9hxbToAA3j37IwcUsCvodrOKXVU4ZpY0/QItnQIY5t7PTGGytoov9VttJosD+933BPhnhQD3UBsc+lRAunmrnEbPtbths6WvevZK9ANsZ4n+a+jZM5S5XFBGGenkSsEYaAm/oYOsBey9Swb6qQAd+wE0pDvPKiWCGfjUzM5bZxiI2nlbC1yfrQXZ2gWtmwWVvgqAHnhe9nnZvGX05oPw/9q50V2zA8z0uqohoE1nxsDHZwW7zrbzfQ1Yc81ZueQ9ggA6VwVnxtcKeDTLPnee0Q+d81xP663f/SwAnT6dncKew/8C1vC8qpziG1sutDODW2U+q1ZmCKrIzkEH/LT0MvM5AB0PA6A39g6g0/OyR9BL2fdK5M9LQM0f//Eff2TT00nTs5cBYj6D759dwz6aOsW5/VjKwfQLM534qwF0/CCdD03MEvPOUgE21iUdiB/o1ouNinfNQLOCzXyXoHZyUqBtvnfBZueurwKKZ4WB+p6XaJncIb8L1Fc9wjPVDpgs45+oipvAxQJZ8Ob0g0sq7cw1+qp1uZU+jvcfK3AA6G9EAxT8nIGc4zlcRKWJeDxVymYtQnvr0qwB6JSDU2Wgt372vV53rkS1SLVHAegEFwWJ4CGAKDb2xVyPU0LaGs1MLc/c/U7FmsGQk4khMcuWV+bIXHn8z5yqrwSgW8ccyZRkxtksObelxO23AKA7i/UQ5PQpqhsvOHdZW++pD1UlyMwcNfV9q9rBZ60fGFS91ntnWcOZiXEA6Kd35ADQf1iXNQCdM6ZRiwAK/VoUcDy0/mz3ki+v8DnWsrLWnDwMowaDiTG4NAid41sucgyfzumiOs10bjNCK/vHSXLuekcAfVaaoR9wGsnSN+PFASkAg3q7VWHlXqWxHw2gz0xK4EPORQ6uay5OIcCCUWl2/JIeOwF0civgfup+ZYjWtxE9lvXPmbAHAL0MLjMHDgAVwOR5r2mpcs06X/Me5zpnKh20DA3zswDMtfteA9ABXAFzkxcKAviKC01Pe2H2KHaf7wKg/8mf/MkHiL4E0M+tubNc9jl9nr3r/Mra3QOADgxI564CXBlh+MsEC2av5bKs/Y3dmA24LPs+nd2yrwKkgBdlbZr3DqBXth0/x+NUEtOqAq+bPbcnQM6OKNuM07xsYDPeE/A+M7M/s4GXsiGZO+0oTvsAGXta5bjaKmQ3uY/KyNNHq5Bk3loVTsZz1Xp8J77J1qeHZeMKOLw18QEdzlLHs9IJHZm/yFgLSJ9n9J0A9EqJ29fZk5m/pCQQ+xGgZfb3Ah4ByEB3w/vXeNls6zeBaHv9SgB6fAkdOMsBNM5L2fh0MvQ0MxcDlQF+dDHAofNWNRiyLrvE7O8FDu6hbc1yb9k6QLaAtgA4Z20GPJJ36Ib8E3Rza1W0ZwLo007x/PYEn/YcgF6DT3XLNat0OguyiusDzmdVgBi+L4jY55qnfKMnox+2bAB6MnjvAHrVaug0aKVgHXrNvNjJBezMBLilXo3fCMI28KF0DPx+jQ9NfWMGGzt/Xw2gz6qYbKCej08BHZQ8Zl2Av9bqHno7PoSeythmu+ZzJuer0uJ7q9Ky1pr2q4BiNECmkWf0LjoGXmuma1ZZlO1b6xaVHKuewQ6hi1QZDc3Niq9VK6TnbA0UnLT4VeuyhT8drzlWYG0FDgB9sTqVlAn4nCXV1sqg7IHMZk8lBlEZzoQOpZVSjkFilDFNDG/2zmYI5ATbWnbMWlUW3XcVySzy0v8uvSqthvFzJAXuEQDuO6OymTE5FapLvk+UKyDaEBUb2HcLcJBRzsFTKStGRI5QzlD/KzrQ+rv/jLPKU5mjP6+1HkUp+51iI4uDkhmYTph7hnMRinNt1gB0EWZlBlYKHa0sBWR/sy/z5620s7ZXM6ggw4xxZhDo1pTwtf+VH+a4OFdSZvbSsS/th7msI59jDf1Oabe208il4NenyHmjvNkDdER543Qwf5XDeEa0MqrKnODsOXe1Ls6w8wtkY/CZKYTRWFnlnnkt0hIt5NziDJt9AqfRW2km98kIqiyT2XvqQ1ppJjzs2tJMnKx//ud//t0vfvGLj+fKSeeslNlhfmZribX9yEnHiNQ/Tkkvs/1IYbUuDIVodgvfqxVCzt1aIXB4oHOGAeUZEF0f+2Xp/S3fc6/XnHMMkG/oMZpEK60L2pnXdKLWpxLIvoe9vtc6bfkcPCADUABSxqEZ35QVwShEV2V6CZa59fKd06E4nUWM3bJ41solvyOAXuUP/JeuxiFgncz1XSUD7QFQr2Gv8EHzrQGQawC677U/5BkeM7MCJ02Q+zObaJbmzEHmWSslzNG1lpm1Rm8zc5FTIEDKd04AHX8/dQWgl7nOYcshY92dj68G0PHgWQEGnw7ocAb2fNUDHU1ylr9SCfcAdHIB/8MLDTrHV1x4Qq0KzAD0ZDbd6x0AdHIabzE45AJA14CR2TPVGrGlCjRwpr86Ax0/Cmzt3ObMd64L6plO6mnj+dkzzgC/fBHmmamOPycLnLXkA/qdgO1aCXevrXoX+zeQx3mY91ilDg56fKh1pnddEygzW01Zr6ot0M3reUw/w8ezJehu6XvO6axkc0s581Pne9pR7nUmIwSwmvNNmN1PoDldtDUyb7WHZwYmuqnlnecFuslMNu4BoMdPzGRy/MZaAqlk85H7VbrzHOcc5O8CoKN5OgZdwKyiI9vL4C/Jx8EOA4A2+FtqhYaG2WrsWEEh565ZOplvZ/oZ7PWeAfTZigIfxhOcB/6G7Ao2WpmLXsOmKFmFfZmPiu7GV2itrRd6jPdY77Id2brs9Vo3OANVmdgLmC5btaBkOi5aMPiqpv7MzkqG891N/9k1+saanTwrMuJL6bhLsG/ayf4XKJgvq+A1ADcQ3cxH2X4UeEhvsmdbr1lxZQLozlufjf9NG2jKN2e1wFxrXesm87nEMfe2hx7ozof7N9AOPkMG8HHOCy/GE/jwyeyqJZGN83J+4j21AMlGOrcf089qL2aF1j0A6LPVCllckIFMdPdedUx0Lcgm+otXk72fBdK1NjPg25mt7zleNhOL0Le9MNBlQSRrLXGfCRQni9jdcJPA79qfxqPw0DLI8aGqNvkZPRYAVDURs88ukNE8/YT0FZ+JZ4QtWdu19X/mumzlScfrjhXYsgIHgL5YJcyh0l2Y9YwM9789X5TXSltjfNPQY2hn6DKIZrm8jPXKGKY4bTXSZo9xwDCGWPn4tci3c2s5e57Yg9mbjICK4RPu/Xyto38CKj7j1h7tUxmpBEwlrKZjhXDJUUD4zt5QU9EuiKCsVIZ82es5qhkiBF5ZmBwhKZ5LMGmu+RqA7vOK+MxwjmbmZ6CRnmM6PrbSztp5mtGplABRc0UpW4MUT2tZWVsOltkqYJb5qgdM2QVFRvssSkAg/CsD6AVlzOCTMnbOrXUVJBgc6GtGUOMFgZOVVTMD0c9ds5RrRnI9CWfvssom4lMHgP7Dah4Z6D+sxTnHAIcu3lamAn5XpYRl8MoEbPE1AQKf9Urfs5y/9t44BDOERKfPHlccWvUi3xpRvfU+ODXK8hVZP41UBm+OJAbwuesdAXR6TtlrS/5Hj0qXKJioXoD1KSOvrg0cbJ3XAHROqgABOmPlZJf9JzPCCz4s+KJKEIE+9B/yGwjj/F5zWZf6nuOTOd+ALe8AoNeDNYA/oMnZFTy552tWSCozJMBrK4D0yOfbkoF+AOj/+u8c1QXqmNdao5zbNzTrvDfYHFVYoLdz6OMxbIzJX9acvTOLe/acxS/3AKDPDHQgeoMM6xlPZUnnZGT/BWR7/eyNXG9160rnAUiRB8ClqZ9PoHMNQEfv6ffs32w83ztbidm3+jUXvA2YuRZAzwbzPOzkgqH9PAOwpv2Ax6fvsTVbI/beVgf5Vv4y7ShrPbOSJ8BQQHu90WeJeetZ3+PPAL6C7oEfZWCio/wC7K2yO8232teer/6nOdWBL4Ab9xLQGV2dasE11/JdAPR6eONRBgAF76K38msV5IMOged0V/MMxq2VovUEJq/5udJlajVTFvveAfTOB15MR5m+rVoVAjXxkWXvXDRFngRwmWdAL3uBL5M/An+YGY7xKrOz1mffGki6lS985q8Cytp3AwAVX/Ms0886K28B4JxnNHRt4sU5OxlQlp1szrdr7ZY8ZFa7lE1eWzSvzRZBrxJI4lH2jgzxGs/huS7NAJ5yJv7n8wUNtr/W5lwlQ7zH+qIZ8qMzZXYvpyqv2sc9AOjuF58ho9FLFWTt27wEGLa21jm9epnIMukPX09XqqrNKfqdflavd08l39ExvjoDHX3UKoUcVm1IoIUZf0iXIqMKfOW7nkHdW9s9eP5atNDb/vmf//ljCNKcdAVo/m//7b99VM/jUyqZb80efyZQXNAlvQR98ffUWmO2OJjJdyUSoi97Pv3j6Kq2JPh9QY10HLyC/9yMLvGCElTyFRwA+j0kzPEZe1uBA0Bf7AhGXbQOBkKxzUi6Bgx+5oZjbLNEJsWie+ekoBDVs2I6Kyp/Zs4opqCuga/zuaYArt9GRuY1WftlbmP8hM6MaMWcZ+/bSply8F5zlYlfX/YZWHDN59WrznNTYKYATikxe456pNXDhdCiJBaNarZ/Rbmjx/qxMDLqSUJYEl5AIYqWn4sa93nnrjUA3b0U8UlJC9RfKiIzUrWy3eattLO2xjk8nbsUJ0pT5RqjbZ8xgwmmoTIF9yyZ6zOjUbNnfQcAfdLfjEJcC/5BXylLnDb1UAJycNxU3WAqSpTVc5c1bw/qNT2rXPTzDJQ5APQfVvMA0H9Yi3OOATRa9oF5lsdbOiunEl/Gs2oDaxnP1/D+vb9n9vSqNDR5ImBG5YH61xXhfi8+zhES3yYPZw9RBm+lMBlh5653BNDJr5w++O8srVZbF+sBLKhMXZVOyty81uHWOq8B6GRkJTb7nlOZfozoWsjYw+nw9PqcOJykW0qbrp2jHCk+kzxPvgt8fAcAfVnScp6VvQfw2rdZPWmCX/cGuK7htQeA/sOqzUoOZEAAN1kwM70eCaCj7XoKr/GXpa05dVy6UnYAetsDgM6uKui7dhPsNXr2BI2m/pLd6W+zChxdpoB0MzC9Xt1sSPJTEBqHLqdlYwasrAHoPr898N1TV5rlza0xu9xwf7dmoAfAVYWlz7afExgPsCw4Z67ZloCLa/iE9yztqILA6mFfhmyyDS3PSnKzotxnAP9cZ8DA//pf/+tjoKHaSljv9hqAfqvc9xzZfGb6tAxgw7NVaps/gc5Rxtm7Z6DbT+fMGTazgat6Z53Sf+gbBX4C6Goj4NzRswEOBp3n3DVbH3pPQXPmvfdAL0CfDW9daq+nkkSAoHn2UKYb1oqIT2GeX6AO3+Xsm04u+XvJID6LPOoz0GVAzlrm57U84JL3dYadI1WNDPdvX+n4fLNTd5bMNDNYC7Q5Vznps3v5zE6e1SHzeS7t5OmjYV+wkQ36/ATQ8SYguhlvqwojvaEqjPZo69Vnez0Avex2gF96I1o5lxhTdc6S3SavJhv3DKDDGtIV0EsZz87RvGo1ii+zz+PJAMt5OUNVc3H+spfWbIcA6nyiM2ENXX41gD5bW9ATqsgoU9/Zqj96QWZ4J33IvdcC5rMAttawyjP0HWupIgC73L7MwP/8SKrn4Wsz2/0c3T8TQG9NgP4CASrHTiYVtG+GB5VY6fzCC6yjtUsno7d6fzYCnpweRN7xCwe+T2wGv96ioz1zXbbypON1xwpsWYEDQF+sEsWwsjsiKSk+9RT2vz1fGGLGNqN59lgDjM8StzMrbxr1hIFMZuOajIN7rI/nKHIT8y8y2oy5UyDmoFzsBQwpgi06qvwXI2wa2wxSz0BoVe7tHIBuPQI5KUecXJRLe1ykNMDcOvSZOcHqK3vKgbkGoM/IQ0YKQXiqbzAaqURUUZHmtRLfW2mkjHGCnKJEcao8ESOza9LymqN2KmIpjYHMrwagz2eZ0eDTGfPZOvdatEWRd+Yoz/WTMlOoUo7whoCSAlam8TOrL+SAWgICHD+V2Pe/ojpFEB8l3L/fsQNA/4FyzzkGKPQzSGOWf10G+UynMONK3zljDbD97Oy84v85c2ZZrllpIgC9kmRbKphsXYMAdOc7AD3dhFOYgwOI/q0B6Olr5DA9Z/aOJPsCVTjjazkBICkTDS3jpTOrceue9Lo1AL2sukAL7zklX9HKBN0KtLKfE0BHe3/913/94SDjlJiVdjj1Ah22ZitPuc+BmsNvrRXHXkq40zty9FW2uUycS/fwFV4/s5vs+xaH072f6wDQf1jRPQDok78EzG0JtJh65tR98cKvBtBrVVGlMPZ4pbIDn2eZ9IL/lnPBJ3YMqBSwBEBPZ2YLB8IALiojymk8daA1AN1a4rcTPJ98PhthrrPMrksBdJ+TM38JQk9bzM8zmGALPdybT1zyedmP8fAJQiXfmuN5S/10CaBrNQWcohcsAfQy7O4BoJcoUus/utkE0AWUA8JmudZvAUDP/2cGOAQO87XEe5yB2fqLv6Mgfueczuv9zv+5S1JAwTZeNytG7gVAP+dnqBIQ3wH+1hrR8YBPJe8ItJ+B9/kS0NTkM9Y2nx/gqs/j55r6rffXZgyIWNUxgM/0Y56rlnTJ2d762lmCnI8SsGfg2a0FWTeBXcku9WumOwdCX+s322In58ObCSbzGaedLJh62skTQMefAOhmcqoWf3yPSqYbnu+SKx5YBjobQZB3rQJ81rQXTiXGJFdmm5TsSzam++uM+rw9ZKADI2fQSOA37GFe/NtL/66zkH+31zpDVbyBXRTotZbINltJONclaZnpEl8NoPdsaMR5KtCLvMJ7aq/CRpZ5btTuoYBCwRfRz7RF8k8GjtOtClC0ByoC+B5JfAUamtF4uhde9lVA8eTPs9rArFxGDvHlGs5U92o9rFOVDfh2C0gi32awOn6cfoBea3GCz5cIaJ6B9NbeeUuXnT66eX4PAP0STnm8dk8rcADoi90QgaS0af2ROZ3r700J2vM1gRfK+DRYKZiVF6t0Tw7IGfFNORW9ZQBGv+J6ZQCdAmLtPQNBI2pL2VICaPZu51wuCAAYOXvazIoAs4Q7oZUzhuJFGDYIPvtFmaVYVYJNIMR0NM/9XAPQ0Uj35L6nY2B+xqxYMAXpWonvrTRlLQsQcK/1yDJTHFJoKEet2Vqk4cxot66VNjdbs1fJQJ9KH6Wp/mPmHDnWOKPks59nJHylpOp9AxxhBNtbdGq/KdSUo9kHbdnbMWNmOt6sufcyBgw0VpQjPnsA6N+fjANA/4FDrEXWzyyfynXVe2nymMm7GFf1kUTT39IFNKmdiJmeA0Sn65D71oXjhEMnx9Q9KolwJirhLgudQTr1Eg4OmTwcHN9aCfdK6tMT7EcBDWZGLlCYjOMYjL+ieYZ7/fDsTxVrtkbZT5pfA9DJkso/updzegTdEj+vHHOlhHOSZthPAF2GTtntZvKk6PdZDnXtfM6Mx+hC3AAAIABJREFUHuuChhvnSnruBUC37rMU/ZZSi6/Mq6bTFo9GV8YzM8cOAP0HCtoDgI6/VKKa8/Mcf1nS/ewVXDYNPQEf/GoAvRZwOWFzNJr5Fpat06atN6t8BWbQmWU1Vj6Tvpz8pJeTBT/+8Y8/HLpTB9oKoFuzyqLjoVNXmsGxc53Jo0sBdGdvlkAtgC5QadoS09G6d54379t6RcMzY752bcnSpWyadhobqOzOegDX+13gXAD6PUq412ZvZqADAD2TTEc+hDLQk+nvDqCjS/pXINIsfctGDZByVmYgI79LJfvtZyWlnftzFx5cWV1gzSyd7LO/ugf6DH6vCmB8QEJDZdYD7fikBGNMu4xeGGhe67cSLCaIUi9ovlZ03/pbl3ipmV2C9/BFVJWpNo7pFGSKM1ZQ0jV68Va+Y43iZfg731SJHnx1MzipRBgzW6dAAPbWMjFh6/f3ujU7ueqa5lrp0cGWgaoTQOf/nQDhKQBdkA/5YT+NWzLQ81HNFhbsomSBe80eMk/5Nlsz0qvLRDfvPQPd+a/Cqp8rr+1MzQuto3ky33kCfOLNfMjzcn6qemAtpnw6R1P1Pa8iZNnKZnrZXgB09+8eSyIzxz/Rimet5RhbtCqsZjpO+hGadeE/gfKAeX632ljiYwIR8q/jSSWKma197XPQ/leUKp/8mU44+WQBSZ4DQO1Z0Ja/z0qx8IFoyTrFH/CKZJ2ZDyefMJ5ckIbPq+2t2VpEL2i2AAZ8+5x+egDol3L74/V7WYEDQF/sBCZaGRVz/aYJpb33IMRE631BqZvCc6k4zSisqfDO0kI5QJ9NrK8MoDOKCGGDcC9ajlGWopmyKaLQIGiK0iLcZ8RtQqzS+AVzEFz1WvIdrgBlEb+V46UIT6N+7uUagO4euifK66SX+RmMokq4lKHMGLi2pP5SGRSNTGCbKZqVRiOM67VCcM+sjnP0WrlAZzzQOGXTM7wKgD57AnmWSvFRRDzjqazwDJTl7LUBtkUtzh451nYqQSlfjNWpYE1QbFa+wI/mYDQWpczwrfwmR8MBoH9PuQeA/sMJXuuBXlYug7oSeOZlH6rpFMZvK095jyCfZ8vGW77PGcvgNOOl9UF/Rg90IHo90Iv4rgf6H/3RH31zADoZLrAOOGIvJt8ly+tXiH7tnYHP6r3WwI/JwlOBI1toZQ1ApwOks5AB54LoOCcymgNWykohX04B6IIKC9LwDORvAYV+33JNBywdpQBR8zmn6V4AdHuZnojHzXY8W5791V4zs4foDgV7oqtnXQeA/sNK7wFAx184hANDzvGXJX3MTD5nKP3X+78aQMfvljpvZebpy8vMyNnyoJ8nz2QLCzbCLw26dZmW7CzgOVlAp57lzSdvXMtAx7sDouhTM9BlZjcBy1pn+3EpgE5uxe/IvTJUy8ycNss5e/VZfOKS75nVEOb77OVsK4TPJUtPBQ0tMzD1AK4HOp3WHglwBKDfqwc6e7GKhYI08ie4F4GmAAI2cWfU/O4AOnqkk6WXAQrKEmcfFxBuHfjK+FfM/CABLMCH7Nq1pJv0P98FDJoVBe3zVwPoM+HAc5Tpaa7Mc6BMfinPPSsRptfVt3nZEqgzMxNF+GRmFQA/l9GPP9UvnJ5YQH/6Z787YyWsTP/VJWd7y2uX+iT7Jj+G/U2Hx1v9Hg90ngs6tTYytg3g6DXXmp08A1WrUmKegTwzeM3P7MGZSBV/Io/KQA9A9yx8OfT3WktdW8K9ACJBRPx+lW23l1XjWOr3aLP2mOiwpAzznnugW9N6lqs+xseJ9g372eV19qtgQ37Wuc5T1s8S5LWcnbL1FG3lW3Z2raPqYHQOc1V9nC/7W7lvfryvuJYtNtjOZBew395Xth1vqL2rc4ZmqqpXQph1c34F7wQ+42vxHrKx84qWgM21NHJO8TZD4NQ5//hco3sDxdOemX7gWYWA/PIMJfXhs+in0TOY8aoCPPFZdFNVtGkvVJkF7fIjTZwJnVqPeHPfI6Bh+uimfX7vdfkKujy+89tcgQNAX+w7IVKpCjNmVLTlLBv9LuSC8c9ehRza+noYy7LoMdPKwaRUzQjqe6xL5cqtPQV9ljalrM1yobMM+j2+u8+YSsk06GfW06nvE3DhngliUbRF81GOCF/37p4rx2PeWrapsp+EIIE/AUeKbYAmxaG+P4ztWep43vMagG5Py44o2nOuSZ9DMOb4nkrFtdmd0yFB8FfKC9AzDSkKkQAP32/9ZhDIOTqwbvWGoVCUzW8drNmrAOjRQZG3lXg0U6AvBdDnuqCjlEYzZTOjixE4DeBllnnOhdkfrYCeAAKKP7DMQCM5Gym/B4D+PeUeAPoPJ/icY4DhlKJuLnvVPDNYp2HjZzwjPrUVqLunXPnKzwLaFYxU5DsjSGAS47AMJ/w8MNLa3nr5zt/85jcfQ0WWKUc4OPCCU/rG/N536YE+daYMRwFwnAA5gThQyrThuKBvJfvwyQmgo/cyb85lXa/t3xqA7vMygPHqc21cODRn/92chmhoOmFnBjo6CEQ1k705pK+tfDTBqIz/dFZr0N8qq9mzC+xAm9a2Hm6eW2Q+p6aZLlSQmOcAcBhArekwBjrk3LJ35670RLpiffzoJnsP0r2WF8wenOhi0tW1n3np+z4D0NGte6Ojs4MMe/8VFx0gx6AZgEBPraxz/XeBarOy1bI89Ll7XwPQp1Mte6WqJJeuxSy5ic/heWUuuu9sB7bmljKYZfzVKouDkG1lOJ9fDaBfuj6nXl91LHYwHVzlFroxPmWNyhi3JwB0mYIFSvu8pZ22BqCTH/E8+tB0oE7H6OxRbO0vBdC9p6wlM/srWyxH/z3Wbi+fsfSrzPKmHMnLK71A6efanFjz9pp8rXKS+dYMdGten2/z7PXt3gPPyOUyfs3vDKAXTD5bBpZAU+sEZ5PNao2AhIAkM3lW9uOp/T1Fl/xbBS1Y/wIazM8E0KdOWlZjsjL7nK5UFqN5trm0NvEK9IEvsbHy05WBjr985j+zTjOBxhkooMGMJxaQGbhXpml8zGwPgOgG39DUXSdYfCu/mBVH6I98xni1TGo8LhAPn50Bsu4rnZm8FQBF/6VvXnN/a3ZyfaDNJZ347iUPmd/rvgML80+iDXsD3K5Khv3uOQLQ2XSX6E0zUGsC6HSe2v3hgwXy2O+ZPT9bEJJ1BXNYE7r43nqgz+el2wVYO1Odt9rFdjarZGC98ZkqkK0lSG2lbefJ+SaP2Z6/+tWvPuwhc+1a9gKgLyv8SHKsyit/bjaedZp6LBvNGTRmNTV8q8ofZr6KqvTRveI11n8GTKHFAg+3VtG6N1BsLaIXe5cezA/sOdBTFTzSre0nme58mukl6XL8u+euAjPYJWEycBl+OOetYd0r2+6c+h5DQA4+Ef+Z5/fe67KV7o/XHStw6wocAPpiBQmuyjaZKYf1Jtp7D/RriIHSNJ1blCAGgUHYdC0jLQmWLf1VrrknwjwQj5FR1rGZMlfkZiVD/b7mrLzmHryn8kGET1GvlVQ995nT0cDR2r0zUmU+ElpmCiowhwDbWia3zGPrTpEtK0G0IKcURdKwFjnYGGIzEn46V9YAdMBJWWTLzIT57IRi0b8zw56gvOZCV5Vgcn8CECiZQB5nkaA2W7siAikyleta65/qc4s0rHxaZx0NvQqAPh3B9tv6NCg4M6BlGRl5yoBNEfNeozJtZiBKhmiZjmZ/n8EOaz9PR1yRzTIc0MiRgf7/npIDQP9hTc45BjhTMoic/9oM4AuM7XnNM4DmAu62Gj7X8LE9vsdackoYDCtOu0rDcnJxfHA40AFu7ck3nXIMu7/927/9MMjJrFktxPf9/u///sdY9nOba/guAHpBRmaOyGQ4/j0DktAo3QA90zurvkImcprgn+ZK1ZHBS7rfQoNrADq5n0zkTDvXw4wsyNFfDzXv9fMM9joFoJe1FYDOSXEtgD4dgDmEyEdyv4oHswoN2eMMyBoyOCGeBaDb+3ofctJX3tg9vONFP6uUKD2Roxj4wMn1rGsNQKfjV4LXmUpXX5bIfNa9VqqynpjsoDIAyb1HAegCVacePzP8rpGXeFd0bqZ3Z09b7/gYvfBcoO9c80CudFU8BW+kDzjPrwygJzOXAeQBehyW+CrHpOcEUNXz0/q5TgU5rwHo7J7sffueL4AdFc80o0O8kpzCoy4F0CuNXRlQzuroYO+t8a458/kMKltalimed67qhv1ny//yl7/8GGREgeHOimCJxtY2J+funZ1ND/QdZmeoPqnOIUCPboYPpi+jj3P2dXoEMMMzzEAZ7//TP/3Tj57Kgj3O+SOuWed7vGdm2qFt999z+D37tUBzz0qPmK1q6EfOoMHGOHUOl/e6BwA9wDxfnjMZGEInKZt3GVhfRSSz95INeBNfFvlZcsOsSBRA89na4OO1vuDXmlUI/d53+94C+n129mBBpZUWnqXd6aSzZeVn9/IZfZ0LRAHsuT96Dv5qTQK1AFvWPZ8VOhKsx/5y3vq7eev9rdnJM7i1MuDs5VP2Qt9XyXCvn8AaOtCf3BBAmt5UFalaTNDnt16zJYvAA+B8FThqI1nQZaXuK8PtO9BrFQrwsxLezHsD0AsArEojmQ5AN/CDMu4936nMcrwHHy6Yig04E+C20svcm1cC0CcOUb/29D++93gXHjIrkpWZjhdY42zFgkJqrwB3UCmCzmSPqurq/bUHc6Z9dhnVy4qH5+j+3kDx3Dfnf+Ik7r/AAGs2z9EMcMIbZmb+mr4QzTpXJW3habVZNbNbkiV4SPopHtg9mI8M9K3c8XjdnlfgANAXu+PwYxCVdq43BsZAaX63iyCZjlGC4VSpMesyI7XKKMVU/e+eVyV5KMox66KrCMBluSa/T7D/HvcyAwsYjYTMsof8qe9xn5wNHFGcOwG0BDPlkqJs7p5PRYKeu/+ZVUWRmpHSHOsJf59ZFQHfdS5DZQ1AF1FdpBoDeGYmzPtjOOU8n71QrjXwPVeBAJRiWSuieilJE4gFnldmzlpWInSt35XPLsuPgjFLtTFwXglAd+bwI4rfb3/72w8F3DyrZKDh2Q5g/tz/zEsjevb0omwWUZgzx1yrgT5nOj/RSn15KyvZ/jDcMoLQCCXYPR890H84VQeA/sNanHMM4AdlHqAp/GotszzDEs3Fp67J2L2HbPmqz6jqhkhtvHW2qrF+ZR0BjXLSXytXp1OSsfU3f/M3H2PZ+5qjtiy6tZYx7wKgzxJ7jE882xAoNkstWouyV/BHMtCgU1R151Qlm0sdKGsAumBFjhqVCcja2b930rC/58TJAZSsKGCAsb8GoHMcVh7wFgA9EGm20iEjyySYss1eAHSqcuN/zwLQnYmqPziPBfa513e86APRBH4dr3lmKcg1AB2/So9Ff2VerwX1PHKf0OvMIqHbo2l6EvvsUQA6uTr1+BkYc428dP4rS2rGb7Id6e31WUUP5wJ05jrbwypILANgnJ1XB9DRoX3GKwOb6wdsLhNsVjNDq+j0HO9fA9ABflVb8BnOaf2DZ/swukI2Brv8UgDdnhewB4TnbA0ke1cAvcBjsyws8o2+sybfALe//vWvP4IN6WjZVz6DTS/Q8A/+4A8+AMtbLrIun4qZv6IgPTQQoOdc1mPa/I4AeoEiJSaUQWy2/gUDOpuVwsV7JjALICgYqP39TBfbC4A+W65V9XFZmp1+kl+maof5Y9DisoVPQRdAptZvCQqugTXxeN+5LB1fJnctjchKezPPW99JfvGHFWDtvubrtlZsOXevdMjJq7Vq9LuZvgMUd5bw69k+Cx31jOQ5HZuujYYKujFvvb81O7kKEmw6+u0sPT2fa9Jr6xfg2OvshwoZAnzYc9Y9fYENmb2gEtOWK99TwcP1QAego8XKw9s3sorfz5i6CL2idSczBaQa3o/f7ikD3ZmZJeb5cPPfeY6CHWa1Bvvif50DZ6pqcfhzOpq92kovc29eCUBfViDiw64axqxwY/9nIMoMMpgtHXxeCVtVywzz8Z74mrMzS5+jeX5RYy1pa67zvQH0etbjx3CSWam3Sh14u3stqKmkvfghXrilBdxs1+mzqyLFLqmdhxlPzpblPxDAUmDQtCsmnd57XbbwneM1xwrcYwUOAP3EKk5mscysvMei7+0zpuI0gcjJ5Iq0rB8UJlr26L1LsGH6ZcFixpUuxGgx/EotBmhTOraWzdq69p49Z7CZIC3ieC1jnCJXpD5FOqFOYWb4NtxzPXxnNOWW+ysLoz5dsgg524rCtBYZ2oRXyrB57ukagE7xVFqXow4wda7H+Cy7uARrtzzL8jXWiQOJIKYM1//PM04BTHEsCtO+bCl7RXGtDxVhX396wITPeBUAfQLe1otBw5gxl8HWelSGfwLcs5zZcs96X+VwU0Ln/s8slQDyHG9mSuU0UlM0zfVxEoXoO/CRFMCjhPv3p+EA0H/gCmuOgVmyj1ENjCk6uE9YOrGWQSXX8KhXfY+zVs9LTij8rxKSDKt6wwNmM7SuBTNnsBPHEYeIrAVO+DI98QJO5cnHz63tuwDo+HPR7uRb5XkB6DMwkJOrEph4vPK9BiAj8MJ8KnP7M8ftXOM1AJ1jT9aYoWTguR67Pm8GZE1ZHHC9BqB7jgmg36OaEDqv2gLn0+wxPu/JOaA7Ga5nAegAC3tuP313YJK9fseLDp0Tyxp35rc6Wu+xJmsAOpuvKlPsi3R9Z+ArLjRaz2lzZUnRx6wwde8S7vTsUzp9+uCla1EgVTb1tKc5JGWmGvjLuQCd+Z3eT45V/lvlCDwUb2Q3vCqA3rp4VryLM9SotDMaMMiESomS08mMtUC3NQCdHVUwBjuvM0qPnxVRlBbPxvB5lwLofAVV+jDP/qLv2BqPvTWBja2BgmxR9GzUlgAvsC+AIDa5WbDdJXJ+eW75WGZgRqAf/wU7DUBjoLVzvYdP6RGvmIG+lAuCFwxVk/gcqgTkTOSboI/OljGAz1P+iDV+uQcA3bPTjfLl0UkL7Cubl/4UWF0bG/RXtSHgEvsLwImH1MIHCEhnnD6GLfJjygjfl4/A7P7oTgb9rkQn9zflFv8DP12lv90b+xD/nK2/1hIuPrvX/HB0uEatVviXrIOgF2eWfhvIK8GG7y2Q1zoJJBNIjE8UmOHet97fFjtZtZHWYa0Shueeazn5jD2ompjZ/uTfodd5DrLcedhyWcP0cZ8FQGcn8mXx1VW2vapA2agTQPe6qmeg3VkqH//aE4BOD5olr9ngZCsQ3dqy+5wh9vf0VaCrAuqsd0Fv1jnQHZ/eCubOvXklAN19T/5gLas4YI3or/ziztoMtPSecz7i+XmzGq/gDefEmREAM+3ugoH6zC20fm+guEodeB9ZwlfewNfpDGgFfxbgVSn1Kc+rcrHlOaqQhIbpD7UQnYF4sy0q/04yEZ1OP/ABoG+hmOM1e1+BA0Df+w7t5P6Wpe0JriJS713aniLFqCYgOEqqCEBZrifzNE79fGtE9nKZMfgYPsdaPYE+61lOOa7vOaO0fuic5hwVgdKE2JbIr3PbL/pMxHhDRlOlrqxHfVIB6BkSywjFNQDd+yq7xlEzMxPuTZKzhBOjghC2bp4phYiTuazIFALOV4OTMyV/zamAljh/KNy+Yzp0Xg1AD6DyTJwWnsXszExFcQmcL52j57LUe910agbGz7mfl9Ges+rBzE6crRCmM9TZdv8Njosip529yiddW/KVg/XP//zPv/vFL37xEbFa8ArHo6CWAk6urZxwzzNxAOg/rOY5xwBDuQzd6KNyeedKZN5zj17xs2qNgv8x5pQPr3+Ys9YZ42QqSwFfvOaaGb8M/zLQ8alZUhD/LtsJXz93vTqAnvEpYjvHmXUpiMHPs7QaZ1etaoBmBRdx1FVWzjwz2+xVWb5bg/LWAHTBEz/5yU8+BufeGoB+bt/WAHQ0R3ZPAP2zDL2ttEhfmOWvpzOl6i1m+1FmB1n2LACds6fMJc6PAka/hRLu6Ardcuqg+WddawA6G6azQ3+uVx9n+1dcaDOwxszWclYNTuVbM9DZb4EPzkqtkpyZZ12c4gUUy1SZwZ7n9Hh7OAF0Mky/TsPzvCqAHohlf+sxidfX97eAATLaWhlkNPDFWAvqXgPQ8ds//uM//gAZ2HnnAHTyp7K95NelADp7lc4G+DKz6QsKedcM9FlRBsBYWwiO+XOXPQ9QYc9H6+wxe9S5D1xj310DpOc/CCzNf+A72UZVBUJnlao1nwP0XrmEewkblSkH4jXYh/WCZrtWwQ5o0Zm0R/Y2sIDetsVfsgcAvQzMAgwL7CMPAOi1lrG/M3AeLcR76HDpTXTQEh3Q6DIJp4pz9LF8GAWvLRNKqo4XbzTz29Tbd7YJsC/1pzdXBa/kl5IjgGHXANTzvE4AiW6eDm+ulaJ1o+fUngp9dN/kbW1NBBejlaop0oumn2sCXGty+Vl2sv0rmJfMtY8FkqD7/I7kyhafXEEItWQBJAPmZbiT59lAgu3qp2yeZbPJt1oYkpfolgw17wVAz/6biWj8r/ybVYJzHtKLyeLpq2MrFCTgdSULkCvZivGdLclErwygz3svIN05pJd0rpy1eFcVyLL7rJ8rUL3KR3hGfkuym5+irHO6avxOYMzWwJZ5r/cG0Mnw7EZnZVYURDvxYfqGoAwDn57VOa6pWDCDYvFaz2Wg5/zrfEz5J9h5E0NYViK597o8y345vudYgQNAP2hg0wpQcGbJa4pipTow8nte9c1MIc5QMVMoKyk952vKC67dM8FCAADmzRSWCdieey8DpGhUSk8Z++49A5jDgjDu/q+JGlw6JCoPRYHIAKbMZgBnNEzBvwcAvQjUItrcfyXwGfOB6QxWhmzGbACPOSfnZ46EdwLQi5pEB2XQmSno03A5V7Z9Ktnnfp4KfEB8fzv1e9UrMl6XZdxnNrvzWjkrxrn9ZQRVvcGZ47yg/DHKZ2TuNbzmANC/X7UMuCJFrXf8Ct/NMONomCWrtgJy1+zNHhwD977vPX4eGV7/QMZmjlozwCgji7FTuTw0cM3luwJ8yEFlSQ1ZdTnfOZg4lirnvJbt/soAes4TM8O+zK8yCio7WHYFZx+exzFpTQANgCLR5Rybsyy6fbJ+HEWMY3K+splb9u1dAXQ6RA4FjrSCPT1vAXuBcfXipY89C0Dn8KjXHtqufOC9dektNPCM10zdoDZMHMXXtoi45p7XAHT8it5CR+GcrYLOVwXUTd2I3lqZSXqy7KRbAXSOtzKh6AIydpyZKjFcs76XvoccYJ9wtnMczxLu5z7rXQH02pXhC/ZgVjGbOrx1Etxs3TjMA2nxrnPXHgB0MqssenMV7PDje1ewu5QOH/F6ezarcpHj9R8+1Xu4e7DvBUSz6QNsrd8MwCfjqwp2jTMfvytoht1FLylzkz0tc1ZwixZwW0pevzKAXmU654RPRBWAWscBTvh9AJzkVvvhnM4KIYJ3a9HHVg2kWJMfewHQpz7Jx6cqlecnF5xN/8d3Z6u+qkAuZ36tcz2Z879YZ/7DGVxJD6gll++ZvpzuwTz5ZJnxBZqlx9Gneo9799l0ZHton2YA6jUAEhmcPuk5Jr2Q01X4I6cFVcjIBiLN0uISX+LxtQ5ia6EdoGh+Lmu5JYP/WQC6cy64hM1o9r21AGCzSBDCO8ioWaHhGnnus6efrwBv8/T3vgqAXrBKgb3mekmbyfCC49DL9LE5l4LP0RrdrbOCxugE6NrsM3rfZ/7Q9uTVMtAnLWU3kWfOf/24BUbHD2qXUJAGnpD/1BpVHctM1gU8k4NAdPwDn5sBcdfwjXsDxZ6jZ0IT/AgNukGJc3hyrRD4eeLPaGUrjcw1X1YIyY6YbcisuXuogoTvn21g5/fee10eoc8dn3mswKkVOAD0gy42rYBIw/pwmimDKa7+d8+rCKciVCsbxfGJ8U5Hy8ywvec9EJCVqDJTwOtTRCicuwDold8LQGeUUTwB54aSqIRaJeKvMYApDgHNZoKzfuuUgHoLUshmydw9Auj1nDGLyKy0OkdSUYRoIWebmfOtTMatTs53AdDRXqDM0qHY32dJnuXP0e5UYk79PIH4tc87BcCvZbr3P+e60nEUrtk/jHLnjFBcAUm3lpQ+APTvd/0A0O8pJV7rs3L8lGlTJoGZjKtPFgAdiAvQ9fM1FweTM82omqXKOY2c5QZHQdkha5lZrw6gZ3RynM2sc3oUBxDZVNlUM55XqUlOw0rtWz/OgcrWyeCt96YACO8zGMpbrncF0IEC2gUIOuCcypmCLme55Ok8dgaeBaA7i2V94ckT1N+yb6/2mqkjFARLxt878HVtXdYAdOcvh+8E+6/Rze+1N7OE9myJATi9FUAvKJks4HSs/RNn1rMu+nslMvGuGZx57h7eFUAHptkDwT7suCqLsYGApQVAA/OAEwY7dDolz63ZHgB0PDc7D9+LtuN7z6K5Z33PrOyFriuniufhf+cuGeFkPR8CvamgA3LamQdOmdlFl/Zgnd9pL2YLM+B5ugjAoLLHAMAtDvdXBtABAPXRFbRfoogZmJnfx5rn88IzAyv4eQCe9Xulk22pYLIHAB1NTN2DflllKrIg/kJOo4uC2s2BS/Sm2e4wAHkpO+mxJXrgdek/ZuBxAKnPnfoCnp9PMLCW/wvNBdrYw8Azs9/T+erFW6CWey245RoAydkB3hvOjIAXPlEAp7PNb0F3B/7Gqz3bLN3tjFdu2edU9p7u7j3u1cy3lb9z7V6fCaDXVtHMFikLFqiLb/BxOjNb5Dnaaw/N1rFqW3QU9mfDGevnVwLQJ+CIZj2j/TfXygTN4hkqf0h8EhA9z5HXVxUDzRXU5D0Cdwxr7u9V8tkK8r4ygI43xL+yqQren7xhtoHAOyaAXpKcs1YAOp3L30tyIwPPAcBbdYp7A8WeodZInn0GKM52mT1H9taWQNXPnmkmBZT8NqsO+pvvUbXFsH7pREs+du91+ezej/8fK3Dy+741AAAgAElEQVSvFTgA9Hut5Jt/DqHEqKtvI4FPIaYUvmsJtqLRzMCEogPXenTO3pYMK1G8BgFOsWT8UjLLQCfUrs1A52TxfeYiGWcJtr1moKe8UH44UqIjcwA6hZGiWIAE5aZSv2YGx6U95N8JQJ/sZgIC/X1ZPmsqW0Vgeq2/U7S3OOLuzeKKoGSQOh+VODMzkHIcMhLKWr22PPdXAehzb6YjYLln01ii4OOrzgPnJ8NJaTOzNQF0GoxJUccAyK1A5wGg35uKX+fzZsAKR6CM8Mrf5iBzvuqzyogX2R6wdImzyedzrhjkYE45wV6VKgeacFA21kDfVwXQK1HoTBtlmHG6cSKWpW+N6x8oY8Va5CTx7GR8JXBnxREgStUCrCdwDQjMmbXFUH5XAN16lRk0y/nRASYfnpUS6BjPAtA/A3oDTHMcn5Lxe+M80+m9DKDbw72mb+KDnL4ctTKpzLf2YfbZtZ2aVQ7sG6d62SucSbdeznzBNoJntgBcy++cJcPpGvQM+jZn/rMuzsp0GfrdpJl3B9CrvFUADx4FXALKseXweLacfSmLxyzgrEolAs62yOQ9AOjPoqlX/x77X9syelPALluAPQ9gMex9QRWznPHa809ZQg4CwOpZzp8T4OAsBqDjM7M91zl6ezUAfa4FHbVkBEHc1ryAIrZV/amteW0HvKey0WbZt5WYpt/WN13lgXMllfcCoE/dYlZQ9IwB4+RW4Ll1qI8uP4z/bSnXjcZmj+IpL2tNATROFsyg/VN0DaRZBoJV1Sefkv1yTgrSBcJeA4RNenFOqiyJTmblPMB5Mg0d+F50QTf3vJWw599i0wvy9FndE59WoLuZn7C2dwXenDqDzwLQZ+CNAJwAYLSCLi7lG+SfYOCCgvmY2YoGe4n9aVQRj34u2GJWxNt7BrpnzP6zT55NsIW56lNomc0WfxdAkU/IbF3QC30VzQWc4v0TQC9Tmu1Y+f/PZOIrA+in/KDOajq+IJqSsKoasQTQZ6VZwUBlblvbWQXgs3X87P+PBIrRQwE6eB+e0bNsrWLx2f1v+f/07Xv9Ft8Ru6NqOILW8hvh5QJGOxPO/WwHuuV+jtccK/DIFTgA9Eeu7ht9NgGfMce4J5gog8Y7lmCjpE7HlIy5ykiv9UWcvWoYw5Qdg6JUPyQzY6RSMddk4XCAZcBxytuTev+4v3oLApsDms0zKvGrSrjPTCAKeZkXZV8U2e1/ZSFTzhkjZSxSDtqfrQEI7wygB4afyyrPwRtgM6POKdqBNfdw8G5le9OwsDeV6zczkKoAgQaKfmcgXHN9FYA+I2RntuOSZ3re6NnrDgD9+11+lmPgGpp6tffM3n3oy5n4+7//+48Zndb/i5OiiHbO+i29aZdrwVhM9iUTOc/weDy8QabWw01wyLnrVQF0Z7lsFTNgl7FoMBRzTi8dZ9ai0nJ4o3Uz6GAzQwqP5KQ1rKNghJxNZaitlWp7VwCdDAFAGda5UnfmWRIUndYvkez8agA9YG0Z1V/G5p55Dt0SPecMrsTwsufdVz1DQYR4Hd0SaFLpcut9y4WmOqPoyeeXkcEhV3lWwMqtF32Ic97grJ+tcrYAqr7fvZXNh7/M8ou33t/W99M1ATEGm+Vchsr8vHfJQCeLq9BiBppHi3iXADTyAr+aravwp3jUmh061+wA0LdS5Ne/js40S7FW7peTGagiqNGMjyT32W5brlrjOfvOewCeGbgQKMPXwX/ATwHEqyLHWr/1VwPQq2poLegA6WT0M2vT2QxAF9QoOzifl7M5KzLi8QJc7AteTwcz6LczkHHy5z0B6PkPrEV+PsBTbU3oogEynnUml+S/+kz29LzAQLbAbM0oEAxQIliBTNsCvOQ/SLdr36ZvEl3Sf6t45cxcU7Vy0gtgh01TxbwZcOF7AL4CAsjn+LWggEBUcncmijjzAevkG9vIZ5iBqu4Z7bERzgVjPMtOzu9Y+Xn3XjABvQTPwDvKni9w8Fw2tPM3/T7WpbOIJquuJQihQDJrMqt47B1Ar2IBmY6Pz17V2d1oFN1XxcLzzhL4s7IpX2+tJNAUOql3Ov6D1ozoxTqunc13AdDjYQW7VN2yYNFZ8Wv6S2f1jHwg5uyW9mGLjF17zSMB9Py78RH3nv3fc3wWkHTr8831n5/12feSpbWzY6/n+zTjoXxQgHTnvsoha1V87vEcx2ccK7BlBQ4AfcsqHa/5MK6KvjXXk6/yk++2RJh+jkAzo4HDwljrNyeLQKYYQ4ySnROXwsMIE9FtphRTOMtEv2T9ymqrFKxoVs67SrjIIqzEo+/jqEox2AOAPg0fxs4EBCgZFGKDsJw9kOrRay5zP2Noy/q9K4Des8/y7cv1cH7rf2zu3Pq7tayXGeDmM0N4y1pveU2AHl5C2Z09wgL1K6tUxPsayLb2nV8BoOewz/hmOKfU1+u2PfOcBdT42wGgf7+bz3IMbKHXV3/NrEJRBqaqBkB0DtSyXhnhZTtx1gbQXAKEkXuMfoMcBBCQjcBMn2lwFtTrm4NozRH8igB6YGjZTGZON2vCMU4eBSB5fs6iBn5Q4AJeMXvX1yPV7DuS79aSocng5ICbDs9zDqx3BdDRd6CgZ4wHV/Wk3nn0NA5dTi28+asB9MDd6fzJ8ePe93zRxXJGCQY7p3d+1TPMUprWMiekmS5yy1WFLnRkoL0c+862Ush0cefz1muWZ3TGrwEECuwLVKObZNPden9b34+/RSPoZksW4zsA6GVIpe+ayYUqjABoAjPJXKCpFmJmtHSp3XgA6Fsp8utfhxYKhKc3CZIHKAHpAuaAc2xgQK2xNZBiWYFI5Y3KAqO3zqLPrBoOutvSy/jVAPTZQoVeVtYrYHA+L34d7w4E9V72mWxQGcRmV4kKAhnTb4Fb5zL49wKgT/8BOyC9qTK8ZcIm22dgnGdbC6yYJwpQWtlyMnJmh0r0UKFRBjOfz9ZgqvhkPqXkWMFr/k7OzJ70W8D5JSeY5aE9R20WAL6zNLuzWQZ5pfzp+PwW3avZ2eb38n62EVrg+7L26aBmn1EAlc85dxafZSfTEbLrzGw6tp5nsMZ8m84L+q91pPlcKxzrOttPzv7g6E0gN9rAh2rZaJ5JM3sH0O3NDIAm5/MRW7PabqH7KiWoKDiBR/y/gE9rXhUyusKkF7QyK7ptofV3A9Cd3XSsafc5d36nQ85rBojl88fXJnB+D5/oIwH0ZUWjU22o7vEMWzSkfJq99rPvJQcE4Rj4IBlUcBXQPD2Hj9q+FKS95V6O1xwr8MgVOAD0C1Z3OqAx4+mQueBjvuSlUyGdpWG29klx07MP3yz7tGSYX/KAd/7SJdOfa7YmECg6nCFFp1KUKYiUPIABJ4hZNGWKU8DBZ4KmyDr7QMAoA5QzneAp0w04v+xhlvEzv+OZGejzrMxevMtI7loCcD4yGCpXWDQugbqMQN269e8OoK+tA8Vx9shhCKVcor+i59Gk6zNa3Lrma6+bGbEAgwInOJFm2VNO4ioRCGS55loC6EXQozFR06Lfzacy8Nf42/xfPy8d9WUToukyGDzvdBgzsAsSwGu+EkCvL2mKayXTtvD55WvmmmTYLP829zM5Fb99lmPgGpp61fdYfw7PmYEE2C6Dg/yoWgpnUH2sKtV4jjfM0tizFCSDPwcR+udkaeA3aJ+TZa0U6SsB6MtM1+lw4myqVQX6cbY4QDhPcpCbZ1UafDJwC1+Yjm/rUiapKh0FJ3DE5HDCV6ZDYO7f3gB0+lEtcq7hu/GYJRiXMyrarxILh+6vfvWrj3YGghT2AKDXu7NMqhwKt2ZJP5pfJbMrOVqJYfMldsaj7/MRn4+voaGGsqSVbEVTf/Znf/bd//yf//MjO+vVrlPy2t9OnbFHP9srA+hTLuDnnOBle1ZCmqzA0wPj8O4APLOzFCB3DpRY7sErAOhTZ17+/GiauuXzZ0bo8udrPlcwT72c+Q3Y+Ab6qFKPWXYzPZ2uQO6fy0xNHprRXLLFdwSe0yfoXvW1Bt4EAsps3HK9EoCeDlBfXOAfENwQsFCAihmA3lrQS6rcJkBP4Km1M1vXABq2dPotfeZUIJn92huA3j5P395n2YNbaKPXCFSov7Xs/dn7WsAG+fjzn//8ox3ZFgD9ku++5rVT7gXooBn0Qm8UPIFeJr+ifws+Nuj0ZYEubZtZaYKPsKF6TeeQ/u78CaotA/MUgGStnmUn00FrF2meto3Aitpcul9VIxuAyWl3tGZ8IgIJBLKak4nWh9+n8s0+d+qTU/btEUCftjBdMPCbX9i6FXSAp8w+7/0sG31ey8AqgReCfXxWQdjRSwF3/KQzCeycX++dAPQp7yZe0bNPOXmvzPKtvOWRAPraPexdt+ILLZi55MyqdZDBfET4SMHCJRZsXffjdccKPGoFDgD9gpVlJAD8CETOtjJDHPZlVNMFH/uUl5aBTJlnnJdNjSltvVIK3h08n+sxnURbovkYRUUbznLuHCVFkpop1wFUhMSWfqWz5xOBIwNd9pSZQZcjXSZaJdwZf5XhWvbEeSaATkmbIACF0Fq5h1kOy9pXyhqQUw8kayYCLSB1q/No7uW3DKAX6Vt5QIbgVFIqGybi+ZyivZVPbH1d2YD4KPoFtDXQQDyKYVD5LorUNdcE0BlpMjzxQt9RYAvj1/eeAsKXSujkhSnqMxp+Zp1XLrX1Nvub76pMM2OnMnP+9hUAunuu9KAo5hnZjHcs1yVjZSkPpvGYU6lMt8rYz2j86A1/rdpHxjI6JXPxO3yC0wLwK4K78njmnInoGL0c1/oKMFrqO2Umsxh4hrMh4p/jhgMnA8bZOwfEzhYR+Kz9qRSfzy5whDwFBDTwdMEsvnP2tVve/SsA6J2P6ahGuwXUcaJwXEfPnhndGs6b81//xFmibLY8cR4qAWh9Zw9CfKM2M3SL2TuXnhfPm3rAVwLolaA1C5Tj+DH8vuQpk//GX+IhZdNW5tycPpXuU+k3fw88N+8NQHfv9fE0szUKjHRm93yRZxN8KEDUvLXNzp6fb+3e3hVAn3I68Kjg8ZnlMvuXPzL48tUA9KkzJRfouvwHnOj1Oi/7Bj+3fpVhZctlA9Ft6Kw5xbcGpewdQJ+VqMogrULIlqDNr+QZM7s4XR4fXNNl1u53Vk4BjpQZDVxiq+CvZnp6PbfZDvw72RPz8yeIUO9mtAagAsBUihkIkz7NBozmZLpvuV4BQJ92Cdla1pt1tg5AKX4aOli6WIEKdDRrhB7TdctC5oOZCQz8a5VV9v5KcJODaKTgYD4Qn2H4/vRvs8zbn/zkJx8DqFbWnbMCbARcmssAxkvoeFWO4ve5NoBteebuxc9fCUC3Btmq6WTtj7Uuixi9lN1uFrjKn1CbBftdBa95jtDf/Dx7afjs6Regx5dVTJ9nLxmCjqfPUADHM+zkWh64d+fHmamCk3Uq+9k9zwD86B4tWdsqBCztGWciMI0dPwH0AjPNU/btEUCfARfWqsx6/jc6fYO9ho+jG7y2BCFBFPOiL9Qrns5Q+04+kSmDfEY+HDxsJp7MJLD52e8CoGcjZg/OChfobrajyBZeqya7Re5d8pqvAtCrPFNFrNkebA/61UyoqyVwvBcPcCbwPvIs3fca//8le3W89liBLStwAOhbVun/fw3BHsBDcYpBm/cOoGM+AZAU+hy1ZftsWYZvCThfrsdahPd8bRHkMvooN0WQM3istbU3ZwAztBhWlcU619ujqGmfS5Gafbs40hlWGfAi1EX0GpVgS9me9/pMAJ2BTVk2KMnOEWWS8TpLGaLTHK9otKADyvjMhNzqPJrP+y0D6JUYRSsAGAq5PeGUr8SoqHmRw8vMoi284ZrXUNzr2eN+JjBEwWVEAO04ERkGHDuMgmuuCaAzUnM4obcyrjmNAoqX1Tbm78ufl73Nc/4VMFJgS713vd55ng6OafgAFL8KQGcAd+acP7zEbF2WAVTTITWNlwlo9eytSf2olkp8/AkPoyw3Clo7APRrqP78e+xHpfPqP1Ugk72c7TKcu84f5057NR1r9fqud+vs9c1Z1HvQtlLGRhl1E9w8d8evAqBbO05w8plTVbnHmWGCnnMe4W9lC3Ci5BwzTwNxZi46P2RnJfFn0BFeXhULnz3bn/i9/1Vlw/7tBUDnQApAJ49yVE++0jrMQKXJR+K3Zvwq5yVej+4M9LtnAB1tsC3qd09Hy1mJrvZ8Wd/AAjounY38AMxcCyjt+XmXuuU7ZqDPXunpL7X/mb0jp2PrGt186z6/IoCenuT8zsDhmYnGhxBfohcGmgDP6L+NgIhLsqf2DqDPwPCygq3VK/hVyJac8QFpgMytfcmXdF87K7IcUCJgtEzXCZjR09lqBh6LZoBq7mFeM3CV76D2MYL66t3se3xGoC+aS/fnvN5yvQKAPoOBnL2qPtChgLsG/XX2oCa7AtStcfqIfZpVBsvKZVs67wVDW9eZOEH3KovYudwjgG6/A1buBZ77zFcD0J3BQCf7WiCs81LwBXqZ9qpzWfAJ30XZkkvAZwbKWJcAUeczndZMF8b7C+goqN3fAk7pVs8C0J2h2foG/QryEYjKRgsAdr8F+JjRffzLZ9SiiN9HNQJJQHyl1iX7yGctW4nlJ510uTcA3dmxRlVUtL9l6qOjub9opax9+jIebiwT26pmxF/GNig43efmx7Om9O9opIolfkej0eKyGsA7AejxeGvM/k7foi+VmGVtZ8vKLfLtHq/5KgAdD6v9rjOanole9oBbVWEv+z3/oRk9x/sEDhYEcQDo96DI4zNuXYEDQL9gBScDpPDMSLJbe+hdcBtXvZQDtYwkzvCi3hhLx3W/FaDgUAINwEQlvkRpVjbaXGkw/X0YaIQ7Y3yWbu2uMmZmLx1KvOjPhvdWygfgUe8gjmnXKUPomQA6BZ9SSWF27/WKBLQQ5Al1Sl8gnucoU58QneWdr9mxbxlAt75oUZk6M2dKzipr+9Of/vS7n/3sZx8Rv88C0Cm5nRX3U0lBM0dQTkP8Ch3jWdfyqwmgc3bk/GXY5SRBexS0ZWZjCt3MwFpmVpddTlnN2DH3d89a5hbapQDiyY0yMOsd9hUAOkOKs6cyYjmBzNZlAubnAgqW4FaG8gygQXf+Hqjus3Iq2Y8iqM3W8xmR9dfwk1d+D8B7ZrzIgCmjBq+OLjkxBGE1yK5lBlwZBeQJwNgsY6oMd3KrahIcQsBz8slcNsFnpSL3DqDP4EL0GmhexY+Abs9ZSU98p56B1rfMk9kPeKkD2LccM+b2jQPK7zmp6AOzZyodozYdHAit954A9GgMjZzjL1X2CNirClR8N13CGrbOnrfsPfS7ZwAdT6zcozmQjeON7rTni+Mv4AVtoz88fNmSYM/PcO29vWsGeoBeQEL6jHMYcOiclWVXT9xr1/Gz970agD752AzAL4A4ueB1BfzQeznVZZHSewu0rITlpaDW3gF0tIW3Naq6YUZne77sSeC1bL/apmztS758tlnNClBSaXHyvaxGMxu5gDP2UaWSAQPzmgEwykMDqQBW/FfZ49YdaMwXQS+j/1/6HHsH0MsoLtiZ3qT9nUHGRnv+X4CnmQO/wMaZrbjMxPV5fBr8PD4rmqBHO8edZ3/P9hRYulcA/RFn7pUA9ORMSR/8bAG9Ak/6O3t36jn8VXQfYGg84BS/zn+A3thMzreBjib/w1/y6/ncWho6/yUBmJ8FoFuXdGyz8/Ob3/zmYwAs3a+Bf+SDNPPnVEXBM5d85lkFCFUS37oEdFrDCaBnsywD9PYEoOerZQNXYYaMV7EA2M33WVl/M39PyU72Nz/IMpFqygXrHK9Bl56/JCT8JVlg/Sa9pKOZJ02+C4BujbIP0WYJWmY+iyrdOU90rNqoPoLXnfrMrwLQ6QvoA53MVn17CVCc1eVmRryf7dOyB3r+p2ft2/E9xwqcW4EDQL+ANjChytVwEJdtZd4DgD6zdmZUDwOVUM2BykAqepkidus1gTDMemYC7aFEyNrzMWamQnNraZfpcKJoV4KNwVqJUXtTz1PKt30pQ2oJKEygDqhG2WYImxkkjGwzpaBs0UqwyaxdK8H2SADdvk+nG+FdD+76PwEZ/Dyz7ytZBcjzPGXtU8gvdRwt9/1bBtA9u15tDcZ74DWnt/5jht7HzwLQnZXuwf3M+2OEAW4pUPhVhgC6uOaaADqDJkOl3n8ZHYyzU+DNUsmb2djL0u2VoQw0D3h33yl/+E5OKrPnKnKdsfkVADonWEELeFIVAMyAuSlflmB6/5vRo7VtCCgvUto8o7CLDsaHGYAFS5i99wDQr6H49fcsMwkqxUe/YWTFk8mlSowDw5zLHBzzrNinCcjX55vDoIwctFWmU9lO9Qb8jLfvHUAvGIlRWoWVymsm98zTwUEHmHrYzOI8tx72zVoUUc4xUxlWekFOdrrGbHFAJyg4hq5QOT8yugwSM52gNkWcx5URFViVA2zZCmaN0somMZP3f/3Xf/3dX/3VX31852zJYi3cI14PiDjHX5aBS7PCxQxiQrccmEBdzwuU9zw+e88AunUqG85cppOztYcM9CUQMTOp8O9ojh7njDdOBYben6t93Se+K4COnwGE2Lj4Tj2UOSjpTHQXM7spO+pcFa177M7eAfRllQxyoTVjA9Xz3NmelbfofAElU0bih9M+vSa7f+8AurNT32/3mh5BXuKHe77ImPT4fCyCDq9tNTXtDPRRpiF/09QjfEdVgehVE0CvOoF5BpZZ10pF002mDTMzIfHwgLCtmfR7BNBn5R50RGfKrgJmlfVrnV1e76yVEQr4pqM4m8asojL1Z/qSdS0poM/zmfTbac/QQaIX/LSg1T2VcH/Ueds7gB4Al90a6GSmu1a2HehbyxL+utliw7msguLa2Zm29LIyBD3e4Ntjd5dc47PRksEWS781P6vVmftO5zazF6uS4Z7zndD3JDxk5zk/BY6wTdB+fdvZnvVAr/KgM4K/VaHLGnctbaOvAtAnr14GXFiL2c+9PUU7eHVt0axPPe7xhgKgl3I+P7oZv6lqHD7e99AtvK9KnT6v6hfW0pqmY5SFbi3tR0kfPvtXv/rVR0CE2WfVToYuUtAWn8DeLnswWwPUosRMJy0Q0bpUYe/aipbXPDv5W6AMuT4D4QVS/NEf/dF3//2///cPG3gtoe7S756Jd3CD/GnmPeBWa89jn+KvVerNd3vpOhyvP1bg3itwAOgXrGiKDkWKAEsJoJTvoRTGjMCaBoP7q49wgNQ9AXQOAozZYORNR8se1mVtiyttz1DKGYRRLyO5t5JJEc6VkEmIo5kqFhBcPr/eHr53lu6Zpdp8TmWPrWtOFw6HHDP+Xh9gig1ndECYZzl3PRJAJ5hnVgFjgKJnoBNnyTO4dwBdRqXnqPQsRce62KNlabqt+zFfdwDoB4D+i1/84oN3d8YoY7OHGQNkGrc5VsxVQJjtHObPOa5mNuqsmuC7coYyTAKQgDoA66/ugT4zhRnlp9ZlGUgwn3UJsM8o+zJhmgsqKPs8J5U1kYlKPpkPAP0aTvf5e6x7fcnNsl1zKOLPgYzkGdpkRNeHqmAvRngGq31iENa/Ge/PYen19ZJk0M/KBlvB2D0D6Ojes0/HF2chh4a1LFvF7NkDioGMlduztjnl1sqTlQFSZQdZDmW7+77AB4BXDhMzR006n72sFBr94isAdBknnGWNdC+6gL+d4zMzuGmC6bNfpZ/x1JxU1rbMaH/bM4DumaaDozNkpgd+9WVfZgZSjkJ6nesA0H/9nVLudP2cktbkz/7szz4CFP/gD/7gq7fwou+fvYLZdvF3gROcW3R1M30h0O2RwRKvAKBXFYNMZK9lG9fWwzqSF7M6D1uwTBsAejISr549Tj8LNDu1uXsH0NmxVa+xVgUZmPcOoJNbBXnbs/aQzLn2Svbh+WUxTjmvlHT2Q6Vo3QfZSe7RHyrXW0U8a8zmjhbxp7Ln2df0s4KU0eKlDvw9AuiVry/DsmQDs/VsOIdljFtH6wCkNBcwiqdZ066l/kwHAwQKdPD5BTniATOQsaAHOmAAJBDyANB/70M+/vznP/8AkKatfe05uvR96CTdxnmpOgh/QZW18HCvyy+FXvjcGs5j52pNDk79dtnyabYGcK4K0Ad+9j3sqIBN59U5f0ageUEpZfoKRKn1Hh2w8u7WsdLzZvZ9wG6+QfzN67NZyADPlE7hrKAFZ4X+ng9mua9fCaCXMOAsJ9/NBUDgBdNX63VV+PNc0wakQ2UDnpLzgejsyMBXa1ZrATZ89FKFoHzM5FFrGUBLTvi+dwHQ0VXBHc5vFUbMdCiy0SCna9OxlmB2Kf/47PX0PgC6oCm+lnRpM18XAP0P//APP+j9Uvm79t3OWAEXZF6043v3XuHHPhXQZt9q9/fuLcE+o6Xj//tYgQNAv2AfOIUzaDhIc4xSgPYAFLuHBAgFpv4fGDfl61EZ6AwzhoMoQkIcYw4g3TuDnj2GOC5ujUybmZgU2qmEz59nSZmypALUcm6b7WPZbYyyyjtRPqfDfQoaSlnRdmtRsI8E0O17/TsplJS8+gAR4NEpRZHCUJ/dWU6bslO02TReLziy/+6lB4B+AOgAdM6OWQ5snjd/X1bN6LWzh9TsbTZ7kc1SpvPvVbrIyWzOCDdX4trs+74iA73M4+57bV2WazQjpGfQwTKTNABsBh4IKsi4EZ1NYRaRa+ATz3AMXMtTXvV9S0cIAysZrqRlTo0crQU4TFpFJ4EF5JR9aq8Ys+0xp0hGEKfkpPutvaz2CqBH92S79TOsX4AAXWg6A0VTR9vkNLp35snrHERrIMkyw5Ful7OGblqPU+BDlQLMDPT6ztNzZjbIVwDoslZy9OMzy37Kk4fMnyefWWaAzAAewXecbsasasMI3zOAvszwmT3e95AtgH/PAFmgQWVo8YADQH8vAJ0DuDYUHOSzV7DMqQY7Ci9jw8xSx/eWj3sH0Cewxm6rfKsAaqncPWMAACAASURBVHw6+cjBO0uqLntaF1BN7mbnXZN9bv33DqDTdQuunkAxPR3/2/M1e3QCfgDR9pLMueUqUKkqh3w5Od/xW3pXAbsCzgLS6RLTBuGbCtTCt6v4BQSst7cZIFfrJKDguUzIc8+0RwCdD6IqeJ49gNtMv2XvGPTYqvfZN/vXwMuq1jP1sqk/k8volu/LmD3V6X9lfZoFMaYL+9xZinlWcFL2uuo/AK+q//gufjZ6nrkqR76fTVnJa9nz+YDM1/KOW2h4+d69Z6ALdki3QRdVG60sfwHHaKLqeOimM292FvNZfbbm6bJ4XJ/Nx1zrKyDbLLnss9GCs5q/LLA5+8tZxzfp17/97W8/suZnAAcAng3CX+icX3NNPRvf5tuL7gtKmeXcS4Ap8JqMrKoN3l8gmdm5q5WTZyyb39k5d30VgB54HgA9geyqhLID8dx4hyCC7D8zf0e+H3baZ63MrEGBHtbL+pWkhV6sRWtrn+IBgqu06MAXzLViw+fxlHfIQJ9Vd62LLHqVJ81kYklafPxoTDb9MzPpnYlZcaSqOwHogmsN93dPAN3n55sgN6pqZt57gCJZqSqqgdfl03hkkO41PPF4z7e5AgeAfsG+E4SYIEV3RpATZHsA0AnyyuUy3meUbVmOj8hAtxYpfZT6WZpuLwD6BHKKnjSL0KvPNuU0BdPfbr3QS8KKQpVzm7LJsJvljmYGeqVcA9BTbmbGoH1mMJUlSiGu3JFAiRzSa5FajwTQCebZExddMFwpe5T8BKH7nwar/Siif2v5uK37dADopwF0TiCRjwYFOyBn67pe+zo0gk/ZFzShP1/DebhnCXdRqDLDlKUqW677no6R5c/ngPZ5RhnMzls9jIuSnKBQPXkD0AMkGcXovOhsxjlD4FEAer2vk2MM7M4lRXu5Jsty/qfWau1v57L1Z5aMZ8+IZFAeJdyvPVGXvy8nDqCkAK+CBJ0TPHzuIVqNhp2B2a4l+eRM29NkEwdtpd/Iqc5FDoMtd713AJ3zhAODHmQdlwEIrZmyhtaC84QuVh/Daw1CfLNgRQ5KctaZBuLPsytwgVPWsB/PAtDLDMfrrUs8GD9eXsvAgXO8eFkJJCBh0ikdoixODsQyv+hGewbQrcnUVQsS2IN94d6STcmnWcLTuT8A9PcC0PERdktV15xhfxNYFT8xO285KPH+R13OwTy/+C1eIggITXIUG+5nlta9lr9e+hzuL5DSzHHpjHCcsgED9PDFWYKX3bnMACYf75Fps3cAnQxDU+kfBVqbXVOvnoGrl+7Nta8PLA0wmYAP2ymex39QZhvw59arzGnfBxRBR9GSNSuBg9yb9sQMOqeTVSmRrpZMRVeBcOYq4QAE2V6XXnsE0GdGsfXTw7oxgTvPmw/CHgamm7e2o6An17aI/lzGnzOfn8YeAdDrNX8A6N+X8Tb0gf7qDPQAdPfDFiZTki3OYHonX2pVEpvre77sL73lHMVX6FbOa2CXmR0R0EaGze8V7JHv8pkA+nymGcCLhxdEwnacejoeXntM/JRsFESGb8wWjmR2tqI13ZIItAcA3b5Vwc2MH9QCAB/yHPWGZ/tlA/p7vtCtSUIzgMG+Z/OZ8Zt8O3SN/FJ0jf/6X//rx/jRj370IS+Spe8CoId/OMfk4y9/+ct/G9ahloR4PD+nwR5/1sVOr4WKIJeCKd2r4Jvuadrn99D/6OrOJX3K96KPkiv3gM/MQDd7NyvLkZX/43/8j48x2xk9S59/Fm0c3/OaK3AA6BfsG4FUaVJK1uwFs8zIu+Bj7/bSaTAwEKYixkh4VAZ6DJoTmeFQqXLzHhj07G0UaEeBY4BWMogyem8APcMXzViL2avG/qREWqMijFOicgZP5RqNzWzY2UOZsVf5ONHoy887RWSPBNA9k2cuypsDjmIJQPfcIkorOzcj4d17wQT1x73XATkA9NMAOsW+0mBoaC0D8l57kTN+BvwwwDgfzOjgngB6JfaAxQyueZ0DeWcvQa+ZrRUqfzVLwc+M7Xn+cmhRhmc/yxlNSSHMkKz9Br7hXv/xH//xI5rc7GyUWYlfMQAAzn7ecjmXnUmGubWuBDSFfoJus5zYci2WazZBrPna5Zr1e2tlbawDYJaBzaBs38sWPTLQt+zs9a8hV6wxWmNYcdqUaTjLuXN22Pdo288T7Jt8w/kNzKB35Pixp9f00t4rgG7VrR/naRkI5HwZCGTgLLWIv1blhvyLN2x11C53efZet3+Vjifb0x3M9RLj4Bek0h48uoR7wYp4miANpdsNuoDrHEje/3LCxYtm4NL8eQbk+Hv0N9vyvEIPdLQ012wGe+4BROfcyOnNAWofgRIC3/CHA0A/APRHAujOB52xwC18F/DK7qTf56jmMBaglM17LX+9VKoGoAduOh/OhjNCtsbv6YFl180sZnbcvStvvTKAztHfOtlTtEVPfGSVg+WeT8c8Hlc5ZzKWjvMoAL2StGgdbdPVG2ipwDn3dEr/JjsrY+4ZyMiyQJ0TtNagE9wSALNnAD0/DEC0Qe9Jf7CHZRELJmgd+Ci2glpstewq9JEti0Zac7Ts84GE7G17U1DEUcL96wH0AlacNfsZgA5EJ3cKcp9nni3u7GTrbKWXyWNm1UpnvVZQgaElJPls5xW/YUf53sazSrgveSM/JtuRnYPWyWHymFyeiT/5T1of/KgqZQXPF5ggmEWWPb6Pz1v3NV/gVwHoM7DK+gvmM1SVcE9V/iDz2YCVU+erqTy9Z0sn2FqNbVbewseSR7Xn6Hf31GfjPbNikO99txLuewfQZ6saIPZs7VYiHz8JubPFf79VN61FRC0GZluwPdiU1iEeR4aWiIF/CCo4APStO3287tkrcADoF6z4zPAmuOpNs4fSih7DPZXRSamh+DHezQymRwHolWCjNHGSlp1i3sPauIdZahaTDtzlvHhUBvqMrCIM6n03I8AIDuuUU8g8+3xScqbTpUjz9tOeGoRuZZApR1vK/j0SQPcM9Wg3A9BTMGdfMAZIBisjxL2XHXeNMbJ2nA8A/TSAjlYADgUvLIGNC1jkRS+dJbACjesdhxbuCaA77507PHJeE/BdgsZbQOR51tZ+XoI/E/SZQLPz8agM9PqPVeaLsRVY6pwGaFW2cJZynC0j5nMuQa4MswmST6BwWfK+wIEy92dlDcr/AaBfdKyuejEnY4aL9Q4ARh85as1eVx97hnx0UkuSnIVkkvOLv3OEkE/xly29vpcPsWcA3b0yTuk+9dkMyLaWnEGVXpyOakBA6/dZucdzm2ovApOclZy4nDeV/zZPkEYQTntAL3pkCfeiyelC+G9ZGoINlkFMy0zyfp98clb3WP48+Qg6rAKCObrkiNtzBnoA4eyjnG64F126wE+zjAoOQ8M9HwD6AaA/GkDP7sZTplzACwtE5Hif7XKu5a+XCtNKzOccdS4KGiILatPF5pkA5gwcrmx0PPrSe1i+/pUBdMBD4CadAtjCzrW3z7qWlbKAnVVtsm+PAtBnuxYyfCYm0M/oGPQNMj+wqmqI+RDoZclFa0YXo4OYA3TM9ShGe9cEm+wRQMcfqhZAH6qstdm61I5IoE3l6wFb+FfA3Va+QfZZA99nP/jCDDpPwcH0PWtdZRyvnyV9jxLuX9sDvWATZ60eyvlPyZV8JM5OVQrsZ5nV+d2u4UuBomjWd6djFdDMV4cW84n0vdHWV9nJdNPOWHRfq5cy58kfrysY1HOku1s7569+6ZMnOZ/TZ3JuXb8SQC/4wRo4y7VkIOvTAfBWNqCBv8yAC+uQv+SSxJUS9tBsFW8CaGvp5e/5b/Cz7kGAAnouCaIS9AVhqNKo7LkZTRcAzoatOsAzS59vPU97B9DxlRL30Aa9Il+Kc1zi2L31v3ChsKHsSTJrD4mfzspsf0JW559Uwv0A0LeegON1z16BA0B/9oo/8PswxhQvysvf//3ff/cP//APHzMh/igAHWMuuokyU1aUeQ8RTjOy1PoEDpgpM48C0OdWz7LMwDGGb0ZWILq/U4Lcb6VPK31E0SRgi3R139MBQ9EJsNpq9D0SQCeYK1doJiDr1YMmZsR3QQH1+3vUETkA9NMAOgVrS8DFo/YlJW4GjgT41HKi8paMgGuugKZKBC0B9HPg8HJdLjFyrrlP73FeHgWgL0uMkhOVGnM+Mqo89+z5PgH+Ca4v122+btkDfgmUz0CZWe5trhsH+bMA9GXp5H53P8uAgdbp2j3e4/s6h1OeBwyXFVHlFHKUjGpPGX1VFQEOVDabbPX77Mt5zbPvHUBHozmMyNUJoONdqkQYnNiVpL13gNjspegsJ39r91Kf1Jm9l+MbyANId+9llODB9eH88Y9/fFXlgBlkCgCon7L1cc2AnRmIM/nQjMavakel75tb0+ZZ0cM6TzBqzwD67KE8W/a45z30A14ChPazsoRk7B4A9PjYzNSZvPwa/vPZe+yVfosNZ8jf7Bs9/Wc/+9l3P//5zz961D7yWrY3mBVlrvnevZVw9wzL/U1v7PlmdZx7gdBb167zG6ApwzQAnW1XVjwgpBLanOr4WLrTvXXMVwbQrVGlTeuJy/Yly551kaNV3bCWfCr/9E//9DED9B8FoM/nm5UX3A/5WbanIMdkNsdzvgMzv0CBJHwHVa9Cf5W0NZORt9DdXgF0a1WvYFW8nEUzwKJ2cfYvcMnPk39cQmPxJee8bFA6YZnLtaoSAIJ+6dJAN+PZGeiTh06755LnvfS1fF7OjaEiRwkWzpay0j/96U8/hnN+zh689DtPvf6UjPS3WRobPf/Lv/zLx96Y0Qt9ODCxxBW8aOqx97i/2bYH/bDB6OWuvt+ZnfryM+3k5TOeovsC8wsqZi8WYEIm40mSgJwF+20AaNmQBbZsrUD5VQD61EXwmAJJzWg7oNIz5b8CXs92fVt9tWt0NfVcATuteQkRVY0rcKcqcH3m9I+TIweAfo9TfHzG1hXA32qtIskuf6RZu4MDQN+6ksfrnr0CB4D+7BV/4Pd9FYDOSClqiFGQ0VKf7wc+8qaPLvKLEuc+60+ldDFF9BkA+nSMAig4k3O4W7NZtmQ6nWeWVSWOKZ4TTPcMRTIWzbhlYR4NoBddVz90AQMMf2uRAcIoqaw1hfkeCuW5Zz8A9NMAuvU61WvqFofKFvrL8VmW4ozOZJjeMwN9lsVdBvXMzMd+Xs7PBEwfDaDHnxl9ZfzHt6fzaJapX8s4nw6JCaiXOTpL2xdRPvs0et05p9WzHANoYpacszbT4C/IhyNl9rZ/9BnZco7u+ZoCn2YU8Mx8wkPLOLBm7Sf5k6MWLyGT8HbZGv7e67aWqVs+094BdLwrJ7u1S7b7+wx0K8ML/V+7Fuf2u4o3tcWYEe6zJ/3sq/ZoAH0GRXHocPAYslXmNQHzyQsq/ThbZcyeifPnZZWLSXPxKPS9ZwCdLJznLWDE7L6/+loGRnJ+lPGC9381gD6zNmdvR3zLeXjUZW8qZS9rbdpBgBrA+e///u9/OIQeeZFN6dMFkRSAcs337hFAn47rCTb0fDNoID3umme/5j2dj5znrZ/+k2iEXKx1VfLRjI+lO91bpzgA9Gt28of37AVAT56T8/SLZCnZUBYi38L0H8QPyH962Wz7ls3Hl3CrLrJHAH1mFFsXVfAMAV/Ww1oAt8rGx6cDJu3+NefQ+a8fNTlOJ5z2Ah9OtoR9+woAfbYFRFNkY9mJj0x4Qa+VrLcHs4Sx3vCCNA12/7TJbzu9//7dPncGX86gbv9LnuDfSpHXMoFvCthbBYxZse8aOll7pu7Ba+gRlQL3e/fg7E67+1l28rn7nnSfzjorfToT/LDW1TpX5cFZKDDBzFZ0Royt/Z/3AKB7ttmC0PPmc/JMld7n90wvKwv8VvqewTC1C60qSbTJForfmSe/PwD0W3fgeP8tK3AA6Les3vHer1yBA0D/ytW/83d/FYBe7/Uc60VAP9JhdcnSBUhRRhmeZUIrJ8qAegaATsmhZDUyWhgRKZeVXJ0RwROEolDODKzKN5mLIL/EYfRoAH0aahMAsRaM9voVXtMT95L977UHgH4aQEdXlc6aDoRr1viS96CPnELOqLPJGDJT8u8JoE+wflm2aILjS/AmR8q9jeS1dXokgO7ZZ4WLCabj29P5vAZqra3TdH4Ewpe1fipjfS3j41mOgYCrjP8JIOOt9eF0Pp5VMeOSs3TP1ybPCyCYmbDJKK9BS7MaAYdA8qkS2taqwKhbsgH3DqAHWjtPU7b7e063ets+KtMQj5vZZ1P+krGnWqM8GkCf2RHWpgpJ9J4lT13y4cl7l4E5s9LF8uclr5k60d4BdOdK9s5soVA2mwCEPVxTftjPeuo553sA0KeejY/XrumRAQjOeZn4//t//+8POg9EJTN+93d/96P8pcpLj7w4a+spivdu6SG6dj97BdDd8zITfQl6TV3mkWs+P9s95Tg3c2TLpAEeOTezrPxsMbEWRHjrvR8A+m0ruAcA3RMEjFcFpFLP+FotP/C+6T+YbZTw51lOfFZvuTVwfY8A+tR/8OIyefk9rEUBBGXD+t36LPnIpdRjDwrS49uZZahnQgQ79ysAdHQUmIluavtjfmSbGHK4Ur3kSvaFNZJ9rEczIB2Qem0VgM/2Cp+tVDI5GVhrpiOnr85ARjah/yVLgb+VbZ/VnD777kv+n2zLp5ruMuX5lG/PspPXnqFgjBmIni2UTKzvecGubJLZss25LKhha1DPVwLo6SGeawYMeN5oqeCL2rTMllT38itNesler2JVgRaT1ie/PwD0S07m8dp7r8ABoN97RY/Pe9YKHAD6s1b6Cd/zVQD6dJIWwTqjKJ/w6KtfUUQwRZgjQ6lSfeHNlJpnAOgpWsu1ytidf18+zBqoNUGJS5WxRwLo08GV8Z9B6/fp5M5gvfT+L6WrA0A/DaDXo0l5qUrY3epE2LI3s2eRvfk//+f/fLQ10EPLubwngL6kx8/u79G0uPb9jwTQJx/q563lbdfW5Nz/5t9P/fzZOj/LMcCInK09akliZuwrs0pOOB+VYESjW438z+htT/9fyii/zzK5S9l+Tj4tM+o+2+u1Ndg7gL5cMw6V1uyUw+SWtVhbp7k35wKF5nc/GkCf9zqz0Zf3tvZMn/GNU0DZOb5TpYkc3Eq6Kln461//+qPvmvMtW+Q//sf/+N1/+S//5bv//J//88fMCZ4TUOWiv/zLv/wYdMjZV5YDWN82Q7nNSy9OL58v+6m5Ur3A4D1ck8bS6cwAiK8G0N3HDAqbLSjwkEdd9o3ekv6CvgoO5LAHEBho65GXgOAym8mnANuAoUu/e88A+qXP8qzXT2B/Blb5+2wtsazq86j7OwD021Z2LwD6tGGWsnTqH1O2LnWzqZMFrNxDF9kjgL5crxkICqSrUgf9fumPuIVi2ovsqlP6sb/xRX0FgD4TXgR6VfJZdcBHJr2Qv30XuVyAmVlrCzaWwb56FIA+g6HpbUD0kjlmyfACoaqO535mMPg9z85n+vy0z89977Ps5M/uNVtx2oynbJK5v0s5OANpt5zDrwbQ4zMFpQRcz6DfZTUs77kH312uz9JWn/+fVRXn3w8AfQuVHa951AocAPqjVvb43EevwAGgP3qFn/j5XwWgP/ERr/oqxl2ZhZh1/T7NlPVnAehX3fwD3/RoAP3UrWfcP0J5/GypDgD9NIDuDJQh9Tu/8zsfy/iM/QFIFGEtm6ISe2b3dG8A/TP62Mv/Hw2g7+U5t9zHsxwDAVe198AbZY4ZHGxkBOcOYA0wVv9E/zuux6/A3gH0U46Mpax7Bk+9dCeeCaBfem+PeP3eAXQ6POD8X//1X/9tjifJ2p+tJGb50T3QFpCWU7qSnIHpQOOt5Thv3XP7G1BivQTlWU+DDfCoiy7DkVv/PvvobxzwMn/IC6OeqY+6D7KplhH2gh5lCG645joA9GtW7Yf3BMAETFVt65mBdweAftse7glAv+1JHvfuvQLoPTFdbFYmKTO/1ndfIT+/CkC3DmUGqx4zdQ1y61EXGpF1L1NXMGABZmaBX2QX3YGOcyoo8h73hf/+h//wHz58C/8fe/fhJv9X1vd/TY+mmN40xWDQWNAEFaR3EvTfRQQFBREDGBCwEIyikl5MM738rsfwe36/N+PO7OzszO7s7Hlf17nOp8y85/2+zzl3e93FXFlrvy+zfF4zECqfyFPsk0Pe+7Hs5EOe5bE/cwkAuneerTNmoMOsyHeJ+2cB6I+9Y9fvTQosAH3th+dKgQWgP9eVu+W5F4B++2IuAP12ujwFgP6Ux20B6LcD6Jy6eo+9+c1v3pQZfSxjsZJf1kX2n2j8eqSJCl8A+u9unPKf+MQnbj75yU9uZnRh+Bsy2mRHfv/3f//mz9d4PZZjgJN0tvag1FfakNMlMMgMTG88FjB0jWt7n3d6jgD6fL9LdJx4vgWgX1YG+j4AHSArU4tc5GyeYPpDS/De5yzu+qwMrsrhklMyoDmmjccCDAHogvEaek/j69o1kaXnuvwuHlWLArpNWaKyjisbiz7nvIDnr33tazf6gH2ifLwBRD/mWgD6MVR79TuzdZB/nVmMD7vz4d9eAPrhtLrtkwtAv5t+zwFAL5iFHK3tCyD9qWTnUwHodIzko6AysrFhr5/rAtyTjwabf7YkEHxXSf0ywc+hM7PXvvM7v/OVQY+qPddtVVpuq+J0Lvo85L6PZSc/5BnP9d1LAdBnVZCZYT8z6s+xpx9K1wWgP5SC6/sPocAC0B9CvfXdp6TAAtCfkvon/u0FoN9O0AWg306XBaB/+ubTn/764JgGRAZGFqUsIrpyvOaPf/zjNx/84Ac3Q7YR8JkB5vvKtr7+9a/fzOfqjXUsy2Cw/uzP3g6gf9u3fdvN+973vs1405vedLbo7+1nZ1DLEmNQ648GJG4wpheAvgD0x3IMqIRQaw/tPTi3ZEkYnC72ogFAV9bZ+N7v/d5NSdZ1nZ8Czw1APz9FTvMLC0B/PgA6p386il7agOlA6scCqPftuloVzP6W9Xx9LMchHa2e7ObPfe5zm3ZNBn33XBdH++wNP0sqo0s0OXfFkhlUJ8gLQGDItDvmWgD6MVR79Tu3ZTH638c6D35rAegPW8MFoN9Nv0sH0L3BLC+9DXDd/Yan/8RTAeizwpmMcHYPHwgZWa/t07/tzSagrDY4s0e0dakiAPl4Tl0GOJ/9Zubn4f8wzh3cdg6ads/HspPP+Q7H3vtSAPRdsv6x5f196bgA9PtSbH3+lBRYAPopqbnu9ZgUWAD6Y1L7zL+1APTbCbwA9NvpsgD0BaADrwGDP/ZjP7YZb3/72zeb5Vwl1OZOjF95Bob8BPgZswtAXwD6YzkGAOicSJ/5zGc2s+CYbQBdkIwMP20OGgtAP7NS8//ffgHo56HzAtCfD4CO1/zwD//wJkDvB3/wBzfBew0O6HV9vYym7Dr8wvjSl770SmUbgMW1X0BzwRXkE1kluNMeEWxxzLUPQBcsqmKRIdC0YI5LCB6lv1YuvR7H9+2tegy9LvE71wCg43mCQ+J3x+7nY9YnAF1AThWhfu7nfm4TTK2HctWJPJ+gSsCcLNeXdD0HAP3S1uOpAHR2d/JRla2qvqkAd84M9EugPx1KhRbju77ruzbA+SwdfwnPeMwzPJadfMyznfs7lwKgn/s9z3X/lwCg0wEFkRp0ZC0rjVpWnou2h963kv+qoRhP0ern0Gc99ecWgH5qiq77PRYFFoD+WJR+hN9ZAPrtRF4A+u10WQD6AtC3AfS3ve1tm83yGM7G2wB0TilA+gLQ/8OmrP0q4f4fN71rgdn62P78z//8pkrBr/zKr3xDWXWGUFnhx2Tb2YvK/TYA6JxLKiNs982rhL753BmFj6A2PIufWAD6eZZpAegLQD/Pznqau8pyEwxlX5t/53d+5+Y3f/M3b7761a9uMtOv/VKuvX7r5GBlcZX7P+baBaALeAwsJHf9VmXqLyGoTBajd6+lgACTyjY/Zvb3MTQ/9XeuBUAHSlfxS7DGY13bGehaKTUWgP71VVgA+v1341MB6ACzZCT7P/lo9n/XfJEDAeZmrU3ILee40vHP8f0XgP71NgQCJn/7t397o/eZBfe9+93v3gwBToL7CvDjQ/i1X/u1jS/h13/912/oOmY6w1vf+tZNW0MBq+lQ5qdq93DOPfkSAHTr5qw75xJzSoD4ju/4jnOS9uB7zwpV+JB2EnT2b/7mbz74Hs/1gwtAf64rt557AehXtAcWgL4A9Pts5wWgLwB9Augf+MAHbp4KQAdWAs4XgH6zyQLg7F8A+s0mU+IxAHRGJKP7a1/72mYGoHM8G4wb2Xy1daiv72P29r0PX7/Gzy4A/TyrugD0BaCfZ2c9zV2V0axMLJ5Ov8E7ZKVfe3YdinO4cbxxwHEUA7MNpfSPuXYB6OSiTB4OSDPHpN81jv2tY55v13cAJbLvZcabOSUrE3yNTvB9tHvuALrs8+0M9KcG0GWgA9EXgL4A9GP51lMB6ILMajeijVry0ayCyzVfeD/Z+C3f8i2bmVwwyMjnXMXnsezkS9wbKwP9YavyEgB0FBIYYQjCo7caKlBcwoX/4EN0ds/ItyQolX5x7dcC0K99ha/3/RaAfkVruwD0BaDfZzu/RABd5ozh3ZVr/uxnP7uZKVLf933ftxkyHep5zPn2Enqgv//97/+GHuiPkaVTD3R90AHo9T/nnFo90BeAjpc9lmPAGZflLmjBjEcEonOs4Af1ywNSNF6aM/4+8uWUn10A+imp+eq9XjqAru/nxz72sZuPfvSjm6AlgTKGsrwybGUqmPGAgFmVMH7iJ35iM/QPrUy2+Qd+4Ac2YI8hw+m+Fx3e/b/85S+/Mn/lK1/Z/BkwWclsvdBlG3OymC/N+Ut/KOPXPHvO3pcm6/NPR4FdADrwR6a7PW4GRiQTL6Eqi2fISWoGmBRIcM4eu0+3Urt/mS7zxS9+cTNk28nMayhjXoGoQAAAIABJREFU+q53vWsz2D0BSngNfkcvMgts/dCHPrThefSisjjpRfEk8zHl++lbZf/JAJyVgGa51de85jWv8DvZZI914ckCcAy0VAXpU5/61GYsAH0B6MfuQ+eo8unOJp5qABR+5Ed+5Oa9733vxiZ3Lsl3w3n85V/+5c0ZMTsvv/Ebv7EZLy1z9li6X+P3HstOvkTaAdC/8IUvbIYzIQC+QSa9853v/Ab5tjLQv3EVXwKAjm/ST+mBdAeBlXQYttMlXPYkHdoAnvNHaxnIprz2awHo177C1/t+C0C/orVdAPoC0O+znV8agK5smWxWZZlTunMsUVTqjcWBnoOIg/raAXROID1VDX3BHgM8t0855mSFWReZYpwCSmqZKbmrB/oq4f5YjgFZGQI5GsA0v20Gktc/S+ZTWX3mxzor9+Hr1/jZBaCfZ1VfIoCezCF3Pve5z21AcGAIgAQYmPNCyccG0O2pAXQ8CqBkCOa55NKSnP2cUw3AXGUKV9DRec7yOe66C0Dn9KKjNTgAga5k4iUA1PZbJebNwKXA4UsLNjnHus17snkE5BiCcdh91s9Amx/90R+9edOb3rQJHEq3cVYvAUDHPwqEYKPF8ziaH+tCB3LSoIdESzNn9+qBvkq4H7MXBY0LaAH62Uv+LkDDLEDuzW9+86aMNFkfgG4vLgD9GGpf93cey06+RCry5+U3It/ItYJRkm9kHD5dpq9KRauE+9dX8yUA6JJ10m1USeLzpLvSCy/h8kzpNsB9QVMG3n/t1wLQr32Fr/f9FoB+RWu7APQFoN9nO780AL3S2EAxSresrrK9AGQUbE4kTvQcvxStawfQOT7LJJoRmecGB8tuocDjXVUHMFuPBaAvAP2xHAMManuQoWUOZDM7B5X8E8WcM6vMyvvw3PXZ4yiwAPTj6HbXt14agO6cO9OGc86J9vnPf34DpAueqccuJ0b6gBno+9QAurUSwGPUszNQ8NJAaTrFd3/3d28C8swcVfWfvIQM5bvOxfr/r1NgF4DOdrCeM+ucPCQbL2EverYqQehj6rz0vC9t/6mqo79xvY4FD6drc9LKQjcEDjm3RhU3njoDHX+L53Eyz5LLj3VG0YCNQjckNwCcDfJiAegLQD9mLzqX9V52NmcFLIF7smedS7Z51VwWgH4Mpa//O49lJ18iJZ0jeorx1a9+9Rv8SM7RlG+BqIJRF4D+cgB0wdL5beyBdEH6xCVcwPOCUYHmVUO1f6/9WgD6ta/w9b7fAtCvaG0XgL4A9Pts55cGoHOAyDKT7QxE/63f+q1XBgfbBJFnhOK1A+icQxMUvM8eeshngRkus4HODdkmC0BfAPpjOgbah3NmaLuAAkaliP3buQNMHnK2ru27C0A/z4q+RAB9BsoofSp7xfi93/u9TUZh/edmiepLANA52HOkx4uaz7M7jr8rYFVWa0NgXj2yObDW9TwosAtAVyJ1ysMpFy/hzQS8ve1tb3tlONP1vr2EHu2PSSM2D1vva1/72iY7T0a6gZ9w1gpwMYDBggvQp4obTw2gs022ed5j77V9dgqbcQHoC0A/5jw7l84kXipjtl7k/t25FHxmCCbHa50D52FloB9D7ev+zmPayZdGSedFSxLniJwj1xrOkTZMBvlGtpFxC0B/dRVfQga64OjZRurSWkoBz2vJJahR8KfATxUUrv1aAPq1r/D1vt8C0K9obQGEwEHCQoZtvbrMnAeMPUMJSIzZwKyv/RJ9VnSvvlO/+Iu/uBn6XwNKKVmGUnHKeIv6kol87RejbfbgsmcqcS5q8+1vf/tmoEuZCc85e4OiaC8ADTjLZyaG81Gmw7d+67duzguHL0fcBHaVe9Uv1fD9lB7nSv/T173udZv5UiIb28Pe27Pr+WpY58pVo8ulXZwGARgcVDn57MVrvwA8DGJDpsunP/3pV4ZMvsoMowXDEG2ulS6MYxHmRZmjxWc+85lNycP6kptrv8DhxFm+ruuigH0g6GnuA3sB8FmgTfsgXrH2wd17gFyY+hCZlvOJw+kd73jHZujJKciK/Dc/1+ARYAh5J5PLTAeqXyK+i78aMgLsHzpB+6iSxkDFdAC0Swcgs+jU5L9xTP86zySLZo4C/ez/53LJ8Hj961+/yf4xcxDV4++lAZjPZc1ue07OLXvRHsxB7d/wiUu+7L/aEpnp9FVAeGkl3Nk7bLvsu4KI+QrwLnLTQKMCaQF2gedmtsPHPvaxDd+TvU42GHRR5abZPeZj7B56bjzOXpOV2+DTuOQLj6/lBzvlJfkP5rrQI/hT8qvwsxSosa1HBGKZn6secYo92blk49G5ahPAN4Fm7Su6SMFKdJBaMZidF+Ch80O+vuENb9joanheAWv0mUuoCnIKmq173E6B7GQ6Iv3UWZx2cjyebxOPYifTba/hcm5qfUDGkWsN5yg/AfmW/UKmqT6p5Lu56izOk3P0xje+cXOWXsI5mn5RfOgTn/jEzSc/+cnNTGci49ARbpCst4cu7ZqVYqy//d85IJ8u+cKjYREGvp9fD82v/aIrqACnEtyXvvSlV86yM82Ofutb37oZaPEUFYiunf7r/Y6nwALQj6fdxX2TsUn5NghCwgNAyqgBBGb0AosDHBh9135VujtACpM29L9mnATUUbQAUWhCiF37RUBFB0AEcCKQ4nu+53s2CiRFEl3KTHjOzqepYHGWT0eSrKjKNFMaE9SM/JmBTsgLSDE4CDiGGSIcUSk95kvLsnIGvvCFL2z2vNk6MzwolpcIoM+ITGexPogv4VwWCMUIsMd+6Zd+abNmZsYdg6YMfUrla17zms0ZvcYLDepFzknk/KEDJwG+PYMJ0AE97J11XRcF2gc52yu7bR9UOaTgwPqHrX1w9x4gF8iEBgcU2YDOgGPy3wCQBK48ZwAdRWZA3KxswDlN7ge0lbFqnhVSOKzTAdCN/E8P4KCkO9EBAOr3vTwDh4IBpGz2ZwFvz+WiN7ExnEU0WSXcn8vKfeNz1u6ojOXsA7rzJV/2X6CBWUWEgLtL6NH+mLSjTxYsyzdQCwu6v3M5+9ijTWDd5JPZPZ/61Kc2OmmVOvgUZquGY+wesl0gk8AMGYRlE5ov0TaZa4cOAQxsE4H3Bl3kJV321LRTgMIFvpKDehAbAqr4EhovGUDfPpdVxvHvE1Chj5Qx6TwE9qme47w0+C8K3qN/TP1lAejXfRrx94Lu8U3+AsNeKXGqahlsZP4UYN01XNNfgg61YMOTpnyjAyTf6NmdI7PgQNUgDOeo4LvOUcGf13iO0IIugF54NuC5pA28p4pcZfOT95cI7KoqUNCfdykI2fpeeiDebIdEH+vMHmNDPrczTVeAQ6isAofI1jA7fwLCDPuPfslGX0HYz22Vr/N5F4B+RetaKRbAGEcH515gcYKQMAQ6pER9+7d/+xVR4PZXmaXtBRYUdWimGBVYoO8lejCEj8keem6EJKBEMYvABERwilVGjNMzY4wwz+B9zgA6Jzglq1EWmpliPMuYVzKtTIy+86u/+qubaDmDsimqVRAGJ3oAnvnSBDwF0n4vs4PTqj6w3v/SrgwfRp7ghMDS2aP90p75VM+DjzMEOTvxcWe0wQjMeYlfFV3tz9d4oQO+VBlSfcsMToICCQom4LikZDuT67ouCjgLcx8wtgxBFTmwyXHrX0nVtQ/u3gN0I/I//kKmlb2B93Ik0QM4TepxbH7Oju/ZoqHetmYyvnLB813pBRNAB/RUuQft0gHM9t5DAjg4gAoYKpChv1ur53KhmXNJLpkDMDlAXhqA+VzW7LbnrO+zvTcBnkt3SNLbJ4C0XQb8Oa/JfZ8dX6PjN3I04zUFRle2Pb5ungD6tHvwpbKl2D18CY1j7J6ZicuZOoOHLtE2mfTH86tcxjbB74yX4PiedMAb6OX2iSEQL38C+ujnbajQUhao+TnrEfc9h9ufv+1c5mfI39K59F20oqcE9JkF1lVJj49PZnEAF5nbuEbg76H0v6bvs4/S2wUjpc8DhtlFeJPBt1nFLn6ra7i2z1Fyy7/TQ6ueOQN/yZXOERoVtGp2jir7zpcHUL/mc4QWBR3g2QKhGvT1Auz44Ng2aMLOvrRr2nXeqaBBsz1xyZe9mc2J5u23Yyr6XPJ73vZscIh8EILCSuSjZ9pv4RD2H9p0np/be67nvT4KLAD9itaU0Ci6nDIFFG1gPIw9g3FHkcKQKFfXfjE6ysynIFSy00xQURA4BABTKZrXUt5o39qWzQeMEsUcaIdWlGwguoEuT9Ej+1L25QTdRTUS9oYzVmQqY6QzZb60UvfOwIxWF3HKCerfL1G5rBqAMnR4VqDxtURN79vbRQRbI2cSSOiMGhRqey3HXeDhtZarjgZ4kooZookNhm6OSzM6CPThvHQm13VdFLAPkuH2AUPL4CyaGcDWv+htvGNd+ymA/0/+Qj+qlKggJvKfESs4ZYLLL42u6QBkJXAgByWenA5gv9l7gjAN9Lvv5XeifxVi+vulZ2POd7VXklNmTo9aACxn/n13xdN9PqekfTkdlPWFfron2//LZWzaa2VU+8ZLBuzuu1ZV3rL27J6CremklYemhxbcaj7G7uG8n8FCtVszX6JtMumI99f2I52cP+GlBe+xJdPNzXwL+RPQp7Y6Ai2mL2Gdx/udSrahIBM6sDHPCh8fYIuu5ixWRc+86Hw/Oj+3T9easGCk/AWCK/Jv8p2ULGTmY3mpl3PUGTLT6Z0lYJ5zJBDWOaLHd46qBHFtNCNj8e8qYki0adDbk29wg4IvLjnBLN10+m2fg76afopXb+ut17bn5vtMHEJQC72hYCD7rSpmsJlrqIR7zWv50t5tAehXtOKVqOZoA6TP6FRGS5F0M7vzWqIQ9y0jupRBQdGsN1fKEroYnALogT4vAYShbNfznPIYjeydStMBJNBlZmRf0ZE56FXKXDdTtIE2BjpRrosYLFLTfGlZVs5AxrYIP8ryzEg5iBCP+CE0rZS+IJccdi/B6JutBuyxeleaKZBFp8av8KxrBQvt0xkdnfOI0j2Bq4LDzC8havcRj+JF/FT7oNYbOT843tsHZutfdtzaB3cvXYBwPKbAKnSu/x0dgD6QUf8SAdCpAzDuZaHTAehP6QBme6/AHvS77+V3Zqbv/POlg0nzXTmBZgZcGRbPvXrBfdfzuX8+0Nx7bP/50t8tR+TMqr70Z76k5ytowrxt90zdPIDmWLunynmBQAGvZr99ydds+VHQLz0E73tJV8Bu+jnfQno7WtRmhxO8MsqXZiM/h/VyHqrEZJ5nhW1YoLmzuErlP4cVPc0zBoBWbTO/nj2Sf7NgH/4C45h2G6d52qe/i3NUtc1aOZaxTFfFpwDGzlGtX661YsbM4Ld/ZjY+Ho1/k/fhBuybSw8Qm8Gel65DdBqmnloA6EsIfNrGIWaLIXutKmb237Qjn56LrCd46RRYAPoV7YDKTCYQy1yRuVV5kCJ4iqp7CUrULFk3+70w2NElmpjRwzgmkv65baWZ6Upo+Xvlj+yPSiBSIF+SQN9ex6IXzTMTEr06VwT7JUeqevYUE3PZJdMpekn7d9J1luF6Cedym4/bc43Jxye/OqZ05iWt965nmWVEGXc5Wf15lh+Nb5ufc5uJ57AmT/GM2/sg3cY+yMFhrkfW2geHrRLdiDyIv0wdoKBLDrjZh/MlGPX7dADOSjo1hxu6zYy6qQMcy4fmXp9/vvQsim0APbrg02UBp0cetjvXpy6BAnPfPac9iHYLPD9+B027h7ytAgwZMc/2QzNdySAgei21/Llx6fst/0H0mGDL8ZR/ft+0hjMLtuBs8gttCnIExkxZ8Pze9Gmf2HkomDTQtLOCrvXSdSYLeFyBCk+7Zo/x61NPtB/S56ednL2crfyS98UMVEWj2cpp+xxde8DPbG1pHyXnyXz6U7It2xqPeQ64waX6Nu/iBy9NZ70Nh0h/sNcKALLntoNi76Ll+v9FgXNSYAHo56TuuveiwKLAosCiwKLAosCiwKLAosCiwKLAosCiwKLAosCiwKLAosCiwKLAosCiwKLAosCiwKLAosCiwLOhwALQn81SrQddFFgUWBRYFFgUWBRYFFgUWBRYFFgUWBRYFFgUWBRYFFgUWBRYFFgUWBRYFFgUWBRYFFgUWBRYFDgnBRaAfk7qrnsvCiwKLAosCiwKLAosCiwKLAosCiwKLAosCiwKLAosCiwKLAosCiwKLAosCiwKLAosCiwKLAosCjwbCiwA/dks1XrQRYFFgUWBRYFFgUWBRYFFgUWBRYFFgUWBRYFFgUWBRYFFgUWBRYFFgUWBRYFFgUWBRYFFgUWBRYFzUmAB6Oek7rr3osCiwKLAosCiwKLAosCiwKLAosCiwKLAosCiwKLAosCiwKLAosCiwKLAosCiwKLAosCiwKLAosCzocAC0J/NUq0HXRRYFFgUWBRYFFgUWBRYFFgUWBRYFFgUWBRYFFgUWBRYFFgUWBRYFFgUWBRYFFgUWBRYFFgUWBQ4JwUWgH5O6q57LwosCiwKLAosCiwKLAosCiwKLAosCiwKLAosCiwKLAosCiwKLAosCiwKLAosCiwKLAosCiwKLAo8GwosAP3ZLNV60EWBRYFFgUWBRYFFgUWBRYFFgUWBRYFFgUWBRYFFgUWBRYFFgUWBRYFFgUWBRYFFgUWBRYFFgUWBc1JgAejnpO6696LAosCiwKLAosCiwKLAosCiwKLAosCiwKLAosCiwKLAosCiwKLAosCiwKLAosCiwKLAosCiwKLAs6HAAtCfzVKtB10UWBRYFFgUWBRYFFgUWBRYFFgUWBRYFFgUWBRYFFgUWBRYFFgUWBRYFFgUWBRYFFgUWBRYFFgUOCcFFoB+Tuquey8KLAosCiwKLAosCiwKLAosCiwKLAosCiwKLAosCiwKLAosCiwKLAosCiwKLAosCiwKLAosCiwKPBsKLAD92SzVetBFgUWBRYFFgUWBRYFFgUWBRYFFgUWBRYFFgUWBRYFFgUWBRYFFgUWBRYFFgUWBRYFFgUWBRYFFgXNSYAHo56TuuveiwKLAosCiwKLAosCiwKLAosCiwKLAosCiwKLAosCiwKLAosCiwKLAosCiwKLAosCiwKLAosCiwLOhwALQn81SrQddFFgUWBRYFFgUWBRYFFgUWBRYFFgUWBRYFFgUWBRYFFgUWBRYFFgUWBRYFFgUWBRYFFgUWBRYFDgnBRaAfk7qPuG9/9//+383/+f//J/N+N//+3/f/N//+39v/Jv5D/yBP3Dzh/7QH7r5g3/wD27mb/qmb3plnPOR/fZ8pv/5P//njfE//sf/2DzLH/7Df3jzPOaGvz/08rv/63/9r1eGv/csfueP/JE/shmeAW2ix0N/d31/UQAFnLvOnn3Xvrcn7bX2XXvffIp9/5yojz7zjOJZ8S5n8o/+0T+6Gc5pZ9T8ki8067KP9l191v777//9v294rtn30DFZED80P9dr0eVhKzflZbrDtrxMVj+W7vCwN1rfXhR4PhTorHUO0xfwtfh0+vI8h8/nDU/7pNEJr5qD/kCPSm/wZ7Iu/eG0T3EZd5t6pvfPvkIXe6Yx7aznpkdNWzb9Oupv64Z36UWHrhq6oiEdNd102tP00mzWfvNUv33oM67PXTcF2vf2XeeaHp9Pp7PdXjSvPXjde2K93dNSID9resdtftZ0NE/6UnyLu+ji3/M/T7pEm6ddzfP8+tRP6Q9Tv6eHxa/zxV+zfnoeCn/9rtt+1qmvTT/rtKH8+dqv6JK+ag/SH/I/ZxNNDOYl+p/ZSxOj6u/2Tj75dUav/bTc7/0WgH4/ej2bT2OWEyjJ6McUMMw//sf/+GZwLk0Ges4X9NsMPuO//bf/dvOf/tN/emVQIr7lW77l5pu/+Zu/YfaMD70Iit/7vd/bjP/6X//rK0AdIeL3/tSf+lM3f/JP/smbP/bH/tgrDqbn5lR6KI3W989HgYRyCt1/+S//5eY//+f/fGNOabH/7b/2vz8/12sCmNvvsMuhg0adUXSZvIvS8q3f+q03f/pP/+nNWZ2O4JfoINpH3+g96TIVaHvwP/yH/3Dzu7/7u5uBz+X4xWvxwT/xJ/7Ehgc/t2vR5TQrRl6Sk84jOT0DW/Cn9ggeVfDFkpenof26y8umwATq0lvpyfQF+rMz13AWGy/5/MWv8Cp8i+7QSL+nN5BvOUKu1XFW0KEZPewbA10KFGbztW/I+ecULDcDw3Nwpd/k6Eo/PGVwF/0UDRsBJgVp0JnIRXTtd1/ymXzZXPz0b5/zuwQEMuE//sf/uNHl7cV5tu3F9uPag6dfi3XHRYEo4FySs+kb089KDpEH+VoLVn8JZ3LSBX0mOEUHS/+gy55STl/izkw/TXeYAOb0uUz/87Xqp+dcn+lndQ7RO5tgBhzTf7OhyM1rv9KZ0Qdd+Fcbzl6BLNkFbILn7H8+Zj3RCC5VYGIBBmb8Oj6+zugx1L3e7ywA/UrXNkAKo+QIxxxyhFNgAo0xy7LRCZlzAlITyPZc/+pf/aubf/Nv/s3Nv/7X/3qjZP6ZP/NnNkCZ0Z8950Mvym2AEaNzOtiAcn/+z//5m7/wF/7CxuhMmLy0CKyH0nh9fzcFGA+dPXvv3/7bf3vz7/7dv9sM+8zeJ6DtP/vR/ueMe47XNojp79s85TYeg0bO6L//9/9+M3P64lv4BCX3L//lv3zzV/7KX9mc01mp4pz86lLpH423ab2Lzjnfylz55//8n9808PyMCXsOLzTswed2LbqcZsXwKI5Zg6N2BrMkL//cn/tzG3517YDUaSi67rIocBgFMuSrEEIe0hfoyZwfBTfh1QWVmV+yww2t8Cq6fcEGBSmizV/8i39xM9AsoOk5gcaH7Zyvfyo9k+OHDtXeQZucQGZ8PBvrOTnLnI+ywM055svCnRV0Tglk+50AS/O0p+0p8tCw3wpIfwlAyX325vrs8RTYDqxyrv/lv/yXm2EvBtLx59Df248vWS4cT+31zUWBwyhA7hSkRudwFkuUIIvIWYPuUbDxSziTky7ok8wu2GebLgUXHEb15/Up9nO6A/0UqFvQBf92/Dr/83Zm/vN626d72ulndQ7RvIGmM/C4IDO68LVfAefOHruA35ldacaLqu5Jd3ju/udj13I7QHaeUTRyTtFmGyN6if7nY2l8jd9bAPo1rurNzcaxEEhnLpsMY8Aw/9Jf+kubQXjPkunnZAgJNUoEkOy3f/u3b37nd35nM1Mwc3TNmSH40Itim7EJrJ8RWH7rr//1v74Zf/bP/tmNgw19zu1gm6BWWSOzDNR0DM3PzmzSCRhtlw2cUZ2zrOGsNlApmwIortHxU7n+GcE//21mr0yH26TFQ+liXXOIO4f2/Ne+9rXNbK8VzGL/OZP25Cn2/fa5mXun58EPZgnASkp1Dg7lB3MvUtLKJnf/Wf5mRn/OIBU06oyaKXhlSnMOfcd3fMdmfPu3f/srJVnd69DneygPuZTvV72DUYbOs5xo4Io55y36zAhU3/vKV75y8+u//uub2RpQnH3Hnvtrf+2v3Xzbt33bZh8+p2vR5XSrVXBbAW7JS2c6eekcAmBm6drTPcHp73RbIM/pf2XdcVHgYRTIkC9zQqATPcHA45w5g64w9eRrCfgk0wrY4XRNZ0HVQKIqX0RpfEmAQaMgPDM59jf+xt/YDPItJxrd4RqvKnyhIbsv+4rdQ89s2DvZgGT/c7mcj1nBqawR+2YCFtuVih76fumnZCL91J5DY+eU/kQeGoI8y4A/VSnWWRZ4VoNxNmr/NG25ykw+9J3X9y+HAgW/tt+d69/8zd+8+Y3f+I1Nph3/SUFVf/Wv/tWNHm8+tx9jUmgG9GZjb8/x8/b0NoU7MzNbd/45W9z3Xprtdzm78fKeZDuY/LH2Bz9deoegluQC2UDXIA8M8na7beblUfF0T0ReRhe6BzlZdic9Dm8yJERMGXa6J7icO9kT9Ibs6QIuzPZFusP0P7+EzOhTr5A9V3JcNKeroTt9PxkJCC3AzJ8PvaZPvkowu+TYofc85HPTfz+rbx4aoFlggfPnHOZ/5oPO/0eHFfwpUYldcA7/8yHveorPVOm41mfumd6RX9t+mDaz75Q0ApuqOrIzSodCE7SBl9US7CX6n0+xPtd0jwWgX9NqjndhaE+AmjOpKDjM8ju/8ztv/s7f+Ts3f/Nv/s1vKAt5TqME8/YcBqUKgGP8k3/yTzZOwcCbZorFKYAcjJGxaaDJdLB5/7/7d//uZlB0KXcU33M72GZ/FnSZoH5OsLIctnvvTeGdgboNks9ehwGYZWcUcVbWc8DbdvbGNRyNWS5p9o1D2+hYW4MMHHQI6J395Pz7MedjlnByBn/1V3/15td+7dc2w36jrBDM9l/OXsbFqa/5voybf/Ev/sVmZOxVQr6IWPOh0dLTMUIBybkDAMBvGjluKSPTcYtGX/3qV29+67d+azNTevEIw+e+7/u+bzPwrM6o+Zj1ODVdH/N+c93QuTJV1rYgg7/9t//2BtjMiRCA7jMMi8997nOb8Y//8T/eKIdV/bDnXvOa12xkg4Ci53QtupxutbblpX1WMMu2vJx88nRPcJo7TafaNoD+0vjGaSi67nJuCmxn7vzTf/pPb7785S9vdAVyugA78hOPpiObHxMoOScNgL45GzkvCip1XtkFtwFDnB0FJJoDOTnP6FNTv69N1ClaQ52TDsfeu8ALegHd7ld+5Vc2+ia7Jz3TbM/g5ejznKrN2A+zgg59Ooc0e+Zv/a2/tRnORfbMKXpBsx2cRYCluSpJfpsT9nu/93s3g+603S/x2LXM8Tcz7u31HH21dCiwpKyqGUD5kN9e370cCtBfZqloPpMvfvGLm2EPAl/4UABS9P/GYwIx2z3ac2BPG7y9XNJAe9xchu70V8wzXPUQ/z+B9stZpfUkj02B26qOpeuXEHHOZ8pvwWdhTPAFYPfd3/3dN9/1Xd+1sc2nL+loM94rAAAgAElEQVTa7Q9nPx+QmcyqoiB5SSdDG3xqVjG7Rrp49/xa+Z/LAKZ/oYOR/zn/1jn37TXeu8QdvnR6oSSRBt2w6opsp/smiszKYCUfzbYN56JnJdaTg+l63udQm6/AAs9Nf2QPNPCkKv6iS/oz+jzXi+3DjhTQ5OzNwAc6UoHns01ldgWbkX3B71wAEL84vd5gM822HIcGMTxXWq7n3k+BBaBf6Q7BLAPqzJwplUunwLz+9a/fDKDU7Dt+ToZAgQoU8zxf+MIXbr70pS9tZsIN86ZoNvuzbMiHXt47RxJnZA46M0Xuh3/4h29+5Ed+5BXmGIN86O/u+/7MFCHUPGOlvSeYnpDu8zMDYRsAntFpVRUo4qqggIBMThaCM6WCU20Ck+fcB+ek67x3Ss/shRNt/Vt9TtC0zGt0Q4ecUei1DdjeV8mvnCZHB8H+2c9+9pXhd4pSJpwZW4YzcMpru/QlJ6AzYdh/ZSZRMDyH3zcf6oCZWTIiHH/hF37h5h/9o3+0Od+cOw0Arfd77Wtfu9l7Xfa3s8kxZHaPf/bP/tlmeLY3vOENm/EDP/ADr/TPck6vYZ/eZ505cPFz6wYsCNykAL7xjW/c0OhHf/RHNzRy2auzN5Q9+PGPf/yVYX053ayF9f7+7//+VwIV7vNcT/3ZRZfTrUDy0h5zFpPZZoY+WTnl5SUa/NuOtQmgb1drOR3l1p0WBR5GgSLhC3YlPwU6GXQW+nCgeUa9+VA5/bCnO/+3OaHTAfCbgh7J+YLoAJWz7DhnJH2Gs4wc4KRs0DN+6Id+aGPr0Gk4tQsYPf/bPP4v5KQm59HyM5/5zEbXxMfTM832TLrm1MMe/4nv94vpid7H4PBiNxns2r//9//+ZnzP93zPKxULThFoyQ5jpwIszfZmweDo96Y3vWmjd/3gD/7gK8D9sQG32zZMme5mNmsBBM5Gevu05e4T+Ho/6q9PPxUFtkuMfv7zn9/YWAYncU5hQbD4o/1vPnciwKTHdFTPQJ7s7wIAAtbNM8gRjw8kNwcW1OKs4Cfv9NCqcE+1jut3T0uB2yoyZvc+Rm9t8oiO9su//MubQR5V+ZPPg53EJn/d6173Sqnk+n6flhKXdbfb5GWBX+QTXwV5yZ/zWBVQn4pCdJN88XTbWWmRDkY/Nfhf0k1fQmnxU6/HLNvOh0FGGpJF6EkF4ApaoP/yRfrzIVeVj6Z+TcfmOyXHznXhYVMOeo/7tl6aCVz8hZ/+9KdfGe7N/2fYf/QGmAjaPNerBBD2Dx9pQdhmgcMlCeHPXdaQ7dhgPxaUTe/4e3/v723sCjqVM5od+dL8z891T5zruReAvoeyM6vyMUp17FvkCdodYjxQYHK8mTGEAClg6dvf/vbNoODFDOrTs+s5tjO6ZnnFQzYogUN5AJ4DyDzXL/7iL25mBmAOQVmmDUz9PteMOu3PftNvEKScH9HBzOGBDu94xzs2v3nO3iiznFklrgG6FO6cIp61Po7mfcZn5ZvN9sTMoL7NEKW4W+NKhpf1zOiW2VSJG/Ms635fwPg+63Wqz07AZGboo/MsmVRPHP9WOTxzWeeM83rB1KdpZnYU/V7ZqYy1fe8xFTuOtwlg+o0yyew/hpbB8XvKa7sEYA6YT33qUxtHIGUCX7APcsBwWB/qgGlvoz0j4YMf/OBm/PzP//ym9E2DwcSZzWCYWfb4FeckY9RMkSkjnXPQ+TQYo7eVKj8lrS75XvgXBVhwAjoHblKSf+zHfuzmAx/4wGZ2huN/sweS/f8TP/ETNx/60Ic2M55Q2Sb7L2POHnhO16XQZZsPzRL7T0HPCRbPHnz7KkuQz+kO6Eo2kZVm8vKd73znZpDXncVzZ3ROum6XAd12ou36+8xamnSZjrbZxmP73x9z/W4rfdq/PeZzHPNb6aeVXk1WPqUesW+PHPOO9/3OdhnaXd8nP8tOMQM/yVCDzlKAqcwdPJqz47GBkvu++30+zwnNJvDebJbAQ3vozW9+8waofMtb3vJKgJh7c1AWDChTH5jeoMO89a1v3Qzybep0dz1Xe6ZsSfNtpWLvus+x/9+emecIHfado7JvyHn6QbomPj4rFtgz6ZqnqPJ17Dve93tAuGnXyuzKdqK/kkv0RA76WfnooY4uv0vnapCHZanQn9773vduhj1a0PIpMt/x/GxFM524rCrPVAA0B+is4HZodtJ96X9Nn5+Bpc626zHOt/M7g90PAfq2HfiA84997GObwX/AlqqCWc5e8zn0sqmLTT1l9jmuzQKZ5c8BD/wZtegwz3uxrWeLr3l+p9/CO/msPZ5uMXWOQ2zyU+zj+e7d7zH2z0Of/VBd5KG/c4rvo+cMzp9/789TL05mZ+vMfTF1+1O1AsCDC1Iz82tWNppP893vfvfNu971rg1YPIGw++rCl7SvDnl257wkCj4mMpqeBtjEp973vvd9g7zMX3nIvePTsxXjY52/22zF6XO+bc/bD4G5fFuzWhIdjP/5bW9720Y/jc/N7NhTnKNz3WNbFuwKaIknH0O/Q5+9CrdAYj6MT37ykxu7yTwTg9B5Vgw65P4FNpewMtvj+t1zXfjUBGxn66VD9whwOBns/NEZfuZnfmYzC9SonQK6FIDKrnyuF72cH9lgA1UBBx0kgNCL+LHwoS4+ejYk+9FMxy4oG17CfmR3SrbMhjQ/1K54rjRez/11CiwA/ZadMEtRTQDunJFG+zbkVHgZDoeUajs1gE4wzoznGUWc8XnXoZoZ6BSqSpCZy0CvhAgH4X0y0NGoSMaMq2YM9SkB9BT92VcjAUypLJOBcOb4msD4tiN9uzf6NPpTPjMObjMu65VnJjzrqWmeJR6BlgQHIVG2z6HK7V374NT/PwFCgrByw2b0RHczJYJiX1DCLI04y8ZVyrwS99FhRv+hl/+fjpBd73UpAPoMGOCk/sQnPnHzcz/3cxvDJkccpYJSLxPZPDO99q3bAtBPvatvv9+lAMWP87aH/8ol0CUZ6SyQj4y4Asbw9Ke4ZjlZ/CsDbF+Pq0sE0IsixrPxMTycPmGeBlIVWvr8lJ9TLk66bJcJLdMJf5893g9tZ3GKdfZuU18o2t2/X/KFxtPxTX+oRcShsuTU7zd7wNVju8o+j+WYRJcCF827DO+XDqCzBcqQAI5yThnOHicjR4Z5Oo9ODaCnr1sL+yUebsZfHuOyP5yXqnvU975KUbueYQHo1wegFwBMHnAICjLhHCT7Cn6kt7OXqx51LRUpznnWnJV0NI7l22zrc/z+LCcrcLmWavt6al4KgF7QAVqRoTM4fRson7b2rKQ3q+hNAAaPn9moVc2b9vjULfrzlKuB6ncFGj10XVuPAgTom88lwBFviGa1UbsLBHwove7z/QnC2WdzX6UPmPNnVElw+sJmRcEZlDGrCwIr898UXHuf5/TZcwPoM1j4vs92rs9vBx9vgIRv+qZv+LlzA+ju39mzD2Zgxbne231LtJm9lPGnffL2WgH0mag0K45Yj5n1OwPXp04b3eop/dB1OyeA7n1mJb6CNgVS2ofnuvCn2rOYVR+rzeeh/dtfGoA+EyaB4dPvza9dVZBZ3XgB6Ofawdd93wWg37K+GVJmzplKrlDknuIqu7gI3fogcob7t9uucwDos6fVjIo/NLBg9qZQik60T/0dOYjKkEhI+PuMEtpHewrcjPDM8URIW8OnAtAzEBmN9Zwuo69MeAB65c0w8hSKojIzKjMKZ0BFBkCG7YzKTKmcBuvsA+4+6GMwRotiN89sBsbWVJqf4gzs+03KTX1p7EuOV9lLZrStdJT/m/3YJs22wZWAE7SZQQZzb1Jo5hrtesZLAtBrBSCTpihEzqNZArAIPfOhoMcC0B/nVFwCUPw4b3q/X7kEujgDBeXQFaqo4Nmcu6e48Kd4PGd7/YAFqO26LhFAn33HAAkFoOHvUxeZfULJurJHrc0Mdtp2qgWac6oBqRq18KBPPGZWH56cvjADMegyl3yhcS0hBGXNkuP0iKe4KmHXPimgTlCdffEYFz19ltDepbe/dAD9l37pl14pTax3Zo45+6rsYvM5AfQZkGnPzNLdj8XH6aMCTwpA4TQDkBr00V3XAtCvC0DHD6qaZQacC3417M3KkrKVq9qmetUC0O/m6hzinW1+iBmkd/e3j/8Eu7EyorWVqPrbrsCqSwHQ0Sh/gv2YbsJHNiun8PVka9LDJqAygZcZwLadmT+DHGeQAVrVEoyeNuVqoExA+vGrtP+b3ocPyx4ye9epa57rd09xX/SLZnS1mZl9ivs/9B4zENlem/1o8+dINikhIlDd77af0u8DzMsanD1w+VF9rn12TDbhOQH0WQGnpK6H0vYU3w8Qva2iV/c/N4DO/qsVp30wecop3nHXPUqqKYmtFir7soGvEUC3N2ewOh+rNXE+AcoFTOH9JXKZ0auAan+eFV8fmqB1TgDdu/LXqx5gqARUuW/vfq4LzSbeo+of/c7YlwQxn+elAejWiX9bIDZ7crbL5dOuItks378A9HPt4Ou+7wLQt9Y35S2FX0meygFS2p7iKjKXUUyAl6W9r0fxOQD0nNNmxlPlTA4tYeKZfMfgCCaA0NZMwaXUb4O4FPxDLjSaJchnlj6h/tQAOgYte+ArX/nKZswyk+0re8971OPEXHl975MTv8z6WaY9w7Zo3Pn32VO97Gy/2br5Xfes77V9lZDWo2caWQ9Vcg5Zy/t+xjvnHPdelW8BYNWr0L9T6jOyZuR7v7cdJODv6FJ2tlkJGGVBlQDivCqicl+p80sD0J1DpY0+8pGPbAYalckC8KhnqFLrh5YAXAD6fXftcZ+/BKD4uCc/77cugS6M+KJd8ZuPfvSjr4ynyhzOgcTA57StFJVSXbuuSwTQ8e7kGN0hQ5axVKURc1kJPovPzbKinKo5y3KEoAsZG1jFMYsHNqrE4jOHtrM4xU4X/KWMGF2hkr1mgWGXfKExMKdBf9BXzThUlzv1+1WVpr7ighMMcu+xKkPYO85fwMkugOulA+jaLFV2kV1QFiO9+D3vec+mJKpR5py9cuoM9DLP6ZV4yk//9E9v+Lj5sfg4PpXjzEzn5Pwx9gUVLwD9+gD0bGYz4Hy2dCgbie1WWdJraulwalkw7ydAp3Ot3PDMaD1nZRI+DqVADS2tZsDerio3lwKgV8EFrcjQdBP+DHpjmXl0r3wQE/y7ze7eXuPb7PB8YPgi4CUAmA1eP1uylZ5WwOiuILVT7Cl0sH8asxLSYwXlHfseM4AD/zikJeSxv3XM92ZrBfuILmwArbYDNmp3SC4HOPvNmWk+QXN+jvyn5qpM0ceOqTB1LgC9czKrfp6TJ91nneZ+mW1mpm/w3AA6+8/ZoyPy7+avP7Qa6n3ed34W75kZwfkG9wU1XiuAPoFJwQwlhAHS88dWPSq7G73os86hPxcIVTb1Q/zL5wTQt/m95D997Q1y8FwXe7ogST6JY1ovvTQAnY9E2X7VVenLM6lC9nk2pGDkrgWgn2sHX/d9F4C+tb6UlBllC/Ss1DiH21NcszcUA6EsMvMup+6pAXRKbc7pepmXSX1oCZMYeeVIfZ9yYebIZkjWizmjkgP7kAuNynwydy/34zh9CgB9ZkZ7Z+VEErreuQhmn6v3TeXCc+hXpoyiP6Nlt8vUF/08AYOUypyQ5rIZOAYrEWu2X6I5xQaAbn9xfDNWy+4/NCP5kDV7yGdm/6v2YwZ8Rj3wIcMWXShnRbLXn7Ao2nm/1o1Q9b0Z/S64QKYHox1IMEsi7+pld0kAev3nKBjA8w9/+MMbICGlVoZ9ALr5pQPoMwq8CFvzqQ219lgBGfWWdu7ndQlAsedZdPn93GsbeNEiwdCHtuCdu3heuseca+kxA6bw/9miY9d9qy5CjnAY6Q1rcNzuup4SQJ8lCyvRbi7wqyynyqkBz8pOnxlPlZGbmQkzEn6W4qscX2cPT6dDmDPwzWTzlMeH9C69a713/b/AzSLczTlqOY4u4Zp9Ke3P5Ir1IyM5Zs10CGXTAIDo+RSXs2ef1IOx4AvzY5XktrecucYuPeoxAfRZqtwaTqDu1PIt3kXO0SkKDN3O3AGg002MAHTnH78LQDc/BoCOh6AJHalhL8VHav1wqhKU82xUyQEfMpyjWuvs61m+APTrBNDJPXvxs5/97MYx6Hywe+K1Kspwrhbceyl22lPw+0N/k6OVbmaga8Hn5oeCVb4/Afl0OHyVI1xPZEMg4/R7XBqAXkJJelTJD2QpPbFKb8CT6U8o+Hxmkdc+bl/G86ygN8HDmcFeG8MCH2fAXrobHwYZMVvWHbovDvmctdVKoYHvpn+eWnYe8jz3+Qz5QZYYAhzrF34MgHyf39332el/AXiki7C1p75WsCw/Flk8W0nO++cfI6PTN+wXQJ3zV4XF6SukixzSkm/+zjkA9Klbd96AdIfakKdak9vuMxOV2ENV+jTPgJVzA+h8fBJlnL9a61Tp4pzvj1cX2AgErn/0PtvmWgD02QqLvZdOYs4e59N2NqschSfOM8WvnbzDo9Nv49f5veJF9wHUzwmgkz989vmYC+gR1ON9H3pNWefsVDUVnWdAP/1O/252pP13yHVOAH3qB2hUhdtznMVkeYkQVYnNlx8t6CT53iaAbn+84Q1vuHnve9+7sSUXgH7I7lmf2UeBBaBvUQdDmIYUwEI5CIOR8BRXSiAlRaQbo0smgnkXwHVqAB2Dnw42zq2yqQnQQ64JKHu+WZoOE8w5nRCtrOoh9y7zCQBoUGwIGOAv4+YpAHTvmCBkcArEoPCZPVPKv/f0zASl557Z85UkQx8KasbONHoIllmOfPZym6BOmdr1lPJMlaWh+Mx+UADiMscYqIHrh/ZdOWTNHvKZAgbsKcZF7QDsSQqr9zHbF7M8b6W86n8VEDXLdk4FhlOgEmH+naKX0lymPkAdODXLwM93WwD6X96cRYPiJ7MdOI+OXc5KJa/N+AvllKJK6X7HO96xGRSg+IP5mLJrh+67CeZ5PsEvRZ4e2rbi0N+qtBX+zqioEsd21uYlAOiLLrevagYmUI5zm1OWAm+2fw65Zi8x/Ka/22+z12OgjXmf4yvAihwhXzK+OM52XU8FoM99hYbx8Er1NdM3yDA0nhHuAVveKyfttiM8g3xmqyRLkptT/uL3tbfgOKFP4GPO5S5+f8g63/UZsguIbkwHIhpcwjXl77bBf2kA+ux1S9+p6pH51Hx819oIhHrzm9+8AU3M24FRfe8xAfRaTjhrQOr0efOp6eJMVe7S2ckptA0GXzqATpcLOLeG9Mn48inPZZWoynYCkB5SunEB6AtAB6QvAP3u00jPSUcDxsyStA8F0PHxEgXYkIGrZuAdGWCwhWoRxs65RAB9PjvndNXzyNKqufANzWzUye/Z3/UzLwkgX8MESGZ/9Zzx+UgmLel86R++HxBjpnvglZzj5EzZ6KeuHuQZ7J0GP09lix+rqs3dO/z2TxTAUSDtBLjuA1gd+/u3fW/q4EDzAkbZ/7P3sDNakEVBGj1/9/XvUz+dZ9ln7RP+rPZLrVH8fbZPPOT9Tg2gbwes8IOUdHMJ7ZtmRiw+ln6Ch02Zc24AHb9Wovkzn/nMJogn4O7cAbH01XRXPlv8xkCLXde1AOhoXBId332tMtG/1gr+vVaZydNZsQBekZ/f3qny5Xb12UDR+/CjcwLo+MlMPiuQH686RWALWiVnyVQyVpCIvXPpAHrB8+aC6NDq1O2u8B42V2NW551+4AWgHyK51mdOQYEFoG9RcTtyGHD+sY99bDMAOk9xBQIySih+GV/7HHGnBtADKutHBAj+/Oc/vxmHOnVTDjOUZm/u+rwXZVTk8qFRsQRuPeACNCtvR7A+BYDOmUUAGpzg+nE0KAYEAWWC8hVY7dlnL/eZZTgz3vpzYIE5UGCCAzOyF91nL1nPVVY8p+mMIGdUeCbOGAZpAP++7JfHPBv1MqfUEZiUaWfVfixzEf0DI9E4Zc07MJaKYHO+psG+3dutyEMOFwZWTlM0UhLGkGU3o92n4rcA9OcLoMer7KWf/dmffWWcQmme5wVItx2YwWEuMGNelwKgL7r8fm43e6DjQRwf+KtxqDHBQK3U9AwwI89nhZVaepAh+0pVll2Nb+F7gTDb+2q+zVMC6O0r77tdujwwmbOyiG3PXdUWM3qUSY6vZ7zjx1MWzqz1CTr585S52+cyHYPTpOArn7+PoX+InGSYFwg2Awj8+yVcu+Sltbk0AJ1eQ0ewfzh90nnucy4fSnPn9X3ve98m+t08M6jnvR8TQJ8BrdZNaehPfepTm3Fq+cZZVuaO/ZG+q+zuvC4dQKd3pp/TA72TcWg/wkP3Eb5VwIGZE61ztS+IdQHoC0BfAPphp6zWD/Q0DuuZ5XzYHXZ/Kn9JAHNB6/gqPf8tb3nLpp2OMu4FdZsvrQc6faxyvGZ+HzzaIFNrq0OfKhAAr6c3FTTt77PX7bS7p940A1DZ9QWPmtExX4o/Wzu6EB25AHmzSh2CRA2B/36Xo31XwNqx62wdVS4o0y0gxbOeG8Q79pn7Ht2/MrYC0qev7dR67KHPmi/QugvMyF8HKM0eoqOwY1rv1tb6+rfpE5stn9hUDXaFz7Yf6SHtFz6u7n1o5b1zAOizAqoA7PbZJbRvQn9tDAVgm/nVCvafOu25AXTAef4YduK05w7dc8d8jh5WC4DaMbEJ6Wa7rmsB0O31+C6blCxgQ5lnopGzPG3teS6nf59eW3lyZ8+e4p8ws+GrDnooTzongO59Jl5RYJd9d4qKI549v7XgofzZEnYuGUDfbi1DNuevOHW7K3uCjiTQsEoGJfZNnGgB6MdwtvWdYyiwAPQtqpWBHoOkyNVPgQPukGs76zewzzzLhdZ3J0fsrnvPyBvGSKCd+TEz0DNcCFFG51OXtp/0Qst6TJoZT4SymTL3FAA6xb8sWpGk0ctM6S9DHkBdmVPKwyzVe6jycMi+9JnZG52gqwwSQT2z3dCOgmxQENHUc6LnJVzTQEJbZ5QDGIA+I6opH4BuSq8/5/A8FEAHnhcN7XcqBU+5Q6OCWVSEmIEP5wTQt8vmMArr87Kr/9ptfK1SkIz/ejmJBK0MpD25L3J/Krg+V5YBen3wgx/cDGuSI+U5ZqAH1DEQeicz5bCMi4J/ckQccz7sy4JUnDWGPWfQNsBwKQD6osvvX+WZQeNMxvuBdodmdIpsrj/zlLcclfhXe4QBUduPXf2UPaE9mcOSgzO5uK+P7lMB6GhUuxGys6oiZs9UyxNGay0P8NzZroUTpwhln5kVW2aVlllVhHOt9gwyqWaQGYMtI23KROdyuxLGKWW19/cslcnrz/jQJVzbvVDJRiCENbo0AJ3jtZJ76WH0HnqYPZHcOlQf30d/e6e9RVeoqgHH7I//+I/ffOADH9jMzu5t12MD6OkN9lnljDkmH+L8KIBzOpwE/+Qso0/Slziuybh5XTqAbr/kfPdOBenOajqnOJ94yQSG/Fa6667gC7976QA6uVhlFTxklqs9hG7bpZOnXCDf2MRAIZWOyAHywXwoby74yvfY3QVT+d0q0VWNrmByeq3AGIM9kI2/XVrykPfb/kyV31YJ92Oot/87ZdGRDUC7qb899NcK7ObMNcigquY4xyqRvOlNb9pUEYyfkAn7APTZ0qZS/mw4ukEgFn5UdcJs0oe8C38B3agWKGQmUM8ADGUDOSv1JW++DUDH03y2Kh7z2WZFlHTBZKmzFoDuzEtIsGb0jVn+lr/Cexv8FbMVz0PosP1da/HRj370lRGAjrfN5IhDgdhTPttd92IDCN4wVEA4ZyDoXc/S/6Nn/cz5D+xvICk9bbazoo/PvtOzomA83uyslRAy2w7480ww2d4vZaazrw6RGecA0Kfe9Au/8Auv7LFDE7hmJa9ZWREdvdNsZXXfkvVsKgFaDXspvW7qtOcG0AV5/tRP/dRmSP4pe9c7Zv85e8dUKNzlX7PWbMB8ofTYfKSzHPT2nn/OAPoEwslLfJefmEyrMoLZnr1tX6H/TOwKC8mG3+V3BK7nU9yXIDBpfU4A/VA+duzn8L/0A22Df+ZnfmYz+LP3AeiHVMq5rYQ7G09SqLNS4o79TB8xtu2yXe9VZn6tNeyP2rqcorT9/F26QyX/zVPfmHtkAejH7sL1vftSYAHoWxRLeBaNTJnD0IxDs39i5NP5WQ9PRn6ZsP5cOZN9ijbBlFHO2GIYGAT5Luf5qTPQ64FeJCfjpRKjl+DURaPtDOMc30/VA9362zcUPPOXv/zlV4ZnVSbdSCEL+J99ww5R4u9z6Kex6fnsb4p5paIqUS2CvH1GsBKolEX/dgnX7LsjAlWABKMejVt38yyzxHExS25mOJq3S9IW9ezM14PWzADzf/Y85U8pcoPDznmuZ+6MiDt1BjrelOOb0jV78+yLfp8ZFpOvOdOVIUUfRhGlzbxLea18WnvVfk7R49S4dgAd/Xt3TteZYXHM+aAQ5nBC96KbtwNWLh1Af+l0qbwgoyWno/nQso7OToFMZGw9t+gPyQqz/VLGz126Q06SKtjgixxEu67HBtAzAvGheJl3x6PivWX24G/O2+TxZWriXbU8qVTozECfYM005N17lh4LTDf7ThH0aFb2AZB49lLkEJ6R9sfwgPkdDqiZ+VUGm2e9hGsCYdaq9ht0iecEoNO/Ayat7yH6+D76c/Tbw2hSWdecRZcIoOd4pNNwWOe4Pnafdcbwu1lBg66UfkCfrJUEnXJelw6gO+M57b3PIRU9jjmvfqcgIXP9W+3RfUGNlw6gz9YUdOnapR2atWlf1dLCGXMPvLtM1IKoAYnHBCLjBQEClaVFb/bBAtCP2cmX+x0yNh3NPpr9tw9xTO97M3w1gEGWHns13wkbEf8D8gqUPSTQw/MEJptl/bF32b3O/LkAdOeTDtbIF8bORr/0MPw9h7ZncXbKFKuEe4Fqs1LbpOG27232t+6Mk6nWjIxNVyzQ1DsCRpMAACAASURBVOzsTr9K/CA76lT+lG0A3foWyE7PpgPRFfeVdn6qk2HNyiDe13ruMZ+P3YOf12KnzFY2wGypNNso2WMTLPW8rW9r4azYM7MM/OzdTIa3Xyr9b/bvE5DfRYtzAOjTT6NiJbkDSD+0hWigeUD8zMDns+gclvBR1a5D1ptMnXaoM5/+7Jx3PSaAzv+XX7PElpKn2GX3vdCtdgzOebwG/fG2lwSgV2kMTZyh/MN82rMyp7Un1/AWump7K92p9SFn2dUGGWk/liCYj5lNwBdWMMuh1UNeCoDO10x/cO5mcMKufW7t8h+QkYB5ALr5FAB662kWRB/mcSheduj5tK+qeJF/mlw35jlfAPqhFF2feygFFoB+CwWnIcUwT+E61Kk0S0Y6zEXLmh38SpUQ8vWQ2VeWb/a7xigyTPb1zDo1gL6dwVq0FOXs0PK0D92s+76PRjNjgwAvm4DB9RQZ6IRVGd4MgjKZzZT0jGgKaT1gZm/VY6In76JxEYVma5hhQTnkQG0EpNqjHJ6ve93rNiAxh+ElXJ63DE/KHIeC4bxNQ4gjLSHrrOWULDukLOpJl9mPBo0mgF7fHyCXPYYuhojchLt5CvRTA+juF+Bjb/fu5l1ncTsquQzHnJg5G3PWlt26aw/m4C2wh9KbUxxPuHYAfWbBotWMij/mfHAG1JsNL2jPbmcKXzqA/pLpYt07ZwzG6fDcVRlie6/gK/WYxN8adJCi/lWIYMgLciIvpuNi+35lCJnxpGnY7tqnjwmg56g2V9mG45mDNoeaGZ8pyMd7l/lJn6oVirmswV390Pu9DPramlQuFO8qwt7smQp+ZOzXA51crAy1GV0D0E/hpJ2Oi5mRcmggxjE86D7fqQIMBxN9JnCJg+U5AegcNZXlt5cKgNunj++jE2de2e30/Urc2o+XBqDPSlmec5ZkZD/c99pukYCPFABEtjkz6ZN0SXoTW2helw6g4wE5CoEP3sPYfo/70u42vj2zw2Yrjn1trS4dQMcfrLHMGvw1GXmoDVkgd/anfVr/02xjuhRZMTOiDuXJbLGqgdmrgTe+vwD0h+7qy/o+WVo1BPvvEGf0oW9gX9cfm01Njyjwmr1Q5iJbdQbK7Nqnnm2WKaYjBmb493MA6H7T+apVn5l9TR8DnjhvAdQyMMtkM9PFei+f2y4Tnt29Tc8Z5Lito81gr2SLZwnUN6NtOpqzXDb+zKg7lBfsW+ttAL3KRZ6RTqE0v8B6uvqlXXTVZBg955R667HvOnt98+ewe+iV/FNV3Up/yDbG5+femus6QWjnruoF9kvVkpwhcqLAdXu5cu7O5yF0OQeA3r73Dmhx30qfvl9fYs9XpRT+SHqEM5J/J1/yropI2+uJ3rO6Zz4L+2kGcj8mgG49uzxDfijz7Mt+6N50htmBfGxAwHy4ZqDlSwLQZ0UtvD+ZhhbJTjOfJxlgOE8FmdKfZpBkflvn234M2LVn2WF49mzBypbcF+w/1/QlAehsjgD0ZOau/Y3+BePTQwLQgegPBdDxKPyl6oBwjvvyq0PPpX1gPxSctiuRdAHoh1J0fe6hFFgA+kMpeMv3MSkO4EqQUoIahAPFWukkf055o4ic8jo1gH6fZ4uhT9Bu2zidjvPuPRXgGf05QYDtPx/yXJTnpwDQ95XuAYZUxs0+eKjj9hA6bH9mArGEIIFaGU+CtRLzns9+NYAFl3BNg4vhzHHNIPIejGYKhhnQQrnjHD/USJjvR/koS99MQUihts9n1GQC3TwrQ5waQKcoliXJkSA6uXHq3qW71poDZJa75DB4+9vfvhlodu0AOsUxMFKkbOW1nZljrplh5n6U46Jw5/0uHUB/yXQ5Zt23v4Ov5RiNr+FtjM1ZmhNfK+jqGL6271kfE0AvWJEBXRCX/l8yL+q3htcJFMiBBriamZ9lVHDYHuMcDUgEVDM06Wpobi7ojcFPp6oHFxBfqeBKBnMUVNHkHIFvp9hbp7zHLLlpnxbRbt2eE4DO4VPZugIZ8d1j9fEJANs/gi8M+u6lAeiVzA1ImgGeh2YEzz1VCeQq5BQI5CyRaRyv+BZ9EkhpbAdkXjqATq8rcMl71E7Lu1zCdekAOgdsDjzno9KVj6W33rVGnO5Kaxv4QQAD3r4A9Luot/4/v4Z9Xe9iM7s0AJ3dkCOYbVoWnnkfgB4QYQZgC+Y28N1TA+j5a5xLfb6Vijd7j7LB+SySnYKh8hfQSw8tu3vMjkHbHPaC1GbgP/rRh+ljzm+lyvncDgFED32ebQCdjK+qkbV9//vfvxlaOqxrNwU6L0AX60j3JxdK7EBnvjJ+Fr4nvpXOTsDavjPjl8nEAi4EbRXAZfbdAnABo295y1s2g6+r6lX79PlTA+iedwaOeN6qPwjSOOSyD2uFBQiujYTZu1YpkY5Ll+FrcJYPuZxrn+97VXSs5Hb3eEwAnd5asKHneMc73vHK2Bdcvut9A2LZnfaNNoQNNHtJAHp2Hp5PjycHDMFUs8KPAFLBQvRg57PKJNajAEfzDPyybmX329sTHBXAUoC6vea6y7Y/N4A+Wz9sYxyHnJ19n5ktSfG/fPHs6e0S7gXt8olUpWWfvRY/sJb2dK07zc7HQ0q4s/VmaxW+8firfz/mmslss60OvlWQBdleIiobclblWgD6MVRf3zmGAgtAP4Zqd3yH45cTvEHw5JB18BkdAeiVvcIMT3k9BYCegKm8dFldzZj9jAyd5cRnr9JZ4mtmzXGUV7KpbLNDBOtTAeiMPIBX5U3LXjZj+kUpEwq7ALNT7ontewXE2q8pinoLGQzQShkWyQ3AObQ3yjmf27057Yt08+d6nDJkARvGG9/4xo1yUHbwoaWA5rPbrxlfZgpNUZiA8cp/WUNrmlCfAv3UALqznWMesDYzBI7JHDtmrSizE7jiQLGfDcrgtQPo9ULlrJlZjIyAY656dVJo3XNXZPilA+gvmS7HrPv2dxiYZYLia2VL4NFVu2BA2WeVqWOknvJ6TACdDCo6Gg+vvyZDbGZiMCKLcJ9998jNHNCVUb8vLWafQLyaUU9nMDPyAwJn/0S8jw6XA5mMKbNjX4nl+z7bpX7+WgB0DtnbAPRj9XGBmp/85Cc3w/m9dAC9M0Y3D5QwH1PpwDnKocNxm95r5qAtsIKuxNlm+PO8FoD+sBN/6QD6BEoEJeXofyy99S7qsm/qoSzYo/Yg7NMFoN9FvZf9/9PZC3DgBG/MHtkzCAfQcGgf4nwneHYtzNh/vn9KAL1S6n4HH5/vIQiAQ96zlGnN5qOb1lLIvK9KxkN3CV5RexBAq3MJeDXobwGf5E1B3Z5xtmy7C4y56xkXgH4Xhe7+f/urM5PcB1SyeapMYp2qVmOu8hZQja181zpWRYHubtgvE0D3OwXxsqcmgE6Pr/LLrt85B4De85jxDfoYe8SeO+Sig9VP3jtL5qpKA79eJdf5ngtKPjTw37kuu5iPYpbQn1UXF4D+6ko95x7ozktVpAC7nR1/Loiidp+Bm/ZVQUz2B1mRzECL+qjT/0osFDw/W2AKmmGX0cWc+Xj3PrlyTgAdH6kSXAEB4RzH2Eq3+eLThdGlVlrO7gTQ0SV+iLZVN8Yjdl2zIgV5rsJfSRr024cA6O5dhT4zH06B2P5+3wvPq32CeZb8x+/51/Oxz1YSM2FtAej3pfr6/LEUWAD6sZTb871ZihSjKjvWLHqtTDICJ+ZVlNWpHuexAfRZGjWnYYyVsWdw7lSGy1zELoE0neAUsZRXjurZT6tMbTMBckifoqcC0CkfwBBgQCXcK00FDKiXCUFQmapDFdlT7BPrUfSYSNdZco6SXFatfXquUpXHvgclgDLHYU0JS5HwTozmt73tbZuZIzxgYwrZQ3+XgpDxZQ+jEee46D3KSD1xrWclls3nBNBniSnPVKUL86GlMA99/12fc+5mBKrggZzinBvXDqB7/wxJjtbAzWNbHOB56Bnv21Vq+9IB9JdMl4eeKd/HyyoBzelRCXc6xeQvZWLgP4eWODv0+R4TQK+npffjOMPTDYZjRrjZ+xakJLCrzAf/N1vcHPqO83Oz9DRjuPYYZsagNbEW9dz1zPhshqyz75lu6wV4zPM8h+9cG4AuGKIMdA6gh2Sgl6Vh39AdLjUDfUb62/eVmzcf2nJi7tUyzwvwA2zIKjPT1/EqoIZzHC9D83ktAP1hp//SAfRK0pJxApRylj2W3noXdenxsp8A6WxzTjugg2sB6HdR72X//2yJged/7GMfe2WwicogBwLUGiAfRiXN92XTTmCNs73AQ7bmKQH0KpPwz3iPj370o5v3MDunbBSD3VOgOl2oXu5sl3NW4SFn6nHt+VRf62z6ezyF/+Kd73znJhtVpZBDANFDd/AC0A+l1O2fo3sErNln9ASVSQy+qAAz56Tqh+Z6LPv3Q/057h8gb3/QMSRCmNkd6fv0dwC6qgF+y2/g/8au/XwOAH1W66xCC18T/nHItZ1g4V0b+fWcDee3bGr+x0Mu/Kn2mHyz+SxqndU9FoD+KjWfM4AOEC34IjvY3/kI+Lpqf2UvFYwxW2XaF7PKnLMWPsC30b5k78/EOfJEhVZJUO4d797X0/6cALp3KBHQ3q4KC7l+iuDPSuW7F724tpzovw2g8zfI9Mcn8pfw/e66thMEqu5hhq08BECPLslj9m54z6Etj+dzu1/BcQHyJZGQCVUloKPT1dmU5gWgH8K912dOTYEFoJ+aojc3m3KrAD6gqVkGU0yg3tdKxRE+mGPO11M+ylMB6JRV0VBFTRa9RihgrBl+5hlphDmW0Rp4ZKbEVubejNnXa1r01CFluZ4KQJ/7gIArk80siy5hUM8XgsB+eKyLEsBYMSgzMpkpNGaCtT6zs+TmdsbQYz3r9u9wwIk4Z3hR6NpvFJH3ve99rwzgUkr+MVHxKQgpT7Lzf+qnfurmp3/6pzfRwQUZcAwXZGCevZdOnYFeqWHGFWWjXvDmY0qvHrOGzt0MerGfM8bQ5doBdHupYB4gAEWfM4lye8wVH/PdfW0qLh1Af8l0OWbdt7+Dl+HB1tmfRdMyosjOom8ZD0XfOnOHlt879PkeE0AvIl0AFAM9GURfircyzL1zoBtH16xY05k59P12fW4GAWb0V1KfgT9LupPtt5WWPEdAw0Pf6xzfvyYAvUoCdJuHVoQS0BeA7vxeMoDevmjft+dnqcL77J30Err97LXHKU6frIIEOleSFf+a1wLQ70Px3//ZSwfQ2RoFlNsjdOOAxYe9+Wm+zbasx6IgmmxRZ2IB6Keh8bXepQCiKruxEQHPZudy8tUA82OB5smr+UhOCaB7jxIdyK+PfOQjG5vXPANk6aC1O5AU8tB3OnRfbAOMbHIgupk+mQOfv+hd73rXBkRnn50S4F8A+qGrdfvnrOFMppF53h7jKyxphq5v7RqB2e21Q55i7he6yfRzsa38XhmwwPMA9KrAmXf5js4BoM93mkEz6Wl3vXP8pxLkBZiYBSCU9OH8FixGNzvkmv7W7T/P7y8A/VVqPGcAHYbBpilRyTlxXgR0CEqq6iS9ib4kYanKENvBYFU2qZKKs1dpfHp//dDxVtnnleJnI6SH7etpf24AvRYs/Obs/3p/H1oZYt/5YjulC5dMIHifX3sC6DAD4Dk/ozX48Ic/fPOTP/mTGzre5deID87Kv9bsIQC635zl7GcVnkP51XzueqoH8vODqUpo/3nuWn+hQ/iEeQZWrAz0Qzj5+swpKLAA9FNQceseDj+Ar17JZZFhiIzzeoVQYOr7gYntuoq4BThjsocoVT5XFFPR/oGMhFylrQjBmel1jEHHAVI0NOGSkDUzZoo48/zz2Wdpl6LPgHKV4Aqk83zAcjMHZ0EHmH//XpbAbTR8KgDde1fOhCO+gApBFQyESvASADlt/FuZvaLuZtkxNLpNafVvs6f8NBiK9J2lOhPU1iYAndDxjJ7XbD8WXViZcoqMZ72Ey56uZ9ZtAPp73/veDYiOzqcA0BkEFDSKCofIUwLokx94roeWXj1mPe25Sg/ao3hK4AMA7iUA6PV5ck5EyxqCJ855PQcA/aXS5RTrTmZXxrxIbwYr403wHUeHGZgOhDL2lZsmlxlajFO8ovJj+wJtyAW/DTAW7MWgazBsOSQNcqEsDQbuMRe5U89xvwmoFmzmnTl3vKe54BzvjqffVbrxmGfZ/g7ZOXuNVh2A7GH8Bwi2Hp7TODZ7+RTP/Fj3WAD67ZR+jgD6qfZMlXHwGzbQLP3rTNzW7oYzd16XDqDTdZJvnv1clZlmplcZnYcEC186gM7xWFA1W7HSnqcog3mKfWxtAW+Am/q6ssM83yUC6NmO2xWw9jmaT0Gn+95jyuvHkN33fb5TfJ59WAYWn4NKZexFM12ibFbn2Z4qq+7Q354lr8vkoxdyHp8DQOevoQtOAJ1vBqBYP1IAOsARgO567LWl0wagozXeQlcFHjrDAHRjAuiA9GP8XHOdFoB+6K69/XMzo3Pbr0J3qM82X1+tDs3OzkP22PSLsrVKbuL3cj4D6u3nWv+ZnwpAP4bKzoT97xywX2aAiWDrGcgIiGJDbgcyHvO78zsLQH+VGs8NQA8QNQvmF3hhOCtVa/B/M7BFBV36kgoH+1qYzapX9qaKnvwd/Fol3plhJOQK+cJuKKBmX7u6cwLoZK8zZZCJlaHnP0eTGTyWnn4fGTOrcbhflWHJ91qpmp1Vgfvo44xV5UYy2a4rPCDspWxx8ykA9Ifyivl99gDcqGFfVGnW5ySeGoB09AgLWgD6KVdh3etQCiwA/VBK3eNzBEBRjpytnMQBlQ58jmHAC8WFgJDBueuahlk9qOrHses7HOVF+hN8lNIEAOX0lAD6LAXOgPGuvfME/DmfZiTZdAhNAHiWgqw8SkKAoJ4CpeisSp/fplw/FYDOyArcJHBn76V6CVEIvBNHiD3gfeq7Z65ckpmQmJl3U2hPxaQosOYCL2bpb/uIMytFoGCHHABAgcpS+/O5Wg3c41h9w0cZPwB0ChjgxRrbe971Pe95zytjlhOy/+57oWHBIfY5RbJydhQpaybogTM1epnPmYE+S+zNflcUr2NKr96XJn2+QBczIK196+wvAP1Yqu7/3gLQb6fPJdDlISue/Mtg5fQA2AZc4z3JOvyGEcWQAODsa/sxM7zx+wzgfVHTfqsIYN+ZpZ1l654SQJ8lff0ZMG2QQ7N0o3evRPq+YLmHrMFt3/UcrQF9ql6bguAKGDIzaDPuHrMNy6nf99D7LQD9dkq9ZAB9lg6l937iE5/YZOObnYmCYbJ72D7bds+lA+jsCwBSpVDrx7cdCHDoOdr1Oboq3TWwfur++wCESwfQBVdUorH+swGDD6XZKb4PREmPZXNZB4OefWkAOlku8JrtGIAOEKEbXCKAfkgAyCnW8KnuUfIAW5oOQxbwA+FpVdKrPUjZrZICDrnoh/Zgo4B3vh3+kpcOoNOXDaDM9HNtA+hlod8H3LhtfRaAfsiu3f0ZfooCe814ayXcq+zHz4e3pVebjw3U7UmcnwJ2zYJ1a4En0eKHfuiHNiO7is1Bd9nlOzp3BvoxVF4A+jteyV4mz+97BcSWwV+WtBngWDA3Pbag6X0Z/M8JQC9LvIQr/lX6+8c//vGNTMsP7xxWddEM4M63v8/POpO7tlvdStxqwEQE6xtVBnMO9yULnBNAJ2NnZV3PyR9gSJTbTgAsuejQvTczt71Hfho2VbLdzN6oci0MKH/EF7/4xZ0/Ne+N/80y62yMh2agH/qOh3zOO5VwapZ06N0M+2ry53jzNn9eGeiHUHp95hQUWAD6Kai4dY9ZApVDnFJfmSAG1LYAFlW0TwBTMOvxTBhX+ghz3VUmo0ievodp1rfDM5wSQAckUkZTTCcDxPTq98VoLKoT4549lAnsggI4gdyzaK8cLmYOpcq4o1nCBMi7qx/6UwHohFVGAmWBgcdQMFNyUyY4bGaZFkoCUL2oPvRjaHOK5NBJQAdipvhMYVlUW32UzJ4jcMQ+tT8MNJpl4QACqhMYaFu/50MN/jMcq2+4JcFa9KJ91xlD13e/+92bqHOz/XKIYrfreTP0rOO2oUdx4gA2AtArMXNOAH07onBWcjimbM6xazXPW/vRTKlcAPqxVN3/vUsAiqeRRaa01mbrvzLQ77f2M3hMNDZjldEqMKiyYWR9MsHMmTTLp+0CVZzFquGQy3g/UJx83XVVwtNvkmGVXDMzYE4JoHs2fFwwFD6ebKLjvO1tb7t561vfutFV6A1lcB3a+/B+q3D7p+tNxqhFS04+mbXWKSDNLGOliPzHbMNyinc85h4LQL+dai8ZQK90KN5CH+NwpOuaOcNrwVDLIuCff5/XpQPo9MEqdhX46j32VRA75nwBzAVK1cZi6v77wJ9LB9Bnpg2bbzpUj6HTqb9TW6IqfxWkTBZeIoA+q5dlCztn+7LATk2zffebNsJjlfh+zPebvzUr9wTOqahj8LnMfrEF3x1arcY5qQoaPsuvVAU2dukC0BeA/lT7/pjfxftnr1t7OaCuwCBylY+PLyrd4aGBQXyMgMBaY0nEYFMbeBU9fmY4lqyzq/fyAtBvX/2Vgf4qXZ4bgF5VIDP9vYqbAsPy5ZNbWhYa7F7/Pn3S+3hC/g7nv7MIkA4odRbpvgUDZi/wsW7bC/N3zgmgo0VYilnQTRWGyX38oUqn+ej39Wvfpk96sH+fWIi/0xWAxekQ8CKBG76Df/GF803s82GHraCRdexd+C4uCUCfAU7eqQAnM97ffpsVQuAls0LIAtCPkcjrO8dQYAHox1Dtlu9MJzgGVWQQh1BOazPBU9YqwVDW6mtf+9rNXW9zhGPQRTsROJSTxq6MU0y4zKmyyOo/Tgg9FECfIJ7ILAadgaFznlWmD4Ouh3llmTiegCz1PGfse95KizMIe3Y0637oyole72HAbv0rKdgTxJtLtA9AF2mq1wp6VJKWMiBSeV7HlKCb78QoABQ0BAcErntu+yLgiUCon8wsUX8XgD7Bc799G4Dud+0HY5bmpcygrfc2o2e0tV/LhL8UxwynRHsO0FTVA+/xlre8ZVP+x2zPAf/tQ88+e03fpeRV/r6IdvTiIK8kFhChssqCYiqpbJ50OnUP9ENZ1gQ6p+OSkjKrFPjcdHTlPLQvUwwph9stBOZzFHxh31mPBaAfukr3+9wC0G+n1yXQ5X4r+fVPd0YDqTmSKn0su4jj3vD/szIJA0LLAMYr/rxL9jE8ZEEZ7lcbFzxtn8Hl94pCn21XgPanBNA9V6VO6ThFXnu2socEQuHheFGZmMfQ+pjvTJnKyM+ZAEyZZVjRBeBvnKLNyeTXsz8a3n0JF0O8nnXKX9J37V37raxIM1koqIwTlN73FJdAN3qzAJIcNZwfHDZTh3ypPdBPtSbbFZeygcxlktG30TlgmH42r0sH0J3LAjLplGVB0N1PeeEtbEK0MtPJ43+7ysn6/UsH0I+h0W3BwfHlCcDTYWdVpCkT9/VrPeSZ8LtLA9DxtYLJnSf2axXtHjPIbBf9rMV0Jjs3p8oAPmTNHuMz0+6hW5EpZAundsHp5iq64X/WKAB9X0bdtn1VJTQznlowH//QKQH06beQeKE3Nb3HXCl6PhLvRAdVZhfo2FqbH1Jm+6516+zjxfjdLFHNr1HQKZqkq9KT+U+Mh5YB93wrA/2uVdr///ZYrR3tMbqjajUGvxiwrHZVBQaZH+p/okvzFVV50VnNPvLEtWShr6ajmJ8bgJ5vb5ZwVz2xEu7oS7eItquE+6v79TEz0GUUC0pnP1oTeh7eul1pwb5P7yTbZyXSh53Eb/w2/p7PwYy3xv/JNzYcmQVDqLWC5z+Gp+6zF/zObPl0SKWncwPogNkGvsHnxAeNfwmqLbD2lHKGLA0bMLOpyd0SBktWdM53XVOek5f8s3wtZn6VSwLQ+cpV92vURpDvyrnIt2/PVcXHvAD0U3KBda9DKbAA9EMpdcfnpiGFyXIKGzKVKIpFW2JYZZIREAkhClsOgG3jY/ZUBxzO0ke7APTtzNlZxlt010MB9ABaRgyFNGcZgUKQFS1N+YzhA9K9f6BwDiHzvJ9n9Y6c6YRTZV0qV4ZZUiC8R1nSAhFyaBNgk4Z3Aeg5vu8C0LdL0N1lJFqDgBH0qKS+mTISkI1es590mXY5GxLI6NS7TzATLbazktuPZRMSTOjqOXJ8+7eez7twAlYhgDJHqTYoTHOtTnRkHnQbTvv65davl7BF14wgM3CpKGL7LgfbvrWrHD4aolFlhc0Ee5GHPgcgYISICKy3lHk6sJ4KQLe2nUNzfMhsz1XJwtmLLvaVfddwXpVnMvzbBNe3HTw5NhaA/qCtvffLlwAUrwz0062vM1MwHIOSvpAjiR4xr5kdh7cFoOPVGdfbDiayE88CbLpfjhVyddfFyVSwndnfAbfmU2egl3Ev696zxpPwT4FtBico3p2MvEvunm51bjaBRskDxmplJjn8+nczPcRzAv2tx0OfMSAsHeiQdTvle991L/shnYIeY+3oZ3StBaB/3RFMDjpn5K098uM//uM3H/jABzbzrko+ZPGsviTgshKSdGK6hf1FpxbkWE+8hzqW71rvQ/7fXi2zwVmZLYvokdk6HLe7gOdLB9Dt+Spn0YfOVZmJzj9L1+J/ftc6vzQAfduGobs2Kv+OT9NhywIyZz9t663HlG++RAAd36WXF1Be7/Z9JYcPOcen+gybsaBs/C7QmMP2mHZap3quU96HHMy3gvcJsDYkEuTzwRfZh5Ufxbtbt309Xbftq1lJbpa8PjWAnt+CvufZ67Nqdg6qJMD/IiOM7oNXcXAHAB1zxg5dF8+FFnRT7w4YLLiFjCyDku2fDkn2TN7wUP1sAeiHrtbtn7stA73KW2WgB6KXfc5H+lA9pwz0fDploAt8uaYM9BJkJB11PoChfHzoOgF09F0A+qv79DEBdLK6JBx+1pLKtgPg6MsFy5EdQdpJrgAAIABJREFUM/nsYSfxG7+N99eyDS8tUIvdy5apUiobb7asPKa1Qi2f3JfdyGaCmahE4R39hsFeqAoFH/2u66kAdLIg3cZ6zsp0D5WDdP2AeXPVae0H/KpzfldFwYIi6CQChgL/3fOSAHTPWUUQWBI7sqAFeyLcit5RNQTzpPPKQD8lR1j32keBBaCfaH/MjF/gniwyQocAmgY/Y75MMsKgTFm9Pmb0/Hws0UX1e8ZUirA1+93bLg672TOrbDIzw+KhAHpZURxK3pfyazAeA7LLoqisNUY9FYTA4ADgCfr27IS4aG6KrkFQULD9u0AE0c+ABBl5uxjqPgCdEqBMLBCdEpkRuJ2BPtdmZjEfCsSi18xkLgJW8AEhWMAAYTzvH2BpniXwZsawP88KCDMrY7uk+3T6c3AknDkCGcQNtC0LnlF8rojHY48fw6DoO47qMsoYRhTS2SahLB7vc0iZoUkzRnplcuxDez3jyx6x7wz7KEUEYD8dRE8FoPvdQHNKam0kzHhHijIHZfvMnqCoFN3nnSol6t9zQmxHZK8M9B/d8CHA5jmvBaDfTt1LoMsx604eB7KZq3DB2aGKS/LSeQvEJkvI1AD02WJjuz84OQPcxLfcr6wPMnTXxYghZ42CbdJhTt0DnX6UgxY/7yJzCmyjq3ivp+ihOkurZZgx9AGbMzhJhtN73/vem/e9730b+eN6iJMWYG696mHfGpJ7l3ClT5Id9kb7yt5ZAPrLBNDtgfapYIp0droZoB+/MuhjHLmAP3rnvC4dQHfmZ7DrrEJxynNJt8y2YSPSxwqk3Qc+XlsGenZsuup8PzpsYBl+VPBnmc4zQ8U6HZLBv885e2kZ6FM/6J0Lvn6o4/YUe9l+LfiW47d+seaHAmGneL5T3AM/KKGBjtUeAcjN4DsAc9nawKsZHH/IcwRsBKL7HXoTHxO/wikz0GcAuXfLt2Omo+aM5yOYPUmroJedfch7HfMZ+kZ9XOlHs9IJfSQbVbAZ3ZEe6Tl3VWk65hkWgH4M1V79jv08/ZjWsH1Gj5itKapgBER7aAl3NpRzytYw8+mUEGF/8MNu+3P2BfxcYgl3e7PknAB09C0DHf8JmCw4YR8wecxKrxLur1JtXwl3+zk9hQzflaBifaxVlRHKeD6mx/u+9awyRD4JuANQm81L9yoZjn/1ofJ8BuqTYaqckGlm9n6JT+yFWiv4zX06Gp+FZ6cbVdnOHCBf4Mh9971n3ZWB7v88ozVCH+B246GBgnwI20GhJTehQ34ZMnnXNelcwFlVW+yfSwLQvY+kCoOPBT7i/Bh0SNUIDbpU9tB2wuQC0I/h2Os7x1BgAejHUO2W75SRA7SSYfzRj350Mxg605AqiwxTxGwp+KJkRfHODLPpfOUEp/xgehzsOSvNuwB0j7hdgjVnMOX0oQD67A0KwFTmxcD0ZglyhqN3EwEseu0+TvDKyXhnUVNmzLEsF0Kxkh7uPyO/ZpbGPgCdIM2wZXDlgNiOqLM2ZZ5M4P9QJ3mOoLL5CAZORg5H71TJexnUZXaZ2zttuYDyuQVnCe7trTmBdv9XFou58vqi5wjRlCN0oMDkHHyoEnCiI/YNtwlgQDeZ5/YGoWsvzl7BlZBlhHlPTrRKzd22dmXXtk4cCJy6ht+wPhQ0g8OgPkD2eQ4E89x/jwmgzwAJhlQ9hT03g9Gw5zx/5ZK9azSx5tMRUiUCyiGlMOWt8xENF4C+APTVA/1+nK4WERkIZgFytflg7GRck0tT7uNryVXGW5HJQClX57IWKIJm8ExGMJ7GwbHr8hl81cA3fL5xagCdXpPuIDApY9F7C2wj382ndhTcb6W+/mkyu57OVRZqTegQ/+Af/IObf/gP/+EmeOvQViG7nqMAMfy6ADGOPrJuViralu/HvNcpv0O+0i8NgZplSNOzVgn3y8lA365YNAMwt3XL7f0xddD559lqyj412EJm+tes9DRbE837XzqAPgNcCyrNHjjlOcLvAn/Yh/h65YevGUBvP03btepJ8VpyzF4zs7urooUuZcCWrVNFLf8e/WoDEh89ZN2eOgM9m4PcSQaRR5d8oXm2GGc4EJP+UMnXS372fc82eaU9WcUQfI4+YwDQZ0C/dy5ZgmycleQOocPMDMSD/EaBh6cG0KevwdlrvxXU6fe8s+Cnqr2R74H4ZnrcdkXF23SiaYPfJlf6t/wg/k4XpSvTTfmCnInsc2c7nbkEFXRnn59SV1oA+iG7dvdnqpBZMsxsSYDXFbQ/M13ttQD0Q/1u20+Qf7aWmKoYVqHLno1H+a1aT+6r6HGpADq7r/MxA0xuy+wFyi4A/dWd8pgZ6HSXEqPmnt7e31WcY2daqwLTDq1gcuhp9Tz0qjKb+TyTaUDa+m8rqV6SEr/xMS1j8IB6c5OjH/rQh24+/OEP3/zkT/7k5n7pDvwb/PuGvbrreqoMdM9jfSRReb6ZiHafPuiHrtGUz/15Hz+kI1d11roWeGfmz70EAD05X+BNeBc5X7Cc55SkYAgu3uXLXwD6fXfS+vyxFFgA+rGU2/qeaMqinzKkGBwMqUBZM4GB0RNGFLMJwNWr2TwBOAYLRY8jFfg1e2HtKuFeKciYj+8UrXSKHuiVaXdfz1XAAGMmxRNgSaiI6mQ4Y4D3NWIq6YGOsgxnBjDlASM13J+TqdJohwLoQH3KgOG5Z/b8XGKgYiXy6seas/+QLRRYUqUCSkpGIKHWOlEkivBG4129aCewnvCZwQm7egHOMvcM/BQx71dZTe/JUHmKnrOH0NJnKm2LbvZEILdSxTNijzJTaXUgUyUFAcCzbPkEgKfC4VxnbJn9X/S2v+1tg+JUVKh5ZoA8JoBemX6KiD1Wb/gqHaQc40OVvywAI4fHpJ+9gF84JylaZsrtjOhfAPoC0BeAfhj3muDVtkMnwMlctRgOV0DAbCXhTFZZoxJw+JxzOp2z6SV0E45H/KH2Dbuelgwq2IYxkmwy43Wn7IEuwFDEOf1BVkjPjocGIJkvAUCfrXkEOcxWOjLQ3//+929G5RCPdfJZl10Aun1Bdk0wqMDLS8g6pDNMOWFvFp1/6j7Rh522m03gyeqB/nVqzQC7WiW1j+f/zaDf7T8n6/t8egSdzL4twLUgHLMMEnwDGMwBWCDedkaZQNkyR9g6tbewx9/znvdssg/Ms9IGnUYmmUH/E5jaoJcJwDHsw0qub1fqmHvJ+xQQjedx6jX8e5kPeFRtj4A2p7zo6UAp7YHMnncG8O76reecgT6rpE25FXhcVtQM6Jr2Edkx+0+21uzEypxX9SBw81C58lQA+szUdL5UdcjWYT9e8kVOoXe2ZWVY7eeHZpI+1Xtnx1f5QGBiehmeg/8Y7K0pB72zICL+EDbVbaDJvneyD2YJdw7m2smcC0D3PGREGbr2Hr2QHuSdXQXKCZabFdjwxng8Xjb7o29X85uAwLQjZ1u//E2VbU+2oH8ZxfRH+y0Agx5W9jLe73qITjbXZwHoDzuB1nm2emw/A3WAvwXx87Hw7RV4M6shHrqWsyLj3M/2NR2j82vPVtWLnRPv2k6ImG9+iQA6HcC5cEbwIbZKWZ30FGfVcCbiSa997WsftqBb314Z6K8SZF8GOp2l6jH1Nk82TJICrunQ9qWgkkP02GMWlD5VQL/9I6C/6rf4MRluz9BLC5Q2HwMUz0qf9D069kc+8pHN7GxXCRMfZ18b+yo8vgQAffKyGXA2ff/bfPHSAfSS1uwvvKsWhmY6b0EW5HotWSSP7KooswD0Y07++s4xFFgA+jFUu+U7ov0oK5xHAHSCx2BUzZIeGEJZoRS2+ogwsDjF63MyswwoI5XkYSzN0uy3ZSR7PEynEtcMDE6mHBGe56EZ6PXSxvAA6EU1Me4rvcKZT+DWy4/heF8jBsCQc8zMgVy/Tco0oVoJdyBDDq1DAXRrAAwErvpzht52n0GO4ErWUOp3OQDvMoJzNmYMcwbVzytnYSAHhWCudZkWMzsjgep3Z4n3WfqdcpPzbTqYUtyaJwA8Swkdaqic6CgddJtohGbOHMer8yaaeAaYMBiKZLQ3ik7nVJtrXTQkGvv+dNo5251Z6949GCHOL4VSAMbsSzRp9pgA+nQ8oouzKfgGD4hmZvuhdbfXp+Oinn5mdMqY9b7OAGXeeSjAwjyd6asH+kFb+KgPXUKp8qnwkmeA84a91H5hoFe29yWUtj90QSf98Jp0BTyM4yNZT76Rn0U1F0RWUB6+RpYDzjNsOUJmJRu8J7niz/hbzt9dz0tX4ATGS51lz4P/mQPCgGGAsFqeHNMDze9Xwj0APX3Gu2csmfcBXofS/SGf81wMM0adHm2VcI+29BDl20VH440PlZm7AHS6zwy0JI8OyUx9yLvf57vOf/qUmczI0bJdrvs+933IZxeA/ir1ptOK7hkQ4Wynm04g87Y/B1pOfTS9qezEAnZqTSR7BPj9rne9a8M3qoS07XjDA+v5Tme5NAAdJWvBxZ7h3DM4d0554eEFIuPx9T6/K9v9uQLo+GuOMjPdNWDMHp0tRcixxgzmwHPLSjFXJptsYrMVCFogNLoCSQ7h1U8JoJc9ZGb/BtKS05d8kUvJKjphZ6Xzf8nPvuvZ7NMSINhHfD21mLNfgQ/2K75XYL6ZjlbvYcDAff0g2wD6OXugz3evdG2B2PZeLc3o/vkM2MTTf5Uvxrr7zLSNp29inr1kU3IlO9RZL4iTfKmqEh0Jves1bwYu5aex39I9ZvLGKfbdAtAfRkXnaPq2AOgl4eD9+dfw50BtOnZ+m6qIHPIU+SbsL/pEgLKZvZVvx14t2I6+UpUc867g1EsE0J3Lghj5gPlk6VVm/Jhflr6CD+ebxaNOeS0A/VVq7gPQ7fOSvvx5n/8ZaM33Zv1qvXloAOCha4vfFwRrD/E1FLCHV9eyks9zF15x6G/NgF17tkp0QHR2RzyAPV31Fr+/63oJAHr67m2Jk7taAF86gG6t0/3JcO2PG/69pD/6k31g2AcT75h7YgHoh57A9bmHUmAB6A+l4P//fYoKoKpMcYYV5zNjqlInZmBcGa0EEod3g0JjAB5mSZSZvTxLWe0Czz0S42M65hlAOcsoig8F0BkQlV/ynvV895tFJZsJ/Xqgc1jc92I8uT96RttmRpkMftFIGCoQvDEDEPaVcEfP7b7YtzlUKJplu1vHnGj3dexvlySbAjEDskoBlNBtML3S4ozM+d2yhwmVlLCA89krJKeS2f/PcvQJ4Flq7RDn0n3X9BSfn1lR1hewaDDuZxbU7Iu4DabPwAL0tNcoG/a1c2pwUk2HCUOckU6YO6sTUI5u28bWYwLojEHvzzDEZ+IBztDcFwzTzgoFJWDNfgssM+eItF+8c8as8zCrGSwAfWWgrwz0wzgb3tV542gFygKNzPV1xYfwmmQOHaHIXADuNCzwowLJOpcBVJ7oNp1hn+6Qwc9wZkDjJY1TA+ii28uk4oAOnCOzgG0NjoKnkkXRSqZKfRo9d/LCjP4yYw3O8odeuwB0NKJHFTxBD6GDcKgcU0bvoc+5/X3ytswB86xGdF9d6VTPtgD0Vyk5s/roNlW8sLcnMF6QzQy46d/wpgl25gifwTr0iOkgozdUfo/+XPnzbV2JvlLJYHu9LLVLyUCnD9WiynuUGcfOOeWF181e64dW7nrOAPoEzARvcfobbOsCM5zlmYWD5rsycWbWK1s0+zow08wJ7LpLtjwlgJ49aE4uOK90hUu+nJUy/QE3lWUGAByTsXYJ70qXcsYa+FV9z61J1ePwtcrOmgVwFFhasOEMfr/r3Xy2QAq+l1nyWnDJKXugz2chL+wz587sPHpfv8+nFNjt/MzEiYJVrLX3rvIbO3JWONsG0JMt5hILzHRSe3/a9gAeNvr03wgkRW+luAEvVSU8danjBaDftWPv/v8ZsDdbOZH7+VLsG61fANtmPpxsm+0kl12/OAOW2Vsq3DQEDtbWyp4VGMzm4FeclZ52yYdLBNCdU7wIkISW+cbMzsF2yWY2HWD2lNcC0F+l5j4A3X5uPcjIeON2mx6ByLXYZPvNSpqnXLcS7+wdehd/aoH7ZHZt4/gZZqvMh7T5dD7xUwC6anQGOVoiAL9j1ejw9V3XSwHQC2re9uHsysi+dAA937s1FyhXRUKzPVAwHv3d/jPI+V08eQHop+QI6177KLAA9CP3RxGUAZoAXiWBDIKnqEaCgXJicLJQ+otYxvATQoRokbM+yyH6kB7UmJH+JQ1MJQPkFAC6Zy/T17sHoHO6904cvd6lLF3vGGi5z4DezgbmTGmkGHofymDAQSWX7lvCnaEbwIxZ74pqyjBjnBHoRV4zCGfP8mkU7AMptrfdBNZnhkWlJP3bdGoGoOekDEDP8TadR/ZRRscsUe8zhzrm5vPOSLcJoj5EiTrmGEYzQrd+8jL0qgRhRr8CDey51o0CSuEoGj5QC10rbQpIZwjMzzGyAFbGLGHEQbJLoJ8bQJ8AGd5T8M6s1iB4ZvZon33OA9B791nCaVZBcK45jJ01QTGVOCuLpwCQ7Qz0HM7m2ZN+BtSgUQFIlUAsitr9y0Zl2Jb1aj5n2eLnlGltz+KF6GPGl9qP8z04C+qJxhHmHJSRJXCLgWKoiHKIQ+LSM9Afky77eNh0+mcocErSE2RCkNPK7Pkcx42Bv+SEZTxbN8CtGc/Dm5xP56NelHQMZ7uzWZAUHnYXSNDz4xXpDZwuwPOCchjOpyzhTl8QGMChhYd7J3qFc+3MM5zNtU3pfY6RF8d8J8AxxwIAna5jraYctE4FJZIND712Aej4+wxQzEHMEXMJZXHRZPZ+TR8zH1ul4KG0vBYA3ZmnZ5RNmx5CH93Wpzvr9JtZihQt29OVaAQCkb3bums867YS7n02nbTWVJWDr1d4a0eeJFvoUFNfneuLB3DaGfSQ7Ct7+xJKuNebkS5DXubQoQ9dwvXcAPR0eLpnlVfMdMh60wLJCtiwF+mrZbQWAGw/pecE6k3gmUzs7ASmWz9nqAoe5n1ASUCpGX8u0NS9y5CiG08bd97Ps87/y1nu33b9rneagVoCCaqI5Yxd8oX3BELRM+tH7+wcCn5dwvvV0oEtaU/NfcpWye+DP7cv6SuAKXqZOX2cfLQ/Z1D2Ie+4nfnubODbAG0607kA9LJ2C2QiJ7wvUIV9Xfa3ZyipwGytC9D29/ZBreHyT2wD6J3d2eqQvmzf134Mnf1u9vn8XYGmZE0VHWufeGrdYwHoh+za/Z+Zfgt2QJVn6AC16bDvy3o180FUAbCM3aqOzF8LZJr+HPcUbMK2KavW3koXAVKW4YiP7wr0mL9ziQC688H3g45m/ub8p86Dc4mOU3/ZB0gds9ILQH+VavsAdDpJlVmsSbrNdjC0NYvHZ+vhpacOmibjat/Gl2rf1MLDs+VfchZPKc/jpyrZAk7tn2QD+4YPgN+Bnb3reioAHa+pNzz5k55pzic+sYD+vP1vkx/O5LhZcXYGNLv3bEU0Ky5Nv+ilA+h4cEF6dNtZwp2eGL8XjAcjq6LPrn1AL+e3oqPQVybN7F+B3NuJDlU6ps9V6Tj+Sb8QwPWWt7xls/9qn2A+p//5GL67vvO4FFgA+pH0xuBmD8wi5hk1HM4Z/JhcZdoZUwDgskIZYkVZUWxmzzsCM8ZxjGP03AA6plzGAEZTCXdggHcJ5CJYcu5TUGP4mL3rNscB2lW6kfMTI2xgsIwpA40wNYNzblcP6n0Z6LOETqBqkVxza4h+qpwuRu57Pk+BKTrbnLOjHtP33V5VG5hMf5bKDKTcziosYrd5ZpZPMH2W972t185dz+v+M5O5/oIc5Mfs07t+767/R6/Z4sCZKlDEbE0yxuzZuef2AUo5j9GIoPSeZkqR9TcAwIFV+3pgnhNAn5nfFC3Cn3HISKQIV/qScinjpihWTvXeyR7OIY5Gs3fpBNM5IVIUKTEzgKAy8O4zAXTA2ARR6onLePMMXc5LJTsrhVgVAOd8Aehfp9SuEu4c59a3sW1YpZDbi7NnoD1wzQD6Y9JlH6+aBlGAXn2ZZ2UVMgyPsSbWMmcg2VnpTDPnZVnhzt7MqmNwViWDjMppf6jT+jEBdHJdQABQgrMnfoUfZLSQ74z1nKGPmb3mvOTspueUgY7HpufQaTgUqhZwinLOuwB0e4aRjn8a9knO6nSqu2TmOf+fTJ1BdZXhax+e87d33ftaAHSOgYx3+sYsk7sdvJgeaC2S2ZwPzk4OGTyE01rGNyBmZkRWyei2CkWzf+8s8c4JVqbwzI71LFXuoTN49qmvznWjv8XX8O6cTM7YAtB//w5Hn6nHPicAfQaV4bMCPxsCpA17FP/dDsqxh+iV9JwZBFsGMJuA7poOWa9ROiyemSOOXTf1010ycl8GOpnNxhVc5r7Txppr41nnexwSCJo9WNCL9a3yG5pd8lXAAJ6DD813f06OR3SO5mSJILZ0N0G+DTpeFVcECbXHzJUhrzXYbXxy31raB7Pqh71doLj/OxeAXqJIVUbw5sq5V0KdvgjczoZEB+csfS3QvJZfyZTts7Zty873LbCSjPHvySBnKvvFTPeqxzP7suSBUwNNC0B/OOeZ/J/PgF+UfcsOyIfjvOW3MPO7VDra+s5WiukUnqykFvLAPWqtUGW+qoDam/lZ2U0lCAhETq7sCz6+RAB9tuACCPWu5vm+7IcCBsiuY5Jpdu2CBaC/Spl9ALo9HT6QX7m2XJO2dIx0/6qH5od9+El89Q74fMEX7N0ARfiGvVNLPgEmMyHnUN/CrmfFT6tEB0vgs81nwpehKgQAHQC663oqAB3N8rt51u3Agsnnbvuz99lunzUDkwsini0v/Nk+qOUvnxE9tjHX49IBdDptPme6RQklZletRmdFOz7hXRddrUo1bObp85dctAD0U3KMl32vBaAfuf4YHkUlMJfiJyvJ8O8Zi4QMpaxSf6K66sEDyAjcA5JW6txMmGYUHVP68twA+iwF6Z30LyL4OMOnIsZ45FymoFFQE7qUgdsUtiLui0hCyxkx6t9zkqBRwJrIoBnlPB0X+wB0SnjlxijSGXm7SuiIFhQpWNYCQYX5p6BTBHo+a3rfawrY7Yi06eC8LYptvvM2oD4zfnZl/xzyrL5bNrsZiJxBQ8l7iqsSMJUQnQBwf7Y+wJlZBq9gBHt5lsuczp5A88osTWO9kks+vw/UOTeAXrAFRQv/UeLZ4ORJCfWMlN6iuSkjGZ8zStI9ohljE7hXxQz/V+Z94B5DE8jn/W/LQBdNODME7JUcHLMnrneYpaJnL1V7bAHoXz9ZuwB0ToIcVrdl5s9swlkaEf+7ZgD9Memyj/dNoAkvKiDM2Sq720ymCU4BknLu5zxyBqbjdvaixNPIVYabz3Hm0yEY5mRaGe2HVgh5TACdYV42CPAkWngngDSD3ey9Mg4fM1DLWUlH83z4KhAd4Fivb8Ycmgvio4eQFQ+9dgHoDMxtPbGAi2P0xIc+5/b30y2mkzxH5FOBJtcCoNsT6ad0rwbZvh0MGMBgT1T+0IwXBFRwkNV3UAnVdEbfde/Zt3a2uwkg9G/dq9LGBdxt92fOCVIJ3/bN9nPPgBX37H3xsQWgf+Npmxks0fG5AejZOPis6ipsY3P6Op3dHqhv67SL8Vn7qkxBMrZyvM48UKbh3wv4pvMUrM4+rfR0FdJu44n7AHTnj6yu5/KsWDXvZe9n/3qGOfY5oKcdODN0/fslX9POnK3FZuWzS35+z7YdoG1fltFpBohXzp2dU9/zqhsUyOh7ZTSxy3LwCvA45Jr6u3Wfrd3w6XMB6J5tBn/ShUoY8E58P4Z3claz23xnypP2wgzavy2AfRtg6LennPG+nR261wwedb4CRPGGXX1hD6H5vs8sAP2hFPz695Nh9Fr7yBmhZ8+Kk7OilrV2tvBbez5Qke9p+rysT7LAPg1E5nOtgoeZDl8iAP7Nn2EI9J+Bgrve9hIB9DIwa2nobDbw3vwE6FiVL5V0XDMI4SErvAD0V6m3D0C31wKl7e16m28HQ0+dO/l5TALUXWsKbP3/2PvTHVm267z33nLfA74Jv98MN6BlWSZpSZRkkfbl2tykRNIWRdmSYBzgNXAAX4U/GO4bHfxq+785FKrMFZUZWRVVawYQmLlqZUYz5pyje0ZTy9TapvIB8jd4poLE4RlVPzMeAaCr7FaFt9nKzv5M9weAXtuLZBCZzIcheUeAcEk8yWLrvsQEfGTPwfdZUKdRVr79JejHWk+HZIvjSWRQGcrJrufGGTQ2dbtZhbYA/lm1hvx3j6oWe6fnMt+929kBdPOVHlHFDLqVE93Tp9kBVQumc186ql5T9dRsSGOtxFYG+p5Vv77zKQosAP1TFBr/X5lnGxQDm4BPpU44xm3cQEVgURnY2wx0AqoyxZjIzCzC7AOairTPUbBH0Xk0gD4NGgKl8ksAvAnQEH5FYnuforO80yyXPg0n9EMPhpqMlJipkZOkkk1oRKCLogQM9vdtSbxrADolvN54jLGyp7YRyxTtor1mHybPXUYnISD6qdL2ZTy/YImd/quVvC9YwfwyPOo39pYvYC6sj0rsceJSpOzTouQz/jkCZmb/FNIUxRQgymHzbizry9/R4FoWe7R4NIA+S1UKYKkahHeuKoPnroSqkbOntT6V30pp1oKCkljAD9r1/mjhOgUGUWxydswMdAB6QL2x8mH1cYpG5q1gJCMFOuCKYrgA9K8odQlAxy8nuLJdlzPgZmZ2cE58ZAD9Nemy5X0zI6cSmIwtMr9sC3pD2U3WO1lUyxN81dq318jL9qSRAQfEBT77d7KPc6TfA1rt1ypN4FczQOxSxsFrAuhkZg5pfKNWHHj4LIEqsygDEU+71GrlCPkzS1YzyJMn9LXaH3Aq5Hijh9SaQpUavO3e4xqALhBKQKKRTpV8eqsAtnvf9dG//ygAOr4xAYFLPe8mcGFN1HvciD+ku3Oqclo5yfiZbU43SMebOnE2rS0eAAAgAElEQVSgfYB6thAdx16Zkf9THy944lMO2ulEqpqBe+J/ZwDQvVM2DJ23oMR6oE9Qe67rT/19yufnslQmiIouU9ZPBxHbo7LK+GkVM+gNeEUZmhyIZT7NVjqP3ovz+rM0tmeeDk8ysX7IdPFstCkTA9BbixNAJ/drCWQk0wJO6KpV8AiM6frW2nM6/TUA3douwBbvn/toXkswS8FOjWjv3Bvc9prz87nda+prM+vL2pwZrHNd4VcFiNGjc8zzecxgaz6SQEE6Ts5463LvMfnCDJrG0x8JoM/nmy3l2GmV+yVLqvZg5H/KzvCs0180gwHmtbdB/1PWzaoO9Fn7zL5BY4kZnfZYgV+P3FPPAehlCOKztTm6ljG5d96P/l7BLMnnqS8cfa+918tXYz+wCQowpnNPPade0MmBSwA6Oyv/QcErBXqU4GJ0vWQBed464r/dc5wJQE+HQEN+WDoduT+TSNKp6HTed67TGfi1x691jT6vDaDHK+x/FctqqXJLVa78z3QIvCybz8h/lb/TugnABH5fOq4B6HSwAlxdj76Ov+Hpb3EEoM/gw+RdADra8vvtqdyz9x3w03RV9giZGz9lZ3/nO9950v/PAqCrAmhvOfGZWQ1sVhayjz6VgZ7feradmNnmBX4a59/57mYgaDoo3jVl3xkB9EkT/quqK9KRCvaRMMLuqdLC3gD8idP5PBP+FoC+d0eu7+2hwALQ91Dp/36Hk6iy7YTrLDkcEA6so5hOMHyW1uWM7XeibRJOIjDrGWXk6MhBy0go2quoJszkWtTXawDoMcEYICYoUq3SeUYKQZla3iFgkpKQAo9BxvQIEQoMB4qT8zPDzPUIp4QVxzWHNaCA8jEV7b0Z6JXQKet/Og3n0kD3MuBm7yXG4YxI50Ts2c9eYu8FS//rr1p3lLtK2FvnlbY/Aji45Zm2TrkMp9ZPwRj+XmsAa2xmhW4z0Gfp2fae+S9C1DrcWxbukQC6d6hag5HhxBHptHcCV/CTssWNldS196ZiYh+2fo0UxDKD7L+CeOyHolGN6BU/YPT+y3/5L59OGZuV0TNmIPj9jCKcLTFEjpunsixmpYnVA/3//3XJa0ZOoKq5j7canyuPmKKeg91YWSTOqI/YA/016bIFTGbvUnI/OUbWVybN54x/c4aflj1O/psf84nf1PfRvqwXJZlL9ygLalaJIB/NK77snG0bAqG793z21wTQ6UucyYwmfIPjTHCAf8/MopwWRvJ/9o+9V2Zs5222TzE/9LWyY3Is4IU5T4DntcbwzObs3mMB6PdS8Oe//ygAur2SM6BeiVVCulR9iJyfDsUy0FFnBqcCddKB8IRAyRlws20F5PsFueYAr7xv5earPuM6Xf+ac3ZWfJjZB/SFMwDoaBNPTqey//GlCYKj755/bzNLZ1WkqnzNal94kzUwZf3syUevfS8AevY0eWYtzh7j6FBPR/bvBDkq315geY7/MnPpjdZRNjleSt5WHp5DMQCbbjkD3AuK3a7RawC6+ck2tN4vBXeZp4LijbWCMl6rYHUcJ1xXukQB+3Dqa/gau7EAOrpb1TUmUEwvq/oPx3WVCABx7VHzjneXZUXfCdSy7vces8wrW9a+sdfxg9cC0GeAE50Tn/cO+D+adWa/5fwvGMY4gYIZWJRPa7aIS88r88xIppVlbt/lN6syYDJrr8N9L/3n97YAurVScAF+JaPXSZc/20F3SC5bvwWAvGVliCobWD/4Nj8iGwffLpPcd8x78+3z7PuLzgUDVMI9X2J2suunOxntU3uWfCHPC/Cf7eWuzd9ZAPQJSNHBtOVxqt5Z2wi8zNF8e/dvf/vbT+es4FnlhnvW7WsC6Phq8tqzC2rs9O+XHtNfJ0iofspsUzzmowPo9KT0pbLP7Ue0rCJcJdyrBHJUBnoBvWRbZcwr4Q5Ef+sS7tk3fP6tCzwlvyZ+GoawZx9NPXPKwrmfp9yfa5ns43ewHu1lvKt2bmcH0KcOQD/Hp/iu7bHa+BlnNdi9/nZyuKQUfGjarQtAfyk3XN+/RoEFoO9cHxiazZjBwAAK/CZcbFj/T6HCxMpMKAssI4viHYPgmMU0MA8MeSqyjDGCo0z0MgcY/nsiBR8NoE8HkXevDxgBMwVw/aoYM5jh7I8+gbWZjYCGlWBC09kPBF1mv5FKSjMgLzkurmWgc36JaiOYCaHA4a3iVUnL+nl1L8zaHMoENFofKazm4KMd3nv2mhdBSfl27o3afSRN7NNr0XsTHJkZBxPEmr37tmVjZgbWXqXxkQC695mZqdYhwNvpvpWDBszNQB57r3feKnE5AowB6K4H1CrbHa8SvSx61lj5YNfaAuiznO8EACb9mrcyP3LUGDkbVwb6V7vmUgY6HlzVE+N0yE4nPfpy5uGJRk6Ij5yB/pp0mXyNM79KJEbRtLO/aw5ZsmIG6JTJjK+SaTkOzed08NId0j98rh8mR2YAg9FaSHfIyWq+GVuXevy9JoDu/T2zk9FeP3T60CzdGF1moFuG6pHyxF7J6YvedDtGnX03yz/SS+qXaASCtI+OKKW+APTjZvWjAOh4dvqpNcYJnuNmq4vkSOZgzhYxTgAdX6q6AhpNOT3B9P4+y/Cm/1qnBZjUF9hIJ6kfsCCe2Qf3GrDBNkqf8Xy9h/c8A4COP0Rz75VOZf9nEyVvP/XvmZU5sybSUQOdyOxKOvqbOZyyfpZuxLveC4A+1591VNaczDnru/XDxqO/psOWYWqcWaroOQG+qk0Z8fCuT9YUAEz2yqjKMey+MxM2LnQNQDc3E5SZQM7W4ZnzvWzHyorudQ4exxXXla7pawX20at8DjTHL9uL9pp9X/CcgMfpp6lyhxFPy0fiWoHO9J+9R36QqoTVOs56fS0AfZZzx4uqrDSroE3/TdUI841VVjUbfYIG5MxsTVLrofqpl9kXaPrcOOXWvVm01+blOQB92yJCduDeEsF718AR36NDVPmCr3L64R5Js2vPbj1EP3ujYBOjfZN9MzOorZUqE5j3+ewz+Kx16vr+3ruTL+R31Uf8u8SJvcDrWQD0WTWLrRkQyZ5q7xln2w9+lXqgs2EE+lSt7N7gk9cE0AV/pnNZE2xFwc3Ga6WeL63HMnYFbtAdstuN1shHB9DRs3Yj7F9Zwezx1+qBrhf6tgc6H6M+6LUaeG7uHt0DHQ+aALpAf6cgi5nlXNCXcWISz1VYmTbVTAAM9N3aYbOVVv4dtgAboKAy+3jag2fMQJ8VftiLVZ+Chc3qOt6pil97q0mQzdmQ7MlpI6we6EdoEOsaUWAB6M+shRn9Mw0GjomUOVHEsr8IF6PfZNgDYjPIlSGd2SKTOWAcogSVPwd8lTlrFOlGwWGUzShJBvfWgZDBPl/lNQD07segLBqaMKn8krFyzP6/7ImpsGdk+r8J3GWk+ns9e4yzfwnacIDU9+rStr4GoCuFCgQE0Ll2vev3MuscK5X5YdQWIOH/PtpBGM2e1pyyZSJzHrz1MQ3yS8/Sd6bRsVVunvvtnoyinKYTnKYslNVNsFeqyFhWCtpZf5XV5Czcc7h2xiXeZM8p7ez0ToE8rpujlbNlb3k7CqK1DUBnQBRAZK9WGvY3f/M3n5zKvTMgrAx075iS2Dgd8lsn1uS3zY99vgD0ryh1CUBn7FWO1JhDthJSZbbhq2U/G+3ljwygvzZdAkXIrbJxOEkZokUslzFO0bd/re8y0xj9lQGtosdzTi3XCLgyj/QQ9+BwmkYbBy/9YQbP+Ox+syzmvMdrAug5YNGC0a7lg5MhNY1HVU5qF0EHmqXuJn/pPbYZufGZbZR3/Dpew8E2Ax9mBQ46XzoKQ3b2aBeQEKB5i9Nmy+v3AOh0S2tnlXC/Lik/CoBO9s7M4yoxGafDZOoy1mItlIzbqi85mq3/WYXnOZtiu4fsJRUZ6Aj0DvpB1STo/bO0Lt09cOSacxbvqYSfeUsf8PszAOj4ek722vvQq/DqaTfOz/GY5/5/ZpxP4DyAqaCpys7il/gM0A4fn0Asvuh37wVApxPnlDTn6a3GmXVe9jmd2DvuOdA6J52R/lp/TQBDGTCAEuuKc1aGUxnkW0DmGoDu/2ZQ+6W9w04t29EY8GokT2aZ/q2tseed39N3tvL5uWDeR7xP+tkcC7yYlZnoVvgZ/kbXEnQB2POd6X8RoFwVPPvxUgbrbAXjc1XD+Hr2HNsAY3w2kBHfeC0A/ZpNPSu6VUnEHq86ktHfZ4DiBPToo/mD0HiWwk3fM/q/Gfy5h35Hf2cLoJvTeLTnTvYVWHX0/e+5Hh2i5BzPNwMV7gVO73mueN5MyCEXykY3onuBZdb9lK3z3tMOqGQ9Hu1dZ7WoyYPLOk9/2vMuZwHQZ5UadtSPf/zjL370ox998W//7b/9E5Vwpo5Bb5E4BJRkS5TZT5/c6x+6RKPXBtDjPeba3mt931LZBY0KOsCfC3wyotlHB9DJlXwL4RswDry5ZDN+34DNrf2xZ99svxM/BZ5bu+jfYS4B6HyAErUuHY8G0GtPZZS8UOVZukH8ZpuIla9zgrjzO32ePe5L1ksWzhZNsx0m33FZ53TLWRl28vEzAuizpSH/lYAf+rkg15nBL9ip/vJ7W9Rl75Mdgh+TEcYFoN+yO9dvLlFgAegbymwN70plUeowytn3HCPl8DHWl4kjhQBnVHGEB2bEBGepcpHI9cXCkOuz5ZqMhKIBCaiYSNFG9UbFbKejudd5TQCdgyKFA51ygBmBB5WeLZt89uDtMwHUe6BVIHuGVKWzKfwFFqA1Y8X/XesZ80gAvZ4xGdvet5JT/u+jHQQzAVf0N2WSE4Fz1jp95LEFx59zMj0HkEwBOrODcs5eyhiaAHvfvVRWczoPfEafMvWt7SL0GdpHAujWGIdgvegodZRdTm28gYFEachAomhRuvZmzzNa67VsjeN1Tmt8OrQpcymBDLhZwj2FyF5mvFf2yb870HeWop8gFp63APSvKHUJQMdbzbGAIGMR9NbeXLu+Zz714HaW6fVRS7i/Jl3IsjJu6A1TVwhYIhPJyGSdPTBLlde2hYyzpy5lhACoyopi2BcUgRfMQDxlvsq4oJfUxoED/7l+6NbYawLoAdKAIu8hkND6xMNmKwk8gKxx+oyPOb3fzESabWG2FWmmvJgVLspQKXOq0q1GzoQyENC1YD73tdeU/zXiazkib3HabOXmNQDd/u60TspG3WtgPlJGXzQ0fuEX3uK2T/f8KAC6PT/L1WYT0Imnw3M6j61F/++721LR9kNVeHyeTp5LfCf7KEcsfUOwixPvKevXnprAvX2zp5cdPYbO4RQw0D7FJ88AoHuvsk3IztlaqwW+pd21rL7JkwL1pryen9Mx2YVV3iIvZinwWe3o7D3Q8Ve6Ih5LfllLnd6vYFI2dP3b2b17jtZ264euU1lb9wvUMzf1gQWi4+MFekwd+RqA7hoFp9qfl/aR9VKfykrIl2WfDU1fMYeeu/ne877v7TvTiYzeM7v4ke8yHbe18zLS22bAI92K/kYXqh+rObIfZ2Uc+6/gRHNZO4VtFRrrrSSDgOR8Jnve13qevZvt7ew87/TWALp3mBXdar/l2eZzz97o6DntdWtiggWzbPv0OdQOpDW0h35Hf+c5AD0b33pO595bCvzo57t2PTwq2UyfnoEKbwmg56dBR7pOQSszA71Kn7UImBXrpp9nC0ilm08ebM/MKjmz+sje+TgLgB4Pw1vIUq3znGypGXTJhinBh73AHnRaD+kUxnsrorwmgO598yObt1qWGW8JBCiZK7vQWmw9ZocKvPiIPdDRcfrv6/UtQJY+BMD+xje+8WTzxuOMt9C5/UoGWLe/8zu/8wSeG+lAZXKTr7UaEER/6XgkgE62tQ6MdIMSl/CkGXSzBcu3CUR9dwYNzuDlybv8fSYWzoqodI3mAE+fwWfT5jgTgJ68x9tricO/wu/DhqTXzHUVzmXcW9nPtaucQNefvvkFoO+VbOt7eyiwAPQNlRhI07DKkKrsbZuec2d+jxMjB28RcGUHzdIcM8MyJzsjLSc4ZcBJgATgMSTqu0cpkKXmpPjUizmjotd5TQAdg0qBcd/Zc6eo7vpR11tsO85eF7NsB2O1jGcKXw4ro3dPaFxT+B4JoFdOLWXfmkjgFSG7ZyO+l+8QzLM/JtDcmiT0rgUx3Pt+W2B863icytg0pK5lAk0AvUygrcNyOrKs81lGuSoJje0B82/dltkL4On/7IOjAfRZYqqeRUb3/da3vvV0Unrtq4Jy9gLoeBEl2km5Cai3fzkcK62EP7UXKS0B6ErzzNJgHKFF589ewWXSA44oppU4pKxaXwtA/2oHXQLQ8V3zrN+tsb1YBnrrmMypXJLRGvnIGeivSRe8PyOLfjAz/esRWcnO5BjDpxKCRvy0fqrXygi6l7lkeNorAPrOglzoFDmnyUqOEXzAKcAvsNn4VhnoM3MCjfCYWsAw5Hsn6znQHD/I8WVEr4Jy0KyKPwxRRmrZhDMgapaMrFRfwHk6nrGKG2jsOoGR+FhlhY32Uc7fvbz1mkz8FIBeoEw6JmfgWQH0S9UA7tUJ9v7+owDo3qNgiUoHl4V8Sf+1FmeP7Lk2txnRM3P9GoA+y/UCJutdjd+ke9mDM8DE/ph78dLccXxwpjjtgXQr73cGAN27l/3oHQveYaNN+l0r3bil89bBNh1rz2WumM8Jmie/je+phDt+X+UU857taxSUW3YcR3WBIy8BpKatTX+tXZrrV+LR+qJbVoWMjGlOZyDUNQCdbC0L2bPOIK65zmfv4aqVFGTLLkh3INezIenFH/GYfSnR4Jb5fSld8Dv+iOg8e21uPxe8Zy4KiKZbeFbVwjrZvQE29mWg77YKzSz7ng05QZ9PvYu1PMulZweoDuYZzwCgz6z+WWlxtk2b9nT6WO8+kyiq6DCrJE39Kv56LTjpUzS95/+3ALo1VUCEZ6qS4SN9Irc+PzlRsLUkn1lR8K0BdO+E9+VbpZvbm+nms0qE/+t7tUvML2T/BZqbg97RHs2+Mk4+PKu27aXtWQB0uiF5ah2yn9LJyNWCstl/2YpsK0fVzwquzq88kxv20mJ+7zUBdO8bT8Wr7w0IqSJJfu2CE4z5+T8ygE6Pzw9XRUv6OL5W4HYt5qp+dguAPu0PMuyHP/zh1yfZUEY1XEWrAb4t9790PBJA3+JC8SH7ztpzzMDl53T8S//vt1s9v8x1/zf53/S/42XJ/YJF0qvOCKBPnz3+w9eTvycfNp/L9Iexd/P17AXQSwCxZun9sxIVm0LlVLYk27nDHArexS+N2yqd+VYFkEx7+gzy8hb+vH5zDAUWgL6hI6FZpDAmWQaSjQ7YyfCm0M1+TcBszF1pE8rINjNhMrQYiY2dUYQRlxloBNwHRPteWQ82L0GifCihQgksw3MKsdcE0HOaJRAzkowEY8KG8jbL4czIUswxI5qSUlQ3BW8yrKLScmJNQXVpSzwSQE/ZKtPhuTJ8x2zV81xlGq8EfQ6jRwmTbab51vG7/fd2PU7Dfn53OtgmkDMN/lktodJOM3Bmfq40nZHgrzwY4LrD948E0An+qlgYc0LK7LFvgNxOkXczU3PvXMkqS9FpBM7byzkeOR+n49FvAtC1p6DcVdqQwV7WJsVoq8D0LhSsynvipQtA/4pSlwB0Tofvfe97X/zWb/3WF9/97ne/BtPKQI8nkzMZKj/4wQ+eHH4fGUB/TbrM0oP2wGxlUv85PKcMQg4Ncg5YUBUPsjzZdm2PzmxFMpbRUCBepcWM3j+AhiwVyV1AzRkA9Mmre4+iu2elBO9RICJ+Wsl7juyMSCPaZnhzouWIRcsypIxlm5sXBuqs/jOB+6rmuL/gBkCJk6NpOtILQjjKobsXQEeHshrPCKBPp0G8/iga7dWIPgqAbn/UMxnfmL0erzk8Z7bnJZrhJ3vmBf+aFS70q67tApslRzV5X7lHTgu6x57rA+TpDLKFBeulX+GJZwDQOe232Sbx1+ecYNdKOBZQMCtvzR6H8/PMLsH/yOyymAsswp/wtfdSwt16oc+YcxWTZhBYrbXolrXWwt/2ttZqnWc7cNAlj+mxZVmhVTLRSFcN1J4g6DUA3W/Ss6316RfYBg89FxDhb2iRbQwEyS+Qc3Yvr3sv35tr2/oN5CHLHnG0DqJzQYZ0jSoJzgyzss1z5OfEZdelrxnZWJVVNe+X/BHXbNY971uWHuAWDwKcK3uq5C395QwA+nbP9c7peM+Nz737VmeY/PY5fWIP/Y7+zhZAB14mq6ydGQR19L3vvR69tRaT/JUl55ArRwR/3vt8rZv8M4GjdHA+0YDiWd3Snph+IjZA1SlLyKlyxKxsMOXzHv1k+25nAdDxtUpMk29VDaRD8bf87b/9t59GMqaECHpcgccCgYBDnezQW+gx/VzKxwPy6XL4bElG9BZt/wBZfNiX5OW1deSaMpWd3rcqF9bK3Hu3vMPW3zgDr9lbH7mEOz9RvgQj3YyO70QHwLl1xI+X/Ysmt1Rdmz4MvpMvv/zy69O82bd4E3rXLs29Lx2PBNDd87mKpNsgsGvy7NJzb9fo/Lf5yA9q5LuIZ6FPgbT0k0uy8SwZ6FMHwoOsKUGt9m9JC+RqbUeN3u+lCXroJDnI6fqzAs4C0O+Vzuv3kwILQN+sBwyqUl5GYBHDm4FPQcmwpSQXyUgJETWTQ4sxkwJ3LYtsZm5jHJUBN2IoQCpn/UAwSMZajikjAy5wfSq/rwGgz6zgrXEUs5ylhShQOQk4S4B8nd6jMngEcpk1DOsc4mWxJCjco/Ic2wxiSnJlvxjG9dczlxnPxnt7oE8AYNJjS5uPxHa2TqFp4B75nrU7qKRS+5LTy9+2BvpUfLefrzkwWjuz1EsBEVtgnYI+lfVZXmcCNNZw/Q4ZbtEI/zgaQA8wAz7jHe0pCpa+jlsA3b54CYAeX6Lo4IcB6Jybz2XubAH0SvJQ8hhyKUizHCe64rGdDL/KXuOzC0D/amddAtDJo3/2z/7ZE4hu5ARuzc19ZO98//vffzJUjB8dQH9NunDicGSQ3eRcZfKN+E8yaTqMZ8l2n6cTdi8vzXCsz+bsYYZXxdfsPw4zJwN49m2dPP01S7jPd5wGsEDFmZ2I9+eg9NyzEs3sxUZXiM7bUp8zYAq/qbzozP6jK8xsNPfK4YZ+ZZ0z6us/9pKWGHvn9BKADvgBKLk/+YK31gv7peDS3me553v0upx06W8F4N1z3Zf89iMB6LV7EJxnD7M5jNuMx5fQ51PfnboTfoo/VN6YvE63tj8rK0//yXHL6VaG9qfuJWsg5wc+lv3wmgA6PlHgJCez/tmcPUArPKPjOT34EkA6M9K3n2eFslnCeFuGNkdzpePbVzODEL3eC4BOTk67rJKYZCcZFSiN32XL3ZoZNysp0WfrH43XA86r3IOfVqVpL4BOLgADJiBQC7K9Dny6bpVX0KXqMtn+n9o37+3/qxKT/llJ6ZkVdPQ74WPkalW00Dx/BJpn19nj9SG17siwgkzZLOls+SaeK/l/9LPjSZV+NwKnfvKTnzyddJZbAPRZcn1W5PmIlfO28zHbBKYnxof3zF3+tUrP4rn5Bm6hn7kACOfjIH/S2+2RdLwZjL/nOZ/7DkCiQFD6bO0RjXv9Arfe+6W/mz6+bUJOPLK2WdMHiWYFtngvexjtfJ4ydi9/vvTc1gH7rkAwelF+W3MGIHbyeUyed+99t35HPpf8NNvKZ5XdNuJ3+Vj4Y1vz7KYJoKNXQXu3ZBc/OgO9ijIAMu80q3q8dI295Pv2zmydVAb/tcCvrZ4zE8foxnxodBB6jvVZEPhLnuuo724rqiqrTdY4yYgwDvKaDfKpCljXngt/c028Du/77d/+7adTggeZWkIdO9fa/MVf/MUnvnXpeDSAfhSNX3KdbYIUWpVggb9YM06B1ZeO2WIXndkx7Bl2DT5ZgpO1bF7Nsbk98qC/xKfxBjzI2iI/6WHhavhiVRKN9PFwtr26v+vVwgJ/yM9jXAD6kbO6rrUA9M0aCEBPmQW4ttE5x8vaYlhNQVqPQREzlTPOsLq0zCZwR5DU07SRE9lnimKAnvvP0oiXegs+EkB/Dii+BFjOHqdoGnjNWVKfCuOMpsLIK/Nc38acSTNqrdIc7pEgzvFlDhIMDM6U3AIheo6jAPSpvH9ObOWREeHWfMLPHsjpZTTf20jRT63LOUfTKezvE1zZfp6OBuurDHV/n9eZjlDrl3FKuaHo5Fh9BIBe1va29Iw9dUQGOsB8m4U+M9CB25y5ZbhvAfRZYpTBEIA+jQ78agLo5rgsoQWg/5yjLAD9ee56BrpYwznAyO4yqBkJlP8yIBgFlT7jkLV3+r+cFS9xsNR7nYGCT+bAMeI3yUlOEYYR8BXAdSkz9a0A9O17zMjryqmjq/csOATPnSX7qlCTnlZ2qHFWh5klRs3b7Es6+b+5yZDHx4q6N39luBiPdjxeAtA5/2ePP86W3v/evoWP0FuSg2QhOmb8v2am0wLQ75vZnNiVEaav1yrGeiTvjea27EzzXRUpPGfv2jwDgD6d9nhD7+g9nyupPbNO+zyrNMUbrn1v8uKpR5alXmnGAnroWmy/AoYKGsIb3xOAXrl+8rsMOiMdUfCnqgMcqFVZuzVQRFApPZmOTJctyBT4qCJLJULJ5nrGTofdtQz0IwD0mSHPAdgckksf8ZgAF5laaVjO20ceVdRCb/u6NUevmK3JrIHZ63xWeUhf8zd8bU/FoHvf6WgAHY+btqz1lu46g4Tufe6z/p7OVOARHrqnFeB8F7SzT+moAQDTL/DS9+bPqHqctYmPp7dbb7VtPALY8N61gsG77MXA3ZfYHS99x1u/P/Vx8rgWMlX8Czzt+tZ2e7l5rZy7Mfl6RCCne099iM1VyWU8pIBlFUoLqjIeQefplyLb+DjZnHwn2YCeT7WBTrYd8JkcxPsKQkBjMreTjVHlz73A1ZzfR5OTBTAAACAASURBVAPo3iP/EL/yrHp66zrb8zt7x7yWHZ0sQKtLx3sC0GcgD7rOClN0kdrU0skKeqPz36KXBexaK4I5CgjTB51+W1AYH+oe/eAjAujeKcDbSE7k20CfWnGYi0uHvVFwlznMn2ukvxRcZM8/qhKQZ6h6c8kRVYSigxfUJIAk/3DVUUqg3FvlYAHoezjZ+s4RFFgA+jMAeqXTjQx8ZWhEYFGMMqowG4y9LFOCNIWcwjEzES5N1ATfKDAph0YKUGUtPEdKo2thlp3b3nvd61EA+hak3AKR26zgmdUr06vyMAwPThNM1Ih+M7LbZ1FVhMQsnTLLa5dFVu+pWULb7wLhCZ2YdYrjkQD6VNyP2JTv6RpHGAKX3te8WTOUfEJWxJyIMuNzRv61rP/n/u8S4P6pTPYMOns8xybhPo00hi7FMuCgsjvW6NEZ6LOEexnojHFKfj3KRd5tKznsWWecTGWdz541FN5KuLuH/dv7PwegVwIxAF104RZAr9KHMQDdtRaA/vOZOgNQPAEG+7Ny/UbrPGcj+Zjhfq301p51+KnvnIEuBfxURpfuUCk9ezHwFWgeCIpWOVYYM7cAsQXiFWSXrjAjb8uqKmvannI8Vz3krQD0+R6Va6z3IWdJoAe9KIcvg3ALOG3LZ04ZNXn7dMzlgEGTmdFJDwkIxK9ymJjP2cf1aDl4CUDH13N4WjcZ07Nn2qf2ymv+PyO4LBz63GzB81rPsQD0+yg9K5hUPpgOxqFTqyk0tjc4P8h2/L62LQVO7HmKswDo2THsl8omG9FiHhMUn/x0m53eb577+wxCfQ5k3/4tfjeDUfqb+XkvADo5UwZnADq+J4vPGqpXIT3ipQDXdq3RJwvYpscGVtFj409GemoljV8TQBc8aj/ZV+RcVVDM5Uc8OMjrE81WqiWdgPZHHmgbgORzADr7cgYyAhjT1/CvmcG61de2POARz/8IAH0CkPh4vhn29kc/zHU6OF2uYKRrFSMnTQomqypSYOb0f72EhvRzZakreT19fpJI2NjsbZmY9x50xgKujOmOrxnU+JJ3mDr79Cduq07Oa15qp+Idj9yv7JQCCI34NpvYCQwqYxfwOAN07rUXssGzW9KbtL/xHCUV0bdnixK2U/4iMjH+53kD44zWXIkPe3sPT/o/GkDHu8pord3GrXvvJWtxVi+YpeevgXvvCUBPzhRYAffQJsSJJ5Vxz7eummTnLUEW/Pf0G2sPqPqcX1SgP/3PffgOfb50fEQAvVYhggsEFqBZNjR7WuWkT/WGn5WO7RtyPmyJDVF1J36PqvnlH3rJ3rj0XfsSP6ryD76TT5lOjld0X76xgiWMJYi+xL+xAPQjZm1dYw8FFoC+odK2BzrDFmjnJFQqR2yjF41lpGTcW8prgtGVYwWkEzIp6gQcxhnAfElwHw2ge7bpmJ8lrtHMsQXP59/8n3coMhIDn6Wny0Avq7++nozXGV04o6Zn2THvm9JoRCPgJRATzcpupTweXcL90kabgsszTfD/Gti7Z+M++jsE68zmy1F/SzmnW5+VshCAbt0wDjqfA9AvGSX9vfUZcNIaNm7B8Of6Az/nyJxRxQHUxtmGYCojR/dAt65mhvj8jCdlPCl/NIGhvUBdpS/L3EkJ4jDPqDd6x4Ad35k90APPjRzrOdk/BaAzBAFneMMq4f7VLjoDULwA9Oc5WqV/8ROGz6wMYX/kkOW4qyyVPem416Eyn2hmJsyypPZ8mYvXHIWMWfJSIAsDh6yuNL1y0QVFAJYrk3iLAX1NLqBlOo+xli85fdIj6EnTqTbffauPzGCB5xxs/kbmzZLw9ann5DdvZXs/ulw6I7eewGVPWk/e/5ZjBgtEr/SqGYAws3P2yohrz8Phm5woEzkn1C3vcctvFoD+cqpNp3U99ICzgCZOfmCf095sn9Hd6RlOcr5e0i8pDXsGAD1qbQMpn9PZJ095ZDWmvTNojnLg4xvK4dOZ8XNO8YBBAdjKYeLn+NpbHORKGehkjdKmOfTLQJeFzmka4HNLppN3m8ApAL1qVmfJQMfbowW9F8/isP6oYCb9I3uJM35PidYj1ija5rxlW1Ttj4+linVGe4W+ZqQPXGvJt02ESNb6+/x8CeCZduW2vUN6inef+pC1Yl8DXa2T/FJsqva18ZJe9px+1Z5wvY9+8N9Nfbxs21vAwiNodamnur/bH//8n//zp9Zcyj2v4ysKzIDbqff7PNufFBjwXLDwXlpW2ZIu5L5dy70EYXXi17WdYSPkqyV3jwy49QwByEZVUvED8p5cre2UQBHBSQUokXcFIku2qJIQe6OMYqM159mdbNXZK34PzR4NoO95hrN85z0B6Fs/f61CgLf8AgUdWc9VV6CrkecvDUyxbrPj6X3uxaYw8vtLToSt0P/48VuXl+b1rQD0Kf99jlfUZvSedYhGP/rRj56y84184gXi2KMB6Obi0hGfrGQ++6Ag23werllrKPudPLzXnpkl+st8j9/Qvare4j7xGj6lqq1UteOlvrEFoN+z4tZvX0KBBaBvqDUjSzFkG72eMv5d702ZY7O3L8M+BelWx+N02GA4lDHMzn0rU+T59vTePBpAJwwIufofer4AdQLjuWxepJ3v5B16Jww8IFvGAWWznn6BC0bOtxlpOhXlskG2hql/c9bWz8O/RZ07XxNAr6Rv7QB6d2NBBy/ZrK/53VmqiDCd5c5e6zkq6UsZr5wQQ0EwC9p2bDN4/H0r/P07gKvSaNZw+4zBUUZEPbO8d87fGaXd54IMCpwpS8bI6ZKySbmsxYD9fGQG+oyABlwDuq1zDlNKkcxzp2i+yTc+FQjRvs2xJ5OWwVWWgjmpPLwRrQJGGGgLQH/MLlkA+vN0PRtdyLoZqMUBW2Z+Pc78LcPzyNUyK7ZkzFV6eE8mH+d9gTL0n1mRh6HDsHFW/hHv3Fuiee974j/pPHgcB1UtbTiBykDHT2flmRlER2dJd3C9CZrPbJDJt81HJXyNZdFW0rBSl0e/75YuHAvxWgZhzm1G5y1HMq9SbgxzJ9pVHnmOPn9KRux5DpkDAFUAiaCyHJtHXHvP/X1nAeh7KfXz7wX8FFBcZrD1V+CrcZYANL+yRJwcXnM97XWCnAlA39ovlwD05/TNl1P8mF/Qy9gXTrxbCU76MscV0AjPNnJOFmBMLr3FAbysAhmdtZKsRgEYgj/rDUpm0sXJzFsO76/ErROAXvll8qMepEb8vsCPyeMfXcKdDQzcdZJ1kz/f8r5n/009qMlTNK+1DFDzkQcdIr0MnXMmm99AVOMs084uLDh4K/cnSJ7DmIydeldB/wWuxUfiiTOAbWY4pqNUJj7dxvX5pGpJYK9XNcFe5oSmp3GwX9JT8PeyDI32RD4SusdHPySg4IFOYFC6+bVSzI+kyQLQX07d6R8i9+yLTnKi/UwPqRXKrb5ZfKJqWPbh3LPTPzlbVtbHmS8IP+kZjsj0Z9vMwGb+Hj4aJ59Wvmlrmyzt9H9loPLTVPbd53QD4wQtXesS/7s0awtA/zll3huAnq/SCNAuA53cLGDees63aKQzzeDrPbuZDV+SDH9DFWnphPSAAsHq8U2mWc+XjrcC0CdAjScVwGq818/vnQQUCFp2mpNsaLSo3Pm11jdbHaWKvUY6SLiVObTX7f/ZdvRWnunZwz7oFDPrvEod1gDdPqyG3VjwojWwt2z7XBMLQN+z+9Z3jqDAAtA3VMRsykzFDDEAhhYG4O+BbGUiFUU9I/T2Oouem8CMq9nf2+eML7+ZpaIvMbejAXSKKSUtIysnNiHh/y5lVM+/Z2CWOR6AaaysVJGT01E9I7wmzdB8ltEpY9rIMMrR7zecfU4Zda+Vgc4wLavCPQMAOI6spTMfBGnVADjcUshf09lW75YCLyhW1p/RGspxuc0CulQG0/orI5PB2r42Uh7KPASWeGdn5Uen439+nmtuGlWVxcEfrN+yB+ybIwF0vGGuZ0poZTHRR0lExhNllGLSeU0xmUEvrlfGGadNRiRa6k8pQ8hZoAF+5HsLQH/M7j4bULxKuP98nqecsj9yUCbfZh/XHKWPABLn/p3OHU86edSlFVpkOHmVM7+sCvwwuQBgzsn7iPeYmeWMsXho4ELPNPWImaVV1ZcyrZ/rIxyffk6vq6xnToPZ7/QIJ9g1DpHeif4cMPQIJ93hlmOWPLRnySFGrDU6A+QYs/371mzP+Xz0MFmu5A8dYs7BLe9xy28WgP5yqtl7VUyqZx3Ahv7cWgSm4wdlWQHBOLsAs8CbOdd7baKzAegod8m2mVTd+34vn4mX/QKfrOQ8vbBKIhyU5qrTnJkvYNuR5Rpf8rRs6hnYLEjIcxrZbiqdyJyzpgquvgXgKoBaIIGAgucCQWt1xL6J308d+dEAepUDOBTda2YxvYSm7+W7Uw9B7/rKsiMeedTigAykKwRK43fbQLKqHpD7l/SmbXbX1D9qoVN1vOa0DNbs1wma5//IxzMr/Ex9CE8WdOF0/b5Hj5n7/JJe5lploRnZFfaGE8D20Q96SQANHjhbKr3Fuy8A/eVUD6Chx9Lx7O1kHz6eD4dOO7O/X36nL77Wwek87jF7rM+AW9dun+IZ7eNabR7Rd508w7dqQ0KeOWux5xlqL1qQiExenwP46P3kbOAcn1q8xwiQ4ztyCjbJPtpbeWsB6D9fZe8JQJ/r1zomD/JXArsLrLVGvvWtbz21vzHSy/KF7rWN2bZV6WNXlKhotH6rVOlzVSz5aC8dbwWgb0ukz8CWe/38ZHs6vNH+RV/8jMwKeCbDrh35pszfrISbrxxfMoezzeBsEfVS+8b9wj/Yi0DtCaDjX91b1ZwCAcjkGci4dy3Nd18A+i0Sbv3mFgosAP0TVJsRhb56KYNrMqjtJVOaXsqEbpnQfnM0gD57NFG6GFk5YV9STrvn+1S57YzLSYPJ7NHUXGwDGTIkKYuVAvG7twDQKfYiOykElNWyHoxlBN4zx/f+dgIt2zI0solqUUA4+zdFepbdvvf+n/r9FPbWGCMBLY3odwkon+tkfvabjCxOA8YQ4W7koAsYqvw6J3BRcLOc/ba0feXen1uz/lavH/e81OvHfSiKZXBxQu85KEOVQXJtDmhRo0Bv9xXRVy/2HKbm0955zpizDqryYJy9tTg3C0CgXAWeGwsU8Hvz8zkB6HjNp3p9P+eE3+4/8/3c92bm7HsC0D83uuzZr83xlt/2773XeOT34pN4ZU7mnL/kbQ6jspRzLj/ymea1Z6bX7KOGv86sKryq555lHfGuwHHvs604MnuMv6bONt/Re5RlP9v5+HzLMQEaelvOd9ebJev7zAm/tx/otecRsFUPeTL2pVkKt7zr9jcLQN9HxSmPCnK1h+hHZTKTP7MEoLkNiMDv65HIeX3LcUYA/Zb32PL3qoJMPj/pvZX9/u853vNcZaX5tzlv9MGc7MD0qqcBzOm6ZXrURuSW97znN/hQTjVjIIDRWsqB6vNzDtRP8ebZtqJAUHoxmri3k/4sEFQVJSPaZONP8PHRAPo9dFy/3U+B2bbL+pgl068FF26DEmcbsHQMvLLqD7OU88yOtT/pIq3dSqiyKa27Stunn1QNwb+nH2kGxLleILzrzFZilxIs/KY2AUaV3ZSD59thEz/yKKDRM0x7Z2bo3uI4f8kzAx4ElgMI+TnKvr0G0Lzk+i/97gLQX0qxL558ObOfr3XcyU/F3+E0pyXa3JLR6Mn4PgogpJeX4MN+4Cei9xhvvf6et7dXCtghj2SPk2tGPsWqBNn/9RFWAQot6GP57uKBANHf+73fezqr6ljQjwA2VaO+8Y1vPO0PcpH+ANza489+SwB9q2tNnStfyjbpZg/9b/3OewPQpy469XF6U9nVaFqFIGOBh+SXPXBJN2sNG+3d2cKnimtGQdfAeQGU9L8qrFzTVd8KQJ+JXniSfVUFv3v9/PSFqs8ZyczkJJrUyvcIv7zr2et4Jh/4c21Mr+2B5jYeRb+ePvv5Gf8saNL9fumXfunpJJPvAe493wLQb+VU63cvpcAC0D9BsaJ1YoSXMsc4clM+/GYaSDOy71NG/0sn8NL3jwbQXS+FjdLGOZOy6t0nmLlVsC4BnZ59C4pf6gHW34u+Kvt8RmxnhGLOs8dVUVwiuADpr5WBTtGuLCGmntPaeG9k2hHrZALU1vfscU+AAnGBugRcgvpaCZ0jnmleIzCX0mCNTQWr0jiXss/n2uo7rmHNmpcp3CmGFMCcvwyhjK/KzibUZ1bV/Nu1yOJHAujbTIIcIZwh3rUobPNGES0ymSLa3rGXpnE2SxDJEHJNii6gvj1G+Qk0NlKcM1REQn8uADqjEl2VsaIACoCYzvOMkfm3DLwcSVPG2Ie1prBuravZSxYPK0ACnfFhp9/pkfe9733vafSb1n373H2s/e9///tffPnll0+jNcB5JDvU2mAwOxkwl465Ly9loH+OdNnL/8xDgSizTDlj6bkAir3XPep72+eb65SRVa9QzqOqcTza4TnfbSu3ZtYXuibHclYXEDQd5DnAyjIr8M44+ye+lr62nbsy7suosW/tNQb6LQdZACwn98jRsj1ltE8Hm8+dR2QDzlZH1ssMBrrlPW75zacAdP3jgHVlOlR55pZ7kZU5JTkMKmFnX+tjij8bL9HWWm2ejIBrvS2dQBmAdfoJHi1I1HhvtQDPN8El6yTZMrMHOIeSS0YOlyo90Z/Kfrw1q/m9A+jx71lOdvIkn2eFs7LVajcxQd+tTdXeyQZKF92Weu7/8RA6m3nEPwo2rtchYCHH5y1r/d7feCZry1kJT7al0x5kfzitsYJwBJpOPn6JP6NjwbJ4qAy7gkAAhGUe02dnCffZimiCjwtAv3e2z/H7mTFekMpzPohLdui2ROvMet1mn08eUBn39PsZ9DIrmm3bydBHqpIzP8/KZxM8nz6Qsl6fo/zcH95BoH/BLDIDH3Xgc3SOqvHNPrGAv0rIPrrS3Qzsw2sCCN8qmGgB6C9fcVOvI0PqQ07mkRf0Iid9dgbFvvRO+AS/YfLDfbIX+EEEY3Teq4ddezb8JN8M/ayKoMaZgU+up9MKbixwzojvpHOwA/Lp8vPYl06AL39RviLVaqpcONt2XeMvbwWg42vTjzl5ML2B3p0eNH3Jj7Tz3iOAnt+KTKg1AHsmH7Z1KEgD4Gm0PuLd6DtthLmmZyU5gbn0fde3v6osZxT4ATznW7SXm7NrFRDeEkDvvdBFNn3BNtbfPUfysr0ZgE43JS/zxdjb9x6uxZbDM/k0Z3Xfa/tjBkUU+E+3x1/oFfkaSvQy4lF0eetmttv1edo5t7zTAtBvodr6zS0UWAD6J6i2LYF6qZcOxjEB5Qn4VhKz6L1bJuqlvzkaQOdwANgAG40cgylz/m/SZTpJJyA+heoWKM8pMkHJqeDM/5+RUTMbeP62UqQUXMw8RZGy+VoAujUxQfMcksYzAOgTKKkcVv1uOUPLXiZMOW2drw2gJ5w9a9H91t0EGdsbz2Xn+L/+7h0zsigk0wDh+J3O6UpfMR6263n+uzV9KdLf/R8JoG8NBpHEP/vZz56c+BSYaeiZT4aekQJTqRxGX0aVvTwDFez1lEFGUQpbvbUq82UfNlefC4BeWVEOXgC6Xr8U/9mDen4OeE6mVN3EOPsSFYBlbeF1AdxGhsbZAfTPlS57ZfTMmsbLpuEYX9t7rUd8b1vma65h+79KHRNseEQJ90vvNoN9Zvm0ercVkBJw3vPP7IMJPk0HtM8zE+oR9N1zzbLa4hH1eb/VIOdwywgX1MfId3JiVIK7ILn+TXe69yB/clqRMxMUvPfae3+/B0DncOQwrE80feCWA4Ce/CUHswneA4DeGjNaI2Uv+5zObB1Nhyya5TzmqObU4ey6tXrBewbQZ6ZTFR9mJYmCNyedZwDVtlfyNjt22j0TaJsZp7MFAx4X/3BtvwlgSy/020dmzV3bQ7NViPVFr+m0hgrkmVUOrLcZMHDJsVdlpto01SPW+vK36IfHlenEYeu+2Zrz2gtAv4Ubnu8309k7qzxsg/znk6dj2EvWAfsou74qfIKd7Pmp02+z3dNHZpBk9mMtAKcPYwuGT77LfitYyZ6fGbazXPW1TMAJLtkTgdr25aMO96waoBEvjG96n4Kx2FSPPOx7ID06oh9+iBcCBd/iWAD6y6lu79GxgHx0lem3oJOUQU2fLQjlpfPbXgWe/+t//a+fylkDRKtcZQ0BEPlB6JAvvf7et/YcZdzjPYLA8ssY8Zr2PVCqQHgAerIeDfCD7CE8q5YpQK6qwBhrBcHeA3SVfMEHuMef/VYAOh6bD9O4baMG5PVO9v3UhxaA/vxKpPvXIsBobdhz1mAVShvzmdoTz1Uas4ZLXrJ3rb3AededgZGAeQkpAHT7N1l4TVd9KwCdbp0Px5rrnYzk2z2HvTqr6s2gPzTZE1iw9/707Rl4M22Ma/tj+ln4GGrxVWCseZ5Bq3QkfETwNz5Nv0/XtzcvBV/sfY8FoO+l1PrevRRYAPoOCm6zwp5jJtNBiZnmrMXw9/Sk2vEYL/rK0QB6vZZjjjn+KXWUt+fA7ozCLbg+/97/FYX9XHns6TjaZltswczmZkYxYeqVipHd8FoA+nQQibqisJZdVAb1iyb14C8TZGW4mU+GQSWxONMrgU8xqvw35fy1j/bfzM556TNYF9Zq/WkAB8BmDm8jwV2fqPp4yn6hvDnmnt/u/08p348E0D3b7I03exYxigJi7DmRhUUYUli8M4OCYZWzh+GT49xI+aFEyzxzjWhkTZQhZLQvU6Q+JwC9skeMdScaz3U6lcs5T+hdxgrFf2b9F5BkXVFi23tGoNd7ANA/R7rs5UnmnbOSTOC4DGRjfJ0BQI/fbkfvBzxn/OCLDOUpr/e+/xHfmzrZpYoP3WfrsJ78fAZd5UTf8vsjnvel15hgXJ9zfL30Wr5vvaX3cIQw7gUVkhHk3ZR9OcuOiGrf6me3PPu9v9kLoHvvKrbcWsqVnjkz0N8LgG5tzUAegCPdyEn2VwGBbCobuJ7ntYhh50zQ95Z5+wgAOlqa94I1A6bonnj+Nmu1jCl64ux9PW2Yafdw0k8AnEO7thqC7PBo+h0ZXJWhbfDKdFJ9Sn+9ZR73/MZaKigWXQIojI4Cb8gbwYn0KxV+Zq/q554dv0THstvpr8A6WehO97RW7XF06trGMpy2110A+p4ZfT/f2ePT6W1moLm1w76p3QCZms1Mh586/nP60/a+l2zL9megmP07K8XgvQEW7LgJMGwDyS/NyrRT7JeqMjxSByVjfvrTnz6dwEi8MP1GtbfKAgMAH3nMAMoJ3LxmJaX5fgtAf/lsk6v8eXi6DGo+HSe+D4CzllQXsU9qibC3h7enmfvXelVVT9U29yj5wN4TeNX5kuvvfeOeg+9wgpn1PDe6bwEhdPn8EQL6n0vycE12aDoKQJRfgf/IiOelc+A7tRbkP9rjz34rAN1zz0CKGeBEFyoRSFDADCy4lgCzd54ufe+9ZqBnN1obaGqd5TMFePMdWgtGgRrAV8Ek9M9ZqXPupQBWcnPaoXyN9NVO16mqo7naA6q+FYCeHkuW2U/aoGgVZLQP7j2S08nJrc/iWvXTl9yb/BVM+s1vfvPrYKAq9F0LxJs6D39Cfe1ln1eB1x6ogg79HT9J7+ZLKgi4IJ+XPPf2uwtAv4d667cvocAC0F9CrSvfnZFanCcByhhCQtvI0HmNIwA94LgS4vXCq2wdRStHhfGSIoFJEg4UEmMZk+7j/2bE2SUGv80yn87VGTX93OdZtjBAPSB+Or6foy3mXRnq1wTQ0aY+pvVnZYDPDOrXWAuX7jGfj3LOUVr/FsKUsgxE52CfJRTf8pnvuXcAOmWwvp4MBidDaJY4zylsz957PBpAD1ihYHEUttYpMPV6ZKDXx97IeVjZupmBbk3UF95oXVi7TvyhLHageT00jfZimdWfA4CO1ughe4GBWWa/9bLNQJ+OqllCcmai4acFs8yehhTLsjKMDJczA+ifM1328gn8nxy2vxins7TVGSqTXHuPWW4LWFOU8mvpNXtpvL73JykwHRf4c3ohGYGXFxBF1hdA9ugyqq81R9cAdGu49yXHBA14bw7SWw5OIQ5dADQdg87hJB/PUsI9hyxeE3hL/swATw6tqhTQIXJg2e8z80SgJQcXnYIsvBeMfU8AetmsVeyYQXDZSelf9RumR80S7gHm2+xz15xZsdsWQlXNMNaOwmjt5uD2OR0PwF4WnvGRDuO9+6b1Rw8SPDYdjwVm04W8R4Gf9qqsm077qrVpPqJtemwB3+xzNrDRYd062TXZOcZLJXjfCkD3TrNKAR0xXdH/zbLesy3Jvftw7xx+1O/NyoPWYjoaOcpGzjFsP8fjA52mf2LrF9n6Kmbwn8/W+2yZUzWdqVezO/BcjmenoC/2XDbd3jYp897TRnkO5D9qngOKf/KTn3zh5A+Jj3qX73znO1/82q/92hN48sjjUmXEt9o3C0B/+WwHTNIZ6FzxemMAOhCdzMhWZ0/vPWbwu2CP2tKRI3Qd1+Q3cg+gk/El17/0HNN/QO4U2Ij3lNwAqGI7lvRC5ifT6PIlv7DXLq1pciV/JD1FQG0nedx9ydp0PvKSztyJDlUdmjbgWwHo9Kh4s7GgRcEW9J6qJXmfqUc8Uh8q0IPvuRai5o4PAPBc8IVnql3fEeto7zq/9j3yLbvAmiuolm0wS3x79mg7y/z7zpSlaFH1lpmh7O9kWqf1izYSUgD0jk/x5rcC0Gt/as2jl2Cezr0V47byd1u58rng+XSJ52TZ9m971gI6C7gBbvMJFJRnnLSfekMtx/CLMAQ+BXzKPBfAQkeq+gOeyY9ciw36y6ygs+dZr31nAej3UnD9fi8FFoC+l1Kf+B6HWWAcRafoPUIaQ4oxParEz/bxOBDqL2LEVCo9xkn4rW996+kEoKdIXAPQMfCZOVG51Hp6k7QnWgAAIABJREFUxbAx2oTB7FPt+RiTs4f8toz7zFT/VPb6BM8/JVzfCkDf9hWv763xkVHee5c0hSNHHwVG5BiAjnLEmbwA9P/fU/DLvcejAfSp0DAeZ9+Z+s/Y+xl9GT1F/XHOpqBZs7MElmvnBKpHjnXBKN321vqcAHR0KrsL2FLpX06srWNq6ySLP86+iLP0Ix7K2HNyfIvG7QTQnBlA/5zpspdP2F/tSxUeZpuPswPoDFv9okWbM3Zbp4/s/beXrut7lymwAPSvqqjYdwHcxvquMu6BjWUq3VqCfGb6A00LkrI/zgCgz6wqDp8AXkGx8SGOvRyz9AZ6fEAsRy2nbCd5V8uOW2k2V+17AtDJ8WQ4XbrsNyN6Vm2K3dQ68P1sQ+OnnIJoY85mUPIE7mf2h88A1crLmpeyVuknezLHXpOHzvYbaFT/c6P1V3Yc/VRWE5vEe9CJOtEw/dT1srE4/+vn6loFgQpyoP8GMHDk1YvReKlE6FsB6NZY1R88O/7ifZzWwZxTexRdjG+VSfua6+eR95otVIDnHMJ0b/IjML1e4QX843/ZWHwps0TwzHLeOqMD6oyzrLo1HMBlf8y9bm/nkLZuA7gEMgXge65r/GXKgq2N8ijaeqcf/ehHX/z4xz9+Gr1X9hBb+9d//defQHTlex95zOCkM1QeWgD6y2ebblIFQTJj6i98rkBtPk6AchVa7Ms9xwzGYpPJQP/yyy+fTsBspZPpP7/yK7/ylOlu9Pd7joJo2ut4TFUT+XbYi07+3NlPupLI5BqQu57lgY/PPdO2sgb+Fp+jw7gfXdD3ZsuIyi2TyeRxOka0tZ/eCkDnR+k9vEtB6tYG3V6pfcEVfFh4decjAXTyAnAOVOVfLUPevAKdZeI6zWG62yMqGdyyLmcAhzVhnwmy4CuugqKRHmLNWRMCHkvK8x4zSLRKvfQYnwssNW8B8EbBVGSZk39tj578VgC6vRoeghbhLEbvvueY7V76PIPp4gcT65it5p5rgZtesndt2wvNoSCIWUVgq7Pk66Vv04mc/M5zv9FbewfPUCVN/Mm8FiyBN88Kxnvode07C0C/l4Lr93spsAD0vZT6xPdEz//O7/zO00nQFA1ejzWlMZyvJRgxttmLwzMluBnYlEunUlkJbeMlZptCGUOcEVORBpP1vSkwp2GGSWZUzqimrTGTkJh/v/a3T03hWwHoM9t0GslnKN+OZtPJRFGurKuRIrQA9PcBoOdkNVJIc4oDDIooFhQxHTD2eVlNKUft1Ur52cf4V+UuKfiiBkWGAtBnj5ycuu7xOWSgU5QL4sHLAtNnFPZ0UMWjtk6rAhdmtDsHWJHIaK8PVP2gGIVnBtA/Z7p8Sg71/5wiZXcyqGd2nL135gNwnu7AIJpl8M783J/7sy0A/XkAHf/Fu9NLk4m3AlAAkLK6yc/4OufdWQD05DwHR6Avp0OOECOwLgctu2CWbacH9G/vVfbArTSbe/M9AegT8EKvGZjBaVogojUxW3pV/tVo3c0WVRNom6Ub0938rV7MzY97B7TR5XJ8AdnM06yAxjHp33vB+0fyzXRGI3u17LrpAPcZyBZgwclXqdr6mNb+i+PRdysLP4ND3KM5YNvUIxbQMnu6XlrDbwWge6faveDh9mZlfK2F5ta8BmRUQvWRc/fRrz35ON5YcoQ9HnDAfrZ2so8EGNcWy99mm4UJak8fyxaoK+vTOsY/zHktIOZ6JrOyEcy9oEYn++ylvX1nxvkjs8/zOfCRAc+N9mo2kLX8G7/xG08gOpvn0ccEBfYANI98ngWgv5y6QFH78o/+6I+efFcFFhn5KPhbZffyVRQASH7sOeyD/CBGbXl++MMffvGDH/zgCbwucJiMFfDxq7/6q08jfeietZT/tMoTVTatnV5tSbzjbJ/lfZNp+MGeTOYJ1nvH2lEYAaSSwpzs1fiX956VB6veJBCttkdvCaDj28DqTj6waIYmlQUHpBdUEYC3Z13c8h18m71fj/nJ09Gv0ucqCJTN/1o4wafeJ3+/9ei5WxPexzopaIXMqcoDmVgwn78VFEbHm/5JOlU+fuvK+iXDjORoQZJ7kw7fCkDfBrR6T8/ykkS5mUAz/a+zpdME46u6NG2H+MGsDODzXrvMteJraN49tvwsXCN9W1l/J15sjWT3WDslaVkPJZJKJsUrWi/da1ud51Nr89L/LwD9Vsqt372UAgtAfynFLnxf37Z/8S/+xdMpQrA+bRQsJakoWMbXKs1CaFGCCDrjLGVDwJVFRvEirGN0e6OVLpFtRsxz0M3ShJh5WauVezyKaV6bRu9eyVIGcILfKBpR9Gi9ksrGP0KBmQrqFkx/tKG6Z1kvAP2r8u3vvYT7nGtKWw4e67uIUXwgx6KxMoE5L2aG04wGFMFc9g/DrL7nnB2zhNCsOvHRAHTvxkldgNRv//ZvPwWfdEza+dv238/9bRs0NCt4UCiLjKZoZljg2WfKQF902cNl//R3Zi87UbtF+4ve3RuxfNud9/0Kb6A/4CWMuRkdbS3SZZwyOwI2jsg+3fd061u3UOBzBtDxbka1fVY/ZDoxJ9veEnu30Hz+xj75zd/8zSeAwHgpU6mSeJW+o5v8/u///tNJbgeICl4Blsg4CjTZ84wzoNU9AuM4aKtcY/S9HDKcWTlKZTqWscuRejQQ+54A9FogsXMA5jMA1ZrLKUbWZ1+Z99nrkayf/Ytn1scMUp7ZKNbsFmgrk4fuF+9mw5TlwTlbWyKj53lphsqe9XXrd8i9yprSW+mQ2a9oO/XUbQZ674FGs8R5NDKWHUyvQouc1pVtLxj0EvjxlgB6wAb64Fk5sdEkfdz+rISv8VIm/a3z87n9Dq+1p5z4oZ6mTv6DGeQiU6tsT9mY7KV6w7bnjZ8C0POTzFZOAegBg2WEbvVE9wcMOQFDgWfXKgq+1XwKDJgAOj4ZAEG2kY/O1wDQ34oGz913Aej7ZmPqL/ZBvYbpDVUsIS/wdVm99gTeWKUO/sc9B946M2z/zb/5N19XTaBLJi/Icn5dJwC9PVdrkT33mt/Z3pd+VvYyMNi7Caihcwgkq+VQPajJNf6aWelzzzOkd1aum+yVfMF/hM617PS9WbHlUqntt8pAp5ORjwUz1ocZ7ch+ARUCK9ixr1WxhQypPaa1M/uyy8Qt85r8KOhqL2i8Z26P+I59Z21UnruAjioikF/5tKb/iuybLWisiyrZ+n4VW/i50smM/l5gM/1uz/FWAPqeZ/OdKlYl62cV3yoneQf0mhVwCqYxzmpUVfQtgHQC6LOdT0G6Vb6aLXJvCfaZADo9CW+UQGq0RtLB3a/gQmu7kvwAdHZQPGovwL+XzgtA30up9b17KbAA9Hsp+H9/fzYAHbOdEWKEeD36COmySChDOXAw2lsY6iRhPWjqN1f5QgKCUKTMcrwz8mcJ94Om4dnLcB6XjU+5miVzRUVVzn72xTkCQJ8lkopKSxFdJdwfOePPX/uj9kDf7r8UVspM/aAYQTmEjClqvssoKtqQMpMSb6TY5hTiLKIIVQ50gsAfFUDvvawdCmKnfTyB8rKbZtTmBMW3f6/80uxtWuACwyFgkrO4bD+jQIgzZKAvutzOv+JD5JJzGtRnqE7i+Thpynyrx6dREMcC0G+f+7f65ecMoFu3qi8BIujEEyh+rYoPZCnHHWDgWiWq1wTQOWMLJJAdgzad5E9lO8n7wDlgTY5bztu9zq296/49Aeic2GU30bOAvk5Ob7K8bCJ2z+xFnmzPiTQdWrON1czQzmllLMApoLwMdM6sHOx4t7XdM9AjBFrUS9zzFCw8q+bsnaejv2fd10fRiK45nfGugj/pXdGr4I300G3A8gzOtlYDUQAMdClBKOzfHJDXSl6/FYA+AwvYrcrAVureWhAMwQEPSK8ntnEB6PetUGsOL2Q3AQsAMuiuAkD9xo2y/q0np/VVdYlKuAe0zV7o9vgMoJ/VJWa2Hkd0rQfsiRloSWf0N7ace0oEcNYzth7FR/Pn+6j6xRN4sgD0P03FBaDvW1mzih6Z+7Of/ezpFGiYf9OewQ8Fk2h9xt9YaeJrJc3nE7hP/hL7TJa7LHQnnpDMINvZQ8q3G8nZuef3vdXPv+W+2YNG+gSeD0Snw1bdCP8AvqaX1VKHD5N+NoN89jwDWTJbdJK/9OTKMpc1jcbR0sifGwB8hgz0MwLodJbafpjTaU9PGWLtzGDKPfP2mt/x3LMtzuw1Tz8LOLWGp067rVab34xuWtUWNkYlvqtsF8C6N6nv7AA62R6PMuIvyXe0q6JUSQuT1/V5AuiXSrijPR9ifly6yKy2MCsO3wJez2qj1rbs81ppzMBh95/6EV270u2eL9/n3vndu9YXgL6XUut791JgAej3UvCkAHoKUcJ6RoFhXNPQu9Sf6xbSUGCKXDQC8QhXz0FYKkXsZOwFOt3CxF/ybIR+mbiU0UrZGyv1xKlJ+TyyhA6a5/ghWAjLhOYZgJIyaDyTecphJaqQoFsl3N9PCff2w6x0QCGba66+nMb2pJGTLh5AaZ2RufU3NeIZ2/2RMvzRAXS0nD06y1ycgQdbJ1n8bfK5yWtnCbYMp8rBUz5lTaH3VH7xrzMB6IsuL5FEX33Xfis7roCqIpDPEFhFFgQEcaCU2WEUHb4A9JfP+Vv/4nMG0O2xmZ3EAdr5WhUfOAwCOYyXMkxeA0C3FjlBrIl0dQ5aNOLgM3J8cGTRiTlKATKczxx+VdfyDkc7P94LgI5+QOqynQQizHWFTvVwBK4VfAhkmyUWp44wg+x8Ltuu+erfMwMEmJ4MMdLd62PKaZvdR+8QLNzJYekZOduPCBa+l79Vxj056NkLeikD17/9vX7yBX9GD7TM6YrG9eE0Ws+zL2x6Ld1qzsGl93hLAH0GtlhvVTrAK+rlXt9QgfEA9DMERdy7Jt7y92xhQUWV3a29gLUIkOu0puoJzG6aevzU9bfBtPPdqq4wA0DKOgtQt7cD0I1l/gH03UcgRRUmZruNs62DBaA/v6oXgL5vt8/2kNa+xCUngLuyyUa6C/+VE8hb5R77dc9RyeraJ+C57G6nQKZkBjBK9cpvf/vbTyOZymav6sSee83veL/J7wXMl4HOLgu4d/3ez0i/KNuzMvLxnD3PUOl49wfg0QEL8KbXlHmM/8Xv0hHjhXSJjpWB/nOqo2ngaFXdojNdOj1F4MX0Ie2Zt9f8jnVRhRT+bOsimVSABf3M//V+9tEEeumaBW7CAwoCKTC39jz0uJmUsuc9zwyg21+z4it64SNhEQUg+A46b4Nn+zc6zCTHmYQ47YdJZzSde7ZAUuMtlTJmFZACVrKDzEFtywQXFdRpnquqacTHpk60Z373fmcB6Hsptb53LwUWgH4vBf/v78+WgX7Qa734MgRskZpGClflBUUgffe73/3it37rt56yvl8aJfnih/m/PyDUAU+YPIPYM6UcckBU6gmzP7IkLWFSNCmFdGaHBKBPYXhv9v9L6UNQF3VK6clhZRTZmnMmA4QRstcAeemzvMb3P4cM9EnHGSlIobX+AhLKXgCwWwftRUr8VLDqD1lGxVaB634fFUCPhhxZZS5yps2SVfWTn/1zpyFUr/SZbe7z7CE/Sy7VT71ehjPTHYh/BgB90eU1ONbb3AP/F1HstN4qrWuU1fFSAH0CP1tQ6G3e8PXumlGbM2DLn6eh7P/KTDu6xQtHYI45GbKBMJyQ5DuglCOsCkHGveUu91Jzq9/sAa72Xvva9/DuAheNZYOgCQfPaxx4ORpH50vAxqMB9NaY9UUPBqBbC5y0s8ULB7RSewJM6YKVzaYHPPJ4DwB6e5PzUEUa5fXxysqfGqMfGpYBx/7h6D7SceRZAsmNHO7m1GlvZ+twzMnGw7+d5rTWPI+e01vWSxk69FTvANAEGqL5rKRUGUz7uKx/zkPvxEFLl81RG7iMr82S2nue760B9Mp3k8e1I8MrqirAVpu97s8GnO6h8Zm+IyAmOpOXBcdYl/UbVwa4PW1fX2rLccR7sTdmCXcZ8T0fJ3Zru9YeQDW8m9w50/EeAPSpg0397GidbM4L/vyv/tW/+vrkNyqjk1+K3+x73/vek9/skcdsyzbtztf2TV16xyo54sfs8GjGJp6VHOzL9K3Zp7vWc5+iof1W2x8j/2HBhnyH6VFVFqo0OD5AVxJMc0sZbvIsWUfe1YKTfmbvpIcJZiTPnbeWvL5GA37c9EF2A98pGng2967CBWAs3uPZOhaA/qkV9n7/Hx+kb00AmF7mtFfYV7Ni0AwYnZWA+JLtUTKLPjpLkN/Cb84IoOcXRTO6rP0jc7+xSr3oVZAF2l5rA9nK2cqj6VvBewrkoQOTIe3T2YKhqsMvCbaZKxe/qg2Y0b97dnNdZQz3fK2KwwtAf7+85b09+QLQD5qxBaB/RcgzAuhAwgR8pazLzK0MESWboyXw6ggHRIDt7GGWIU6wbjP/bxVity7hWWLevBXoQNBTjItqJwQTvpxu7/X4HAH0HADmulKf1v7MgC1KtAyeIgWB52VCG6+VuPyIAHpGctHZ7WNjSm4Oh0Dyxm1J9wkWzWz/IsrrT1QG1Rw9R0rpGQD0RZf3ygH3PffRADpnVIFa5Mzs5/tIp+S+tz3+W9MJaa/X523bkxRd6rPIeMZTZqm2I5+MQ7agQQY8x5yTXsS4rhRkEeOBpkc+w5YuZSIYj85kns8dnZN5VQMiB1+r4gM+X/sT46XSuq8FoKMPPQ/I6uR0yDlt9IytBQ6YnDEyZh55nB1An4AKJ9jv/u7vPp0y4GaVL7pzgDX9ucwajvXk+S1Owi3tc2bWV9HeLgN99qu096soZaxcpqDYnumR8/rSa+OHyQx2SRlOAkBnn3PvHc/EQwpErOd5ldYC0tl4+M1Lg7cXgP7SGXzf3wcWKQttX3MMlylGXgPLOvFJ+8f5SN5INygIH0AhYEffUT2gybNKo+LZKpwI3LlW6eStZufsAHpVANC76h7xm0e2e8FfrDUnMBjPSx7zudRmEFj6yCP/V1Vmpl36yPvuvbbgtPaBfRnNALzTxiZvq5pD1qm8Yj+Qy1MPfU6eFpRGP64KBTC7Co30pqqeoI+91klvDqCi90/bfc87bjPfyfAAKmuk9hHkWODUtuT1ERU96TJl9LMdalUj6DQQ30iuAtQ9Dx2xYwHoe2b7/X7HOrUPOmeVOnZVrQbwzFnOne5VUk57tJaQM8HkFt34jAB6GfuVv6eb29P4SXaocVZPmr6/fK7PYQMzMWHbX31W6oBlFNSD5pNv5OPl372l7c82kKKAdPNnrgu0wbdmy89HrvwFoD+SuuvakwILQD9oPSwA/StCnhFAZ4iUtUC4T0chAVLpIww/QOsIJZRgnFGsOSuNjoyTmbn6SEfydqnXTzFhm9JjZJBXmomTjWHgb0rBvNfjcwPQzdNUsip9WRkpyq3TOpiZktsM6BS6a3viIwPo6MhJOzP0olkG8jZyfyqL288pwxN0nw7dLRg/jYkzAeiLLu+VE15/7qMB9HrA1UJiZkx+VAC9/cx4rXyzcQKnVajhoKKfTADuaLrUpsW9zC8dhBEPmCLTOTFmmTefj85MxccmXep/Z3xkr1a8u5KC5F1loo1H0/nSzsLzC6QwXtLzXgNATy+Ype05pgMNjPRiGQQcLvTiskhucbK8hEueHUCfvcg5wn70ox89nYCs6fiS/fkP/sE/eDrpztsAhFschJfoWMlEI3BNZpCzShNoar/PCgh6xCr7DVCod+lL5unR3537NTA9QD29Nd013XNWAqoPZLpswTrmAch+S3lQc9wpKw+YgN74+m/8xm88nVqBzTLe985zJX1XBvqjV9yfvD49u7nWzqa5JqNnz+N7SzbvfStrvP6p7BDPVvlqvDvZzUYvK9X4SFB/77PP770HAL2y+cYAW7orefmow73qdW00xz0H/1TZxnj2Iw86Xy3c6CmAFTzzDOuIrkauBWaTb5U3J9/iu/h7/X89u+QPVSadgO5pX09aTl8JmSNIRXUe8pOeHFhYmeWq0JVcIniFXC3xZIJGe+fMPp9+Bv7D2jW4X0EBtdOpDYt3T7e+V+Z41lpIGL1vyTX2L5lqPTiTq9bNTDpaAPreGX+f37NOy5g2zoQcdlU+5SoDpW9VdbEMaevGaZ9W6v1WH/gZAXQ8o4pn9nKB6/b0zMgGcBccg+/ONlmX+NW0RdB5+u/JrSqO+nt+SnRP71e1iO2dnXcLj596Cf2kgHQ8qDZKze9zWfWPWP0LQH8EVdc1n6PAAtAPWhcLQP+KkGcE0Gcp69lv7Lks8MCuI5YF4TnLPic8je6TIkrQFKV3BHD/kme/VK5MFG2RaoHnlat7yfXP9N3PEUCP/hmH29H/twa2Jdu2wO+1ufyoAPqWfr3np9b1JSN2+/drpZqeu8ZZAPRFl0+tgPf7/0cD6ILWymDgAJtZ16+VAfyaszGBHEZpZeqM08nE4KysOppPA/houpB9RbwD0QPZGNoZ7nPktL3FoL5G5y1dpuPxiIo/1+59Sf69FoA+A9SuOYheC0BHK/cCQnLUz17wnrVA0hyzOWCOcM5em6ezA+hVz+Cw4sD/8ssvn06l3AMeOMNkCv6jf/SPvvilX/qlp4y0lwK2L+VXrWPOd/zW6flkx//0pz99asVRlqpR6e/6oXPGn+3Y7tfstmm/Td2157+kw07632LjrQz0s62Qxz4PPqQ1gxOAXis2+18Lun/6T//p0yjQKNv9Vsf/njfZtmr42c9+9sUPf/jDp1NFrLJAVdQrcMd4tAzf86zXvnN2AB1/ST810s+qXoinPuogf8twNuI3gVDWWMkMfDGPPOiAM2vQvcmzo4MpX/oOyTcZnLLNneRbNKM/136xVgrZ6uSdHuWy+LVdmL62qc9MP6F12v631/y7SifmpSBMfxNkGAgFoK/FQ9UaXypvuo/Re7X+PF9tV+z3dLRZGfAo/Wz6BQPqZqWX3mmCe/PeC0B/6Qp/f9/f+tJndaZZTjzbYdoQ2UPTLprfu4UaZwTQ7V9VoaoMFe8CoLMX8A0nvl5VKHt7BhbMDP5Jl2mLsONm4A2+WLa7Z6iFGd41K9TgjXiK81YeXwDv1mex1+a9Za6v/WYB6EdTdF3vEgUWgH7Q2lgA+leEPCOAftAUv/gynNOzjKK+ap0iZLcRZ0WdvfhGD/gBB3pR7QyqSiAe3Rf1AY9+8ZKfM4D+aDp/dAD90fTbe/2zAeh7n/vR31t0OY7CRwPonM+c0E6ZIviwk8F3NFB8HBVuvxKnUtmonHmyUTtnX0T6ASPXyeCNLsaj6cLhVylSQHqAgDmopN5s3eHz0f1Tt3SZJaWPvtfts/e2v3xNAL1ytTlGp6N3ZoMc5ZTdQ9n3AKBHLw7873//+18D6HP/cKLLRnZyUs1gxD10uPU79rbAXQ4z/Pb3fu/3nk49kz1HJwCdsx+IfkYA/db3f9TvFoD+KMqe87r6HSuR7rSPyubigP7Od77z9Qk8q8rBI6uo0AfK8jMK2PnJT37yxY9//OOnkta1BxGsg/cI4DEuAP1l62ubAQzoMP94PZ3pUYeALFUOalUhqK2WPrIz88XIGHzkYR3VzsfnMpzfqs1Hma5VjVRSnSwDRAFKBDWQefyOlRb3rPRa+jVZyGdVBvrf/bt/96kSUK09ZtALECq7xJ6qPLyR/AYwVT2o7FvzNEvHy+50D6e9GKjfPtyjS83gsTJJ8R+H+eCL807pFI8M3GmtbQHRuQafCxBYAPojd+m69nMUOCOADjgnO/J/1BJCYFYB5MYZ3EqnqIIGvnGp3VCBLVUOy76391Qscu96rDfiJ+zuzkB7z3Avj98mYr3VKl0A+ltR/vO77wLQD5rzBaB/RcgFoP98QV0D0CnBhJby6ADqlPqiZw9aljdfhrHAIMm5PiPibr7oG/9wAeiPm4AFoD+OtvPKCyh+ns6LLsetv6MBdE5BTi9zJICsDEkjMOqjHQxegLDsXfKT807mi3E6tDlMcwaqShNdOASPpkslkTn8AtMZ3D4XuDdHn48GBLZ0QRNOfuPZHP1vtSZfG0Cfmb3TuVt5wZdmT91Lt7MD6FPPEfgi+/wHP/jBU7Yap5d1bLSmZbx985vffOolf295yr10nSUjOe0CAfHdetobOdCA6AJ7Hg3K7H32M39vAehnnp3jnw1AF4BmH8nypsfwb8hmta/tb8En2e6PDAJLLvApOPVnx3Nkx9IbZJ4764EuywyINwP2jqfSy6949gx0dJ76Kb5Jb6Wnmf9HHZXCBfzS/4AiyRrr6rUywYHnZbsDdWY2+qPe/dp10UHgQicAqixOf6NT0lPRKHCZb40NU/VHwazkHHmnbHFZ3MZa0tBzrE2VmfwWAGXOO4FLAHEn+V5vYzp060XQGp9e4JS9WMn1yrl710+B6DP7233KLPVbfjg+Qs/wWkF57vupSk3bd1oA+lvsls/7nmcE0KuYoS0HPUJAliQCvIuM7pzBSrVD4D/An2aAzpzhMv4D0mttxMZ3ff4Fp/vFxwTq4++q4Rm3LSc+wgpaAPpHmMX38Q4LQD9onhaA/hUhF4D+8wV1DUCnXFdCkdKd8n9vFNhBy/nr8lBl0l0qI3PU/V7jOgtAfxyVF4D+ONrOKy+g+Hk6L7oct/6OBtA5pf7wD//w6ZTZlRPYeDRQfBwVbr/S7L9Lnv+Tf/JPnpzuTtlEHejCST/pAgB7BF3iz7McYxlOM8K9zxntt1PhT/8yRyenfnQBQmzpcuQ939u1XhNAn47RrYP0udYir0HLswPo02nFQQ88D0CfPdCVT7au7X36/Wu1aJKphn87Oez+3b/7d09gmywYwboF7cqUy9EPcFjHdQosAP3zWiF6K+uB7LR3arUCzPqH//Affp3RCoSrOhtQ61EHWd2+NtKj7Gv7m8+lrGF7/FLFm0c920uu+x4A9DKXjXpgp6NZA486yJUyCQU7zizkWbnn6KCCO16nAAAgAElEQVTG7fsAVgDNZIPPBWa8RZUSNECLSpgbBTTU99y6F/zl9Hyy9KvEkOyzPwSJ2hdOGZf1KCcDAe/pOua7agPGqkPZ//aXii32Ft0VcF5bpHqUG92/AAT3QkPnLVVoqhDUuvBvOoY1UKvHT4Hxj1qvn7ruAtA/RaH1/0dT4IwAOn6VHoGnpEfgH/kEjPz/ZZ0Dzidofs0Wm3Ji2viuLxCLvoKPaeN0qRIVHAJvewsef/QacL0FoD+Cquuaz1FgAegHrYstgE4xy1FYJoLxkUbW3leZpX9mX8rZS2fvtbbfuwagU3CVP/v1X//1p96As3/Orfe793dTOB1tqFwD0CnZ9SrzuUhV5VvW8RgKLAD9MXR11QWgP46288oLKH6ezosux62/owF02VuAMadI7EoMy9j4iAA6PYLuRwdUxaVeyMap/6EL43pLF/Q5uoT7cavj9iuVgY42Mqp++Zd/+Yk2W7rcfof3/8vXBtDPRrH3AKDntJLNoYyy8w/+4A++BkA4vDmk2DjANsGyMtOr8DADVmamv7l4zlk2M9LStSaQn4PdKEtS9pxT5kmAg3/LNvlbf+tvPY05+Y3vuS3Ta63fMwLo5jswyJwCaQJSy6x8Lfo861z6hV/4E1mSMxj7rMBP78HpHFAHQAskU9o5gNEIYASa8W3IRJ+B5u3t5/b4NmDpOUf47HFq/bWvAYmc8arWOP127md7vH3OGX+m4z0A6PTSTtnO6a70tY9+CLDCU/ATcqvS8Y8OspqVcPA12ZQyKfkT7T2ytj1IrvmMhwCpnZ67bHkjO0ObAxVYZGPyqwGpgERlohvpovlD7e1aLNpfZKnTvKNJ1ZJcx3M5ZZ+7V7xC9mggPl6czPV87IHOqQOcnRfesubPCKALXi74SXWOqjoYC0i45V2P+g05UdbxI/raH/WcZ73OGQF0fEEQjxNP4VsROA/g/pVf+ZWnAFtjALo1Wtb5S6t/TR7q+lUzob/87u/+7tPJT1YlDaOAIAC6TPgFoP+/T/qUOat/vJFeF4YHs6n9h/E12mecdb+t5/riiwWgH7QKJoBOwSMInTbf7El1hpJalT3CqD1jZYGM9zKEawA6IZEzGcO+VJrkoCnZdZn5DOamsuVoce+xAPR7KXjs7xeAfiw959UWgP442s4rL6D4eTovuhy3/o4G0Dkj9ePiBOMErleX8VOlAY97q9e7UkGJ9CuAOWc2B7dxOrTRJecgp/jscfpR6VIGDUdBzkV0eWT529eb+fvvtAD0/+epLLGTHVWpVA5FgbcF4M5WRxzfnB5ODhCZ4Z0cRJwfTuss58etrZImmC2bpOxEmYqzsgbnuQw3J5BN1hqgmn1RmXej/bCt+rB1nAWupWMBGGrJUN9Wui3+wTmHl+Cznq+sVc40oH59z4GtsmedR9g696/8c1/hjAA6gKmKAoFdgbmPzlTdM1vJwQLT+UI67/Uz7Ln/Pd+xj9JZAtPxF3+zZwCL7Z8+82/gK/U9Dgxpj+drsL+nfJ+ZY3NfW3P1ZAbUta+NlZQH8NExyo5Vohq/6dnOEEgx5+HsALq5SObUS5be6jQHH/0AlJfJ7TO5RWbZt488rPvWPjkG9CZPyXYZhda80d/MA93ZM1nvsuXJ9p7VCAiv+goZ6LDv7Em6ONDdSO9sX7omsMl+d6+eyeg+f+/v/b0v/v7f//tPFScC+MlVtqdAC6P1E0gOtC+gCVjl3056QO1e+BzPwKuPntszAujmJf1HQERtKY/wex9BvwKL7bee6RGVwI541jNe44wAOtBctRi8wed6keM12jx1zhLu9IeqTOzlDVXrKJgW/6QbKOGOnwkCE6zv80evRLUy0M+4Oz/mMy0A/aB5nQA65810FFK+OFKMZ3AUzlKaFDkKYedehn2JbNcAdM6rnDicpzNC+6BpePFlZiQohfzIiNsFoL94Oh76gwWgP468C0B/HG3nlRdQ/DydF12OW39HA+gc/cqJcXxxOAUAVaryuCc/x5U46nJ80AM59DpnpoPSkmU6oc90In5UAH3SJYei8QwZIGdYPQtAPzeAbo20N5VLL/MMcB/QYmTrlIkWqGmUHcdB2skenFlHVeWyTyZYb110ct5zFgb0zB6xlbvlRPJ333O6XhWvjJ4jnnSGoO4z7L1rz3BGAB3QFFBqrA2Y8V47/oj5CDi3vgWLyHDqPMPzXXtHchl45+TPUS7dCZgL/DLa08AxoLU9xY+C/mRaFSeMs4XDpb1NL6IT2NfWG30Jj3FyhM9S1r5Dr8IL0JQj3r6WTTaBxLPJ1bMD6BOIoI+VxWcu0PujH9Z0ASA+V0nz0ZUMrPtkVaB5wHlljwW1kIH2j3XNVwfUdgLRZ2BawBXwijwuuM2+ab8KIvN++QDp4AJknAJUCvYBZrq+rGWnkvFVh8CD3UMAXe2pCoR17bLi8YkqhBjtUdd1jzP4hI9e12cE0K2bgpkFnlnfAnmNZwjoqnqBdU2OBKJanx+xSsHRa+6MADrdoeBewTkF9pLnBdgaBdqUGY43TLvgU3NfgC355MRL8cx4mUBk/NCJh87A9SrVGD9K9dsFoB+9s9b1LlFgAegHrY0tgJ5SxjmBOYoQNz5aEd3zOpy6KQ4UOAod5m28N2L5GoBOwa0vkPuVafHSUiV73nHvdzLyKSsM39mzaO81Ln3vGoCODqJZne5ZL6czllPMYHkPvZeuzdkC0O9d0Zd/PwF0iuKXX375xfe///2nEmocPLUo4OCx5lXlYFR2UPr+/b//90+R3EZKH8OXEsjZrMyRUwmuDHzjGQyfx1H1T18Zbcp6Q+eca5w93/3ud78+yxjAW81NkakcQeal+SGfmhtKdBGxytu9p2PR5bjZOhpAP+7JPtaVZhnmSrZvyzV/pDeejoAZZHA2J/9b0vxzB9A5on//93//qfxqGehsCmtE9vmv/dqvPY3sl47XzECfa6PKGnQUz5qjTElX67uy7ewKtlV2ln93ct6yCTnMylSlZwey5Ryb5ZzpSmWcc/rj1xz+To6zSj2jW9cG6NcuwVgm/EfNgDt6D58RQDf3AbbWU9XTjGfgqbUyscbo6kALfhDnGfwg19bIBLJVicGPnDK5gNZloLLbZyZ62bt0ajyq0/sGok+bZZs5Vm9l+1sADIe3PW3s9G+0DchHV+0i7GsAXxmwlac+ei/cc72zA+j3vNv67e0UqOSwgAXrXKCKoDSgTzau0X4qi5vfrKAwlWZmMkztS1yHnezfTrIy2Yt32pdV5CQvk6Ps5GS2UfKTezjt+fR0cgFwHogOvGnPsskrE+6ZK41v5BMp0OYMbT1vn7nnf3lGAJ2NJdCpthv4Y+cZ/EiA0+l/LgnP+CkQ9ej5e4/XOyOAjh9U1cKIn/2H//AfnmR6lWJgIWQ4TEB2OP7SuiTLr+Ej8aEqpxRYyyaZ1TTwJLyPzoiXdZaN7v70xo9wCDTU710VM1VI6HKd5AX70emdOwQeVMFslXD/CKvgdd5hAegH0XkC6Mpk5CAk/DBEyprxDIYtplx0JcC2qDyRSfcattcAdAZkEZmUx+f6/R00HbsvUxl7I+O3Ej9ocu9xDUC3FhKYgMR7S0ve+6zXfi8y0rx5Tus4QP0MSudL3nsB6C+h1su+O8sQAr7rucPhNB3Goi2Bs057oGMB6PvoTfnOYOfYw2M42hjrv/qrv/p1T6VK1H4uAPqiy771s+dbC0DfQ6X7v7Pte9oVP2L2+aRWet8ZKhDdP4vHXuFzB9A5L5QadHKEcAjRDayVX/7lX34CiYzT6fxWADqnf859jvfpKGMHAdnIZbZFGef0/FnKemafF6Cafl2ATWMZ6K6ZQ8h9APmVtQ1Y92xszUrH09tl0eU4ox907zPYpMfuouOvdkYA/T/+x//4J7IkJ2B7Bod7LUzsVev/bJX4rq2SCZLb24A4vMkeR/fObTKC9ywDvOxd48xAn3Njb8/qEtPZC0zsPvZ4Gbr2PB5SBRcAXxUO+RTqNX9G4GUB6Mfzpo9wRfLLWmfPAp0EoTntt0q7GysxL2hFQhI/nVNQzmzHaM8WSMYfMcGkCbRX8cVoH5bFiab1VzfOJCgy3FHwS73ZC/j3/E7vlI5f6fhaOc02Cx+xhcoZAXQ8PZ6JR88WG2eQl4IqZoXW2sAaz/B8Z+czZwTQ2QeB1/gDP5UTwF2ALf2Ij9T884niL9vgjmyCOQczaQnvylYyuq8S7vgg0Dy+Zh3RFQTxGGEeVQWaQclnn+trz8d/pVoQ8FxCVu9ulMCVHSlwoWMB6O95xt/u2ReAfhDtJ4BOWeugmGFM9cY6A+iIOVe+D8NOaBvvLed3DUDH8Os7gyZnAdCL2KaEy3B1YrT3HtcAdMJT8AKFjjE8I87uve/Rv59rRJDF7M/ynhS7BaAfvTJ+fj17O0ev6MpZ8jBew7kk4jEjclZbWAD6vrkRRS8yn0OPg6AS0DLM413GAIbPBUBfdNm3fvZ8awHoe6h0zHdysOWQO+aq7+MqswLR+3jixz/l5w6g12+Y8xwfyvnBblKqVYalCjbTTnkrAL3+48Bqcrj+hpxjSjR6rsqoz4oLnj1wbfY/n+Xby0CfetUE0qsoE5he6Ua6eUHB9K0yrnLY1695lq49g036+J113x3OCKBbXxOkPZvD3fPk92Dn2rf1EWb/nvmo4oMREDYzwendVXooUAYvsMenHR9obj9OcG9rM09H+NzXrskuqlR7fMOcC2a3pzmBaztX6d8JEJ6NxgtAP9uMnON5+MrITCdbTksuJ32gaplGwSJ8CE7rv8qN+MvUJwWfZBvbqwFXSihXlh+wRKbOZKeqOgCxZsY44J6/wol3FeS61deqRgNUp78ICvAc9nEJM429B//IRzvOCKDT01pL5nDyyTP4MQWF5MP5O3/n7/wJ2X6G5zv7Gj0jgE7e0R/wGnyI7w4vwodmQBzZXkuBWr8k79MjjNbB5D2X7IDaO1nzfhMGxSaIr/Hl42dhMvcmT55lfQgeAJwXgFUwpNG7syHpoZICOxaAfpbZe1/PsQD0g+ZrAujKdMzsorNl2hTxJOqJ0fWLv/iLT6WQjPcattcAdEwqQ/IsCkEOCO8N2JPFqUwkWtx7XAPQOb6m8+zMzmSlTtDEqVRckZvvLTJyAej3rujLv5/ZUozgypkyJAWI1O+LkVBptCK5XXUB6PvmhvOucnQiTCnmHAIMeUE/VdCY5Rs/hxLuiy771s+eby0AfQ+V1ncWBY6nwOcOoMs65zTnYAIQ5vxgN8yegbNv6FsB6LMFg+fENzvpPeS09yCnyWgn+2ir689A4mkfTZ1q29phBt7M6wESgAqySuhZ9TjkrC9Deba+OYsddvxOOvaKZwTQras592cISJ9Up4NWbcGa/OY3v/mU/WN8D2WL23P2dn2NgWH1E+UIt9/Ng9N3pt9nzsdz84RW8/vbYLr5G7Z21fuMSv2WfWuvo6ezwKKz7usFoB/Llz7K1fgMClKRgKSVi+p1dAE+gwK/ACBVUbHuZ9DQpMWs6pA/orLwQO6C3fjhOvCq7kN2VilP2Xay81ILhtlexbXxh8rG0wNknnqG2lfwpwGvqhrBD/vRjjMC6IDMgiXirWeiu3WR/xmQHpBqPCs/PxP9zgigz0A8PACAHoheIB6bBx8qWBYucCkwMnpXuabgulrKNM6AXaB5PleVNPAeWIdxBpJ8lDUmaCkbEp9HW6dgAzyYDHFOvrsA9DPt5PfzLAtAP2iulNWtdx/GOJ0fB93isMswsuqXholU2s84HVO33DAgTPSovrRAZI4jhhMmdbYjBdx7i2jVm9mJFvceFDYKdSemzqlmJOjey0H4cno4ZRGcrfTRXjqmYMkKEqVWjy2jKOCZrVO/ytmne+99tt+z7ot6dl99wf/gD/7gqaceYLkeeiKT24scJO/pmI6gsrEoL0oI5dyhrOE3tbSYJYPQKOWSoeu3+CjlcvbvtP6K1DR+btlTwIKc9BTFeh5RvutnZJzBLf4vRR7g/uMf//jrE9+rvYjfic4U/UzBfE/Hostxs8UZnPwWxVtfQCNn0j/+x//46cSv5t4+7gnWlRYFPk8K4NNlLRk5kv/oj/7o6QTQ0EsqJzozCe7V289C7VnykP5chgXnTjqZUVZnB32u/oJ060qpGjmpy+oh3wrkO7JcYc4stk4nMKASsmRTgW7soOlUSzbnPJvzMEHz6fidLZQ426Y+To+tZQ7dNccZYMAaqSf6R3GWvda6ZdcqCQnUMZKFVRigz377299+ap8jEP3ITHDr355wL6OADGvdad2f+UCHgjasS3rlDPA887PPZ7Nfc0wDhirRbKzShLmxtys3bd4miDfto+17T6B8lpQG2LWW+Gzo6Z1s1fY22lZ1wm/OfKCfZJOf/vSnT22+0CxfGbnWPvrGN75x5tdYz3YwBeg68Tg2f74An8mxzglCW/eX2gnO/UaPSCcIPCeb7V/7uu9OX4zKDmWIG2cv4q3snPeapeM9+9QB5ntY6wDTj9R7eC4JfglyshNdajcn8IGsnPIy/nWvXmI++VgFLpCVfCXubcRrznzQ0fi3+J8Fbyx97WWzRUfLduLD+MM//MOvzwki288F4/r8yCPeQL8PD8B38IbWpvVpvxQs7LuzyuvUCWYGerbD1DP6W/vJGvLu1hb+w9dc5RpjfsJ7990jafjSa/O1oy0bjF42dTG8B293CpjqQPsCn+jWBT6RGwKOsyH5R8vY9/vPzf/80rn46N9fAPpBMzwzJygKjhlRfNBtDrlMvckAWphBJcAw13sNMAZkSqMx4Jxww8jOdszyKBTyFHS0uPfw7oFd06FmrZyRFpfeV8Q7weGkeFg/0e09CV5rs0wCQpbiUp8YQFClxusbaZxZ0reuh0p9Wg+cXpxwTn0+CWdCHY3LGKqn1633e4vfTWdvgQr4IMdxylwlHZ8rGYRGDJ6ytuyXDB/fV3LHKcCg3kHGz02BqSQUZXz2WaU4c67lPJ98fCra1n2BXj/72c+eFOjZSxF9ncDR93Qsuhw3WxxZglicjIr6/Brxf85NJydQe/He1i/HPf260qLA+6VAJYPxd6dKLoJznfh9wXYcALNH50cpv0c+9e70CPQgv+iZyg2mm82+3QL26kPKQT5LLAtEBNzRXelXlTI8OgPWM6ZbGuvpyqFHB5q9yWdPvtnfNUfYBNMD1+g5OdXqcRy4NjOV0q2MHGeVnfX5vbZeOsNuZr8qC9kJOK0/Nf1JZa5afx0ZYGwtVL3AWJljdsvZAQHrLRDAvstxaZwBMGeY32vPUAWneiTPQBl7u+AY+76yrNbLLB06nbjxs+7ZviwYZoLms0/qrOQVH7S/8bIzl22ftK2SA3BDEDmZFoA+Sxgf0ULv7OtqPd/PKWAdlGjD/ih43mc2LR6bbZu9WhvIKnxu6Zn/1Zrjd+mcAcFkcfax6/HDAJqM2dPGyic/5++avg+8ILmATxT85O/2LDlsnMEwR+siZ1hXJVJJonKiQyX1zeMsVZ4+Y7zXn1jAmft1T7Snj3mmMx/WxvQ/b0t3n/nZz/Bs9rI1Zq7xDT5WdpOR7Mx24reQgc028PmRx+QNeNzUHdoP+IX/S3dgE8ygnOyBrtXzbqvazCDbSsKH8Uzf9vycn/DeffdIGr702vZ5NiSZUosco3XQ+89qy3Q1YHnAOYymNj34c/iH6id89tmRn5v/+aVz8dG/vwD0g2aY8ZQhNTOtt0zvoNvddZmtM6YssiMyOreOJArNzLK468Ef8ONZXp+xX8+2I5RaQjGlvejaFLv3BKAz0oG6lA4KxzT435PgnZm46E/Qds7ekRPwPcLRM4F7ShOnuMxOIyGeoSaQpahk0YHv8SgbK+cROs+ypNHZOJUPNKK0dM7MDspK5c4ovfUZnGXK3yOtbnlm9KwkUeCCde0ou6xo+a7fnPg+OSVwo9P6ZrgVpWqPt89veb63+s2iy3GUZ+TJ5HQyKMiwsgfsP1lkTgZp4M1HyYA9jorrSosCL6cAXp4dYbQHC2ahqxRsx8lLFysj/Qg95eVPe/wvtnx8BiFfyuxFp4J2OT0qqcxRjkZlm6BZ1WuODvhJxgaUpf/UozwH2exN2N/SQf2mjPupN9GTppMZr53AWs4ctkt9E9MFolnO6Zxsx8/cx74im36W7iYTc8xzyFW5ZwYYHwEIWFfpe60ljlZrZpYfPiP10/uBu/T9stGN78nxuHVmT2B8BsPYz4IaOqsOVXbZ1NvNVw7w7E3jc/taMAyazYzEyQvRdzrTz7gWeibrtoAwI9pEX7LtvVbAOjPN38OzTbnHRuUnASzZS7WBkMxgD7QP9oA/W3+E9TfBdHu58r72Xj3Vgbzda2afX6Ole3mP+IN7eX4gjs9kc/ZSvdb9+6PobpM2+GJ9540lUxRIMBNypk/oXn+iOUg+FsRUkCL/x5mPEkzocfnik6Fnfu6zPNus9GmP10aSr5UMzXbit8jPekSi3J733/IhPML6bK3ieQUQ+dsMrI1HVbW2PULuz2Da6bfOJvDetXbJbzr1jfekh+2hs++woSdfn0EMk14zCLvEz0DzgqzYknh0NiT/15F42d53Wt87JwUWgH7QvBTlQkifETSfr7ntlZaQPoqZzoifybwOIvWhl5kK2+wbcgQtCPQi1I2MgsZAr0Nf5kEXq7QVgJcSUtmsKYAedOsPcVlGVYoSJalsKdnWlBqGIQATkF41CIbc53SgEdCcwlJ2T9GkaFRkbmWHciDda3B9DjQuw4NsorTXg4lhy3hlsNnjnAaVyRWB/9GPRZfnZ5iMKpBFJYiAAqP9x4gQZIFf5cz6KBmwH33Nr/c7NwUKQA1otQ9Fxjvpk2VfGcuUwqvvrRx1bqpcfzrOJzpDwakF/HDaok26Q07xQObXeOec6gFt5O/MVJ9BnNPp8xyAXmbzBNA5d2ZGxAxuPcKGeQ0avYd7cLBV/lcJThkuzSPdqX7U1lqZYwGb977fBHDTWc5a3W77rtPXcLSf4V66HvH7WT41wMy6AJxtAfT2t99MurSvjRNA56gtoL+ggzLNj3j2t7gGGtSCwIgvtpbJtAL17aN1fH4UKGCobEzrY7aJulemFaCYX24Grdl/VWyp8uA9/oUqVngH8qNAoimjK8/80WY6eVn7SvTGF+m1U14CMqPLUfKyjN1t5u578MvPZJOtn/6jrZGj32cmKtHP+Fcr54+H2NtkDN/qW/tZtwG36QxVsclemL3NazdRsNysWLMNrptBtf7vvVSoOXpN7L1elSuq8DRtSPSb/ufPOYFrLz0/l+8tAP2gmX6vhq3Xn6U/jiDHVFzOrrT0vikrZaTfozh3TUx5lmaZWSjvCUBn1Ff2hGExAw2OWC8f/RoMqSIKOVly9hprp0DhYVhE59mf5aPTx/vVIyiwLmPLnkGjSp6hzypt9bIVkYMKja1DoGitJfC7FEJrLiNDQMdHPxZdnp/hSh4CoLblxayPIrmtl7kXP/p6We+3KPBoCuBJM6uxMqDAYbybjhCoUuUQOtnnHMy4DVStXLoRbdId0C2w6jUDDtL/ykCdzrFAtbLgZhn3Wb49B1j8dmagcvAUFJBD/lJZ20ev3496ffOiilh9z+mlzSPaz7K/s2flEfSYQegTTD/i2q91jZkhfS8I9lrPvOc+M1mgCgHWxaUS7nwC0yeCLhNYm71L7fF087Jg33tGovefJbQnPfDnSmgLdlrH50mBmcXt86ymcq9fzn4t85OdM1sr2HsBT3xeR9xryvVZkWMGE917nzOukikvyUy03spLMpNuNulyxLtsA85c8z34obclufPNH0GTz+Ea9nJrzHoLDDXO6rKzjPdb+llnBcl0BmNBPfGOWZ3DOp5YxfS/zNaq2QT0h6p9vnfd4ZFreBtYJdGtoAb0y4bk/zqy5cQj32ld+/EUWAD6QTQ+e6b1tdc8OtJt0eIratc7rbKUCcJ6nBy09B5+GQJkGvIpdh9R8X8EMYs2bD3MQIrKc6LxdJh8bhmdAQdFXKY8GtGokmfW4UfMZHnEupvXnGDxBBjs4emUr8zc51KSe9HlT6+8WTGDs2nKLY6lyiDjUWsvPnrnrut/ThRIVwhItf/SF+gPs/xeoOm2ZcfnRC/vWqbXLJseMF22Np6FdhNgfi06Tf2vNkIzc7W/PReEvQUeC14NUJ/tuHq3fvNa7/c53GcLvNBLm8NZnpx8PDIIO9pOAOA9gAHPrYmj/QxnWHcTrJktwub+rirhpV6mM+tw7uttxupHsLtniz9yLZp4N/y5ahqzP+kZ5nk9w+tRYFbz9PnI7MkqwmTTzD25bZVy7xsnz3ufKRfeS8uFW2ngnasisA1UmPKSXnY0Ld6zrPyIMvLWNfTS303duuQ1MsZZufMCT/Nnv6WfdeoOdIQZzDMD8/rc97dVfbaVc6sQW6WLLd95KV0/h++j7Tbbv4Bn9KsyUPp9NP4caLPe8TIFFoC+VseiwKLAosCiwKLAosCiwKLAosCiwKLAosCiwKLAosCiwKLAosCiwKLAosCiwKLAosCiwKLAosCiwKKA6t1//F7Dmdf0LQosCiwKLAosCiwKLAosCiwKLAosCiwKLAosCiwKLAosCiwKLAosCiwKLAosCiwKLAosCiwKLAosChxIgQWgH0jMdalFgUWBRYFFgUWBRYFFgUWBRYFFgUWBRYFFgUWBRYFFgUWBRYFFgUWBRYFFgUWBRYFFgUWBRYFFgfdLgQWgv9+5W0++KLAosCiwKLAosCiwKLAosCiwKLAosCiwKLAosCiwKLAosCiwKLAosCiwKLAosCiwKLAosCiwKHAgBRaAfiAx16UWBRYFFgUWBRYFFgUWBRYFFgUWBRYFFgUWBRYFFgUWBRYFFgUWBRYFFgUWBRYFFgUWBRYFFgUWBd4vBRaA/n7nbj35osCiwKLAosCiwKLAosCiwKLAosCiwKLAosCiwKLAosCiwKLAosCiwKLAombXATgAACAASURBVMCiwKLAosCiwKLAosCBFFgA+oHEXJdaFFgUWBRYFFgUWBRYFFgUWBRYFFgUWBRYFFgUWBRYFFgUWBRYFFgUWBRYFFgUWBRYFFgUWBRYFHi/FFgA+vudu/XkiwKLAosCiwKLAosCiwKLAosCiwKLAosCiwKLAosCiwKLAosCiwKLAosCiwKLAosCiwKLAosCiwIHUmAB6AcSc11qUWBRYFFgUWBRYFFgUWBRYFFgUWBRYFFgUWBRYFFgUWBRYFFgUWBRYFFgUWBRYFFgUWBRYFFgUeD9UmAB6O937taTLwosCiwKLAosCiwKLAosCiwKLAosCiwKLAosCiwKLAosCiwKLAosCiwKLAosCiwKLAosCiwKLAocSIEFoB9IzHWpRYFFgUWBRYFFgUWBRYFFgUWBRYFFgUWBRYFFgUWBRYFFgUWBRYFFgUWBRYFFgUWBRYFFgUWBRYH3S4EFoL/fuVtPviiwKLAosCiwKLAosCiwKLAosCiwKLAosCiwKLAosCiwKLAosCiwKLAosCiwKLAosCiwKLAosChwIAUWgH4gMdelFgUWBRYFFgUWBRYFFgUWBRYFFgUWBRYFFgUWBRYFFgUWBRYFFgUWBRYFFgUWBRYFFgUWBRYFFgXeLwUWgP5+5249+aLAosCiwKLAosCiwKLAosCiwKLAosCiwKLAosCiwKLAosCiwKLAosCiwKLAosCiwKLAosCiwKLAgRRYAPqBxDzbpf7P//k/X3T+8R//8RdOxy/8wi988Wf+zJ/5+uxvZ3v+o57He//v//2/vz79G12M6PDn/tyf++LP/tk/+/QZbTqPuv97uA5a/K//9b+++J//838+jXPdoMuf//N//ou/8Bf+whOt0Oejr5kj56y917pDX+vROPeiNdiJ5h/xaN8Z53rzeb6/z9aa86PS4tL8zvXisz3ZvvSbePekkc+fwxFtrJ/oYmwfGaMLnvXe6OJd/sf/+B9PZ3Nub3jvv/gX/+IXf+kv/aWnM3mVzDpy7re0TRbgWckBsmArM498hrNcKz5tLnyechEtOj9n3WHLy6d+ZY1YK3Mvnkm/mvKo+W2cfHZ+Tv85yxp9j8+RLYL+//2///en87/9t//2J/Qhsr+1Y/2s42UUiI+nZ8XLjGhLnqTTt77X2n4Zjde3PyYFpgyzX9LFfJ6yIF0zXehjUuNxbzX1q62vaupXZ/TLbO20rY9tPvOZdJ7HzebjrzxpbE+mN7CXpv+gtZOd8vgne9s7tI/y3c21iRbkvfFz891Nukz7zWxFk3xMZ+Qxj1pVl+hi3bR3Pke6PIre67qLAosCH48CC0D/eHP69EbPAaIpVQGiKVYfXamiLFCwKdvTEA4QAEhwJqHHNrDggy6PP/VajNf/8l/+y9dnIG/Otr/21/7aF86/8lf+ytcBBp8bsHnrWpgBHOjKUey0HgvgyFnM4Gst3nq/M/9uOqO8/3/+z//56USPHLpo8Jf/8l9+AgqNaPM5HTnvCvpBH3vTuF0v6ONEu49+RJcAu9bONbpYQ+/p8C7/6T/9p6ezffFf/+t/fQo2+Zt/829+fZrvHABH82EyMtpadwUqkKH4/9/4G3/ji7/+1//610D+R3Ye41Ho70x/QA9r8K/+1b/69VkQHlp8biAUeqCPtfL/sfdnTa5sx33/3RfPvRWWLc/zQFueNVuULdHkISlRfrc2KR3ykBSpQ5mUbMrzPMvz7PD//okPTnzPThYBdDUaQAPdVRErVu/e1UBVrly5MvOXAzk+A8TIpuiEZws0ODfPnrrH53k0g1e8w3Tgz5/vLSjnVNpc8u+yRdD5f//v/70b/+t//a/d3onWeIfOSdaQO2/1Ktjg0Psfkjf4eer06Zzm5DhZno6VDHurdN7ee6NAFEj3Jp/oPe0jOsAM6sl3YH5rdso5uGXqV+ic7kDmkVHpDrcYrDkTVPwcQIcu0480Ay7OQbPX9hlPOd9mwCOd83/+z/+50xvYS9N/kL+K7mC/vvarQAI0mcG+3ts+csabs0/eio2SfEn3IV8KMiBb0MQILH4r9ts+uky7Ntn71ujy2uXE9n4bBTYKnI8CG4B+Plre1CdRSsvsME9ln5KQ4UfpfO2RdzmScoRPQCAnHWWqzL4iWW9qQS/8MIy///N//s/OkWnGM2Wu4JHf/tt/+278wA/8wJsNMjh1CZYZnf/v//2/hwZeQ9+yS1Po7w34W0ubosY5S9Agx7mfp6HH8G28BXB40i9nTM67AAZzGZ2cAuiFRpzg5Ndrv6JLAVEcJwa6cFKhSXRBE4Mj5Z4u7/Pf//t/340cQ5xD5PHv+32/7+H3/t7fu5utfXLj3IAeZ0O0dRYU8GP+bb/ttz38jt/xOx5+5+/8nTvaFoT3Wp3H5BL6/9//+393QQU5qvDgDGgok7MgvHviuec+K5rgEzRCq1lBgXyiN6BVDrxbCriY5xH+nsESU0cuoGsDSp7LLR8F9zbwyn/6T/9pN/7jf/yPOzke3cnvH/zBH9wNeudbvJbgwqwiNumxzyGOn6dOP/VO9PyhH/qh3QhkCBh8i3Te3nmjwKRAune+A/vIoANUBajgsMC6twDUnZtLpn41gzXp+nQGcsqcXnVLANesajiDBsnoWZlg/vxWgMu1fPLU823agPTN//Af/sNOb2AvBRLTM/EMO4Xu8BaC72bg9QxiRV82W2OZVbx2ne71vuiCVwqCpnPau2RLY9qxtxLce0maT7qQu2EF2bXRJbv2LVaCvCT9t8/eKLBR4P4psAHo97+Ge98gQDTDb2ZfOxQ5NSmXFKvXnnU9AQFgS05SigNFARhgcCTNUuWvlDX2vhYD8D//5//88SibDN8wQP7AH/gDD7//9//+h9/ze37P95TKeks0OvVd0TYFFV0Ze//tv/233bAXOWAAoBzGOQ38/BqvCVIA6XKe/4//8T92ssh7m3OcM4LfggE817qsyDI7OQgCGBgyBVmgU7KLPH/t1wxEIcPRhQPFmHRJpgMH7o0u//W//teH3/qt39q9k59lWBj2zR/7Y3/s4Y//8T++m8sc5DQ6d3ljTs3OAs8wgRc0/YN/8A/uBtq+9ooZZFSy2s8cD+hhbwpmaNiT0eLcAQ23vq/R5L/8l/+y41dn29Sv8IuAD7oDeVXVhFuhkWet2gLwv2Ala1wAl/O5c8n81gK6jvHfsqXGzNSsBUvlwgv4YW+USUau/Yt/8S8e/vk//+e7GV+UdUgHwDvG7/pdv+vWt8HZny+ABq3aU2b/LlhsOU+ABl/bkwYZVlCUGT3/0B/6Q7uBzoGCa3l7VlWaz+nnxzIKz06oZ37gtH/j2XMF+ZTxFsAW398yjQqozxaepX+fSeq7+fMC5QpCSR+yd2Zwb4Hl9hBd7N6uY3x4DbCXbpt8cvZmH5IjM2C0iku3AuQsE1Sce3QGMtf/zQpqAbvmewLnskNnO6lKP6frzsqNtdFaswfQqKqQM+DSz2hUMH008zsyeZaepmumN/z7f//vdzpa1bH4qdId7NfXftlHznh7qYBrMgyd2SjoYbZu0fIa+/ul6T7tN77wKvk5j9EkumRHv5WS/9HFHiJ3s4GWdu1bo8tL8+v2/RsFNgrcDwU2AP1+1upJT+og/Hf/7t89UCzNlYSlQFAo/8Sf+BM7ZzwHymsvPyr6EChhAF1mRiclGx0Mzt6nOpKetCg3fDPD5V/+y3+5GxyZaBRwwvH9Z//sn334M3/mz+z4ZjpG34IS/txlmyWRKfH/6l/9q91Aa4ZiYHFgA0PHz6/xIn/IokA6BrBhb3rnAOFAF8DLaw0mOLS+BVxwJqHVP/kn/+Thn/7Tf7obDDwAsT3JCf6H//Af3g0889ovzpMCUfDPP/7H/3hHGzO6oAna/O7f/bt35xq64KN7uuyD5AMQPWCSgUsG/7k/9+d2s0CbAm/OnflE9nuGf/2v//VOd6hMIqMbTX/4h394N9D5tbcQELjyb//tv90NazEDGv7Un/pTD3/yT/7JB/MMaHit2fiH9tGSX+hbhrPuj/yRP/Lwp//0n/6YXyYocwv70jPi6xz5BeQI6OosMpO1+N18b1UtLknn6dBGx2wOe2UCTXSc6ElmVBGLXPvud7+7G3/n7/ydXTBQcpxzMztFwM5buji+Z8l1AF68SZ+c1S+q8GCegSn2YOvhXLEmDedjchydK2e6FgScoH7BtlUqob/cyzUr11S9Bi2qrvLc95iZgbViqY3Ycz/73H8fcF6boJmhdysBT+d+50OfF9Bi/ew9NrFhDwrqbdC72Sj0zHuzU5Y9vCctAkMvbd+jJz3TIJvSHewRekPDfqxCxi3wIvlX1R0z4JKuiFecic67klTiFeffLTz72j20TDyZLbOcP1UwwfezrcGaz0cjOlb6dJXEzD6rhA06V6XZzTO4nC+P3vCbv/mbOx9CwSxmeqdAY8OzvvYru7F9VKAvPm0POe+rAnUrgSiXXhc8Mu23Kh7yd37iE5/Y2W9mPJzv9y3Yb9m19MPsWnuPfwU9Gm+NLpfmx+3zNwpsFHg9FNgA9Nezlt/zJg7Cv//3//7DP/yH/3A3F2lGgaDQ/+RP/uRu/IW/8Bc+LsP6WiPNKeoBUIzg6UiiQP3oj/7obnDSBUqsdSS9FvZhLP3dv/t3H/7e3/t7u3lmrDD8fvqnf3o3fuRHfuR7eoNe2sB+DfStxC1D2z5k8KGxwclcpD2nZsEcr9VhXJYfWvybf/NvPjaA7cscUWaGb87ze8sifi7Pzt6ljJpf//Vf/3gw8uxHzovpBEev135xzJeJ5xz79re//fCd73xnN5PXATToItiHw+De6AK4LiiAMyTQxL75iZ/4iYcf//Ef340qplwiI5bs/0f/6B/tdAfnZlmMzk3OGM9hANPLFn2t56U1KFCDI4aDFB04qH7sx37s40FGXSqg4db3Nf74B//gH+wG3qVvGc46wR4/9VM/tRv2Za1Kzh30cSqNPGOOb+v7z/7ZP9s5Y+07TtwGXv+jf/SP7hyzb7Wc+D4aVwKfjoNmQHADHQuIM6NfDm30K2tZINSv/MqvPHzjG9/YzfgiwAGtBQwZ9PS3dHF8F8BaEB07znAGBjBMHvXzrEYCnCi7X7CmYOoGB6lzhAxDZ3po8msNnWfLJ2exZ6zVBef0vVxlO9bzE9gS8HWOM63AHDKy1lhsrVukUaBpbaVmBvC5q9zcOn/Ye1Xvcy4U5GMf1UbHnJ3CVrk3O2W29bMeMxv9Wj3Hyad0B3ROb3Ce0Bn4qMzOjCqY3ALAxRZJLzbT29MdnIlTPlfpw3xP+2iZeDIBb7IBzxuCCssYX9t6Do2sNwDPqOoWHYLc5Zc02BvZGL6j9l3kJ938V3/1V3eD38pzNJxvJX2wlV77hffQwEDXgGJ8ym9nD5nZi3jwrbSasi/Zsmw4dGnPCpBK/zGT3ekA97RHT+XrpV3LpmXbvnW6nErP7e82CmwUeHsU2AD0C635NEZmpK+vC3Qs4nv+7lyP4yD8W3/rb+3AhV/7tV/7uE8Q57iMg8997nMPn/3sZx9+5md+5nvKAa4FRL1TBljveo2ydEvacYBMOu6jH8UAaGlwQFHWOZLMlPSf+7mfe/jZn/3ZnZPuWj2Fl9Hf0XNJw+X7LiPD167XY3x1aX557PtP/f9r8NzaZzu0FhyeZXFy1n/44YcP3/rWt3Yzhx3nMicm/mP0GQzTtddy/8VbyZXl/jgXz6x9vnkfp1SGOKMvOjBy0KAB/ASCosWpBvCkyyw1e02emeVB19K9/vBAOvL6a1/72sPXv/713czIq2z0DP5Br2tdU1Y5A+aVPG4+5zMVWIAueOiDDz7Y0cR8C3Q5x7tOR4ifi563b/7KX/krHw+OoioRrHVarX0+MiogjEOmUvnmv/gX/+LuvDQ6L58CvHiGytg291yX3Jczu+4pehdAON3BeqQ3AIvoDH/1r/7V3QwkrHzk2jLIa9fj1u/DFwX5oFVBBmYA3Wc+85ndwC+3VrFgZqgAznNCCu4K8DWrMkDGcuieeh5dax2XZ93S/ug59u2Jx3Tp5TsAOgpqQr+vfvWrO3lMfkwQwVlO1/7zf/7P7/ZKmeuc9F/84hcfvvSlL+1msqxMf/xSwBA94C1d6DMrZdlf3/zmN3dggfMPbeiIM4vK76bsmYFQHMhVNjELSiC7DH9Xj9S11RWWANIEV/DDvVz0lFoHkd94L/3qHKV/ZwUTwTrWjq11izSy96tGR5/CX3jDuHTA02O6+j67+NQzfQ1vzsokzn22mgHsZaNkszkTstlurWrY8hxY6l2zh/fSZgSgN5Y6fTbN9E2soem+e9Az3QGdA3Lsj/QGM4Ar3eEWAHS2SLqgmV+pwHj2m0D4AGa6Q+OedEMy3ZluXQQ6FGho9m6SKQyBAU8NwKI3FChsrhS77/FZ6dUCdclnvzPPdnj+5v33398NPDQDW+gZPR9/51OvS9oiT32WNX4DyRj8vYb1cvY7b/ApX+977723m/mbavuythrCPn3ymjZbcn7Oa2nIr1R1I3QpIN05nN/XXEA6PrvGWbfP/zv9dbV6eKo+vpYu9lzVG9Aln7jAsZeiy9pn3+7bKLBRYKPALVBgA9AvsAoOx2mc1OOn/j6VwBbpVk/IcxsFlwZEZylmyvASTL8AWXcfGb3QjjGSUXUMRLg1AH32f5q91irZOJUrSm4Ro973UG+o59L70vzy3Ofz99PIv2bQxtpnP1T27pIAerKmHouVhzS74h3zdIqsMcrWvvdT7rsWgI4u0aTM5RyX0eYpz33qvZUDZZjZv2ucTrcOoHu+yvCj6bzIp5wp5zZENwD9/gF0ekIggtmapitd0mlVpmGliqc8PNaX8iUA9EvSYa0ce8r5cM8AuuynyvNyJOXU5RQHkpQ9BgAGOgYAr6XjNe+Lb2YFE7pHeiVds8v62gPkdWP2NV27/ksAHXhu/O2//be/J4MfyIR2QPQNQH+cK24dQMdjtcUyA1UCvzhh7+WiE89yy/Y7gFS1iXNUmhCIU/UzclLASLrTrdEILbKvnZOC5RrnDtKb7770l9ApG/gsm8Z92VjO7NlnuuxkMuwcvpR7BtBngGu9ue3J7J9aLswe1NO2nj4H9Jw+FgE26fd4YgYIn8LP9wygy+K0vw1AHRDd++BX8sMApNcqgw5xTwA6AJY+ZEzwEQgpIKBKVORlwaPkxprrFgH0Jai55j2ucc8y4HefbnZJAL0WhMnk6du+5PuTQ4H9ZvKmClZr9dNbA9Dz/aJp8jcdHS0707zrbHe19n3XrscGoK+l1HbfRoGNAhsF9lNgA9AvwBmzT49DcvYOYtzVa6XZoXluxfrSgKjo1EqhcwiUUWK+5IVmgcgMuXoBHus/dksAek5OPJEzpX6hjHa0nKXVUhjxiPetzxPnzjl7kV+aX87BE0XQH4rePMd3PPUzpmKbM2EZ2XtpAJ0xmjJeH0rf6dlyfphTyBkj51bI19LtmgB6wSnmSpqpBHDN7B/laOufy/l0KMhi0u/WAXSyK9nvHJgXZ3Rl9NY6U9byzgag3z+ATj/gmGtUzjYgfS0vPPU+MtlexJ9mesSaTIxrA+gTPH8pIH2eDWvOiXsG0GXjys41yrRSphcgqExpbUWAv3/pL/2l3ZClemvXDCiky83eorO8tvvKKKRHz76hzqcAkmNBJfPdlwD6V77yle8D0LWj2QD0p3HMrQPodJQy2u2XyvAKPGHP3MvlXKCvCOowy7YGDqk04Zx47gU8r10ToC091J68tat+8OwE2Z5K/v7lv/yXdzNZcamLXRdQTp7MagZkWXq8PVFpcc84e7QH6tYre825dex97hlAR6d8CLUQoK+jq5ZQhvebgPoE0PkVpt9h0rl9Yq+geQEXa7NZlzS/VwCd/BN4R/aZC7yjRwjYFnxX2xeBd1UpuGQgyrn3pyxmbZwM7zcz7gUDJB9U6OF/M9ZWMLk1AH1mWbd3zk3PUz5v+guWmdjz8y4JoJMTtVYgOwJ/zZe0Ucj4qpvxJcRj5rX66a0B6HirQIR8wLUKsZ7O3SrL5ec2r33ftTy2AehrKbXdt1Fgo8BGgf0U2AD0C3BGZYYCsygdlePjtJ1KASPEOLeBemlAVNaBCFxOFMrVjBS/AEk//sipSHGGK8/EoXmsrOatAOjTyYkfJpBQbx60LMKTshVwjke8b2WqGLAzOvO5DoNL88s5eGIGFsxydOf47Od+BvofyvC+JICODj5/KuVluHim5It5Zmw8l19Opde1APQMlbJdyQBAj3FN56UythwMshGAFWsyNm4dQHeeJfudA674CeB0zgyuyWcbgH7/AHqlLznjgC72Z3oSvelSF0fvLClNB1tTEvSaAPq+qiqXdFDto/W+ChmPnRX3DKAfapnAeVwpcbNMzMqJ08Fu7ZpBhQDM2i4IBKBn1pfeudgZxBEpSMCgR5eJ65xaC4hMAB0tZZ8D0X/jN37jAXBuzwWg19d0y0B/nHtuHUC37sCigCNAUoA6/eBeLk762esb0FXW9TkCZbSEqJWaksMBEey/W7vqfc6uFJiu7O+nP/3pXSnttcDYKe80yzKzYyqzW8a+7Gl6gvsqMQ/gTT6zhafsqnf9Y+fWsWe9VwB9mc2PlmVKVynCmcDfUGAV+s52OrMyiXWfvaUDhdkzAkzyQZzaN/heAXTyT3CMM6+5Huj4tLOPLVTrEvM9Aeh4hPySWQ9Ep6/Xt7wWINpKCTqiSwD/1sqJWwLQ07Htgel7O0WWnftvZsWNY+3RLgmg0ycLniA7stfMyxZu53x/crzgHecReWPw9a7VT28NQMdfAeZmdka+X7RL1nrHWsuYNwD9nJy1fdZGgY0CGwWeT4ENQH8+Db/vE2bW+XRmMWYAwDPrI6WAgnDO69KAqKjbolOBU2XBevdLXhSqjGVOPyX3GCvHnJovCaDPyNYMVjOnJsWpXkUzMjxF3lzGvQAL7162BCckPsI3ZoZs5bpPUbYuzS/P5Qm0CBg2Fz0PPL5mSe75HoHmZW7gyzIcp4J/SQA9hZxDjkKOr/CU4fmmQl6ZtadE8D533ZZ/f00AnextMP5z8l7Twcu5IHuRw4HDD6+URXOItrcOoJNbHF+Gc2A6KvXGe27v+kN0uXUAfTpgPOvsYbu2MgsnZ3zKaVGmPwdyfGQm9wvEO1Yqf7Y84ZDIKD/m6LpkD3S8PR2OZUJVzv3c8qbPQyN7UUnNev6uod+1APRK2xfwM8+3SwYWLOlNx6BPOMfoHDPr5dDa3BOAvmx5QofVr9sgy+w38s3erbqRGahWyVL6ZrrWOcoFP5fnvRO+Sb909rM1AkzssfSDWQaZLcJRR5c06NMGXdr/VSHr2DsuAXTguaGE+70C6POcqdxxfd7P7TAmj+Mz8rngBut0yz3Q0UhGNUDFjN8K2jg1QLFS3eSdz6gy12w9gD4z23htJZFDewxv2wM55gGD9f4mB597ATZ+7dd+bTcAbAVNe7/pB/Aca2Ttc5/n2N+jbXINjQUM/diP/dhuBEqf6/sLuE/XpZPLlq6yXaACcLe9VwZ6pX07p8zWsJFu5HyfiQlPAdTvCUCfPgZ7p4QNs31JjzScC8kUe6s1mJmkAXaznH92I55wNgiKMtgz2bz0hhlAvpZP7g1Aj9bAQ8CyAWQWpBC4jE+zu9HpR3/0R3d7yFw26SzLvZZW176PLtT70ZO8X4MNok+5kT59jwD6bHdAh5r+uGvTe9/3lTBk7/m5JIhlxdJLAuhksuAv5xc+pxNlp5xbH5o0WOqnM9Btrd59iwB6Aa1m8plvinwmEwo4lYiQbDWvDRhYy7NbBvpaSm33bRTYKLBRYD8FNgD9ApxBuS7KjPJB8WgwRhghOaoclA5NCvc5r0sDohTqX//1X99lmlAAikqczo5zvk+fxdHBcDM46Dg7OMX9fOh6KQB9GrYcBRyaOTYDRnLWppByFsxS5Tk0AAAUSs6BnNyiwb23OQWbgXZKNPil+eW5vMAxANhpzKyqa5bknu8xe8VZG4bkJz7xid08DZxLAujoUiCG2V4sUpxDrGxggSaXVMjXru+1AHROjIJSzOQvmcWgYiRf65J18FM/9VO7Upjk/Bon060D6GTYd77znd3gYJnOIIECHK/ApnNnat46gI7nnH8Gxy8gvLE2sIwTuSAYfFsAiL8vW5TOQM7X9/OYMwHAQDYZzs5KSx5bm0sC6PQEzh5ORzP9KOBvLY1O2btoxenXIAsrCXisfc61AHRyPJ2AvjLPN2fztS4AUiWMARJrKmbcG4A+M2jwYbJMBm37Dc1nCcXk+E/+5E/uztT21LmBpaes86xYgHfqSV0GpxkvBUCZA9DJbHwfGEmn9F4NsiKA79g7vkYAvRYlgXjT4bk2EGrtOtLL6IuG/VZbJutzywB6rTiqbDCf1f566jUrKeFTvFx/4ZmtXcZ47RXw7Ro5fuh5yLfZ19kanLMFzSEA3TuyFQzytuAJ+uFTgN6n0vnY/QV3egZ6A9406Ayn2JTHvot8LSCaPh74aN1nwE+B+XS/WT3DMyaDzQKA8guY6TeG358SmHBPAPoM3LT3gFxViCL/yTHnQ6327F3nQLLG2k4d3v/RRxpzHfkfCjixB6uuxQ9xSkW8ewLQZ5UX/Jv/y4xvozP6ljlLlih1zgY0kzXZgKckOpxzvz/2WW8BQJ/9vMmh2vnQBW/hwj/ZfWQZvrIHly0rLwmg44NsNvSZiUCXBNDppoHmVbZzFtFRjwWNz3W7NQCdTCWTG/hM4G6JCHzZfNrssFr/mdcGDKzl2Q1AX0up7b6NAhsFNgrsp8AGoF+AM+oZw7nAGf3d7353N2S5cNymBBTt/hgAfMojXhoQlWHyjW984+Gb3/zm7vCvjPQpzpOnvF/AOTAK3fSq++Ef/uGdIXfoekkAPeMWfQLwzJybs4c8xSplfjpGpwOb0phTlyJdby0zh2dG2yllwi7NL09Z4333j3cnAwAAIABJREFUAlcqkWau5yLD9aV6LlJq0ZojmlFzqGfgJQF0jqUc56JY0aaymngnHrFPcjAJ3jm3Qr52fa8JoBdNzgEOKCF/yS0y+VoXx0llMMmoMjuORRTfOoDOsf31r399NziPZtln4PnP/uzPPvzcz/3czvl6zuvWAXTPB3wxAOHf/va3d/Qxrw3ysfazmktZebXzqOx4VQwec7hzQhR0Re+ojzN5cOi6JICODpW0NRdARi5cUndwbpZBDATllMgZdey8vBaAvuypWSCUGW2udcmUsn9lFuGXNQE/9wSg20eCWwJvnAnf+ta3dgOIYx3ac7NaSAA6eU7vrPrP0pF5rXXyPbNvLR2cs5BuySlXNrD9NZ3E8/nKOKUL2B9kAjDPAIjU//3YO75GAF3gUoFPaDlL15672hF5TG/85Cc/udtvdEl6vn13ywA63itYbHlenRJk4G/KODcD1rKZ2W9d6KPCDZvPoMsCFoB6gNSnXnSXCST6/LL8zqEjHwLQyRky9md+5mcelEG2x3qOlwLWJtDsGdCTXLhED1a8XfAFuVs1O5mO9AB6gnn2825te850aXTDAwFNAJbkmJ9n6eO1/HFvAHrZ5M616W9KvyLT0LL1NM+ewumRaOuznJEN+7GKEHSlgq7o9z/yIz+y0yntyXwTBYOsofW9Aei1kUObX/3VX3348MMPdzM6lzSDzunp9IT0KbMs7edUClxD03Pd8xYAdH639D1BJ/yZBj/BLVx8xPQyg35QlaBly8pLAuh8lWw1g2yJz8nwSwLo7LMCuMjxAs7Mx4Ke57rdGoC+9NexLzv7yF5y1LDe6d/mcwewbQD6Lezu7Rk2CmwUuGcKbAD6BVavUkCVUqR4yHIxU3zKmpZ1kKFHUTrndWlANIVNaTqASlku58hAp5Sl1Jqno4aRjFYUKvRL4eDUPHS9FIDu2aMLZRPNGrOcmvtmL7EZDY4WS3Cd8ypHkp59aCCgIOWagZvTYG02w6X55bm8PXsuUv4qH/kUgGHyFZrOCgGcMJXBD9x8jHYB6IxlIFWGMsfYdOZdGkCfpTQp45WWwwMcHIbMy1kC69wK+dr1vRaAvszMB5SQwcBM8sD7t96nZE7M9/VdOf3w6QQsgHUAdGMtgD6BWE7G6ajBV2XXkH/KAhqcyde6gApf/vKXH95///1dadLpeJVpr2emce4z7dYB9Bn4IGjDugHmzGuziJfyPofdvoyhZPyxdeewK5MU/1UdwLlx6LokgI4O6NGwF52NOXjLKju19Oqhd+L4tU84e8nDesxx0txCBjq5UZUiJe7tsX0ZmOfY44fOQTwG0PmFX/iFh5//+Z/f6VevAUCffWHt0ZlRLLCKs9TgBC8gztme7ka2owUQXSl3+4iuJSCtfoz15n1MZzjH+vkM7zTLIMsMCnDkCBbAYwA/nG8Bs54vvadzy/v5HR26wUZpCPotkHP5fq8RQMcfZaLRNQUnANTNzvaAzkCnNXL40LqTx4LNDHwV/906gB4PzmDffncKj1eBo6z/3/zN39wFnxmCQVx4D32cXYbgUHagYA/DWdd9pzzDDAQ8V4nlQwC69/385z//8LnPfW43O4fuBVg7hbb+Jl3GDJyrr66zDtBhz/l5ZujO82fKLp9BlhdwiH61wwM01e4msKV2FGvl8z0B6OmdQF2yq8xo9g7gu6AwZ0BVyOiEBdybZwsB9wea16e3tmCznYwzMPsDvZctCdbwyb0A6GXlpxPQVwu8M1cSH31mP3m+ATpVQVL0hQIQ0jvX8uQaeh66p3PaWW99C0w5FuzE9qSLGgJbyOEC8/gta/FABlfFY+rty2fBY1XNQs8yb5cz+vCh8KcIeiXX/c6MvvkDPRMb1MDz7OJ8HPgx3wc+PXQFoNOlnPFf/epXd4OfYO3Vepcsk+/SO85A56UsW/P59LHOO/pBlVcEDM3rkgA6H1v2Gjpnr5mrjGn98yk9hZ8roR8/5kexz3zmEkCvyuNaAJ1NRcc3rG8VLH0+natg//YlPlub3b5m/Zb34I2qrRQ41vO5l42Bd615ek0to075vkN/swHo56Tm9lkbBTYKvEUKbAD6BVb9LQDolCoKLOWXcZUxe45+nRTkIp4ZJpwqlbWlQFbmZgYgUOIPXS8FoM9SkAyPnHLmWa6WcV9GEyNhOhAolJV3R4vKUlMAgeaiEw3OzsqHz1KQa3vn3DqAjl6cK5Wmq+cihXhtz0WfUfkpzoZZpo6yXqam9VhT9i/QnTJv3Q71DNwA9Hc78xYAdI6B1to8HT9r98uUNXiKjMGLZJW9VA9jhhAQXebiLOF+LMsIX87Am5lRUh9CzoINQP/g4Wtf+9rDBx98sMt+eenAggB+a8+5AJQL1FqbgU7exz9+LrsPT1j7+lFyVpSBdcxhkeOJfGKIAx0M58Wh66UAdHK34Dhn2pTBT3HK7Hsv9KryjxkdOTcfa3lyrQx0vONsA5qba/ViXnu+rVVlp37lHJwBP7IhAegG+fIaSrhPeep9c2DRYWe5W/dVpcV+maUWgTP19ObUo2/iIzK9TE3ztbJHOWsrN28WOAd0NOzfnLr2jWcPOPF8OSs7t7wnvdI93SsgK2ceuXqo5/tbA9DpfHRFg7yaYPra/Tfv4ywFEtAR8FKBDtbpljPQvcMSPJ+/eyot6ObtRTMbqYoK7MvOAvRxRjQqgQ7QwbunAt/zfDn1M/a98wagf0SVZcAPW87ZWjA0+5jcEvSTPk4ezaxm+k5nFX4pg93sIqPsR9VlqkznDEuu4Y+1+v09AejOtOgnKAEo7Tww4+WyztG11oFo5PedXTPgfp6X+TAEPDgnrE/96v1tWaH0yc7EWWL5Mb3tHgD0As7QogAfepmz1v42u6cgDT9bE/c7hwvmMNMhAnrpoE9NdHiqXO1+MjQA3PpV4eFY1SfvEOCYjpD/CR+RwUBd+6qqHcfAx9nTml1SS0O0LECNP/GaADp5EuBt71QdC6i55prtDgp8z8dk7Z1X8UX2xlMqNNA1Z5tKwLm9S6bN66UA9PgAL/CluJ5yfqIRHTJbF5/VgshnZdPz+9Z+jHxZmwBC1xcAAki3vvzIhvNjA9C/u5NdaGMvoo89/xJ0WbPXtns2CmwU2ChwSxTYAPQLrMZbANA57YpEpIxn2J6jpM80VCjws5csRaqsfcZxyuWxcsEvBaAzNmf2ivfgODBTrIsApxTnnK28NkcAJRGdM1rRIie7nxkaDaCI8qsGR1xZR2sVzVsH0BknKdaUvSLizWuzO92XAczpMisbCDqYJUsZAY9lFnHGlMXMoVrpJfO1eqCjy5aB/v1C/FgGOgO3SG5r3t47NdK3jDUOX0FF0/HN2CuCnOE7ywIfOnpmlL1nzQA0c7q8NFC8ZaDvX7mZ0UluAwFqp7C2Mss8V/1cSXj73DnR4JRZVszY91ScpGW8AAfXnJcvBaBzCgk0ASYB79aAt2vVN7La3gGMGmjXGXsM9LwWgI53Cgrj6OycMuOBc17TKe4cLEMNjwHQv/CFL+wGXlnj4L31Eu72XmUnve/cl2R38to+qYy5cyGAh9ytV3IVQAJo0KggLPNjLRXOtY4zYxe4ATDJme998Dh+B5rkeKwkf4GDeKt3pFfObKlK1qsoQrfOQb7M/HlrADp5WqYrfimj7tSsJfxTUBPdv0AF+uetA+jxckD6Kbzd33KgB/zVhiBbx95NH0cf51j9QdFuZhqu0dsfe87HQL/H/n4JbKjSY3BU58B/axno1rmgULO1/o3f+I3dEMhU0CD/wQyQIL86s619VTfcP+0ePBJoaV/yDeQfKIvxKb3c7wlAd6bhreyE6WdAu+wFfoFoUVngKW/i+6ogpc8Gzud/6PP9f2Aw28mZ0ZhB6Mf2y60D6LPvOfB4+nNmSzn2Px+C4W9m3/l5/go4qCQ3Xf6cOu4xOnvuSkXzn+Bv9oU9c+iiF9IV21cBnWS198VbfFh0gzWBZPSjKtzgG3zLt2Um68tEvzaAzneZPlX1Pnb8mmu2MkEX75JviqzK9qKLzYoPawMt6QT5J5x75CE7qWorPeNLAeh8G2w2euIy6HkN/cia2inl62gN8J39RN+yVwr+SU9a8/lkVgGz9OR0Kt/7EkDxloG+ZtW2ezYKbBTYKHD7FNgA9Aus0VsA0C9Ato8/knJP6TEo1qJBKVVmSlplyxnIACrD7w9d1wTQZ1ZG30u59fwBwGaKIcW4bCaONO/j37O0NAMjYwwtGJw+i/E2S+JxIil7xQHOSCnqnHGz5rp1AJ2BUxWCWf6eQry2dy6DMWXaGsxMYWvRGlDYAzqPOdNmDz50PhQhu2Wgv+PAW8hAtx6Vp60kmKCcp/TWmnsKLyn5ZigVjz/tWTNHb3zBgbDGYVJUPAeGZ63UpZkRvgHo/9/OUSHz/JYy0K1bJUWng5fMWds7l4xzbjD2vSP5Vn9wZ4NBVnFgrenVypFZP0aOF+ckRyq+PHS9FIDuuSof7ixbUz58zdn2nHuuBaDjncAVc5k+1n9t9YK17+kzKw/PmTp7GAegWwcyck02ya0A6LMn+Gx9QB+PtnibPkaXNNuvBQkIqlJFxpBZRZYbKknQHaqyZB8B7mSUcYYH6NlTdLeljF9Dw7Vr130FzgUilXFIN7Se6ZbOnoICzPZUIJS1925ALH83e92mTypxiQ9yBC/7TL81AN0ZXtWnMmTp2uTsKReZh9cMnxcQ4bPuBUA/5b39TXuU7LNHa6VgJlMCIsi/9tSsAOAM1JIjBz6eX5bXP/XZzvV3Wwb6R5ScFTMAJUoB1z/aWtdGiZyZGbtlW9ob7km/Aq4IhAIam+nGZdiScenc9pWAZhU1zO3Tx4Ik7gFAz9eQvmbfONfKGjaTLyUckOPowT/g97NlwT5+L7s2upqdE1XEoqPURx3AValyc9VYHjv7bhFAnwFBgatmenngnmDpSRfvXwa+d66SED2+6oLmSosrfb8viME6PMabp8imCbAChwOvnTHXuuxl7y/IAg/aww30egkAvbLrZr42weEGebLmwiv5kcx8AQKCDLKq4Eryq+BndFhbCcPfud/f4p/2m7NvXi8FoH/yk598+MVf/MVdwC1fylMD2OwrcqRkLOdCLevsHf6OAjWqomReSz98nv/U9xQM4jk3AH3LQF+zx7d7NgpsFNgosI8CG4B+Ab7YAPTnEZUiS8k3AMWc2PViYgCWcUBhKwJ62RNoPsE1AfR6Kpkp4ZyTlEKG7TQYOHuKkmfsew+Rld4jJ5DZ3wSiMNiKMmdsVEoNvRjJjDIZ6IyTlHVK95rr1gF0Bk5R0zMz015bC07V0ws/MZJm5CvwVH9TDjlrMcvoH6IfJbz7OHdmhqi169oA9HcUfGsAOoM3vmD0rjEwZx9sAMXs2Ws/bwD6bQLorRt5ZN1mIMXa1iZkfOAmB2hlSsmQymWaORYqJXysykiOaZmS7q9Es78/dG0A+jvKXAtAD2CodU2OHufbbPey5ix/7B4OJY5gzms61izhzvldX156xBqH7i0A6LNEcKU00RA96Ull9NMF6WUGJyfwk0OOXAUqzAz0en+a/V372ZlftRqg+8yIrV8nIEjgSsGQaysBPbZ2/T/5Ut9gM30mp73vKkOeXlirn1qIkEXWfGage0eAeqUcyRilxQUTAF5y4i5Lh741AJ2OXvCdn6sAtQwsWLuO5HHZ1D4rfRI/v0YAfQa5CHzNtqHjBE6Zyb1sKbSsPHcBIP0fG6qsV8Fllf+2DwPv1mb7rV2zp9y3AegfUct6LYFY5WOBsWR08sWeKnO86h7tMTZV5ZbpQ8krs6zofAZs2fjA5+YvMNOB1th2tw6gz+D5Sk+rchA9O/vQMNCS76QWJQL415zt1m36GegMtSUCcLXH0JXuAFAThGf/2bPOv2Ng160B6LMnszMyPkAD4Ch/lOGsJb8aztZaC6JJrebwZpfPBrIXrO1vai9AH0/G1Y/+KXLmsXunHuvZO1vO3R7o2HN414I5+L/m+fZSGeitt/1kz8zg5cdo6v/LoK5sOzlUNQi8Qf50vk89bK0+WAuu7L3KwC8D9l4jgM4Orc0E/WpW3Fx7plsXexiv0Snar/bYBqBvAPqaPb7ds1Fgo8BGgX0U2AD0C/DFBqA/j6gclZXzE11e72tKNsegckGyDhjalVOs/86+b74mgD4dip638n2cBbNEJgdlhi1jYkaWzgwmznNKH4cBJ1NO0ub6Bub8FWlfP7LHMvMnrW4dQGfopPxWep0zBX0YumsufFCZU07nnHcUbGuRA6BSp5TsY8b/dNC5L0DLPBX8DUB/tzpvDUDnQIov/PxYRgZKTaO+7Cxnij3KCbEB6LcJoE/nG8fjLH+4trWJsw6YxeElc52T0vBZAQUCfZx7Recfy34kh5JjQPR6Xh6rTLIB6O/k1bUA9M632VakjOe159uaM9D3cATr9Ug3Edg3M9HoVu+9995uKKW7JhvqFgB0+2uWCKYrtXfMZeUBjWcgI1layeB6mufYnoBPPTqBNJxyVfjh1AuUaM5hSiftvkrarlmjNfd4V8GZZe161ir0kAtl0pMZnqNMKOtZf3T6T8EE9MlKvJrRoNYj9OwyOgUMzOutAeh0arqiAbCtLCs+OOWajmHyuQA7a/RaAfT4jy5IFhW0QdYWMF2m+QxESX9iH8brAlkKaLCPq9JSEGyVpE5Zm3P8zQagf0RFZ1ng4yx97Wc8XyUoa0n2NMjP2iTUAx3/sP3aH8BN9hxaG2R81cHo3s4046d/+qd3drbPewzYvXUAfWZG8wH8yq/8ym44E7IhzGR4ZwHZ5f3tKXJnzdmO1uwO543Z2VBlFgFotRjyWYBzNrRZAENn3zGw8BYB9PwKZudqVeu8bz/zJXi/AE3gOXC4Ki+1HbQ2Ehwa9PaAVH6fKij6Xb2yz60r4APPUesa71S1mXO3BzomM52VvS9daVZcekkAvaAuMiogfG1bQPtwntNTDtkzVauZlWYEsqxt+VIP9YIxC8icCRpo/hoBdLpBQTi1pOwsWCO70GW2HfBz7Yt8zgagbwD6OXS87TM2CmwUeJsU2AD0C6z7BqA/j6iME0aaSGcO3ln6HHigrKTB6GYMMgqPZYBcE0C39mU2c7Yyar/xjW/s3mWW8vIeMnwMynWOnn2AbQ4nn1ufVMaczyyKf/a6nH0V/bzmunUAPadAINX899oejGhXQAP+moatvrsy7z772c/uHHL1x30MQI+2E0xfRsduAPo7DnxrADoDu4CYtUZf1Iqv2/9mmSMbgH6bAPp0XPp5lpFeK6MCbDlEnB+dfWR//cHNMrUqaXcMDJ/g6JRRx3hxA9DfyatrAejL82z23lzLO2vOefcI0vjKV76yG4D0Kt5wVjkH/9pf+2u7wdm55nppAD2dIOenmX5U4KWf20fAt/q+csop6yszUfUe7xvYDHjhZG7Iiq1nL9A5x5w9HnBuT/oMQF7ZfvXvreTmU8+AffSvbCi9UrlLMxCJniHIkNOWc/BTn/rUTr+cWfB9fz2Jyy6057/1rW99PMgW7+Bd6NkCMw2/m9dbA9CBJMlhemIy+FhFj2N7aOoGM7hu6ZhXxeqb3/zmbr3ZGGXpCsQNfDTPHvV4nUMf6FUgciVqtSDQJsPwd0s+XbPvT7lnZs56PvK1CmMFA5urCME28nPgku8s09hsvwrqwPN4s37y6fAFj51j353yvhuA/hHVyKWAV3My2dnBfiennD0qgNX31lw27nL9Ki9eRjo7OPmFx6vgYn+RhclDvFRLm2PA7q0D6LXhMNsHX/7yl3dDG6kZyK0iXYHhgkvyM6zN4EyPTR8hSwRtWUPfW8Yu/0Et5MyqbpUUMGXScg/dIoA+M8sFeJTMga8E43lnekFVaMzORrJHwAKerRx5sqp/k2PpGILSBLjVCsa68WMtA/BPkTvLv6H/lHRB7s72def4/DWfwVeX7WofomMDbV+ihPt87hm4vjbg2TldlTAznxyd2nBOpw/So/CIAAvj2J6YzzQr1k39YCkPXyOA7ozonZfzGn47ZFP5veCXDUDfAPS1fLTdt1Fgo8BGgSUFNgD9AjwRgC4SWnT9d77znY975DIKRasaHBeVjKRgnfO6B0B0vu/shxfN0I1hXKawmYGd4oOGGcPHsvCuCaBzSNa7j/GVMs2BJeKYQ8jMcZvxJGNpAh2H+KAsdIo6hyf6cKwxmr2/6Gb8xZEk6pzxzKBzPZb5em/8cspe4fjOycIJUB8wswyFz3/+87thX85yaqd81/ybDUB/R423BqBziHAWcLSTVdMQPMRX9WWrF/qMcL+VEu7vv//+gyEgZcouWT6f+cxnPs5gfe7emX/PWUhOOV9vsQf6Od41hyKwzvmRg8k7k+mAPrNzJOBu2Q9vPkc9Q83oV7nuYw4ieks9lYEbOUk5Dzt/ncEFsOX4W/P+1g8I1PDZ9b+7tx7oAVA5jCsxuHSOLc/2lwBzJnDFUcnZ3v4tU8yMt3ovDvc11yUBdE7NeLeM/JkhFpDg/2YPb7zquehJMp0C1znHZ19FQFuOTc7dHNjWMEDazBFOhwNI0iPqUe9zq+pgpsvVVog+BkSorHvA/XKebRaOgTpo0f71vV//+td3AZpmz1iFI475wAw64Kx8tJQNZeOjESC+4V0EBBj0bPveYK/M660B6N7fGUdfJP9mCd41e2XtPfcOoM/gv/arPUr+B27ao2VqAndmQCtQ3N7Ee2yasoZ9rn3YwNvtWedhgQWAC/LY2WQuc81eK3vvMZto7Vodu+8QgG7f1CLB7DkD+58Cbp7jGfd9BroC+shKM7kU+Lr2/Ap0LYuZrshWNbORC04CtpYlLpiJvExuHqPFDCwN2GXXOd/SWchFZcUbeKR3OuYzuHUAvQCuzqYC4vgDatNDNqGngB/0BfTmCziVb+ikgskkNjgT7VtZ2XQ4ctFAa+dGZfSPBXi+FIA+29aQT/SCzrKpR3i/qs/g2SoEVY7dWTtBUn48+3i2Q5kVF3xXcsf6VPbdZ1TNxIxmBQ1VLeE5wUDspfYE3o5/zt0e6BhfeacCzuiaVR6pBcNLA+in7Al8NFuskT8labDZqm7EJ8fnR9c0rwXQ1z7TawTQ6e/tA/PUs9eekVWBoy+TlfgezzvPXhJAJzMN8i95Si5U3Yjflp/YYIetLfm/ll/Y9SVgkU/tRbrZS9Bl7XNv920U2CiwUeBWKLAB6BdYCYd2PRcnGMx4nAA6B0ERiW8dQK+nHeWGYvHhhx/uhkO+no1mAEIOXkbHmh6T1wTQfZfISU5WikklwxlirbWZ4USpNupT/phjAm1SCCntKepminwGF17KYcCALor1mNK5AegbgH4BUfh9H/nWAHSgYKX9OLYCM47tdXs54NN+51jIicO5+NIZ6J4lAF1AygwK4KhTxaES0OfkqdcOoHPK5XAXeOX8qMwhB18l3M0cdwVk4YlDVz3g7DsyPhDymOMMOMg5iu9kA5Zh4VmcJ2V0vWUAnZM1kFLJUnpd5VFneca5Nzp/rwHcLPmh0oX20ATQ6aTTcUu/qtwt2bXmuiSAXo/JeroG+OLr2loUVFP/+OYAGu+c85mOBEQJHAbUNQBFAXUcVhOoB/ZV/SdgHjhPz597imO4zLuqI80+2bOnY4En875jwTCdC5Uv/trXvrYDz82uPof+BzQxOOTwXTrgXE88ESBgz1cG2Oz+Ag3oqLJDDZ83z64NQP/Bj9tprNkra++5ZwB9Vs/wHlXkMtdawb5hK9Umwb/LADTjuaoeCEqpIhSeFcRSZj0Z0P7jYE83MtdX24yX25dkwKE9sXZ91t53CEAvO7HWCOTObN219vMvdZ8zrAAGM9oW+HOsKtd8nhkIau1nxQzvH5+QvwHognQKii/g9NA7Tj6TwVpQBd3Fv+mp+E0QkXPNcKYl+4/J2lsH0DvznIfe1xlg8JfM842u2Lt778d8DI/xEz+GFkPGLMlv/zofqqoHrBcYYRyrDvgSADq+cYZ29uFF558gAEE8s7S4c9+7mf1N5zdZUoUWMxlDBzTs44JCfVZBQvQuunQB0e6LRv1tLQkBzbVdwadkVmW81yRbLNcx/YlOBEiscgN5eq2L/EjnIc9na8bAczM9hm6tyiR+KgDRPHUWfJ8dKnCkwEUzPYWtYuD7S10bgP7Jh1/8xV98+MIXvrALXpsZ82tojn7tPbN1FFzN9ytgpYAL+2L2k197BpXERnf3eeS6QQa8BFBs35GhBR4J/AKgG2inigXeFWRRO5oNQF/DSds9GwU2CmwUuC4FNgD9AvSmkKd4TwBdxnAZwjMDHaD61gH0ImLNlOiceSI6Mx4YEJUkU5askmQ5Hg4t5TUBdIrRNCz9zNjED2WFe4e1GYRLh0SBBhwSlXQ0M4zqi4YuSrB++tOf3hm1x8rD9/kbgL4B6BcQhd/3kW8NQNeqIaBNwA/Dr3GI3gHF9iSjEpjq7DBzQNwCgP7Lv/zLO+cFQ3eChDJQAOjGuc+01wygl7GnNCZ5bjg77BcONyBBmbLmGYDF0XbompknPqd+lgD5Q5ezRAAY3YXjIaeDeQPQP6ILGtXzky5CrzuUgT6BkVNLET5XNgcy0a9myVdyhRPX85sBGGVGLvtdH3qGSwLo00E5S2X6OcdbFYomgF7QJRCH3piDmhNuZowB1lq3gLXWa2btT8CCU65y04I967Xu97XssM5AsTJgfccMVMg5XnWS1qBgyn209k71eefo/+pXv7oDTczesYoUAK+cx2yLQw73ZUZ7gDxQHp8UnIpeBa0CY1x95gagbwD6klcnEO7MLkPPnrVf7B3giQCUWgiwmQEkBW1UoYv+hK8LPPR5lVQ2kz3tP/ujUvT2Uf126SGB6faZPZkOtjaT7VT5ewhAd37MYJoA/bm3Tv3Oc/wdeUKXK3uZvCpAe9l/99D31avcmtEdPvjgg52sMvu/So1bnwB0gO/UkR8DfNOb8FJZfc43GdLPsedvAAAgAElEQVSGYHbZfPjJAHbGF8faLtw6gA4QTS/zvlUO8c4zc9E7l9VoDzz3mqXAK29uH9KJOnPMfBDZKc6+Q9e1AfT4pZ7ugecF8uCj2TIQnSt3br8KDKiKYNnjzttAbmc+nq1qjs+frSnmz2RAAXs+u8AO8wzsAx6mRxSM8NQgzBlASUeZMvq5PLH27/NDkR+egV8M75o3AH0tFfff9xoz0On1s2pnlVvNa3vIC14BUgu445tNV2D/vhSATgYEolfpjRx0kdVA9AmgC7LbMtCftz+2v94osFFgo8C5KbAB6Oem6MPDrkRdpVcZFqLqlGStvFaZx5WP3Ndb8LmPdU+AKGWe87PIXEp1Gegi82ZPtBy8nLwMtMcMbHQ8BqDLDgVs+zyGdeUAl2XHGDpFxlPeDvUS8+xFFC5LnHG0N8qKYMQfKyW3zznldwyzIjWL1qxMKSNPGWWDE6Ry5OZD9Lonfjl1b1TCHb0EZnBCV8Z9lnC3L8u2WOssOvZMWwn3d9R5awA6B+TP//zP74YI7foNH4ug5nypzKmo6ZlpyNHyUgB6zidG6S/90i89ANHJoAkKqnzxuc99bgegO+eOyeen9naegQWc8pyxjZeky6nyqL+b5STpCZyhAsg4leIDDrB6K5urZkJ3cD4ecrxzDBbtDuArG9D5cehyFrgX75GPPYO/AaBtGei/tXNeowVnsYA4AAPdwZjOHXrCLD3YWRwg9FzeWfv3zqAytjm+2zcCNqazlgOHjuW9AFdrrksC6Ph+thDg4DZ8J95M58GjnGKVXSdnK9tMx5qZqfS8Mj/JjTWZlQUnljHTngLaTIc7GlcOlnzrGeh4VSgw27Mzo8YaeEYA36Grc8G7znMB4O0dey/nDNDIoMs8dtVTncxJ9nDu53QvIFNQpoDMKe83AP1tAeid2WVxlsloXxRwUpBvWZ54taxOgGbOY/p3gT14dAJI7LJAT3sinvOZsyTy3Id4tuAX+84eL4uLLAtEt/9qmzBLk/vb9LN+P3n9sX207/9nSxbneWXq2bq3fDmzCvyUCTp7h6+1ifBB/aS9N+C8gf5l35JR2eCz5dhT6OMsKFMYfwgMM4Bz5GEJC5/4xCceDPwlu/HQdesAunOvADLvSw8XdInfChAwVzIaXdMTn0LX5b2HKuw5B+kNAl4Me48fwrDfDl2XBNDJowkcz0oxVfJzluLNZVWZKkiSc/l67IFKcpvTIcz4eQlq+1vfXyAqPYEMqC86udgzedaybc1lU9MLAOizSk2BbVOGJa9OWdt9Mt1zRbvsk1nxYVY1nDLTc9Bt+90h+4/eoIy0qhHmKl7dawZ65xt9epZwL1izEu6daVsJ94849VgGOhnXfiO/0Y7d+5QS+IBzVTmsCzmZrm7/vwSAbl9VeaGqKUB0w15Jbye3aw+RfNm3t5/qQ+kz7DntUdHG3ttKuJ8iObe/2SiwUeAtU2AD0C+w+g7+Ilo5DIB1DnCDcpxSxbBLoaIgnPO6B0B0Ku4ZZugVCC2amoNkGoQUqIzCtQbhMQCdY6VSXD6Po7Oo4Lkes7dl0fg5R+d9DILW2nvk7LUen/rUp3ZlqShujKIc7k+NLkQ3juKcBOZ6fVLkOSY4Ow0A3uwj9NYB9AIzAFUM5zJg0En/c+BfPdBnv8Tn7M0NQH9HvQ1A//99XE74EE/dIoA+nSecHF/60pd2IDrHnSu5IivXPjKcaceyH+dnrtlfnOdljpBzla0EBt4rgI4GAW5mQXYcoYAsBnaVWTjYONUCGSpRyGlZINnMYoueot0ZyxzJjOSC1Ogohy7fWR9I91Xq0vMBizcA/bd2Z0eAJSePszx9YAIMznZO0JzJsxznWiBizd547B7ruXS427uC/bwHoImjhj7KiSML4hiYO7/v0gB6oLmZflimofepTLB5lmVG5/roApfL9KZ/z4BMa7YmGzVwkMOP8438CRgsCM9cVmClUnM++/uZWUmfxBOTN6pKdGgt7b/2L53W+gWcWKvAIfpLY20fe/qpdhyqnNSjuOAEz1hAJj1pvscGoL8dAL3zuj1XiwRzZxjdZQbrzEzZyhq3XwA0BSXbr8v9ULanfRw4VUANWWAPCIolEwx7Mp7Fl+y0RtUf/BsYle2V3KbrkwVVozCzBdfIhmOyN1sWUOgZqyhz7Px9TJZf4/+tC1BbkJhZZn+28dpzaxnwI9CnynLWm7yzxgB0oKvsczJsTVD8kgZ4MNkIKKk6W+dbYCffgbPNGXfsfLsHAH35vhNA974FWpaBv/Y8P8Zf9l17rhZ1sl8ngE4n9f2dbS8FoOO/2T5i2vu1gnGWT96x7rVu8ff4FO8X9FawIZ27qjbm9sSSd8mrfAxmAF6AOpDe7wzPMM9V35fs8vNs9zIr2VRxw+9OBWVnpZ1o4Zlqk1Pg5Qz0LUCR3KxtTaXWqyxhPlTh4zUB6OmBZr4/OpSBx+xB+vUE0O3HU9fq0N58jRnorxVAn9UW2OYFkpAd+bcFeJVoZ15m3E/fOZ5IN1urG/AHANCNAHRyaeuBvpaC230bBTYKvHUKbAD6BTiAElpEF8NClBcFx8yBlzFXpgiDbk2myFMe9V4A9A5+SkWReA70ytxwtqBPg0LKKai0z7ESbJNWxwB0ToEMEk6DemUuM0StT45lRv/sazm/i8Gur6hRzyuOHYYUJ6Sy6mbGEec6xWhtP5/5PZxUKUDmmQnFWRxQL7Pes2bUHDJo7oFfnsL/++5l+Od0BqBnvJo5hoHnhrWe0d3P/d4NQH9HwQ1Av18AnaOFvOY4A6B/8Ytf3DkqlwD6L/zCLzwY9tGhDK4+q3nNHisD3X4KQK8H8L0C6LPHM+M1AB1dyfRKUaPPsle16iKGs/BQRZQizZ0Rs5/5sQw4jjIOrrJjpuNsA9A/KuHOWZZj1dw5vsws5yib+gv971Cp9zV74NR76FG1FVpm6NmnjbLzzIL81lyXBtDrPW5W/aIMLnp2ZYXpboFidB3PXln0WR3APe4lL8yt12MlUWewzwzkCSzkZDbQGW8Y9IrZu71sTHtLIExBC7PXIcf8oYuOVqYTmgO6c9bSSeMzdkWffezzlvoknUiwrxmty8ITZPree+/tqorMikZ05QBTdMBXX/nKV3bD58zym3RnAJlhXcrot4bOkc6TetQLMPAewDujzNQ1/Pjce9C4fsrkJz0e35k5ONFAxSLPZz/jtbW2yNpnu8Ue6JX8d2ZZ98qhsq8m2DJBGPpe7Q/MlTYOPLcP6tlc6elsuyo2VBYZ7Xx3e83eCtAjk2emp2eb4Hd73r6vnQK5QHYHTiU3ylR3XxVD1oLGy/UtIBzvRKcquqzlhZe4D80FUxWsjjYFlq+1V8m7grYK+BHAzAazbwII7KMq6vjdKVeBlXisCiuy3U+tsHJvAHqBVPwPZS6WgX5uAL2AFecwv9YE0IHnhvOngJiXAtDxQmexs4z93yCjAobxTkGi5NJsrUA2BZqTC2Q9wJyPJR3CfEh/IK8699sPVb4jo5JZzvPZgsYea79N2WUfep7KvBdQ65z3f0+9ZhsXZ858Jj/PihkFFpid097bIEdrHxONOhe9x76AmNcCoOOXeCwAne+PXoa/CrIl19qH9LQNQP+IU99iBjrwujaf82f0AJwXCJtN5nzcB6BPm+RUAJ3sJscL7NkA9KdK0O3+jQIbBd4qBTYA/QIrz/gqS4bTWiY1w8ZM2QwAdjDWn8qhec7r1gHRqbhTQtEHeGDMUnccLkBgpSMr214GEeV9zXUMQPfdZS4dypb0HSLkAywoNjM6eD6DIImcBJxuZfL57Eobmzlnlt+75l26hwFSbx8zmtVb0GfLBDU4H+sraD7k/Lh1fnkKbQ7dy/AvMwGfFcFvxl/1brYvM17X9lo69nwbgP6OOm8dQJ/l7Q7xzMzcuRWgeGZ6Mv6AHoZMaVeyU9lP4PkXvvCFHSg3+z/P951ZHozormMlyZY9gH03x6EZMPZSpe2fI5u802wlAbwCjMkGZdRGP3xTUI+ZXBckhd6CyirruKxm4myofYwzosxZ33noqj9iZXlnv0Tfu2Wg/9YODJkZz4ey5ugoAW5mjsZ0h6e0bnkOj/nbsjU5kO1fARWcJ3QGIElD1YhaBXjONde1AHTfw9lT1gYH5Qwq4bTl2DaSBZzNQLJztmSZNKlMa+VOOVHLmOeADvAGrNer3czxXXZSpabNxwBvzi2f2VrO1lActbJFDfpL77+2ShPnPn5go8QX9CX8AjSgG9FbtSCacqgKGRuA/gNrtsrqe24RQE8H8Gz4ZfbydJ7Q7ap0gd8NAGpl3s32YUEveDMQ1V6YvZtnSeR9sjU9ATBWtTfVysgH8s2zsWkCVhG+4Gi6QhUpzDMQSlZ0wSf+77mBtAFSgDL06JnQ75Yv6xT4Y56tLtb2jZ8ApjUq2MdM/jlzAOfkFT5w9qD/KddsG4AHajHkuyoVb54t4JwNh657ANCrdlLGPT2YH2UGZgmCKLDqHBno1jHflu/Nt+Ws2NcDHY1fqgc6QLqSzc6xwCpzFWLsw3xA+Brf1+7BXPYw/vRvwQBlhJ/Cp7P3OtnFR2SQV8kxs3O1wFXPVXUjIHkVE9MfqtB4ShAXmV7wgNk6FjCGZrVyoscUUOs+oH6JGfSDZLf9Wzsas+fOhply/DUB6AUakvX8f1WGpJ+m2wWgV/3i3Lr/W8hAn3bKWvop4T4rgr50CXd8X9sCs7Oq4EzyZAYzB6abZ8DFMuhltpdaW9Ld96qK47xQ6S7Z81Kl7U+RpdvfbBTYKLBR4CUpsAHoF6A+p0FKqIOqbAYzY73+RgzHjA7KwTmvWwZEUwAmgIk2RTNzEOasoTjIeqvXKGU9I2ZtFOcxAB0wUSRtvc1T+Od6WJ96g1KKK521jPoFVlSmjlGU0eFZZZ4rqy4LnfHxWNbTMX6giO2LYvQ77yNDhsOeQ3X21nrLADoHW2vDyCm4wQxAr0ypfUlBZySu5bFja7UB6O+o8xYB9EqaM47W9EDnaK7EIMeFLOvGS2Vae6ZAbzJG/3NDsFAXeVYPdO9cK4SyuOYemY5v+2/2UD20l9yTPOUcYxw7N8zOhHsC0IsY9z6zj6v3KTAKXTrrrLszvcHx7Fw0OGcCBHKi5awqA652Ij7THsRfh64yZegx7iW/GlsG+kcZ6Ph3lgG2r/cFizhH6g1qpr8E2JzjbFmrM3J6l7lt/3IiA6KBvXSrdBvO9zKujjm+5/deEkC358uCAkB53pxg+HRmndPFyu4H/gemu2eWR11Ls7X3zQoN9lelYgMUKytd5qzZ85XpOgEez3zomoCA9eQYrL8j8Kk+ws6ZQIC1VQTQkjONUw0oEjjqezxTlZPolAGg5jLQ/T2+qsfxloG+lnv233eLAPrMQHcezPO3kr941Bk1S7oXvGKee5RdMjPQy+6sJPJj9pHnscfab+kU5AObb+r3PQ+7yeeSvfHxzCSls5R1bQ+R6/v0l7Wry8YtmABt7Jequ6z9jJe4z3tP+bS21cV8VjqGdahKANu4AWgreYC8qgrH2ooZS5pMGeyce//993dDNugMsnLWFdAmQ/rQdesAuj2WjeB9q8TkPNjX6ocfwF5znVIiPzrRVfM7pEeYgYcSHBpoG/84fw9dl+yB7pwtOxgP1srIbA924fXa3JEF5FA+E+9QdrUzu2zwtQDe8r3b/76fbLA/Coor2M4ze/Z0bnZX9oJnnQB6gHVVEdfIimU1nZ6hYJ+y9MlVcrMM/X090PFSWejog26zoo69t6/i0msC0GeLIT7MZJw9WmCBIIfknSo8p/LPofV97QA6ni/gyrzWdmJPpyOXac1eeSmgGN+TeWx8c8Ez9G17qfaulfz3rsuS/zPBwhlQlRfzTEY4JgvwLN2ef8D+T4cSTPQSveHXyK3tno0CGwU2CtwSBTYA/QKrQRHOQUlZd3AD1M2USQ6zShRmcIhMPOd1qwB6EXKUgMrulRVVLxiOBnQCHlDIZX83OJ9zfqwtq3cMQKf8l7nE0DsEcKXAUWgYqBkFyyx4BruevByJFJSc6hxHKSYyBwPeTzVm0U/kYGMCLwIBytjnMKiUqfkQzW6VX861J/Ad49/a6J0sy7MSbmbO54IbONEKqmAwP/faAPR3FHxrALp9KHMPoLwWQLe3A1s4Uwr64CR7KQC9XrcBJZXqtY/mJXBHuV/BKAWi1Dtz3lf/RGANY64MomMGYEFV7q2ELKc5xw/nzb0A6DOjm2xgSDcYtJ2L7ivYzvvNDBWOs8qeAs9qC1NWVeADwxgPoVO9agMTjjmPyzLyLBnoHH7Oky0D/aMS7ste2ukOM0OPriKDoFE5cef/OaqbrD2b6sULJLX3nIWGNbVnG/gt5/HaCj+XBNDt+YJGyES6YcA0OVCGaBla9TKeZU9nYOSp+tYxOs92FDmcc37P7C4/F4RUyfla65TNdYzm3rvyuVW2KmOcrHXWaEXj5/qzHgPk5ztNxx7nXo49+iUnON3oU5/61O7zJ+BYOXvvjccC0IH7Wwn3tbvz+++7VQC9s8ueFCRhnc3OiHQW+zJZCHxmxxU0VKAXGVNlrP5vBsMkQx/br/gu+bDstz57Hs8zzP1VjLB3a6VlBnIUiOKMrWLQ2rLly5WcpcXtsVqyrHV0n85Bz/tL9J+9jK2ntajqyppPp29UGtZZo+oJMMOQPVvyQBUz6C6nZknHl9aT7Pryl7+8G+zxbDn8BUhWmU0lDfLpmA5U72rnpUBRg542M/MDOB7rqb6GXk+5Z6mPk7tsW1VJZsC8wDgy2wCyHquy99j3o/FSj6AnpkdUoU8QLbC+ALZjNvQlAXSyoSQN+lr+JbMr0Lw+5yVFzDk/j9n9VXpa63ta0rRsUXLA8xVcl15TVYE5k2vJOPw9AXTgfgF4xwIV5nPMQCjPUGABnyVdroxqsmsGPyXTzbPyTDLUvfZaFYzMBXN4zpls8loAdPpPZfjN9OtknDWz5wz2WT5Me3ID0D/iyMdKuE9AOXv3FADdmpBdL51pvaz0RHam06PHDLgQaFHQxeSXWdmF76OAF5+DH9dcs80O2ZOeQs/ZAPQ1FNzu2SiwUeCtU2AD0C/AARTQyqOI0s9Zyek1y8cxHDM6KFfnvG4VEC2KlSIxM/Onw45CznlhUDxnD1FGzKG+uofodwxA59Au44pD51ApXEowg8BgsBwCWJXeLfqdYpMjlzHJaGdcMuDXOqcPvRNFqRKbZvxWBj8nR9mJlLD6ZJnfIoBe0AZncMCfdao3GeVxWZq4TJnnrpP12wD0d1z8FgH0yt8COtdmoOeMLgNdeUZA+ksB6PUx5cxhiBaIopLDvASEBbY435x39tLSicaxGdgiuKzM8mMGYPu4M2RmHckauScAvYx79KyXsdl651TjtEND7V04oOgSDedJxrbAjM7IyuZ3Rs5S+Zx2E7w/dLYwyjmCDGe087PB+bMB6B+V4509e+3LwNx5xnIqzoycHLH2w7Lc/jn1v+VnLR3VZR05mwCj1tQMeG3PrgX4Lwmg52SjEy6H/5ugztQLZ3ucxzJZz0X3maEVqL6vT6HfLZ/V89aP/dDzAAPoMOwI+jKgu0yWfb25AynXvB+H9sworoKW7wGA1i6CfA9YwyfkS3pU54KzYQPQ11D98D23CKB72viZfqJ9Su2qgNUFjeBjIFSZv2VwNpd17p6Z4d1eXlsivOdpr6UPOOfwc+WHzYL0yCmArjM2gMpZO/ci/k4WsvXW7MtjKz3P22jXcz+PQy7719FkVmN7LJhh+URoXHUdciudwkxPEfBj+Lls5bUBP4feHo3JR3Ye/VIJ98lj1pcss8bO5UPXrWegF0RK/pZxL2DA+2a7mtm12vzwOXjfp/pOok+6dy2BZNlW1cjesvd9j4G+fCRrKgVeEkBHm+woZ2fnG51WwF1VapyTJRmwI5xr9UGflYWmHvHUvTD5bKknFBg8Kz3RL2f59II53JMfyux5yVnvshaUnYHI7A88U99u31mrGe9YcknZ9/RWAwA3K2ukA3hP9kp2C5u39gyzJdBrAtDL5M0PJ6jRYDNnk9p7s8XBORIzJk+9xgx0PFabAjxExxWIbF6bgS44pMCtAHTy6qUy0O2TWTkK71RRy3rmi45fqgw29/YMpHW+zlaes7LGMQ1htuSbAcDk3gagX1a32j59o8BGgddBgQ1Av8A6OqA7JClSHZAMeE7JDAuGY72qAZ6nOBAOPf6tAOjTWHC4U9g5LSjpIl7rS8VpXy9YyiXaUL7NKVH1en2q8XIMQKfg1neGEVVZv6XzmKGS44fBUhb88j5OJf3XDBGpRTBzTAPPC5h4LjB7LPIVfVK8RDCmlHnXQ077W+GXc2/HqSiWmcC5AqwKtDMLYBHgYOAHjhwGn7363GsD0N9R8BCAzpEyAz0YEGV6zN5ueHuW47U+OWqnkcHBNB2o5DGwl6PAerTnM/TrN7XWMJs8Qb77XMP3lPFr9rmcWOS7IJye/ZiTuOwEz4leBcaYyZOXAIrrbcqRU0YOWed958VJQM7ZR2hbv+flPpK19s1vfnPXv7xWF5WJP+YcneD5DIC5dQB9noOeu1LqnPnToCaL4hFnxgTQc0DTKTj20iPId04FkfnOzLJZOVDx2T7HfQ7RfbSe56V9SW8JgHgtAHo0cT64lo7ldIwcMJww+F5QXFn5HIWGPR4wTgZNAN3Ps0R3QHslcZ97thzbKzPAxPMXqAHMoIPRxbxnARHmHLHL9zj2nOcG0APAyt6e7xHfTh3wqfrgpWj+lM+dwUCdafYqfpkl0ue7kb31SwRwF4AKGLD3C9BM7tJh1uovaF3VrHTySv7TGcuGIWdyopsDcvy9czBZ5vm2DPSncMT33nsMQGc70SUEGJvRuX9P/T4AMxBzynHrGeCFXw61pFq+QXxLN5l6CXlSsBYezu6pitjMiq1EMlm4r+3FqVSbZyy+tF8aztnKOaPfbKswQW49o2Up09foWQXiLPW1gnmsk/cuI3OtA/vUd7yFv7O+Vfow11ue3rKUV3Q7580M+OHwd2bKilb5BP/hCWOCbKe+q+8UxGPQyZcBEgLFBHkKzj903TqAPvveom8tnmSgz/dl/xeowJ6qykP+h8fOTnxeVRUzfbCqE8Cf9Ah7KKDebL+XZHAsUPCSAHp6hOcGmFVViTykf6U/B0BnR872Do/R51Qe3SdXpz8i/qtyRvYC+VJWt9k7PDXg0fe0buQinmmQ68l4n5vPiw5blR/6ST48zwdIT7b6/bTj6QuqMxiCZLJtrM2sCFCVTnoDvaIKivwyMyBktvGyz9mQBpuoal1mfB9gXeuCc63V/By0rI+9eepkaMmGQzs2Wu9kLhHoXM/0GgF0/uB4yZryCdF1zGuDjwU1VP2VfopX8bwz+9pAsX2FJ5xJ9pvZM1XxAS8c45fs1FnZxfvlR7ef8OOaawbW+7nKOPb2temy5nm3ezYKbBTYKHBrFNgA9DOuSIrnPkAlBZMCmQOKszvnpcjomZ34XMX9VgDRCWA6+CuhwwlNAc7AZhh0L0OaI8PgoK4c5bES5MeW8RiADpSnpHMocUgdyiynxFeKsOyx1st3t/aU+S996UsPX/ziF3eO9owzxsMslfpcAJ3Cg8/qCcqAqKSiZ6lclMzEHG2cbG8NQA+UK1JfVkIA+nRCMPBqp8ChU0YER8Bzrw1Af0fBQwA6cLBSnuYcrmTB3Cvk4nTeMaaKcp/ZK7cCoJNZldcmCw45ZCeP5ZQtuy/QLnnyEgB6GRECnQCJghEM6zavuY9mL97lPgL6kFcGOdY+tW6HrkoPRh/PVH9ka/8SdFkrG+Y5aA+0ppx6AVZmZ0sAA6dLgWTkUZkNZg7B5Jf9UllHTtLoYN5XvvoYeO59nJeVIbS+s3T8awDQA0xaE+8ckDOdz34+BKADYdCiYW+XuTTPWPreBJPqp1tm01r+eep93nGWD7fPyhjldMkZQ7bm+BbMiZcq27k2E/TcAPosvWqvTMfyPjo8V1d+Km2fe/9y/wWco3uZcWXHzdLRZF2gtnn2dCV3AejWkP4SGLC2jz0ak+t9/gTTyeZKkcoiniWv7aHKYdsTVUXipNwA9NM55RiAzuFaYFqBnvv4hQ1YliDeKbPQnmIfnAKgZ+tUAct6O8PwT6ByNi5nbK0KAnnmjNdPzYg9piMk32vRNPtFzx7ttTKpGozZmesMNdD00PPVcqZ2OwH1bNzXflm3dHU2cS16zFMW47l9AT9ApudWzDhGYwBpPcHpqFP3Al59+tOf3g1rfOi6dQB9VmOhSxYcB9wWGIf3zWyjgp/oiPX0po8/tvfSt6eeLfgBWCcgjy3QRY8oAN2MP6rIc6z9wSUBdDQKHKIL9R7mAtXyxeX3MS+rYlxjP0frztLZ+qHMdPLK+1Tdw1yw3VMCMvFGFYjYXtazVjDO9nQHvFJgVtUL0189UzyGDwKRfV5y38z/VDVEfijPiS+87yEAHf0B4P6W/y+92tpk+6ETe7hgDnrLSwDoZdL3LjMQwLkz/X8FOJort38u3fU1Auj4qsA+dKwlBNm1tqWKMyiAmv6TbCxwuGokfMzZaWsrbz1FLhTchyfYYSpgmu1Dz0V/cM29t+SX5LV9hzYG/y8fujPPvLaEe+2w6CueqWQE+3sD0J+ystu9GwU2CrxVCmwA+hlXPscYh4LDEZiq1FV9mBhlriK2GTR6xTLmRGNncJifq1jdCoA+ez7Vh4qyyVlXr1dzEcEUJqAYBw/ntMyaelWZ1zp157IeA9CB9GWFW49DpbszqigYRdoHhs1sIhmVf/Nv/s3d8F6BIZR7a8yAB6Q/t4QTA4Ly5N3MFGi8ZqA5o9ngWGW4VG72rQHoZYbUu7my0cqWzcwTGRGBIRzQOYwZkc+9NgD9HQUPAej4d/Zbm71tp7Fkz01nBzlRhkX9n33brQDo9YVjMPs5uX5Mvk++tJfJ8pwojMeXAIrJmeQ12Q1g5fS/qqkAACAASURBVESrn2ArzOFRQJJ9lOwBvMxL1oy/NRi4OY4e64Ge49p+nucHw/Ml6LJWNsxzkOErgIAz0vvP9+CoquThLNXIwLdHANpmMr9KB84mvJ+za2ZGx3d4b+3Zaa05pgzfxylW+dt7B9A7q+d6+N2sapGjAr0OAegcD7Pnp3M+3WE6YHzWdMguS4uv5Z+n3sd5XPlSs4wHLSDoJ3inZ/XcKkY08MsMJljzvecG0Dm5qnhANsy+4o8Ff6x53lu7B+/lWHa2VTHIPPU1jv8ZbBPg7XcczpXPJXfLrpt9R4+998ykkrGTQ5iccmYHNHCKL/mjEpCcd/Vqtb82AP10TjsGoJPHBTHUcip9aeoVPoP+O9ujFKgmO+9UAN1b+ezZv9e+jC+Spdm5MzB89tFd2+f8qVRMRsx+4+kN83fzDEj/mIHSVSPap6vNjHNO+s5H8uq1X84IdpFBL0GzAiOmjkFeAZSSU9n95BW7vjNnVsxg/z/34n9x1hnOPfxfxh0b/L333tv5XehXh65bB9Cnz8FZWcAjIDSfgNkZgr4GML1gY7J56jlLOvT56DYDeAU/0AkB3/xagU70iPQhM36oJckxW+eSAHqgVcEGMxBvVn3xnLOKwpog5+fy6L6/X9p9syXFDAKZdvKsaLbWZwism61grGnnvf0s4Lsgoma2xaRLVTfIQfYLW9CgLwTGmWdlP/stMDzduu+ewDPaxKt8gbMizwzYI2uzIT3DSwDo3nFWBgvMJIPoQlV8QNdag5jJzPbfOXjpNQLo1jRen77xp/jH7fnO6oJpnPXXzLSelXHYYl/72tc+rhgi0LRAFHyQb4s8rbWWaimTX/Bc1VqdsQW4OwfWAuhkQFV5CiyYFcmuFVhwDt7fPmOjwEaBjQIvQYENQD8T1WeZSdFgOStFQE9j2+GdQs+I6ZBk2KVs5cR8zqO9FIBOWchJYZ6RtA76ShxRmIvapwxMYIiiDfgVgVpP13rRnUKTYwA6kLmIO0Ymg7CyWGu/awmg/42/8Td2ADpH1xJAt87GOQD02ZuW8cJZMAF0TlV0nL1a3xqAPiMtOXKmY2UanEArTh2ZEfigjE4A4HOvDUB/R8FDADr+zeHSXp//7hP835STottl3YnWxeddtwKge56c3AUCPObomPJkZlEwjl6qVDknWtlEZT9yXnAYzIvzpR54lcnnDFn2m2TsyV4zGHCdn5XU3rfnZvk++9p+bnC83gqAvnTg7zsHOQ4NzmRgbMPZV/UVMihQXIBAWaHRvdK8DOqyUvBH7QjMfp9RHkhXFgk+zCk26V0LGgA6h2zggJlD7FI90K0fx7bBCTsBGc+3Dzydv5v7pvtnL+qZtTUrk3Cezr7O06GK5jkHZwl34FF9oWfPT/rDKW0gnnvGLP8ez5V9apaBLutBppr9Vj9i51sZQuZTSkueG0CnF1aZiHyYgQDH5MO5aXitz5vZcPinqhPk5gzGCEAPiAqYMtP18KExAfQynR57lwD0yi3PUqS+N0emZ52Zi3PPzcop7tkA9Meofvj/jwHozuJ0owmgLEtoB7rMs7XfKVO+BkCfIFSA83REBzwvdbbHsltPp8zz/3LybPZq74GGnY+zWsjURb1rdi3ZBMgRdEI/qrrH85/ydj+hIPdaB8yM2BnsSm5MGTVbtgWgL1tmnRNAFywWgB54yvamXwDR7xlAn9wBCEk3RG98SI4bM7C0al3OF3r6DGaZNknZ0PY73TI93dz54DvIgUos0yME5cyevY/ZOd7h3AD6zFD28wSlb3dHnf5kU85O2TXbCC0/XeCt4F20d84De7Ml8Ai/G78RPsl3VBn01nQGH9H/ZsWqsmPNPmu2xlPVoxaIhzLQ8ZXAD/bArHhT5nrn2bLizTUB9M4Q50CVH832SAEs/i+by3sDQmsfwcdY0MbawOZjXPIaAfR9ek76zhrZgl6TT6f9x865Vqb1DPpg52stokKKmT8s3aNA7tqzTX5xLhaIbX+wP/MZkP/ZescSECb/2JsCFCohXxa8Z70WXU6XettfbhTYKLBR4OUpsAHoZ1qDymUyOBgX9XelVM2I/LJpANwiuANUGR/1ATOvLVFz6PGvDaDPzK7p8CzKjZOBY55SlJI5nduzdB4lfmYuPjci+FoAurVgtCvfHoBe2SGGgMzz1vscJdzRs1EGOn5DV4EBwI4y0NHTeGsAOmd87RM4F2SeG4ChmQ0IqCrymuEIxKqn8HNFxAagv6PgsQz0jM160JX1Np0B1szv7R9zJeI4hBnQXbcCoHvOynJNcOqxDPTKijKW0KweeC+Vgc5BzOli+JkcN8ifeTnTyoYGAOWMAerMi8FWPzJn1TRuD+23HHrOWvQI2DS/VG/45bNOwKFz0Ps5BzsLOZw4rAw/TzAEzQLQOa+stzMEEDZLqXNkWgdDAFqOwrLRy2L19zmt4kMzeh1qGfNSADq9pzYnzq4lwD8j+dF9378nH80MngmYz4w0vweep2+QIbMk7T0C6OjivcqGwWcygwraIBurcoDfBI0JtnDenQL+nxtAd157XkOwzgwwWesgeu6Zfc2/5xh2Ttjj9iqZ2cCLXWsz0OkvlVh+SgZ6IODMQOdg56ybGe3TnkmHN9NznFUGO2cD0E/nomMAuv02S/dWoWtZQrvALetSVmB26toM9OmA9jntxVqIpKckqwt68uZrndynU+l5fzlt1t5jBgKQhQVWmWfrAmd6Gfgc0WQr3Yi8eu0XnYKMKdB49rff13KiHrRkSUCvs0aQnCx0n5Wecy4AHUAhWFoCQwCFmf2t4h8Q/Z5LuE8ew4eAEINvpeAnsz3Y2UKPZOfSDQGi046agZTp2WQGPp+V7uiwZT/6+zKFrWFB58vAr2P74dwA+tyXlTwv4Oc17ssZ7Gk9nNN0+2PnvvOj9ln8IIFv1lbwM1vaEGCST5LNMOX5zIj3d7V+4WPJLvE7fOGzBGeSF/xgeM9zHgLQnTO1KAk47D2X9lXP7jy6FoA+7Q78Jii1wddYYpCztue2JjPglrzb5984lUdfI4CenpM/KJ/PUyqRzlYD5EGBVHTuawHF5E8VBPErH7HhfMIjBVJY+yrleOdaa5nxS4kj9mGfZyb/ZY8ba+2jEiJgFc6NfBPocy26nMrr299tFNgosFHgFiiwAehnWoXKsDjMKJAAdINzP+eT2SGXgkUpDejkMCvb7Fiv6rWP+xIAetH8s2eW6NZ6nTPE6lmLDvW3qYcrJ67BwOv/Kl3zHIfMpQH0nPnmeqDrg17PYusMWOIwYMADCc4BoM/SPRTojCLrIBIcCCEzKaP5LfZAX5aeth9FSzPeZlYJQ7GsPA6AjEiOnudeG4D+joKHAHSG/MwsJysDASaow9EzAa6CHQSKKJPWdSsAOsMnMNM7zaCNQ3w1I5YZfbMkI8fCtTOtyZN6lstKBt7muKgtSTLQO9b3jQPmx3/8x3fD+kwHDMMxI7CyYzkmDtFlAgLOkTJqzXjn2nRZPud0rHjWzjozgzXQ3DmYwUpfyEmFVziwCt4JzOUw4LzPUDYzfOuB7LNzajpX2zv2zw/90A/t5Jrzh+MqGvn3oZYxLwWge27nlVHARRk2M5NoOtEmzZcZl5VtDTQKSDLP0sbkRi1PgMmzJC2H4D1loAcKkRtkKge1mQ5GFzPIz9niZQKdhwLsjp2B5wbQ4z/6jPKY9OUyJNY6iJ57Zl/z7+3DWQpXSxIy0zwrFZXRWdWNyrn7N/m6JqP40HtxnM3+6rMHOl6aJZtnCdl0fusCXK30vvXaAPTTuegYgE4fCCipYlbzzGYj4wposDY5Wc3sgzX8ksO5z5K5JBgaL84A6H0Z5/cCoM/zZAZt0Snm2RzgYWbvoy0+J1tV/pLtDER/7RedogAf9pF/kw/mGexKbs+gHDpk4O41eqAD0euBnm5QD3TZfa8FQC+gFD/SK2dgKV2xgEHnDBC9oMp8LGXDtofdn65JbsxKNnSqgk2sNx+DQWelR7VfjmVAz/1xbgB9BswXyJX+9xr35SxxbR1nj/t970vWsRc+/PDD3aBjzeQfemFBrPZHQRYzkC9bL7mJV+iAVRVjI/KxmNm+dBP8QaevJDxeOQSg47lsfLb/smVM3zvtQfv7mgB6gbrO0qqNmu2VqpPMctr8fWXim+2d7LRTglaXa/saAXR6TnqxeQaAr83az99kXer3zTfO93ctoHjqYXQn7V3tPbOrID0/4yf7ycVfbC+a2fAFlZDjMyhsBoRn/z0m6/gP6CrOZPpLQVJocy26PPaM2/9vFNgosFHglimwAehnWh2GdE5sDi1OfcMhxXHtAKTgua/DiuJUf6rZp8rPT+nzsu8VLgWgL8vfpUhmVFEWKD4cLd5zlvulPOSQ8cyyvuo1zaBO0WYEpDSvVZSOLeM1AXRK0S//8i8//NIv/dLOUCl4gsEwe4Q9F0CnnM/etJzk9a1lCMswMYAR07B4axnoIvKLiLYvA50ojbOEXb0PKeoi6VNey4R8Tr+qDUB/tzsPAeiAklkKkiPGnjHmXrEOE/jjpK9XNAOj6xiATjaWgWkmb8uomSVz1x4NnAccqAZDVgZlACkZl2z3Tmv6C5Op9e7yrJVjNF+zVPl0LHuvAGtAcE4Xz5lDxVyZMXJGRQcZRhwGZNGxnotraF2PXc5rBvEHH3yw6ydmxiMvDaBPABd9qg7i/KkXKGDK2VhbF++Nf3MsFURmxi+ugIi5Hnih/oHk28xoL4vOXEUAjizrUcaQn2dvwQl2vBSAzlnXXl62zpgA+rIs+/y/2T4Gb85+jPjGfjKjf1npaINH8SrgcgYg3BOAHh3oYt7x29/+9m6ouIIH6acczBzoVcIRKHYog3DNnnTPuQF0eg3gw7MDA2ZA5rkB9CVfzcyqZdnmQy0P1tLp0H3sgKkn4sOyM+fZZ/0qiZxeXVlkurNWJobzprOUPrPmsld8ls+dwLyf0Zx8sjfp6563MVuMOPMCzMiQDUBfQ/n99xwD0OkXZezOvbusXEbWVX3JPANR6LVrAPRZMc36znPm9Le7j7+0J7NP6RbTmc/RXVAPnq+yFT3ptV98GfhHEAa5k3/D75cAeq04qmDEYc8nQr+pIht5FfA6dfhT6eg76YWGM2TqNj/xEz/xcSllOtCh69Z7oM/nLuCWzMCX7BC+ALNzvxK/9J2qVVTtBL2B6rM1xwR80CFQx0xnDPBxJghIMACvZYouK2EcW8dzA+jel83P91J/YboQG/w1XuzV9Hh7qCp6dNrlle/O/lA+mt1Ez5p+EJninQu13XrM9zH5hW0ju7YEIufTrFLAz2d4vkMAOrm67O2+Lxhr8j1b51oA+vxe+wMdo6c9kj08W9qwh+nc7Rfvv8+/cSqPvhSA7p0+//nPP3zuc5/brfNTdeT0nILRyK2y+en9VfDER4IOGmsrtNJ78pOSB0B0ALW9cC2gOD2M/5utRFfINrN3vVPJH57XffSuWmuxSekhJfisrSp1jJfsPUEu7Cs2hWQvMhP/Xosup/L69ncbBTYKbBS4BQpsAPqZVmH2dHUgATQNGT8BKLLLHI6c35RYTquywyhUwE6R3YyRytTs61G65pEvAaBP52KOlaIty26gnEwAqexJ9PE3leHhjJiZ0dPZVrmoU999SZ9rAOgpzZS/L3/5y7vBkCuSlqGag9O8tjflobVmDOMt32HmlIjnKJeUL4oXXjrk4JiffQl+WcOnl7hnZrLai4x0AK2oyzKkKOfxotnfVPLXXizYgZOIkVp58VOyajYA/d0qHwLQrVEGpbky4GQER+a8psHv3rLjpmFxDED3DBkjBTaVnbs2c2I+T5k2AZmz5DCZj4cMBv4ENw/xvmcP+CNPK71sRotrAMX2Q8FOZoZtQWH2UADKMtCrzHLyBG3bRwD0Q4DtWhlw6wB6mUDWf/bnI6MnmG5t0cIZj2c5vTirzIDjeN8ZuexNmRNsVtbgIGD8MoJ9T0CxNXDOBKb57HQMfJlcs5a3AKDbe+3lggf28cY+GbwM7JtgcnJ9lnGfn2vv17tTpow1qQzmPQHo9ml6mPONA72qNORI7+99OfI4vwAhM5v1lIDFcwPoEyimJ08H/rl7oFemttKvZLnvt4dmIEX8gDdOCbI6JuPwfbqIvTqDaGZ2kmejwxjOmjI6zTJBCwJhbwSMLM/OQ89BdhVcaJ7Z6J5vZpFNOe6sKgMGH6SDWrcNQF97sn3/fccAdPyZTp/eUi/iGSDrHKrPpTOi7HE2KLtgDYBuXyRTrG+gBxv2tV+c90CBekbPVijJWnLCmVtVCAEGr/1inxfwR2+p4pB5Ahv07KqekAdkAzvMjK7AbDYqefVY5uxjNJ3nP978yle+sgO2gBUF3Nobvk8pZSOAcN9n3xOAnu3qbHSezax/vGm/2/v2cQkP/ma2gZjnPtlTAC+dYVb5cT6Vxc42o0eWWYzOZUSvtZPPDaDjt/aid6/9VcDmY3x0b/9fhjj9wRlADzAEhs9rBgrSH+wPA5A321TQg0sesL6Pgee+A4/UroreWY9nASz4hV1jkKP0CINucAhAx8OBinhtWfGmZB06bck61vlaALq9UcVRoKxgAYkzZvIve8teK2jVO1VZzCwYMbqQm8+9XgpAt/cLpsJ/a/hlyZez5SfZXVAomuUfN59SoZX+UwLCrIBKb70WUMwXQC8gmzxL7V74bPG5vdp+tTfdQ2aTrQZ7wHnZfQWZrZWx+3hrA9Cfu+O2v98osFHgrVNgA9DPwAGU0zLCZIVR4Du0KZSVgwZqcmTUS5ZDrIhgShSnJqPS4LCrf84pTs1zA6KzVCPlIwPTO9TLNuC8EvU5InPocwbObPxKG5tFGM5ewZblqcrYoaW8FoDu+xkkRaNSmIrIZKR86lOf2hnuFLfnRhFS4mdmKr6rJA9DNl4CXGWMLEvsTXqdm1/OsK1O/oiZochho7SiQYllSJeBiN8qY8cYK1IfL5YBhn6zpO8pe3ED0N8t5SEAHe9mAJMHHHRLgyGZMKtTAAjLDJrAxjEAnZzqb8r8qwTq2sjm5d5JBpJ9DL8yjDkkKt3GYVdk/bHvqWeWPenzZAkAw8x48RoAuj00DVtAnLJjQHTvWrADB8cs3+r/OOsM+6ssI/soWttzp+yjWwfQyZYCxoANUz7j++jpHCyAw3mIL+rBjZ7JpGXZRDyXo5i8qjwvuTUB+oASs/vrseY70i8E6uXwXAZBvFQGOp5rX5Z5m5Ogc7SgulnJYfLfoftmMJ576mfr3Z2LOSo4tnx3454AdPxVBgP+m6Vc8UEZYvgNH8zMsf7vFKfMuQF0cg9P12+1ahfmtSUK1yoP9lBOTnxfhi06pp9y3FWiGK88N/hx+WzOgpzEZaSks82ArhxxZXUWWEXHeW5JZLSdJZar2sOhZy9Mfin4h+1CJrc+9N0ycX3WBqCv5cLvv+8YgI5n7WEDjWcA1gTQ6Q7OIGuIZwLTzQKp1gDozrRAKOtbaV4O2Nd+0XECfDix2QVlSlcliB0mUCHblyx57Zd9X2YgZ34+jGVv2gI48Fu8Uwst52xV0oAwZC29ltw75VoChO+///6DIaB9tobigxHATie3dw5d9wagB3KTx52d6YWV16ab0xsNukJg+rSXlzZWwV3pQ9anYJ2CHc32xhrbZknvcwPoy+SVzna8+Bov6xIA7jyo3/iy9dysFOlsVyXR/uCvItOSbQKrartlP8YPx2jnrKolkjNH8kgAvb1XFQ/7vNZBzqxDADodlLylk5MTU76U/Y3P2TfpQOTLtQB0+mn2Pp0RDauYxObtPPYeJbnYi+RNg74GSK/1wSl691yTlwLQ8U10nwHfa99nGaiPrlXNIXviHXTjD8IP5rVBrPnl6aPWAjBt4NdrAOjez/v4/vRrzxGg7l0KQLCe1tEZSWeb/jD7ufZm5O1zfeMbgP4aT4PtnTYKbBS4JgU2AP2Z1M6hR5GrD5rsjXlQA04d1mYHJzDPvbLGUjw5PoqMNnOi5+A+FdSpVAwjkhFVWWEGkJI7n/3sZ3eG5KFeqJM0KTr1FfV+gQWCAmTZGX6uTI45ZzVliPFVdk1Gc4YzB+4smfnMZfmeP78mgG5t9UIyKG+APDTjdPzMZz6zKx9nZlisVTL30YLjpkjr2RNT9CaDoz5WDKppIB3ipdcGoGcw2mdKihn2W0Y+nq9nm9n+KLPL2lRGlcOl3kPmU/biBqC/4+BjADrQvKhsBmbR9LO3eZ90CFjr/48B6NZ6gvDPbRcxqxdwJsyMDXxE1hoi8AMzHwPQC/Qgs5Mn5muVKl868O2jend5tkrgM2wnaMk4rFw5OVTJOoEEge7k0SmZ/rcOoC8zRIukN+PHZM88BzmJchJUHrkqBcfOh+n8tB4Bp5xKHGQBJ5yl9f5mkKdjcJJVbr/yne2dlwLQ6ULLFgfRYDpn5x5altme70SnmpUSZunp6VTHj4ILDLrRzLC1dvfSAx3AWsZfmQ45GO3FzjtyaAZS5Iw5JagFz5wbQD8mT8+pF/qsyip6B/uGA0uGJD19ZoKXMeSMOkfG0PI9ZhDI5PUpA5yd6dmer2c106cry+/nZO3aksj2Hl7h5DMHuuIj78t2obv6jnpBO4tqk0DGoF/lTFUs2QD007n1GIBO3tvDjUMtaOgOOW05TIHoDQFUawB0NlwB0c71qtCQia/9cl4GSAF+JmBoj049ryon524xcYs0JpP2lVhenh/4NPCW7TUropANgWn4N1nh/D3lmvoQOfSlL31p10YNv87KAdazqkjLNjHze+8JQF/6aejJ+R3ocpXntRZ8IYZzryxa61RWL56mN6UfAWdnAD6aFbwDPJvV2daArcu1PTeALpgsMBMfvPbAFuvDVyg42XnAnydARHDKvJJP+IIctz8MPsJpfwgYYqsB9QT5rrlmtSfnhX1XG0O6dMHCnq+gGfbjIQCdXlEWvPur/mOuOgK9g47y9a9/fTecR9cC0L0jP+e+wCD+C3IN/cjDso2duzPoyP+ng1du/zn+wJcC0PFHFQFPtR/mOVqVU3yKr2tvhl8q/88vtBZAn0AxvicDDbLv0gB62MC0j6xTAU6CBfABm5wu5qr1gUDFEg7M9kE+3c6t54DoG4C+RrJt92wU2CiwUeAwBTYA/UTucDjOPrCcbsBTyjsnVyV4KRcOSEqtmSHpXgcppaqsV/cHNpgZ6wF3HFZPvc4NiFJsil42Ux5z5lEQcuCL+J3GLEOsEqHeaZZ+K5q/3n3PUSCP0eeaADrFJ6CJ8zEgjHIJOP/0pz+9G2iSE+KU98Z7ZZybK/3jOxkaRdkDSsrsX5bYmzQ7N788lV/PdT/e8y61FpA5m9MPj5Z1bm/hx0qAo1/lBa2HaE+GkAhhCmvlozgXnqq4bgD6u9U9BKBz9CYbzIwktGfQ7wPQH+MXhnaylaFijwSEARmvdVUykrHmvdYA6LM8KJ5VCo+TwHxpAD2jjxOOk6Bhb9Qzyx7jgLc2nJ8zAGFmgLivdQRGFRxhLuv5KXvp1gH0Mq6c8cYsg0zWOwutH4dkjgHOyNm6wH1PPQ/oDvWQA3b47hw8zh/yx3DO1k7AuhwC6pyX1trgAMrpYJ69cznEKnc+ezUf21ueNTlrpi/QJzwnvp/XMkhmPu9shTBB9/ZXQHqZ5jPjHO8FApo5atJFOLlmZv6tA+iVZUc7TvGC6fBe2S/AVjxXgJJ1m6U+n8pvy/U9N4B+Ldnse5wFZeaiXXxPj3L+lClUNRT7di0ofe73sE/QuoBVIHXDcwn2AxCRyWUJrj077cvKr7NN8Aw5QscHlLz33ns7/ZVje/a6xXfJF/Qr84zetQHop3PAMQCd8zfQvBLKzbPkf5lPdB8VqmZFlLUAuu/K7rNPyGxnAvlyySvgXlAQfT7HOllV3/dlz/dzP4/vKYhGCVVnQ60RTgmkPffz3frnHer9CrQDdnUGOY+Sr8dA7WPvO89BvFkGOn/M1K/oL1Vn29cnuu+4VwDd88+McrZPyRwTuKEnzlY/s7T7bClCr5t8X6l9oOj0YZwKnp0bQGfHl+3p/EovPncGegkl+QBnMIL/Q7f0/Sq2PKU3/Nq93ff4rlo08Vs4D+a1BNC/+MUvfgygT/9GLSRPAdC9NzoXvGLeB6DTUY4B6GyK2h2yn/Mfmst2R3f7fOoblwTQJ8hrT9F1su9qmYD3nMsB42yOAljdM+0XdO4+NuAM9F279vO+SwLo6fcCoOiIVaQxn7ul0nwndlkZ+2g0gwbXAuhkQVVzrFn+jEsD6CWa0Y/p0AX1oF//Z7bPqlBIt5Hsxl85AxTxHn9k+AD/Sfbr1PeewjcbgP4Uam33bhTYKLBR4PspsAHoJ3IFxWEqEg5GCobBKZdCRAmojK3sjenkrBd6QDpAglFpdkhSHigOPsP1FEfnuQFREYGB5GbPXD9G7+T7DArDLHnNCcGALYq5nzk/ug/ge6oBtmb5rgmg44NKOlGaAQQG+gHOZfGYAbll/p/ijOHwpGRRnKfDk9HIyVPVAzw3e1wdovO5+WXNulziniVwijZVhqA0B4RznsyyrByMlFzDfYF9gbkcafYmg7BywGv34wagv1vpawLonK85UOzFerxyJF3rIss5AYAbeG9m7hx6hpcG0AsOQ69Gst7MeKvMn/ebWcAcBvaQYDKO98ogO8s4DYBSZp/R363dR7cOoLfPyfvOyMote98C4pyJzkOjc7Asi1POgkr++36yi3MU75v9Liefc6Be65xNhyov0F86W4Avszy8tcvgByp0tqwF0D0rIKYBOK/dQdl7EzifmbnLqhHL/5uVEALY228TWPe7CZKT6TMQYAa53DqAXu/ughpz2HluPNDgsLRXrZ+fyzpam2V0TF5uAPp1ThN7u/YM9k/6ivm5GZ30yQnI0yPb9+SUalVAdBVVZq/bDUD/qKz3uasS3AqA3tmBP5wnHND2+6WDEDmd6WxACmdpTmdyPeDVfKoD9n36KgAAIABJREFUec2OdSaUPcluLSvXWXdJe3XNs93DPfEMvmGDF1hutmfoDwbQSaASG0sg0CmX78oHASjRRs0g0+g6BRQBF8uCPZbtfs8A+gT7ZgAMXauAfr8nuxsBYf4Wbyfj7a8JBgMxy3jOFp7tcZ66ducG0MmKAj7xXcH0+OOcF/lcCyUz/k42omXVKpyd9P36xp+i3x977llliX0RGL7U62aFDPsDuA1EX2ag0w9PzUD33vsA9Pbe2gx0crfqKAHoZePyo+FZ51IBe0rG8/FcEkCfJfCnPxH/VtkT76Ff1QvtDwAuG8o5VqCwPUje8QkYVTWyr9iBp1yXBND5d72Dd0Xz5Ij5kgA6Poh3rG0ta8yzVc0xer0UgF5AjTXnAwhAR8dZwQkwXiAFOeq8EnyK1lO+CIipFawzMnkSNvBUntkA9KdSbLt/o8BGgY0C30uBDUA/kSMqEVx0LwXGwWc4+HKQVwaO0eYA5NAss4ODAOAqqt8hW+8cCkJAOqdnfcHWAg1e6dyAKAdGGedmilTgiojMnNsMr5Qec4AlxZ7RTHlgkJkr/bMsIXvikhz8s2sC6BQ2PEARojTnhLQegHPAtplRlSJ1SjljwEgBG8AqPOU9Obbwi2yhMoYqSev7DvHQufnl3Gu49vPwKVpUto7CWsUHyn5loCik7VHGrihVZd6VybanyzTxfxRchpyZUr+mxPJ83g1Avz6AXsUMRl7gUn2nyOBrXcAqshzf4bc1bSpeCkCfjjfygFwhy8yzygg5LkOAk8OZNsFK91eGjDwKYPU3lRgWUOb3AZVrndG3DqDTCao8g+86552XDF1OrSrL1FPyHOdg2Xk5yaZjtMwsM3pz0HBGzRYiyzPBGVKWuPOsc8VMH7F+MlEZ8k8F0D1rveDNaNbz479D4Hng+Px/e3g++7G/PQa225PpIjOow9/QcW65hDtZVqUNAZmBoNZt7mfAQYGcZFJ8YP2ee20A+nMpuO7v6RF0bYNeKVOljBW6tuAkZw1Ayt401mZ0+mxyvpG8x1vkVm1IBM/MILANQH/dAHqyuZ7fVRsAYFzymoAA27jvJafZUA3n2KUu35XtVIuxdJan2OKXer5b/9z0WPo3cKlyy2Y6SIAIeVXFLz+fctG3gHd8L+xudhx7ju03ew/TX2Yv2UPfdc8AuneqkhT9at+oZPvMPJ+0mMGKM/hwVvZ5aiD5PlqfG0Cnf08ZdanWCmhKTzboxXhOEL7hOwWG1LN5WcHuFP4+9DetU0GhBTuQW/OaNgLfHfB8AugCnfnqAtCB6GuDK5cl3GcGOvuGbsIPOgF0usmhEu500wB0PpdZynqZga7SBACd3nJJAN33WnOzyk5VNaRvT3uLPVybLGdTPCGgtapg5kkLvJJtyE4+5bokgF5rMvYFW7ZAJfvskgA6Xq79pAC2gtnw01qf6UsB6NMuIxuqTosfWmuz/SYL3bCHK/nvPrTOh2C/dG7hnQKg+RNOuTYA/RSqbX+zUWCjwEaBdxTYAPQncEOKIqWBA6ESmWYHHrDOoGjlwJoACucWpzFj0gCg1xfMgTZLZTH0Olgptwz4MpbXPPK5AdEA9A50SkE9XhmuAeOU37IOHfIp5n6uhHgG2Zr3OMc91wTQ0aUyhwwVoJ1BCWUUVJqK4gNUMZbGzqF3jv/M+IjzVLa7GehbxCJDIgCd03yWsX2NAPrclwzoWTrZHqvElj0kkIVxSHGdpSCBJBwuwD+Ka4YpgGG2VgCsB36tDfx4ywD6BMXw9bUy0MnoHCmVkszZYe9c6ypymrOQ/Fv2eN73HC8FoDu3yjizTrITRE6b/dv/eTYyPTkmgn6W0+ZQ+PDDD3fZRs7FHFhk3ATQ7T0OBvurtgiPrcmtA+j1bk4/iN+cP+R8WSnOyEDbc2ekRMMcqLN0o/+bQPEhelei0Pmu4kAArZnxnl7CMZgsXHuG+c7Z4qXnfAw8XwLnj/HKuf7/1gB0dJoOced+ZQmtFQcM/cPPs/SlM885Zg8CFNIl12ZyHKPnNQH0Waq3n6PHKWuOp+sLC6grY4iei9c5N83kN35Hu1OyPvDv1MP83FgbQET+puNZd/oKOWueGZ2et4xO2U3HroIs0ifJevokupQxRXeXfW7QJwNOzJ5pK+H+ejPQT9lT5/gbdk1ZxOyoyk07v/76X//rD1/4whd286kZe+d4xmN2Wv9H9+zZly1KLvkMp352gWb2diWozWtl1PxecjnZoCqP9dSGyGCLVZWOvCq7ThDQKcBsVX/4VfALOYaHnN/JcbK8kvzmY2DVvQPop67/tf+uCj8AQABdvjHnSpWO2Bpsp4JZjoFnM2gw3fIS7zRbXAnWp3cVaEnndv7y91VVwTnMJ7i29PQpzzyDRJd+nplBzR+iT7lhn8xEAiCdvciuA1SuabHlfasQAjisfYKZfRfYJzim/uCShR4D0AHRAPQys83TRp2tGi4NoFfdizzHp2xcIDq+nSX60Q7fykL37rNym/clm/A8G7pkDnKp5Cm/L4j3KbbhJQF0eqCATXo+vZOPLT/BJfeYM6JqF/Z/PeTNa2lzTQB9ts5gU5TEg09rj8QXXOUVs0QeMsLsnfBWPANTaI/wHWSLwBT6DHbJbA2wVm5sAPpaSm33bRTYKLBRYD8FNgD9CZxBUax8EKPYAUcZMpf16tAEJlcukxLN8ZbzjeJBIQE6O0wD0B30MzuR0eczDIdkZaDWlgo8N4Du3Rk39dECMgYOUy6ns7ZnnQqPnznb12RgPmFJVt16TQAdaDQB3LL0PUM9Ks34oUz9tVlgGSqMFQZ+SrxZBH5gCSevnssZIBOseY0Aevsy4LGqDoAEdAcI4Vvgd+WSGHKcb2Xi2cOyZ+1HfF02A4ONUQlwNyr9Lnq0LM7HslHeIoB+CBi7FoBej7qiw1tP33/ucn7HhBCeq7/y5JdjPPNSAHoZjpyR9cHmFFKdgXFYxQznURUZ7IkJqNhHZcECpGph4dzrTDSTf4ILDHtwDUB6DwB6wTzkRi0E8Jyzr/KXHC7XOAdzJpZthE9nsMMhvnWWVDlFEEBAmpncs/7pJByCHB1PAWKno2HpgNmXYb6GN1YpAifcdGsAOtrNEor0jXob+7nS+PZdjktzLUjoo5wxawIp1pLrmgB6vZEFJM4WSqcGRc1ey3idHm/QF2YlpfrokuWnZL3a73T32jjkGCQT1pahJv8C4zzfzOicjmq2A/1mXy/UuaYF/JAPeKoAQkGE0dM99jp90iD3p6N+A9Bfdwb6Whlw7vvuGUCf5xt5TA8yyKxbvv7/7N2J1zxXUTfwx9d938Ed3HCXABESICxJgKD/bxBiIDEhCYiCaERQcBcEBRXct/d8mvP9pWxn5umZ6Z7pmaf6nHvus8zSXbdu3ar61lJboJBJQL+0sjoE+ItdRm7RhcgrmeHm6JP0It8jsEtwDplVW6jcZluFns4g558BpIoNyE8RP4oZ+JBn2uVLaQD9NJyaVg1AXTpndGY2ELs7FQPYCFNa3lW7M0+wBMhHv7e3k1UMQGcnsZfwfdpMBEBPQs0+evLUFdhWhWl81kcuAejSO5ycrS3+BMcm0JmNtk/ANx1irJfQd+xvg14iQMbw2ZcEoCfQko6IfrGL8W0Co8018Qld2dH4Gq+k3aI55cnZU+RRAh7Jp7T/ZCdOlX9LAuhpxZG9SZ7jf/MSeyt8a6+kWqm5tgadGtB1KgB9HNjsvE/LQPySZDt2WTLJzXTr2GmeKVUt8EsCcsgVvhe2BzskFWrtI3sqfpm01JgiNxpAn0Klfk1ToCnQFNhOgQbQ9+CO6sBiDAMKHHJmIF3KBTvkkrUq8yeZ5ZTJZKcxEDjq0vME2MdBneGQTGQapSr90BMVetttzw2gj0uvikSkGFIQKVNxDDJKa4+XRA2bk2k4Jar1tufb5/+nBNB9V0rvMOQptngEKJsSm4wrEYQxqtBuyjWO6K8OT0ZblE2fmyhYGdcV4Nr2PXPzy5Tnmes1AdY8g32ZMqSyZ2tgAfA75YfRJYaKmcKbcluMImtI6bWvU47NPqSwZtjX1Zm87XnuKoAeAK/S6FQAurWo5fsS+MThn17Lc/Hfrs9JdDqZGOfJbUbxuQB0a5M2HeQV4zMZmRxYKaFmH8QIlFVQ5bn3xXC0j+I8dl7EIWtO5HUygaZkHa0dQMcH4fmc84nUT/YpWZPKFac4B2tGjvubIq/wX8qsk6m1RCHwMCUV08c+wQBT99MmJ+f4veM9ctuemfrd+75ubQD6OJCRjmGPOruACOlx6nXRN8zJoOa4BN5OcYxOpdUpAfSA3BxM0T/pXBych1wVAKZ7k4Echfg/QaFkX3XeHeIE954a0ECPTynHfQIoc465xyeffPLe8Pkpd0lfSaAgh+62vUNGxRnquZMhava/PDN5r2WDrCr2TC6f2wB6A+iH7Lvb3nPJAHotjw3ITTY0sG3Nl/2cbDZ7PzKEL8NZv+9VA3TI1tirQPT0zyVnnEmpzia4PP23zVPPfUFksd+ciUAL+qeg//QaFvzju6LH7pK7DaDvu9qHvd65nXMcuJTy0PZQLb2fVkfOudvAsyVBvTylczMAun1tnwdUrQA6YDR+nqUz0Ou5PF6NqnOz0QSxqATBV5LAGbMMahn//EeA3dqu5Tb/hvWzlhI60lqGL5SNWAfbj/5zKQA62rGLJcaQKUmQIWc8b/xBnrFWLWIrJVkKn9eKbngkvlF6YSoj0tVrQMNtvJ41WRJAT9Y/IJ3+Wdu6HLbrp73Ls6dlROacDVPPhVMC6LH10UhATXz79luCD6y7ABVnKl+koIsE1nreBKuHX/CM4TNTsYofkx5u4JdUMmWvTM3MbwB9Gg/2q5oCTYGmwDYKNIB+C2/EAe1lgLA42DjyGPlAOrPDM8omxTM9fBhvFahz8EeZHQO7tUeOgzVln2rpMX8bl/jZpEzMDYhWY5gSgA7JLvT9KYdNGaj3U+mHhtVxe6rMslMC6GgCLDIo2vjDoLAk8j0Rp4B0CpASWruAjfALHpMxZfj89BrmmKCMpyQeRT7ODxmiU665+WXKdx77mtCFYh8F1b5kvMWAQ1cGCSc4RzAnsJHAgvBjzWCoZfgBgHF2p89osrvSiyn7fptSf24AnaIN8KR4p0/YbWXw6tqMAa/xnq6/byqhl2xHM94VlGCfMECVQWNwM3QSqW7O3gAAMMKXvKrDZVvm/C7nxNz3dkoAPVkJZkZbwO+U705JMXwzdoT4HTBXr3EAUXppc2gmE996kkucNfYhvqw84vM27aVLANCn8kL4bNy//BTOv6n3uOl1tVxcgh62rde+31ODD8ZZ6rUnZw08mOpI2fde8vo1AOi15D3ZkJLtHLjkpj1m2L9xsjjvAAb0TzN9MkGO+5Tbn0K3UwLogtrixHQ2J+vQPRxyjfdfAGU6bq3cUzP2b3Nqjs9Av1uXOFjNCSZKa48p9x4d3D07R/X+BKKb/S39Tznq6ThAb/K1ZpbW7+EYpTsZzmNZacBzMx5JZhWncHjJeVyvuwigc3wa1pHd41wbZ7NukuO79Kj8LzLV77WCCaCDvq9kv+CO8BIwws+ZazUD4GEC4ICLqVRhdv7GRvX+OGGnBnNM4de8ZtN+GAd2jWnjeZOxTB8PsGYf/uqv/urNu9/97mFsq16TM6IG5p3K3qyBm9ZLqeT3vve9g9xa24XuOV8CoKMxfkDfxx57bJiP4QvfYf1qxTS8mQoi7Kj0DWa3pi2MeVeQYdVd8bdMPSPZzM4EeyU2nxl4HsBi1zl4LQD6rr23Bl5M73rnGR5JKXD3nUqGZufnFDD3VM+UEu4B0QHo4b8A6Hw75wDQb6OBxB1yyX5UdQ/d+SjMbDLngv1IR6mtfsa6dngrJb7Zfj7bZ6YKGdsuWef0CLqJz2UDrh1Ar4FQ7OFkkJMvdHDyBd8G/DYL+mArk2kA9GRqoxGaZ0j0iO7Fb0fu0bFUAKitPKcGWy8JoN/GT/Wc93P1B1WeOUXA+PhelwbQo7fglQSdm/E/3xY/JBmRC09E77LHnEWp4oY+0R3G/MJnls+3d9JmgS8y1bHMU5PUGkCfytX9uqZAU6ApsJkCDaDfwhlR6DkuKT1xXlIUU57bzBhLyXJKImXKIUd5jFOz9kx28Pq82vOklv4WcevzGA+U0PQ8oXw6dOPwyIFZndkeaQlAtCqUPj+lRH1fymEzetP3zJy+uWbPn9dRJKaUFp9j454SQE8WEwMcaJQIQhGJHNhRjhlWtSy49cZD43Ke1XnuM8N/HMfpq0N55sTbVCoL30y5luCXKd976Gtqb1+OxpReRZdk5JntE/sneyiZsxyO1cmWwAeOHXsSbdHVnkxFBXMNZhE5nPUU/bkt0/+cADqDDIDO8R3DLsD/GKSqzpbqnMq+T6/ZCjL4m//HUDTnvdbWHk9gBwWfEbAmAH0cGJRnNeOPMXASIO9Qvp3yvlMC6NYjcpxDIGcavk+7DrPgE/LK/rEHsqesbb2caV5vHwG44nQQLFF7APuM9IDjdMhZl+zYTVnN1wKg2x/ZS85FQT8JuvL3NV/WKT0TneXWNHvk2Puume/4Mg4mM30hOk+qOcz1vbvu+1wAepXF6X3NWeesS4UbZ15+NuOdlPkDFKSMqJnOmIziQ8rx7qLRKQF035XWQZ7f73Qi++eQq+pXFUz3c213UINWdwVt1P70FVy2nnSODDaCQMro81PuPWCXmcwOoMopS++MTuR8T5aL878CUp4pTj86X2Q8OiZTVkBwSq+6x9pOaqxP3kUAPSVu0SIgD9lUncdj4KpmbdUSqPVnPJYgCHZAzmaz1kKXCKCjA7keO5ospw8nmy37JTpkeBggmhKm9nf6rqIR+gMcZHGRabXkd342x6YyBwgy+4wlA6+qDsmRDqgyyKu1XeEx8sMaJdjG2T4XgO6Zrbn1TEU25xWZYzjbA0LRMVOZQwBPMo7H4Iv9lKAKz8DWC7/47IAN3ieQKMN+nXIOXguATj5nz6WSkHU21nC5t6yj+4s8sG7hA3MqN+1b7Wj8jHMFqI57oAtgHAPo9K4lAPRjZRd/GLnkft13bA+zYCp70aCbxKdZ7TJr4Pnj22PPRycz177fzkj+B59Hj0gyAn/JmgF0Mpy+nQxyADof3osvvjgAopEv+EmQquczk1nxCfHn5Tzz+uqvc6ZZB7Yf3kYbtGdnp1IRG5tsTKb6rqSHcwLoFUTOOW8f16SgZJBPqSAxp1xaEkCv9oK9kLZn8aPgFQMfxXblA0tFFLNzNrRBr9gjZKI1Dc/QHfL5aJg+6OyItIg1+7z4K3dVymoAfU4u689qCjQF7iIFGkC/ZdUZflGWHGAUKWAAgCGlp8ycyskqCcjGWeaAG2eM5yt9LqDBcOjmwDRTQOIgppDF2ZZSnFGy0k91bFgsAYhWB15VoD1PsuzdRzLTzbVfJ+dFyqdRJOLU8N5jjYJdy3hKAL06FAFIohANa1qz95Qu5tw0rC0Fi5ObAlQvCnicbPiEYylZoowVgLHv8RnpMZzMUH+jhE+5luCXKd976Gsq/1nflJtGmzjVzcA5RmzK5ifIwP5xRcmvASEcMDGGfW4tYYyeiaJGX/sxUcd1fetznQtA92z4S5SqQJ7sPbN7rU7dMZCQ/1XQPM6YAFuVLvmbZ43xFLmQ7Ch86XVrA9DHjqU4mNCvVg85VcDPqQB08pyMTt8tsiRlMAWRVMc3/hEhb+B/ssrgCKmXfZTz0j6KU9PnJtMBj3Ck1B6bOd/sy+oEr+fCtQDotSQeB01obrbH1nxZe2cXmUqOxLkztY/zrmfDH9GHAHscDxzZBn0hQRv0oTm/d9c9nQtAr/IYjwRs4HhL1rXzX8BKqtIA3xJomV6v6Vfvf9YoANKcPHZKAJ2TN0GEzn2/k1/OlEOuTUBn/lYdgJsyWTd9X85Is3UT8GCN/J59Y7Y+qTC1qxfvJgAgGZ2ydAGrZjTwPYb9ESedsz9OcOCRMyzP597i+Cbv4/DjKLbXojdx7rpfg5OuXncNQLd2ac9lryUo1jlYs3mrrRRwOEGGAZDHM4dnMtrZA5WXZPVdIoCe1l8ByVLBLW0SatnTqk9yGKf9Cx0lNpB9WNsoARiqHZmfnQ8JNK/BQ3l9dP9DZMZt76my2/mRIELyam0XuRn9j94W2QBknhNAt861BDIfisGf4jtzbplrGeTq36i6oL0UO8JMdkXXdCbUUvSpGAFEt6+S8ber3O21AOi1LQlfTPRzdtgaLusYOyPB1/YPG8BZwx4w44P4w26rALPtucZVLo55/k0A+qYS7uOz/pjgxXE276H3b7/USmOpTAL4FmQf+Uo/4dtAf/ZaEoHMzq749uIXTdUyurvvMPNJ1YCzVH9AhzUD6NY3gGWeL3aa8yi8SE7WSk/0AQAmfdtrogeQf+icMy3yz4yWSTJA51oSnu5GtyC3dtlY5wbQPWdtpUi+1Kph7j3A7q5AgEN5etv7lgTQ6XXRWeyFYANmNlqSeuzbgNz8HDWwGU0SqOsZcv763PCKOWelzybDE7gpYCPnJf+aAOpaaWybX70B9Lk5rT+vKdAUuGsUaAD9lhVP1g+D30GW0kQMtjgFzA6xgFUOsij+nMzbjPWUUKRc+XzlXmR/mClpASIcsjEmOEQdwBRzM4dAFNtqWCwJiFZDJD/H2eiZ4uA0U6Tj2GMExRHnOdKzO0rEUpvvlAB6nCeUKwBSSjZxdNaMEuunQoHBaZBymRSjetUKCBQy5eA5TCnMeCS0Zahw7DFW8F/K+kztr74kvyyxromqd9+cwPaNDCpGbC2lJKMhBlwUTDQe06WCyfiWw9JA54A6HDOpCMHBnKxctLf/axnqqrieE0BPxj1ZER4zp1xUnBa17GSyyv2tOjhrkAGDIZUmrEUNlEkmi++wx0N/M8NgbQB6dWTnec3kac3eqw6EJQN+TgGgR27j9Rj2StOleoOzrlZeAMjoi2dwrFRa1P1d5R/Hg0AUZ6ZMB45astjgEAg/AmXTFoFc3NYD81oA9JppbS/U0n722Jov2SRKoeID8i/9+uyTYy9Oa46HZFWTt5G99B+8YXDyzfm9u+77nAB6ZDJHZBxuQIjqiLMnAu6ii31KpyD36QDJSK+lII9dp/H7Twmg10ox6OJ3ewjvHHNNyUybIvNzRtJB0hOUvGNHpKRrgvnSG3Wqjlafz5mb0v3mlLO3d8jt9Eik/yTwBH/EqeuzyGNgucE5HDDdHqSTRj+lN6V6zbjiyF0D0AUDpj0S+RdAgJO7Vuiq+mRAovSvT5/L8cw+it3obKw62SUC6AEPEgRlTsCLPcHmrTZ01cP8L4HY/h69gqyrpZ3ZvzXTPOCFv1d9FxCRoD90XrKcbK3exGZLRiZbbW2XbMoAaO4vPOc8nxNAtwcSBGaWWZdSz2RjqtqQVcmANafCALkV/0bAmtryjgxLhjs+C4jA/wJAZ3uYPVcNhtq2HtcCoDsbs+fsp+xF9toarhrAlvvxNzZAAtXJ2X16oG97rk3fdSgN8HPtgZ4MdDxoDyX4LBnoCZY7FEDfBJ5P0Uc2PZ/9Fh2b3pBqe3wdEjiSJe6eUyWMPlCDyZ1dkc+phogGAL5ahYcO8ba3vW0oCW8dfQb5ay3WCqCnasqmgB96uDOLXu0cQit+NyA6vcC5M5YvPg9PpDKbGZ/w4xnOwlRnI+/4kenvZp9Pjycfd9lY5wLQs6fwGZ00bTnIl5o4hi6pPnroHjhkry4JoOPz+MDoK1lPM7s1AeB8HXyEBt0/rTz5wEOL8V5OgBj5bYRf+H/5VQK644lUMjXTH/GMkbYrm+REA+iHcFO/pynQFGgKvESBBtBH3EAhqIY8ZSeldiidNfs3IIJDkJMpYJUDMv1edznHailXDrfqEKslfhymyXTwubWXIuUqGSaMjFznAkQ5iTjiEj2X8rQUCkpU7YeUUmpROpfamO4h2f0pwRTj25o99NBDwwCC1hLzh9xPNdIqcM/ArxGtKSnuO4EDFUCvpcBT4gxPcjwkSwjYVUtw1wxRhg+HnjG1d925+GUqjWPUJKCAsyfKJX7L3mH0VHCP0ppsLPty2/rWoBB7niForzOY7PsAO/a6z0DbGi3M2E8VgUQLpzQTJ3OCHfBA7QVoXyf71r6Ooo0vplzokUoEZvwRWvgfozXlYn1XHL4B0CvgWX+OMzj0NtegBfxYM4bqz2hZe/EyMBmXawTQPWeCUMwxABk/1i+OPXK3AsqHZkFMWdO5AfQqk6xxDXZIpld4KFHT9gCZlDKK+BIoE6N+Wz/Cuo/sT/vRHiKvnAkBaWpwgn2U0sYcNQH+0LwCf87BZND4bP1/P/CBDwwzQxLIk17tAX8YrGu7xuubXq9PP/30sMeSgR+nCplzyqh9PFKrMlSHGFmafqU5L3OOH0tn+w+fABw49WuFnxpk4bzM+UZ3WPLCv+Sp89t9pfehPVRLw+LVYxxEOd9C91pal/4Sfco5VEtukkkBhmQL0QPsVfspNEp7kaXodEoAPVndVU77G3qt4aoZf1k3Mo88DYBuTiApvj4EQMcnNXMs+gqdxf4N+EAXDPhtJndzzpOhCczwWZyAGQJVklnlXmuLjUrnuwagc1DWQB57nvxz/lTgtGYh1ypS1m0MGud3n5XSnPZyvQShrTkDPTpGzg77ICP6VXTgAC+euwYJ1HL2qfzmNf6ez6e3kvkpdZ9gu5qdmkpBKaVbW2f5G/08strapWz5XDpdpYV9n3MMPdZ2OdOADOwG8iprAOSaE0C3zrUynTM1yQh8A6kcYD2SIAC8c3al2kyVXeROBeSrzwEPJnM2ldlSnS19z28DH68FQOeDCFjq52QGk/NrvgCt8RWZ8UX2+q7KAdueCU+kJLd9mBYS+Ahv7nt5D76t7aoCuPpfqtMByQJoJYBt3+9KO4rYn+RfxiEyq1Z6IptqaXGyKyA3nTZgn3OvBjbTt1L5KHoOHcKeTHCrmX/rjOFkAAAgAElEQVSNzUCX8Blp+YRGawDQa6WYGths/7NFMuj98d/hv1R2ol/VjOJt1TQr/6GbgMW0sxCIwZ5AU3Sp1TjwTCoHOruse/SNykfnBNCj96SVInlD1qTSh5kfZQzs7rsPDnn93AB6TWiyZgngZZOxEX2fmVzJGePZA3I70/zOt2LeZtejaQ2wDL9YZ/RNawH3k0Bcs3MvVTHtX+cduTGuXtAA+iHc1O9pCjQFmgIvUaAB9BE3UGBqaTDKTcCzgNoUKcpCzfDhTHY47pMhlchEh6UDt/a2ZNhS3ijllLk41R2GOSDNKUltro64cwGilFDOPPdtroonxQ+wIbKcQRsnhvkQQ2DqRqbcxAlOwamGt/uIIzwZde7nGMd8HCh4JNli5lq2jgNIBGtKNibKlJJcS0VTqqMsMdjwo8FwS2knDiG8lyxO4Pw2xWkbzc7FL1PX0L6swB8aBNhOL1i/o1Gy7832ozVmhDNG0md+UzmsgH/ozQCwz/FvLc1kn8bows8B7dC8lpyzNsleBkCdA0BHr9AixlfuCd2r8ViDMeL8jXyqJUgrsFazrGq5LgZT+A+4kz1v368tA50BkpL/1jrlLNObjDGbcsinAqSWANCzVj7b8+Jtc9075GScIl4noCPBWrVtgXMm673JEZl9hP9Cz+yjAD1xntsbZK39k7YkNUAsJTx93zUD6EB0wzNm79irOSPnyPCeKmutfYz3VJpIiwZ7GYAuq2RuAJ3eFf6gPyTDxwwQTiAUXSc95aYGiE199vHrnNucDQYnfaooOJdrL7upvVW33UfOt4BO9mKqNeQsSsny2keYc43TJI6TOPbspQAPdMbbAIND6eN9pwTQ8+y1+kn6Ix/zDHO9l86XwD6yNS130GhOAJ2cqGdVMjBV/HAPycA0x1mXyjOpMON1CST1WfVyr3F846k4bmuQrtffNQCdDhCHNt0m+iSdpwaqVRB1rEdVJ2zVp+hoccbTO2pLIOu6ZgA9+gU5xl5NFTJ8n5K+9gW5mb3rPQFOASu1ZUJtHRTdNPyZ4MwE10XfSKY/nvRzDXi0Vgk0tw9qhbiA73P1Rq9BhM7PZP2usT0L4ByQLRucvEqVBPbRnAC6NayVwWppe+d7gkism7VhV5md8wHkrFPaK6FlgvPTviLBP16fDGB6Q85Hc/jsNnl/LQA6mzggoJ+jv9iTa77s3VoaO0Hp+PIQAB3fxHeCz/FKgvAO2Zc1EJnOhp6pmOR/8e0kYCfB9Yf4uaqvyOfW3vCHBNZW/Z5fIkkZ5rTWsB99dp6DHlH9Uj4jiUaeP0FS/lZtufT2tg8BejnTrMcaAPQawBW/jz3i3ErAt5ldHBnlLMk57bnIqTzztr7TzoTa5o5PmY1jsCuihzkjk3xlBjr77PiZ/O5nfh1X9PpzAeg1UDAJQ+6Fr7MGevAfsOvRa1xlc0k5NDeAHn8sXuFrjP8kiQdkjJ/phbFR8Qd9Gs+gAR0ySTjb5EH4JW18wi9kOX7J97mHWpFHwEt8Vvgm/xu3iWoAfUmu689uCjQF7gIFGkAfrTLFzuGUg9CBlZ7nFCsKIkXKAVcjBXNoAVuSORfQexcjxdFCkQt4YU5PL44T95Lv9bqqQNfMQH+PQnUuQNSBz5kXpbz2gqE4BKwGplEwAgIfYlhM3aCUjNwPB33NBKfUpKchJY/xTbk5FrBIJYNEKFIulXFPafD0CEpGRYB0hkoifSnjtVQWgy8OdnxaAykopim3RbneliF6iQB6HJBxTCdzinOagmx/pFwSutQeUsnoMaNxSh/t4rfay4lhWCO08VIcNe4rPGzPx6iiLPs9PRi97hwAOjql7FqyWMMX4YM4+wKoj+dx9nJAd4ZTrZTAYEhmUPaQfcSBILBDBK5odPJhTSXcOQJqqbZkYpNbKYWbgJ9xL9mp8mff180NoMe5HQCaDAxQmbOOAU+25Pwg/ypAyOk87q11GyhnH9USZ3UfxelpX2Qf2UuislOxwJwSnvjW2XeNGeiy6AOgo0VAc/IjpQIPyVLdl+/yejROppL1qdmEtSQjZ0AyMI8JOMv31nOabK+VP8hWuoMyrHStVNLw/Ute1QHtnElJeTSKXDO7nziMtjnRtt1nzrfaO5LTLkGUnHk5cwAy48pHZCs9kPMkmcLupwJwS9LolAB6dXimSkrmJZ9x6mfXnsLWL315reecAHoc+KlUwE7Q+skg03OuO6MjQ8z+HhAqZebpOPgqlQzMyRxzBnAApprOGLy4awC6My+BKfZh1Sc36VLRp8Z6VA1SDEDsjE2VF/KuZnCtHUCvVUqc7fRyg54RmWlONjm60E3jZCbH/Z5nrmVwx3pGDfyswQj4OWB1sr3zXt8TZzK7KUG1bIWA+ObbdJqpciDrnr737tM6r+3CV1rIqIpFRgUUw9tzAug548IndO74CcjJBLUnMLzqQNE73VOCpdxn7EE6ijMgARgAJuCrkbM5AOZU8PVaAPS0ZeL/QOfo+/wRa77oUgI13/KWtwwzvSZy9xDQeOyXwm+p5HNo9Zoq82rrL7xeZUr15xxCc7ybHspkV/U7HlIOmxxKpQl6bAJEzUnioeuiy7YApxowVc82Mjyy1Ux34JdMSensUTbuGgD0Kp/JnvgC7BW0CD08Y/RuaxH5Qk+amggU3RXtAtLjQ9+VVjr2a3QtM7ol2It/kp9PUghdP2eV+ZwAep7L+cGWNfg64/8a65Pk86muuQF0ujI+MVKRlq1q3eK/d3bQ5RK4Zd2SXOfnVGG4LZir2jd0pyQ+4JdacbMGANbv4vMct5IN3RtAPxUH9vc0BZoC10qBBtBHK1tLIgNRHDSMDwcxgy1KFAU/h6LZYZkMOqDwvlccWxTLRGdSigygTsqf1axSQCklFcDD8bIGAJ2BCyhxwJtlcMURzhBgECmXrqRznCfmqYbtvnT1erSLM5qSV0tvUTIowekfExBwnGlzyPcGiGXsU7xSsg6I7p6SUU0BrqXFa4ZFdQrVskAMG84fxpRZVl7KbY2jDafc+7kCLm67txhn9kWNIOeYo7gaiaZHx2rAcVjblxR20ZhTwZY46Ciw1q5GaLuHBGBYm0Rl45tkWpsBgSmZvjSAnmhUM3kV52WlCzrXvo/jn/P/8VyNtLwnzs0ECJnT4yrZIuFnNKgBDXF84X+BSc8999zgvHPPtZoGB3LKESfa+jZeOeT/9pTvDt1SQtrsmZSdB+SSscnmT4DUId835T01gAOdPvShDw3jhRdeGED9lJVHr9CIHNh2VQAdz+ZcMddWIb43ASGeNf2Uzf6+rwOrOrqzj1IuFK8mC96ZkbKB+CVBVnpt46Pw2bUD6BwP5ElKz1rnyK5x7+EpfHToa4APcWhbo1p61z6QfW7MDaCnUgzdAZ+k3L/Z+azvOp7wvXGqH6Jr7UMXjubIV/eXTBtyo56/+DQZj1MdvDUz1efFuZ2+tOmdS45HL7SXEzxg5kwLgE7/TGnjOfSXqXQ6JYBeq56MwfSp97vk604FoFcgnNy2Z/RH1H+Rzh1nHr0uQS7O5rxv3Jfb32uWk/M3ZSc5A6teUOl3jQB6AjTTfiSZaOiK1lUn2qQ37dKlapZ1LR1Op0Ln0JyMi2PUvHYAHZ+lDC05lmA5elVKJ5vZNtEj8GXkeLL5q44xDgJGrwrE2v/J0DL7/shnAUe1Ugf9ItWXyEnAKruP7R6dZ4lWFwlWIb/HmfRLyqGpn42v0lJqSQA995MgkxqYliptvp8+WvcImZXKT/aBdU6WfDLarXuq9XgtkDEtfPhHEkSMt6YGSFwLgI6mCZilR0Wvo8us4ar717qmOoq1evTRR+8NOvG++lV9PrJgk91Dv1tLP/jIh+g4AbnJp5RpZufVQLxNlfSmrmt0gbQHwh91LzoHa5CAz40/pp5dfFH2X9oJpV2Cma2c4JV6r9Z9DQB6WiQ6v2qLxAR+JciCHEo2vrWIfLEWUwHRui7kS3y66J4+9GjiXpIwRSdI8IS1j67P9lgDgF51cPrS448/Pgx+ndixZj4EtpvheU511QAifG49BS+gcQ3UT4VGPp9dAdD2RD6DfRaZgl9ytpkT6GKd+Jjj26J7bNOld9GE7kS3wTNwicovSVIw480EsOAXtOYDhQ3UqwH0U3Fgf09ToClwrRRoAH20shTGWuKbIzdgMMdyotgBDOkvbN7Wi3wq44wdA+7BQWkE5KDscwykJCOnuoM5EamUgFznAkTXCKAztFPukvKTjDpKCRomUhD9kgVxSGTveK0pl9XYj0PcbC0B+e7HWtWMi/pz7Z/IoRSAklESwNyMJwLwHZI9fy5+2bU/xkB2yqGa7YtUiWCMJRiDwZZ+ysAFNImTbiqoECORIRvgvlalCJBPmY0DwJoJChGZbCYn4rhO/z8K8Nw90Mmr2is4mYt4zPdVZxT+qRlTtQx3zSaPcWyu76kZjTVK2s8pOx0HaH5nkKTkqdleXFMG+hoB9DiG4xROCUYGKrlUQe4Y12MDqe6rnC0po5msSM5TcjGGPMMxgC1DjxPf2WImUxLYMzXYqWYmZB+lVF32kN/xRD7bnhEMluF7w4PXWsI9Gehm508CJAT9pHR+DO+p+sQxr6Nj1J7bKZXqrLIudwlAR4tUkeH0SgUEzs1aCcjZsm+PTvycso50kloZgkyP844cSICJ/SArJVk99n8q0UR/iQ5zDA/s895TAug5b2s5TGvi9zVcpyrhXoMvnBecsKmUlR6UdEzBF1UHqE56Z37kLr5K3+Ba8tjPzpttTr9rBNCtIf0y1WhqKwl7dqyrb9Pda8Bh1Z3qzzVY1v4N7e3v6pxeew90tkwC4tCtgnYBGOiJKaVOP67lueO49lpyNLrpprLqycyqmZTkMRmQoORauYv85lxOlqjvTZsYDu4EvpOl+1YPuU3msDHxE13cPVQQ6rb3nuL/caTjL7rYUiXcx/poAo3IqOrrqOXcyXV7KPzj5yq/KhiOn6I3WU8+GSNl22Ov3DUAve5LP+ND/Igv13A5n9Kqxr1Fv7L/5wTQ7f2qX9Fpk0nqO899Oc9r24paKppsXAJA98y+s1YIiQxP4GyCVNJyK+B+5HTA81SS5Gup+oO/041jP4bOawHQq35Pb0qyFFt73Cqp9j1PZUPPWs/zqfIlfJ42ZwIX+GwC8gakJddyPvH1psokfqg62bky0NcOoJMt8TWgaSrUOOdqJQd+1QRa7QqATga6PWO9khRFttRKBHyy4RHr52wKRjCVR6pMojtkL3oO/GLQUyPHzPgiSRXuIT7hcQW7BtDPLfH7+5sCTYFLp0AD6KMVpBBEoXQgpbcg0IFCVUHLKDZmB3BAo6kZSGPmqcYhB0AOewdmsqDcE7A0ztsKptcyqucCRNcIoHOuUD7Swyh9B80U+/SkSb/dcZnrQzd5dXL6rqroWE/KT/p2R6GmKNW+QngpZbTSfzHrn75Lya5OFPAhTqBz8csu2qJDItIZGjKslIYyJxuQAUTxjfM3kZ9RXrMvre0++zLgX1orpA991o2TkHKeMoLWV7ayocwwhTVgMv5bqoS7+6t8lb7WjIaU5I6Dtzoyk9Vbs3zGAHuy65MJFaN50zwG1PP5Xlt7YbmnBtB3S5RaHg9f1QxgaxJDL7KLXNjVC7oGhJAvKmAAzxl/1iJOZwZggk8Yl/VsIYPCH/sYgInKxqc1cImzNv3D/D18yNlSA2A8a4CIuwCg2ysJYuAwEQTEaRKHyaFn0T7vI09S1hEoZ63IFfN99913pwD0AIQpHZusIPxc5Rp5l+CkqfsjvSjTQzPOGHMAF/uVDI0jJEGTyWjgYEvpbXvnVGXbKz+dEkCPYzkZ1ullmpLN+/D5Eq+N3u6+OOmTvWxPzVnC3b1Xe8EZkYBM+zQONvpl9F60I48jT/FLggsFHsZJb669W+kx265rBNCtYQUSEshiPdO6ZpOuFNB3PHttzVKrJX3TQz0tcFL2lGzJupnpvWvugV5B8wAB/oZmcR6b2SoJ+ouOHH1mDJrXKkljALbqNLGXyOaA5GiWPuzmVI2is/se98BuZ8+nP2myleeUC54/DnwyqwYVzvk9h35WMpSd9/g8IB5+nLOE+/j+KiBAB63VVyLHzF6XMv1olzPWeZtgcrO1ZAOy//hG0rbCfqp8NZVO15KBXoG6lOfPHplKiyVfV/kPDyTLEh/OCaCnsmSqGsWmSqWKJZ9xymfj7awLXdOeiB/SebEUgE521oznAMpZhwRX+3sF+MmHVPRgf2a/JetYkFLaEcY3UNvmrQVAJ59zTji3Ur3PzzW4TaCVc8IgY+jjntkz1uSDKWvtNakAhC+dC0nwcU7VRBvyK5WBnFWp5uce6tUA+mbK823Ed0f/zR5jv4VXK59Gr9u2jrVygHVK1ScAenrVm9ln2bP0nuyVqUk84++vrQbSfz3nZPzIZjySChDBJZyP46SqBtCn7tR+XVOgKdAU2EyBBtBHdHGwBrimNFKokrHnEOPMVt5QBHt1DFASpzpOpzBjsm8puO4jij9FC7ARENXhmLLjFTg9FyC6RgB9Cr2Xfs3YQKLspN8SB0t6zjJcoiyZK0iG3xIFy1ng94Bcx/LfufhlF91rhok9yYGY4feUtaUAJzIX+FZ7wx8STDC+p9qv0lplLzL4Y3xRagOgmxmVMRwp7UsC6JFXZo56jjDKdSobxIFUHbcVTB9nR1VwPUZkgjji7EyWY80Y2ubwrPR0jw2g3y5tajmwyn95Z81uiwG/61PzeZxowPMMxnuMSg4BpU0NwG01+qrz4/a73/yK6jzmKEiPOfeQ58FPNYOh7t+Utk8VgyeffHLot2Z2r3E0OJtTYs9ZvbZrV497ciPP7zlSapZcO9VFx0jVHRkZqYRjvmsA+pI0pyslOxHNlT3M8L/I7WT1ONc4SJI9mcoQCXSaY48e8rynBNBrxlA965yvrrEOPqdOPoU2tZS1e0p1GDKOLMpI9SpOtnF2yJTvGb+GTElWPl5KAAwdM+etmQzOeU/WkJnps5msTTNH35SAkGsE0K1hAiNDu/Adum/Tl2p1nxqYWINgx3pUyhI7vxKklgovvjNDaf41A+jOCYF5gH48F8Aa31d5JTAvfCb4Z86An1ppx15IFZWAdKlgZX0D+OD/qrcfUr1r136tgQXkVez66GOnlk/jexVQED0MryW7Hx0ee+yxe2NXgOYh8sp7QgMgR/q7mtN3mH3lnhJ4yR7O/rFvrGECy1KJL9UAj+07fS0A+qFrc6r3SVAh2wzBms4uPMlOmRNAxzvJdCebyKUEDjvDzn3ZCzVgil8h+9K5shSAPn7ulA5nYyUIkD+hthFK4gmZkDYcqf5AptfWI9vk21oAdHTOOeHcckbw+bJ1EphqVjo9LfoEX6Ui1ByVKhNIix/pjPaEezCjcSr4JeCLDQCkrVcD6Nt9DtV/kjMntkKtwrjJfhh/ag2QxTcB0MmuBDfQcZJox2YTTDLFNzZVBvGDZJ86p9JqyIw3E+jBN1z9fPXzG0CfSu1+XVOgKdAU2EyBBtBHdElEZjKWKbEOShkd/pfIdQrMkj28K9hAsQooRqmtil2yXCl0tbTuuQDRBtC3K3Lph8eYs55xMnHSxUlgrWtZJOuaElj4LQ4Dc/gPP0wtq7xNEJ6LX3YJ5pqJ6/4EsjAUzLWkWC1nX6OD0WifrPNt91KdXgycZCQBqeNgdT/JnDXXbMAlAfTIq2QaJDMvAQbjMqIxbuPsTcTtptLu/lb7nCcgoEZmj8Gb2xyCDaBPU0UqgD7OWqq9z2p53l2fnM9jrIucTsk4hlgyCwAqDD/OSMZ6giSSBT7tzre/qj5TLYWWUp3eiccS3W+ucq0B9GNXYNr7G0CfRqdjX4Wf0zfYuQKAkn1utldS0ShZKIBOI6Cn2d6cAnQee6+73n9KAL2WfE1VBEFteLaCcdUxdtuZNCdtaon52pPZ3wUl0Q3MqSBA3lrfY6+a0cRGSKsMoEF0y2Tpp0ULkCxZOBzftdUKx3Bt5bLt/q4RQPdMlWbZo+mVuynTPKXG6/9Cv3Eln6pHVUA9VSx8hv1/KQC6e6WTp5e2ljP0vGQtJijPzH4OnwFfKr2O3QNVT6fnpAwu2QDgj+1AZ0/gAv5/y1vecvPQQw8Ns2D0qTrVlPsFhKSyCHuv6nI1UPWUMqreNz2MHUOupkKF/6PDO97xjgHENC8BoPse9OAzqFWWakUt95Qer2yd2C/2TXqjs/8AeGltkuDl0HfKOo1f0wD6IVTb/z2nAtD5VBKsaE7bl9g/+9/5vO/A2/XMYaMB5WS2+t+pAPS0cEj7sATn8yvUfujxS5GjZEV8UWT6lKCotQDoaSXhjBCwkzY49Cc6kSAdg56W4C+/Vx/IsZyArqkOgQcSQGRmA9APBVnWNhV+rlcD6JtXoZ631f/g1fWcrz6VXetZA0zo1vglVdpgAslCry01Uxl2rjO+tvhzP2k5S7/Am6nwE7/wpoqqDaAfu2v7/U2BpsBdp0AD6CMOcMgms9XMwEw2gv9FmaEw1n6/c2f/1MM+GWscOIxNSmucqxS5TRlI5wJEG0DfLlICjDOIrCWjhMIcY45RYa1rac7qbLPmqThAKQsf+Pux/HcuftklgKtDDG0C/AH/gA9RgmuULkcK2oROx9IlTp7MyTCLU5WDx8/uJ1HYZvsyDtTqIJq7B/pYXlUHPsOsRr6OHb/VQT7+eZzhXMsgVtA94E3W4rYDtQH02yj00v9rtHQMwTGdpxp+4d+0KOGk5DjFI/lscoRDOWWhc64EHJh+59tfWTPh09OLzMtz4adaGrvu3wbQ51iB2z+jAfTbaTTHK+zFtJNxhnAmA3rMzo8aIJeMSXszwEGAgjkBn0Oe65QAejIm00olpco5PGtfzurEnctxNYU21jRl/iu4TO4lQ8XMIZtqQukxPuXzt72mBhtyqjlnE0yXCiPJtKvVPtL2p7YyihN8StbMNQLozsRKs4AK9Zyqey4VYMYO2fFrxhnqtRx1+DXvSeWxtWeg5zz/0Ic+NFSDMejpsaHtydraSFAc/iK7anuWufZodJm0jEmWKYDfPcoYE3CT1+F7IPHDDz9888gjjwz3Ns5KO2ZfCoZK1SyASNXjEjyRYJVjvufQ99ZS6uRW1oH9hCYZtT3cod+17X01o67eD/0wfOQ1aFcDf5MFGrs4PWhjD2cdD7nfBtAPodr+7zkVgE6eBqQ046tU+vO/c18B+CPvBd4ARQ33eioA3X0EKE9VG/RyHtbWgmlLEp2rJvLkPNzle1kLgF57zae3tISpcaXPAOlmsrBWmDmWd1JpMa0q+JwT7MH/l2Cv+LXIuXGllAbQN6/CGDSv/ryxfjtFB0kSlL2R0vtsEuuVdkhma5T1ii/wWD7J+6PrR35Fzzf7ziTY1XNw/GwNoM+1Gv05TYGmwF2lQAPoG1a+Rq3Vvj9eGkCzZhxMOXiPYbAAiQFWx2BXwIf6HecCRBtA373SUeiqMTKOkqzA2TjbdJxZFWPlGP7y3nPxy5T7Ro8x8Od9AfgYGFEaKa7ZH3OA5+P7q8ENtVKAv9eo5KqcM0CXKuEeg2AXD42fYSyvtsmvba+b+v5Na9sA+hSOX+41CbhIsI5vqsERyfCpoPkS51s908ZPu80B0wD6cnxRP7kB9NPQucpu+1HmpqEUHwAj1WY4ZAKa+/s4y/V0d7v5m04JoAPOUz0DnVKqXKnkBJWaa+nCJfSAXTTfdBa7n5RtN2vTIFPEbG3nuKqzMKWYo69U4K7aC1XWVr1pqsy/RgB9my5V9fLbdKr6/0rLTT9vCoIbAyprLOFe+e3ZZ5+9+fVf//Vh2J/RIwSHAGHf/va3D3OCM44BN6fslapf2ANKy//mb/7mMMjYBL7Sc/T6fte73jXM7rcGM0z5rl2vqXTxvaGZNY+8SruEY7/rkPdXeyY2lbWxTm9961uHrHzzkgB63W/1fgJsbpNdmwJUqj08VYZts1PSB1qGoeoKBsBX9ZBUatKSQ89ZQ+B0X/tR4FQAursan4WbwLX97n6+V5P3tW2IFlsvvPDCMPhmTgWgV510TLP8r+oP24LGbqPMWgD0GngIBKVfGtai9rQmo6ttXGlw27NO+X+VgdWv5L1VR6tBePVzG0CfQuXjX1PPIv6ItE3yc21vuDQ+UGVX9SXbj0lw2RUA2wD68bzQn9AUaArcbQo0gH7L+scQr4bvXKDlkqx3LkC0AfQlV3W5zz4Xv0x9IkpiIi1TijSOLoorB0+yqaZ+5rGvGztao7COHfZLA+jHPscp398A+impvfm7qoFeg7HGmXTnv9P/fQcNoJ9mRRpAPw2d67cI1JRFnXJ8HHbJaABmpI0L0GVt1ykBdFmcMlxT4lSmlr6VelYKOJChb44ugG7A63NfnK9K7mekWo17XRKcWvq5rxFAX5pmUz7/kgB0zxOg+L3vfe8AoAcgFxwis7tmeM8JUO+iZXUsC0B46qmnbp5++ukhQCmlWO1LwHn6fQPQA1IcA8DmvgD273nPe24ef/zxAbjPs8s6rxWr5mg1NYWvdr2mBtCQn0ru//Iv//Iwr/HcOfZ5d72/M9CXpO5Ln31KAP00T3TYt5D3qoIBbs0qVzz//PPDEOxzSgD9sCfY711rAdCrD4cPLK0y+ZpqK7FkEe8CJfejwPZX7wrs2BRs55MaQJ+L+tM/h36RBDv7NwEW5jl0h+l3sv8rG0Dfn2b9jqZAU6ApUCnQAPot/FAVLC+tEZdrZqVzAaINoK+ZK7bf27n4ZSq17MOUYMNjrjjpKKwcUoD0UzvLq3zYJhsaQH9plRtAn8rxy71uHLE8ziLIObfcHRz2yQ2gH0a3fd/VAPq+FDv+9Rww6RssE8Z5BsQwklHtb6c+36Y82RoAdGWZ01ecs1krCuAdQIxecO4LcOZeVMoxu7eUHLaul3o1gL7Myl0CgO7J4+x/7rnnbp544olhJNOankF+1VLgeD+VmuyJpa5UrYqDW0HuvM8AACAASURBVOl2ALpRS8yTDcBzGejmuUu4VwBdYEGy1FQSedWrXjW0dTCvQUZF72NXWaMf+ZEfuTfWeO4sxTs+twH0Jan70mc3gP5VWjSA/kf3KjCRwal88frXv37Ql/zNXNurCIR63/veNwwBUoITkzUu8Oe1r33tMH7wB39wJzPHh6Mst+QMbT/4bMho32tORvGpgNF9q900gH4aeVW/JTpG/CnJ/F5Sr5nrKRtAn4uS/TlNgabAXaVAA+gTVn6szJxKiZpwa1tfci5AtAH0Y1btfO89F7/s88Tj0lbbSvjt85lzvLbKh02yoQH0l6jcAPocHHfcZ4wj3LeVmD3uW+Z/dwPo89N00yc2gH4aOo+dMemvl160AsNqtubSZY8Pfeo1AOjuoWZMcprqV5ls9EOfba73kbEBDlNePvOpS8zP9Uw+pwH0Oan50mddCoCeO1Zq+Mknn7z5jd/4jQEISe9qwSEA9Le97W3DrKqGgCCA8ZJZ12lVk76y+p8Dz/Vo1+M25ZwB/MDzd77zncOcFlBzZRpWAF2bCdUmDAE+v/IrvzIMIJFKGWu5kome3rvnLDF/Lpo0gH4ayjeA/lU6N4B+PgAd/VNpdFdG8Zr9vg2gn0Zejb9lSgLNee5s97c2gL7GVel7ago0BS6JAg2gX9Jq7XGv5wJEdwHonBMPPvjgMF7zmtfc6+uZsnl7PN4iL+WsHvex9kVrVpznIsS5+GWu+1/z5zSA/tLqXBKAznH4ute97ub+++8fSlkCZJQINtYQZZxMoQAxl1Id5dC9ehcB9JRQ/Zmf+ZlDybb3+wDoH//4x29+7/d+7+bFF18cymNn3HfffQMYYsicS4bGHGWolU/0nYbS3ACHjJ/7uZ+7ecMb3nDzwAMPDL2kk83r+9dwAYNqZuW2UotruNe572ENAPpnP/vZAYgiq82yJ1/+8pff/MAP/MBFl0ife63m/rwG0Oem6EuAikoUGWvsgV6f/Hd+53dunnnmmWEA0NNuCVDN3iO3zXSonBmA9AQIjft27pKfNWC1tlhLP9uAIEofs2vMegorhwzoJysA+MB9gL7+7DnTZBvOBZ6jTwXQnaF5doE9sizf/OY3DzMgv6/1UKAB9NOsRQPoL8n7LuH+x8PZceoM9NNw+rLfskYAXbUlwxnLbqSXs+FUCVjDlYBkc4KVzZcc0DqVrg2gT6VUv64p0BRoCmymQAPoV8oZ5wJEdwHoHCYUKYNDnLPC4Hxfg9Li/qL0JRNhrVlfc7Ptufhl7udY4+c1gP7SqlwSgM6Y+sVf/MWbX/iFX7gBYEY2mNcir1KmOGXm4pBe4z449p7uGoCuvGuyak8NoAOxgegB0PWeBgCcC0BXllswgfFjP/Zj98pfrwV4SIlJsoEeUZ0zx/L92t/fAPraV2i5+2sAfRnaXloG+ic+8YkBpAakK61LJhiA9J/92Z8d9CezoBYguiEIKm0qBCvWHqLk56aAwJrx5WdgOVqZZb2zYwKa6yf8xS9+cegr7J44jd2n/+celP1NJrg558lcQdMNoC+zP5b+1AbQl6bwVz+/AfQG0Mll8hl43gD6YftubQD6Bz/4wXsJUmwj/t5f+qVfGuy3l73sZYc95Izvol8IoMtw7qc6zCW3VJpKogbQp1KqX9cUaAo0BRpAv1M8cC5AdBeAzkEia40zRb9KSkvKxK0BkKLocagYlLyaHXHtzHMufrl2unq+BtAvE0B317JdjVe84hX3QLv0yTw37wLNZVgqVyyjKVmw5rkcwOd+xvr9dxFAD2h8DgC9ZqCfG0B3JqdfLBCGsyP6wxp41P5zj/aioJZafn0N97fkPTSAviR11/3ZDaAvsz6XBqCrFPKpT33q3gCI+P0v//IvB9A8Q/ZZBhsrGWrA9PQH58BORnqA9Erl9Bw1A80zZJonYx9w/ld/9Vf3xuc+97mbDJVC2J+GwKyf//mfvzfcw5y6UwPoy+yPpT+1AfSlKfzVz28A/at06BLuDaAfs+PWCKAHkDa/8pWvHOw3Q/uSc1/0igTvmWXJp7rgmtqpLEWnBtCXomx/blOgKXBXKNAZ6Fe60ucCRHcB6DIGfvRHf3TIIONojsPEvAYAnWL3Uz/1U4OSBzBLRgRnzpxOlTWy3Ln4ZY20mPueGkB/iaKXlIEuq4mzFzAGqA5gZ16DvOJ8Bu5zApOrHM8pTXqN8uouAOiCIqylEtTOItUPVEHw86muL3zhC0PmucHQ/ou/+It741wZ6M7m0MXPsrzTS/dUdNn1Pe7NGhmyG2swyxrub8l7WAuA/trXvnZouWEmtwF0xhztBeamH50yQRY5Sy5RZgdAp/cDTfXBfv/733/z27/928N+zSDHEgxkTZI1LEP58ccfv3nPe94zzPa0sxbgKtg22cFk4F26AqDTl4DCH/nIR25kdT377LNDBnWc0QkqQiujZk+R41phkOMyrz/zmc/cG7LBlA43vA+AbTh/Drm0/QBYA8xlEXLoq2ACRK/AuH3JtjIS+IcfOK+tPee1ue6NqmuxIdEm5drxH94z4yXPrBSy+6mtR77yla/cex1nOX40ZMblfszA9TmvMYCeqmue941vfOO9sZZKKvXZU0UlPdFrmf05abTGz2oA/TSr0gD6V+l8FwH0T37yk4N9YXZmfPrTn76Xgf7QQw/dGM5/AakZbHKy3qBvvO997xuGFifs9NjrdA16oOGcufZrbQA6PSVnufPcGrBpDWt57svZVvnK/SV5ai1twZakUQPoS1K3P7sp0BS4CxRoAP1KV/lcgOguAB0AktJ5nBjpGTq30+LQJeW4UzLXUG6w9jW9ROfmPnQ4F7/sc4+X+toG0F9auUsC0MkyYJ0BrK6O4DXIA45nwILBCR5Q0byG+5t7v94FAN1ZyLnunHQeCTYz/HyqCxABNJd1DhQBSGRwSJ2jBzoQNHQBQqATsMgZvYZLhYCUKOSISWnAteg2S9JoDQA64C7BRGYyO6Agub22S8UCTjsjFU0usV2Q7N8AmH/yJ39y89xzzw0DMJLnS/UIYCW92j5uAH03RwKI6Upf/vKXh1k1ECC6wAS6uuxpWV3JpM58LgAdyJ9y6fYiUAR4DrQP4IFPyG77kj5ljhPbHqglVWv1r7Eug3cy6AQZ6JLe6+YvfelL9zLSU7KVLLD3EoBAVvg9Y+7zpALo9kd0SM9bS9uvrWwseqW9mrO3rhn98tqvBtBPs8INoN9NAJ3eUAO6BDuxNwzy5v777x8GIDxBR+YG0DfvyzUC6M602Glry/CmX9BD498RPCcRgR7lXq/9agD92le4n68p0BRYmgINoC9N4TN9/rkA0V0AuntKWR/RiXGSbCrTdw6yiY588MEHh6wAmXbVoXONgFSl8bn45RzrfOrvbAD9MgF0WUsp81WzotZSIh0w8frXv36I0udoqP1E15AhP/c+uwsAOuAk/dg42QENximj9p3hKYXLkaw0bvrKyvA9B4Buz4UuKfEb/WFuPjvk8+y/Bx54YBicMcmOXxswcsiz3faeNQDoHLApwcgphleS0To3KHYbPab8X8ATnhF0AWiu1Y6mvH8tryGTA5ACTvXANoCnqQBgBvamHQp51gD67QA6/QOAbgZIA5sM8pmtItsuVTn87ucasHPKDHT3lHNCsFUAEYFY7sP4/Oc/P6x7LjxfK4lEntfs82Q9V2pVAH0MpieYA0/WUu+c4rXvebLO0S1AsXluvakC6LIs84zOhYD29sfaZJT7rIEFyR7EY6fURc4l5xpAPw3lG0C/mwA6vcHZQGcw0yE/+9nPDoNvsAaG11LbDaBfDoBeg+Csaey3NQQVu7eqn9LHtXIR5ElPuParAfRrX+F+vqZAU2BpCjSAvjSFz/T55wJEdwHosgJSDs68NlBaBOKjjz5688gjjwwgei0xv7Z7nZutzsUvcz/HGj+vAfTLBNCBiFVeeYo1yQGgxFvf+tZhvOENbxiCk+IMntsRvIZ9dRcAdHI4AWXm2gv2VGtQy+QGhPA3PwvWOAeAznEWuqxRdwCcP/zww8OQ3Rjwdo3Zz3Pz0RoAdNlM46zV8MmaZHZoj1/omYay/8nWWYNzcR/+SPavjDJls5UMNwCoye4xB+xVTUNgUAPotwPoCVoyy14GwCpbCxxOmXul7v2cUYHYUwLoOR/MAH+8ADAHiLhv+9MsSx04aXiO8R7NXq17eazLhHfMvs+V2Rnl52RQ4zUjGWZsvLQQE7jCiZ7KD0voTBVAF1RSz9NdWfb77MElXksOoRlamWXLp1c8YP3arwbQT7PCDaDfTQCdPu+MyEjrDTOdmU4k4I78SSlwcw3Y6xLuL+3RtWWgP/PMM//LV1Jt2tNIlt3f4nxLyXazQFZJU695zWtOWu3tXLRoAP1clO/vbQo0Ba6FAg2gX8tKjp4DkC0T5GMf+9jNRz/60ZvPfe5zg/NCWTsGcPrfKZNUnXfHOhs50vQy4jAxc65GSeZYWfPFyYceQAIKVcoPmY+ly5qf270BeVMi0oxf/u7v/m4YnHRvf/vbhwGoq6WZrp0uc6xbMjrtPU7FD3/4w0PPLkNpREaizA4GI0eVwdF3jVdKa6IF+RA6yLCKs84sIjglLpeMCGaQ/+mf/um9fpki4pWtJrfc65ovDmAGn6GfJwdDnA1LOIPPTQtrRU4BFJxljHR9Yc2eO6CCfSS7UysOpbXXdtVAAM/x/PPP37zwwgvD7PnWfCXTWqUW5e5qRZlj75tMSFlHe9IZlIFma77sP7qDDH2ynBMwFWzWfN9z3Js1omcaHOLOuGSd2oPRNZ1px/auJ5eV+QTQAhWdIYa/XdKFT/T4fPOb3zzso7W1JJhKy4CZ9qeAs2Qe0/kDXpqd4ewOgCVZncxhZ6ye6Yb+6Smx7bXkOKemQRe4SxcQmN6YjGp7DO/TTdBaRnWGAIX8DJTNRXdPKXXgbe0JDgxNxQx0tkYyi8nzY69awcT5RqfKqAC6s26cTZ7e5ruCX9Amw+sSZFYBafvJ84QH0x9XJjV7JsEd9O8lbRj67VNPPTUM8qpmxR9L5yXfj36pcmAWFEYnN1T6uPaLXCLPYqew2QzAQ+w1M/1S1uJdyVyce90/8YlP3PNROcdTqUJwDb3BGWm2X6M7rK1awxw0IQfJxgyAKD+Mwd5JxQy6Ap6zD82XGqDpedNiwyxgxZ4zkz3pSU1fqJUgAe98jPiDrSBA6emnn75BrxpMZj/y4Rk+49qvF198cWjvYthHaaeCXgKeBdnz3znv4r+rusKh9Ml5Zj2d8exYw3qs+SJDUpGGrsk2uUvnm+ATbYHYa/hFoCP9ko/+TW9605BAZqBREjPuQjW1NfNs31tToCmwLgo0gL6u9ZjtbiiYjBMGn5kzJZH/jJE4ezl+KawpIXmsM4HCFiPIzAhNXzqOlTVfnFDpKwhMTylBiuaxdFnzc7s3a0Pp/fjHPz7M1o5hk4CLKFR64Nbe9ddOlznWzV6Mgai8JfqG1hx8iYTlkKmR13N899o+Iz090YNDN7SgxHPUxdHJoOHYRY8le1Ix/KxJgkXC8+TW2sFMxnCyhNJ3OUDMNe5LZ4s1IausE+d0HJtAmYA0aJJybHhobVd9DvsA8Bi5u/YzktMuwQnOyBq0cSydOQoDvtqT1alWS/8e+z1LvB8t6A54j34Vfeoanb1j+tEVOPBkHgPsyNI48OxDbSYMtElVn0OdMb4rpT45fFIGFGB7SRdAOMFP0TXDM5f0HNWBmsAma0/nr8ESKqMEzHRG2c/ey2EnCErwkBlf2D9AOvoQ/mGjrFGOL7lOAGLnBLDcHNuNXoJ2tawtB2d+r4FzNSAJeAt8Nzi6AaLhP/syfWZ9zrFXDXRT1j06ldl6ZzjLU/7f7H3AEXMFmpNdnvuq2Wz2TA3oTeAS3qsVedIKhS6ZQIHQ7Njn3fV+cjFAGHmVDPnxMy15D4d8NpsXIJUytwluxSv0zmu/xnZKEhHYKbFRzOSSvWSQW33tRwFVKdKagj0YO4wcEKyfYf9Gd7hGnYpMT9skcpLPLjYBOVlbKOC52MeH6lH7rdL8ryYH6QsZsevMZA8ZY9AZanubnInOCEGTsQHRK/afmd8gQQZ3IeBHgBxA1LCPwkvoJdjZPjKjZ3wEcwTZ18oz9L4kTtHL13zhseg8aOKcc94Z/n7tF30QNmDgF3Y3G8p+DDZgpi8lSP7SqmNd+xr28zUFmgLnpUAD6Oel/2LfTsF0SMrkMihUnBmcFxwIiZqmiM8JFFOoogwDAxhCcYqs3QnOQItSRWlIFsQciuZiCz3TB3NgcYAzRAwARiKCGSAypgy9qRJwcRcy8+cgL/7nkDEYGVFczfgtTiqO9DiqOGeu8SKD8BVacOaG3xjDySA2y+JM1P2SDrtkelVHbmQW43PNF+dJSrZzBqcU6RyR5Wt87vS/c67goQRfmMnuZJXZRxyanCh4aG2XczD85jwWDW5wguC9NV/oGYexyP05e31b32RdRncIqLJ2wMH+i+6AF9dWsnBJnnKmhYc50OK8M9uDstCNBPmgz6HOGJ/JyU4/MZLp7h4u6ar7iMO36uCX9By1hHayw8iwtFyofa1rkG4yjTns0jfdjC8CduIX/EPe0Ivu2hWw1Rzakodojq7hmW32mzOSXsWZbXCQpqKHYJ8EJ6BzQHgBUcdeWdtanSA6Fbke+zDgSXqnVxAlgQOeO3TIfdXgpARpmAOI12dJgFdkTs2+C92Ofd5d74+jWmAReVWz55f83mM/G39xntuL5mR33hWAIXaKPcROEQhhABtq+wRyXFawgVZ97UcBvqlUyUDnBNvY/6k+ItAHyBUA/RrtGzIuQVJ4TmBBEmDITDwnK9uorRUO1aP2W6X5X502UeMKJH7nd0uSBhld26g5DwKiC6QUfAE0FthSq7LQF5IMcxf2pXPGPjLsI/4VfISedR+xUdAUfefwa1b9j00bPxf5ueZrzGPRE8zXGKAzXgv6YKp34ZfYU2SNqg38vALl+d7oVehyqbJmzXzY99YUaApcLgUaQL/ctdt555TMWgKVQsNBYXAwUDANzpP0Wp3LMKmOnzgM3OzaneBR1ANEuedrzOTcxDgcXJTwDMYccAff1IAL0c81Iviu0OcYMVFLNjMwaslwimkMP4BUDOUly5Yf8yzHvpf8icNU1GsCfMgqgRrJPuOo4yxAj6UjgmtWUHVwXpK8qn2hr3VPcgbEEV+BZ+Adxzg5ZdhHKbOJf9Z2eY70DrYfkhWY8rxru996P/alAAUZMRxTc5aezt7btB/XTBP3Fp0hOsRd0h0qUCfL0hlnf5oFQgUEdaYFwDrUSeVzU9EoAX5A9bW3Bxrzr6A5+4j+zUkVHXwOp+ba90rNWiL/AqAIKMQXyVbHL+QMHlqjHF87nelZtc9sqkIIQKFbBfhzXqb1y1IlgaNLJSDKOc5ZG13QnOApPJHzkR2bwOt8RgVXKoDuGWo2fgA3c9WPTrlu9NpUyWBTXYIdnPMsAWHmAOkppX1KGp7ju2Kn4Et2SlrLAO2qnZJS0+Q4kLev/ShQW7KgcwA4+z4llVU9sq+z7+fyU+13p8u+OtVYkuRCZsQ2JivxXEpOxy52Jh6qRy37NMt9eoKyzM6xtItkO9WWMewUexKtlvYfLPe00z/ZPkqLFmAoPjLwlX0kCNE+CkCctifTv2H3K6vtluoxc332Up9T28TUII1r9Z9UOtIL01YnlWLpJ4IgUgUzrX0SJH/XZM1SfNef2xRoClwHBRpAv451/D9PQcF0IHIu5mAM+MChQBmnlAPvKnA8Bzk2gVBrB6Pi8B4rVXPQ4xI+I6X3U35fdghlilNLBGLK1nH81p6Dl/Bs577HmnGKnmiciE+AQkokMQCTfXWtzpj0L0u0cjIIyajqsEsJN/SgwC95jbOCatDPkt977GdvklXXbPwlEy+Z6DVAjExKpDQQPYEYa8w+qBl69kP6Hsq+WXvVA/symf7oPXfm7LXoDtEnjt3jl/B+YENtgVGrCOCVZOzZl7VP8SHPlgzWBIMmi3XtrQ/Gz2ofJXCOU7MGYBxCl0t6T93jgNL0XzSjQ0BROhAbxViyCs0l0W6fe03roGQ21vLpzkW6PPDcvqxtmfb5jn1em6zDgOJVF6yVyvxcMxOdl/Ua9zrPvdOla4uINVTKQvvIxrQEugRb2D5Ey+xFZ31K4t+FTLTKmwK1gLsGf8qmwAKyfGk7ZZ+9dimvpfOmogw6pwqF/R+g2IwXo2teY5BZrYRGlwlN2MfkpbMwgWXxETgTrzGYYBfv1pYxzrPsSzZUgsDMaBM63YV9aR/FpyQIJRXO0KvuI2dk/Hdz+wpqYOQlnHF5/rvo86WXxO9A7saOImtSyt5s70S/uka5eynnZN9nU6ApsD4KNIC+vjWZ5Y4oMLUscUrhMUwoUOPepXNG6Ffl6RIUqUrwqlTNshAX8iEUbcZrVaTi6EpWEAMupaLn5JcLIdHBt1kdh+l/HACAUjru4Zg+jgd/4YrfWB2jnFT4Lb0wk81qrtlDp4h8raXIVky+/3Nrd0lexUAPAJ0oezyEDqmMEcevM26pjLpjeGQcrV/L2q79vKxO9bTwSLnyY2iS917qPnT/d2kv1rXOmRbgPHqDOb2IgS/OuZrpcQi/pHpDSnnWPtGHfN653lP3UcqUVh46132d6nuzz61nsu7MkeNsFPyydGb0qZ73HN9TAzfHADX+S8lzdD5VBYRanWxcvjfnekCSnPfjs6G2x6hta2oltYAE5w5MSRAyHbcGx639nK/7MHrVnL1zz7Ef9vnOypvWMHaxn8f2Wmfo7UPZ//3aGhCX1h/2if2RgA1zBf3mBv4Ov/v53hkfQTKs0SW2MXlYeS78lsoa893F+j+pBt/Ff4BO6FVbe5zaf3Buyo33UeRX9lH2Us7OJfx3bbudmwumf3/0ktoqLe2BaiucBCvOaeNPv8t+ZVOgKdAUWC8FGkBf79r0nTUFmgJNgaZAU6Ap0BRoCjQFmgJNgaZAU6Ap0BRoCjQFmgJNgaZAU6Ap0BRoCjQFmgJNgabACSnQAPoJid1f1RRoCjQFmgJNgaZAU6Ap0BRoCjQFmgJNgaZAU6Ap0BRoCjQFmgJNgaZAU6Ap0BRoCjQFmgLrpUAD6Otdm76zpkBToCnQFGgKNAWaAk2BpkBToCnQFGgKNAWaAk2BpkBToCnQFGgKNAWaAk2BpkBToCnQFDghBRpAPyGx+6uaAk2BpkBToCnQFGgKNAWaAk2BpkBToCnQFGgKNAWaAk2BpkBToCnQFGgKNAWaAk2BpkBTYL0UaAB9vWvTd9YUaAo0BZoCTYGmQFOgKdAUaAo0BZoCTYGmQFOgKdAUaAo0BZoCTYGmQFOgKdAUaAo0BZoCJ6RAA+gnJHZ/VVOgKdAUaAo0BZoCTYGmQFOgKdAUaAo0BZoCTYGmQFOgKdAUaAo0BZoCTYGmQFOgKdAUaAqslwINoK93bfrOmgJNgaZAU6Ap0BRoCjQFmgJNgaZAU6Ap0BRoCjQFmgJNgaZAU6Ap0BRoCjQFmgJNgaZAU+CEFGgA/YTE7q9qCjQFmgJNgaZAU6Ap0BRoCjQFmgJNgaZAU6Ap0BRoCjQFmgJNgaZAU6Ap0BRoCjQFmgJNgfVSoAH09a5N31lToCnQFGgKNAWaAk2BpkBToCnQFGgKNAWaAk2BpkBToCnQFGgKNAWaAk2BpkBToCnQFGgKnJACDaCfkNj9VU2BpkBToCnQFGgKNAWaAk2BpkBToCnQFGgKNAWaAk2BpkBToCnQFGgKNAWaAk2BpkBToCmwXgo0gL7etek7awo0BZoCTYGmQFOgKdAUaAo0BZoCTYGmQFOgKdAUaAo0BZoCTYGmQFOgKdAUaAo0BZoCTYETUqAB9BMSu7+qKdAUaAo0BZoCTYGmQFOgKdAUaAo0BZoCTYGmQFOgKdAUaAo0BZoCTYGmQFOgKdAUaAo0BdZLgQbQ17s2fWdNgaZAU6Ap0BRoCjQFmgJNgaZAU6Ap0BRoCjQFmgJNgaZAU6Ap0BRoCjQFmgJNgaZAU6ApcEIKNIB+QmL3VzUFmgJNgaZAU6Ap0BRoCjQFmgJNgaZAU6Ap0BRoCjQFmgJNgaZAU6Ap0BRoCjQFmgJNgabAeinQAPp612bvO/vv//7vm//8z/8cxn/913/d/M///M+98bVf+7U3X//1Xz+M//f//t/w2V/zNV+z93dc+hvQJPSpdEI79ECfr/u6rxsGOvnbXaTTpa/zXPcffqn7Cq8Y+CN7Cr/gk/DMXN+/9s9BHxf6/Pu///vNf/zHf9yjTeiR/RQarf2Z1nR/4T90rTzoZ7z2Dd/wDTff+I3feE+uh+Zreoa+l2UpkHM+cglvhF/wg7Mfr5jtQbPRV1OgKbAcBejg//Zv/zaci4Z9ao+aye1v+qZvGmR3n4vLrcFd++R6FjgH8J/hPMgZEFsQD9Jf+yy4a1zSz3tqCjgLor9HT8tejc/BHH/DmnwO9dzK+WWODyk2b51PTd9r+77o8NHjwzOek9zOuHYfFd6L/mSOXzP+l+hQ6JE9s6a9c2182c/TFGgKNAWaAk2BpsDNTQPoV8QFlO5/+Zd/ufnXf/3XwWlC2YzizVH3Ld/yLcOgbMb4uWvKJoUcjUKnCkxxJIVG3/zN3/y/gIcrYpN+lD0oYP+EX8yMuBi3HN/f+q3fOgx8Ux2Ue3zFxb404Ln5n//5n2/+6Z/+6eYrX/nKQJ8AdWZ7KeOuyZtjFzf8h75GZLuZvPqO7/iOYXz7t3/7PWDU35vOx1L+ct6PR6qDFp+QVeYaOEcH4HAyogNczlP2nTYFLosCdPB/+Id/uPnHf/zH4Vy0RzPI6+/+7u8ehrMx+vhlPWHf7dookLMAn5H/+M/AfxV4obN+27d926A39FmwtlXs+7k2CjgL6OxGgMCAgeR//A4JdlxT4H49t2rygTVKMGbm2H1tfxzHwfR3MptNjXcSfMHWJrNj811723RgmgAAIABJREFUoofz7Mtf/vKgQ5njf0EP59Z3fdd3DQM9smeSIHTcCvS7mwJNgaZAU6Ap0BRoCmymQAPoV8QZlMsomhTvauxwllA0v/M7v3NwoF975Oq2ZaWQh0YU8hi0aMcYqQp5MmcbkLqiTbLno+CXOMHxTQBMRq2MgTjB7au7lmldK1yg0Re/+MWbL33pS4PBjzZx2MbYN7dxux8Dcl7FCR5HOMeKgcYve9nLhvG93/u996ohJJNlv2/qV18qBfCIQDAjoF14Bi8ENOekpQcYfu6rKdAUWI4CdPDPf/7zN3/zN39z83d/93f3Au/s0+///u+/+aEf+qGbH/7hHx4c4p09tdw63KVPDtCCx+irn/vc54ZBN0sQI9lPb6UzfN/3fd+9AI67RKd+1qbAKSmQ4GI+B+Bo9DU2FNsxIxUC1+JzqBXYcs+1okoqsGVOVYsG0I/jLrI79jRbLzTnj6A7ZKB3AvevkeZsmy984Qs3f/u3fzvM8b+gh/PsB3/wB4eBHuiQcRz1+91NgaZAU6Ap0BRoCjQFtlOgAfQr4g5GGiWT047DjpKZEpIcJdVhd1eVTQ6mKONmBm2yO2XoUcbRCSgVY7CWh7oidjnpozC+U+I7kfenuAGgdi1Vua+jGr9kT9lXiQq31wBT2VMvf/nL/1eGzyUZs5wkqVZhzjqZawZrLf/s77WcHyftX/7lX978xV/8xbCfqrPWXorB7zPu0lWDDOyBZAaTyzXgIqXYzbWkavgvPChAIYO8esUrXnHzyle+cgBi/J4xlf9qdknlgZRovJS1qufZOBvmUp7h0PvEI8luIpcAdvajGT8A6AxOWqCJ4ec1XLWcac2i9/Par3H2VX6fuvd2PV/NJB2XYiY3atnXOK9PWYq5rlU925MZlACqKuPuWvCUIJY//dM/vfmzP/uz4WyMPk72/9iP/djNT//0Tw/Dfjy2dG/K7IZvAnZYj3ELh9qiaO17rO9vPwokiAqvsW/+5E/+5OYzn/nMzWc/+9l754Cz4Ad+4AcGnSEBHPt9y3GvrpWLIv/Hc9Wb8vp8a800TMuaev6PQZQ55PFxT9zvXgMFxnzknk7FG3R2OryRQGy2AL4PCGhOS49kFp+bbuOKfexfPhPDvQvGSQU2gZmpyHbXzvq51wmf/PVf//UgtwHpqYJH72Lzxe7jg4hdfo00d57xKcS3kAAUPgbn2E/91E/d/ORP/uSgT1V9fO716M9rCjQFmgJNgaZAU6ApcM8W/Z9NVkXT5yIpwEjjLDH+/M//fCj/lPHjP/7jNz//8z8/DGBflM1rVLp3LR6FnEMzQ6DB3//93w+D8fczP/Mzw/iJn/iJe5l7wMBTGdoXyXgTbrpGVDMGq4NswtsPfgkjK1UFaln+qXyPX+IEN+MX+yz88rM/+7M3BiMumZ6Xxi8BaIBw1saz5Rk9S8qEJ3OV08SzVqfnpz71qZvf//3fv/m93/u9IWM675HpRPYAeY27Vi60AtToEmeAYAy8mYzg7/me79mYETZ2IAQYBY5aB/L8F37hFwYgppbKn8rfWfOUhw8QC+S5pKuWp0WHOPJSHvmSnmXfewWWJMMJj/3xH//xvYFHBM8ZAU1+5Ed+ZNAB1nBV8JXsyXPgxzVf9hcZiL8yZ//NESRUS746O8kLTlXrmxKeZKxAiFpZ6FQ0qy07crZz9Fo/Mp88M0fG2Y93TfZbrz/4gz8Yhj2ZQE3zz/3cz9289rWvvXnd6143ACjHVoSqPVN9vjM8FUsqj6Z0t3Pnrq3HqfbGOb+nyg0ADH3MYBNmT5rpYnRWAIR9eqqr9minGyXAO0GbOQ9q9bS8xz2yw9iuAY0SqFMrHkUX6JK+p1rVdX9PDdjInfpbLZO+tH3/V3/1V4MdaTjLnZkGfncW8DmYc07i51MGxG1bwVTAynnC/giw63/0ylSyECSdYOk5dKB1c9Wyd8d/Fz0ezcMv5OIv/dIv3fziL/7iMDvHE0A51eZb9s7n/XTnA9/CJz/5yWGmYyaAw7n1mte85ua+++4b9k49F5bez/M+ZX9aU6Ap0BRoCjQFmgKXRIHOQL+k1brlXoEqH//4x29+93d/9+YTn/jEPWCY8fPLv/zLN2984xtv3vSmNw3Rq7U8+RWR4NZHoZCjjcGxKcKXQWtwRN9///03v/IrvzLQq0ZXX6NxciuxZnwBIxB4aHDsJnt56fgdBr0scQPYkMy9qc4J/IJPwjOcB+EXn4dXwi/jfugzkm/Rj+K8ZJTKLrA2or05fMyeEfBmcJQwWtNzLOCwtfzt3/7tm2efffbmmWeeGTKf4lQB1DH2gbxmGRZ36eLwiHMY75DNBucI5xOnk1kEfYIM0DeX91ZAVOBP9hHnyetf//phvPrVrx6cb8kCmSqvrHsCiGprC0DYJV21jySeTUDCWjKtl6RlLdsOtPvYxz42jI9+9KNDIEsyDZ37Ai2AJn5ewyVgIz3byR4BSglqW8P9bbsH+ytBQgGyU4Z1Dhln/2U/OjvJgE9/+tOD85pMda6Zc7aZgdWnusgMct5auT8OX3LJ38iyH/3RHx1m8i1VD+5a2wBr9Vu/9Vs3H/nIRwa9PGesGXD+1re+9eZtb3vbEGCWTNpDHb8VOBX85rsN64Evw6s5l505d209TrU3zvk95CnZQaYC61544YVh0GHT7sUs6DN6md9PddWgSzxbg0qSZWlOyeL0i673V4PlxsFLNXAumehTdf1T0aC/57QUGAdrV5vz2MClqU/i/BZg/OKLLw7B+85Nshl/v+ENb7g36P6pIrUGEJr9wq+UViR0EECm4X/OeQGZzvpkRbNj2Nl9HU4B9GUn0hvIccCxIeCCH+/BBx8cfHnO9sjDa5RzzjN2TOwZfJgAf+fWQw89NAx+u7vWQu9w7up3NgWaAk2BpkBToClwDAUaQJ9IvaWBvim3cZtzDeD1/PPPD+N3fud3BgMtg8L92GOPDYMTPVGrcxtpNcMgZSXH5fg2leTz/LWMZQzbauDe9vxTaEghR5sMjl9gocG5yKFpMGqTPWWeCkhNuYdDX1NpW8tn+7nSa0y7Q79vzvfJgPnDP/zDAYgG8tTSvXN+z/izaqlUzvyUc59q4F8yv0ylq2dMWXDyIg4SM5pxiHDyA+LihAVQ1pLfv/mbv3nz+OOPDwOgAtwBunOwCDBIYMpdyAiudK9le+2Bp5566ubpp58eHAIBNjmgOLQFGRhonouTmdPNvjFzxKXKCFCErALERF6l3/xUecUpE+eYtY+jBph5SZfAgQCZaVcis3MpcGBchnZKydl6vh1bsrmuDcAh/RIFhH3wgx+8ee6554ZZwEv276te9aoBNDHoAGu4KlCM/3IW48k1X5yVASPNtS/lHMCk/Ze9qAwzecGhyoHNUR2HtUo558gktT4BaTl4ne2Gv5FlMurMZFtA/mMB/k36zzl4pILdu7IY6ZbORUFlH/7wh4fgtAzO71/7tV8bhn1ZdbZDnqlWbwB4JOjKfqpZgtbCmjh7yMu+dlMg7W2SEb0pm3UJGobHaluIKWdGrQxBf/vABz4wDPZODbYRICyIIxUQ5n6GTecjnb/2aKd3JpswwSWpmFYr4XiPK1nDQHMgozlBzoDztCrB1/SBCqikjUH2WezNuZ97/Hm1tcKpeGeuZ6pl8eewvee6r000rr6GGpxd7cxx0Pam8v+b2gPs2/Zr03MCzwVTGfZl2uyQ248++ui9wa6as5LNsTRPBawE7apmQQ+hj/ifYMwMWcDOfPMcQYTH3ntkxnjf5fexPF0TjwPO6Qwf+tCHBn5J0D578h3veMe9gV/2DbgY75VK5yX9nGNdaUrQoPNMABifppk+k+AT9l18mkD02tZoTWs5Bx/3ZzQFmgJNgaZAU6ApsB4KNIC+YS02KdxLKpZT2aEaclUZzfvPCaDHuQlUSwaEuWYVAINSatLrqrFae1VzjCSbkoOk9vadCgxto+klA6Ip1Zsyt3E2yRxmdKccdM2EXgtgKQNGlrLByR7wdeley5zTnIUydDkQw0tTy5deMr9MlSv2aDI/GeqA2gxAeHq1Am3Sr49TvgH02ylcAXSgRnVoAzIMQQacTgE3K+i7NICe3vXODvsyjj1g5iVdMneSdW6fC/gw0Hfuq1ZeSE97jp6cbwEJavBXLfft59rz/tj7u2QAvbb2wH+CQ4DEHLZrvjjryEJBQgGm5uwpLMsGgE4uo4lzEwj2R3/0R/cqVeBvzuvIZ/x/qss5kUol7i+lyv0trYLMzoxj6VIdvvZZwDay9RyXtaeXGmkLk5LS1XF7SgCdLhgw0hok21FwgzM8AW2CLwRd4J1a6eQcdLyE7yTLBSU5J814Ln3ml7QJ8VMNfMBnU4CSNQDoCTpwTqJfrWzDVqn2S81Ar1UUamuP2AgB0BP8bQ6QnvM1+zI2UOa0vTBnzwZUX5IPq7zyfKcKHD72megulWZotcnncOz3HPP+8bkQ3kpFG3oR+61WM4ifwvd6xgRUm6uOFv8DGuCxGkxwyD1fKoCOdgL4nCPOeYG8OVv8L2eJIL4EAK+l0pi9Ro7E5xS93IyfazD92vpnLwmg15ZP9kqtCnIIb099jz0U2V33266Wdw2gT6Vuv64p0BRoCjQFmgJNgVNRoAH0DZQeZ5Odqtz0tkUfR0BvM+bOBaDXzCAGS0p7yjROL2UOYQ6+mlkQB4Y52QQcIMpSJaNLdlcyC8zHlqm6ZECUMYGm6YeKzn430CyO0vS8Rbu1OElriW/GeO0NvaSwA54/8MADQ4auTMw4SaZGyF8yv0yla/gKP3ESpwS0GTgE3DU4S4AhQEkgbwPot1O4AujAryeffHIY9gPgPAPYpKcdfj0lgA6oDGiZ8vDOEYDBJV3Aw8g/IFGyYfDsnJezzhkXx5xzDciZ3nw536x7Pd9kxZHFaX+QYCfn3bHZEpcMoKNbzjD8FyAWiL7miyMwWeBpv5CgjTnO3FoiXeBNstf0gsTTGQLEDBnfzvtTXQJtyAnD/aXXMnmSHp0c6fZiAoUOzXiuwXbOqFTMOFebCQ5ftE5P6ZRQpVOcC0CnWye7nX6VYEVnTgIYzIIt8AqeOSW/nIov5/4e8jy8bQbSBYhZMvgTT6XdRvqUB9DcFfy5BgDdfs0ZiX4JQKBTxDbMeRnQPG1uQttqH4wDFQJ2sYOTZR5gJtnp9qj9mSHQKcGfaeWU98zNM/Xz6AZkpWGPJqjAvOarBoihG56bUgHhlM9UzwV0jm2cajzp2x1APWBh+Anv1MCLtGCJ/yGtUuw7rz2mL/klA+jOkAz6h0ozZnvc+W7QfdgusWHQ9dwXWRJ9PMEUkTfO6gTbJKA1gPq579v3Lwmg05vqXqkyaemgsFRXEKBCT7bXzNv8eg2gr4Eb+x6aAk2BpkBToCnQFKgUaAB9Az/U8tibSrCdg4XG5c3jRKj3ck4APVkZDJSU+zJX5wnDlgOKI4FB4xniAAEopFcjACllSgFM6aFpTiT8oWtwyYAoBymQIUOGk+F3NEs0OId+Mls5AdZwKSf83ve+dxiM8eooW/L+9Id++9vfPgwOyWo0T/neS+aXKc/nNQzqlIgjQwLWmO0/ThED/bIvOSQbQL+dwhVAV4rviSeeGAba2qcZsjdUSeCEqnt26Qz0ZJVwitmXKQ+/9gzgMeXTDzog0X333XdjKCk550UfsCZxxHGMp+w4J26qgozPN0FNyQL1cxz76dF+DIh+yQA6Rx4dwQDEprUKIH3NFwcsYCvl0wNKzgVkCzxM+x37Mr2MZYCNvzfBIvjqVBcwLHpe+nUq7UoXiRyz/wStJUjoEAB9nM3qfJIRZ6DROS7PEVDaOZhMdM7hWiHplBnosnzThsV6aOFg2EcBOcwCtZw1ghuWam9xjjVZ6jvJcwFvKseYgXJk/6be3HPeA16iu2p/YwAx0zJiV1WpNQDodPucj+w9cl1AlDmVbsh79kwC0bxnW6nlTXQdB5WnHHDsSaBYAHMz2ygBCfje/wO2z7lu48+KvKJX0Q9q8N2S33vsZ48DONAqgfvH6CrH3lfePz4X6GCxixMA6oxi1/A3pApCAhe8HyCeQEYyPe2p4n9IQJx9lyCpqa2/xs95qQC6fUznSPs1ukj2sj2b4DjnfHTu17zmNcPeOvdFRpM/daT6BQA3LZ/wQIDdqYH1Sz/bkgC6Myx7xb6p1T6WBNDRNskw7B66U4Ket7WSbAB9aU7rz28KNAWaAk2BpkBTYF8KNIA+ohgFMlGr6dHG+DIYE+e4Ut485epqpHSN3DwlgF6z9DnwE+0NJA+gkH5F/se5RxlOpgGlnUGeLL2U42Oo1mxqCnZKpVK4GTsBQQ8xZgOIfvSjHx2c9ZfUAx0NA3BljjMZbeIg4iyK01QG8Rou2Tv6eRn4tJZBPvb+qqHMQLbGAbk4IR955JGbhx9+eMi6qqVXp3zv0gC6+0x0vD1Rg3em3N/U19hrcfSb4+jnDEMzQGDK8uq9lgH8AOoa6BcA3Z5cO4BeaclZa/+QT+g950WGJZuJjOaYyYgz2ToDNt73vvdtBNABGmk1cEoAXdlsGYvJPvc7uX1oD+pkM3hudE5WJCdWvWqJTM6rYx2UAGkAosolnHp4NQEfx651MurIGfIgGU7pH5+MWM+aku7Wu5aFlGWRrNXcp3v1c229kfN8Hyf1JQPoNdMaICuzyT5xrq3hSvlPa4/OKZNNVuOxlFCvfb/nyOytADp6pA8kQJSzmhw2O+sDqJ+yhLvAB7ICEGat3BdHO9nBkU6WVQBdoNChAHotwcqBnxKyh8qoY/kKnUNza2D/cgybzwWg53zDN/hFwOKzzz470Mo9ZqTSiYC4BtBv5wQ2S/rYm9E5NswcWcTkSAD59Fk3A6De+MY33jz44IPDTI9Pi5I1Aug1Y9xZn+AfciK6hTl2Invac9Y+5WmDYK79qcerVCvC1e/NOR0wPvvS3hTwkoohdNdU6ULTBHIfG5y9iZsEDaQdEkA3a32u9hO3c/xXX4H/aiBUbIYlaDT1nmqlO2ucgCFzfA5sSzwXvdN5XUu416oRtaR0wL3wDB4JOEwfTxB/smWj203V0y4JQB/7dgTGZbAVUnnGfkulQPtLoM/9998/DPr9vjSaygdTX0dfS8WLVIlKq7Lv/u7vvudXSpVD+on7XsO1JICOJtHXyKca5L0kgO7cQneD/I0vwbzNl9cA+hq4se+hKdAUaAo0BZoCTYFKgQbQR/zAKIiRb+YkjMHA6D/HFeMuZWApnICtseJ5SgA9GefoxYDlHAkQE0DBzIiJAUs5r86K0DLR5MlK5kCJIQtMTwYTBwhjNkbbIcZOBdCB6O47oBFD6m1ve9swlPyOU9R8bO/1OfgGYMPgyRAJnsHBliw4WXGJnmfYruHi4KiZY7Wyw7H3x0mSNeSksm+zhxnzawbQa69bQHacqHM4Zytd7TsO8+wdBmuqWlwjgF5lClrivYBznChzXslkIY/Iq+oYqBnLawTQU4KcU2XcbuMQGtWSiRyZzgS0t//rRY6T65yUnCkpT3uITPe5HLyR1xw0yWyYA8x0fqXvcqqApPoHmRxZYx8lwywBYsna4jxKP1ZO+2RfcNSS3ZlrqdSp9L9kAJ2DLBlCaEl+p9Tv1Odf8nVom/uzR5J17V4TpJGy2M5fQPocPLcNQAfGONPxS9pp0IvspUMA6kNp5/5Sep/emYA+f5sbQA9gaRaIl+CusUw59Fn2fZ9zVMATENqabwtoPWUGegPo+67itNfb/ymH/5GPfGSQBZHxc5RwT0UutiVZGICVDfTmN7/55k1vetMwOy8CPuzK7jxXBnoFYciAtIVx/kdOmNEs4HgNNnR2JyvcHDB93Kd8nHmc7Enf79kT7J5S+wnoC2hD16BzCDxiJ5Gd9XunAqLTuOdmAM9VG8I75EFtYTb1M87xOvqU4I0M9ngtnX+Oe4rPIcGZsSfNyTbHY9a+9prfFiCBlzbZW/5e+YV+lpYp+IWOhnfHLTt20eTSAPQEptBpBb3jYecuO5v9RBfymgQKsyvxinZp5rRJQKtj2+4dymt09prMER+Bmf5k/xvWN8GtqQh16HfO9b4lAXRBj+SRcw1fVpttSQCd/YNP6E/Os+jPdKhtbUkaQJ+Lo/pzmgJNgaZAU6Ap0BSYiwINoI8oyaBijMnINANd0peTcXaOizGbrDWKZ3pNceBVZ8opAfQa7V/7JnMYcC4bDC0OidqfLiCHZ4pBbGb0cgJygHCGVCdLjNcKDMuoYeTuezEWAOc1A/1SAHT0BMLJwsqc3mScQpz3yrly6IdmHOtruDgiU96Y02tcrvGYe2TMy34z0KW2DXjd6163agC9lsIFStQKDcfQZPxeBqqgCvvGzPkD3LPPGKnXloGeXtWhJ2eBjDxj7vLkiaxPH26ZOwYgCY1TDWGNAHp1fCfQKQDBIfxnj8eJLTgJ3VX6GJfklsEJhFJOGE/mfDtEprvPVAFItRZrMleJ1prJYp844zyP2bP6vxG5FudtAlRyf8m2qyWgyeeavZxSqfW9t63DJQPoyS4OEBJaOqfXcNFJosvgZw5HIK6f4wBMD3KOwCVKuNcMdN+fIKi0BUhrgEODTw6hM75PZSGBknFUo9fcAHpARTNn/lNPPTUM4Nw5Lg73lNYm52uv5QoWNIB+jtWZ9ztTwphuSebTlQK6zQGgky0BmO0nn2+Q/295y1tuHnrooWG2xxOosavM8LkA9Krf4/vYV87IlE1m47H/ahYie9YAqqQSizn9iMd9p6PX5bxwTqTHNf05djuZlCx4dpPPIR/ZnUBQZabJKfrHtgoSc3AS/ScVDAQ+p0LNWs63bc+IVo8++uhgOxl4L0EN5womr5WAgKP0yo997GPDbA8lcNq+TLCiOWWjzbXCT61clsoyCWixx8KP4Rc8g1/wUHhpKi0uCUBHv7RWcM4/88wzg91ktqdix1sPdLJXZeaTVRnOxJRF31aee479teszyAMJBgnmSZCfv9We7XwlCWidI/hxjudaEkCvegkgPWcO2TTHmbbt+e0nupNRW8ON/Zj1/Q2gz8FN/RlNgaZAU6Ap0BRoCsxJgQbQR9TkHElpSjOnCYcphXZqyUhKaO3xHIe6mTERQLmWQ9sV+c5YS38uyidDLuNcAHp11AQooYzXiFZOAsZmLWkcJ5BnqiWg46jmUGK0xUhDx2QqmgMAMoAYbbmmZg64p5SvMlvjZMxzTK85A53xKqBDPzJzwHNzAHRgTBz7QCrG/7VfQGiOFMNeFUgCJDW/9rWvXTWADgQAkFhPzr/0jpy7xCM5EcAyBmuyY68VQK+lGwEv+pgax5aHTuZKgGZOpGT3ywpVvcKQjUHGrxlAr4EscwS1BBAgq/C1rBW0ty/rBWhMyXoBP5HxHFmuqfJ8k2wL+LwPCD3+nFohw9kUmcL5lGAdMx5Illwt2W5v1VKYcfjjBfySErIyYezHlPB3VqZVy1TH4yUD6JVGtUTrkpkw+5yHtUy/c5aOIxvLz6n44rwNiG6ewwm7LQOdfkWHovuYOaoDSO0q7bzPM095rTMjoEPK8AMx8OISAHrasihN/sQTTwytMJyd2XNpAZS9c4z8uO35yajo3/Yt+lsPcwPot1Hvsv5PbqdfrJn8TnbmHDKK/eFM8dnJnrWvXEq3G7LQ0+oDCLgtW897KpANKErQIPs14IXZ2Su41HAGHXtVeQWoSta+MzLnsDORjVV7k28D0O3j2MljkLIGmY4B9FQwEURbs0/ruglGYBcYzt5kRZqnnrlT6UX3ef/73z8M+lDAfvcTENY8FYid+r3Hvo7dXgM46CXnzkBHs/Qzp186izP8PcF4bB1nsD1jHlcICT/6vAR70vF8pj1o9lkuexyP2ifhl5Rz9/lT+WXtAHrV/WvFJbR4/vnnh/Hcc8/da3+FhtXPRSaxd7RMM9eKGfSSBGsveS6PeV7gTKqOxcamt/kb34jqdNaVzpYKUGTAGq4lAXT2b2SSdQ2AbiZ3I5cOaZG4i3YA9AR7spO1k8nYFhTWAPoauLHvoSnQFGgKNAWaAk2BSoEG0Ef8wHBKRgBglROC8m1MLf3LAAkAnLKuAXNS5pdRF8MiQNY21vS6lJgC1FA6k21cFc9TZqCjESeFwWGSjDw/15J4jEz3nAyK9KD2mtqjWOR3jFl0ThCDnxMJznmEDgGrfJZrH6OMQ6w6Vjh+fC8DmhG1dgA94D8QXUZDLeEeR3516As4uPbrkgF0xjzgX485oP9SGZhkSIBdc3oakj3XCqDXctocEpyZegkfWvq3OpkiM4BHKY9PLgVA50hC57UD6HES1nn88z7yg9wGBgAFnJmAc4PjqspqZe4B5xxZVW5FXu0j03N/9T35+ZDP8Xn0gDjq6QHkLTDAc+RscvY5z9Ob1vmUrBvncu3P6pxJ/0WO2wTS2YfOc5VDDI7HOH9zvt1G/0sH0MNvm4I5bnv2pf9vzQQ2GRVAd/Ym4zxAOn7Gy3P0It8GoNtLFXgZZ20uTY98PuAK35mjuwXEOBWA7rxMNiA6JMiUrjkV2DiEXsDyBHIK/LEevn8MhHUG+iHUXdd7yPBkMpvpFLU89LF3G9vJ2UIvCUDoewF2AjXMeC620y7edrZEh7Q/UgHGWbwkgO67kuFJNgaw8vcAjuRiwHP3wjb0XAaANhVjUsI9Gc/jMzxl2c01SJKtzY5LZQzndM5qZ3jAUZ9PVmfQQVQ3M6eFyrHrmvdXAN35EbnprCNDMnYFRcx1L/t8jvvhY8iovopDdap9vn/Ta+0NPg77hGxNZUBVDujZOQvxGz0KrzkTsm9i80QPpeMloKG2scIrzn1nsAA6z175JdXdzPG/3EaTtQPoNcmDbYPGCe5x72hsTra5PYuHQyNyJ3oQnsHXaWVl36f60inLuTeAvnnHjQH0yCTnhn1j3YyaoHLs3vV+eyXyHk9I+sjoHuhzULg/oynQFGgKNAWaAk2BU1CgAfQ6d2SWAAAgAElEQVQRldPTO4YBgy0ZCIzzKRdFNM5yn1NLJDHu4kTgNKi93rZ9NoM/UdQUz1qKuRrepwTQZf8kupfDJM4ToILnS2aBDGiDQi5DJ6X54gRK1llK26EVQBRgYfjcZPNzXqEFg5YxfEiEbMrFp6ct4yFljDlD1wygcwAxZA0ON7RhDJnRmwPIYOwHkGHkX/t1yQA64FwUOGDXWgIjOHPshzkvzv2HH3745u1vf/swczZdewZ65Ia5grlTK4mM6Z+sZHPKFnMykSnpuc0hADxX4td8CQC65zwmm66+lywim8huNBfg43zgSK9ORvRCKwEH5BXQzeB8i4PzNqfkbfvjmPdXIIKzNplOnIhxuprdfxyqZHDOafurZspxSDoz0xM2+5y+UUuBO9udlRyQUx1Ylwygj3nvGD68jR8O+T/QLFmNAJD0s8XTFWBIMIh5SQBdIBAdqo6UUT2lc3pcej8Z4s6UUwHoZG8y8IFxtSf9koAUHTRZ53T4uhZV5jSAfsiOW9d7nO0BpFPiNjbLHHfqPElVC/pfgojZOnT4BEoLzkrf5V37vLZkIbdyFuPFpQB09HDeCwRVup1sDAAHzI5dYnZe5j7soTyTPRRb2JyM1U2Z2VUPS5Bayk6n2o+zOQHe6OCeYq96TWxUNl+y0c2p4nGM7lD5ogLo7iH3Zw2rnnjK6iFT+Nb98VVYI7M1Oaaiz5TvvO01adUFOLeW9kt0KueAtUwlo/gd8FqCFcfPUEuVO79q9QKfnfLf9lT8GXTWWgHQuk2hy9oB9BqUwrZJlSV0JjtSJUOGdoI+rFf+7j10+iRLkF2qs6jwYK9FR1nyXB7zTwPom3dUBdD5HdID3SyYV2a+MUdlknoH9l+Sa+ybVKZkM22rwNEZ6LdJxf5/U6Ap0BRoCjQFmgKnpkAD6COKM6pSmtLMMEhPdE7vKZf3pa+293KKJLOAA0G0u8HplzJ1u7IKGB3JcKF01hJ49X1LA+g1Q4wRW7MbYnx61kQim2t0PyM3vc3HDgoOozgXOF/0NeOMkXFVS6sx9HLV0oD7ODxqqdg48JMRsGYAHS8moxOIznkguMPMeAW+GBzJerUxYNF/DVd1es0NksgOTBY3R0WyFMYl3IEbCcCwp2rU/TYaMSqB3IbvAATGMcexdCy/pDe3/nIcbGSMwXA85KpZr7WfGfnxq7/6q8P4tV/7tcF4zV681gz0SgvrFoeYoKZ9r1rSG13tu7RQ4GBLaToOPOA5B4T5UgD0femR14/pwvFWHenOBfuFDK+l1fFfQChnoWx9DmWlZWsp9H3k+qHPsOl9tZe7fZlSuJ6tAmYADk5C982xmGw7zxcww4z3ksXOgZXsOLwYhyTZzfFIdhucka7baHDpAPqc6zb3ZwlaCw8LCEkgBZ5IkJo5IBFeXhpAtz8q2JTsrlOWAY5sTT/oAOr02VMB6M79GrhUM3aXBKRybiYAbRvY1wD63LvxOj6v2lHpka1PNvkSAJ0tVDOU8fOULM5U3XHmyJ5NNRi2w9wA+vg50ieZXiTY3LOQCykVb6YfxX6lky51+d605jI7twU/GWR6+p6zwd/61rcOvZvNAk2rnnLs/Y0B9ATVARQfe+yxm3e9613DvCQtjn2Gc78/fMYvYP20BbKeqSpgtleiN7F/s3f4W27ToXw+fqkBF+xs/gcDEJue6vS72uu7BiLv0tPWCKBXP0j1v7Cb49tBh/SWNwsWDTDueQO0C5ytIDmdOEHEAkJTNaeWc19aX2kAffPOHQPo8buZH3zwwZt3vOMdw6DLzn1V/5/1j6237XsaQJ97BfrzmgJNgaZAU6Ap0BQ4lgINoI8oCBypJY1SEo7x4O9TLk7xZGQDN/2ejHZKKePC4NDgjE+/t22fnchNr5N5nZ6X456LSwLojK3qNAUoil41PGOy7L2OgZXBgE05NcbmNudEzTIHtnBQZwT4MnNAxFBNYIHPnVruNhklWeNa5lnU+rGA6BT+OPQ1DHyBBYZMtARpmBn2KYfFgcCJLVI+GZ2Hfudc76u9Cq1hjPc5wHT8ktL2IuZrJgGn3SOPPDJkXTPkE2lv3WugTA3MqM/sdclyYHj6ruxnzvtj+QVPc0K4f/cdvjy0B3rt2QuIx++ezf5497vfPTjrjADo9tI1AujW0HMnSMK6AVzQeGog1Jj3AxKZ8VkCK4CtZDnHMBlSHcbXCqBn36JxgsM4zNElQT7kEqdMqnxUYLzS1vmQfugyIFLmT2bCuTKfOGXJW88AEOBI5bT1c7JszM7zZL5af5mCOY8qv+C79FEnTxJ8wSnsHAe6Gs7N9NtM9tRtTqYG0Oc6pf7v5wBbEuxgzTiWgejkdu3hCEDnXMYP1vPYa1cJ92TumGs/dMFhp7qcGeReyrc7dwz7/ZQAOtmRahbZN+YlAXQ0rqD5Np22AfRTcePlfE+1o5ydwMCnn3765qmnnhrsndhRzo60qjKzdXIO7ALqqo1mb6YdmbN5bgC9BigCNvMc9OTYVQJqaqa1vZrzbkl55d7Y7rHf6WrAbPQmzxP84rwGnBt0+VSFSxb8sZzVAPpxFIz9YiZPP/jBDw69uJ3DtTKEYP1Xv/rVw9njDE47jwTt33YX9ltK/zt7Ad4JBKUHJlDUuQJAf/Ob3zwMuuqUyhBrA9DRM7q5ubYYopOmbaEAnMgde4KOk8o79lB8NHTatC0kd9hBaWkjaEagiux168EWTRXBgOi3BYnetn6b/t8A+maqbQPQ+RwA6O985zuHwJ6lAPSsdQ1A3La+DaAfwvn9nqZAU6Ap0BRoCjQFlqRAA+gj6jKUGP9xflcw3d+mXJwWAcUYIomU9ndO1/QiFiXN+Ervt22fTdFMGTIOifRZTTRv3rc0gJ5+cwyuZE7InPW97ss9Ag9qiTPALidFSl1uK3cWoIvjgwGWrH/GXCLBzb47CrjvYpQxlqdmffkexmKiqinoWWMA9LGA6BT+OOQ1+BItOIA4ZdCiRuAz5JMFC9BJFixAZgnjdN9n4MjiYE9LgynZ31O/w+fGkGccptehuQLoAK441dxHgHbztr2NH3Pf5pRX57wRHHIsvzDykykDiIzsmSprxjTy/Gl/4HPzeWQMo1hkudmezF6s/f/sZTyWwfkB3DTwVfraoWUAarMMqscff3wY6LktI3tpYKPSo1Y9CNiDxocEJ/gssicykHNN8JDy+3gKLxgcR7UkKNmdCH9nwfve976bJ554YsikSZlJs30aEBntcnlvWjaYa7sMMhX/cf46UyJnzUtndyQABn8lc8fsGXP2kbE5q/Bf2nc4K6xD5LDsFA5Qjjk8lkAgvOc9AatOKcc4DuNEBJzmZ8+YCivZDykd6gyKM9Uz1jMNgJEzh7MxwRcCDmpGMQfwG9/4xsGRZa8lq2dXu5IG0KeeFPu/jgxNoBoeSAAbAD0Zb2bORs5lVQSWBNDJgJSTNQPFyB17xr4/1YWX0xvankglHGfkqQD0lI1FB8+v6ofz3rwkODcGzCOXxvKpAfRTcePlfI9zs/btpst/4AMfuHn/+98/BF0nQ5lOlZ7OzscEkuUs3PbEVa+mO0TvcU7PCaDHTg5QXoFisiCV1egozrIHHnhgGM7I6ASHtOCautLuz7mY8sTR19yn8zctJ9BVW6OMqYDo1PtoAH0qpTa/rgYh2h8J0hDEFr3JGtKfU3qaXyUVBvYNrA8oL6A5QZP4OZUh8FXAczNgONnpu8qTrw1AJ1/yTGZ2X0q1+zk6PR29BvLQcdIPnixKe0PvVeUrw75PSXdyJ7aOczrBovSkJQNkG0DfvKc2AeiplsX2SGWMuQH0qh9VHWqXXdcA+nHys9/dFGgKNAWaAk2BpsD8FGgAfQNNa4+7Q0pPA5AC+soUjjHCEQtcSS9ihkgicTnKt13VQVcVzzFIsiSAPu4FCDx68sknB8ePzM6UrgWs1YwDxmVKNd0GgCSrkVMmmRgcsrIzAHRmf48TibNjXKrtti3CIA9w6r6BXwB7gA5D71hA9LbvP+T/oQvjVJlEUfgcCMmENnOeWwPGKWAnIAxntus22h9yX/u8J0CEPcBgr9kr+3zOptdaw2r8p9qDmVMlGeicHbW8OzASEJLKBtvuo/ZZtA8iHwBcx/LLuOR6LYt5CF3InWRpMJRjGHPuAM8fffTRYU7JSHxxrQB66FdLFWb99qWtz6i94gDnkX8cNRxDgFQ8IYBINoz5GgH0Wj2Ckx7AnAAWIGMAZ7wXpz0nXALFnHWCgfCn4fMixznoamls5yNH6W3Awb7redvrOVADlnqe9HR1TqTcvHMOeJnsmlr+tX5+sg5TZYXTURaVYb+mH7p9CACMM19Wcw1A2HbPDaDftpqH/5+OYO2TlWW98AVnfq20w9mIhwHoU3vX77qrbRnoglPskQxnvYAOw/l/qgtdnKWGvZ+qE87hUwLoCSYgewOgmJcO1JqiTzWAfipuvJzvGVc4ix5Bl8hZmPM1GXrbgo5ve+rYrr7TGTo3gJ7AQHqRs0xg4G/8xm8MslJlDMO5D2hkj5hjDx76TLc98/jcjb4nYA2tDed5KmbQv9njGWRoMmTnAPgbQN9nxf7va2sbHLol/sJnAnyds2kDxK8iUMNwFkzJbh1/W7Xt0oooVYcSREdHe9Ob3nQPRAcSp2LSrqCtNQHo0UdroDnaCs6j99q/8YnYH1UfT5AgXQf4neo8fBP2GH+XgZYJJkWjZK3zeVU5ZI/N2TKhrmkD6Jv33i4AHW+rVGfMDaDXu5miP3l9A+jHyc9+d1OgKdAUaAo0BZoC81OgAfT5aToA5pyssrQZEwwSfzMH0APqcX4GQJ8jY2ZpAL32cucYEA1ucPYmazAAEieq4bmmKstZCkYbEJ3xDBz1HQB0s9+TVcvZkSwwhtkUQ8x7EzVtlkWV0m2csccConOzU43AlzmRXrx4qwIv+ChR9wwfhpDBsZDeiYn2nvsep3xe7RnNcE/myqGZ1vU7OTUA9Ib1BHLFASATPwC6agX2oQAKhj9DEk1TcnLTc4wzhtLzFY+upeR/Bd05lgSayGrybP+fvXtpkiY5znv/7o6ZtvoQkIwLChRBgYBmwIEADCSZPq4g3Di4EhQlEZLJuNFCn+Esz/bYr4b/oSNRVZ1VXdVd3W+kWVj0pSoz0iPCw90fv/Q/RsEcdwB0gX3e+b0D6HvW51OfYRAqbTF6cSDiPKQxxuJ7GgBNJHl1sd86gN76iQ/Zt5VjqE54QLi+zCH2IqeN0loXTV79cPxA9LXmPhkhgdGAYzxM7+/WKt5WFLt7TF526flyaq4zoOpniRIONkXr+F+GWj2AoFTa55zgpiMe3sMBKvkAGFmzbgANeLczLQOxZ5y6FoD+1O69/v/Oi6KrGJnLHGD9zn1u38cDAEfPvc4B6NVb12eYZuS2d17qss8ZzdEGIAVo0NDltQB0Zz0HFP29AfQ9dH4kAN3aBHrIgIXHcP7Aux7tOhXN/2jjvHY85Mbp4Okc4PCo2VNFs5LXpsPZ3jNuprwmr5TC3BlxawC9KG698QM2Nedb5xadqvNM7732vsu1ND72PbwpAB0fB67RFcgz6Qf6AHTjXAD6LWfgunvN0l/mjaOJZt/MUjqcVTk0atb5c9cYpzCAsua5ZFtOc2T9simQ/zzLuaudi3a/N4A+dcB4QHaUbCk5I3B8wQ/KIKN3ltMXnd/0Z/I1pxvvVMYlfSX57Gv/t4/KolYZNc4H+E6Z/dwjB2PfB6iXoSw+F69LP7D3Zsmna86FBaAf33N7AXTy5WtfC0B/7RlYz18UWBRYFFgUWBRYFNhSYAHod1gT7xFAp4xRSPLcp8AWRQcAmUZdxlyGXf05UOEckFFkLmUuA5Oesgcc1QCipcNnzC7S/Vz6Ykok0IZSrAdcVCeQQv5oAPoEqyjw0QL4Muu3U3hTPhlKSzNXPVAGZUrqvVM7n5rTPPpF8HH0KHrlmnTa22e4V/XMrYtp2GNQyUBG6U/ht46KLDSeU0A+Y0SOI57RvT3zUVL+z8iJIppEajDgFwUAiPz0008P9fv0DLVdC0B/+hDYroMciDgrMBYVmQH4BU4AKiqf8FZTuE+jHINbNQ45HOWwgn8WnaP3ufiSbBjo4BxwPuTIwzgGlC7ixb2KumM0Kx1+xrYMpYzyMzUno9qtItOLyunccb4pT8Jxi1Gx8eGjpaTVG1NR4t7v1DWj9vEe/FBTbgFfrwHN8WyNg52MLviWs+7UtQD0p/fvtZ+YmRIAxQzhGoNzToJ6AGWp/M85O+wdxwLQv6RUpTM6dwPqlMLAN2YE+gLQ/98DOEu2RSfOltYqeTDnjs6lRwTQ96Z13buHHvFzzsbkTj0H67KVkV2tZzx/RraS3fbK7RMsc844Z50tdNIFoH8ZgW5/oA1dYAugA0Jzal8A+uvvIABaDtHmLedgDhFTTqT/VzrO/nnulcM3IN1zK4vFyaXyaHpnvj1rv5bV69izXwJAz0mzMhD6WboKHSthRobPlqP3e842ZPCyKnmvskPpyfQ5jJa9zDN8NwBeX9ZF9DIOGfKS3cuUp89xVu++Ptdn2TMqYTTLOO11jlgA+vFdsAD053KH9f1FgUWBRYFFgUWBRYGPmQILQL/D7L9HAB3AOCPlGH3U8RXx6n8McqLBGehEY2kUrnN1wfaADXmgAqw0IE0gKOUOOKrxCp+1ZE8pWQyxpRnTz3pflMZHA9BTeim4lPkAdPTfRtwH0oiMBqADS2U8SDHV7zXE3XpbyMgAkGLUZdSr1pz5eO4F3Jy1w2dtbg4WAegMLuhZNGkgoN53jl3Wdp76HC18PyDxFjXQn/vuvj/rXqIvcOEnP/nJYW2LhjTvQEhpNGszWmIB6E/PgvVRDWs93td6ZvjOgQgAOqNC7dG3DKDHU+yZSkY434o6Z2i0L4roYvCqduvMRgJEL6IED2KUjA8zuOWcZX8x0gGm9UX1c1AAAFQqJFChVJ1Pz+D5T1TTtUj7mVoX0NE7OSNmBJK/z/c695QcEhgb0Y2DC3Cj9NfowSDrHHWeAtA7S/GaU9cC0J87+6e/b46cVxnSc3wgh3ByYLSX5cU6rR75LWqRLwD9yzlZAPq+tY2nxJ+3AHrguZ58Hn8555Sz76m3+dS2RNUES27zhMe5CzDJ/MRPysKit9bxfI08kfOU/pxz1nw7sgadyZngjKGfaQDABaD/7cHpmyPUFkBPj1wp3B9nrxjJ1H/tGzK3RlaawG6ZNWTXuEVmDee7s98emrKqvznvOc117gfkn3OcuyeAPktU0VOK/MYDnAnTaXxmiJr6jO/Fh+2B6pzjQ5NvcMLnWJJzSRnZ8J2pT9tjOR3QDypfZKzTHlEkek6iRfMbQ44sdNUyTl3iMLsA9ON7eQHoj8Xj1mgWBRYFFgUWBRYFFgXeFgUWgH6H+QIwiBDWpPz0e7WiGF1T1hlKKAelsXruUO6Zwp0CNFPRU2C9H2CUUsSQXOpOkbmUSv1zvfgpgcCqmndMCaR0/fCHPzw0gHGK3blU5ZTLatvqKcRFhFDaHgFAn5GfDD3VbKfIo7noSIZ84E3pjb1XKd0poaWzMycMCkVxZojb68X93DXZ92ctQO8RgM6g2B7Q3xrgV4sa4CVa1HrpuYyMGRAYGYDQxy7AfLVerRPe+nnxM2y+9nqxVmZ6bQ4WAHQN32Ektx7sx9aEfqa4XQD6H8783H+BOGgcSKzHO6Rx1+w96Q0DzhmdMkD5/qMB6PP9GM5aPzmelAIyo5d+RqwEoAO+7Y32lB7wXYpGoHfpgp11M2KcEaeUj0Bke8u9Sv2Ol3O+sm5zxrLfiozxnPh96R4D0wHa/lYayj2lPdBkW+NeFgfpQjmO4Z/2UvtI9FGpoi/lpef2m+e0dtDMmrK20ODUtQD0W51Sf3wfa7xsNfqaNTFrbheJZo2ei0TbO9JzAHpOFXprxTrRv2QNdPs0uYmDwTYyX0Qg2QPIgTac+q6JzF8A+r4VcwpA55yDZwWCyJASf+Gg9NoX3jlLDAFoblmD+rXfL/mhs5Xc2V4xNwC65EvvTV61bzhQ4SW1vQD6zBQDxKrMFofbWwPo5BryuwaYdl5WAz29xHk9HTfxgOb71rL+nOsyygTwlcKdvMZ5ISdan5s10O2JsnXtpfm5NbZqoD9vB5qn9LQA9DJrOP/K/JRjEOegWzgGVaLE3vTcSpSQB2bmGedb6clfC0DHW9IxyLDpp2gXeF4PzHZ2+33Ku/hu5SPwnPQZukxOq/Yy2frYZQye17PtsZwNyQk5rpN9p53GvZOtA8/rc/7Wz1Tve/flAtCP770FoD+PJ61vLwosCiwKLAosCiwKfNwUWAD6HeYfWB7QGYBeSisAegp7ADrF5RY1G+8JoM/Ug57D+MMoA0hiBOON7d0YThnsKGH6vcrOOXCgerF6qVOjJaDm888//wMAHehCQTsXgf7oAPqMKK7GKGMYpVSvWWMzhR1gN0McGqQAW2OMpjURoq8R4bM1JGV8M++M67VrMhac28Luy2DMEEARnykuKfPVtT4FoDMOFoGoz/jAscH6e20A3bgngClyttrcxmgfMpyigz1axCSDSdcC0P9pBc1ojlm32jrIkUVf6lW8xBwAijUGvOrNMq4FAFnvDHEcG9QJ5RA01z2DOd7JgG5ddfmeVOeMUXo8oHTfDHbW33e+851DKQuRr0V3nDNOz1rfM8WjvZAhbkay+XuGzNI8ZpDze2kW9ZxUJl/yjgA063AC2ROAY2DD17XSwHum5n0YtYtKt4dL9+jcZFjTV6pA728z1fuspXiKV6BJpUEY+0TtSReqATMZSTVzao5q15zbDJeMwu5rLTEIc3wRWcUxoMgqvDsHBDzs3BmJ/7ufs9G9ABr67sfY7H7WmXbufncQid7sLe01e4+zR2ewc4Ah2p7LKcnayFFtlse49sVPAejGMR0U4zX6W9Re3zte640TgX2cjII3+duqgf4lFR+hBrpzCg+ozfqzt3D02LteTn3OORUP1xtfMssjjO+57+f7QFznKb7vHCUzlLYdHwl0AiblmOV86cwzd6eAq+34yII50uJXnWH3ANBzsCNTOy9/8YtfHGRPTgE5s+GFHFgrtQUcC1y/taw/aeE8T7bXA0CB5/QQ+7Kxkxc+++yzgxylx0PTIffS/NwaWQD683bQuQj0HCvJS2XVuFVpCnKodVwq97IlFYFeunjnbsEC5zLP3DMCHV9J/tNPPQW/Sa4l66cr4kfJ7da7dd8ZQY4pmw55fqZfP6VXpIeW/cIY2CPI9mSE0sWTe42hKHnPposG4Ce3G0/Auj7H2adqzc/VtgD043tvAejP40nr24sCiwKLAosCiwKLAh83BRaAfof5p3wBSAC+FPep0ACxAOiUdQbtvH5nSuVrh3RvAB3A4Rl6CmFe2ZSqorEYT6vjp78FgD4Bbwpt0fwUqx/84AcHEP3b3/72HyiEbxlArw6vnsE8YxvDfUZrynBe93pzAmAzLxTUIlcY26fHfFHejEOXRk5euy59bxqSvEeRIZwdOF7kgDGB3ec8r+8C4BgGgG4MBkXXom1p3/VF5W6fydCApmirMQhUyuARUv5Xm7uIGoZMdZtFHjHMlr6VsSmQV78A9D9eXRM8z4mlvWgdTP4XoG1N4HE5JzB8Z3zSPyKAPkscMGwx4mtAuwB1RrfqIlpH1aH09+qccyrwfkCPwEOAeWvO3+w/jWFspur1nO7p2QyTWiC6MxOfdxVNbv92Xurb1/Z2Kdb93e+ikDQghPnpHqd4Xin60aAU/dUR9s45IHHEkY6+ZkyXXvhNxn1GPlHuwAe998gBgXzQuvK8U9eKQL90BvZ/ftY993OlC6yTmcrfXi9y6hay3CkAHb8pm4y+c97zXxJwxBMyitur7V3jXgD6l+vrEQB0MnoAxeSf1ug9Acy9O4wcOgF+jj3xVvvpPVzOyc46/J4sTE7TOwdyaCOri9amy+D7ReJz0tobrd254syqZjQQnQ51ywh085IsrafrJndyOgokM7+zZnRZZEqVfq/5dZ5PUNE+KJ09fhVITlbggFgDFuZwdwv9aAHoz5th69hZQ7+xnq0xTWDCLE0BQOeAqt0ihTs7R2e956Zb0//szfRV8m776rUAdLQpg9Mct/HjBzmNk9Vb29b/BKVzrNJX57x65O0V/ak9USa0slmZt6LOyQQzvfv8GZBufJp79yy8r8j+HFc5StBj7dk91wLQj1NpAeh7Vs/6zKLAosCiwKLAosCiwKLAcQosAP0OK4PhP2Wd4j5rh/NczuOdgXxGyj13KC8BoBcpKAKdEuv9MpIwlASgV9vqVgB60e6lXEdjAAkAXZsAOkPhKUWPYad7PWIKd8ao0iIC7YxVVLGIQunjimRB86LfRHcw7pdSmoJaWnTKsPTlpTEHZlFStVtEWOxds9OQxMBWdK9xfu973zuUNdDfInpv75j2fO7RU/4zFM40fTJfWCsa48lMJ16Kcf0E/t5jBHopPDPybh0k5u8B51ujcOnNGYWsg+pW62dWAgbuIqwY1vCloic8/5FSuEeXHANELAdeO6eKhgMiV5ecITqDuHdxj6JX7NfSaNYXGQQYmWnb536bNPfMADi0FcmKvngaQ1ypJn2n9I+eX2pJfVHpRa6UNppxs3Tw5wyA5ljGBmC+fpuin5MSYMfesacC1K8BoayJjIbo/OMf//iQmeAnP/nJgS/njEA+iMdzejl1LQB9Dye/7jNqE5NzRKAxpLdXrFkyB8BL+RjOgkWMXpOVYDu6UwA6Z64JOM49cAvgfi+V7EuGe0byGY3uLFkA+pdUfEkA3VxUAx3fTAYgnz/yRT+I3+k5oBWFjXe/1WuWScGfO0udt+R58jB53ZXzl3Plk08+OTROpUBzMvoldX/JfEWcWgccs7R7AOjG3ntaZ605z8UTvDN5AT8oNf0WcOzdchCYTnZz7vv7KTkueSK9wvlaqa8yBuWIbZ+QFyo3g8K34N8AACAASURBVH/Hx9M/bgGeG/8C0J+3g3O0dM44fytJYL1NgFXkeevMWex6zhwmh5JFPbd63vZvDiGCBird4pnnHNjuGYFuPZOX6dXGS2bRjJktocxPZObsTdb/dECozIeejWBP1qZzMzuz6OFHBZEU2c+WgcZ4RFmtyPntYzL7LFVD7r7UsWoB6Mdn6D0C6LOE47Gykc/hBc/jYOvbiwKLAosCiwKLAosC740CC0C/w4wCsgMzAVoM8hnnKXmffvrpwUjCQM7gr53zXt47xHsC6ACGIr/1jMoMEt6P0lOUM0N/6W4pl8+pge6+jE+cEUT063laR0tKawA6A8isiftUBHogehHt7vtaNdCn8Qediwj1niLQGe/Rm1GqaCIK8DRMUYoyEHmXQHgGyjzz9Wg2I+X21Afeu/7OfW4B6Leg4h/fY5ZWMO/b1OKlbAYABmzq5758LwD6dh8VIcmQYl9No878eUZkn/oZnTmmxHsYhBjT9IAzCrzGqBbAZY/O+oSPksJ91jpndMs4OGsVMnrNdO74RMZ8PKi0js4uPKWsIzM6ljH6HH9pvhj95xmJrs4YfdHvDKhFvpsL72AcjILVzc1pCPDC2GbNA7qLPj9X2sP6yMjnufhtWWQ8y7mGf5aiP+PjNefbzILh/Urrr0evIusBKpyfNLz+1LUA9PvwVneVaaIMMPZvaUmtR1GL5DjynHWfLHdNVoLtG5wC0DkuMoKXBrkoMf01zhzXUm6WeJjZKuzNBaB/SdWXBNBzaMBPyLStWbz9kS9nivOT7K3Ht8ks+O0tIklf691nenN7Oec7cro5AXDhLXhG4BV+D2h2zgCMTjmfnXunmcK9CHQA+q1TuM8xOMcBd2VqAqBb+97Zue6srFwN3bCIXfNdGRZOR9VG15cCvr7nBZDPDEHROp6UEwEZIjkNYKehv3sEvopqPZaZ6VaAywLQn7cDgaqlBc8hREYFdgd6rDWkt2/I3sBt+ylZdW/mBqOc+sM280zp3Dk85pDO5iCjQk5s5xzn7gmg4/3Jy2T4SjwB1V3kAjKJ8SU3AMnL0oTPViZJX5a67d67ZCZn+Ss8qTr2ZbwqCr3MaeQp85zdwrOyI+njIZeUqlkA+vEZe08AuuyTbIAB6GUb2/Lv6Zh1yknrkvW9PrsosCiwKLAosCiwKPDxUmAB6HeYe1Ha0r9qUtvNVHKMIyKXNOkKU1xuUb/y3gB66cP1DDIB25SeapAxgM1IxGuNukUaUKpENhSFXZQkhYyiPCPQ85o+F/VeRHEGxkcB0DMIGV/e5PrZ0DmgyrvnkV0Kd0q6xlBEQQXEU64Z5mrmpgaoSUm+lcHo1HZaAPodGM2HDweDw1wjjLLV7LX3RDIxLDEwle5XP/fIewLQ20eMqRmS9PZVEeUzsrxU/kUEz/IJ3auo7dKbz6gYhh/0lFVEk+lhAlzVP33UGugcdHK8YfQueg29pkGb4S3QnGNARkPnV8Chvmg6fRHf59I+2hVoj6bRt5SdM020M3SbUj7DuTkz1jJrcNxiSBW9DYzpPc6VrcgRxRmqASo7I4y/tJ3O7xmtc02GlWlcZED8+c9/fmg/+9nPDms0RwDgP8MQkNbzT10LQL8Pb3VXqVsZ68lxACnOFRq5ZNbOZYy+ZW3fUwA6B6kM4vWM49o1a/FaysUvSw9bhgp7ZQHoX1L1JQH0QEM8FJiSU5Sz75EvPLnzw7nCua+sOc6Wt3qVKco5il9UAghwPh21AMtlBvLeRV0Cjboukc1L4W4d3LMG+nZeZiYb8ii5wjsDa4B1OfqQlTo/ZSlLjqCL5AwXL+vc3oKgnft68m+0JrsU6Q+4Bybm9I2fll3HWNKdvva1r30Aok+HuEvo/dT6XAD6UxQ6///OF/PMSeOLL744NM6NlTjQk48A2po9ldPkJWfidKq1dp35mucG+NrPBUDkONf6Puc4d08A3ZgCqK3/sgTq0WHqI7ME0vx7MieQfcrt1+6FmYHDHFZ7PQefWZc92X/qV9k6ymRIvirl/N5MOwtAf98A+gygYU89VaprOnH38yVZXZ7Hwda3FwUWBRYFFgUWBRYF3hsFFoB+hxk9Zzhj0K92pgj0lAIGhOde9wTQGfaLEqSYMCoDtTVKkXepMUr087XRWClglCo1z37zm98ces9mJNIoyjMCfZsO8Bg9A9ClgCuFOyPLa0agz4hE7xtwozenpSIUaZmxDY1LI6xnwGLg1xjOat6L0UrUh75Ud4zcfp9pIp+7/s59fwHo96HutkY74yWjJcM5QyEAjnIJUJypf2f6/vcEoAeAeyf7u70E6J417xloMs7NSOsJstuX85qA+jS2cUg5VUrCMx4phbv3menT8fHf/va3h2bt4OXVTZzAeJHlGbRyxvD36hYy1s3Isb3Gtwkoo+uM3nPmVAKlaDK8zt8moO4e8X8gRA4NUuvH486VrDBPHI+c3XoGVCA6wNJ7uQ9AXgmWmXL4EgPtlgMYs3UKPFf/XMtxoRSWf/VXf3WIdLZ/T10LQL8Pb3VXa6ByPM5WhnRrzzzN0iOAIMbnIimfO6JTALrMCMcMgnv32nPHNb8/I/b6mby3APQvqfSSALr1GEiBZxYxSbZ95AtvnkAOOZUDFAAZMPVWr5lKnTxG/tWcJzmbmDPyeGU6AOj0wUqSzHN6m7r83FkQIEUHKOX1PSPQjYV81XlMjqjGu/edgLez09wC0bV+Jk9McG/WXd6e21N2Q0vvi950Q/pO9aBnT67Lwdpz0bySY6fk4lusvQWgP4+KM9MAnSZnQxn+ZiQpJ+Hq2JPHcyq7JEPQdJ6lOwiASC62vjXPVG6MfKnn5EMvf+rcvyeAPrNc2Qc56OiBzZWWwU8nUD7tJfPnW8sS8TFzuc0gUXkm+xh9yT34iD1dVhK9M6Kx753TBaAf33vvJQIdgP7973//IIeXgfJUBPpWL31OdoXncbT17UWBRYFFgUWBRYFFgbdOgQWg32gGJwhAQJVmTKNATw9bAGjRbEBmBiMK/S3SFZ4D0EUpZ6hhtCBoZlCYJNimw80oTGnJg1/PMzsFk8KTIYQnv5R4pWGc6cD2KmZFbeZZ7Tmi0PWeBZBiREGz6pF53p505L43AWbGcIoWo6P7ASw0gEkRl/pLUsHtWVITNKc8RtvSthfBIUIxgxtDT5H+1lGguN47FD3J0OD7mp+nYUrWg+r5mjMgWR70e4CmPe927DNPAejf/e53/6AG+jQYHvt5erhPBX2bpnum5A4Q9XlrpbWtfyrl/4zSzUj3CCn/GUwam17UQSmw7b3S91svRUgyRsz1bJ9VP1XWAtFrotj19nP3wK9KpcfgOWnLueVHP/rRoTHcBLQWDVx6xVvUBz61BuPBxoXnilKp9IOIhy043vingXcaredzrJ2iu/Tol5GX4ZsxTeMcNaNfTgHoDMwz3TnQN4eY6UwVsAsQAewWVWWOGcYCWONXcy+fo1P/M8eciTRgSykU0Wamhy5TShFjGfqN9bn1ErfjnHt4RqHHp/FIP2fU1Buvy/zhh2VewC+n8eQUTby3czvnE+u/lLSMseZV6k5ndyUwRMWcA+X38ErrVESVNLsAdGsrXpQjAN7o7D4HmpTlxrqY56X5EWHnXvZvJR2cAy91zSwM6JyhOoPqS43jmue0PwBQ1ka1fe3LyjboRc8WEU62mpEue86Z7dis6WQC5zqHDud5aVkvfZf2td4ac388kWxhfDOar9/3GqrnWNAAH8MT9YycOZxUX/iSsdvPRZjqrW2ZGpQ7cM6Uhtaed05VaoEce6/Lnm+u4/XxwClHvCSAPs8ZMmMRk/jkI1/JYYFQzpmiDfdGGj7C+1mnc4+hO1nKPOSQ5TyxfyvDpCeLc8pyruTQ2hpK7tdvnflOvfOMfMc3ONw42z231OntFWek5rnPvUq1jbeQUbwr5yMR9/Ex6xJvIVeQU5pr8+1n/2sdzLIrW90rR0jnSgCc3nMqsaP3vLLZuLdnamTSzkFn4tSPbq3nLQD9eStr6nZ0m+wAdJ3OMD39xlq2j8g6zmPNWjtVwse9p7PmvJ/zNgdc50znubUiIxCnZOc+/Tk94JwseE8AfTqd4kHJgnQ6+6l1j59W9qgo8+fNzvO+jf7TiRmfs2cr15Quo88hwrj3ytwLQD8+P+8FQLf32BXse/z8VAZKayYenyNGpUNuze+ftyPWtxcFFgUWBRYFFgUWBd4CBRaAfqNZmt7LjBWM4QzjIrQDfPWMioQ9hn3K+7GUfdcO6RyAzpDJkK4FehzzwmTIYPDMMJkxi7Ba5LceMCW6AXAGhE5hBZxlmNGnwBaduOfdMoYAyxmgit7QM/qm9Lp36fcYhVJyzz3DdzMu6lOa3dc9XgpAz+BJ4aXoMrYyEFQ7sAgi75LyaHwZfhgMzAm66wExgaC+mwFL1Jx3zujkHkBQdBPBXy1ARrQZ9bHX2WHPfPrMHgAdAEmx2UbezEg395q/B7Z5xwDSaWCbRk2f6bvW/gQDTynlZSx4NAA9fmP9isbQ8BrGntaBPZdji/3fOtJPxbEU2kVNVdvbvURzvCUAPRDdu6BJkVB+n4Dd1tmm9T6dSCaN0LtMEPidvVLkHDBSOkcRMBT6eY9SjG5TuBvbNBBZi/HcCTRZswxBtRl1jddeA6C3h/RA83iOe7ef/C9Df4Ba7zsdMRjl0O6WHv1zf3fmzBTv1rzfp/F8grL4oXPV2rX+9zpWSdVZOQTAKcASkI4OpQd1psU39HuNeaf4pPfI2Q6I7t2aAzwaTwSgA/BPXY8egZ4jXGDG5Ml7Iyv3njO3/hwHtMpiAIaq2Wm95QhpTdgbRb9Uf1WPB+85Z7bjnhHF+Hmp48ks11zWWWMH7JEVyRv4ykyPOmW/awBMNJi1VSePu6aczzkAHU2KHvXMmQXpmmftpavzM1DCvAdK6F8LQJ9lSYrmS7bd+16v8Tn0skeSPefZcs85vPW7on8OXfaZ/QU4r/a53/EPwC5ZrGbNSidOnreWnMHJb6UjB4jlIPbUuJP1yXTuk1Ot594TQJ+pto03XSaHzqJi8f7ON7wiYAOvmetg8tCtLjKdj+f74pmlgbYHZnkq/CGao0M12f1sP+cQc0+9h3xR9Lxn/vCHP/yghq/e3K/rjykwHaWtIRkNNPptmePKskbeY18xt5UJMOcz6jp5zTxPBwzrpsxGeue++dLIoNk3nI+Bdp37AXfnwLh7AuhoNJ2Bp6OvPZVTijU+01w/wnqberu9kUyPn0xHI++Bzsa/F/RcAPrxGX4vALo1UekNfPyUo7Qzhq6sbW2bz8kg9gj7Z41hUWBRYFFgUWBRYFHg5SmwAPQb0TxFvlpdImREyvCYnmnICHwAl1opuRn8n3udA9DzwqRMTu/jrcEA4FCN7MBpPYB11r0EiDL4awCYvLwZFoENovX0FM8MjHuFVWB2BhfvJM0wAFNfNAalMQNM0VN76JdBtkiNGX1K8X4pAH1GbDAE8HinZIvYYOAuXT76FalqjRRlxfBWzV+0n/UA3U/UiegT9w18c0/zkxJhXjly5MyRon0uInsPjY995hyAHki0BdADPLcp4LZp4BgPTqXknrXXpvGOMp4RrZp5x8b9iAA6urQXGWtL06lnvOydvU/Rj+Y2o+S2/tc0SLrvBCbxqbcCoHvf1gojEoeCnAvQJF4XsGXfzGjx6mhnUI1f+V58PaMauhaVbS/G86QvnoDtKQDd2KYxa0ZYTD4Zvwp0nDwYr74WQG+t47VFfXhGRojpzZ/hqqwlszb6rCt+S+NzhtNjdetn7fOA88nHzenMrOFdnxqbd5/lL/BhDZDufBFxpDGelhJTfwsAPUc0PZA5MIKsUIpC5+mp69EB9M5zhmlnm70Zj9obWXntufPc75E/ykowx259VkdXj7/OvdNe8fc958x2nJMnZ1hGM3LLNZdzAfjuHbxP8gaAj1xRloL6ovgufZZ9Nh21Jo/da/iezzwHoANOAugB6dfQ+dL383n8IBlKNopAX/18x5eMQN9m4ZlOhNe840t+ZwKd82y5Zr285Lh7VgCWvZXs7uzgeMMJyzqt5q/zis6nBJOerpVjs/vkxAXAKwU5HuR823PNNMnWQLzW9+8JoM+sMdMBGt/xLpOH5hgQyD2zdSSbPuX0ttUJtuV13Gee087S9Fq6bI7H+Mfk23tofMlnVgT6JdQ6/VnzzSGEg2PgdlmycnLMUY1cnH3FnM9SRDM7jHM1p5fu3f4LTHdm+o6zxRpyLtKXZY7Q5zT1lPP+PQH0qfcUVZ/cvHUIztn1KXn4NrP29F2251Zyj346Jmz5wtN3/nCwe+DDlbbzs+yDehlycoSgv1XmjqPNI1ycRHL+rnSQtWjN0glqeFzy1l772nsB0J1v0zmmNb1d22TDeH/nbUEk12RZeoT1scawKLAosCiwKLAosCjwehRYAPqNaD8BUQJvEegAnCn884iuxh8l70//9E8PABWDius5is05AN19A2y2ANokwQT4KRl5dRtzXs6Um1k7l0JbxJR7S6uuSTvLwFgq4C2ItzVABYKIwhC5oDHwUpAzSBnDfI9Lpy9jV8+ahh/vfksAfRspPcEvinspBs1b6YIpeGhZ3WSKXQY23vXWieZvU2GYnvqMeKVwR7ei29GTUhqoWk30APRttNhMTzrX8KU09/ktgB7wRfkDDpUi2di2dDsHoGcw2AOgo38GRs4HRf4wZBrHsesRAfQixkVNcIr4zW9+c2iyQTCYdk0j5Dm+sjVizKiAtwagZ0wyb9IucyTR208Zj+If0wEloGeCP+4VAM4AnsEOqMool9GFAaasGwxr8zoFoHOsmh7zMw36BA5yFpkR1vHhHH5Evp9L4X6MD82sFPEl456lPfaun2v4wXO/M/mde00A3e/HnCOKXpmATeMIQM/Ypg9ED0CXspPRjUEm4/wtAHT7VgtAz1nCeaS+H2PZWwbQneeMdiIynUEz68ujA+iMlpXE8B7NjXVT9Iu+aFl7ZjroWDvOmQCzU+fMc/fDU98nE3Cs8y7WNvlNGR6AgbHh8/qiuP0MkHjt6xyAbi2hbwB2qeL1e43J17xfaaDJxEDJmQlo8oOXBNCveY/1ncspMPWFnFYri1CGGnvMvur8ACJ3rlqrZSDTA/sqd0NmKdtFcrs1pDmj91yndA7fvSeAPsc2azKTm/D9+H/ApCw+9J+pE03azvforO8ZUxfp54DCKccVcagP/ASA0kmLbr13loNjALr14rkyy9QeMQJ9m0b/KaeGPevzOZ+xlsqOhfcrEVCmNesoGdq5VRkRevIeAN3ZXvYhvWdl0/D9zkXnZFkD3Xvv+rk1gE6fqcRDZXECn59D40f97tSV0Hw6hp8a8wLQj1PmvQDo9kD8fgLhW1sHXS2HmmyaAep79++j7os1rkWBRYFFgUWBRYFFgZenwALQb0RzkWO8mBlLGCjVatQAODOqgud7BnhKXnXJ1W58roJ6DkCftbAYcU89S+qzANsZ0QMsmtENQKTq6zEWMYgwIDGOE1ZTODkMZMigiE7DxTSSlD6a4srYW81fxiP37v7GHiB/jTHaO8ya9KXXp4QyiN4SQN/WJiuF7azV513RLYcB7zlTl5mDaiNnsGUIy1N6KgsZmkohKYLFfWcEiHcPbGbMc88cOqrtq58RGpTV1vC1gNHWkFSUJcXYeqHY6FOE5tqwRbcGtfn7sSjUIrBmumDz0bpneJ+lBk7V5n5EAN0cVobAHANCAkTQpfpe9scERE+xuhnRjl72YKkwzctbikDvHb1HKVTxEuthRjpto6hnlHUAu7kvoswe5dyC1+nxtPYlXgc4B5T527zORaAH4E+DkHW5jUCftVBzrNHvjUDf8qGcd/CJnCXsIWvnWJaC5zh13eh4PXmbeN6M2PXhOZ+M05pzYzpNTF5mnub8Fn3unMMbZBgQgV4K97IPXMsPeyH7bGaQCFQwL6VwB6K/5RTunHwChuwf51+lCPamJr73Ojp1f3ullMpklBw1fH6el0W2tfZKCWzNSfWuzrG1c8/a3Odo9B4BdHx9OjyVdUJ/z+hle9+5qAXIAW2shwWgv9ZOfZnnJk86f8lJ6XzAmgD0WeqFPO9sKjqWc8eUd/09gM85T1YH4JFdcngBGl4SgZ6DXTWF8VuyzEsB6MmTxoxOZb7Ag9AL79cCKct4NJ1gpxPndLLKQSm5dqZ9xwtm2ZnSbuvtzbJGzLJi93S0sSK3ek/ym+dyeqyd0j9eZlX/8VPwz8pU6Gempnvy1nPvWykYa4dMQTZLTrOuiiY31sqImPdKEJGtZ/CAfZJs7Wxvnerx8dZTe5acT75379bS3vVzawC98xyP8O69Bxq9xyt5Ss9+RvfJ+ejU+y4A/Thl3guA7lyIx+NRp2yaztecXdnTsnfpVwT6e+QW650WBRYFFgUWBRYF7kuBBaDfiL7HDJRALZHA08g3f+YF+cknnxwa4+r0pr9mWOcAdIJmdYCACaeeRTEEomtFWOopjTPqD7DN0FNK46ItALYzEqjUZ8AAfw/8BvLNiANKIIWHYkwpDPR1v1lDnvLU/Wet4L30ojSXQlAPwKjOrne+JYA+IzE8g2EtD3rAZ83aKRqdAtw8BdJNZ4TAoFPvbo4YokrLnENHEZUMeoGCxpfRGV2b9+bevHOA8JkU2GsVjmlIKsqe0s9Q5tk5ljBczIiTp34+lcpxlk2YnvkZ3qxDkbv2nvrV1XLerqNHBNAZkKZThHS8ZRzwHoxG9usWMDy1R2YtQOvUHmwvMhi9RQDd2q7mLwNyzhNoUCT6jETe/s3/ZlQKemtFU1HIRZBxfCoqBY+zd+Z1CkCXmaT0c/qM6PbBdAwy7t5DXypYfMv+3JPCffIhey6HJIbCmZUh2mzTUb4FAH3rcDOzDbQfSrdc9MrkZeapCCRnGuNsKXhfqga6WujbGugi1JS2YGg/dT16CnfnniwQGkOyM0nDYx4dQC99OhmkvRIvaR1V8qR94oxJznO2yVzA+UJ/TV3xvbLNxwagMwTPUhP3rGU8aetsLYpY9pqcRPUTUFkR6LdYuY91D7w2B1xyUtmd6F4TOCdHBZaSw3K2o/PltKonx8cr3Le07dVLr5TTXgAdP815lLyQzkGWeSkAvaw5yd3pV7OcUn+bzsyztMd0bJ5nBB47neAmD66een3AaZ9J3vL9GdF6zxW21XsqHeY9yI6yf+Elr+VYderd8bEZwV/pN2v1uU6D19I7hww6GTk4mVxvH9qD7AXWVGXjzPUE/6ds2/osG1OOHNYpJ6n4OhtGEaxk/ByUA+T3vM+tAXQyKr1P894556PLe7zs4fY14HybufHYOy8A/X0D6PhQNiu8aurw883ZzOjKtWlf2+sA8x731HqnRYFFgUWBRYFFgUWB6yiwAPTr6PZH36LEBGoBCAO1/G0q9tM7n2JWCjcG8hnlew1ocQ5ApwyWeoxRt5R3x9Id5V3NUFiUle/Mi2GnOuWUueqUAx4ycFC2AU1FFzPguI/GqDTrXQF1gctadUeLwqjGOSWKEEyBYnzidXrpRVkG0NcYlgKoAqSAUqVELnJxr9f9BG5L7cgw5BkipmqlZtRTfl0MT2iXsU0/o/nNhWsLcG1pMEFlRgFzUmN0Lp2id+9ejAzmKoeH+bPnNgczDf8lhhT1vABEv/jFLw6RntOodm4Oz+2D7f9mSvvuOf9mDjOoACpFdtp/env02LMeBUCfAKG9Usp/IF+R1npz1RyKbsqQdC5bg3VaxPnMXsCIi2e8RQD9Ur7Q56Oz3/G3smyg96xJKsWxMhVSenNwSSlvj3a/cwB6ziv4WFEteO90jmE8zoiuLxrW3vXMPQA6gzqjoD0HoJ3rZW9q2Gvp+drfc6YWceDcsO9z4prp+8zTdEqxrzJQzjITHN1m5PElPPAYLey7L7744sAb9bMEA2Mt/vTZZ58dMtWcuh4dQHfW/vf//t8PzX6a6/nRAfRr1q81VyQkWcf82af6ube3zl/JALO/5vnHvoPmyVfO39///veHxmkE/0pG83MyBxDhltc8XzN21p96TincAyM5HtknGjlmz+Ue1YQti1LfmwD8XpmbLM2ArwG/cjQl394TQD9WyuYea2UPTV/iM9v1cspAfuuxHHPK7G/OT/K6hq/ZS5qzI8dUe826igdYF8lQMtWcimCdUbDu0XOc9Xv5ZJmdnGcApCLayTIvBaCfm4+yRenJ1kUNz7IeMzLdvp/OA2T46YRe+QZ957qe3rYtR3PrdbLnfqcch62n9HH9o6USpg+WiU6PpsccD/fQ4NafQTvrnJ2gxkE8Hbda0faAtbN1rpzjmVGrrZdkxqmHz1J2pyJdz73nrQF0cpSzUMN/ckjEK97jZT+nL5FPOCNyfpfd59S1APTjlHkvEej4UbIqHpVNc2urY7tiCyHP1pcF9Ln623vca+udFgUWBRYFFgUWBRYFzlNgAejPWCEzInt6BDNapNgxhDC4l+KRoSBDi7+JTCo17DQA7AVs5/DPAeiUQR7vGgNghsPtc1JUJriTQWI+C9BWKj5e3zkMUOYCa/RFjAN7/JzBg/A7U8KXAn+m+HN/RqXSsRV5nmf8KdDz3JRSqikQgSXmooi4AKnnAOjoMkGuaORvnlXzTP/zd3So/jgaTfB6Gr3Mw1Pgee+e0cD7WhdFuxcxozcWxiprkjFr1vaN5nqKRyndixSfEeN7ttD//t//+5DOkMLPiaBoFAayrq3B1N+nsWL787b+Yemn59qef5u1r63zvNgZNx89hTuDUVE55lJpCEYU+649oweei4oD8FrPpbg852ntvhlrrcuySugpph8TgD4N0PYNxyCNAWyWYACcADU52gCfZiq5uR9OAej2QueCcwC4W8kMvLfLeGa2CtHjpe/3/T0Aemn5SzmboRFIPPffnn381j7D2G5+ckZC6zJezKgvdJ4OTvYVnqXOJh5irjlMSMV9iwiG+LM5+fnPAl20ZQAAIABJREFUf34ABPXmIycfRltZMjSOGqeuRwfQJ0/hvFF2FP2j10C/Zr1PRy3nTJGG+unIZM1NR7JtOYVrnn3qO8kfeId1XsYScgAeX4rLQBO/42m3vJzfE7Aukk9/St4NLClKUKYj+1LDC/dclTzxeUb1nBzdGw8lD2t76xDjH+gE+MKzK+egv2cK99aL9yl7T4DkzNSzhyZv4TMB5pXjmGDpNfrR3ndG55mZqshofXoK2T2nX0B62VySH5zhGezJ8NVctV7KNkPmn+slOSyHXs9rHHv5ZI4m5HnjIrdo+O4jAOgz6xi5JD2getNFAVcb3We2Kdxnbe5Z7srPRZ37uSjz1wRJtgB674ufzQjv1xzjsX3hnFKSqOYswB/twUcA+9EPLy9TVs6tbBH+1t5B7/akftps4ivpSK0fa8jctF84SPndGeG8OOao/RRvuTWAPkvo2duVxME73uMFBM0ORTYhD3NmlcHh1LUA9OOUeS8AuvPzX/2rf3XQyfCpZEv9tCXhV1vnqjI53lOOeI/7cL3TosCiwKLAosCiwKLAhw8LQH/GKihVnZ7BXS1iUVYUmurMMgBUr0kknCigACoKG0VAA+bN1OfXpBY6B6Az3v7lX/7loZYrI870tp4kIGxOo0R1wLZKM0NNxgDGoyIdCOdFOukJs3mul2IzgMBzAxIyoFRnNEXXZ6enPgW2KPZr6sYZd/VY9cYYIAUsfm4Kd0argJgMa+7PkaIoXz1lvqgowvxMn57i7m8MF9Wiy/i+J1Iq+nlG4Kje+wbIFYXvd8bAaZiisKZkGMN0XpgA/96U7iIEAL4M355rvgOEj0UaTbB8plucRtX+PoFx46n19/pZL9HamQbFU+/xKBHo9kXpu62veA2+M42SwHMKJcXS+2UkOmegc++cSIAMGV2Bh+b6YwLQZ4pWvEzmBA0tpsMP+uKnGv40MzRMfnoKQHfPgBsGupltYkZ+4hOiRHP6YSDMIQYf3AOgT8M8PiTylAOGlNrvtWZic4Bnlm5ZnxEUkD7TaRfRhBeisfmORniOSBfNOT358zXn9IyIIif89Kc//apZYwGLgP89kTaPDqDjLxm6AbnxfutyLzD0DDHtxb9aJAyeS35pn29TfJu3QAAG8Jm2+NaAaI59+DwZAE8hs/nZep5R1K1vRsdbXujS2UzG3JvJYUatkqWSW/amqyXb5DDgvaejggimHEuBJHsussMEzWcpjmmQvXUKd+ul8ir20azHfev1socO9/4MWia74ePTqfMavrtnvOg492Xlnqp1npykz6HO3sLjZqYse6hU7X5Ofrbmp341Zd9ZSideEPi3d37x1gB/ciI5g05K13kEAH2efaWbDyzPSWbuT5/Zvvt0kD0m46fHzCwXe+b+Hp+ZADodKOdyezf9Cp99NCDHGiXv0CU063arh96DXnvvSW6YTi45reeYns5LvspJTT8zkFg7swTADBqg8+LxZOyc281TGWT26ODzXW4NoNMHqv/uPCyTA5q8x8t67JzFxwDnGr1pAej/z8Exc++Z+F4A9AKQ6Eh4VBk89XN/Oi+2ZTQrSXjpPn6Pe2u906LAosCiwKLAosCiwGUUWAD6ZfT6g0/PSBaA1m9+85sPv/71rw/1uAIACf7Vz9IDz31WVCNDQcY7ysCMAtoLTM4BnQPQRUr+4Ac/ODSG+Qkyznuci/idn5tpDhmQKHHAB+9e/VhGm8Di6oe6x7Eo6umMQNgtopPRLBoB8mYU+zU0YmACjASOGG8GWQL5cwF0RpIiF811mQgAkxOAmwoh43We/tbIdKSY9fquEfajK0OU58/U+xw9ikZlWJ414Ga6TAaEnECsUfNR/ee9tfsY80p3yaDNgJThbHr0nwLOt1HlMz1jTh85e2yVpem4MesnTkD9FG0fBUC3xxiHGIrQ8W//9m8P0fyAvuldzejFSUZjwN2TbrAIPfNiveJPAfTu8TEB6DOzRnT+3e9+d9jTGTwZ0Tg9Udw1DkllOtgaQk8B6IzasxYq/n8MyNk6/EwwncFvD4BuDWdglMrV+1g/+pky/BlH4cN+lYG0aBURK/hY0UQznbazeDp+cfZpH+CbgHNOE/he82berzmD4snVt//xj3/8oWa/lt3DOS07jb3s2aeuRwfQS6E9o2WTHx524TxzYPNMO5VKGK/Jmc3amzWCb+1YgMdnZCcD9FwA4QSy+5ncdY2D4jmyzdrw9p790146t49m1ODMELKXRmSPZHNydzWi9TJLVEaJI9Sey9xOY+3McjO/f2sAvfIqzui5XvDwvQDrnvd7lM/kgEJms17Sj/TX8N2n3isati9n5qZ0hMpP2Df2VDK9c386yiiFwJlR8/ecosjLp4DdCS5v007vnd8cADmXkF9+9atfHRpnuUcA0I/pkP42z4O538/N2VZv2OqW1+hLT62RS/+/BdADfclkU8e69L73/jywkuzBQVRPZkou2avz3XuMU5+eGbqccznsTUcXoHqlEKyxGZlKxy1LYM6Vzj/vitc8d65uDaBPR316WxH379UhdgZ2kE2c1bJ6kOdPXSsC/Thl3guAzm6WTROPmoES19g0782v1v0XBRYFFgUWBRYFFgXeBwUWgH7lPFLeZmo/UX0ACU2UTN7avJiBotWYBCoDvgAYjBzVK6YQZHDRU95O1Sk/NeRzADpF+Ic//OGhGc8pAP0acszIGMpc6dEJ6kVnMBwAk2YtygnuTYMk5b104gy6peDVA7GK4NjrcTvf6d6AKIBrRjuJZtSsiQnsAj1Li844UZQ9g3LOA/pbpvZjNAiIZVgAplUP3RhLHalHp8A/xr8M3YyX6jgC/PXnamtPunt/RnuKv2g7gFWRJuci0Gf0+UzJOKP8rIOA8QmQl+lgpjEvOiUv5Qwjp9Y9AJNThMbjH80YUa1ze7woDQBoEUj6W0SU5PSg91z72zxZY4BzRhnzJ1MB46gewAds0xhu96QbtDdLDe4ZRV3rPwYAfRriojM6MECjM/AcT6Ow1zgV8Ho3/9H5mGPQOQC9lO168+aegNoZCWn9yTJQTW5OOcaiWX97AHRjKG22fT8zDLz3FO54QCUN9JyTOlsmQIgXVVpF7zyvxiT6xfPwPVEv1cS8Jp2p/ZwDEceGn/3sZ4cmEt39irR0TlcmgHPFqevRAfRrZIqP4Tvb1PZlGNHvBYf30mlm+MELinz384y8w1P6fe/ZvncMzt4i/jxDmRFAo7bnWdNpc1vL/NwYOAr+4he/ODSAVo57enLx559/fjDE2tN7rr1OprcG0FsvzqWyXLVmbr1e9tDh3p8hoyXrW5f4N/6r37NerhmfNUY+JVclGwek60ufH1BV2mcycqU9yAPpdeRlgNyUS68Z197vBKRZF2TW1r3z7BoAfWY3CqRMN9g7prf6uSIXm7tTKYLPvR+5De016ycnZef/NVeZRCpvZn7IE3iSdRYI/Fy90f7KoZNsyo6Ro+41Ms8173rJd3LOI8eRh4pARy97oexv89xwHhXVbP86k9LJvX82klvocnRHTpka2b1SbuTvHHH1ZNMcwc/ZN5zfZc7zru7znvdlc2HtmaecldiHTl0LQD9OmfcEoGfT/OSTT/4gg+IjOE9dwr/WZxcFFgUWBRYFFgUWBd4OBRaAfuVcUdhKp6gHshSxRmEL1OIhW/07ICkw5G/+5m8OjRJVPTxG89Kl6QHFAYB7leHXAtAZA1JQq/Gegki5K/KJcacafb4zI3cojXl8e/cJIgM90Ef/XMX23gB6ACeQk5Ez0BM9Us6rj1iNxIwe1USujl9OFFcu0aNfK0Kleo6BRtbwNj1lKSrRHJBaneZrACRroHrwxhA4vK1vaNDnItIzXgem+32mKZ/RfvPnafya3z0Gek7CbSNTo4n3MT/VjLXfi3TXP1eBY8idtfuspzI7MMC0rgBwgAiNYdnc1BhjJj1PraOPGUAvOjZnjhxgGD6B1UAQEYyMMYE9aD2douzjU+voEQD0mRrWXM/SDdbYe77wgIxtAI7ScDKYzihG/MhewqP0zvLf/va3h+Y857yVE1wgzrVAzqx9je8GcqiDzqBbSm3rrdTxAPxT1wLQ3+YKZgDPEQpvn0b/IuVu9WazpjAZKFDB2knumr2fr3FQPDfeIonJd86mHL30e6MaJ4i+lzYMxvaY/cUpZgLosjsA0LVz6WC3z5r8/pST2q0B9NaLNTPXi3XzHgH0AC5r0XqJF+r3rpe9a2R+zlmf0yQZoGwNZC5XYI51nAyvT34PyKx31uwppXPNWLffuTWAXlr1zqzOx/daa3nSkxyfMxG5YTpA75XvZYqgE+IF5IqZrv6a+XYfa5ITDd0tHYFOQ0aoPdfBxBqfjrnWsD13Saroa97v2u9sHT1mNpdsDvqZ3aAMF+ltOXeRwU5ljbl2fM6gsr3hI2UTMyaZkWochUovfc7uU0YZ+9C7tk9vLTdc+763/t7U381T+xIPPnUtAP04ZRaAfuvVue63KLAosCiwKLAosCjwMVFgAehXzjbFtehiPWAciK5RYop6YwSfqQf9f6Z6T6GjtDHmffOb3zz0DEZFN+w1ZL4WgE55DYBCl6m8Mu5ldAE6UvyK4phR5xShPNyL3q/2WIYL9NiCn5dO370BdJG8pW2vtz4AJRPIKU07xwDKYJE23vWaSIe9dCgDQFGQRUQwvBWFzFDbz3rjKQK9VO56Bpa9qTStj6Iuq2t4Li3lNiq999saq09Fg1knp/7nXnsis32uWnsBDrNOrXdvrVq/t5y3anEWOchonoMOBTinFOP7xje+cUhTrQe+FcE6U1SfWx8fO4A+HRXwZ1GKGjA9/mX9lgpcb/23n9H5lEH1EQD0nATi0/Fna+s9Ai9zrZuXWXO2MyfnrT6LDva4faUHtP3yl788NIZvZ7ioQk5wlTTQXwPkzJr0eK2yLzVnQZkJyA5lJfDzqWsB6HtPv8f6HEcWpRxk+hCZllFdf2tD+Cw3lAyQzDbPrVkq5RaRd1tAioznzHRGif6ukX/3XnvTWXc/5+Vf//VfnwTQRTEB0DnIXHOd4v23BtCtl2pat15yerz1ermGDrf+DiCpsinAaBGaUrVql6yXS8cFmKTPySQF9AKgF4XurDcWgDmHrFnnfEawOheKXJ7ZjvYCr5eOuc/fGkAnv5ATnFn0OGsQKIxG7/0y1zlvc47we20vb6wmvXmpjNkl2TO2NLbvy4yDryXLWWOfffbZV22v7H9qDr3fdKhy/0sz4r3k+pjAeFH5RaVPcH2eHTMt+8xolmz4lHP1Je+Hh5TVgk5dtjdrovJtnB/wuxx0zgHoZXDbrqn3Ks9vHef3ZFBcAPrxFboA9Et27vrsosCiwKLAosCiwKLAosAfUmAB6BesiFm7lOLKC1ykgr7UukAXhpOia6RBk/a3qDJGmVK4T4CGsqdOuZStGnAGiK5RZPcAfq8FoG9JOBVXgESRVecAdAp/gPmsNVya3VsZnu4NoANbir4HjkgJzeDE+GROq7/LgFzkeQBcoO8FS/JZH5115ynijRvYT8kPRPeQUld7B8Yk49fvde44N9Bp4CgVXeBekTulYc8oeav18BQBK9WQYZJBMUcAY8vpoyijAIhrxjej6xhIZkRsALoartZURh7PjW/orSljKoPFU+/n/x8bgD7ri+JVpTfXM1ACKQDojF4un8eHJn9mWC17yLlon0cA0PesgY/9MzmsZJB2Rhe1io/n8MRpqGghjhSdzZcYW+23eK015lnWnB5fLbtBdXQZWM/VZ14A+ttcvfi41L7qEwPsJr9/j4bwAFHnk3OKw1ft1vXW54oIQAeibyPQgbGlAb0kAn3Pirs1gG69WCvb9UK2fI8AOpkvwBJgnW7kHL7negl4kXaZXpcsrKejdBaQiQPQ/UzmOgWwbgG+LagXqLqtfd462zqDpitsSxxNwNa6VypMWTH8xbhLM+9MKUW3v5+65v2cg5WP4RT83i/yXfPr3E/eswb2ZoW7NY1O1VSnh/2n//SfPvzH//gfDz0eu64vZffpNB64rrenJhA799g1tPOc6YwbQK93tlf6iz2EDEinpOdxzpTJTF/mlxwWLh2H953gevpHJQMKRnAWzwCGa/TVS8eWLtX49DmkV0pqZnF77vheG0CP50/ePvl+2fOmwwYa+TtH7vRQNsbS9ZvH73//+18152JzutcWswD0a1bu+s6iwKLAosCiwKLAosCiwJcUWAD6BSuBglQ6MGBw6TcJu4wr1ZUEehcVqqZtNVf1hFfGDG2mCBZJUtR6BvMUq2phZyw5NeRHAdBntFOARPXiox9FM69vfVGCeb1PRe+Wyt29AXSK8QTkSlvu/TPAmM+AV0a3Un5fAsJcsGxPfvQUkJjTg/eg7LtmSv2ZKWBvJMapQRhDoLQesMThgLHY7wySZSco8kf/UgasaiMbFyW2uRWlat6KyGdAnXXYr1mz9o19UR0/qcMZ4WfaRs469lSpQxlERalWQ5txr720V6H+2AD0GaGCHzAGlxIffUu1aI6rCcxZhFMUfq7ZD9W8P5eFYQHot+BU979HfCgDKONVEehA7mpl2neyxNTwwhm1u2ekeKryHvY3eYD8QJbQGOwBG/YzAH2WiDh17wWg76H6432mWsvWAh5Udh79pVHWj/d2fzyiWdPavpnlRu5ZV/e9AOjWC55RaaBAmPe6XqpBTc4iA77UeiH/lradHFrZHrKfc6BIczJAMmm1i6tfPOW/6RhJ9pig1iwnUEaIyhu1gwLiOmfso4C/rWNpmZ7oWcauFA2nbWvGeI1TL8uJ0mIcs/x+6pqludBk6q5vgec8Z4zOes5sGlq9hv6xHf8C0C+b0Ryg45VlU7A/7KN0cufRjEK/7Clfftq9yyKDh8z9uk0xnx3E3+kWOaXbz89xwnY/z05PZZMC3Gv4SM+Zjta9+zXvfOl3Gl8Z1Ob43CtaNL5sDdfYGV4TQJ+2lXT60uxn75hZHmZ2RX9fAPqXK4vdrIAjvTOoNcPmsmqgX7oD1+cXBRYFFgUWBRYFFgWeS4EFoF9AQYJwqZwpSqVUloaTglbkNW/1UlOq1zdToQHaS/3Os5TRnLDMs78odf2f/MmffJUqVtTvTD17asiPAqCnPBhnSkNex9FIP9NyFWlc7bFZg+yCKXryo/cG0ANgJnBGWfb3WUNvgq2BwdeArk++8BMfmF7SE8jeeoZX/y4P8VtFgs8Ib8oSp5Jqffu9upKiZGYphL2p459LHzRhfNQY4oHoGSQYde1TDdhVDb1ra9fnkW+NMoD8wz/8w1dN6swiodB+GpOrz6wvgmGbovocHT42AH1GiuDn6JxhGG/mwKExZJROG5DJwalWnUTr8JxxZwHoz92BL/f9eTY520urbu9nAMUHP/3000M6YT0DrP2Y4XPPaPEPwIaG1+F5stHo8ZHKMfi5MgH44KlrAeh7qP54n8Hnc7DD72ed8vcIoOOTybH2DICqLEv3dIh7LwA6mSynRgDErE/9XtdLYBL+Op0477leZokNdJ5ycQD51OlyWDxVwqco2CJhybU1vLsySukJAS5TH9gC5pX30nMyzcFrPstaITcCHZw5PmfcpaHfU+pnZhCzj9J5yUvv/aJz5MzGqZ2zatkH9jqn3ppGC0C/jKL23CyNQt7PhuMMKrOavWCPdT5do4vbbznj0tWmc0uOuHiY5yZrlt0q3REPeU4kvDOhaGU9hyu2JXvXfTmC0B3pM2WR07/Uet46pJOty2phZo1PM77KJ1w7vtcC0LeBCTlL6GdAibmulvt0xPV3dsEVgb4A9Mu43fr0osCiwKLAosCiwKLAS1BgAeg7AUZCMUOHVFwa7/5qkekpJ3nLArKkhlTLHIA+0+xRslLoRDtKryfNHhB91lgT7ViUG+AwAJPydSqd+6MA6JOkM+19Rr7GP9MQvsRi94x7A+gv9R7v5TmAqRmx/7/+1//6SnH0d84oHEpEZqoRx5ClP5c2+5a0ofSK4KkxkDBKapRfjjL26de//vWvUngC1vd6zE9lm6G2OsyUf445NUBLhlZgWpHQIlXRqHaNY8HHAKDPFKoM1Bmw8fLqyqI13lwkKGMX54jWXdHAorb20vktAejHeHV76dEBmnnGXmP83L6nNMl/8zd/c2iA7WpWosN3vvOdr5pImZmJ4NSzZ7kMzhmlYmYoy2FDbz9X61fkWxGDDLDvEUCf2SC2aYxvycfvca9jaZQzgO953txvpWyffGrPPd7SZ+beKKq2qL97vsdLAejmbr7jrVO435NG697/RAF7MeeEHH3b66dAct+eZ+SMON2mVC76spJWlQcqOrYSQVPPC4wLwHfmpC+mdwbCNNbkHPKMe08Qfn7/nCzj3CN7kpOcg0UDKnVzz6s5OBaNPyN77zkGzmvkes257HeAaw7t93z2qXsvAP0yqtt7ZTTTVybFmgZaByhzlH1uBjFOKmWvAgznWKOXqSz94VzGh8ve7o8/bc/TUZ09enprmRJ9WrYyuiO9xpjojfq9+swtxle2Lz1HnIJIGh+nlcZH7792fOcAdE4EbHMaObt9Dazf2q9OvfPk91NuS67LSSLQXF9GD3o+mnseRwF6RA4c+tcG0EV2s2Neqv+doknn4zH51t/S35ILfd7PaLYi0J+769b3FwUWBRYFFgUWBRYFbkmBBaA/Qc1Zr4nyVfQ4BakIMj2lKBCL4ElR0b72ta/9QaQ1Y0le0LyDefSraywKckZrU+wCb/LGTdCe0dnTYPeIALr3ZSjyzgxD0xA1HQb2Ao7PXfwLQH8uBW/7/QD0ACo1YTmUUJqkzkzJZ+BgxAJm6l8SQC9CWc8wUXpPADpHGU1dZMB5be96ZvAo2p9Rh2MOQ49nyFChDqfelUGGsl/kO/7y3NSSHwOAPqP1rLWi+TlCZPTSM3qUDUPEkfWmoXPRR/q9ERtvCUA31oz7My3wo4Pn9gZAICAhJ7NrS2J4X/uOM4/G0S2nGWuH0Y2Dmx5/sk4Y1e39WfdyckqGoJw2yBAAdPdm4Jypu8kMOd+RAaqr6/1OXW85Ah3PY3hm7ERbvNAZXc3O2542t7sb/l7Up770yBwe8Ok913SemjXP38J+2/N+pz7z0g6U9wTQ5xwGoMd37HNZLH7zm98cnLTIMzV7XL1iTaaJ13Amfc4cvufvzijumSlrOn00XxNgmM5ApVHG02bUa6mkOw9mSmk8b+qbU7crMjYQPCBdP/lQzlx6/wt4n72fZ0apc7JM4L53IJeSkZyN9tQ9L+dBMtqURchmztpque+Vw64ZK15eRCwn9rJl6O+ZAeHcWBeAftlM0q8ql6MXla0cF5mDbEWXrFzOBLwvdcLEM+wPthw2HTahmRmCTSjn73PZhC57uz/+tPcNPNeTLysR5J2A55X8qvzYtQD1NWMN4A9EB6Abn+bKbka/DTzXXwPwnwPQc8in27EtFI1PjptnujFtz/jpDJujVGD5dJaaGYW2Uej4fmVs8BhjmOvvtQB0AQE/+MEPPnz++ecH3jfff0uLft/+vXMwJ6hp1ywLy8z25eepv3FsKasXGi4A/Zqdtr6zKLAosCiwKLAosChwLwosAP0JyjJqFPlJQaqmHCMCo3rRYwRgCpLGo1WUokY5cWVUm4CZ76c8UHSqoU65I9AT8jX3oYC5L0V+ptF+dAB9GkIYY0otnfdtNbleyiCxAPR7sZLr7kvJmjUmGR+K/AxAtwc4kTB0lFJxL0hx3aj+6VvWSx78+uqPMgBQtj/55JND+8Y3vvFVrfZLItCnQw3wXJQPwE5KZ7/XgPWlc8YDALoaJXcaUPcC95MuHwOAbh4zWjOioXOps0tzqmf0klpYm0YWvPcaB4m3BKAzkrfenEFbQ9Jz99I9v8+JZALZM6LhmudybrMPazmyWCOzZELnsvVhDMfqoaMjXtb5DnwInHffGdUImGfEkr0Gz2NICgg59R5vGUBn5G0vkqUCnvCkR77MGR6R8xJegS+bM7x679Uem8bIvd996597TqraS9793gD6jDaemTAWgH7JLD3OZ9uTZcRIf5t63NY5y3cq36QH/uZ0BbCT2UbjMLStgV7tc/1cS1FkC9zPclcA5FkaKkeeeFNp2vGpGWEbIK/fW4Imx0Pyk7Psnhf5t6xPnteceNecR/X3dKQF5FRCCj2fK2ffgl4LQL+MivZashtHZHpbEemy+vzFX/zFQXcDLJvvHFAu0aNyeCMzcpj61a9+9YEjOICUzqCnuxbxzAH6XtcWQJ8AdQC6dzWeAOrXBNA5pctmUUaLmVntngA6J2hR6PRnenXlQcxXfH/y4m22oJkhAwC8LX+XI6h+gurzZ7y592U3nAEl6PKSKdxz4v83/+bffPje97734fvf//7B7rg9C6fzwKn/VYIkW2dOYjnG9qx5Xqa/0eE4KOV84hkLQL8Xt1j3XRRYFFgUWBRYFFgUuIYCC0B/gmqM09XMYohLqCXwz6gyColUzgRQxvQ8WgmD85qgRCm/gPKUPEYD9aD0DAMJ9QRZEa6a55yqtfyIEejGhG7eiwEmsAAAWn1h/TUextcs+AWgX0O1+30nAD0Q3f4qaouxsTViD+Sdrn9JAN1ez9HFWi5Fnr39V3/1V4d0zvb9NJjsNcDMkg7uXWpnho/JX6rBDTTHX1L+0WcaWK+ZqY8BQPeOZTlg6EJnRi50nilVGbdyfgKOlr4dvSc4spfObwlAl2GlWtzW+NZYsvedX+NzjG1FizF2lxp67z7cjpnRPgc5hleRRdaLc5qRx/mu59DjXGYclYEmYCKHsIyrABVnocwSQHkAOr4CPJ6Rbe5DjgCie6dTEe1zvG8ZQGcorEyFtUcm0qzFR77IK5UXYYDGJ5xL1oN1sa7HocC9APT29oymiu/Y//b7ikB/nHVw6UiOZYI4V6IjR2u9Nefc0MgbZRYCps/1csxJ7VQGim3prkD8MpLpAUNKHmkcesiKW8drumXn4lNgT8AiAAAgAElEQVSRtttU9IEegKB7XhxpZW6wf9AvWQTASd7+9NNPDz2g5V4XGs262DkbXFKm49ZjWwD6ZRTNAZrzcw7QRWiTuyrHQ3+zlsr4c4nc2B4my/3oRz/68F/+y385OIFzpKuRESvNQ6671xWA7h018hXdlaxpr3PQ1Mgp5JbnpEi/5h2KQC+To/ElC7sfQNn4AvgLIrnGPnQuAp1tLT4JvA28ZluLP89I6kpJTN5dhLk+B+3Stc9MI1unqNaLd7MmtD//8z//wKFDs2ZeA0AHbHMo+e53v/vh3/27f3c4P445DvQ+x/6XM0Egedm12FDLwLXNvoJ2ZOmtQwM64LULQL9mp63vLAosCiwKLAosCiwK3IsCC0DfUJZQOL1JCeEMugwfFHmCrUZZmh79BP5AbmAXMI0wfE7BBxoGxrk343yNUF60NmN90e3SPTKSVDuJMaSIBAZ/6a81xv6M0XoGeXWNNAaVUgHeMwUe0jIgpbwaR89Fl3/xL/7FV+2ekQRziheAfi9Wct19J4BuPwDQM5yJ2KHkUq4om/aANaN/qfVCEeTgUps10CneAHRtL4COv2RodW/AWlksinrN6Bp/sWeAg0Wd4y/oAuzFB54ygj41M+8NQM9AkaIewBg/ZFiKz8ooEJ9lNOOQQJHXAOmMCP6G3tfQ+S0B6NZijiLoMw0lp4z6T62tl/q/M41RMABzljm5Zgx4UVGDnL+cp5oUtvPcLzUnniSSpTSMPjMNcAHyzmjrD8Ci+XtGwjIelGUjIPapdfeWAXR8NachdEZzMhf6P8I1o5GARkXT2A/TAG3OMk5bB8+9qpXJucf8ZpB8C6nt7QGGaH2RRPq9RnBG2BmdVEQT+h/jQ6d4U38HZP/ud787NMb6GSHFYYUBWxYZ+28CmvPnbVRaBvVS7wdmMvoCZjjx0BleCkCfma2qtWoNWTczrXf8ifx0b9n/uXvg0b9vfbQO7EvzXcPjyXPkC38rjbu5Qff0oJl9ZGZN2fL81l+gRVHr7ZXS5Npn6Z70xOouk2GKptZ7/p4sLdv9cCxC/h7zRA/44osvDs052ftby8AdII9IyXsC6NN5rZT9s0bvPd77qXsuAP0pCv3h/53X5AsAst6epMM5E445QLd39gLocz/Q2wDoGgC9e+kBk4H1dIp7XecAdGNlp5K5gR6dDql/qbMAnyozB2dS8rRMExyZ0ZwMBUQnT025eK/sMOl6DkDHR8rSYX4qaZHcvtV9TkVeJ+PPEmHzLPbzdLyemT/QPedbczIznL0kgD4dv6yLr3/96weHYHLslHsmDbbn0QTTZ+r66Vgwn0MuKZ072pVVj32TXG1u7E/zvgD0e3GLdd9FgUWBRYFFgUWBRYFrKLAA9A3VCHVFJIpYpGhlDNFXuwkYM4Fsgmep5QBb01B1amIyfDMaM6TPmuoisDKiMnYFJAITgQWlkU349zxRDo8GoDNYNiZAYeAD54KUBz2D60tcC0B/CSrvf8Y5AL09Zp9R5oow1VtHL3ExjAJ2ygxhj1VHD3h9KYCOv9jbtQmm4S2Mre4PQIq/eA4wN2AXf+FBz1hv/z/3ek8AeqAJpXw6EJWmndHGz8Bic2keStmuZ3C2vtAar83Igt7XXG8JQA9owq/x7Vnf75p3f8nviP7lxCJ6m+EtkOLa0iAThGJwLYrHGV0khd7eZPCxVjjUlIWCgW5GqFTKpPS3smtYe9ZHznF666+sG/b3U+A5Gr9lAF3UeWVxrD98D20ATo9wTSOf+TY2jRxxTwC9jAWdCWRRtHkLqe1Laz/TcnIGYSDec9kTZPAJOuYMFaDXfSZ4fuxnf0PL0sRyDJopsxlsS6PqvJ08b/68rXGak62/B4bqc8Ain3uHlwLQ0aoMK3hNpTis1dJ46zNMM06/VBafPXP+Fj8zHT3sy8rv6NE/MB2vmKB5kYYTuKlMx6nMKTMCcqbGdW/zXukL/2utOoOs6UqbzNIj9K2iq58CC+eem8DJPecMUPzXf/3Xh0b2nhHo0gsD0fX3BtBnqv6XKjlxjq4LQL9s1Tk3cn7UA9ADcPFAmQwqwZVOVeTrniclH9h3MguJPv/xj398cNaaKbnJpZ999tmh0eXudZ0D0P3PeVcGs3iD/iUBdOdxzd6uTBJ+9FIAOr2gbAPOwakvbLOCzMwf06kmfnAsm0f38JnpcJtzIf6L7vFkAHJOh/qXqoFO15sgt7OCDEOHck65TjkVJm9t/7917ppZS9KJ7JtJS/p2epDnkx05eqHdAtDvxS3WfRcFFgUWBRYFFgUWBa6hwALQB9WKKMjwAYDhVVz0KfBlGiooIykkBOEALkaqY7VQtxNEiCyyiAGMF26tWl2UPZ9J2HfvCTwTNKuzxTj/aAA6RfJnP/vZoQELGYooEZTX6kdTYhl7XuJaAPpLUHn/M84B6NZz0VzWeUCV/iUVfnuxxjgd+E3ZvBRAp1wG4trbDPrxF0aFDPOUy9Jv4i1FQwPY8IBbZpB4bwB6WUQYy2o5QYhmwt9LteezpWzPQSM+ngL/VA3qc6v9LQHoaPTzn//8wKudI9Nov39Hv84ngeei0jTz99z9MYFT+7LMMyJm5v61Noo0KvqUIdbfnNvVQgRkVQPd2sv4xlimBqcUjnpGtUq37AW43jKAjq+2N9E50PRRgGL8Op4MwK5+qvm8J4AOhCMLWneiWJ2FGmfLR77suxk5Zi9mJHZu7bmsZ7K3/eJ9K+8CKLQvp1G3n0/1+Lt7oCdnDedBUWPuxfEF/8f7GYznvu/nbUS8PW2MZEkG4UoqkWFFztnHmrXzUgB6TrjWCIefQAnrlczQGVfZAQ65t3C+2zOf7/Uz5jc5Aj+QdlypD30O0PiYPVFJr0p/BF6ZA+sG2FZWgLKnTLpVO7csGDNDRWBUjp1lTbNu3V8jyzhj6I6lC652+h4ns1OOKveaW6AJWURzPuTMgk6A89pep5xrx7l1YNvj0Hbts/Z8bwHoe6j0T5+xP+1HTakYvDHnIrpladXtielctGdPeErgIBmBreinP/3ph5/85CcH+blzgRz3rW996+D0IWsCXnyvdXQOQHduAWrLqkWnru1938uo/8efxpM62/XmIx0NnV4KQDeOmaVqZpho1Hhe0ePZ82a5jByQ0jVmxrjpVFcWHnw+fkzWsP6cA5p5mN95SQB9OgQ7E8pYM6P+z/H/7f/OZS3JEQqNO3/QjR217Aj2R05/1sQC0J+769b3FwUWBRYFFgUWBRYFbkmBBaD/IzUTArc1mhjMi5Ai8Gf4Jtgl8FWvKePUJYapnku5oYBl+AL0lAKQcaaLcCsde3VSGUYSyh8RQP/Vr3714T//5/98aN4pL1vKaqn49PeMJJgbBp2no0LRqIxQAJDq2ItKmh7kT0Vp3HJTfkz3OgegM/5SNAOophHyJRX+mZqzaB+ONIzQlwLo+AsArnrI1iJlWYQrI3iZK7zzLHEQbxF9fmuj4XsE0Cc/xVcBKGURMIcZO+zxnKD0jEsAIF7w1t5zDV1vCUB39pSCUhmFaRhh7MggeE06xVvwtMCD0mjPSAcGSuVJPv/888N8TmPUc54dAFdteOuo9Ot6+3nKBEUXWlcz7TYjFXDYXvP5+JrzezrE+XvpJPc6Cb1lAB1vLSIM6BQgZY4f4bJ/W2/GGg8hL9wTQOdYJWpaJghrL6M/GfQRroykAVulRXcuz0wxoopkZlIj3vm957JPKmvivWcmkWovz+gn9zz2e39zVltj7mkOZxRtUfIy3JCtZ43TCbQHYBZBlWOMv8/UqwAAMqTmXi8FoM8SEdZLDj+cViv9oi+lt3OOvLuu6ymAL5SRAv2Bm1KP662PQBd0rtYwOY7jZS3HaGuvSMgtgJ5jd2vQcztLyDIzojPZknzpf1NvTLfRpzc6b14qm9MllAZABqBbzxNA/8EPfnAA0PW3loUvGeNrfHYB6E9TfQJ45C40qzkHnAHOFABme0LK6pmpY6/sZS8GQNIzypqAD5CZ7S09mw3wXHM+zrJRT7/R/k+cA9DJns45OiTQdtZofyn7hn2MZ3KK0+Jdznky8y0BdM8hr015vZ/RaXtNXa+fZ4mNSiXObCL0jOY4QHjOe4B0TlLZ6ra9d5/PYg/oLLGucqAkj04HIna0nrt3zZIJkks4lsza5OZnRtyj0anf5/+2nzuVuSNHBf2MuAeak09K4Z5jx4pA37/31ycXBRYFFgUWBRYFFgVehgILQP9HOk8gm/GS0KqfAjjjbmm+GCAAXIQ+vd/zYN4bOdYUezbjSNFNlInSxgPRRRRUP4iQLdpOTS19qRgJo4+Ywv3RAPStgwTQMoWOElPUL0NjQIb+uUDay2znt/eUcwA6Y+BUsgKdKJ8vCaCXdaJ6tEWfAVAuBdBLLR4or/4boITC7P74CEMOA0eRAnoK5aWRqXtXw3sF0Dk/1URxinbQ8ICMZZPOQHN/T3m/RVaMtwqg//a3vz1EaNQY3hj/rflS++1dX7f6HNAgIJFBybrN+MNAeQ8A3dg9t5T/nj8zG9izjaOolmi2rRfbGeKcKfKEMVOUbmUDrLnA/71GzbcMoAN5SmePjkV7HzNw3modXXKfDORo7Dzi7FRU+D0BdIbeeBdZMBCZk8EjXLP2coCeveB8ey6Abk3Eq/XoXmtdPJW6fdLI+DLYG+NMxVwkGNn9nNx+LMoqY3MZoPT0gRxrPfclAfRoBHAkT2h4VY54nBkYqgPRry1L8gjr7xHGYJ1Gc3TGG3KGJLfm8Aksd3Zq+P0ErmbtXXw/YE0/11zOHHp7IKcefKm1rQcQVuPZGVm2JN/hFBxAhXc507VHBKEXgH58hS8A/emdPx2f8Hv1yGXC01cey95lOwGcq/msBFB7VL/XSTT5hQzDZsTxlOys3npyoHuVIUkKdxlZAllv7bxyDkDHH2aa+iKN9S9l38DTZsTz5F344i0B9PTamaHD/Pu9TDYBv1MmmKnZZ/3ymVVyG5E+o9ED2Jv/CayXwj1H+ewbPjOfdU8AnZ2xbClk2WyLzhLXBLlnmvUZpT/ptf37LEOydUCYTgiTLvQhZ6NGFqsUlvGsCPSned76xKLAosCiwKLAosCiwMtRYAHoA0An3BMiRf0U/VPKL0In4a/6QECt0rbrCXylJ9/rCTqnmdJXVIGeIYThVCPwF+nAQFnKVyA640cCu+88Wgr3RwPQKU4pbWgaGCpihBJU7SWK5gSQXkrBfLmt/xhPOgeg23tzDmYtsZeaj9KBT2Cn1K54waUAuvetVqkegI7faNZgqVbxlwnyMnJc6mm+d4bfG4DuvRkFRPejr56hO/DVOiq1MHrPiDDgZkaNvUa0c3R+ywB6Eed6wBADPEMjY8drXEDEQEWR4JyfAghEEt0LQDeHjH72iT0rui+Qwtlc6lz/m/X+MiSRG+zfIlXRD++wxwEZOWxwnrHmMqTt5XFvGUCfEd6zfi8++QjXzBwA1C6SzTq8J4COX3kexx98yzonr8yo0tekz+RrxmRvcgqzR54LoM/IsVl6w8+e2zUBxlO0sIcC+1tfE6QsMszedC7M/82fpxwyf7ZfZzSZSOMAanR5KQAdHwrMlUkkHcYaEv1fMzfJGAtAf94O4tjMyTqHa2dSDRCQMy4+L1sRYA7vn8DBFmA4VWd7m/Fhlhoo04menprzCVDf/Ns39uZ0+Kaz5rQFSHy0awHox2dkAehPr9RZcoOujwdrbBFkxmo+W/c5O3EumrxxL7CNByQDAtBFDWscaSYgylbzne9856Av4gtltyNb3/I6B6Ab60ybPUHfW47h3L0KFmHHMtbKHOnJv7cE0MkKbGmcKCoNVJ/scAwsDzSecvj8eX5n+9k559v07xM8Tobob/rJ++8JoJPV6MUyazqvpixnDFPumWD49ucJtM/33spHMxtYEfv19pmf2w/kMM4F/d0aWQD6S+3O9ZxFgUWBRYFFgUWBRYE9FFgA+j9SKQMFg6laWRpFiHKUkZ5wxwhB2QIozAjRW4AtMw2l55bmudSTjCDGx2OaoqGngCV4+/wC0M8v+206xJnOEx2nYnOsLtaxu3ePep/ZY9zds0Ef9TMzrdelgM98p3MAOueR6QE9FbuXpMusBV0NL739fymA7nt5fOsBMUWLoQXegscwskzD/N5o1Gvo8p4A9PZepRoC0IGc1dRFV7VqNfQusl9/68wGbxVAF61TFICe09Ynn3zy4dNPPz2Av69xcRDLQAkgmqlrRfjcC0CfgB3DX+mgJ1iBVzmfGes05/R0+BFVkUMM4DXnOzwkY5F+L2g+6f+WAfTXWEeXPDOnCXPKQM4I/8tf/vLgYHlPAN1aKo05vpUh2Lp6hMuaK5LM+ALtABTPBdDJ29Us1wOEK2+Er2+vY3tmK59MQ/W52qUzemwafmea1qLHiiab5zRnmDLIMFS/JICevoBWIiA14CmQCICu5zhWzfcFoD9vJ3Fsic4AM/RvDuiH6io7N6WlLdobSHTPK73ROFoHzkr7qOwD+taDNfFaDnHn6PAWAPRjtX7vrfeRf5w/Gr4YD8a3/sN/+A9ftUvKyF26Ho9F686UzZfe79afB7pVCsZ5FL30zvH0OfyPHKbRt6aDCaB5z+WMJvs5/+y3dDlONdMOINJdvXXNs4D3nn/rbE7nAHQ60EwdPwHQPe96q89Me0lZmswJPnRLAL1MBLPUUyVavMs2inrSpp+3a/1WNHjqPvcE0DkolkWL011Ov/rp9DtlpunodQ5U97ljclO60HQe2waoHJPj8Ld7A+jT7hpvyIG3MU1niGt0tKfme/1/UWBRYFFgUWBRYFHg7VBgAej/OFcJUUCtmcKdAlbdY2D1rCE4azJfE3V+bJk0DkIuw6Q2a0YxIE5P6RQ9Qt0C0PdtvC0gmiEksDZlYSpZp+5M0C6Fr75aoJS2R4mi20eV/Z+a3sY8hzMg7/Xan086B6ADqty/6M2ATsaHWwOdp97eWin6zz4EZBSNKqLoGgB9KqwUWFGGFFq0AMpoIpiKAGaoXwD6/vXpk4DrDFt6cxe4aT3Fx9E673f9rem8APTL5u3cp18bQDc2fD2HOv2szyzaKcOteZ8GIs53UlQymALZqkVJhqjmrf4a48wC0G+3xrZ3ei0AncxpfZE/nTllynmU2vDOwORiIALwQPPzcwH0WQPd/ZyR9r5WDfS5TyZYnsy2NZBvjePTODz36TYieO7NY5FUZJ6ZqYMsZI/b68DMBaDfb2++9p2tR6lwNQ41leDSc84Dln37298+AOhkVk5UtwbMtjTAMyoPZD8CHzTRhrIj1ADnwCpNBp5Hux4dQN9mAHBOaKVBvhc9pVwGonPwpzMUTY1vcW6s3aL80Kl3wAdzHsL7ZjTpNfLLrWllHsqIksxoj6Ib+0n6K15d9il6gAxLtdKaH3MMmI4TMjyUhULpDLqc5syadgY8QPYmDYCenkcOnGfWc2nxVAp3fCjw3jvWbq33nLOX5PRhnsjMydO3TuFesMQspRSoPmWGUxHlrwWeo909AXR0d0ZwqCBfxsv0pyLqp0PBtP/MAIcJMm/lplnOIAfGKWud4hv3BtDn2sC7W4tsBfN9nNvbEnqPwOueyy/W9xcFFgUWBRYFFgUWBS6nwALQB81mLfKif0qrTpADVhdJwFsW4MIwfmvgpSjVgLppPGVAZIBnjNFK/eQ1FoC+bwPMqPOU4b659cp+SkimdEwQxVxR0hk2Zp2tfSN7G5+aypGIGnuCIeKaWornAHRKXin1AU0iX2u3yPiwh9rTIMFgZUw5tuAB1wDos0ZfBgSKrLVYjToK24yUe2od7nmXU595bxHo3tPemym+25ezVAP+yZh0z9IAC0B/zsr8w+8+AoBu7xZ9q89w7qzG8/GLnKgmaFfkBcPzdDpKduiz11BrAejXUG3fd14LQA8YiW+1rh5Fppi1X52LAERGX4DCcwF0PNq56BmzRionqOqOT2BjGroDI7b/P1bX81i61a0BeTpVzsirZKAiropcr4yTfY5fLQB93z57i58CkgGnpdUWiV4pDzLiv/7X//rDd7/73UMDnuUIeuuUzVu6xa/snTJmyJohCl0a+Rogzxg1zpqPdj06gD7lOmBLOiAA5p6XTAJlVWKjKH0/3lQ97zLT3WsceBs9hewM9Gxt39oOcs346VDOiYBsGTgq5YRuzo+tLGbcdAFZjKRa19Nl4/db3WtGUHNMKQuFsy8Azhg6s/X2XU67It7LZCgbxNYB7Jr37jvnAHQyhTHIesSRxjtnS3pJh/QygZW5pmho6+qWEeinMkTMLBHHgPSt7JBM8Zx5ufS79wTQ8S7nRMEAE0TeOg3MLIzb/52SwU6lsZ/yU3bLp7I83htAn45Q9m5rEW/N/kK2c0Zme8LzbrlnL10b6/OLAosCiwKLAosCiwKvS4EFoG/oT5gMuM4oXp0mAtUEuKax7dbTOFNFT4XNc2Yq66ncLQD9slk4lW7vErCSwlr6Uj3DVevH/97bhTYzEotS8ZxaiucAdAoNRZ+3PqVfVM+f/MmfHPq9KfaeS397X3pOkR96ClapOhkgLgXQjWeuuxml4H9TyUxxv2Q9XvO+7xFAzxkqMBOd46loXNRMUb/HIk2uoeX2OwtAvwUVv7zHIwDoxjEdsLblO7YOWXsiXZ5roFsA+u3W2PZOrwWgz5rHM8XkvVME76XkzJAE1CnSVUmS5wLo9hRH0eqkloIVLz9lxD1m6J376pjBc3uunvt9/m97r1NGePLgAtD3rqi39znz+7vf/e6Dcid///d//1WJGI573/rWtw4lRf79v//3BwB9loa655uSN5I5AOg//elPD030LYdPjq56ICuwUJNJ6dGuRwfQZwkL4Lm1INORtP73vMhAgcMAyEBa/E9kc+2abGB7xw1cnoEERWYCll4KiD021s5GjixAczob0LwMX3r7sKAHOkDgIceWovfVKufAXJaSbXT2TPMMPLf/NfNfinBnVo70gGu0CbBWRkN5B40+u3UA2zsPxz53DkD3eboz5xklHOjVgH37/yUd0jkeVerCPNGrNXS4JYA+6XOJ3HRvfXvP/N4TQN/aFveM5xxNjv3vlCz1lMy1Hcu9AfT4pzMTaN5aVB6jsj16fNVereTJLffsHvqvzywKLAosCiwKLAosCjwOBRaAvpkLwmVGCP30IqZQle733pEE5xTEU8LsAtBffmNZI4TtGtC31KbH6nW+/Ahv+0RrD3idcsE4SKmgXFxTS/EcgM5In9cvT32KvxR7et7qL3ExfhRdpxdlUGpwERjXAOjX7O17vut7BNDRa3rW+z0jynR8unfqwgWg327lPgqAfrs3us2dFoB+Gzoeu8trAej3e6Pb3NnZDDgC4gDqAF7ARBF5zwXQM/BunVNmXcpTQPqx6DFv/BpGcXLCAtBvs94e8S70rRxHAOhFIYtAB0x///vf//C9733vAKCTV7V7O36WFUV0IZ3kiy++OLTf//73hyi6SoeQowPxgGiPdj06gO5cEHleuYlKWHCwveeF3wKIlYeonjewFn8DhJpj/a1Kyh17F2Awh2a6GQdnWchqrwWg09PK2gKgzeGZQ9fMZsJ+E+DvnKlMCjld5HlNxjPvqc096wwy55WDCuiUUt/+r5wZ+1CZA/WeVWSuOeLAotGbtyWknnNWnQPQA6iB1IB0AHoO6i8JoM+AA4AlvVqGDNe9APR77sl73PueAPo9xnuve94bQMczKilgXTonOcXgGzMDIBtXGVvw15l+/l7vvu67KLAosCiwKLAosCjwmBRYAPpmXqqbVATMTLdMAQo4fCmF45JlswD0S6h1m88SwCnrNcYNxmWK+aPUK73Nm355F0o440AGQYr4N77xjUO7xhC3APRbzs5193qvAPo2hd+kzlOp466j5B9/awHot6Lk40Sg3+6NbnOnBaDfho7H7rIA9OO0vTeAvuXd/X4u+jv55NIop3utngWg34uyj3FfDl2AM9HdACCgpiYKGRBURCsAXUQrMO6aMkeXvC2wUAS8BtQVGcuxhX5S3WU9ud0YgXjVYb7kOff+7KMD6ADUykvY5wAvDc3vec3ziH6ZkyieZ32VIe+eQLZI6iLdRVMXja6/J3B/iq7OBnNRaS1ODOnjsqOU/UHP6Rk4rnFwl+Jd4/QCJNPsDc4B9gmwzN7tbGEXqryfXoR7UavmAyCtyfQQMKdvrTg33U8EOPBcKvfqsEe/52TDWgD6PXffy917Aehf0vreADpnmEoFCY74H//jfxyyyciMMEFy5+Rf/uVfHjLLcB5iBy4T48utivWkRYFFgUWBRYFFgUWBR6DAAtCPzMJMcTQNeS8ZuXjN4lgA+jVUe953gBcJ3XpKdZFZhP/3dgEe/9k/+2cHEF0POM9QyOhw6bUA9EspdvvPv1cAHaXOpe57TqTH3llYAPpeSj39uRWBfpxGC0B/eu1c+4kFoB+n3D0B9C3fvpSHvwRf37OeFoC+h0pv9zNkfRFrGsDD+ST6Vf8v/+W//PDNb37zENEKQA+0Az7e8wIEGhcQH5hLJ9H8XP1jAEClkGRzuiZz1D3fwb0fHUAHiBa9DKTNkQKYes9LivBtWaKeN0tr3ZMHWi+lMwYAT8eMlw4s6Gyw3kuj/3//7//9qu65tO3GWxP9rXH25gQBLLN/ZWuQOUWmM733qk656HoXmpLn7aWZdc78+x1AX4p0dc6Bc+QHzdgAdFrp9n2GI4KeI4IeMPec9NALQL/n7nu5ey8A/Uta3xtA35Yi4gz3d3/3dwcHnLkP2bk+++yzQ8ZB+7RsMvfOKPNyK249aVFgUWBRYFFgUWBRYC8FFoC+l1Jv4HNvAUAncBI+eYIDXj/55JNDD4x97SuBuVRr03P9lEGiFN+lIROBXgQIYOO9XUWgA9A1USw8cxkLGVIuvfYC6Ix/pW9/zRTuDDL3SOF+Kd1u+fn3DKDfkk7X3Ou9Aej4NQP8a1zAiWMRf6L+AErv7BcAACAASURBVBVqzn7++ecHwGIak19jrC/5zAWg34/aC0A/Ttt7A+j3m9GXu/OjAOiAoK997WsHUHeCqCJWH+GacncyN/597/Iqz313YLVINU3pAuAY+VDvjCyiFSAXcAfIm3pFukbO2cY0I1Cn80g/z9I0fi5bmj4gkS4oslYqWs3ZGVind0ZaE/p//s//+XNJcfPvPzqADnwFoOOD5lzaX806eO+X9RLAbC0BowOl7xmBPkt7WPeV2hNJbr0HUJsPa9/v9HHgdM1Yi5g3d9aZMgwAM++lAcztjWM1jz3THNc4y9hzZFCR5YA2pRFEmM8IdKC7aHW8grwWPxDhbg/WZKhgI9HwwKJg9/LCSwH00ri/lOOD8a0U7k9ziAWgf0mjewPoM3MFx5sczrYAuj3NTvmd73zn4GBTBkYOL+taFFgUWBRYFFgUWBT4uCiwAPR3NN+PDqBTagmcGmWTUKqukP6lalqfm27KKgMAZdIY1TOj0OpPKbAUQinjGEv1BHJGd97n/vfeLsa96INGDIUZ5q6JrnkKQJcOT2Q7wy/gvPZSnr+MM5wjqtXGOFOkg/e9VQ3011wnC0C/H/XfA4COBzIMAs8fAUAHos+UuQtA//8OTlsM+qIPS9ur56iGd4qsYqQN1MGz1/U0BRaAfpxGC0B/eu08AoDOKGzvF1kJsAEiafdOJ/40hb4Ei5O79cZEN9BeSsbbM85jnyHrkwfJ/cA6AFkgmVTaaIze0bwa1d6xFlBWvdUAdf0WPBd9XEmxCR7SNarLDNAjn9IF/VxKeXxMdGztWIrqa+lwj+89OoAOBAXuoKuMY9aBhubv/bJ24yHAaGudnKG/Z+r4ou+TqaVsz1ndek8vs+btTWcUHbx06XqZIBoreSnADLA9HVfsj/RaoHr70v1EnOOremvA3zSp2P/sz/7sYNPgYLCV/YGi9EjjDiRX/5wOXTM+z6Nb4oEBdXt54VMAOif0WQP9tQF0QOWqgf7HHGMB6C8DoOPfnKGcn5XisB45vEznlWqgs1XaMzlo39Nh6L2fI+v9FgUWBRYFFgUWBd4qBRaA/lZn7si4Hx1Ap3RmKKI4UmhFxej3Koj3nC7CcBHyIuJLu6g/JSgzaKmhVAO4plBT+N/bVaRMygUlPwPKNU4QewB0IHoAegbAa551zVzIMJDhQ5+zBGPNAtD/yaD761//+sOPfvSjQxORwZjEuGbuisrQy1rwMV3vEUC/plTDLea8FO4TQBdhtAD0BaDfYn0du8cC0BeAfu3aegQAHcgzAVwR0Mm1j5L1qXqietGfyQ50hEe+gGeVa+K4NEs5Ab/RVwOIlebaXKC/99R7R7Isucj70zOSrSeATpfQRJmTKSaAKxK+FpCoBy4mf7gv+auGxoBE7aVk6Uvm8tEBdPNQKnXroDq6gJj3flmnQHRrt/Wb3nzP1PHobd1rQC/8tSbDQs0cALztI/sPqF2jq1aCDJANLNM4vgTG6+3N6pnnGOB+9iAdsFYwAD0YCK5WMoAagN5+1csCwelTozuW2t07zRrynuk+ZGy8OmeivbxwL4AOEPSs+NJrRaAHoJsDF9oB+en50V//UuN7lL27APSXAdCnfs5uIbOEvcohLlulXtQ5W6WGN8Rf9maGeJR1tcaxKLAosCiwKLAosCjwfAosAP35NHyYO7wFAD3jEKMNRbGUko+QComgTFGlYFNcKbFFQH9sCtxLLepzALoIAQZHSr65kFKvaIKXcrjgECE6gYGFss9gk6HmPQHogEitNNmMwYBKtM9pQUSGedAYfWZE1ALQj++YqaCrk/jzn//80NA3/oLHWNuyK6A143ZX649ibx0CRGTy0PAoGRCklZPCXKYMfzuXMePcvja+nCBEL2ck1TMMfutb3zq0a0o13IKfbGvOAg2sWf1K4b4i0G+xxrb3WAD6AtCvXVePAKCLpJqALTCo9gjAKcBtRlnmLCli3jgf+QrQA6AC3UoHrRcB29lPp5iR6EXv6p3VE4gsA9aM5AWkz9rXnDqLOgfcVnedg9msww5oDCwElCu1pDnDpe+vjusjRtE9OoD+yOvyvY7NfrLeS58f2AXwIhsmC9Ipi+KWKp3TyF/8xV8cerJsNggAeqnY3aO07xz9fY6Ti9Z37BP3LqsDwA1vTSeiH01dKQcY/f/5P//nAJ4DisnZ7VNjsBc1/E59ZenjAfDuW0r5vbzwHIBuHI2PvjEzZLwUD+B4wk6VDp1eLTLfWbAA9C937wLQXwZAn+VQnOHp1tZo2TL19kr7vNI393QWeq88fL3XosCiwKLAosCiwHugwALQ38Ms/uM7PDqADvwpghkgXTSM/p6p3/ZOMVA2j2/gqJS3lGIK7SMA/Hvf4y197hyAziBSXboZEfCSHumzZhuDeBFHDB+AzveQwp2h1ft4N8ahIu4ZNQDl1r/G2aV6h+ZjAehP7zTrJ0O6FJ+A6d/+9rcHZ4zqRuqrScpwxmj32gC6MZZmUs8Dv1q6r1UzlUNNBo7KZQAqGFW/+c1vrhroK4X70xvywk8sAH0B6Bcuma8+/ggAOuAmmVYPDAKqAm0fwSlUBFeR2nrydlmpyBiPfJF/OLhpAG1gUIAcp67KavhcNEf3Ir/1Is+L3i3ijS60jWwrAl1PngCia8B752INvyo63f2Sn+lYZfxC3+a/OsuPRucFoD/ajLz+eKxr69y+ohtyKK1VMo28ba+VdYOzZ3q8ntNI6dgB8WVsEBUO2Gaj0AC9Ae3tRz37RXte7znVV+f0Uyp2elIX4BpgXI32spg5HwD/E2ivJBo+SN/K8cb+3XOdA9Dxi8ZHh2bjqL2U/QX/Mn/0TQ39o4e5WQD6l7O8APQv6XDvGuj2HhuUHj9g/9CsTU4lObQ5q3NExF8WeL6HG63PLAosCiwKLAosCrxPCiwA/R3N66MD6BTULgobI061AB8hFRIFLuMWhXXW3H6EaJ13tFS/epVzADov/Wl45IWfp/5LKvxq6dUYKCl1GuPGewDQGVZ6PyC6qDWN8Z3SyDCUMce+0OyTBaA/vSMr56DHn//+7//+w+9///sDbaOlHn2B1Bradr1WBPpvfvObP6gBx9CWw9PedJJPU+eyTxTpx7jBkBqIoBdV98Mf/vDD559/fjCYVqPuEUCiy97y8k8zLK8a6JfTbc83FoB+nEqrBvrTq+cRAHSRlUUa62dU1UvJUOcoRe6fNcFFSKohrHEse+SreuTANuf0jAQvylLvrKpmuc8Wca8PNJ+p2wP4Zgr3GSk3o9HJFfMcdL8AeXLETNOc86PeOgggfEQwYAHoj7zyX2dszuIyZdENZ2kta7hMDuTUZGly9ZSz7bNqnduz6T1kSjJ5jTwFUOOcae/2ndLCc3yhmwLPixgH1gdI01Pn/uXoWc12YwemcwYFHjcGfMLeDJDvHfR7sz6dA9CNIfuG8U3HpZeyv+Bj6c/6+e7GtAD0L/fWAtC/pMNLAOjtU/ygeuie2zmck1/8ZQXTvA7/X09dFFgUWBRYFFgUeBQKLAD9UWbiBuN4dAAdKEdYrRFMi0i/wes/+xYUytK2UWSlBZb6Tf+x1W5+NjF33uAcgM4A3frQFwnQutn5iGd9LA/ljKXTY5k3/3sA0GdqRAaNWeOPwaVUfwHnjESi2RaA/vTSmrUyebaLUtPQeEaAoHHGbrTtek0AfRrtq/l2LDruaSrc5hONp3U39+K3v/3tBaCvCPTbLLRxlwWgHyfpAtCfXmqPAKCLiA782fZPv8H9P+E8KUIegPLnf/7nHz755JMP//bf/ttDytRHvzK+O5NyrhQNCyADxtF5nPWAvyLbpg4UeH1sjua7z+/Mn30medg9ODxWU5l8yplM4wRZOnd9gNkjgufeaQHoj77yX358wK1Sn+Ot//N//s9DWnQ93lG0NsBZtgVNSnSAF8cS/QSK0+nsXYBZ2SPI57JFpQcBnrvcp+h2vWwOnH7UFLfvjpVg8N3qodMHOCkLJqh5loZnTIdlYy9rhHfac50D0PGgqUO/lv2liN+tUxD9cgHoX87yAtC/pMO9AfTtGduanM4vnc3znN2zF9dnFgUWBRYFFgUWBRYF3icFFoD+juaVcinCUX1dAnhRaXoRHZ999tmhUcZm5MM9SaDm1+9+97uDQQTAP0GPez73mnuLCCnKGZD+GjW3rxn3W/4OhYVhpGa9/Lf/9t8OTUTPI18MKGpKSh9N8c9DWf9SHv23oM+s5ckIzNBbpIfosNKA2ht+r27nTCv6X//rf/3wxRdfHJrvF60MGM4oov/YMjlEI4YzoBPDH8McGpVSV1+tQwY0Bu4uzg0Z4hnjGdm6h3morumf/dmf/UEk3zXrjxHvF7/4xYdf/vKXH/7u7/7ukNouI+Mt1tk97wF4+fTTTw/N+ZYh86VqO97z3Z66twhE0UvWl3UV/9Tbs9XuQxcGX22vQfapZ7/3/zPgdTaJGCPLaFLHzlrGaMqIru1Nt/qWaQdUSL5UMza5EygAuLPmSkcrQg+I91qlH16LzuRd5yLZF8hT/V49x8zvf//7H773ve8dIg6LdroW0DQX0oZrnmseAm9f6/33PLcIdGce2cI++tM//dNDUyLnrVz0mkq16OlindNqJZsXwFnR6GWmmTJUwNI03vf+E2BvrRRBPrMKcMojQ2gi+OP9eNXMynLtOnup+aDD/vrXvz408lK04cjMafU73/nOob1WNpyXosN6zj9RwFlsD9lL5BzZNbTKVFjvGkdUkeecRuhoMwX7lp45o9izEzS3d6V115x1rT/yZEC93jPw7zJHnQLZptML/l/q+Nn7mbzWe4g6d//eY89aoGfMTBjOgBwD0O6RLzaXHAbIDDNjxscgx8+5MWdkBtnKyJ2VjrNO8T1OZnrrBf+XdeQRMsrcen3JruUsqDlLKwHAYeW73/3uobHBTJ3v0c+3W9Np3W9RYFFgUWBRYFFgUeDlKLAA9Jej9d2fBPQqrRkBnOLHqK7nJR3YwqhSfZ97C90UUDXFGFkJvq6UybsT5MIHMDAVpQGcykBOUf7YFLgLSXf1xxkmitzRM4aova1Zz498MfBK88/Yqz40417tGgDztd61lKAZgDP0A44o5pVa8G6lH6W0zwh0kSCBS1IVMuQCTGbtTcYR9/uYrhllUQpyfBCNZypXNMZzgAgzRZw5Kd2jvtSwjGS+AzjXOPv4vZIH16w/Rv/AV/tvjv3R58z7A9E5ijE8vtT59gh0KRWpc56hjeGNI5Kec0YG3wBNkU1+XtfTFGDAE1HqbALkAIo15xT+X1OztFSuHwNQ7Gwo/SoZD7/4h3/4hwOvmhF6AQD6WZriacq//U+ob8sAbr2gjXVU+/rXv34wgmvk8ecC6NZnjh7Ol1nL85Ep6b0DAMgGAWBoMjOxPPI7pNPMKFN7wzxofi4dtJ7DE76ildpdD1SfgPoEAWY95qJpo9uUO8kQM6J/ppSe93h0gAE/4cSnkXUCMMlMwJLaygz26DvjduOzR/BPe4isQxaukX3LHpfDr98BjOcirXNWATyXYl2PfwLrNLJ6jqTuBbgL5M5ZxbOMYWaU2L55do8cHqvnTmarkd9Ls54zTJm/9lDSe3AwyAG6yHYgrOc98uW9OSJwSOAAEW31H5v9hc2Mk6ZGvjJ3mjOC810Nr+88uLct7zXWjr1Cl2HXZGOwtpM7rQuZxzQ6cDpfZRpeY7zrmYsCiwKLAosCiwKLAu+fAgtAf0dzTPHLI5vCNIEwEUCMdhpgeNbcuycJZgpUhv6uY1EW9xzHnntTjqNLYHp1wq4BpPY882P/jHWQMZGyBKTYOlw8Ko0YOAAnGoW/2pP6RzdQTprONPUMRTPteHuifVEqb30Auu/kMQ+0o+iXyYExC2DHKFI6xUedz3uMKz6nR68M5gwhMzJmKv+T1/gcA0qRKgx6gSN4U6kqrcGcfxiVr+FXjBPSVzLa2INzXdyDNre854yuZnCcYMEtn/OI96p2n/OeDFCZAPMIUAHyMvoWMXVJRNMjvu9LjsmZlIMXIAcQCtwBFGew1+P/GX8/BqA4uc6aAxSLdBP1jE9Zb/agnjOLJirwLQGit1hjQIzWC4eLWfsV32YE/8Y3vnHYl7NUzTXP7szufCFTVRv7mvu91Hd6787CHMCAUW+t1ujMruXcbi7w55o5mY4U1oS50vtM3zOfruRI8kGpqIHI1WAucj/nu+rck0FnZDp9Zkaxv9T8Xvsc+wVgAjwh8wQ+ej+ZjGofW0aja+n5Hr43dRN7q6w7evshxxF7ovXfup976Rgt3Hs6s7gnWUpz1sVffbfzzRnXs4oAfkrvi0fMZ8UPOAYYbw4x1nYy/d51TscIbOW842wmt2ju/8jXdPZkoyJH0SP17xEcPjcXMiCU4j8nDrKWdSgYRuO8z+G6zCLX6HyPvB6MzZlIn2Ff0Od8jhbsL5ymNZmfptP0U/vw0d97jW9RYFFgUWBRYFFgUeBxKbAA9Medm4tHxiu7ul0Upgx2FEARHaXSZPANYLi30D3TAD8iaD6JvPUeLyro3jS6eKLf0Re2qS+Bg6Wge0sKP4AqT/BptHlHU/VHrzIjlEU6AFE080ax19QmBKAACfRos679FGAwqX6qvigZhgRGtSI8AVSMeDlxXGNA4Nnv/DCXotEfudzGloIigkodzeg2az3up/bb/CTQxRmvkQE4z2lAXgbYmQ2irCofQ5rxW8wmA15ApP0nk45mf+QkpEfXIv0/BqAY6Jdjgeg5Tj6MvpxwrDdG7yLoAhw+tnTLgIycAfHV1pF+1ukVSfXc+prHamQXtXuLfXDPe8yzasrc15xh9xzntfeetZbx6jJa6NPR7Ce8pkh0n5vvP2XLCaAD2yqpE5iSk+Nbpp/9EoBE5kl3RIfquuvfmpPFtWtofe+fKBCvm84n5N6cSm6hYxTpDqizNyeA3tnmfCNnPmefeZfpYLN1WL7UEXSWRPMO9k7R7ej1yBdZdWYRyClI/7HZYIDmZVcwf8laHCQ4o9es+YDj90ijMrDRZTT6TboO24KSL5wRyVNvKcPKI+/DNbZFgUWBRYFFgUWBRYHzFFgA+jtaIdUIq9ZeBhm9SNDSjqWQFP1xTxJMEObRAXR0mMrwc6OC7knX93Jva4Jx4v9n7w5327a2IIy+/1O3OD8OQARp6lgDQ5+9CgTuxW22t9dIss2hyPvn/IJ0z6A/By7e+Z/zy+uvl8i879R+5aDKO3/Nz92ez+3zmnPe7XD+nILgHOQ9B7VugXedfto7CV7N8hwQO8+JcyDvfLzvVjkHEc6BwnuZw/P6fv73vQ/cZx5/z3tMnufg81Yb7/7afQ5qnoNvx+FeSvOWUq9m8O5//7x23oOw5zXzXr7zfDzPwXsyyyl27+VBf0LJu8jt2N5S6zwHzwlex/U8P+7Vae5lV29x/BMuK3xv93Eed/dA/TlYf4zuLT/Ox+flpH/a7TvOa/S9Wsj5/njve30+ntfte2LZfS7edwh/5nH7vNLJ7/79MzO/+u883yH9isVX7/1/n+95JZdTgNwTKe5r9vOqNPcy8Of7/vOf83PT8+pY9/Lt5+P9Wet8vCeO1f3O8+VeQvu8vtzH9DE4J6vey2j/tEs7/99j7af8/7++Y/w8Du67zhe/Y5zn5vM2C/fWCsf3+f3t1c91f/893xPOzxrnefs8+fNvT+K/V3S7rzH3RIBzUvPzCoDv+Dg5+Z1jU8+radzbhn3m95l3/Bo/utP5Xe+eLH2zO98nzuP+Xt3nnJh4Xv+/wwlT/+Vyb0lwb0twr9RyHsvn5+57u6Bj8bfPlY9m4b8jQIAAAQIECDwFFOjf6PFwfti8lwM8v0A971F8Dq6cA+nPSyN+xUGW58G8GvWf7mdW+1reed/nO5mfl7q8l7F8193PQZt7H+vzy/+f7rX3rl/DK3s9n9v3HYn3cof3gO/T6BwM+WkHQl7xPX/3vkPlFlb3Eq/n43m83RLvPA7vAYTPHtQ7M5+3U7if/9Wv4Sv+/n0H0nmMffSynV+x11d8juc7HM9r5vNS0eex8Lxn7n298s69jyXzvILOeQ4e2/Mad75P3ZNVnq9xx/cnlDrPezUfl3tf5/Pv95Ki5+MtNe4lbj+m/j3+q3tliPtOyfs8PR+fl96+z8VXvzc+T3J69xOe/pTwV/xe8tWPsHsy2n0MnNfp53Po/q72X1d9uSfzPr/H3+LkFuv33q/fwe/58+R5Ht3H8/maz++w9893fNflVz82i5/v3hLpeW/y+w7UV19Hj8c9keU89u6VPO5JLesrjT1//z2f+3cnEn30a7ou94T0560kztf0zv+c/O5tJ+7JwD/phPRnNvfKR+d18GR4H48n3/Pad3/vu1dA+A6v+b97bJ7nxj2meX6Out83z8fzGLknBx+P0i1K3vl5aDcCBAgQIEDgzwIKdI8QAgQIECBAgAABAgQIECBAgAABAgQIECBAgAABAgQIECBwTnb9p/xWBRESIE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D+b4FwAAIABJREFU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5+P7qAAAgAElEQVQ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qoPCQ4AACAASURBVA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PiXPTsmAQAAQCDYv7UlfhGugMg5So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XezqkwAAIABJREFU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BbQTrnAAAgAElEQVS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Ye3ZMAgAAgECwf2tL/CJcAZFzl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HREkOMAACAASURBV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Rj5j0AAAIABJREFU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Cw9uyYBAAAAIFg/9aW+EW4AiLnKAECBAgQIECAAAECBAgQIECAAAECBAgQIECAQCTgQI8gxRAgQIAAAQIECBAgQIAAAQIECBAgQIAAAQIECBAgQIDAt4AD/Xs/7QkQIECAAAECBAgQIECAAAECBAgQIECAAAECBAgQIEAgEnCgR5BiCBAgQIAAAQIECBAgQIAAAQIECBAgQIAAAQIECBAgQOBbwIH+vZ/2BAgQIECAAAECBAgQIECAAAECBAgQIECAAAECBAgQIBAJONAjSDEECBAgQIAAAQIECBAgQIAAAQIECBAgQIAAAQIECBAg8C3gQP/eT3sCBAgQIECAAAECBAgQIECAAAECBAgQIECAAAECBAgQiAQc6BGkGAIECBAgQIAAAQIECBAgQIAAAQIECBAgQIAAAQIECBD4FnCgf++nPQECBAgQIECAAAECBAgQIECAAAECBAgQIECAAAECBAhEAg70CFIMAQIECBAgQIAAAQIECBAgQIAAAQIECBAgQIAAAQIECHwLONC/99OeAAECBAgQIECAAAECBAgQIECAAAECBAgQIECAAAECBCIBB3oEKYYAAQIECBAgQIAAAQIECBAgQIAAAQIECBAgQIAAAQIEvgUc6N/7aU+AAAECBAgQIECAAAECBAgQIECAAAECBAgQIECAAAECkYADPYIUQ4AAAQIECBAp1k8AAAAHeklEQVQgQIAAAQIECBAgQIAAAQIECBAgQIAAAQLfAg707/20J0CAAAECBAgQIECAAAECBAgQIECAAAECBAgQIECAAIFIwIEeQYohQIAAAQIECBAgQIAAAQIECBAgQIAAAQIECBAgQIAAgW8BB/r3ftoTIECAAAECBAgQIECAAAECBAgQIECAAAECBAgQIECAQCTgQI8gxRAgQIAAAQIECBAgQIAAAQIECBAgQIAAAQIECBAgQIDAt4AD/Xs/7QkQIECAAAECBAgQIECAAAECBAgQIECAAAECBAgQIEAgEnCgR5BiCBAgQIAAAQIECBAgQIAAAQIECBAgQIAAAQIECBAgQOBbwIH+vZ/2BAgQIECAAAECBAgQIECAAAECBAgQIECAAAECBAgQIBAJONAjSDEECBAgQIAAAQIECBAgQIAAAQIECBAgQIAAAQIECBAg8C3gQP/eT3sCBAgQIECAAAECBAgQIECAAAECBAgQIECAAAECBAgQiAQc6BGkGAIECBAgQIAAAQIECBAgQIAAAQIECBAgQIAAAQIECBD4FnCgf++nPQECBAgQIECAAAECBAgQIECAAAECBAgQIECAAAECBAhEAg70CFIMAQIECBAgQIAAAQIECBAgQIAAAQIECBAgQIAAAQIECHwLONC/99OeAAECBAgQIECAAAECBAgQIECAAAECBAgQIECAAAECBCIBB3oEKYYAAQIECBAgQIAAAQIECBAgQIAAAQIECBAgQIAAAQIEvgUc6N/7aU+AAAECBAgQIECAAAECBAgQIECAAAECBAgQIECAAAECkYADPYIUQ4AAAQIECBAgQIAAAQIECBAgQIAAAQIECBAgQIAAAQLfAg707/20J0CAAAECBAgQIECAAAECBAgQIECAAAECBAgQIECAAIFIwIEeQYohQIAAAQIECBAgQIAAAQIECBAgQIAAAQIECBAgQIAAgW8BB/r3ftoTIECAAAECBAgQIECAAAECBAgQIECAAAECBAgQIECAQCTgQI8gxRAgQIAAAQIECBAgQIAAAQIECBAgQIAAAQIECBAgQIDAt4AD/Xs/7QkQIECAAAECBAgQIECAAAECBAgQIECAAAECBAgQIEAgEnCgR5BiCBAgQIAAAQIECBAgQIAAAQIECBAgQIAAAQIECBAgQOBbwIH+vZ/2BAgQIECAAAECBAgQIECAAAECBAgQIECAAAECBAgQIBAJONAjSDEECBAgQIAAAQIECBAgQIAAAQIECBAgQIAAAQIECBAg8C3gQP/eT3sCBAgQIECAAAECBAgQIECAAAECBAgQIECAAAECBAgQiAQc6BGkGAIECBAgQIAAAQIECBAgQIAAAQIECBAgQIAAAQIECBD4FnCgf++nPQECBAgQIECAAAECBAgQIECAAAECBAgQIECAAAECBAhEAg70CFIMAQIECBAgQIAAAQIECBAgQIAAAQIECBAgQIAAAQIECHwLONC/99OeAAECBAgQIECAAAECBAgQIECAAAECBAgQIECAAAECBCIBB3oEKYYAAQIECBAgQIAAAQIECBAgQIAAAQIECBAgQIAAAQIEvgUc6N/7aU+AAAECBAgQIECAAAECBAgQIECAAAECBAgQIECAAAECkYADPYIUQ4AAAQIECBAgQIAAAQIECBAgQIAAAQIECBAgQIAAAQLfAg707/20J0CAAAECBAgQIECAAAECBAgQIECAAAECBAgQIECAAIFIwIEeQYohQIAAAQIECBAgQIAAAQIECBAgQIAAAQIECBAgQIAAgW8BB/r3ftoTIECAAAECBAgQIECAAAECBAgQIECAAAECBAgQIECAQCTgQI8gxRAgQIAAAQIECBAgQIAAAQIECBAgQIAAAQIECBAgQIDAt4AD/Xs/7QkQIECAAAECBAgQIECAAAECBAgQIECAAAECBAgQIEAgEnCgR5BiCBAgQIAAAQIECBAgQIAAAQIECBAgQIAAAQIECBAgQOBbwIH+vZ/2BAgQIECAAAECBAgQIECAAAECBAgQIECAAAECBAgQIBAJONAjSDEECBAgQIAAAQIECBAgQIAAAQIECBAgQIAAAQIECBAg8C3gQP/eT3sCBAgQIECAAAECBAgQIECAAAECBAgQIECAAAECBAgQiAQc6BGkGAIECBAgQIAAAQIECBAgQIAAAQIECBAgQIAAAQIECBD4FnCgf++nPQECBAgQIECAAAECBAgQIECAAAECBAgQIECAAAECBAhEAg70CFIMAQIECBAgQIAAAQIECBAgQIAAAQIECBAgQIAAAQIECHwLONC/99OeAAECBAgQIECAAAECBAgQIECAAAECBAgQIECAAAECBCIBB3oEKYYAAQIECBAgQIAAAQIECBAgQIAAAQIECBAgQIAAAQIEvgUc6N/7aU+AAAECBAgQIECAAAECBAgQIECAAAECBAgQIECAAAECkYADPYIUQ4AAAQIECBAgQIAAAQIECBAgQIAAAQIECBAgQIAAAQLfAg707/20J0CAAAECBAgQIECAAAECBAgQIECAAAECBAgQIECAAIFIYJin4GLPvCt5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9" descr="data:image/png;base64,iVBORw0KGgoAAAANSUhEUgAAB9AAAAsKCAYAAADuPZFEAAAgAElEQVR4Xuzdh7d831nX8RsEUQTEBiLFgmI3kARDSME0f4n5dyHdNDUJAQIKSlGqBaxYEWtcr/muzy9PjndmzsycuXfuvZ9Za6/9LVPOeZ+99/Psp+03fOUrX/nKXV8lUAIlUAIlUAIlUAIlUAIlUAIlUAIlUAIlUAIlUAIlUAIlUAIlUAIlUAIl8MIJvKEO9Bc+Anr7JVACJVACJVACJVACJVACJVACJVACJVACJVACJVACJVACJVACJVACJVACOwJ1oHcg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Hck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Hck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Hck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HcklEAJlEAJlEAJlEAJlEAJlEAJlEAJlEAJlEAJlEAJlEAJlEAJlEAJlEAJlEAd6B0DJVACJVACJVACJVACJVACJVACJVACJVACJVACJVACJVACJVACJVACJVACJfCKQDPQOxJKoARKoARKoARKoARKoARKoARKoARKoARKoARKoARKoARKoARKoARKoARKoA70joESKIESKIESKIESKIESKIESKIESKIESKIESKIESKIESKIESKIESKIESKIESeEWgGegdCSVQAiVQAiVQAiVQAiVQAiVQAiVQAiVQAiVQAiVQAiVQAiVQAiVQAiVQAiVQB3rHQAmUQAmUQAmUQAmUQAmUQAmUQAmUQAmUQAmUQAmUQAmUQAmUQAmUQAmUQAm8ItAM9I6EEiiBEiiBEiiBEiiBEiiBEiiBEiiBEiiBEiiBEiiBEiiBEiiBEiiBEiiBEqgDvWOgBEqgBEqgBEqgBEqgBEqgBEqgBEqgBEqgBEqgBEqgBEqgBEqgBEqgBEqgBF4RaAZ6R0IJlEAJlEAJlEAJlEAJlEAJlEAJlEAJlEAJlEAJlEAJlEAJlEAJlEAJlEAJ1IHeMVACJVACJVACJVACJVACJVACJVACJVACJVACJVACJVACJVACJVACJVACJVACrwg0A70joQRKoARKoARKoARKoARKoARKoARKoARKoARKoARKoARKoARKoARKoARKoATqQO8YKIESKIESKIESKIESKIESKIESKIESKIESKIESKIESKIESKIESKIESKIESKIFXBJqB3pFQAiVQAiVQAiVQAiVQAiVQAiVQAiVQAiVQAiVQAiVQAiVQAiVQAiVQAiVQAnWgdwyUQAmUQAmUQAmUQAmUQAmUQAmUQAmUQAmUQAmUQAmUQAmUQAmUQAmUQAmUwCsCzUDvSCiBEiiBEiiBEiiBEiiBEiiBEiiBEiiBEiiBEiiBEiiBEiiBEiiBEiiBEiiBOtA7BkqgBEqgBEqgBEqgBEqgBEqgBEqgBEqgBEqgBEqgBEqgBEqgBEqgBEqgBErgFYFmoD/zkfCVr3xld4f/83/+z137H//jf9z93//7f+++7uu+7vX2Dd/wDXdpb3jDGzYhkt+dX7bVd19ygfddV77vFq7vknu75LO4/K//9b/u/vf//t+73hjR/LuxYnz8/t//+3f9buF4wxt2ra8SKIESKIHDBKyjmjX1//yf//P6OuvPUxZ//dd//d3v+32/707v35/7K/J48onciYxJj8dzljuTQXS16GvGhPvXRw7rX7IMNk6is9BbtMyt6CsYZS5l/DzHOZWxo8cAF82fjZGsMVikvYT15Tk+697TyyKQue2usy/Tz31Y5nj650hornHun2xMc9+Rkda3yMjsV58jj95TCdwagegf0ceiy8fmaG6ak/qXZEeKfY1eH70sazk97Bu/8Rt3a1Z0+ofY58z9xnIfFl156sxb7TWm3o7FvI65dlvP85tb/fatzZd914NJ5lDssbEfxB6beTT3yU/l/h7zOu2J4g/Bdo6t+EHMQ+PvJb2W+tXcT889JC5p3UO+pBHSe10SqAP9GY+JuSD+1//6X+/+83/+z3f/6T/9p50CF+Gr/0N/6A+93i5dEKeDOn9eKj+PpQwtnee3dn2PORQptb/7u79799/+23/b9TFMUzYotd/yLd9y983f/M27cTKF6WNec3+7BEqgBJ4CgTjOraeMvtZY7fd+7/deD14jixlS/uAf/IN3f+AP/IHXjUxP4f7OvcYYBWJMmo7QOP3mhi1G8nN/75Y/Z2xknPyX//Jfdrraf/yP/3Eni+MQMD7IYY1MvlRfu2Uex64Nl//+3//7bh7pzaU0ego+3/qt37qbTwlKea5GkelYy/pCl8NlOs2tK3h80zd904tYX46Nof5/Cdw6gRnMHPmoJztnYNWUk4+1x74myzjn4oAhHyMjycHISOtb5KN1rq8SKIGHIWCOTl0sThi6rfXJfDQ/tZdkR7JmscHSyfRxpMcWS0/9w3/4D+/WrbnvueZTm3tSz2c6sqe+HJ15K6e+e87+11hJ0KveuIit0Xr+3IOm9z1fzwab7G+m3KfP298YK3jNAPxrjpfn8t3mHl+IPbZx6BV9KVyNQePvJb2iX2U+Zi9tP2mMZR+ZQB+2iAYovqQR0ntdEqgD/RmPiUR/Whj//b//93f/5t/8m12zMCbikQD+I3/kj9x927d9266/xMB4n/N84n3MaMIZYZlr8m/T0PCY1/fYw5DQZKzXfud3fmfn5KHoUjaMlT/2x/7Y3R//4398N06SCXfJWHns++3vl0AJlMBDEZjR5DZt1lnGX8YU6yvHVpyjNm8vZQMXI06M4okMx2sacWaVnOcod5aZO//23/7bu3/9r//13W//9m/v9LUEVTBAksPksfYcWaydk3SUOFEYRMylNMbIb//2b7/7E3/iT7w+lzKG1n7/U3of/S3N+kKH0xiJYvDQJ6iAwdZ601cJlMBtE8i8JiMjH/VxoMeweY1KcrdExv1Hj7L2k42RkeRgZKS1LfLRfrWvEiiBhyFgjtI5NLqYeZqqhtYnepmW4M8E/TzM1T3er1jD/8N/+A+vNzpaqmfQw+iqmnUrVchmBvY1rjx7rlQrmkGYy0zcLR3Z9jMJfKK35/f1xsYf/aN/dMfBXuelOoc9C4yS9GasJOjCs8GIvR6vGTh3jXHy3L7T3Pt3/+7f7Zo90rT70xeyv35pwXfL9WDup40x61RsVdho7FZ9lcBLJVAH+hN48ik5EofmLFvJKJasEoI1CgehMCPX/8W/+Bd3v/qrv3r3a7/2a7soyCyAFNnv/M7vvPuTf/JP7vqUVjoFy4xkpCwnck6/LDmaRfghI5eWgoECF+U1WX8JKIjieA6HyWyZ7X4Kzy3ee2oGguf2W7/1WzujhEZ44uQZGivf+73fe/c93/M9d3/qT/2pr3FsnPo7W9xbv+P2CMxM0llCNo6wBF20hOxtPTvrYOa5Z5WgK1eZbIFsZG/ryp/W1cwjVDjPs9YKbEtlD30MvzZxL2EDZ8zFMGBjG6MBHYVeE90mkeH65xgZnhKP0fH++T//5ztdjc6GRbLOGUy+67u+a9fI4ofUo64541KyfgZQpLxjMqbNhxgV6R10E4EGaXEa6xkj6Sx/+k//6d2cSoDKc3Uax0iNmTn0L//lv9w1RqK5jltXElhgLvV1mwRmNsgMjpjy+Tav/FU2z/JYkjgFul847alNuWBux6CuN+fjNE7WdeTkc6xMMvcVdIXYM/TGV2SkNS4y0lrXVwmUwMMQMEejj9E96K7JZKSDsTFq5uU8rmoruRC72wzMnY5hf56vpaxKRY+tS5dbq//Vv/pXrzfrNzaaNfvP/Jk/c/dn/+yf3a1b0wa5FZf7nj5dm51PsIPrmMFZ1lJ7DQ7FVHDaqvqX30zwUxK6Mkait7M1+u2XWiraeEnCmyCxVJMi9zyP7/7u796NFXb7aVO75nh5mBXk+r9if/Qbv/Ebd7/5m7+5m4/z+Bs8Y+s2/l/Sy5iLXyRBBlnL2VxipxKgmKRLf+6rBF4qgTrQn8CTZyhkFBTBmKySlCBhHGRIpZRSOHL2I6GakqCUxl/8xV+8+4f/8B/e/ezP/uwu+y2RoCLZvu/7vu/uz/25P7frzzFOp5Sm66QcEUocBPplhnscBA8pnAgFSiJmGsWEYNC7DllKFDdCIRk65xoXl2cJZXhd26G+zJ4/NZue8vwrv/Irr7c5zjD6a3/tr9391b/6V+++//u/f6ewRcmvwvYEFpAHuMRpwF9m2E4jXwx8lLFz1poHuJUX9RPWQWu1ZmOR52he28Sm5Vl1vp83PBgIUmqa8eCXf/mXd01gGxmcZmOMuU3cS9icTC4MbtnYks2pikMuk8/f8R3fsTMYnCubz3tyD/Mp+kE2r2TxL/3SL939o3/0j3aNzpINK+fAn//zf36nq+mfyxpK35iO8GQx0S1j0NDnaAM6CF3T/EmLUY7ByXv/yl/5K3d/+S//5Z1+nIBRsug5vmaADg70/V/4hV/YzacYQvXWFsZa7VayM6+tGz/0895CRuZIpZTwnMcTkNG3/JrZKgJWtjwi7Jbv+xrXllKu0R0ExURGkhfkgkZ/IB/TLg0Av8a9XPqdOf4m+3my8ed+7ud2jRyMvmC9j3wkB57C69AauMV68hQY9BqfPgH62q//+q+/3uh1sbuxrdHH/tJf+ks7e2OOXMi535fe/Tyykj40E2Xmmcd+J/Ntnrk9K4H585Yl5v3+P/tn/+x1+5rA6VQhi33tr//1v373F//iX/yaikHXnPt07Nhq6YzRufXsyRz6GpttqhhtEbBrTMTWSJbN3zUu2Bo1siy2xpdWact4EUCdhlmCy9kFzCP7m+wBY/e/5ni5dH7eyufZFugMP//zP3/3T//pP339mABBM3iyc2v8Ai/pZe1OUI+xJjBRM1ftn+O7YYtJAH8DFF/SCOm9LgnUgf4ExgQFVLSUrCTGQgZCQkDPEJYFn9KT84UYGmfpt5/6qZ+6+9znPrdrDNUpyc0gTXGL0nJOSY6U5LHo+u5/8k/+ya7943/8j3eb2kSDcw7ICNJc60O9CIVE81EUo8jq3X8224yLKaXEIHHOa54jdF/Z+HO+c81npsM8ZxWdcmaRZxiDhN7YSskpRvsf+ZEfuXvb295296Y3venBFPw199333AaBZDIbR5T9RFtbD2wQKf0prWg8vZQM29t4OvuvgnKc9Trloj1Dm4kf/MEfvPuBH/iBXZ8z67pBO++JMoCnrCGjAXn80z/90zsneirAkEV/4S/8hZ0RRSOjn/uLEzQGNvoN2SPQj+Eg2Sp6hpUE+XEYPLfX8uzIn/mZn7n7/Oc/f/eFL3xhJ4dt5jUsLtXXbpGdZ28tsmGn40Zf40Ckc1iD9GQIYx4DJ33TZ+hxPkdHjp4s0O+HfuiHdo2OnHMVn2PwhedJ/ubsUQbsn/iJn7j70pe+tFvbM3b01hWGN+2xDUTHjny6xXF67JruOxLq2Gfu+/8cqUSXYmhPwDQZwrh6yy/G3DjNzbsEh730IyfOeWYc6JGPekExCayiU5AHHMb22FNGPpfAqslM4EiqJZkT5OMXv/jFXc9ukXWO04c9g5ykT93669A6eGog/K3fa6/veROgh3BMsf1p9pScxRo58Na3vvXuh3/4h+/e+MY3fk1J4C32lanOos9Z4zl3fJ65Pe1y9MhUOJrnH/vzlqWxrVtx2ulxSRlpXGJfo+emWpJ+Cy77RpxnItBSsC4dOtcjkJWe+OY3v3nX2EVjV96ighPbYmyN5Nksbf83/sbf2LHQ6O0zIex5z5yvvbvMI3NJw8zzyTwyhzT2mVla+5rj5bnwt9ekM/yDf/APdgmFs1qSdYmdG1v+ipf0mkeiGWvYsMVo9Pg4zflvBBpoTyVA8SU9x97rwxGoA/3hWJ/9S1PRYXCPoVDPeW7Bp3DYQKeMGYUnGeh6jvMPf/jDu0Z5SzYX5YiR8S1vecuuPydDZ54pIkLepjYtGVMWW0bNGYF6NpATPzgDEBgXCQYKnJ4woIRoNtvJduLMOOc1z7rFfZa2Puf71n5mlp6apbHWRm4yvsboqvccY8Q2Vv723/7bd+9///vv3v72t3/Nmb1V2NY+oef9PuMnm1bKvg2ZZhzlTCE9Y1/KT72EDNtbf+qUY2s1R5210TO0nttUvOc977n7W3/rb+16cmUG5tz6fd3a9THk5LxmMjzBbOTQzLBl+LWJ06y7D/Wa2RvLbKg892uUhcUk1XVwsanVGA0YwlPakMMvQX5ro56XZZDnPT4U1+XvTKPcLBMZB3oyDW3w/+7f/bu7xqCVIAtjha7GsKU/R187du/LsRDD5DQ8zuC83MclZS9nxr2sAEYOjcPwve9979273/3uXc/YGGMeJ0qCfxgCZwUdzpN3vetdu0bvTMUl69g1X9OIu5xH1zzPMZnKxo959KlPfWo3dgTpkLlpDJQxjD5kEOt9zDPOUvVE/1Sz0c2HeRb1pY4vLOhRafaAMTR71rf8YtAVOG3OCXaa4+8pZ0YfkpFbnhE7n23Ozo2MFHgXGWltjIy097fmsQfo1zo65vFrc51/rHlo3kwZOXXOVLqzxpkPkY96MiEBd9Z7slHD4zFec6wsuS71kPvGlX+betehAPk59k4Jmt+Si+u1ZhmvT20dn8eLxV7y2HaNWXb8sebiHB/LsbhPvpFNP/mTP7kLENbT4VIZiN7+vve9b6fHsVdGj0tw9qnjcTnHYnvT54ztGXwWZ/r8XI6+oBeyR6SKBdk1zwGfR2OeMzYekstajqrOffnLX97piPahbDX+TS9Y1b5fYxdN+eYt9hu+n41R8/upBqr/m3/zb9699tprO3ujdTzBsltkvq/lcgvvu8XxcozLpevUffPq1O9cMzftEz/+8Y/vmn12bOd6jnNrlEa32up16n1s9bv3fc8+RsZcqhxbB+iZCTSgx8cWY17GFvMUAhSvybLf/bIJ1IH+BNfqFBAAACAASURBVJ6/aCCReokWlMGmcXjYLHNqvuMd79hlUifTpg70rz7Yh3SgpxSpZ+Z3U3pRdNc1X0qsJHhibgTWOinrQL/m09n2u/c5gpZGlm1/9fC3cbymFJcMwkShW6NSVlJQioAVxj7K6a2UkH1ITrf2WzJdoyjbWKSEE4OBgJlsJsiVW3Og38qmZM2m7dYd6DmDmpzK2dM5L3AewbC1gfaaDnSG9pQFtzGcZa4fa+xwAKfKjTmVMpbmW5yg+sdyoMcAnvPQZgbPdLZMZ6FMmRjY6CHGSAyOa9e7ONAF9NznQGfIewoO9FlpYmYK44FR9POtg1GemgM9889ak/Pa9f7+FF8MvNNRnLK0566XOCSIRM+gFWe6OXnLL2tAgiatdSkFywD3VDOjjddUWdLHweXfGV6tgeRkHNdrdII1z/DaDvR5dEaqG0ROrrm+rd9DrhgzOVYN1ziyZjn7W3SgLx16qQiiz59TVtr8TtvneE5QjvE1j02LUwmbjLtZefCaAY/3Pe84z63fKo89tXWcXE7whXVrOlS2Ht9rvy9nU7MhXdt2tOaa6Cs5BkdvTiZRY+oyD+n4mxUp6F2p1jLLxues8Tn/3G/masq2m0fuK0c46tkn0qLfykw/R4Y9JJc1z9N7XpID/bH2e8tnsVYvuMXxsryX+wLB1o69Q47dMMr3n/Kdy8Ce+/TvazvQ53XPoPNT7uOa783+fDkW60C/JvV+93MkUAf6E3iqjMAc6LJt9POMIRklsmze+c53vh4pSPmrA/2rD/YhHeiqAjAAy76loKb83rWNXiLEZpnXZDWuzTKqA/0JLARj40cxS2aDK5/OzcdwdDK+JcPW+iSqWTMXcoSDPiWqRTG+hBLVtz6qPKO/9/f+3q5Zs6xTGqPIBz7wgV00uCYQ5zHG1T5+c0P8WJvjuQE5tjG+dQd6AmAS9BVnKf7zDOVkEB6737Xj/poOdEb2nDWvxHecwe41wQFrr3Or93EmOQNSy5E7DHeMcrfgQJ+BFMYC3TOlA6fRP6Uv6ZnGB8Mz/UOAwDKDcA07DnTOc5kwnhmnIV2KXBHEw4Guv/UMdGMujk7jLC/zRiAZ51DOdlzDZe17nqID3brtugVxpXEwPcUXA7wqViqH6M3pmbV26j2Zh6moQC7n+K5UZTj1+x7y/ZwMgiU1QQXWOiVh9Wszox/yetf8VkqpJ0jUWhgZae2OjEygYXTyNd996D3XdqDT1SMj7VdTReqxqhxgqUpdxguu5lIyH7PO3aoDPYEVnHuyX7WcX5szj+khqTTjfhKwoJ96ifUjZw/rw0FPH8/RWMmaZQPw7w/pAI7u/ZTXcTJZIkrOoE6wgn4rPffUdYDelfOprTmP/TKmcgauPmXGreezyuFDOv7m0ZECZHN8DxlpX5FgcO+bwSpYZtwmEFTvXhIkMEsWk2HGyDx67tRx8ZBc1o6Vl+JAf2q2As/vFsfLclwtq22d4yxe2lDi3J32zbX2nX020GWw8rUd6Mcqzqydn1u+b3LOvmRZnbYO9C2J97teAoE60J/AU6ZM50whTnTng6Yx2Cizq3FOUfzqQP/ah/qQDnSZt8pXaQxfMUDbRF/zxRjPaa4pl690naYqwZpXHehrKD3ue6aCmuMZKGtTcbyvnO5DXLU5ZoxrDHIyKDXrlazzNKWYjUslgNaWYn6I63+pv6HM3mc+85m7z372s7vnlswH4+hDH/rQ3d/5O39n1xjmrlWm9FT2y43a2g3Wqb9z6P33RTofev+tO9AZd+Moda0ph+iepuNP5sm5WZX38bmmA10ljBwlw0E3M1Ssn4/xcsahikFKWJLT5pXGcHcLDvTpiDUeVDpimJRVNjMwOTRcN12T49z6TvcQJHWOAToOdE70+xzoss+fggPdmBOsQT+Pzme+cIAkE1d/ThbTofH6VB3onAMf/ehH7z72sY/t+msHml5rzstQyzFH+jiyGKlONba7RnMtAdOCphn9sue79l7iUkbu3TE9mnXBHlWgt57j5Sm+yIvIR85bzydHD1gLU2WJc2nLQMNrO9Ctt0rpkpP2q9Hh6fOP8SIHIx/1ZEtk5KzScqsOdM9L4wxXujrlqxNU5Vg0zr4E1lv/Zqb6dKCTozPLPBz0nHnJ1Df2csQLXnEKnrv2nPLco3tnHbeGP7V1nDxOuWolfDlSk+V/ztp9Cr9976V3CT6nCxkvj/0ypnL0mp7el4COWV77IR1/HOTmlTkl2CDH+ejNrwSppKrNfQ6+uZdxj3nu5Dl7alr0W0deClzxOmVsPCSXtWPlJTnQH9uJvtwzHxs7tzheluNq2iCXx3ytHYN538yKJufjQJ9JQmu+c9o/9x2Z9RAO9OURHI8VsL9khvO+APc60NeMsL6nBL5KoA70I6OBgZcCa8NmgdlXPvnSQWVRE0GcaGJKac5msnFPSeRDDnRZnSkRSbm9hTPQKaJT8WZkpYyuzYy+lKvPU7Rzzg6lcWZ22DxteQa6MvvOVtcYUo0bzTi69DWVCs82Bm0RtngqkagZB4moXntGya070Ckg7jPl8Nx7IvcZsk59LRXYKLgzOi+l82a0dcqWJcr/1N899H7PNwYYfe51ZinMSGp/9r5psFuW+7OOJIthnjk2lctjyvyae4wjLA50ZcH//t//+7t1K+NSz4GesVkH+hqyX/uerZ3FcaBzojPYJMPKOIoDXU+unFqW+dDdnTPmpuw153MurP6hHKKue84j2XZph85pu3UHOrnIUcpwR9/J0SOeIRnC2atnXNzSQXBNBzqjmgoLgtlkNicDTL9vQ7ssw0rORM76TDafMbZlbV07nq19zvl761vfunOozoDHx3Cgp/xqnEHmUnQlxslkQTFSzkw5MtG4p2fKCk+VEdk6/s6RpMdpTeDNPgc6Q2iOkXgKDnRrqGBXcg+zjAu8EtQoeGzrTNyn6kC3LjqvPW1m7Z8uHV9lls1KCf6cse37ZsZZjk9IufVzfi+fMRcSyKw3r7NWrF0b5u+77llpLOeTmo+3EGQw1w2y1zxNBSI8ORrs++h82V/pn6oD3fMgH9M8g5Tj5tCMo8X+ds16t3asXduBbq1KwLcAjcjIQ1mvkZHJwJ/70NgsjP2591h7hi3dinyMjOQojow0j24tAz1rS85nn/Mgx8fop+7BsTf3r3O9mvo9lrN0+3TsptS0sUfOpuQ9XnG0c/TlM/gvM87WjsFje1b/bz7MM+kvXce3uLb5HbhO/SVl880vepigJ03QBmZp56zdW1y7oCk2JIGfgjAe+2VNtwdIY6vMkTQzGPDajr/MFc/SPiVHWeZYy/Se65T1OQZiWVUgRxbNOei7jRc6bY5lMUYkozh+zlzLsVZr9bhrczlnfLwEBzruqUQwq3485LEIxkqqN1iT1+gHtzhe5hgj++l7qTwZe4F+rT028i3zNPtJe0rPKkFma5+VOZ7viE0mRy/MLPRrOtBxwSSJKHPMPdbxVHGap6JNxmKOK8lzrQP9nFW0n3nJBOpAP/L0bSo5RSm0HNlxSm/tyKCETkM1ARClj6L4VB3oy8AAmz3tIc8/JoDjGCL058aWUrylAz3jxZiRjeT3bJ63KMNFOCcz0D3NjDpR6M/ZgT4zQMzDKG+XnhGWDfIse2feZQNN+Z1nYeWcw2Xpsi2ESDIXYoxJ8IX7jVJGMaPoxADjvTMbNhHUKUeWgBpGlak4eV8U1y3OY60DfYsRsP87lvJmK/nDgS77nAN9ZqCbD8k+50BPCfdLxsp9QSunUJsBROaANTayee0m65Tfu++9uOR8V/NJEIhStdZfm7V9r1t3oNtUJoMjThqGB8zf8pa33L35zW+++6Ef+qGdw/SpONDJ+ehNxnZ0AP0hB3qCmMha8oX+Rdb6e+QCR1AM+6nOsGZs0fFkY3KkczBlo+97H8OBPs+V9fsMkAkwNA5mRuI8q3U6R5IRx7BoHtCp0nCKI/HQ2vFcHOg/93M/d/elL31p1/DzStANp5A5pKUk8Zoxs+Y9T9WBzsAkAxYvvfu45GU8x2Cq9/1p1rIZ/BTdyLp9iVxzvb43z9ZzNq8vKeFuDZr6X/YR+lsoc49lAlr1HMupvODan5sDPRUBIiPt6XIkCH2AjNQEx8xg3EvGss9e24Eu6zwBP/ar2WcccoDGcR7ncWSE3lofGTnPFDYf1rx8NvKRjOSoi4z0+VtzoMdBY40xXzHMWeDZnxsrxk+cdObODMRewyVjIbpJnA9445zEiwSzcfxxAHLY3OfoXPubx96XfYj7/8IXvrBbw/WXruPHfvfU/8ct+l9sBtlDS+i4NQf6l7/85V0AuqYk+WO/zEvz0fqm0fWMLW0GRV3b8WecZY2iX2UPKHAxMtJ8I9sTyOkas4aQ0zMb2BiIk8u4YGuJfWkGR3OgO1ZCcgq9PXbMZKMfez7X5nLs9+/7/5fgQLcmpwqI/aC/e77GyEO96AeOJXGEjQCMBJkd0jlvcbxMXmQZWZdmj5wgsbX66aywQobliARri2eUY4vWVsMxX3OMKbtMjsvS5+g593BNBzqdyLxKm1WLHksmJpgxAQbWsKxlMwCoDvSHWhH6O8+FQB3oR56k6OzPfe5zuzNiOUdnhuiWg4Bip6ynElJve9vbdhvHlO+yEXuqDnTRnDPTIxlbayPSt2Bswz8zUZJVpidMtnSgU+qTOSIDaUaiXXovcbBG6U92mA07JeE5O9CXGSAp3UUpPjfafVm+Kw7lZNdRyGzEZPen+fuajNNznjXlK1nnNokz48V9phKG/0vEp7EwHZOuPed45WzaOPpkxzBs6nPurvm4RWZCHejnPPF1n9l3ttQWTnTy7b4S7nGgf/CDH9xlom/tQJ9BH+so3L1+5miMYeRy2rlrwNrfzvvIrTmPbIiTlcGosu916w50jj/BFBxZHCHZDBtjymenpRLBsiTdqRzz/mtmoNOb4gzmGI4jLYEB913zMoOVnIlB3JqbtT+ly7Ppnxv0QyxyxApHOpkdh55x9RgO9GX2KAeRrCfZT4wjrimyZmbnz6h2MidnsjJgCLZIwymBoC/BgW4OffrTn96tqcZc5olx86M/+qOvt7UOpbXz6qk60I2tHE9lj3NpIJTxPANLcw6xdcb4nZmb80zXS3UghigVBlTY0WKoT7bR2ueY9yVjcgZKxgH3UNVWDl1zMm3ilFLhI5nMZN1zc6CbX2RjZOTMKuasjHy0d0850kuDMvC/tgOdkToy0n6VjCQfDxnBXVPGIi72oRo5GSOt9Y1Tl3wkE9gz1ryWma7kSmSkOXFrDnTG/ZxzjmUCOgUmmAdp04g9Aws4t2eW+dzLzYB5dpQZAJjqB/7dOIteYs/HUcNArglos855DlsHbXme2YO4HmsAPVK/1omyZkxs8R5jNsfp6ROIbrxbq27Nga6Cm2NNNGPpsV8zQEygmKDhOJHnuLq2489cS2CZfQpdVZPgNPfDgkfszTi+2W5cqzUo+9joZcZBMl05Wn2n9dBcToCQ3ndFvgsO9f0c6ebXmte1uay5huV7XoIDnQ3N8zSH2GVjU3PvD/USoPOud71rp/sLsttXQntezy2Ol3l99FJ6u3mnJ/8TqLC2QhJZT/5p5FaOSbBH9pzsRX239XrNi74xq11m/utnlYxrOtDJY8H6OX7DfSTIYG0gwJp7PeU9CVSwR7EG8jPRU/V0kbzqQD+Fat9bAnd3daAfGQUc5850+shHPrJbFONATxRxnG6XlnqykBGw73znO3c9hS8bx6fsQCdoZ9nTcyKvL52oKY2dyPk40ynGWzvQRZwxulMmKPtxiG6xoVw6WGP40NsgP2cHOsXE/KMI62ekP8PCdOiszZCcTryZJUfRmI6S6UDPRoyy5j0JDjk3ICQlxDxbm/kYfFOeLGWVbRqtA/6dgcsYxmRZLmlmoDMWp5TuPKeWoprNZCLI950XtHbu1YG+ltRp77N2xYieLJaUItziXKWZMWmDmaw944EcsvFTkjYZdZc4TmcZPXMsRyOsdT5m/TZnjLeUjPzkJz95dhDNvqeRs7dmtpW5Zp2YGbYiyzVOE2vwvtetO9BlvOTYBetrsq6NPwEUM5DikszKJZ9rOtDJhRj3yeQYnfX7gk887xlgxwlK5pCx5kaybqyfOedXv3b95zRPuXPfkRKr5sBDO9BThpkxKee1cmI6F1fjUJllMOfxJtOJ4pnm6BDGEOXpU4KX/ImR5NC5388lA/3zn//83Sc+8YldY4zNekkWK0Gfs9wPVas4TUK8evdTdKC7brIsAacClC8tc2iNzljWJ6NMb26bc5pxOY8dWDt/9z0bn6d/0620rY+6OGdMXPMzkcEp2865bK8soI0O+9wc6HRz2aDmt97Yij7uXslIjb50qS49n9u1Heg5PzjVRlKO3bzc9zLHIiPpNZGPemt8ZKQ9R2Qkh9uaF3mTealnF0lG+6yW8phnoM8kCsb9ZJtZx8gxTnRr2dQh4zS37nPipaqZPyepIEdJZF86K5LhnaDGWX2NjjODqLFi08iRAsZmeHou17C/JNiHvIsD8tD4WTMOtn7PzJjkHE1VQPzwuTUHuvXUsSaC8YyrNa/YuTI+Y3vSL492y5w6pJPN37RX+8Ef/MHXk03osZGlD5mBbt31/DT7lOiq1p6sO3qO88wBAU6ule3mkAPdPPY9mvmb7FG9dWyeiZ45RuZ7HdsXb+0QXVaOSmXUU86MtnYleNGaRRak2c9K5tLcY867X3sECxmYMvf6HOVkHJI1KlVo9p05Mkpv3/Daa6/t5iPGsWedq59lTbYu28NF1xTsteUre6nYlueZ4ALs7Z81+sFzcKDbQ7MdJWDKfDR/jh0xNI88MSYSeG1+Zn7h5Tnlu+3d52uyTUVW3H2HMZOWLGt/n5nW13Sgk8WCClIZw32wIbDjrj3GdSb8ub95ZE6OjptHshzzPcWBbh5iFLuesTgDuetA33JF6He9BAJ1oB95ytOBTrGK4ZWCkNJYW5YAFKEmwtMGK06Gp+xAJwySETvPJblGNPShDf88P3tGchPaW2ag50wYwpLBPc6uSw2D7s13pDxlxgSDt2Zz8Jwd6BQTSnAapYQTneKG+TRazXLspyziUVR8Poq7DQOlIwYPEccc6gxCHGbZRFIEz3kl44MhilGIYp+Mx3nUgPclE9BmKZlNyXKZWcq5D4pTNj7WKNee0kYxbDGwTEfO2g318l7rQD/n6R//TEq5pvpAsl30WwTlzAwk4y3Oekp5yo7pzYNzssZzh8apOZIMwGQmMbKuzcacBiLzRanIL37xi7tmfmz5Wp5tmUwi/56jVmz0ZPuk1YF++hO4pgPd/Eh5Wb+z76zRedXG2Dy3jLyRUaWRM8latY56/oIp9GvXTca9GPOM+3mMxkM60CMjMBIxr7lXhkPNxp/ukpJ47nuWr6eHJHMn+pQ5Yr1S6jNleMkXspLMPOQ0rgP99LkzP/HUHOiuPUbHmRm49vzEfbTM8YxfY5hRjwFOsxfJ8RuZv6kesnb+7vtd83iWoMxZq8eMW5c99cf7dB3oz8OBbg2PjExgbpwAh/bTkZHkajKPGbzpiQnatceIfJRVtuZl75UgZX0ClM0nY+6xM9CTBR/n5DzyhJE8wfP09enQm8eA0YPty8j/OJfuS8RYlsqfx1HMctWzyob3WNsit2eFJPu/2GK2tr9Yt1MVjhPu0nV8zVg55T3LAHwyJ+OebnJrDvQcqcTByYG75oV5bATmcuwIerpb9l70z4yPQ1Wz5m9y2CQ4jJ3JGL6vEt/WjuJcQ+wbAjRkpnJScaDn2BBjzvXFBjaDW61HudZkXMbhPe2CxsOs6ugZJCAEu9hPcuyjgAJ7vxlYuu85bc3FGp1AAr3vT1LF2go19PZkx7rv6PPWFvyiGxkrp1YONV5mIBT+2T9YJx7KgW7s0wPphDjFvrZ0yq6ZX4feY63GD1O9Z5FAFuMlx+HNALtDVY+2Hi+X3t/y89ZTezZzUC+wJfbKQ9UAZyKBOW0d0axDqZyiNx6zJ2UXnetAko70qSCBuzk6v2MeifuQGehZk/RZg+1D1h7jOqvNuL8ECejtoWOPjk3uWPBOnO7mH52EfylHDi2rhyRxwvVKqBAwqveb1laBSQIScpQHxn2VwEslUAf6kSc/HegUqihLFIQoofpLSwBaDJUISiMM4sR7ymegW7yz4OdMIgrt2rODtpiYBNJUDinbiXrc+gx0v5Xo/JwZmujQS+9lnuXu+pUTTEnBCDhCjoBjxNbWCjgK2zyLkuBPNKqNgw3m+9///ru3v/3trwd2JMvm0vta8/nlGYSJ7GPAoJgkwjr9msoQMwtxOsz8e84p8n05SsH9cghkk8YoNEt5nWMsZfxIpLPNDGWU4kj5SrBESiJFUbL2pDqFa5v3YUMY49Y0YriPKKt6YyRrjXuYZ4SteR7L99SBfg6145+xEUsEqz4bwJxXefwbDr/D3IkBzhqQTZ9PxRCqj3w7Z4z7LvNxnktFEY9xdW15T+M8RkXXes2SkcnEMp+M7WQympPJPshZUimXidO+VzPQ7ydzTQd6MuWSeW7sZPzse045Qznn2yplTi4K0jBPyEJNVks2kfoZ4X5oxiUo0rqdrIwEQT2UA31GtJMVdIiUX56ZlYyNieZniE8mOd2UThpnAWNHgtn8ewxvy4ydQ8baOtAvW8mfogPdHZtvM2Dl0qoqyQBhYNeMy1Sh8N3Zs5m/M9BjbWbVvqeUjKvoZZnT58rLy0bD9T9dB/rzcKDbr8bpRteMjDw0D32GHkRGWu/JRhmzejIjMpKORzbaZ6zdh5ov2W/pEwxtPqUCW84bTwUivXmXSmFkVgzEfnvLFy6pusCmYI1JgJ11JkeekLFxOOrj1BZkQ47OymWHSv7P55EAQBw4+zgW8J/Hxvmz/WG+f9oCUnksmbhbc5kO/kvX8S2vzXclY1KygUAPnOLwiX2DjSP2jTj7Hmv9nqXK1wYHx85lT2dcuE8OeL0xl/0XG0aqaPnzmtfSfoDPfUfzXMPxN+0b5pq1RpPQlH2Z3+XQfuMb37jrBW0m2NW951qXmczLCoDmdPZ7sqPTXEN0d+uacaK96U1v+hrb077xsjUX4zlHLdmjzGqXa4NXpqPOej4r3dHxE/RjTT81KQUrQbTWf701J/sH8+6hHOizwoq9TWya5seWL8x9d4I1PZ+s1/ZOqtNwosv+jR3vqZ+BPu1S5mECkoz1fa9ZsQWf6UAnqyVr6Mk236/N8+pT7STBIqn4irtxmmqAHOmzUuBDOdBd17TRLZOg1ow5633GKQ6zIl6q+rDZzmMVD8mpJIRZ+8zByblnoK95In1PCdxPoA70IyNjOtA5tSxCDJ82bJTPnCl8bomZ/LwFnmKWczsIgyh9T9mBjlM21JRahiuNMv9QLwI95yYRaPNsaby3zEC/5j3FmUPBpzAol6icoH6e//JcHehzQ2guJrLUhnGWwUtp6GMO/jgSPLMoKVF8Z0msGDG8n9N8Rjb6M96c6mvPPszv6nPGLkOvDWHKInGie+W982zznBlEgfLnmX2eCgiUzpzzZvzbLM1NpI1NIhEpmjOT/hyjQR3o15n5s/KCslAplymYa4tNYJzSc0zmTrYsRWrsRV7qKfHJUl17jty8VvM02QFYbF0y0iYmWec2aYnUN6/iME+JsKwBT/kM9OdYwv2cGbnMJGDo+exnP7tr5hvdhaGeHMg534xol2Z0LUsyivyOg4DOkqon+V0OAr9/6Hf3rePzKAQGw9yfc7vJj8g+8zK/w9lIxxD4qLfBjx5l/qUUJJlscx89z+cYNGPU9Ezuu6460M8ZrV/9zFN1oF9211/9dHQgHGJY1ifozPpt3MeJYIwqF5qWM8vP0X22uofl90yZvPzztX5z7fdORyLdTwCOvYhslZZw/7rXA+3X8tz3vmuXcD/n+hLITXaQA+SHPaie3SJrv31RZKSSwJe+GKfXZKDTx9Y60E+d73GUJABfCekEoGER57+92UyIiM3D+pNKLMcyx+5bD7InjAOdbkrmphKdfWOOYdLTUeknGi4JMnhI+8ulz32Lzxs31qif/umf3vV0Fw41mXZY3FoG+jn3nBK89FT3NjMI6W2xVZqXHM2a8bHla2tHccZ7yjZznNNTlband8ZuwyYru/cd73jHrheokqSAtdVlcixRAhGmfY2MSzVJOrijeDRnCSdYJUcw3Mdzay7m9lx3rUcJatp6L3zO+CAHBBg4Z1lvLxGHPFvsQznQrZMJsjAvUsFv6/OoyaZ5FNGsPsrGzHmeI17WVPLberyc8wwPfSYVRxJEnWNFcqTIvs+qArA8Eo2sFOySpC8920uOYppnqtODUzVCT69PMhUbUwL2ONLjS+FXeSgHOi7GWxznSU45pWKksZngBM74BKYZE7E/W8OtcUn0OuZAT0KZfU4SwHCZfquWcN96lvT7njuBOtCPPOHpQLdQJzLVJkiUU7LQ1mYg7fs5C1xKBOl9X86ronDYIDFSKl+UMpt6SrAzajXXInLQtVFgYgjVUwY//OEP7xrB5Dc4tCnVcaTpzzEEW+CjpFjwU1ZX73pSykdZoERl28g91Isyk4guG6acHU6QEyJ1oL86Q/PWM9D3OdApUimXR0nnyEo7VBliOp4T0ZjM0ygtKVWbrAOOZvNGo4jkDGRZdymPp98XXZoIymzGrCnKIKUcWaIuzdGUvDaHUsVB7+/5rZk5lfKC2UhRxGbp72Sa6M3DrF0c6FGqzNUEApxiXKoD/TqrmXGS9Z7DeAb/bLEJnI5iv5VgEc/eOEvLkQHu8pRxESpkWUo56+N0ZsA5lLk9qU4ngvlqjmQDtzbqfu1TMp5nhk+egY0RwyiDsGbe26hphzLpm4F+P/lrZqCvfdbzfTOz0qaXcZzuRA+0lm6pN83fPeZAj8yhr3FKMIjr5/o/52WM81nL52+ZOzk6xD3F8aX3YnikQ9LXBLlodN2UnfX/nltKuZyxAgAAIABJREFUb5sbHAmyg8ixfF5Pt3Imuub7ZkbhvKY60M8ZrV/9zEt2oJMLqZxinWVkT2UmmYbW8ZyBHj3RPGb8dsannpxLcPShzKDLntL6T7unmXkyK1utLdG6/tdOf6f1irEUb739qSAsDir6Z89Af+VEv/R1iw70BHKTj/QvsjGB3MlAJ6/sL9gUNIbtS1/HHOiRkXTLfY77+2Tk1G33XWP2iuYk+0GcAOQdp7XeHI2Oy2HOtpBmP5rgswR2n6NH5zoy7+wBPIPopwkYsu6xxbie6Kd01VSUcV1TR7j02dz651+KAz2JIuxcgjAdc6VnS0gAszFAL2M7pNdt+dra8We8pzqgno2K85wT3ViPY4j85qwly7UcS5dKT2vukUxL1Ujzy29FjzDH4gyjO8gk1gTgxVGv37fmb83F9009h6M4Nqstjotcw+vQe9iR7VEEzuo5+2LPoos9lAN9HjWVqmJJLLn0HufnycQEMek9i+ik1t8PfOADuybAw+vY2r/1eNnyXn2XezMfcpQIzq5ZW9piZgUJSSD2iqom+GyCKgQxZU3Sk6WZb/OoQnM0iQ16sth32j+ae5zvcaLHpqmfjuJrnoGewNJUvE0V0RyPs+Y5WMPdj/ti85t6NnsZPuYVHcN+Onvqfd9trOV9AgkSRKy3fuZVB/qap9P3lMBXCdSBfmQ0TAc6hS2OKwu/RSzO1y1KAMb5rZ+GRgrHU3Wg4xSn+Szbu7Z01BaTlQCyodBErKW8o55wrQP9aTvQKWwxXAjMiPFOf6wyRJS7WcKdspOzYMw9hohkoPq+bJg4BFLG10b0vpLXy/GbEsHJEjAGKZQaZ3rKIFHAff8sER/njY1IMu6nAuS3pqHVd7nulBSaZ43aYCYbgQM9Eelrz/Ra3lcd6FusVP//dyxLQlnDkjkxI3PP/XXjPNk0OcPY5ojSbU5lzBn3p2bMzGuaZ8TaTIuktfaSDWTE2tcsP52zl/Vbl4zEJJzJ/Ryt4N+SOa8n0yLfDh1LUgf6/U/4Fh3oWYPNDdlKMnk4CPxdCTUbT+tyHMP6cwIPJ5FjDvTMQzJhGqbu+93M031lFxkkIt8YBmfAI8d5suyNbQFiKYc3q7zYbMc4IKgnpS4FeMYIqXetMoLe+c537uZKDJ5LuVUH+toV8P73vWQHejLHyEqGK3M1Z/fR32KAMsdSYp3+w5gpO0rv78keXY7Ny57MeZ9eOqjjMNPfQoZZSu/HaM+BSJc1/11fHejP14FurYmMzFmZZKRmDqVcOUddZCRd6dLXMQd6ZCRHcbKu78t8j/Ninl18LNgheqfxPitc2F+ldK+1JQHV7n1W3mM38v/ToXfMibKPV4KwE+ydSgCuw/NIooW5OM+kt88TWCA7XxDolhWmLn221/78S3Cg52gDMi8OdLodJzqbQc4FNzZju3wKDvQZ+B8HOie6e7Tncm/08llRJmXbc0zSmvGVCmeRbQkK1dNxcxSM/WpKuJtLcQLq9yVsbO0QnQ5biSXWgHDaOph8DbvlewQJZS3U069iN3vIEu45oiTBiElc2TrIwNyb+yjPO/swDnTHX2qCO9as+1uPl3Oe4aHPJFnHdRp3uKZk/dIWMyt92icmYNs6lUQntqYZGI7RfQ75BLjHuU7GxSHvehPwzS7LxqSxzzyUAz0Z8jk2zrhLctbawFc2ptyT+0ugAluJ+8u+hf1sHl2673nNIwO8P0cp6KfeUwf61rOk3/fcCdSBfoIDnRKVjDxOgEQ86m2QLn0tNzQRtBSOp+pA51S0obV5ExlOYdcYUx/qRblUOiblXqIYy5giXOtAf9oOdPMkxx8YZymxbJytrQyRs7CioC0DLkQDUmYoRtloMZAkapLClkoL+n2O+2XkJoXSBlczRhO1auOXLFcbEMoSZZBh0kZtX5b4LM9LQWXYlC2RDHeZCqIaKVLJFDQ/OTg4OmwIU/nCe9Yo++ZxHejXWc1shlMOioEsGQZ6Cu+lL8EVHMSCNzjVKPt+kywyl2z+9MmaWZOtc981+VwMDYweyRYSxJGSlqfcy3Skp7zfKZ8/9l7zP1zMn0SXkyEpSa0nPxLowpCz71UH+v1kbtGBnjlm/ZRRmSwe84M+Q/fjZJ4ZrJfqf4cc6OZ9glmMtUSgG3/LwM2ZVRZn9XIdn+XxyJxZ2tTvkJ9kZ44qMf/JnhlAM42N1pBk6tCtUrlBL/vwfe97366RM5zwOT9zjog60I+tSIf//yU70MmrGKw49hjXlTeVpWZ9iWHPmM0ei8yRQUbn0TPA+zc60dqSr5c9scOfpgfOeWTtSdtC7l967UtDoXUkJUytZXWgP28HOtlofHIqZf+iN3fIR3KSo46MZB8RoHvp65ADnRyMjCSvoqPZO83XLJ9rLZgyct/1TV1zWTrZnMza4/djE+IMiK2IXhgZfEkQ6ry+WY0pZ9K7Ns9E8FAaA37KvNLlVSp897vfvXM2JivtUJW2S5/ZrXz+pTjQUz7YvFxWgowDnV63b35c+ry2dvzNhAPj2z2R75p7TRLArMyUI5XOnWup/pIsUH2qBNoLCoRJYJDfojuk7Qu+25qLOZ9Kmvp5hvlaR92lz/rQ59m/2OSSBWwtxM0+SdDuQ2WgP9QxOPZUn/zkJ3fHbunJhMgW8ug973nPrhk3a15bj5c1v3nqe+aRerOa58w4953zGXCef+xjH7v76Ec/uguAoStkP00m2S/qyfPYdeb3RS+O/iGYzZpgPNkHxJbPHjuPDHwoB/q83wQSzPtfw9h+OjoV+/DU/Y2f1157bXfkiHXcGHNvh2T4vqo7y6DBOtDXPJ2+pwS+SqAO9COjYWagMxJkU0RhEglkw6S/1IB66DKesgM9Z3NzNMQZE4PsQ03EZKDbVMwMdA7RrTPQbfJtWhORF4foFkptzp5zP8YEo3UM1yI8o6y+tDPQKQgJ0tBzPHMA6Nc60ON4zoYtRxJQ9lMiSM9AISCDYTbHOMRhT6FJ2/e7yShOZrjoYeWMNIpSNhmcjHGg6zlsktHgd6chaGlYieIpctGapXEGpvKCce86YkzmHElENcPPmpJky7l7zIFu/huf7iVllm7xHL59XB9qrVr+ziwpjXFKQx07a+rQ9c7NDoOAjBUOYmPdJkSjmHtOMlX05FsCK45l69z32z6TcWX85qgF69al2bvXeDaC5VKqU4nOzB2bvhx5YqPHKBXD7aFAgKfgQLe51dxvzoozVpzflmZdyrqxNrjm0PO5NQe6sZ8qDyLBrcsczJq1f5aApvdpgo+M7UtKoh5yoLsO80Sjd5JxcW5PZ59NdLLEGSDmsR9zg415gkMEVAkkJIc0a3Syk+gRxjdDBNlz38v4sG7gxHluHUm1Fj2DxjxiKE7Kpb78nBzoH//4x+8+8YlP7ALVMibctwyUBBOcEzR0aB69NAf6NEoxHkdfM3dzJrHe+5L96c85usCfZyWHuY7b4yVQ7BxZt4U8sg6lAkrOgsxxJe53BlBesu6ce63Jgk12Df6uT8MsQWX0Ps5TmTP6Syu1nXu9l37OuJlHXXgmycK2Ps4zTuOw3GLs3GIJd7pMZGQCsCIjyZnISPIjMtK+Yl/Q79pnc8iB7ndls5F5ApgjI+1t5ouxOTKSzI5cPRT86BlkP08vEpyTAB3/HiO233IkBCM3uZdqF/otdKV9nFxfMizJ9nkU2yztjItgIfI4TopU3bjm9a19vtd830twoJuXkRF0r9iH9PQNzuYcrSBQPpUItuS+teMvlVjsd+19je3MPWM7TrLY8cgYc+9SORMHdY5qYPtJhRXrB3b2gX4rweD6h3Kg0w/YM8khPYdtqihuXY3tnPGRI0ljs6KDJXjWNT+UA/2ca1/7mRlEbGxG76f7exapVsveLVAzCSprvn/rebTmN6/1ntjAjUv+lI985CO7RofIsbVkE5mUebXPJpSEkhzJyoGeseR3snelb84Kng/pQL+UI50qAXAC+GcgrYDEHAdAv8qxU1tUzaoD/dIn18+/NAJ1oB954nWgH58Sh85AT0lQDkBCMlm0lM2Herm+ZHHaYHCMMG5qW5+BPs8mS1RoNreX3i8DQsqm2jzMM3cYD+pA/76d4eQcB/qMpvS8cs4Og0kcaTZTlJuURPc8l5k22cDtUwB9t42YDZnmO7NJ8385n8ZmVxBAsgE9X0YeLc75+4we07CcUosc83FyxFlvQ5pyVpTYnFXo+hMVql+bnbDGgc6Y6tmk7P2tOdCnIfpWDEpxrKWcVcq03XfW1Nr1ZWbUcJ5lAzIrIBhjGRP6eWzA2jExr4cxORto353NJSPmsWMW1t7Xlu/jWMwc5VBOFQdyJJnHgufM02RcHQqiewoO9JxlOh3omHIOfPCDH9z1caCfUp3i0HO5NQc6Gcu5LIBCI2PNEc06GmecDLs4hvU5dudcLocc6Iyh5onfpk/NM8zmXDS/Up4tgYt0AjrOnGM25J5xWo4n8HcyhxNAs0E3tjntORr2vTjPEmSWbJ3INeu94CxzhdM/JfuWxx08Nwe6LIulA13WAAc6R3od6Jet1rPSjnkZfZ6uljOJ9eRWstT8YpzS1p2cTyywNw43Y9R4X5OZetkdHP60dShrUPoEQ9LdZvboDGh6KL2FDjGrNpFvCe4j3+d+LwGT+ksdG9dkfui77SEjHznSjaOUEY0DnXxkJN93dMY5136LDvQEYBmXCcCKjHSP0e3MqcjILTKeDznQrQfzeL3ISPJmviJDI0eTJck2se81991k5+c+97nXz3y3TsQJ77tm6XjymNzN8UfnPP81n8nZzZwL5mGOBLPX41yLs4HOkiMrOCqyn9RvEeyx5lof6z0vwYFOLiQwnw7LuaTJYjTuc/zQ1kcrzGe6tePP+peEBeuOc7/NP2ux9TfHgJHh5EvapXLGnE9FFb2kgwSZWt8zzznqrB2Rdw/lQF8G1rve6ETLDODHmHPWk7m+TEcfx+lzcKDjnYp9xiYHuuxzfSru2efQKe1/NAEXa15bz6M1v3mN9xiLScrAamags0km+ISzm0zKESOHHOh0rwQKkXEJFPJbHOjmZuZl5mYd6Mefbh3oxxn1HSUwCdSBfmQ81IF+fMIccqAzpswSR8nWs5l7qBenE4czhdsGOA5QPcV7yxLu80xhv8fhbVO7RdlFikgcaTZLs4QTQ3cd6Oc70I3FbDymYRBvG6hk7DH0xwHu2c4zfOIoyJEOS2Om749iHKXPhjeZOwwus0rDzGi3Ac4m5JgDc95HzkRP9LYNqM0LR2AMnpwtOQNdxvEpZ8hnDh9yoOeM6DjQ/QYnunXhFl4z63yZ2fXY1xdD9YzizZ/P3Sjb+KUpFaXsmMYJkX833nJ2sayVZIrb2Jwb7RrDcjK0Lslov/ZzUbIvx6ZwxDAUa+QILjKr9IJPknF1yGhz6w50kc50Hc39ms/kVzLQpwM9zpstnDW35kC3XubYC07gBFHoyfYYxD1zzlBl+fT+nky0c4zRhxzoZE/OOvMbdKq0+QzMTfKIbjWPF1lm5DCoJ+tc9QnfH/m2zBgXGJCs8X1zzjiJjLSGMDSaO3pOlFRsYLiNwYS+Ml/PxYHuHGAGNA50+lmCsnDMOYgc6XWgX7aC59zzZGIxpHEWpJJKdCoBuzmL07NIoAdndBxfeoZ3xjuNMS9Zqo8V3GUdSmDlDLI0pqyZcc5NGXpML7yM+P//6Rmsmey3ZF5xKAhcoEvS96Lzra0ItfW1Xvp9caBHRhpfOZvSeEmFljjQIyMv/d1bdKCTgwkoJCunjHS92adY+8nG9773vbugw+lEOUd3OORAt8ePjPQ7kY/L4xjIafIxAefZ+x86C9p3J1jCc89573pOomTB2q8lONifH+qM8TkPXav9afapM1lAEF4y5DkZzgmUvnQ8P9bnX4IDPYEtdLnoYdHzzIfohsZmbBUcTlu+tnb85ci72O/YTVIpiw1sHt0XOaO/VM5Ya2YlJbos/YKe4ZVECXrDGnvJ1lzM+RxNo1+WKt/ymZ7zXdb3rPf6VPTx74J6noMDfVb+MD5lnnOg68mdBHHZ96Q8ufGy5rX1eFnzm9d4TyoVJVnH3LU/0uxDoyfS03MGeo5guO96ou8bQwIxBIuxXWhe0eHNT/qn79emzYpMzDXI9J4Bj+RjqoQ95DGz816bgX6NkdjvLIHtCdSBfoRpHejHB910oOfspShIKemW82/XlEw7/ounvYPwTkYxp2HKPeqV14nz0MYim+FzM+RFxyVThIJgU6NR9i8ttZhScjKVKVhYp3FGJhqXwjY38mto+b5Z+k1wQSLXGeMZfRmAbbxsTjiLci7ymu+/9D3u2SaGwV9vg8hoz6m1RQn3fdc3FTasKWwiuilsxk/KUjNGOFsuGRcpsx5DUaKDjcNZChLjlCczRzy3lM6ejudzDblxspqjnOcp+W9zmOfL8cKAxNAs4z3lgXNm7Zpnt8+B7lklCpQia74lMGCZHbLmd7Z+j+eTbDO9cZ0s03OZb32NW37f3NDYeMfhY0NhY5GNOAbzjFibQU6gWQFhy+u6te9ihEwGByNxgq7MX/M8pTDXnp176w50JVhldiiP6H5zXIDnwnmubJjeGrVl4MMtOdCNfXKGjEkzJyJnXOssyZ31Xs8onwy4c9aNQw50vz+N8eGvXzrQUw2B8SAR/YwKM6Kf4YH8IscYWGfJep/h8NCs0ynxeuhcaGM7Bo15prrfYBiJfkUvSQUi1zdfT92BHjlrPXW+n0ZH8fKMrJ05uy4O9ENOpFODo+4r4f6pT31q95xjRNLLzIiRafkMbm0NXl4P/TcBXinFbuzJhM1aLVMsFZ/0xpx71vDOvOYAnPxVSmC4w4belaO66HGPcVawaxfIlOoQqezg3+iL8/ri7Nef45jc+rnTiRM0bR9lHYnedwvny59zv4Jlyce07O3sJ+0ZyUbNcR6zesGlz+PWHOjWJcG3OfaHnmQPlmxNOmVkJAM02agxTEev1p8TZHbIgW79S/DrDDZbBpXQXyIjjcnISE63fa+lfUPQac6XNs6tMWk5zste/DFebB3kjmeitx5qnhe9JBl+KT2d6hznBsXmHq3LWZP1xm1k2Kmy7BrclvYDOk+qElqjyGQt9o37AhSvcV1bfmcCWxLcMivdefbJCLYeW6c0Mm/LQI+tHX91oL9hyyHyuv4UXWoeMTnna9bSBLtPHehSO6a99HNwoM/KJGyB9O1Pf/rTu57eyO6lkQ05LoiNbc1r63m05jev8R5jKlUT9fZHCTLATPChRudO+XX9vmSE+wJbEjxrrK45WuGpONCxsn+zrqeM+yzhbh1PQP+l8tuzbwb6NWZAv/M5E6gD/cjTrQP9+PC3YbLAE4g2Jhx1aQRoDMspn8bA8pDn3nKCztLHDFBpnIQp+0QgRaCf60BnzOOAiNMFF00Ee5TQRGPGuHqc8Kt3zFJtNoSJytVzcFFCGKjdR6Jx3d+aVx3o91OywYjyQpHhaMr5NJwG2WgLDInjQT9L+npuyQTnhEkWS8qQxeA7S6kzcMzKDZcoSFFiU4KM04SBJZmHxqPMdwYv48XYYVA+JZJ7nwPdb81Mr5yJZX5tnYW3Zpwv3+PerUspkez6Erl6C9d3zj0d+kzOlMtRE/NMOeMhm2gbGGc5ptkIWmOMSaye+yul7ckxaznZZh0wj81vRmHZx4JAsDqWmX/rDnT3+ZnPfGZnAHC/5KNrNj84zxkX9QzQOUf0HCP4ctzcigM9gSPkYJzL+lkhhBMl7/PMk82l55xcU8p/37w55ECnU8yzW5MRrp/PwDV5PjkrPeu4oKyZkcOAlUokjA85754ewQBhXGtkwZoNevQ/84NM5GBIs5aSJRpDEqcFWcPpNF9P2YE+s38Ex+WMP4aa6Hj0AfOHE52jbRlgN1mck01Ev/UcNPM3xrzn4kBPcEt0JQ7MlGM3P5KlPY87IKfowoyWxp+5gk0qitDnco41+WZsGvN06OgAZN5DnWU8x8AhBzoZFOMsPSpVInJ2+2PLZmsNZ43rsR5Nne8SPfYx78vaTzbm/F3Ot8hIa1nOpVSZJmvmFqW7b8WBPp0r1vhkfdGTZGWbj/qZDWmM5jiQZDwLNDvlaKj5zA850M2JyEhyMDJyeayOcZlgfvN8zT750NnS7jHfQb5lH8WO8BgvjASxWQf1KnLk2C7Xc2rm7Np7WJa8tn7NgKe133Ot97EBTS50HsEv5rBn+Bwc6AlsESzBeZ5jTez1yb7IsZzJLAiYvrflUQNbO/5awn1bB7p1kq5ofurn0XD2INZ5fappGRvZ31pL/XnpTD91zj4XB3oqm9Ih6aIzMcYebFYETWIMfXTNa+t5tOY3r/GeBFZlb5KKh/Yn9O/YrNkeySa2eMGuhxzosVvqrXWpsmHMxl7FCR97lf6pZaCnyg17c/YpevpU9pE5A90c3UKvrgP9GjOg3/mcCdSBfuTp1oF+fPhPAyoHukVfk+1qYzVL+awxyB7/xdPekezfnMWScjKuzWYi2dr+HAc6o885r5T+tXG1cUkpScIvmQkxrJyanRDlNmWdExRAGXa9ye7KOeCMhu5pzasO9PspGTuMZ4mupwDGOJ3SujYUDDMp0aqfJX1tAvP5nKFnXZHNEqeMX/f8UjZb2dsYgRiCL3VWGSMJ7NBzWGjKL5oHMchSaBm7OPD1a88S2+dAZ7xJFiPDajL2bcZuIRvJs5sO/hjcGd2XZYbXzKNbf4+xGGewXhZqnF2Mbl7WF88smaN6GxyGYmPUWH/OL/ePiw2xeco5k4ADa3ZKfKV0d2TaoRK6t+xAd78CKaxrSvlbH7JekVkxLurNlZxlv0XJ4FtwoE+HpfXY5jVBUnGUMLaSt8nYwCCZreYHY0nk7/J87zVz5dgZ6DF+Wj/jhNDPZ2B9TWaq5xRntX6utbNEnHEeI5pnTu4ka9CcTwbKIflDtqSKCkcKJ1OqGVhDU3HEhl+Gnmony/J4T9mBPg2P7psD/cMf/vBu3fBKBnqyVJV79pz2ZfLMIzbWjB3vWTrQOfs0z/c5ZKBjYg3NkUh0a45wjQM9erb1JFWk6PLzbHNzZR7Hk/LGerqW4DDj1eeNVeOWQ4y8yzEdl+pha5/nIQe6cZOy9K7ROpC2xZq89hr3vc81JCt+qfM9FL9L72F+nnww7sjHNLpTjMLW/chIDvTIxy0qAtySAz37T/IjBl7rSxyRZIC9RGQkwzUZST7aY0d/1J9TpeWQA91vRkaarwlm4yyfL/IzlZTsmclGbRnQNT/jvlKByJ7PPedsaXI/mXPWDGuO7zrXfnDpuGXjyFrIqZMzYgXM+b8cpcA2kPPf9ZfuxZZHk2EWe4u1+7FfCRxO4gR5GTuQPe9zcKCzvWVccioZs4Jd9O4/djjPO5XylJbeMkBsa8fffG45hi5BTByXkfXmIZtFAkTW2i32jUtjg16QY1TYSQQlqOZgrqzJdJ3fvTWXc+aT9ZvMSjVOc2FWyJxHF5LbqRhCN0rQET3o0gCx5+JApxNkrWU7mRUeyb55BKM9z337nn3P8RbGyzljbPmZ+xI2BOprgpisRVrs8MeO+jEvU11FgJA5mapSxqwMbU2llegAy4C9p5CBnmMq+FES5KvnQBeErRlfWx41VQf6FiO+3/GSCNSBfuRpTwc6Q00MlBZlZx2nLSOdTxlEcaQmM3lpZGDEzXmsFLicx6qnMEYZtoFLNoLrmWV6GPYY9TQbKxs82QsU0JxRqT8nMzwLLycxhYISr9S13kblll8MZClfTQmPsZECdM7L80kGG+NeSqwzuMyNyjwT6FRH+n3X5XnGCUohSSm5tee41IF+/9O26YghgAEn64ESrTGQ+6RNRkq06jkwkhHh8ymJbH6Yi77HRtB3RgmiEMlu5ZijBG5ZOjSZCTlewDhNRroNVbLdjX/rQNra9cDmNooeB1wcUDkz7Jy59BCf4SDMWVV662nuHYvn9MpYttmzLulztpu1mlzIy2bEGjLLU2ZDyFjvtcW6dUt840i16bMZjhPKRs38MY9xESBjnupTaWJWFbnvnm7RgT6zygRRKK2mmb8JzrKGzYABzz4BMVtEPd+CA30G2FnHrMsx0jEyxaFpDMToauzP0sSzhGsCb+IgXTPGDznQGZyidzJkRc7r5zPwrFLtx/tzdMbyfZwACeCyQZ8OW4bB6JMMy2vmuXlBfzBmBIgZQwIx9Axu9Cp6CF4yDDhTlpkYSwc6XZus8jzm+FPxIXoUA0xK1DJwMoyk+R3BaJpnEwfoNaqKxGGE49SzzaPw8zw4zjnRP/ShD+2csimdOtdRc3IGeE7nw6FSuDnWx3PAIDoGPfwpOdCX2fcJTjDGcg6xnuHMvcVRkBL2Pp+MUE4i+n2OwjFX5lEDdBPfofcMo4fJPk/GEEf1DFjJeZ5L/X1rWXjIgU4GmafaLMVsP7fFmrxmvXop78l4JL/numavGxnJgW6Nog+wB0Q+WqcuHRe34kCfzhV2hxjBBclHfqbSVtYva24CWPTRJ/U5/usUPocc6MbjtM1ERi738Z5JZCRZYm1MdaV9Y5qOQhaRSQJwrBlp7ivONHLGHNQeK/g2FdNSEZAtgm5nP2a8Ws/izHHtaZc60M2Pj33sY7uzZfX2gjmj2bhISehTnvdDrTFkRHQM8zcBMA95RN2595r1yeft5xwtIBhWkEeqH+rJz7zXeiX7XONAT2n36CTnXovPbe34SwIDZ6Xm/rIvY1PLEQTsmPMM5dhjzxlvqXaTBIMcn0KfY/OxhtyX6cqGsk/+bs3l2DOae7tpB6ZPR49KaehUyIydS+8eBRvFeW49c3/Rv5OVzkZ16tx+Lg50LGNPIxMjE+iTZMqaylv7nuNDj5dj4+nc/zf2EqShZ1fJ3pPMiPyxH4xcIqNmxbT523SLzENz0b4vzZgVwOgYDjLZWE1yzAwsvXUHOj0DI050+tXc91h3EuxF38Ap+5Zzn1E+Vwf6pQT7+ZdGoA4eXuASAAAgAElEQVT0I098OtAZHrP5sjDnXBMRyGsdTfPnKB5xklG8Zqnz6US/dQd6zhhPROM8n9r/3fKL41nUOIXHnz1XgvecLDL3uc+BbkOZ7HY9wTdLul/KyPUmC4XRYJ8B4ZDC1jPQ/386yfa3qaAMJsNMltnSgb7M1IxywxhqDtvw2Txkk8uwYQ2wSdEokTl3mhN3y7PJXH/OPNebowI8km1q/OR8QMbjY5GgS1KUYRsKSrJ1MmeSUm5v+WUOmu/mjp7yHuP5uUE0t3a/s3IFI1oMAvrpdKKoZzNMKWecYAzU45KjLmKoz/p1a/d7zvVMxxWZZeMSIzHDVMocmiOpEqFPGe1jztJbdKBPxx8Da84msybE+Om+c9Y3x2rOfHfflxpdPadbcKBbn61dmnU655vqrcHJWHO9M4Mp8pZxyeY/zmHz5dTI8EMOdJlFMQT4zWTNLTPLzcccKUIftZ6lTQMCJ0CMkAwaOTNWz/DgbExjm6F1jQHSOEppbXoOI/onPvGJXY+d78nRMsnat/mfL7IoDlF/jsMC71t2oGfdSHAFowcHgpYS7u4zZ6AneyBHIXDIzmdDTtMRPHO9tSgOqkMO9Py+5yBIL4EFZPGtO9CnsXcGqZBVyTo3DuIQYPjN+GBsYljPuMd5Bn2RVSnliHPKIZrndJMYycm+GOnNnWSS0qPN7xiQfX8My96X351VpdbMmWMyqg70Y4Su///R/a1vxp81LUFmxou5abxy3kRGyhCKPr88YuOcK74VB3r0ezLS3iHngAvsj3zUm7PJSDffkgVmHqbSm957IyPXVk045EBPJSnrqvVuX2b5rIzgGiIfD+333Q8dUCM7UxLdHofzleNOs+5kraUnPcaL/LDPzPneHKnZb1pTcjQXfSUVatzDpbrc0oFOr8ue2bNJ5bFz7GTX5mj+JhGGLS+6/hYVJK597VNekvWpJmaMRofXJ8DO/DQ23Sf7JZ01gZbGLjvkJfJra8efNXieocxGFd2VjpTqMO5JMECauZ2Kj2urnmSfnLLT0Uf19Iwkw1hjOOniqEt2tn7fWrY1l0Pjasotz57OM8tA58gmczT7GfM3emaCCRMIRo4lAFU/9xXz+Ji1a8hzcaBjmqqO9izRJ+mU1lTzSyMXzrHHskGkkit9V4ID3Z4+a08kiN+6tWUFia3XK2OJLKK761PxkExKQFeCujjTc4zSvrFkHZvVMyd/YzF7V+vAHLNzDbh1BzodI0H89ufRp/Qc6NkPG1cJZNkXcHDK86wD/RRafW8J3N3VgX5kFEwHuoXNQmXRslinjN6hiKlDX0/ZSjkc37uvFN+tO9CnAZVQjMKm93+3/PIcZ3ZSItTPLQG1z4FO+MluTUk7Suma0r9r2c3Iet+djcXajKtmoO8nHUdTHOip5HCfA10WSkodx7iqbFbKqc0SgLIDvCcbEg70bORlFu0r8bp2TMz3LSNBXU+M0J59gneMm3MMKykNxghto5moUMa2W35ZgzP/bYBzDrxn4bk8h9fcGHs+NjEMLAyAnlWMbcYBo0PkUoxeeutWMm0YnJKlcU4pzltkGqNJnCg2r4JlNJvWGElsXnOup968OeY8d7+35kBPNYJk1ivJykGgWdey5pGDNqUiu/UM4ViYM+fKyPn8b8GB7tkwTmjWRPMi88O9pvSsuRHjNCPUDIATcBSDiYzXUw3Ghxzoxl8cePjnbHP93DgzEsz5mxKM+mlAsCYnWIJBchpgOAJiHOT0XvNy7THk4hIHsiotOCRA0YY/x0Iw4M8XA5RsYo1RJBnoT8GBnux7fQJR8J2yjx62ppID/Tkc9NajzNFDpXAzXzktMMuZxObXU3CgJzsOwzjNjaXIJr17Sj+zWsigZH6615xDrLdO5Sgc63SOK8BI1hB9zL7OvKcTcZIx0sUJSh+KAz5VevJ3a0MMyDlmJwFoa+bNoffUgX4pwcs/n3Ut1Q/iQNcbf5lz5APZqAl8neVu1zqH913trTjQyT3ykdOKfpAAWcbolFHWm7veq5lrkZFkENnCcacXEJZAlLU65CEHOn00MpL8jYxklJ+vGSyWMsU523ffMzhUwt1+wT1pKeGeYPzLR+Dp3zADpVMNkBFewy9BDLOEuwoxa51f+65o6UBn70hlG/pFjsfw3G/tJXHCfltjy5tHDl7iTH6I+zTHsmehb9A/6PKcvlOv8x5rFplq3s2jTXK0TjIaXfe59721o3i5T5kOdLI7z4ocZjtRuU9vDbY/McfXVmUxXhP0YTz7LftAc8dcSiao8TIz+Oc+eZ+zfmsuh8YWmZHgCb9Lz6Hj6K3Lsc+6xwS+JlAzQQQJPtDPcu6pbGWNo9djodGJcFgzbp6LA50+miqOyojP44HIn5QTN69SxWh5pMi+5/iQ4+Wa65T5RGdIsy4JCmD7NE5z5jleqRSl36cTGK8JDsY8CSDWPrq+IH/BjBzN0c2XgYy37EA3/4yjHBMqIGoeIUq/fM973rMLnjCuYrfdIjCtDvRrzoR+93MkUAf6kac6HegW6Tg9LVzzDKm1m8D5c1FOKHqUjygl+vl9t+5Ad0+z/O0s6XYoa+YWJtTM8p0l9Ncogvdd/z4HOiFI8OV8Uc65OFjXKviHeM0ySst7WsO5DvT9lGaJW5GBHOg//uM/vjP050VJyxnoSwe6jUo2MZQ3WRtplLwYfylEcVIydGz5mpHcnnUiQm0CGO2NQWuOtShl0fRrx6bviHHaJs3mVuOgveWXuRIDu54BniHQ5vC5nPUdQ7BNNcMWmcbIomcUsCmxgTZGIt8895mhzEAYRyrHRJxzWzhRb2F8zAATTBhOcga6rNo4oTgVU3lGv3bjcosO9Dx3fRzosoaTOWs8eM4MAYIF9Dgkq+ySY2vyzG/Bge755jxkzgEyXIlozfMWPGKj71lzsCUYakaGW68TWME4GSfK2jXkkAOd/hcZYV1KqUr9nH/RWWbg1X0OPffKua3ZoDM8pIynMR0jpN9a85oBOp4n+ei79ZiRI8aNoKQ4G5YOdLKUw5hByp9TGvHWHegpMRqnr8yKGD8YQvKi39P/GHj05lAMr9N5QU9U/j5nLRubKYl8KBh1ZnHP5+H537oDPWXa9Z63e7YGM1pHjxBQkSAXxjgsMrY5ZxLMrDx05Le5myzCGLazT8E036c31+lkxp/fTTlTz4+B2G8wEvvOGPqM6wQ/mu/Ruy91mvrNOtDXrDzXfU8Cw40VTocEmJGR5nv2vdbJrJnWz31nb55ztbfiQLces3+QHYKdch4wWRj5SEZa/5OtbR+Qyi7mNvnIsK1Ptbc4utawOeRAJ2ciI8mZyEiO4vm6T0YeO37HmmTNsZfBgQNAECongPUgzle/6+/WH9fyGC/r1lzXBAImi/Ech8Xae1g60P09Mol+kSBEa+atvazhqVoimCDOw5SnvrXrnddjbMaxa17S4+1b6FJxburNy1Sgi0wzRpf65CWlz33vNRx/s4JajtaiH1mLrM1kpX3rrAzGYXmffnXoWcbx7DutW4KnsdTjl98yxzmwNOt+qlocqlhwDS777sUagEmqgeSYGr21IaXbXdM8MifyTD/XyQTmpkrqDL5gA0/AYpzDx2ynz8WBTh6wE2jW2WSI6+kBsfVaWxIstnbP/JDj5ZrrG5mdYGg9HTul7o2ryGmB1XOfss/uaEwnaEFPJ8keQXDWnJfTufwUMtAjLxPgLgg7R6/EvsqBPo/sZbNkQ147rg496zrQrzkT+t3PkUAd6Eee6nSgU9go1RZjylLOEdevdTTNn5tnVjJg5oxZ/TSqHXKgU16ygaMMT8fGdGRTqEVUMvBRBk89Az3nAiVicZ6rc+tO8nMmbozQMYp5HmsiWvc50GXozrNzbdq2PEv2nHucn6kD/X6CxnaieW2gUqKVg4Cik3FCiVk60HMGuvnGMZNyQ/PcnnmmLUU7zjkG4S1f8z7iSE0Wl/vKuuaac3aQfq0xOGXiUg45m3WO+lt+eX6MbymF5J6TLbGFUvpY9z7L0U3FmHOA4Y8BUCMjsg7pk1mecrcp/UYmkTMcYCoUJBsvY+Spl3M/FCmNX0qLMR7EWcM4u7Z01q050D33OP3082zB6fgzN5JZbbPLeJSNrjXv0tdjOdBn6UtzImsyIyQHAOOInkPOfQtscr/JwkuJ7WStMrzm7GU6WYKQON0iB1Lm+T5mxxzoOU4Bf9eSa1obwDGNY2SRI0g0G/Q4ARkgzO8EAgjkXPPKWkMnZHiMA933058iT+in1hFzKOer5/uxJk81f06mMXlyyyXc3XMcvvoE3jBkMxjlRZbkfD4943XK8s8gCHrifYZb4/WYAz2OaO9N2VOfuTUH+nRMpkw7R8AsE20c0R3MTXPOePD/qXSDWQLfsDTnrNEMupFNh84kzXPzzDTjLvqZ30twjN9LJp/f9J3ZOzHSzzKRMZLqZ/bfOXvDQw5035fMHbLIGsNpq1+rr62Z11u8x/yf+lWcUseM7Fv89qXfQS8W0GLcGX9KBzvWRe/f87I2Lw3B/s36ec6zn9f9WA705ZE2bB+RkYKBI/fMkymPsCIbzSEyNO8j5yMf9WRBAqvMoQRuHkpEOOZAj8xNILLr8luXvqwBqX4xnT/sKdaenN3qd3Om61K+XXoNaz9vzMahQI+TpReHg7l3rXG6dKCbHwlMsGbSo3CyPt/aa2bVWtuzl7m1tTTcZsAZ+Zg5liBEDipzNCWRyUVO9pQgN56TvMHumKBG+7tUhqCvnFOV4BqOv2lfjB3T3KPHCtKhJ9Aj3Ef2qOZlKnrOao/LEvVxmtv/uXbrVI5ysj9WacN+Oftk3IzhVGmyN1oTcHENLst5FE7mXir3WIut2wkI9n/u1VpKBsem6b5mAtGsaGRNSXKEz9Inc7RbnOnWPvpHbAmH9sWHHOiCsRKoj/M+uZB/z3EL2WNdKm+PrU2zGiX9PkeZGCvWwDSyJ45O828Nl6U99jmUcDd2zNNkimcc6o2R7DXNo9jdDunt5vmsEOcZGE8aHZgN1n5RFYqscdhPfXOZgT5t/dYPc9vnBX0tX/meJD1aJ89Jnlx+7/TVuL5UOzK+EkCtd332j1qqZFqz1wbqHxrfdaAfm/39/xL4WgJ1oB8ZEdOBPks2UzaStaNfe87O/DkLfCKIGBlzPqR+GtUOOdB9LhkXFtJEQ1IkZlY4AcNIRLGmBJ3qQF9m6OX8t2OGvac64QjKlEPV54xojA9lXdaBfp0nzqDIEBCDgLGcslSe1Tw/h2PLZv0UB9e+q45jg3Jh40mhERkoS8zvZ7NtDZB5nhLuxks2VpyQOWsz50/HWGuTlzNiU+LW/Gdw2PI1z8Uyl2fGuPVgZk9RChmBl6V/D12P70zWFlbzbK0t72Pr7zJ2poMrRvCtznje+nrXft98HsafsZr5Qo4loCMVEMiDZAMxeONCVqTZHHMSJuI8Z0wmyy9y5ykYxu9jSJ5lk4dNjA7Wc3ODIVaW8Sx9icVaI9OtOdCnA8n4kKWU7BVZVnnRUdx3jN9xUnFYrS1Hd2jMPpYDnSEpTjL3m+xT63MCC7xnZpbTtWKwi9M967r1Po5KxvM49Px5zZm413agzwxlsifHkHCgT8OFDXrOkTzFgR4nunWf4zwZ6GRCnIkYWUesNcvjMTgxZ3n8yA9j55Yd6CmZazxwsjDupGQunTsvDHBlWNOn/CVDJJmTF9mZ7EaGW2MxAXyHSrjPrHN6CqOyeW0M35oDPUF2KSnLsJ8MT889JQtjjPRv7mmeTZtAt2SGx6BrfM1zOffty3Jkh+/V4qh3HQn+y9mNdKVkdHmO01EePclv+u2M75Ts1J8S5JJxcMiB7j2MZ/RF64w9SYJUbs3pM8/BZuCka0XXvHVdwVxMgIVxQT6mGTN5GYORkdEP6Aan6Af7ZORjOdDNj8hH848+FBkpwCmBBa57ZpYbt9Yeazm5Gqe7P8+zlrGJDkkeREYeClp9LAe6+Z8sX4EBgqjT6ED0YnLefDQOBLeYn14PPcbx55ygl+jJ+uj72O5zWFy6biwd6Cnfbw9M/iQwfFkRYO1+5prvY8+ZFYNS2eQcm941r9N3L/fxM7DFnxM8QfbT5WR26q1jObLN/Izc833Z2+g9q1mS+9QxfC1HcfRX95gSzsZ29qdkdeahPjZR/cxGz9429zXtIBhFD6G7zapUke/WeutWgg4EsK2pPHMtLhlvM5Pc8419ydxPNSfORvJ3Hk9j3NMf6OY53sKctR9OEGaqASV7fQYUsruxteFAp40e4vv2vQ450H1fAiGMxZToXzrGrWVzX5VgymsnPaQKgXXW2CMH6AR09rysHwKVUhFhBgKsdfBfe7xce52aeuys6GZcxs6SM8s5g+2JcjScfp88wiUl4AUYGEvR161bscFygu87imPpQM+6qmd3zbrp++ZrynJrSip8zP3buVyzx9NjxL7MzszeHFuenn6R/Tl9I2u167n0VQf6pQT7+ZdGoA70I098OtAtbIlAS7nblD4+Z6PEOB3HLMOL8mYpcTaNLocc6InwT8ToVP6n0XSeleR3T3WgpzRYDE020DEq+b/n9sJxlmbyfCh0otwPZd7VgX6dkfCYDvRZqlfkszLumo1JnOTm8Wuvvfa6Az1BNRRBxiSOf41RI5l2FHAbshjbYoChJC3P7tuC6txkzUjarBOJxJznBK5d15ZHOOTc1qewNkyD7jz76xYNKGvHwcyw5aCQlSB63xiMs0fPwGDTYOxxQqTsld/hDPI5vbUwGZPz3EcGsZlt91SZ5exhQTo45XxcBikbJI4vzeYqpUJPOeLg1hzo5qXnn6YEXRx/89gFzz1ZVYzCxgpjCaMJh8ilr8dyoDOWJUvDemyMM4Iw+Een0zP8JuKbzpSStD5rI5/yqNY/88D84SiIIR2nZHjb5O4zDDyEAz1rND3WESQa44/xHH2QwVWZOGOdvrP2le/mbEl5eI504z4yZB5ZtAw8iWEq0fYJxqKr3rID3TqbksX0AeuHuZSSjuHHSJ/z3/XW0JwdPI2N9JxZoYahOyyOnYEemcvg6ZpcD2PqrTnQ7R1i9GKw5uxJIIrxkrHgvnN8DrkSB7U+JYEFcMVpTudiSJ0yfJ/+Mh0RfgfnZMHT11J2EkfXmH1P9Bnfay7HqU9GRI/Tc6jd93zXzqdDDnTXkPu31tiPuHf9rclffBIgqjcPEnR6a9e6fDbGaeSjuZRyreSk/XRe1vdZ1jYZyfq1FWr2jYvHcqAbYwlo0lvXcu65uZs5ZtzNyhpxvJOTdKhk0dkXR08kI+kRkZHmCoap6LCPxWM50FOJwHjAQgWCNOM5hnQ6dGSne5tlkNfO+0veZ01bZujRX3PsDMcEp47mOv3d84vz7JLfXjrQXUfWRg7N6FCcY7f2sh7NDNaHfm6n8FhWkjMvc063+ZaqctaNMNcniNp7ZtYmXWGegc45LChLS5DjWhuA+7i2448sjmxWLcpeTeMUiy1V7/pT0ZOMzN41ulZsHbPqje9OsIk9QYJl9XSo5bnxuKWiQr5v37O8NpdZcY5TMbLK/j1nnuvt2RJcMAOa6FAzQNH1YpPjK7DWBOEnoJCOYrwkAMOffafm+/a9DjnQc9STZ5f9Elmz1BWsXakwkP2V/pDj/pR5dug5kgOascIOqGKUvWOS4fQc6Jy45h69Z2b3r7mOa4+XNdewxXuMFXuhlG03fjJ/PS/HWWmOQkjiDl16n26Ii2p5qaYrqCNBjsYOGywnOvapqrnccy8d6POITs8q83wZ5I1H1kJzKElb1pZLX/Gl4GWecaBr7nUeYUGnTPCO9UfQSoKxL72GOtAvJdjPvzQCdaAfeeJLB3oMhT42I/HOMQbYXCeLnWLDaMlgS/iudaBb/GPwjZCOMjdLH6Vsj02o7z7Vge5zOceZELRBTqaIDeZze2E5SxsTrImYPyQwDznQYwiWpZwS7sbAjEpclsPf9/cZHDEdo1ORTqmv+WwyVmwYp2LREu5fpTR5GvdxtOhnhhnjWtYAz9P5O1EIGTMzD30uZfQ4MM0fhg0950U2rRQiDknNv/VVAmsIZC2Io0WfDCGbYMbfnIPGOTMz6mxUZcxoNiAZz74zkb56n8l4NmZzbIixOsvYZhOe6h1z07HmXh7yPdOJglcconobs2RS2ajb4Gnkc4wx+rWZO7fmQM/ZZDazmnUpxijrVQLxPM844BhGGEuS1UKHOGY4OvY8H8KBnvV8Rnmn9KVgARvqBDjRcWKYoZMZ54IaRX0zCnG0JTORIyWGKvpQzpQ3LuaZzNPxZ35NY+08fzVVTvQyw7OJ9jwuLeE+ZZoNOuf5j/3Yj+1+ZwaEeLYJFjnVge5ZLx3ouEQnSVWfuTZkfMwo+xwPRH/B65Yd6LNyhXEUR7B1luE1L/MogUr6lLJPGb68bzkvjakZtLtvPs2AKeMlBk/Ok1t0oMcxyZg6zzQkZzJWc1QWdsZBDL76OJD1dK+Ua1xbEWTJMfsjz3MGICQ4In0Chz2XONNdr9/NObr6mQ13jlH3kAMdI2vKPGomgW/n7EOPrdGX/D8uCbjSu865X73ku6/9WbIp8pFcIB8TYGecJPDSHj5zzD5xBspkH3+KE2re10M50LNGp7IcGZSSz+ZoMtDJSbpMznknl5IRRU66z2S32uPEuYdb5KPf4HiKjDRXZuWG6cgJY33KLKfCRuSjHudrlXCfZwoz1ivjn4ZbKlK4j7CgT1uTEoR/zXlpjOS5kb85o10v2MF6lmP74kB3nedUGts355YOdM86928v6zxgJY39bl+nEZjB6Z51qvPorUkJUjFfo48bkymFzYlHD8taxjkc/cDc5oAhU/WcQuQXvYR+nyO99NO+uO8Oru34S6UiupU1OeWcJSbMl3tJFSjrwhoHuj0fNvQ4e+a5X/Bd1iv7XX+OE5ruvOZ1bS5T/2NXSqUUjt15BCH5lOcrcCly6z4HegIKUwaebstpnAB8a4txE712HkGaIyzuk3uHHOh0uVzTTEJZrp/kT9b7GQC8RSbuoedpLU1ghTkkQ1hTnSX7KP0yEPlU+X/t8bJmzF7yntikyOrskfXWqNhTrS/2duymbCvkRY4UWPLK99G/ZyWgWU3DnMwxmkqwZy1cftd0oPuumUxEpzb+Epg6GczAKmM+FYOXmerncHNf5pt12rhKkhZm8/rJUmuQtcg8ju34vnLzp15HHeinEuv7XzqBOtCPjIDpQKdcxfhnoZ8GnXPOwfBdcVhwuFHMUiZ37RnofjcZCInuz6bTrc3MoESn+t1THegpDZYzTEQzJhvrOTrQCa2UZ9QTVjbFIssPRVeudaBT6GP0S7n9+bz2/XmZ6TuF//LcIs8sZx1lmBsrKZUzS9HXgf7VhSDlUGOwSelrG7ZpIGc0yMaM0pyzc/TGTBQ4G444pxigGJZsZvU2ATlf2RiLUcla0FcJHCMw14N5BlfOELbJZfxPqTsbmBn4ZdPLKUopN4Zj8LOW2BQar3qbxpSxtG6QU3ESJAPH5zkLEhSWs6cudbIeY3Du/2d+p0SnqOYYfMm2ZMPaUE0HurmdttYwemsOdLLBWmazFsNISqvRE+LkNR7IjDSGgRiJGakuLcd7bQd65ofxHEOynoEs5S6ToWVu+L8cU6C3UU6z1scJ4HmmlKTeZ5NVi0mMO3F8R99KicOcNRlngUCMazvQo1MsHei5Nr2AgXMz0H0/I0DOQNczoCTjNEcWRa+a8zb3zpCQAB/zzzi8ZQe6a7VGGgNTthtfxnZe7iPZOeaN9Tb65DTAGKcx0DEO0d+SIbEMppz8ZmlJ4zlZ8Ayet+ZAxyxZI+ZMZIzevUYvTrn0lOuM0y4BLimTbjztK/W5VjZMPdoYtL9JGfyZiZYS8wkeTplTzyZBEZwQnnUMqjKSTn0dcqBbeyJjrcvTyXGqofbU6zr1/Z5hzl0WfOa6c37p2uCzU39zq/d7/qmOoI981HveuQ/3mAoAxij5aA3VZx8wA6VOub5rO9BnIPYsVW78Rz7qOT1yprn96jzKZ8pI4y96E4dUZCR+kY968m/KyCmD/F9KC9MhIyNnlRbP5qEc6H43Tih6oaAzThO99SBrB7tAggut7zMzMkHyW89Pz28+N2yT7UcGkKvRgcgdjgX7U1lsWWf1l15XHeinzOrT3pvxl/1KzvzVqyYUPZ5Mypgje+aZ4MYBOaaZz9nbsWkm+ErPwZq5TW+wnmnmZGyf1u194+Xajr84msw761Gq9ViTsz/VW4+jJ9iTJshlGdBEzrpmjb6Wqhv+PO1/mCRTP6XKj1XMWOq31zzTeh5JhUUydD3nVMbSsysl0G9m5uM1j6ycJdzpatkj0WtTHl7vc9nj0HsSWC9Tdp8D85AD3RiMTS3l9u+TnX4zlW1muf4tnJn3zc7ISdcee6D7x1czp5KRzJ6XsvbseZyyp76uPY9OvZ5T3j9tUnF4k5Wc1fSKBNgZf0k4Eny3r+T60sYV57IgNt+fF3vUDNTaV0lk6UBP8KyePj3H37zvOZ7JeTYhR6JYDy59zYp49ucyzzV24xm45LfiI5q2uy0qltaBfulT7OdfGoE60I888elAJzjneY4xgCXa+NTBY2FMNL5NYpwPy5Jah0q4z7P3/HkakmbWkY1Vzhr076c60G3SnMmYUqe+L0Yw//fcXp5NnAYMYNNxcOhs0DUOdAbhONA9dxuSPCsckzl+KLN8bqpmdQEbfc8jSgqhOBWJRNjZHM1S9HWgf3UEJ6LfJsJGLUqy3gYixiTPJ0YgSrzMPcbCWUECew70GDV8R0oY6X0+hlcbmyjeKQ323OZV72c7AnN9SMnNaSTJRk8EOYOjxtA1DZcZc4yg1oY4u3yfjUZK2qX6iN76EiMnI4Jo8zjU4zTIuZYzg2i7O9/mm3IWL6MoeTZLg7n/REO7N4ZHjYEgBl2ydq3h8dYc6LO0GkNrShUbK/4ves6yBK21TUaL7BZcLi3He00H+pwf1kMbgIQAACAASURBVPJk1OmTaWJ8e/aRl0ZWjEB6G9YYiBh3Yiw3dmYgFGOKja/ePYUf3WHOt5RcS+as7/ReY+qaDnT3FSNQHOgp4Z5z1KYDnQPo1Ax03x8HuvLtHOjJREu1pTg9OUjmyxxMqclUN2IcsX7cqgM9zgt6cc4tzzmR1tqUefY+8yROIX0yVMI564j3xqCrn7rgoVVvGoKt0YxVjFb0jVtzoNNRUwbTHiJnJHKgZx80q5ok4DPnXOrnsSHzXO21AU1LlsnA1UeHznPIteoThJzz22O0TznTVKmK04Gc3PoMdL85s1uzBt+iQ9r6lkxIvWcZh/8tXu8cF+ZyKveYR2Sjf9O79ozBWUFseb/2WHk+a3WFeQ0P4UDP2Ld2T0c52TiD6iKfrOGRkWwfMwPQ/IuMNE7jhKeLRkaSP1iEX5zpWaciI/XmemQkLrmGh3Sgh4+1OJWKrPla1nuyi8Mt2WH0aQ6eVMow5rcOJI08Jy/jVLU/jXPUempsJsHCnjLBj7Ln5rpxztic47QO9G32JPd9y6yAYI6SlxzHes/deqSRg8m6nuXG2ReM3ei47A50frY830F2pdEB5/EoOZbEXJyVIR7LgT4zrRPkMyv6Zb1xv9Mhl2CnuVa7h1m1Ld+NhbnFzkd31+OQbE+BMvaG1q+1R3Rc2yGKRTJ7rduppia4YmZG5xgu65NnnSqbqTAQZ91MxnHtCT62V8ra5ze8EmiAj+AcTbBc1rulTnbIgT4rf3pW+5ygxmgST4z5jNNDttlzZ+gMXM2xASqq+HP2gPjT6a2r84gmMuCcCkTXHi/nsljzObxSRcx65bgTTm+9NcjLc2U/UJUklUliK/p/7N3Zj3TdddfxDvM8D2IIRAoILgCBhAgkseMkxBAH/t0I7LzGNgZigpIQkOACccE8z/OQoE+/+r5enHR1V1edGrp7H2lr99NP9alz1t57Tb81bPXCeT+yTm/wr371q4+z7ykAyD6obYX91/dsn3kLoFe9xZxu6lxs+9V75s4H4Bz4L3t+D18tPaIqV/ZV/BmfrxS972ZXdJ7x+PzN9I5zrwWgn0vB9fcfjQILQH9hxSeAzjgJVAU2YNac6mZM/FLXcwA6hlomIMM2AUBhnJkrBH1gCEHxWgB9AqxKl1biluKQo/BS73+L+xJWZXmY62lDOXyuXMohAJ3hXXScmVJVtucE0KfDtJ/nnGIyy7YV8V8WEiWl/kU5oRP+9XihfM4eL28dQK9vV9Gf9SE81sCZSvJ0oDIcMhjMAMpKqDnzRQPWC0o2rzG/dzriKN74SD1K6/lUVHDZHHsoZXufmxkJOgM+Ju32/s5b3m86CaYxeKqT/pR3mRlCTwXUZOhuAUK8vuwp8qP+uJ59lpqtv/XkB97V5xm6RZ7ja5XaZURnnNjnRV4zzme/00qc1y9zRvBuo9PPdeC9hrbRFJ/M6eBdAehkm5kBVYlc9GIwGQzkQ4bZc89wLwB6e8i7y1JooEMVZbxH/dzQodJiZkFC5Jdhz8xggtesQZ+9BIDe+lYW3F72vlVhAJ47Hxz6Zs+QLAbw0OlEl5vpVFUbmFWG3BvNCljhtK5HrL1UpjrZzQmXvuWMlMni9+mTnHHXAtDrgQ7gBrTa5w1ZS2VQHuuMmnzJHgHMA9DN3r/sH7SsXOi2ig86BlBV7cK6+Pt7A9Dn+9pXgGo8w+yZ62dnj7QX8bfpxN32SJzOmVPOUXvH83DAcDDJ0KSz3BuAPnVXfLEqGOSVvRLfnZnmzmVVMV4TuHQKLeffWL/pZLe+bJ5KyVbpxXsURGYu663s+Nc+B3kef2rOfvP9b+Xy/hyN5IV5Vt66RwB96rV0nzL5ODTJx2QhuZiMtBb9n5+nnVfAwLZl1rHrdwkAferrM/javiIbG3Pf+Zt8CwImq7bFUT0zNadujBeV0Ym35xQmJ9ExGYmWOYVnSWByko2ajMQjbwGgz7XyzPTgqmagVe24PF9ADnu0Vh3eg3yfwYZPZWc+pQNP/d9zTBusSmnWbVZHKEMUX3XeqnziOWaG6Cl67KF9+xKADiRxLlYJ9+dP/lzv/HdkAfpWGUWwXgF75FABXgW20OFUSpytl5zL7ieAtL+X4ThLcpNbBVSSYwWEsPEKZGkvP1XS/ZrAn/fmW/H83qlqF84mflx1GPr/PDtzBSZA63xmB+DtsyQ5WmTbzj7qx/LxS9MFHfIrBcDht/jT5EOzjdCx5c7JoIIL6D96fjdmBQ68L12d/XSoB/VzALr9XyZ8suQpvkgG5ceYmd97lLLerulsKSWgLp2APpYu6Ix6Z5nUZrZdwcKnBFBeer8cu29P+dys2GK/ALrZIubsQTqDdRNUabCHDskjf5MOzh/75S9/+bNhr0Rn9+OjsQb5aZ56/qcA9Hzo9tp2/3WPye9gPvqt//k//+d3abcpqCn93vkFnLOH+Czyn5nxpaod8b/kqyDXn9IpXrN+C0B/DbXWZxcFHh4WgP7CLrh3AJ3CkJJLaBPWlT1LYTZjyJV1pIy/FkAnYDB2TN5MkNUj572WcM9gME9gVtDCoesQgE6REK0PXDVTICawNBX8LVA2/z3XNIAg5SKQLAcugTij6oBdlX3xHLO00FsG0NGkHl6VuMmZ+VJPzAzW6Iqm6JfBap+XiWHmFIrOnDtljDNMKPWNCbYwbjp7ZbFPAL2eVAEr7nWPAHpAFMPVfrHvjunP+lYFbaAGQ9BZDQgyXxpEn2d+GyCTY8BcKVlzYLCZUyHngv2ck5PxP0tUc7KUYUs5z1i1rmWtmynyOVQ5QwNbPQN+GOhRL0tzZar77qLdk085K4o0P7XM6Wv21+SfnE8cDN6NUaU9CTlp9k7ohI84lxxSeCYj7RSw/x4A9FlZw/opQwr4M88e99anDFA/z8xtNGCkchKgBYDAmNVMXrMeewPosxQzmncmcrL1LtNp6KzZv/ass2CtG4zV2Wqld7OPOgPmzoczgrdX/tn/zRKZeHuVi8pOQGufuTSAno5hrwO4DWtfyToz52vBIq8B0HMyed9Zwt2Z7v5oW6DbtuyddZFJZOAvBSbgffcGoM9zZP8CzhtkYr38ZqlTe6yMZjqELJWqWuAzVbs4NuBve8beEoA+HWJk08x6RYdZnjyQcurLz5WQfQ3vOfazk6cUnIq3dP7tgfqS4yGG8/wU3zj2O+2jMgvnTKb77rdyoQF+1yigoKoB9/YeAQVmwGg9TjnOp4OSvEtGzuBFa1NpT3yUnZ2MnC2zjn3vvQH0srna02UuCookEzuL9px/FyBSpTtykk5EPlpTulH7vJY9vdus8EPXmqV/fV/6pb1eP260Sva6Pz0sOpMltwbQ7QsyisN7m1WPN7TWbMNpD/o9XlZG/ba3dGDT1C2tVSD5lDnoOvkQWVl/a+uX7DTT72eQbBnK5O8peuyhffsUgN47+s631AN9T7oce859rrWuVUE+CPKls+I8zsoQBbbgp1N3pWfOFgIB6D7vzAfWsH+qiAeAdVXdxN+XjW6/AKr8zowfVBFm+liuCfzVuiD6eP7eZVYx8rl8NnjNDFLIB1dwXrq6d5stOsn07Fyfee0euTRdvHtVtfhnCybAD7aZ0VXGODYzOn0ND+Lzrbw02YjH1DoOr5GRa5B92fdV3+gsPAegsxUEUxVcPLNv51malTRnhv1zvtnXnMVp583WeIKnyu5n59XawzsCbg3v7jkK/DpFp7/0fjmFFsf+TZU7s79hKIagC7ToHJFLBWuT+YfOFBpPuS+T3RAk7CzaKyUiCegzlM4/dB3qgY434G2HWi9N/Y/fl61s+Pwp1wzWdGb5hu0vz0f/YhPj+xOHmPob/pQN6TnObeW0APRTVnH9zUemwALQX1j9ewfQAaKywgwGW4YoY3ZmK4s4/eY3v/lZH5LXAujbjCvMtghygue9XWUMlWFHsOZk5wQ6dB0C0BktU9Hblkxyv6eizbe/fw5MDxyaWQU+H/DHKKCopGRQPLreMoBOYSuDjqGTAm7eluHZrls0n1lGnBOV6gSgz0xDf5/RhX4i/ygvgKUypiiIM7vmGAB9m4HOSXVvlz1SP1AOsYDdSp7d2/Oe+zyzxQbFf2ZqvrSvzvnuecbx3VlCdoJ2E3y0HrMHnD3McWDNyIKAcnMGNOcIx14RrdPQmyX/3ItCX4mpgj/MnKxlVprdi2E+HYn1fZ4tSnK+4E2+F60zls+h3Ut/W9CR2TvJwCijqB6fDHygVkCns1mZ+teUtZ7Pcg8A+iydzDCrl6cs5EpMz3XjzLB3GHdliXKGlsVE9yjLZZtR/NI69P97A+g5NPAmTvrKxjJKZ0CIPV2gmT1bOUCztS7bREBi/H4GzTij9eo2zxY5zkWlJO2pGWjEsCd/RdzbY4HLzsM1AHR0z4Hwl//yX350hs0e956t7Ptje7vl+PWe1hMw/5f+0l96HPScgmrQtcow9tG8gBH18vRzpZLR5N4A9M6RM21PVS7dXOUKsqJAK7okflNAE55JXwhos+fijaf0y0bHtwSgBwzlmLVnkmv4UIFWs0fv1JcvHby25V2zApS1z+4pkM2//T6AzDxbaZ3yvAXozOofZTn7vrdy4Z0F6NHHp6x/LQhxjXd2jgpKBEh0tukJtRKoFUN6DVlStR9ne7YAIUeSkacEmV0CQJ8lS/Ha5HuBXwV/JR/tc7pimX7kVjLSu80Mqbmms/Q0GtVCjt4F6Cpzm+4aoO/ckI3ZqPwUyUi84dYAeoGl7Hl0EnCZ45sOkO7uWbP37X8yMP+B94lXFFBSK79JvxlohL8E5NifZfbXVz556fcz4IeOVkCCdQu8mNXn9jhXhwB0fJt8KwNdy5J7vbYVx675nFU6yT6ZJbln8KezU1CotaY3FLSF10z9KjC4XtL5kmawtX0TIE9XJmOcVefMnrRXA83xgPpNO5ft51l985rAXz3ha1lYNjB+kj5Bfhbwn89y+tnsz/QNZzFdmE2QLdR5rRLVS0kZT+2bS9OFrCr4u0Qn62qvlJVrxq/jRcdWTZ36mr0xWxaxlQuysh+qTua7Zu/1qQM9B6CzC2QPs73xzWTLtlpNmbj5Llq353yzp5xne6z3qxJsyTDOX4Gv9grwHCBsdi7PCaC89H45hRbH/s2sPEPmy9hX2c+MLvmf+FWss/X286GLHpKNgBcGyJvRPd8MWZfPxs+Hrgmg84FMIJuOk7zc9q6f1SqcoQJsTtHrPNusNssH9VM/9VOPg05W8JR3T+9EO/wsHyx/MwC9lgmzxdUpNscC0I/d4etziwKfUmAB6C/shHsH0Amfz3/+84+D0CgydPbrpJQDz3NqEkKvBdCRaRpmmH8K+SwJ954OVhFn3mn2C3tOOB0C0Clf3WP29nk8hN/xHZ/R8lj6bWl+CHyfGWAMAc6JpxzkbxlA9+wBd4F39Wh+rkzkpNnsf0V5yUEClAyUMTtXnTHKftl6nGaHMjEmgE5RmgAkg2aW1K6E+z0C6IzSQFSG/Myoe488YJZ0Y5gdqjBw7Jk99nNbgGEC42WXZNSVncaRNoF2PKaIVLy+SgmBngWZ+MxT2S9TwcfrPUOKO8dnJSw5XXI4M5w4QHNIzGhy37d1IuaIniDlpcu6zrPMUClzVIBZFVWcf4YYPmmgWcEx297Nx67pPQDoHE317qUDFFBnxjdzinNccLQa1nK2sLCOOenwrXotMopPufYG0KfT3z6tRL0MwoxSs30WvwYU57S37skOc4Eyh8qrZnyXkWoPyQZxPgzACoeeQaYwzgNO574iv64FoHO2KadnoM/sJw24UJ7upVY1c61nyT58gp4JnDfjm/W0tVdkwxjk3Lw4/chGQBWegoYGet4bgF7mk3fdniNnpmAMjueqanDEeceyMJ2hMlbsg4Kz7LlTrrcEoPd+T1X/mVke25+nrnwKjc79m+lo6+ecYD1bfRyns+3U753VUubPb0nXQocq+MzKAfcInlsn/KZ+r84r2WgAScm4ZGQZic47GSYrjZwEWjjb+Ju5MsB43ymg5SUAdLyi4I9K0nJwq6KSjPSZ5CMdcQZes3vS3citQ3t9Gwg6S+CXcUVGAtOTkfSzbKpZCpf+RRbfGkD3TjMAwb6oHDbHPBlvoOOs7AJ4zH6gX5UdXIn/sn6nb2FmnVuvaGSeQXpsgOxVNJ6BqvxDQGvD/p1reipfeurvjgHQgej3CqA/BZ5fk0dt9xXgqf7K7BRnk95m3WdFMnsqn8GsNGCtk59bf1VV9ioNn65qpnNVpYk9VwIJcGYG+Vfhz/fPTOZrAn/bZJISRwrkxMcD02dLw/l3dN+CWfCyzqx3Kit9m+xyyr64NF3YGXRn/BxvrSIFflCfaTM9M//VawMBChouYIi+bl8WCIWX/cAP/MBnPa19TwD3sQC6RLB6S9vPZbHPio74T3rWnKsYuCdfq+JIAdG1skMDe6rKe/x4wPNGVQqmD/k1z3Xp/fKaZ3ntZ6efEO8q4MDMf1Abgen3xEcOXQHy/E9406yAQA97qoLnc/7TLYA+95D167w8d490WjrJKWB1/rX0evpjbRHw4LAC+789Zvb+np+eybaulY5zM/WNU/xoC0B/7U5fn//oFFgA+gs74N4BdM7IGD5BsgXQyw7CnJXWNAB6pwDoH/2wHPP+HKQUSwoWg4eD1RCtvr2m42H781S8nvo5x+x02D2lVBLwgctmyksRdjNr8C0D6AC8WSb3NaW2ZwZ64BoQJjDSz7PMFyMhMI3SV2lnjrJDmRizB3ol3AMIAtBnb9x7LeFe6Td7nGI8AccCao45I2/lM9YzMNjZCYQ2n1KW69j3ngC6/ddeMTMicpZxDlQpwVq42s+zVxJeX29Ge3aW9ivzwd7nWJnO+ZwnZufBdxj2MyUef7MPAmULNinQyt9VftM8v1f0bpHIFP+ZsXcsnY793AQ+6mGLhoz/+gkyjGe5OEBqxjBDapYsPPZ75+duBaDPICGGreh/g0NgGracurKjDc7eMk+s4eyVbl9VMo0j/Sn+95oSy3sD6LMqBidSxjbH0izP6z2K7Pa+vTunzaGers+tu3NaQJHglvrIOh+B52bgKqe2Yf8nm69Vwt07eKavfe1rj2XwRLxPXYIhXkAmXnEMEMhhGSDjXH3lK1/5DKD3fmUIlHFQ6d9JTw5Aa5QDsHKc9uy9AOidpe050tO3s2QvlQWB78ZT7I+qXZjxP1no2i+R/Tmk/X4Cx8fymnsH0J3LMreTNVXIOvYd39LncuY6WwWVBV69pff4CM86ZWRlzMnIbS9ZMiIdkO1UBjqeV19U7V+Sj8lU55ycxA8OZdQdovMlAPTOoRm/JSM9P3mZ/KTPl4FpJhdnq7iyMY/t74rGyUez70pGBgCjo+8vA9EsQCEZeQ8l3K3TTCSgQ5Jdsj/pVLVOYu/XS5UMYDNWicW+mW0qZgWnKW/LRk5vmQEIBdAKnPX7bFd0LjPYTObat9bO989glj3P9hZAt8aBAFVqE2Tu/NzblZ1XIOFr/Ad7vYt1cx4bZRS3r9hchjMyW2HRGwpipWfFe56rCOW72sP0Nnu4AaDPRphV5py9dGQz3bXASHu565bA3wwyY69O0BwIV1W2CaCj5Vz3MpnZBzNp5tx1tq5liJud24Jt8NeqiNIdC3ynLxwL1s8WneRW/dDZ60qqB0rjp5WE3oLSx7yj95gBF/kB7B/7INuB7TwDeY4F0P2d3tJf/OIXH3lXtDjlWY95n6c+U+BSlaaq0GJmOwWm+9vavLGF8djGa9buqWe45Tk6lW7pUWTfpFlBw36HXxVEbX2ravFcGfTsrYLG2FuN7K1symzN59qPbQH0bDSz4L3szUu20azCY3ab4MuSOcj2fBP8MFX7MHv2As3xBjoSetIxqw5idl5eG7yxAPRTd/76u49KgQWgv7DyC0D/qEfjtPemXJVpRImtbCxwqespsPypSMrp2J4OucodZ6BPp8wEe8tCDVxmGBLCT5WeecsAOiNh9luapT+fM0AmWDh7zU3ADa0Dz8wFnmSooqUxneXb6D9OFY4qTvYJoHMi1bsnAL3slUsqb6ft7IdHo4/yZjDYAm/N7xFAp4RmbFJkKytpPqWf5bF0nwC6c2nPlPGNn0R3zo8cIf5mlpCd7QTKJuZQ8/ucn+YZLMJ5WUadczPvV+la38mgsRcqJThLY+Nz/t8zul98y5mY9yuQh+HDeCra/xKl8XOsoBHnEGOfIcwYmbx6RvAyhBkmnH7Od32NXxu135rfEkBvPwm+qM87p28ObDMnnH2tHQUjd/YdrQ+s2b2SJ5xonQn04ojKIXWs42dvAH06nRncAGLZdc7QfCZnwr7Dt/Hy+LjfJUte4wQBIpeZVpk158PZKKPRu7o/+lZONeed/X+tDHRyh14rs1Lk+8xokiHG2aYUo2fs/D63nv4+h6U9pjddAD2wQNAABxOHSQ4mv5vXvQPoUyfwjuSf4blzIpq9Yxl/9lS6Gj5rH7YfORvbc7NsoL9PF3xNFsG9A+jORHKLI3vuuWPl4lv63AymxC8LSJpgw1t6n/f8rLOU5iyFK8snGenMJx/Nszc3Pl87FMEx097i2OzvODaTkccGYF4CQJ/tqiodijfJborPk0dkY/YOOyV+ZS+/FtjAP2d7FeBRZchrP4Q/4JMFExW4mIwMhMc/yNVPPvnks+Ez5LiBhwZIof/e19QnrX3gpkCA2UM+mWhGr1npJT3JPIG6KWf7nnSagtQqWR0o6P1q3UfHrmXAnNEF75l+hj3psgXQ/Tv72vfm3D+1X+yez7q9l3UpuJd9VMuJSkhf8ru7d9m9rbGA3kAi+loB/c5QJdvN9SinizurAS/PlRVOl6lyUFXNzLUCqFR8IK9zme7mTNWWwDPMstm3BP4mMF4gQm2W0jfQz9XezEeG32XjOZN7t4zBc8vsR9t6tDsn6JdNICihdg7bSpXP7UN2XfuFTYsPsX/sG4AgEP1HfuRHHvd5MugUWxtd7U3fZ678P93Xnvvc5z73CKLTgWfp6anLPlfC/R4A9NnD2/5nOzackSoC4msC4/gwBJUUUGI+F/C/5Tk6hd/Ns7dtWdm+N6NTpe6rvEWXeq7yVok79howPtvLHmQ7JevJ/Xj3tvz6fKd7ANDJ9Co60mX4h9ni7ENn1h7C2/Mtx/O9M13N8Ll0JbY6/sx/bMbDwg+O9cUsAP2Unb/+5iNTYAHoC0B/VHYIIfOxEeUf+dA89+6U4yIUgUwpWxyIh7LMc7Juy8TPjMh+nqD5BI0DoDIEtv0j++yMuJ0K9FsG0Dlensq+f40DemahBJzmlJi9rzNYRTpS/GYmxqHMsQB0zjWKeOW1JoBOEaQAVh75HgF0CnAgAIUv49pMIXxvlzMT6MuxUmljZZOO7R92Ck0mgM7ALjLVTNnOmeLe9RnznPVcrDx7fc/rZe2z+MIMuMGXKg2JB5QVaC975/rf+XcOPU6IHBOeBZ+zx+sDnRPRs86SoJNfcSqjI5oyAg6VajuFftu/KcjA8zO+KnXHIKsvJz7tOYpgBvCXceH8x6NPLdd1KwB9ZmVYl86vYB7rk/NMJLP1MICb9dNCy0q96wfL8RNQbH9VbhXwPntpH0unvQH0zo7Z2lZ+nrOnMqn2GsO09WaczgoDpwCY88zW+7Vy8lVuMPueglvwkGS+83UtAJ1jraCIWheU3caBxeHG2Qb0njrIobPoPQsSmD3qVD2qxN62Tcm2PN5bAdCdJ/uKo4PDgxwskMgs6IYT0fCO8Q38Ej2cJcELrmQLOlfWX8DOUyWvX+KD9w6g4zX1gLdX6rOKLu/xmuVfyd8AyOcyA98jHd7CO00ZCVBORtIPko9kXuUyzXT/ZGRtHJxt/HS2iSFXk5HO+Wt7te4NoFuPAgbMAjOTkfS3ZOS2ZREwpGevj31y8tg1nnSuIkWVW5KR+MHUO52jZCRa3LqE+wTfyhousx6Py7YTPJ8ebPae9IKqPG1B86eyxaZNOsF095g6inVJ16+yU+Xi/V8BHWWleYdjnerHru0WQKfXFajhWXuGYwNHjv3ePT4HCANYRLtZEvjUgNnXPte2QgM+kt1HXyuQkf+mUu1m657d5z2qGvYSONresq9mRQo6TFUT+bLsZ3uZjQg4r5oGm6gKFTOY/NbA33yvbNltK5TWxmcP+Y0Cn/Y6K55htlhLRjgjVYl0VvHdY3Tu7f4CrFVNLQAd36Fn0eUNWd3s+XyDr/GP9X3bTHqAJjlpkIfseYMvuVZY9slbAtAL0CqgBF0FJ5j9XzIAvyDb6e7s36qKFKj0Wh4wP3/rc/TaZ592N54xW+PVv9zM7yPAQql//Csd6jl/Gr2ktgHseMkPtbUQwJDfAt+uKtBsK7F9l3sA0J3/qkTU8i2/FF6R74kfKvBcgJR9yI78+te//uhvKzDX/7HdnTszumZ7HivrF4D+2l2/Pv/RKbAA9Bd2wMpAf/mIUFRndPnsRTSzfF++0/U/MSNQK6UWwHTK0zCiM0AYHQxLg+K1N4BepOosAZfjbpb5OlRafKuwKePHeWSmfBPQBuFM+aaEU1aK1H1Nht4ptJx/Q3Hn3OLwMVc+WjYp5/+kwSw9fazyMMFv75WziDI8S+JRmosOpKQdA6zZD5Xd8fwFWJhFTGYQV24PiM7Zdm8XB3hRzt6jzBEO8fcIoNtTBUhQzCvpLYL2koFG0xjBOwK7GCVoncNjtmdgpOZEm04VzhV7+VDmyQS9p9PLeZDV0JgloWa0MV7P6VI2EXCpMoAzgMgZ7Yx5FgZnhg+gae8M9JllUY928zazozYE3qPgFcaL81d076l9z+f5vRWAXkYL44jRWbnWSppXHtR65Pzw7mUpMObKmjVb3yKn8T+Bd/qHAwpmj3vreUwE9N4A+nSO2ZfWG68iL6ZMdEba27UQqI3AXny3cxxYWE/JpxzaWwcqcJbuadApKv/quYGs6G0+pRKGNXT/pwBgBngZK/UgTLYeoov3CkSe+gQbNwAAIABJREFUPersNfJSRDzHK/lmbxlk6LzuHUCfgA+5Pc/RLL2ag2gC6M6Bc1ggihk/KLAHjQLQncOcSmTPdOQ+ty/vHUC3Lyp/SS7Ed/Hk93jNbDZnNx0Pz9nqtdbO/rDHcvq/R33Ke29L28cLT+Fje+wb8i36mwWWVY6dIzi7Fg9MPprJjGSk/VxWkL9PPprpFOSjYQ/kDKVPzgpjh97lEgB6AICZM5l8JCfp88lIvGfqf941OXBscNwx61NmetnUzkBVn8yT/9HRAqsF7VZFxey52anoKwCw6kEc0Je8pp6Jp1X+2jxbL/m/9NB5zmcww1O+klkBZtqaMxBewEE26cyC9HM2+rFy5FRaeTeVZ7SFMWrnVFWr1953VixwBqfNAYybCQOvvff28/TY9jqdf7ZquBbgv81An60V+A/iNWw5mZuVbeebKHv+HJu0vUcfr6IYe7+AEOetKnlmNlG28QwyuCXwN+3m2VIJD90mngQiH+sfOnePbUs2bwH0ginT+V4bnARAJ3v4ZwDobHCDnslvJwOdXl8Gur3yUpDFU+9cCXffR26QH1VgessZ6FX5IGOcgfg4Hl5LTnM+F35BdgxfEBCdvJkJAufuq1ueo1P2ehUK7Q96PhungMKZwMBfADwHopPThxInJr+fgfBA5pmwwQbufvhS5+g5QP5WAPoMsqfvV9p+BqF4NrypqkWqG8xqks44AJ3OgzfHJ7y3vdign6ZbH1vJYgHop+z89TcfmQILQH9h9ReA/vLxIAwYTAFqjMUymu7dEUQRKpK2nj1+N8tSvUyBb39iAiWMygAMhmQOpO28Lc+eUNwaz9to2UOA/OzdzNA+piTUW85A9+yz31JRiJSIY6NsJ20Z55Xbo4TMyNIi/nxHDp6XnBPPRVACOCmSBgXwUInb1+zBS33WGQceUJArD8bxZZ/fe6DMKTSxdzK0KaitU4r/Kfc85m+m8YB/zJJpM0vcPs1gYLzGx4r8dib87rlyTgJQKkXMYRIYZE/PXpTuET/KAZtBMHszls3O4cIQnX3oapNgRsP6Z9cbtKycY2j03Gd6rnqZlWUuo0KkfP25OIpmZsfMsBDYUuWJU2XBfMZrA+idR+tQIBQQuShnRtt0VDPUKj1dDy3GbVn79fmc5arRjiNvnosAUvc+xuF+KQAd7e3Lgjk4IQus8lzOiCzCWhrs2e9wrjv6zb7sZHFZftOBVTZblR2c+RxiaJTcsSeBAmSF+ZQMqSqicNJygkUjM4fEF77whUenhO84ptctOhdNTzbUD9yskgpQ2ACgl+nlzM/r3gH0HMvOk3NUIJnnnmAGnlkmgHeNv1jX/kYmizWoggve7fxVCnIGQh3by+7eAfQpZ+yzWZnpXH5/j39vT+TAsg+srb3hDMxL4EklLsnOwNz3mpk/g37xNMAVeUPeXvvCcwsATEbiu/hiFZZaQ3rUrNTGJgjEs26zpcNsjUK/T0aSjbWz8N4FbM3M4C0NLgWgp8PV8z19vncio5KPZCQ5k4zcE0D3HLU/KUt7VoqZ3zUru5A5+Gky0t8kI523Kp5sK53svcfS1d3X2bUX8HXzLNEagM5W8rn0bLrBoYQD7z6D37NFrEVy2f6k5+dkL3s/UDXn+VMZ7nvSIv+B4BPD+/Zep7T38jezRVjZ+36PDtn4e7TEqOx9rXzSYc2n6Fen0HUbMDB7oKND/ohtpTHvX8Dduc/qGdjzJX343vaw35Xpjk72XftxW8mw6jxmemGVZwS3FJz5vd/7vf9fS4NzAUfPPkFQ/DwQlCyNj6PVbGl2rH/olDWdf2P/BvzhuSXV4AfWtl7QtQ3o3B9LFzYt285g25WkYQ3p8o2qbdE5TwkOQcvko++i11WlAP9lOxiAvNn6cPLxeyzhPve99UmGe7+qiZCR+E7tKMjy/HVk/Kzsd+y6HdpXbw1Ar5IhvR7tCihkX86WNuzLgg7oQJNmW7s54N3+kkQiaJnMz+doLmA5QH4mdx2i7a0A9PxRZL7z7/zUEhOPrCKgc1SyjsCMmcwlcEXFIMHvbO3aJeIv+evYGpV+x7PpCsfI/wWgn8vl199/NAosAP2FFV8A+stHgvDMCVvmclnYGPs9X/UEJ3Aor/V9Y4ieck1nuai8DL9tIMFUsGb281OguOd46jMpGNO4rLzbVCRmdvYhxe4tA+jev7LV1nBG4z/Xi2jSuuj+yqduM9pz6swsxmNL4nGS1sOaAkTBpJgbDBogQz1iA/Eo5Pd2cfqksE0HSRkC9/a85z7P3BPWOoB6W5Ls3O956u8DQNF29pCa5RvrqxgQOs98zo16LM69Pr9PaSyODoPRnXHi3Rkl9TTjeJg8KAes55z9bGefRj+XMVSGXZ+176vmwAE4g4XOpScnW+Ujvc/smcUYy7HiWer1zanCAGkUwcv4eI6HHPus1wTQZzCL98VvGI0zeAANZq9HjoBAHry0vV/J6vYggy+nNV5ATtZPnLHXQNd45XOZDpcE0PGrAjjsg3menY/Zf3zP/Tf3RI69ZPV8hulU6hxVEcBZLDLdOzCiOUvRNWdbgQ7H7sE+xylaUI6zkbPIHiF/Zkk8vM5ZeM5RXY+6Iuo7b2YgvwwNThOgRkEpHFHzuncAvXKmzpNzVGUD6zRbZzhH8ZD6vdpbeE2BSt516gDWng6QHlAlDHOBSy85QO4dQPfuBVbQe8py43B7jxeZXHCbdS0zxN6Yl71ENyyQpXKXzvx7vOgsyQV6OgeoIevzmlcy0rksi86MhwEjzORHMtKzzoDCgmfZC9Yq+Yg/tM85e71rgI19kHzsbJdZesguuySAjt4AnKpBkD1TPs2e3TOo+1xwYLvOBVZWfeFQT/Aq3Vkzz13pYGtFR8vRTMYkI6/Rc7u9ROec+u9syRIoGZBeayN6yaxgMsHmAnjrNz8rk/h5tp3JBmg/Nadj7L1m2zWsQly9gq1PgOYpADpakrn15C64wu+9+5491dHOnnFOzWXxs0/20P2P5Wuz5DifwXz3QKjZ6x4dZlDoHmDwrCRZFne2W0Eb2URPBdTcCvjb2qF4eOAUO4UOa7BXAJ/pWucGHRy7tlPO1BqkpCM6fbZXQbH5m449t1Mn9e7p9HRz+rwKR2by7NSKBVVJAN7V9oO8c04NZ0emu+H7tpVEotU9AugFPLGN6PTZR2RLpffxbH66KmrZRzPwYSZCHbsvDn3uVufo1OeegaD2YjqQn/Opm+1zILqAanvxUBWegq/wI/ZCZcvtu1nZTkY7P5UhWO4QID/f61YAunep0o79lt9NsMFTFckEGdGNZztWtOBDNtDW+bNf2VMzmUHwe8N53/runlrnBaCfuvvX331UCiwA/YWVfw5Az9F4TE/cbYZm/z40T2FMqDNMKrUW+GZmkBf1x0GZUUV5meUACaAf//EffxwUc8KMcUkBOLcHOiUtBz3FrYjESuDd+nBNGs/sTj+Lgqu8IuXIv/UPkwV0z5dnn9kqGe6MHntnOj9Sxp8rue5eRQ2aZwl3+6S+qIQ6p9C1S2A9V8LdOjGIKFAB0c7CSxl6E1TMGKSAzWz0Yw2Y5/bKFrCg+OS0Y7RXKtozl4lG+dn7muegvmAzgyIla77/3s+w7vc6Clin6Xyb5Qsrf9X5ft2dP/00Jf5rX/va42B414vS9/zYj/3Yw5e+9KXHub5eLwE58xm2rT0moD4rO5wSCb9918nXZ6YSQILRJevTLAugSinoV0Ysnj8BdPxzGmqn0Hb+zbUA9ADbnNLTkYTvVNoPDWZf6tn3cQaPuQ8HVFUGOE/0QtdOwL0yWLclxOoRW6bDIQPukgB69J+61zH8fH5+W2J1q0v4jq0O99xe2QbI+Wy/m/oamZEDmewry5nz8twMGmufDDJnkHMa2QdVIvDzDCictJvvXIUVOqp7VaqbYU+e1ROcTCtgxb6Y1z0C6LN3Jl27KgxTfgsUnRUBDp2jet6lG9PlyxjCG1pTemegotm5KlP1OTDk3gF071vbAPSr5D/bYe/L3pzntnPle9JtyLdLBc34Huc0QI99UflvazqvSvXKruGsRQ/OsNcEFsx33dJyAp+n0Dm52ndMfneKnkiuBgbhBz/4gz/4aL/KuLnWNSvhcGgGtJg7n2Sbc5cdMc+1nyfwgj9XdQ0vJBvJSANwUlAuW7tACk7kmaHXftzqV5cG0Od6Rv/XyMjt/ph6WPee8nTrB9mu+TbQc/67c10mV/KRPwP9snnJmPgp0OxW16SNfVagQvpU89SLJ9g8K8ltK6EVUDf1q5cqoV2SDvY5GVlgmHeapXtf+93k5ax2BMQK3LWmBZmx+8+96FYCBavYVZCf+ZQy1+c+j78nzwPu/Du+uQ2o256/rX557T1xK+Bv6w9j61VGmkytdYagiMBq87VahzgP6XtmAVdVPWFvpR9o9VGAmTU/hhfbH3Ru+qlRhTX6BP2UPu++ZvZuAZ90y2l/HNq38d36uNfm0YwHFwwJEOUnNJ7zE94DgD7fyXvNSiz003SCgrNKqJmV2vgaC8zYoxLGpP+tztFreNe0AWXp59O0/wTMsgXpURPYxbfr701GH7roVMlF61FrEDZEerUZgN7ZqT3SS2fm2gB6dKpSL5+H/TZbM3rmguIEZoQtsRemno1vVF3C3qy9ANk7EyIEwhesWVWLfNyH6LMA9Nfs/vXZRYGHhwWgv7ALJoDOuJ5RzpSEIvsoO8+B4v3fNCrKkmueDlQGU9/F0LpnAJ1AiKmj0cyYvIcM9DISM8DKijQTuhygnCIEFyAFoEnRvufLXqG45nALFDITuBmBlJRKkNez+6n3QosJNFGMOfEN95qOrhkR95KyshcNnwPQPUMZXNbQejZeAud6/jIvtpkWe7zfcxl6DPei6e3BojMpmnte+E8VEczbzJOZeT9L1u9drnHPd/oI99o6BuzHWdZxtmc4hR6XBNBzVCffZqa6c1mE+h5ZHmXu5syuJztDJYeCuRL4+KezN8uqFshiLthoj/NvXS4NoOdI817AFzLZPAFSjosqSKBXwTpK6ZODZJ4xwc16xAbQAcIEIxhkfcEd9ZDHd/Eu98lRUzZ6cmPu02sA6L4PfY5ZywIQ0tMmMDmrKMRL29sTlNmCCNMAjs8+VelkBrr5rhyo7j2DZc7lz/VqzRivFK41ZWznnAZwVc6UjJrZAjNDwH26Bz210uRm8iwAnWwGLHbu5z64NwAdzQM87HHnqMx6ziIAMB5jf8zSefTHp86R/dTf+DvnqFKY/l3pZPTJwWQWwCCDgJN1tozZyuV7B9DL3Of0oVvGh/bOtHb2yvJwfnxP5eLttwI4atNUVt0xvOE18nWW9XemrKXMJWdgXvaUfSBjhxM83u25j7lyapfROoHu2eLluZ6Qz31PfAhN691cNa1tidZjaDgrfzgrhzLzj3n313xm2uY5MtHa2ZsVathU7c0yA2ut0LkW5DJ1FrIgm5L9hY/ih2Y8sCoo9tzkreRjgez2YRWEJmh3DQA9+Wg+Zg1nxjg50Hkrmzo9D11mWeUCkvxursdMFsgOmzpuAURlYqMT+Zl8NPt8MjKwuf35mn2y52fTA9yzAPf2CVrFs6dePAMM0GL21S3wZAbH15v+UIDinu/z3L3sg6oOmq39DNJ+7XOgV9nsQAJnskx9ZwYgCDwBFJx72V/pJebZDu5W9q89UTsf79fej++0TybQ7lwFkvjclEHHnOtz6ejvbwX8be1k4G5Zq3h6vBaAPCtlXRNAJ+OT9Wyxzgvdrj7OAslOAdBnhaRZzp1OMf1htRCh19Mrj2ldVcUPcow8A2KSbWY6cvyLjVAyl/eY7Vrm/rsVgD7tMmdlBjJ5Jnp9AXT9TGevOgVfKlpWtp0eUFWQU/WrQ2fuVufoWB6AlrP1CL2+SkqCqNCTXYjG/AsNvpXa9uCzh67ZMsu9BZgavqOzTA6wvcgCg559DJ+7JoA+q8TSN+0rY1Y5ELiOFumXAg5K5rDfZmJTLfnsy21LvqkXuEe6Jp43W54cyvpfAPqxu399blHgUwosAP2FnXAIQCdMgefKU5oD0KeQnj/n2AjEnQ7/FOV+Z6ZUFVGEsd0zgE6JmqB5kZXmewDQZ2k1tKxPr5kTZzo1AmLvHUAvo0mEH4Fcn18zxbWMbO9HARSB+1xEtT04FXxR/YHz/k6Un6g4isoxGe17M9iXAPQc/VNxsK4vAeg5jaYDYmaBHKOQvfSus3c4paeoQTMFvHMOQOcUECm8h2NgPlcGZg4cjsN6k1n7HDX4GMOgcasI/Jdo+lH+f2uobJ2NM/DjFJpcEkDfRnlPY2Ia13uUHqz0PCOf3CkbhgOhEnNm35sj0rljDAM3gIWzf2T7fo/zb10uCaBPPYMzo37UZEOVYcpubE04aTI8zeRDLQqmU6nAm/QW9ytjGS8ro52sqI2GmfypNzo6B/rWj6u9ei0A/diz4X0nAFBP04CV6bSfpVcnoB5A0LrYSwHmEwQITKpf8mwRMSuhbEH3KsCUjXTsu/W5DGVr5kzUX84MdJiGfEEWZNN0tlXe0704AypHR6ahX/tFBH1tIOyJ5Mw2aObeAPQAgfpWckra98A2js/e0TrNCk7OkawUaznP0RborMc9ncsZClDxuRnIkx5n5gQ5VKLw3gF056gAAmc+QAkd97ysW3qrMzsdo75nluetx7N5bz1nyje8L6B0m3UzKxvQ3asAg88cc9XDu4x+586F95BzZd6d2pKK7lqGGRnWufYdszTnse2MJv+jYxZ8su0Nf8y7v+YzyT2z/ZfdRFaSjclJ+zK+TW4lIz3nzFKdOsustGPdko/mWsb4PvdNRnr35KO5Nhn2yqwUdi0A/TW0LAM8kK+AKfukQI5tr+9ZgtuenVUTtkGh074MBDSzlZKRVUSaFSWSs+0xf3OtEs2H6BfQOQPO/DxlZEEGBab0N7Ocvv02y3XPFmN7Vkp6zT6Yn90GnG11oNfelzzTS72qePhQtiv9pJ7OZO+516TtbDFxqn517vP4+xl4Yj8k9631DEyYpaedsbn3D/GrPZ7v0D1uBfxNAL29U9YqX0d8F8irfHSJCtcE0AusElxVb3g+mBJUJKkIKJttGI61PyewRlft3JBBZA1ZZmbr0ukBmmhySB9vfQtITHejo1Se22yfFvhFb52Vdib/mvvllgB6Zwf/nT7TEsD4C+j8M9C8DGqzdyzJij6erNojCWDS6Fbn6FjesA1YgU9U1h8NC6z3OcEU+TXtufws9vmhy7nIt0A/yzdNX57trgo25sdxjo65rgmg05fxZfvNO7H7DHak/VeggaCCgmzts96RveLKJ81OjLZ0S7zEcM8ZiEdG8olPHMB34AGHgmYWgH7M7lmfWRT4NgUWgP7CbtgC6JXZ4Aih7NTfkTB4qtznLAPp5+l0ndGjGOPsn4VxJrgpKfcMoDOWKVgUD/M0qDMKb3noZgQlxajeUmbKUBGFQJQiNBNct3zu577bPqpcE2FcuTOgBmWuiD/vdkzP1G3E9yx1TOEpU0T0bkaa+VgF/1w6vgSg54yyhjOD6xgAfT7bJd6njD/KEqWnDE4zvlG1AE5E/MTY9so8l345OHLQ1hvZfqGQZbRxTM3Szrd2QJ373u/h72e2Tu8z9+k5e/aSAPo0wp/6eQaqnLtO+HqBUYxhZfJE+3MgzBL4HNVFMOMZOVPwjJn1dA5Nn3qXSwPo6Rl0iunAd77Rg1FLx6gvL/1FBZ2Gc59Tdpt1MzOp8DD3YsgWdU438T0zAlrwElmBjzHi6i9ZSdXoe48AOhpWPo6O4J1raVI2q+cuaGObeRdAkD6Y49scjeplWZacCHROrhxd6FS27LZs57nZZmVMem6gRy0cOBzdu2AHBnjyyFqWCeicVJKWPKF7KFtsOHNl0Jg5uAPQ6VoFAG3P1z0B6AVR2OPtdTpWfRHtgdaREy2noRntWu9tYNCsMOWM5vyQ3W6fGe4NmAR8mmcpPs6PCaJsHW5lgnKgfvWrX3345JNPHp1aMyBum7FxLt899u8ngBS4MrOlj73PS5+ztzneOrPWrcwY65qTSmZHlX84lvZ2gE6n1xb8mu8wSzKyneIp+M8xF9sGf68XIj05fo1/5EA7NSBYsMhs+1FpTc+Wg848K7Y8JztnpjCZUPusym8e886nfGba4ejcWbY/ko/Oeln7+LL3Sj4KBDqUUed5orn1cJ+G72n/0U/iG8Ct2TIG309Gls2GjvcIoDvLyUh6TWfNzPZPRtbvO740HbzxQutSpnVVOGbv3Nnrmx0aGESHSz6atyXwz5WRp+yx5/5m6vBTn5o/t48O6fjbwO7O2d666qnvPs/YvEfv/pr72jP0kXQTego/k98DsWovpfftudd2r9xDQMLkKcmS3nMGIguALKsRbSr1LlB1ZmruHSB2iOa3Av5mggDZSRf9iZ/4iUcdCL9PByLzBUXVJuc5EO/cfbXVz2aFx6d6h8/S58mJY892FQXxXHZZ2fd8TJOHChwAaPLn0ccLUHrKT9a5Zet4XoNOPFueeM7aZfC95Q/Pf/XU898SQJ+VxejJaDV7xns/8is7xfsBfwuks4+mnL6UnLnVOTp2z+P1069ib9e2hr5Y8IS9h0dnAxZYXBWZQ99Hf5qVA/3MRmQj8W2zi8x8OOQBPde9j7muCaDnR8CbvZOgMJn0AgJmML6glmxt/teCe7ctaGalO+eooAV2d0G0fPd0pQLh0aigGWf0kJ9rAejH7J71mUWBb1NgAegv7IYJoGOAKRwcZTP6iWNrZoL18xZUL8ucMVkWT0x2GpiYaA5owqj+5wzye+uB7vkrGWsOpANqeP9bX/P5GPg5N9CR44YwBjSj+SxZeuvnfu777Z2CKuwNSkFZlxwR3smwR6ej6xAgWg8ztAGGUCJTkCo96F6EcY70mXVyaVq9BKDPKFFrCcAxvxZAv8R7UJ4KLsl4qI8Ux0+OIO8gy58jHrA3syvOfS6Gg0hsjgizNea4Z0BQ5AJNAAKdh9fQb0ZazsAg6zYdYoEr1uVaRv25tHvPf38NAH0v+s0sMvu5rE37rZLtjAgGnH1tMPpnCW1OpbIQGV0MCoMRNktl7fXM3WdvAH06K7fyrYy6euDVigOvCaTlSNr2fPf/L/VMxD8qPUhWpJfgJVN/cX+yomhqzhqj8reBEQU+kMuM5Ixwsm1m3+JFBYUBF/e88K5p6M52KAUGlpUQcODzs5oQUKGsoanzec4Z8R1IMDPIKrfJ6DUynvs3+RDQXgb/OcEnM4OQvhb4bSYLen6BXWWgAxxnZqDP+VuDA7dyq3SQsl7N/n6W2Ns6g1vHWwHo2+oN6TzeawLos7Qj+tWegJOCrKarm8m6Q73mJogCtMuBR3cLqOcQr0KGme5WCU666gxEmc67e89An7x7CyDtfZYDFMz4E4evgCpXjjf8BD9CU/OlAPT2+6GyifhpFbvsuQDqYzPzfb6MFjO+1Pm1V7ID8OFTLvs0WYrvB4a6V7zBzNF8DPBUNQ38H18L2Dg2e+g17zBlJJs0G9UZS/d1xpOPeD39N5CW/JqlNI/Rx7elrPG1so44f5ORzu7sDVpmm71YpYnsK7KxSijK5iYjvVMyEp+wDtbbvLfdMyuO4JEFK3q2KSPTyWp38pKMxAvQIp6ZXvBUtjVn/FPy0e9mX9QCu8+Rka/ZZ+uz+1OAfiEIrOGMFlxkz//Fv/gXH/7CX/gLjyWjP9LlvMzSyXSHWlDQpTsHwKRZyeYS8u0putND8CjAjpkMzl6gD/7QD/3Qww//8A8/Vu3cs8T8BNA9A10WeA5E9/1VS6kHen3Q9+aTh/YifpgeMnug92zAc3QRsDUDkY8F0KcvmS5ZyWvAWrYJvZVMSydgBxdQXXugeOasisEXWMUW8wzYo2Mku9jR+Y6e0zeuCaBPf7t9UTsV7zT1+6ox0sW8e5VOvN8EbMmafGWX3Dv3CKBPTANd6VElo7H/qkxAz6o3vHMniLphv81qGvO8FNxgnm0I8LiqBdB5Cn4x8zNU3cm9j7kuCaAXfN2+oydVwcm5LPiETj19APaYQA3DeYqPs/fnNW1IMpF+if+jV0G0ZjqQe9irfD75ueiJ9O6qk+SH9Sx4SLqmtaVn4qNm61mgApwkX4z7rmtR4KNSYAHoL6z8BNCBThl6GE/OaDOhcCiyeDrppmLyVCmv/l+kICWTQkXRzFEtc+XeAPTZA246mHPm3PpweaaAQwoSGiZ4KJFvEUBHW4p4mZb2RFGi9mJ93ZsJOj8fAtADWHMmtY6Eqv1XmXGOrmP6Ju295m8ZQA/golgymPAUSokZ3TOYGDeiNQ0K556BCs5o5YIq7Vz0rbUOtAEMFK1oPrbEGcOknlLO2syoK8PeXC8eCtmx9957L637fZsCbwlA5xCf/dQrK2e23zKynLFACYZyxrA9x+DKscSZUrYnw/hS0eSovTeAHh0qWVwJOjJgZmByRFb1huGUPGAE1YvMfGwGYX2FnXVGVlHijNIioM0Mt8C+WeWFY2UChAziwIFbAehlYqcj4JPezYxne9d6/c1gjKcAlZlt1c9bJ1i/n6V/7e1JF/sxvokn26t0Fft1PsMpvKwodnvHeta/3OzsVEGIrmBvVPptBkLZz2UaWu9ki9/NYLYMd/sN7z/kELwVgD778m5bEaVPme3R5BtHjffyTuYZ6OEcPQcktvb0rBzLzm5OcHpcZ9v+sAesu/XHt/peP8/99xYA9EsC550Des4MdmA3pSf7/hw/dP6Cei4FoPdMU65s93+ZY/aWNQwcObZy1xawmAEwdHbZZgZd7pTLuYx+wJCCo91rtjDj6Gs/Puf0n3uW/pcjj7NvzyugKXrOTP9anOBZ9IbkIz3dXkhGcjZO/ndMgB1+Ep9AKz6DZKTvTUb6zKHeqtatnsxsgFsD6GhZT9IC6GrZhn7JR7Or7L3ZXmhWtXmNjJyVK9yjyi14cPoFOgp6SEZuy7vvua/Wva5DgQV2p+SWAAAgAElEQVSgP03nLUADuAJUG3QU/JSd40xIeJBIYL4k2DeflDyamdZskWyxPUqVH9p9zwHoeFSBN/Rnels8/lp0qWIkeWqgSfYGfn8ugB6fFKDFdklmC97Kp+f7ykylU1qP2RJj+vVqz2E98f78OQUSV+Kc7lsFT/6rql2yWQ5d1wLQ7YlZKYsc7T1mFVL0wm+qAEv2JvfNM7iN3Cnw45IJIPcIoGc3lrxQBVQzPaeABHSPZnSoyYf4Op8K1I+vFWAIaK4t2CwJb09VDVXGtqCcWantGOl0SQAdbQrCNuN/Adv0v2xKeuD0i+LTBWrQZWrT9lxlCPpl+9iZmutRJSprZs8WqEpHqvKWma6U3yFfEjmyAPRjdtL6zEenwALQXwGgA5zKpPBnlT1+qlfSNBJ9dkYOPZWdXqZ2/8c58SM/8iOPg3OhknP3CKBPwTrLVB7rBLr0IaQccVZWjnX2+iZQ3iqAXk8l8wROKHazJ3iZ6OZDBoN9V68W81xHCs/MHL4k0HRoL7xlAJ1Tt8wMRoyoeqXpzBTlnIrWTB8sUdqUQ2tVf6ljI5EP0Y9iSsk1KJB4WQqX/5s9wgTvyKgzHwty14OLgVVfSd9BEStykbHlvKXM7e00vTQfeY/3f0sA+sycrSRW1UQyTsz2ImM4I2JmGjpjAXwMmGR4fPHcc3Zoj+wNoGdoekfObJkGBj0Bj6kP8CyPWvlCUc4y64qkN1du+qX3D9zD03xPwXxVtJDZZ5AnRVj7XgFBgJzZS5bhWzbbrTLQPSdnUKAbMLN+uGa6Q1l0aFTGhnkC3vVfnSBStCyynp40s/RnFjc6TLnK0VUZb/yTk4r85qSajq6X1uup/TgDOp2TnHpA3GSE2RmzRu2TsuDNM/DBz/Un9TxlCMjItvZlaz+XIXArAH0GtHJqoEFysdLEnCD2fetDfpUtYD+XbWHOqfbSulTxAN3c39nl9HR+A8wq+ZyDyNpXfpN8LpvX7H73XMJ92kCXlKMB6DmqAOjR1r4va9p5mo7Ra7SqeWpPTH46e9seW7nLmn/9619/DMY04yPZY+QefdI4tVewPVnZSfywqhNoyenfmKDlc3t/8jj7NhmxtzN6a88418lIOkMy0vvMFhvbTKD43+Rdz71fwL19aG3pI1NG0onJR7+f1Ujsy2Rk5Uh9NxlzSwA9vwXbORmJfsl5vyvbykyfSkYWBFDgVY7zbbl13zGzz6aMDKipOkP7B+2Sj2aAWHa8f98iyPuSfO2j3XsB6IcB9OmnUcmuMveBMgJL6Cj0MDqY+Vg7/tx9Rg8BoAvG5JeiQ1WhwnOpGKB/PT3mlF7fpwDo7KOAYnr1LTLz8caqDCV/qohirc4F0PNLk/1kW/w5eVPFFXIWf8ab0aTEiVn1xGdmtrbnrHqhANkZBEdell1cdiu59Zyufw0APbnleQsg8L3oUMWnAoDp2dNOFtBQEglgs0pgZnLnUIWpc8/ONhCFb0ZgjJm+UJY8+XbufjnlWWfAN5svgBsP4l8vEJ4uWPVcMnnbQvSpyjD2bTZkQaGSjL75zW8+vntBefatcvCqdEo0stfyk25bZh16x0sB6OkxZZybBU/CbNh17Lz0GfxgBpdXrc9sn83gw0PvkV+ZDYD2M6EOz21/e670WOe9gBdr498FsfrcykA/5WSsv/moFFgA+gsrrxROpYAw3ulwy5CeBvVTP8/fzeyUGdGegGimlKRsEhr3DKBPA3gLpm8DCW5x0N4LgD4DLwjNqWDNSF+KhAhTigsnWoAopYbR8pQCc4t1ec13vmUAfQJ/lJrZc9a/A2isGcWQguj8b3v8vYZefbY9U6nPykniZYElPmOfMCwrBckwek0GOuC8rBT3rqQvB1slaM0Zr77P+63rthR4SwC6PVx2F0XfPmuUTSZggwHGKW4w5Bkljbn/GA7XCga6JIDujNUSAkhA3vk+s/cvK4Vjvv5/jKfpwH8J8Htql5axi/bkT0CseQLPHBJFjZNFGWy3BNBnH0kOlsppczjNHrbeOwM9p1PPnyPKXLWQ6VyZAHpA2cx2tEYZrOTAdCD4rvg/Xkl2Gxw6AfeVTT6Hg8yMXfsIHcqG5gDofHivGTDgWctG9W6BUJwn7TGzIJXe47lsn3sA0PGOgisBr2WIc1xxQOeEwEMC0JORBRgee46mw5PsrE8y2nsOgzxlL3Rv51eLF1WpOMXfGoB+zj499m+3ADo9pCpNE0DH/wLQzdcqcXvsexz7OXy2Xq9mZzIbjC73xS9+8XHYM6dcQBBOTANvqL0FWn7pS196+NEf/dHH2dnI6XfsGTjleY79mwD0wCZykYw0ANrJSGBt8tFcywnniz6ejDwV4E8vJiPJlWQk3XuWN/e9ZKTAWeuWjLkVgD5tevzds89+sbPlxGztgf/PrEZyrGCzbe/NZEtBB/lWygS0duRiMnIGaqHdtI84hZOR1q1e0NcCDo/dl+tzx1FgAehP0ym+VoAwkOkrX/nKw5e//OXPSpUD2JyBqo8EVh9H+fM+tfUzzIpGAgw9C99GelO69bkyA12m/jxLuLNN6gNeSeOCOq8l9/GrskXpduzYMlWt1Z6AKD5Z8CfwEYCXTl9VUDoC2k9ePflzFY1mn+aqmaFh5aH5idL3vUfr+VxA4qUB9BmMheZVnKk9JZ8BW4fsL/jL+6QHyDrP/8VnVSBYVXbOOyHH/fU9ZqBPAN3+/Rt/4288tgowZ7/aX2y+2nYJMJ6tyZ4CudM1ZqAgvbP7A4OzvfA2umzVeZ3rYyofTapfAkDPz2pP4Te1PKDvOX8GP4MLr3NOyjhni1TlTYLRsYlF2ZDWxX7JhjT7/uxI5zZb0R6e9jl64sv2/gLQjzub61OLAlFgAegv7AWGd0KCIJ7ZRLOv3XTEP/Vzn5094A79TJGpVw3D0HXPJdwZ2Bm9s5copn5sJsUlj+R7KeGOlmU2UJIZCe1NjpoiWu2rygOKbs1oYbikcJQFcEm673nvtwygz9LTrVt9Z2dJLIqMiHEgE+Wq0q058lK+jqXrdNJXqrfIcLwsBYuTCTDTkKFriJA8NjPLe2S0UVCLhpTR2X2VcqrcLac1pW1dt6XAWwLQ8benerExhv1fTnHys5J9DIRZqty/K/3JOf1UENwlVmRvAH1mLjrLRYMrfRZowJjzrlV9QAfO+UrtTQDuFAcWWV/UObC1DDUzAzvni+wGPM3AA+6hhPvM2AVUFvDD4C3LklMATy7TzXvkPGLkVh3EHHD+lDE/y4TPkrRledT+oiwPtLR2AWHWEN3oghw6nod8N58K7LTHa91S1DxwqawVzk9rWPWU2ac2mebvvX+tOcoGrExmWZQAjeeclbcC0KOx2T4AoJOR9O1K2dvj+EllgiulTj4GvpZJe+w5mlUA4ms5XgpIMbu6d/3W6Qj2wlsq4X4JnvrUPReAvgB0+2KbCU4uAs/L5kpG+lwVkcz0U/KRnHTmqyxybHbTdk+Sg/ULz5lPPjrbE5zAL5OR9P1bl3AvI2xWtUhG0jeyNcmw+gvj/XT6wBVyfpYinVlV2yDuWfFsBhak09XDvmxCsnn+jTVLRuLJnsUgl9b19iiwAPSn1+zeAfRaxeULmHYZnjbtj1l95Fi96dBOfg5Ax28LQqSHBhqbZ2uJS54S/LSMUDO+SgaxQ9hlewLoeHIyB7+stDYA2XfjpeQSW6TA31k5yVrMRCi0jV/73Cw9XdJF8nJ7v6doekkA3bNOX7RAtapK2Qe1d0OfZJOZrKgKIz3bmghcphMUFFCbs0vuk+59jwD69GPiz1VAZS+xYZPb9keVnvj+ZuWy7XmbCT58hQWvl7XNDnNO8oVaE6C8sU0IO5aH7A2gb4HsAlbM3imflfco6I9NX2IRGqFZlczwqGOumVAXcF+wSLPvZsfGa9A/PMBMx2196FMrA/0Yyq/PLAp8SoEFoL+wE0TdM74BQoRvigXmtS1JNntTlkm+7ZlZZlxR2/27uYj3AACMlbAKQJdBem890DHnspEqUUJRozzfQxn3elAXzZ6QRkeK0lsp4U7hTRB6F2UbZYaYK1vsXe05QtGwf2QtGbKb/S4l91rGwx7M9i0D6ClYZmdZWSZlzswUnJR6PKDy0pzzE9SePYqPpefsdet8zohR35lBx5DklDcovk8B9y99p/tlNANgyuRzxioZZGZocVJWpvKl+67/vywF3gqA7uyIRN5matb3nJxJ5jJE2mMM/AxjswAiBsoE9I41vM5Zib0B9AnKOnf1QeTknuCcKiTxFI4BegWncs6jaHbKuxU4hzdzCNXfldNmZlZznNUHjaM7+WMOYLh2CXf8EP/jSKEPcAbgyYzeWQ3IPgoMrjdt4MYEV7aVhaKne03+37oVDJc8Jxdmz20BSYEF9moBTebas5iPDXA6tL6eY5YTZ3iXXWhfeQ68HcBe0EaOt3RY+6kglfqr2WsG5xQ6Wevn9I1bAehzbfAS+8BwjmYvO++Xw4MTp6CKyu0FDr3mHPluV5U12pMzEMX6FLhAl/MM9AL7cgbq3nsP9NfQ5ZzPLgB9Aejtnwmw0huq2OWcJyPxparT4K3OWBlTBdjF20/Zl/WSxWPJuikjy+Y34ynJSIB0PNMZv0UJd7SbgA9+GG8UeBtN8Pf6CZvpFeSjQT5MGTkr7m3l49RZZlBT9MMjC9KLPxZwZiZrkpEFQJCP5NG63h4FFoD+9JrdO4Du7NJj0p2c24A1vBaAVJDNMWWKj925zwHo9NmZrDQDX69h+3mHgN0qUKVL47Ns1D0B9JnQxC7Dr+nw5tn7G3/veczTNpntVdgf+ROtH/9QAxBI/zfIy+nvPrR2lwTQ23/5o5NbbDu2TcHA9mSBAN6B/M1nwM5rn9be7Bpl2ye97hFAL1O84LqqWZrpN8lw+lO+y2zUcI153iYA7H1hLGEtzmzAMxs33ch9k+9m//faiqp7A+gzmBzfE6jJH2NmP6fn4TvZyfZbfhkzv1RBPq8Jio+G+Aj9suAYe72ABGe+AHn6lCpHhix+vrK+15lYAPqxEmd9blFgAegv7gGMqL7BmMs09GafrcD0LWA+QXY/p7zFtGYU3Ix0m4YnA5EiEIh+bwB6Gd7o41nreUR4BGxMg/lFou/8AUKjSHZCZiqRBFoAH0d5zmkK4r1cOVq9BwFNSKLzN77xjUfw3Ewx7MowsYcovnpO6RdjJDApxa8R1LemxVsG0CftKJrOMkXRjLdQFik7DJ+yOew/ZSRlpZgrHxU/cc+njL/2Shk49kylEGfARcZT/c8pVEpI+q6CdxgWx2beMNAovIwjQUeiUg3vJ5veGTNTehkqlam89b66p++fa5cx2+8u9ZwUffzDEPiQ8wMPUZ61gY9MkHDP53muekvOBzPHd5nWKsOQLzmkyc6ygzlT4+mcurOH2bH7ec/3c6+9AfToYn+QZ5030fYzU9g5KzML6Fep7b15/3Sc2UMMtnQB35lzwtpM3iXIrix2fENJSgNvrFqFOf6Bh3iPcy/PFzjseyvvyxlARpZRLaAIT1T2jDO+4IvnypEf+2wzy4MO5fw1Zg9Dn2Nw5+QRfV+E/14lauMz8fGcF+RSGZM5nzwrZ5nzxtHE4STgK/1plkQ+9rzdCkA/dI7sg+lc9G6XLBGcXUEeTwCdUyP+iNb0VQPNtw63e++Bfuy5OOdzC0BfAHr7Z+pTAqPISIGdeFwyEh8jHxv07DIjj+Vdx+5XZzv9KjA9GSm4bxtY6tzPrCD2NX0tGeleychaLwkGJxvOlU9skeSjGe2SkZ4jGcleIR8beH8ycg8dY5bjRaunZCRZScdLRuLVaEBO+vnYa+6XGVh1aR382Oe75OdmcMOsylQA4JSTkzaXeiay7K/8lb/yWbsz+lrVcACOP/ZjP/bYOoJP45LXDKacQM21gNftu907gH7JtXju3s8B6Pylc3/nH9ubv7/07rN6KZ0+nQ8P3xNAn89RIFQgHt2yBCJ2Y0FS5FHVLc3sigKh8PQqeuD3s4c8+XlMgOx8pksC6NvAL/Kyao9smtY+MJPMoE9nv5AX/F6Vs7/2HolO9wqgt2fZRrWANNMX4pVs53x8z/nRA+StGf+IBB/DelVRlX/A/djf2maR6bVfMJ+iY1wCQO/seF5+1oZ/1yqAzpSeyS/V3jPv0Upi+gzt9c45DKvkJjpjALqZDd/5taYLQH+Ji6//XxT4NgVWBvoLu4HRxuCmbGDyCRB/tgXLp7I9wYb5udl3dPtzhnvZOv3dvQPo6II+jUpRmjH1lJFthv61DuKMyKy8UdlnnOKi2gg04F7KYY7+az3joe9J0TZTcoFIhCGhCEQCxJrRmDA07MMigP3dBGK9V8owBXmCV7d+1+e+/70A6BStWVIL4FWPHOtbpC+lMWULeFT5YOvLQTXLL0/nhr2ewsbhkEJEIbVPKq3uOQrScQbqlwYkmD2ujq1SsAD0807P7Mlsr1fecwbGnPcNT/+1oKyylxnXvs93W/fPfe5zj1UrzJfkFeQdg31mhleRJUcVucuJVi83jtQJoIvgDShnWBXpW0+pztWx+3lvWl8KQPecnCMZs2TuDNpDi7IFOELOLUl7iC7TgSVIqEhoPM13zjLo0/l4KwCdrhJQCUDHG4Er6BhIiS/SC+LDnEezUtC5eyRHNBntzNf3upLynsmwd3x3a8mRkEPh2HJvxzyr56EXFa1uLkClsvIFZHFAVYqfY0CpQ6Cu56w3/Gt6Bt4aQO8cca4Y9KuZce/96IYcQ/jMrCB1DG1f+kwgje9E84C1AlCdGfSu/QSaz2tloH9KjQWgLwB9novOVYHw+DuZk4x0jvF5eoJ5Zk3vrSs4285p7UPIxgbZjHeSk+la3uNWALpzhGYGOSmgLRlZ2eHK3JYdZsb7k5F7gA8zKzL7l3z0XOQ1e8bsews+BoKQkYaAgmOunPnx/PRgM5n33q9Z4trP+abobtM2mXLGHrnU5Xu+9a1vfRa0UY9dv3dWJQUY2tJd8poJL36edLnk9z6nZ1e1yHxvPdBvQZP8H4d6oONfdCe6srmMafMePOqYd46P1xaIjd3z7l3CfT4P/pkvgR1Br2Q3G87U9DPMYCU8vIQu8qjS0xNMLyB7tq86hhaXBNDn+3o3ckv2uUGvzs/gndgrjdnGhf9rz+oIx9Bk+5l7BNA7Z2Ql3s/n15h2ypTFbKVDl78hW416qgei26tksc/MID0B9KcEaM9nuASA3tmhL1R90+zfVUJyhsIXgOa1WTWfEgiwpesMbMNnOuf2Pfvd7zxPldTM+ZKd4QWgn3JS1998ZAosAP2F1Z89uDCYhIj5pcy5p/7/qaz1+bsE9/zbewfQCb+ZNTMj09ApRYzxMd/1Wgevcqn1H52KNnBB9KEyKpyjOQW2GT7Xetbt90zjlSAMQOJwLjvMzKEaUOIeZQMDV2b51/pbmxkQx5RcutW7z+99LwC69cxB7lwLgEjBn5kxFP0yUmSXBFDYlxTIeaZmVYwcHFWFKJil0rxFJTKQCrjwPZxNnBEU1FkV49hI+wWgn3dKGCSBU8DHgCvn95IXY6IADgBe/cOsu5L+9eWkaF8q2MZ+yyhiZFQiewvAkTNF0nKiTgMB/8sYZpBMI+sWPcy2a3YJAH06jipnyikyjX+BA2iBrtawwL69wYEqXlSusezdWoowqj0LB9a8bgWg01fK8gag17fM/potJ8rwY/DaY3vqL5Nvkwv1XrfPyQTOUdH4eEF9GzkTvvd7v/ezsaXnubwi+VG2l33bzzk0PCs6VM3AvkqWWOPZluhY+XFLAL1zVBsCZwnfnVlCzk/tD/ClbQDbuXTvGbYOQP+OhuhaVtA2cGIB6J+uwALQF4D+lGOxwCBnO5lEBs6yws44R2Y20bG869iznx06ZWT6lvOcjJxtOW4FoNNFk4/m7M5anCQjgeZlfpvpcq8FVJ6j35SRtWIjJ+l+ZRaafWcykj2fjKTDHnOV2ZveUjU9++XSQazHPN+lP0Nu02/QkCynV5A11jOQo0pmBdiROZe6qtRWtTY6UWtDByqA8NgAiVOfE10CD53Pggb3qvzz2udaGehPU+y5DHS2Yv2F6XD5Vcx7ZH4es4Z4Pr9o1UOdobLC+XYulYGOLp3fWYmTXu/89n+ebybrzJL35NEMsClA1kxezsSxY2hxSQB9+74C7fEQAw/pLJsFoxZ079/ZMN71te90zHu/5jP3DKB7j7LGq6gz7RT+lkP2/qSBPZcv3ln4yZ/8yc+G+xe8xK+dL4reUaJF/ozX0NVn9wbQJ3BNRrl/GEhBZvYTmpQ9X6BkZ2kPf8ysoENnKYluBtB4nhLozPhfe53MXRnor91N6/MfmQILQH9h9adScUwpr5eM7lkeq69+7nc+w4F6zyXcCb+ExjS2Gd0EQ0ZH0f31QL3mwZuVA6ZjVDRzfZk5AOrhSdDdwxXoT9EFgiqjp4yx6DaOhHrNi2zLqeFdUxoBpt6lDDYlcCgjstIp7ns6Oy5Jr/cCoFubnGZmQEl97BlXRZf73IyQVR2h4AdrOQ35mckYUBfYCBwCTjifs5digKO9weHEIWFPcEjMcmfHrukC0I+l1NOfm32IGdeCYgyg9iUvzoW+y/7IoLYHZrAN3j1LGO75TFvDIkcoo3ZmCNQrOKAxAN3MGMiRKzCoqicZ+Jd69mPpcCkA3fdPxzzDc1sZZwbl+fxLOsqx77T93DTgpuPb5w4B97cC0Okpqi8YeCTey+h19rSyUJHDTD8QkJHBeyn6FYBQwBzw/Mtf/vLDV77ylcfgxDIn7O0vfOELj+MHf/AHH53ce17TGTB1Xz+7pg48A2q21YVee95uDaDnFMJjquAy32k6FONJlzpHz7XvOATuLQD901OwAPQFoD/FD7OjzM7X9mwnIy/F33umQ3bolI+Tr9wKQMcHk4/m7Htyku2RjGQz1EuWjCyT6hK8cfYapTeQjQY56dxzqJOT7JnkIzl+zOXetcAwV+WNze273vsFTMq57+d6ANMvZsKByj0F57MxL3VZz/acGQhQ4AnbtR67QNBLXgC2WT0pkI3NcotrAehPU/05AJ19yJdif/PvFRRuvlYgBPu+FiJmZ6iKnfbXpQD0dPZpj039cmunTepOv/T0CQW4Bfq9ltdfEkDfvi/bCYjO3rMGaF3m76y0uA2ce+077c0L7hVA3+ox7aXtvjkmUH/bklTFEQOQLmijAAe+bWdVdUx8/5h7P7ceewPokyYzQQpu48p2pJ/k2xKYtT1He+6habvPyhJ+X6Xj6Rvz3fbcAtD3XIV1r/dOgQWgv4EVvncAHdMllIpYL6PRzADLwGaUVUrpWorrS8vr2SjWlR/tWTmqb3HNTD7OHkZqfYoogzKWDUrhdALV65aCEYDO8WFNZkYY5wKQ1BDZNzPHZnbdrRXILe3fE4BemUAOgXoz1i+8TFLr3to4N4IdqjDAqC8i2NpmBOUEqmqGe1WlAFA6S9La71VbsHeUPVTSh7J6ytovAP08blHJSEAr0BygZAiAueQ1Sz2JJm6P+M5Z9aBI1VP2xkvPb3/XD4qDg+HUmAB6JVBzdNaGw8yplgNwGieXeN6X3uep/78kgD7Pv5+30fP3QoOn6HIrAJ2+os81GUmW5qzFM1XiqCKH/VgA2iWdpsn9zl8AOnCAE7+AKbwfOKB8qXlvAP2Uvb3H39wDgG4NZp/K6eCYwQL3eJ4WgP7pLlwA+gLQn+JHMzDIz7PF2j2e597hlgA6+dhgRyYjOYLJSINjewZo71GK9JA8CUAnI+l8E0D3u2RkADr5eGyJb/em/zYECgisoxsIqnvvF3uwAFQ/B17QzctkM7NH8vOwHS51WU92EJDRzP5PN6KHXSvRAS18V3pgVWgAIbe4FoD+NNWfA9D5T7Nl7XFBPyUM7NkC6bn9QD+r0qCZL6+WTZcG0G+xT5/7zksD6PO7BU/U9pJuWCWCfNH5o/fIAN6TzvcOoO/xrmWg8+eQ52zxbHJ+zcBmZ7cqsXyW5+prlwLQ0aRWq/y3dAlXfnVJKFVXvBbf8f0zSCb/ULbtXMcFoO+xq9c9PhIFFoD+Blb7LQPoAGnZs0A6hvYsh3UPpK9E1wSSK6tyi+cLBM0hSvkTrVovurJFAZYTaELfMkbdo97alIXpGLAG9WGhjMiwA8z6faWOK2F0i/c/9J3vBUD3ftNJb21naS8OCs4b615WDAXM/kz5p4TNKMKpIFUG3Gzd67lFoasHmJkhOZXSwEfn9ZRrAeinUO3bf8M5ldLtjNf/GLB0yUuwRfxBhDbeUT+rWe7MHjzXcDn0HoKV7EWDrGgvmqdD1nPN8qcMr/gkQ9gZ8cwzW/5Sz/zaNbkkgL41kmb27728/yF63QpAx2MrS5ujnGMYH1OhRbS7eValsb8udVWZpDKlytJ+8sknDz/xEz/xmA1HT/H9+PPnP//5h8997nOP894l3C/1fi/d914A9Bm5v63E8tqs+pfeec//XwD6p9RcAPoC0J86V9tMuxkQs+c53PtetwTQyUd82QxIbnBuA87Jxz/6R//oZ4G97MhLlkQGoM4S62TjV7/61UcZaX3LKKRHko0GoOyYa7ZQoZMIbNZfXbA6neC9X9mDaMcvkA5ON6/ik9l+KIgfOHWpixye31v7GL+n33su9vAldTLvhha1wAOiV8nvud6+l6JJev7qgf6LKbwA9Evuun3vfU0AnW+jBCQ8viArM1lVctG92ckfAUCvBzqdnS+ndpNmfp/aiADSC9Lj8z73uiSAHh+qyqhnLdHNO9lv5Ncl9aSX9N9Duu8C0M/dWevvPxoFFoD+Blb8LQPowFrOaAPISwByAjN+7uEi1CYY2b9n5uM1n3Ma8hQ/Tn1ReQx6IHolVghoWcMMXvPs1crIzNnh7+t7bRYcUBkjRrMedgbgqsCBbe/ha77/oe96TwD6dOZxEgRyA05zTnBUVDqPctm+pIDZm9tSrpXWraRSZZ0rye3/Gdl8NjUAACAASURBVP+Vo7NnKvkvyj7D4tTIyAWgn3dKZqUJCr4yVspZceJd8gqUzkGVk8YcXyz7/FLPYU+qiPFH/sgfeSzRVaWFrUN2W15625O55z21tNyl3s99Lw2gz3Xz8705BA7R9lYAOl4bcF6bCzxX4JJ92H4kF+uZeMmso1k9BL93/oEDhiys+pNyJHz/93//Y49X8wLQP82SBPLgmw3ATiAKWXds4GZytHmeo3s+UwtA/5TDLAB9AeiHZM1sP/FWZOStAHR2w5SPfg5QZ38kH9kQyUe2/uzfvrc+5WwL+CQfVYohG7/2ta89zvVAJyfx++/7vu97lI/H9kDf0lmLNK3StEwD+Lz3C0ic3uPndHD+mnwOWvVNutCVLnU5qwXLmqfNbK0Dvy4NRKBFFfvogtGFLX2La2WgP031BaDfYjee9p3XBND5CGrJZI/wo822lfnRTnuTy/3VRwDQ8+dUWWYmelmXWr1K6DrXPzlX6pIAuu+ZJdPTM2cw9q323NR/n7JlF4B+ufO87vw+KbAA9Dewrm8ZQAfw6kNm+LlIsltF8N5yuacRWKYnYTtLelP2lIxjtJoB4GUB2Af9HUdFTozKsVemyj2ViDIABTOTwDOIgKOUMALrJcZQLIOTs9n9U2BmafdKH17bAQVAF0RQZr1ggN6RMlAAQeXIK0l+SYfOHnvJewWUc0jUu96aFzlr5kRor5Ql95RDcJZvrveO2XqrNmCPmK03GhmcJGW7n1rK6jkA3R5THl6gBidbpQLts3u4pnJb72x7/1RanPJOE2C1t5V5++mf/ulHcOi9X2RBfIiMiI+ZL1kS9Jp0vQaAfs332eu7bgWgc+KQjc6aYDN8Vwk5vws0J0uMKujYp/GH+ofNQKaM0qeM0xnglB6QoV1/3plxpaUHEN3A/8sI48CdJeZPDXjaa/32us89ZKDv9S63uM8C0D+l+gLQF4B+i/N3qe+8FYDuHM3Aa7YX+UhOklfJxu1MHiUjZ6DvDGo8FIi0LTW6tZHxuGSk7OeCTM0c7MlIOmQl5oHCx1zoPO0t70kGGwLY3vvFfs5OY6PRvQ2Z3lu6sEs+Gl3QZtLl1Ept5+6j5wB0+7QWhNZOqXIBJKow3EPLxC2ItNWlz6HNSwC6JAE0UVGg8u3ma+nPq4T7t1f3mgD6OXvqln/7EQD0Sd8CprKF/V++5ul/3iOx7dIA+i33zTnfvQD0c6i3/vYjUmAB6G9g1ReA/gYW6YhHZKTnFJBBHnA6yyhzEADO64UNmGQYmSkXgdyz7DGHARC0njG+o3twNNS/zuz+vs8ApDMs6v9efy9z5fCUjuWcqOe2v5m914947V0+IrBAqfMGJbweUp4HKFw5es4AIK350hHq575cUfbeT4S/KgOG9ysz3VzmhewLn517aYLms6KCtaqqgHWs8oCZs8m6m/3fNqP9te91CECnrJahwtkWiM+YvWRP4WOfH+1moIFnqp0D+l3rwg8qSY7fKzHNgfkRsl/QPIed/YiPlXG7h8F0rTV87nsWgP40dW4FoJOPeFbyMaewTLspBzncCs7CN+3VeGrl/2ZVkNlbLKCgqiCcBAXLVY42vm5/eBZy34xvehbD3wfkA/Nl/QlGMl+TR13yHC0A/TzqLgD9U/otAH0B6OedpPv661sB6ORT8tGsMlYykswmIw2AXS3BzHS3ZCRwKhlZQOrWziAjA86Tk1NG0okNctL30o3JRzZx8tFMNhfoVnWtKqsds6LbCjDKyBZA4Hvf+2UdC1ytQmBrmY5iZptmmwDW3/uFFtms9lht1C5dOv4QXZ8D0PlDej7Pem96YpUDqh6AT/A9mM8NVn8NgC6woD7otwLQnaPVA/1bjzIlnm6WaPXn/tyfe/jiF7/4mNxxq5LXt+ZrHxFAP5S5Pf3N5/IJ67oA9Kd39wLQb33q1/e/NQosAP0NrNgC0N/AIr3wiFvnuXI1RdNz5nMKNKw3R7qZUAOuyVRmaACGZxYvB7/h/+ph7lFyqHLMZ/ByCFDc66nuMwwIo9LuDK85GJDA+nqw+tyMCLzWynCMAhPrkzNpxAnTM8uqD4x7CxmsBVSYrbNS3oa9URCFGbhucFpwZKBHjqbplLIHrKeAB2s2waCMa/Ms189IeS578pg1PgSgC9qYme+B+PbVPZQf9t5VWzALRKnPnVYG17q2TkPrX0/0az3Drb4H3ed+tHerknHPZZNfQ68FoN8XgI6HxmsFZZXtDSgooEYwEhlC5pKxAo5qQUMmzn5629KAs1/2zKQT/FQfV3sCT6/aDPnWCEwn55wNJcn/2B/7Y49O0Z7HfO8BYseekQWgH0upw86PwCaAkrLGn3zyyWMlk6kP2UMyrwz7+b1dC0BfAPp72tO3AtDJrPRPcxVRtBVSKavsUbpaNih5RL8nIw0Vpmbp1acqmQWgz2os5GNykr2T7cPGSD56hmkDAs/JSENAeVWujuVx2ww49nl2mOd575d1Sgf3c/o3/QJPrQzybDXFXn3vFxuQHV0iQbb1rQIXnwPQnY2Cv9n4gi4Ff5rvoRIfnoFfoKE9xgeQPn1uoPQxADpeMDPQgejXBtABxnQy1RMB6Aae+Wf/7J99+OEf/uHH1kz55Mzvxf6dfGJloL/MNT8agI4iVdY0b/2Rh/p2v0zJX/yJBaAvAP2UfbP+ZlFgS4EFoL+BPcFQVMpXCTWl1AJEzXqL/8AP/MDjYDgW1Un5mlmq3/jGNx5+/Md//HGI3g4k+s7v/M6zS4JyABNKwDLDMzYYtjnslI0O6OSAvrerMtY5wz3fuQrsjK5ncJZ5zikAOC8TLmCYY2CWcGdYBIxzhM5ewZXDNz9V6jinQMCzuRLo9hMnfRnQ3nUC575LuVjgZ5HX1oxTpOcpG30POr20FwCMzkGDYwXIaLZGZax6RkYZ4Nh8rmH20nPt+f+zhGHvWyBFs/fn3Km3ufWb5dczThmoaNIesYZFe+8R8b1970MAOmf+NJSrkmC+l7Jys7oCfihAhePhkj2P99w36173T4EFoD+9RrfKQJ+VPwSW/fW//tcfB+dWQKSZDAmArAxklTvKtMNXa3eS7jAN/oJj6GPJf7N3L2iOTia4rbYk/j9QAQ//k3/yTz4O+l4ABb76luTbc6eUnPi5n/u5x6GkfrQg6zgWf+iHfuhxkOs5Ycl+esyePdDvn5Mcdn4sAH1loDsvBewATmRyGRzzp1wc/t/85jcfhzNaECdd9Utf+tLDj/7ojz7O7IL00HNtplOe873+za0AdOsbaGoGoP+1v/bXHmWkgLN4DTk6A3Rm+x28On8EIPKp9if2Svu18q1TRlaRhZwENiUf/ezztbViF9fahJ8hGckGWtd5FHiqtH5gx3l3vv+/rozwrPI2gyOv/QbPAeh0JueM7U8nnXrrPQRaeoZ0ZkA/W5uPyXzu8z0HoOMdswXSH//jf/xRjzZfyweBp/3sz/7sZ4O/r8qSC0D/tKrIykD/Njf5iAD6tXjpAtAP25CwHDo+/Sp9z0yPyi+qMoTWOAbMaV2LAh+VAgtAfwMrD1DlVOTAAFDPLGJlyv70n/7TD9/zPd/zCPpQoA2K4T0A6LO0GsczR4txD+Wbt0vP6Ki0Nef0uX2h0T9HPYWoiFMz5zlnV5noRdn7/cxKRqdo5tnKQGd0TDDykCOdk2EC8vaOPq8GpbUsPA4RRkyjMsoEZ+tVFvp0mADRyyy4pOMMTcrKrQx9pf18rz0/AY2edY+SP9dkEbM/bmszZ+9uL01QJiPfXMkr64ImraM1DCi+RGTzIQBdZmFR8WZrxMD3bOcazXusC5rNTFIKYeWRb9Xnbo/3Wve4LwosAP2+APQc75WqDYilY80WKpz+BSXhXQVq4adlI5m32XXedpZwTxeboERlaZNrk8/j4/El8hZPMoADk5++Nfl26FQCZQT3GQJDK2+JRsC/RoFX5NsC0P9/h9sC0BeAvgD0+5L75z7NLQH0CVDzOyQjgdhVxyK7ypgkr8jF7FI2WMFO5uxpsnKCkGyebZWWsp7LAt/KSLwuO8JMLiYjBX3Xguwe/Qzn7olr/731cW2B9H5/7ee55vfNQMi5Zy/p63ju/Z4D0J3LkhucSckEVZ27h0BLPCBf1rYF4bkZ8s8B6JJS8oMI6qkl0zVb/OFn9NoGG4P+atDvVwb6AtDnuV8A+uW4/ALQF4B+ud217vyRKLAA9Dew2pSsFC/A5wRiGY4iKQ2gas5eivQ9AOgp8vXVntme90Z6YL8Sl8Yf+kN/6DFivnKupxhMlOZKqXMAcEDIzFdJgKOrUq6Vq6u3deBvfatVCzDK5K0s9zGlnurtFtgswozzo8h+wKch+pOzGtBjrtxWpdyaOSaKPlMuj4Mi0P2SRhoDqQx+8wQi7KOA4wkg22unrNst92VOCetmf1S+f757jq16Bk4jf5YfRov2CFrUH928N10OAegAkVmSe9s3+Ja09t2cegVeVCr5PZe4vTW9P+r3LwD9vgD0eGelajnZ6FVVaxFoZpCFyWlvMKuvlHU++7s+5WQNIDDPPm9kWHzdd8xWHDLoyprhYKtMrp/fY4sDtObYMGTn1BeR3lLPSjP9Ixkv6HBloH96rlYP9E/psEq4rwz096Rj3ApAR8MZyI0fk5EGGZl8JDOTj2QZWZitiE9Pm2MG+rr/tEFm+dYpI6fd4/fdw72romfm+0hGso/nM7yn/XCrd5kgemD6rZ7l2t/7VDnhaz9D3/ccgK6SUlUenMN8geZ7CLTMFwg8d2b5j/iSzOdmgj8HoAssyA8icF9QgWcwLumzmnskPs7/ZtBr6WwGvrUA9AWgz/2yAPTLcdgFoD9N29UD/XJ7bt35fVJgAehvYF1FYc8S37OUNeVL5PUf/sN/+NHhWlYUA/MeAHQOrbKzZjmsvQG8PZZRRKpyocaf+TN/5v/rjXzK83IslFVmzZRBVAJPSRSO+SK60SXDx/pZ0xwC9XIzV740J/4sK/bc+0/nROXxCEvPxOhqtMc4RwLz7aG+xzoC9WsZ8IUvfOHRGMlZ8VQZ+T3WZRqPgREZ8Rn2T0WKn7Jmez7vufeawMs2+n/SZPue0+Dflp7bOq7Ofcb+/hCALmDkntfGni6jU3S8Msmf+9znHr7/+7//8Ryua1FgDwosAP1pKt6qhPt0AhfoRiZ6HlnoKv6ongEwUGoRUGANA963cme+3VNyZ2ZrPZXRRQcoW4hjT/ll1TCUS5NRR/YbMmkmP91jb97DPdCYo5PuQZbkaKSv6PtedqEgJ7otB/EC0L+9cgtA/5QWC0BfAPo98LO9nuGWAPqUkdmNgB/8mYysIh7e3WA3JiOnrTFl4kvycX7vtIGAbGXVCiYnH5ORgt/9HxkpI/09ysi99tS6z9ulwHMAuio+h2z/e3hj4LVz66zSabVcaJzbi/w5AF3yUfygIFV2f/7Ia9BmVtmYNoTf8zsuAH0B6HMfLgD9cqdyAehP03YB6Jfbc+vO75MCC0B/A+vKaK0HstI/9X42U0YDXBmQZXhyMM5I7p/8yZ98+OSTTx6H0t0psjKaymA/tSeQ5+D8rDR4mURmBvVbudARcAZAk4U6S5qfAsZy5pXRzSH8N//m3/xsANcDza1ZmfmMDKXu5ygTDdA3+8idQtfZ+9W6VSrVPB0h9lwZ0DKeA3AZOsqpahsgyADo2J67VjTvKe+9/uayFLC/C+wRiFHLCTzhnq8y0DndgDOAGv3RDFHy61oU2IMCAqYEU6k8Qi6Sx4YMWs4kctgsEE4/T+MjtBBADxV2yCKOrr/1t/7WYx9yznn9ERsc5arCGJzke14cWslFcq/+24G58TXPSp+p+snUr2aQ2jZbawYx5bibJd/9TIZWHt7svdPr7AOBa/gT/eA9XlN+AMZrb4PWZRaa6R/pQD6XnDELBCRvzLU2oqMIRqiqz3ul3wS4ONL/6l/9q4/jb//tv/0YWFu2Jr6iwtJ7lW/OsQzZhgo4VSlwLgvEEJiyZw/WW51J/Oob3/jGZ+tdCXf8SNCtYFeBroCKU66f+7mfe7RZvvWtbz3KrUpqo2XBxma2yaygccp3rb/5xRQgY6a9bz3IR3KSTlEPYbyRbLSvDUHNe171J3e+8N16kVctJBlZdTB8u0pZycmnAoJ7xpmdPku9JyfxfDr6LMU8A83ZoXi8cW456D3ptu61KLAnBZyh2huY/87f+TsPP/VTP/XID8i8e77obp1fOm2yWIDkufxqVijkt8IjJapIWqHH3/NFD+F3/L7v+75Hv2MJKW+xguIxdOZr/Omf/unHYf/WDsSsyhR9xaC3T3/2Mfd+L58hR3/2Z3/2syGQuz7x7N/Pf/7zj4Nel+/4ve6XvdeUffj1r3/94Wtf+9oj75xBNc5ftP1oCTT2HF8M/c5eo/ejj0G/St/67u/+7kc/leGMrmtR4KNSYAHob2DlGaOA2Ealf8wMxkoScQ5Wwtk8M9B/5md+5lGhNCgqZTQB4DnVKLHmUxRZzxX4SjliVFcKlRH9Vi5ORkEEnIuU+wlWnwKgo3/l7Ti2KIsNCv/sSV3vek7y2ducY4rwMleKKyf8KXTNmWFdyrjjoJlOGkI04J+DjmCt5zaacMAqu2V47krd30OZsFNosv7mfApw5gV6AENqDSDg556vbd94gStVf3Dm1rUosAcF8NHkN5CPPDYAf7MUqZYsHOAA472B4j3eY+97TL5BZ9DexECjSRdg0Hd913c9DvJxz2uWVqdr4V+MSDO5iK8BjqzfrOASmB5YkIwMTA9In2B52dM5hmY59gCAeq1XZtLv33tJ2trHoHU6B1rTV6KDuXL5aFrQRe2Npt7pHP2JP/EnHgfDvzYdQJj3eNEz6XNo5uwUrKkCTK1/zHhLGf3vMUDHGZyBoIIJ8Fg9nJ1Hzh97Q9ZXQaqCly5dPelSe86az8Bc5yj+470EuhpsmlMuAQjkFGcu0DQdz704/AXTcv6zAxaAfgqFn/8baxnNzQLLBISQkdY+GWkvk43k5CV6+84e5fbYlJHJRzIy3h0vmjISL09GzopabOsJlOPxyceqrZGTBbkWDDVLMVd5z+ff6lnef/esO743Ckxd1VmiM9N/gEJ01nu+nGln2HCG8Swyag/5iy6zFSIeSW4BaekD93wJcAQc01XpZrMd4Sl+x3t+V88GnPu7f/fvPvpC6Rf2bcAdH3TJOfT2ZMFH4+n0eTI+WY9mfGkGufc93/M9D3/qT/2pR1/sbLP5HvfL3vuZnVgCgwDj9FYzn3a0ldDwkS57jk1Nj4MRoY0haBO/jlc7l2wottRHCzL4SPthvevLFFgA+ss0uvknGK8ZntuobopFxma9jStXFIDu7wljUZkGhSWQVq/NSqGZT4nervQHo5qAr8e22TO8lYtiQigkGKbj+xTFJGMH/Tk2OfFkcZitFadumWXAun7e9lnd9hiffVZfS9vpuLA2MyM9sN/MKZIwrQ+sd3CJOuOkMXvWVS7vtavw/j5fhkoOsxxo7Zl7fePZnoACzbgvmOUUXniv77me67YUqMQyXiqaPOOY44sMbuQAx1/3BopvS4Gnv32WnuYkAHgZAvEEEFSWlZOJAcfpRk7ufSUXyerp9J9OuRkEYR3rY2iemelVbHEv1+yVDgioH2O8pszy+X/pdPWRLSvvvQappYtM/bZSl5MWsw1QrY1kGHGKcJQK3DI7R5yRhn2T4/bcUqF777u97mf/1S+YUz3nB11zBiDgK+n7fv/eLvtINmwVu+yNKhM441UzECQneLhKXG/VQWvNc3KZ8dMAdOAqp7ygYNkip1zslTL4yS28Du9zydbh+Dc7X/NsnvJd629+MQWsJZpHd/s5GWntC4Q3Jx/3AKS2T7K1G6eMZC8mJwuEEmzWcxfwX+WWWebdfeng2bhVY5s9i+njZKQ9low0T7kwK7ucYquvvbco8FYoMAM053lzDu/5mq0KnXfnuT7t5+q1Zebnz8IjtWAy7j2IH++uuhaf2rmVL+95D3g262FdBIPNqjb0eQGeVUQlx6LFW9XPTl0LMlLgZ4M+K8jAkFBVlUR63Qw2W7LvZYqzD0tgEMAxq984hyXRfbQKlPbcTIJCmwb9i71U+w12FBvbGV3XosBHpcAC0N/xyueANItSjRlSVAJrOek5kxoUltdek/HOaHTfkxP5tfe8xecJCY56TnqOtVna5ZznodwXLcwJxcFJ6SkrqrUwz0yOc42K1z5z2enWjAOk/u0zI8z/VVLe/NEU29fS9KN8ftujfZZrvHcaTKNjRqMuY+TeV+7tPF/tMDiTATxlzQKKyWBGsTmgmGFyCaD43ig2gT/OAfQwOFkElTUC0jmbrgmClnlntoZVZnkNgE5G5gg6BKBzJs7s9MV7Xt6p1kDQBdDcmbJnCuJ0joDFhuCUqv2cUmHp5Se5/Scq6+o8oUmON4Bb5Y3N+Mp7rrBCh83RaC6gAk9xlbHLESRgtvFW2w9NR6tgCTwqgAWvrJqJ7ORTLrYKMIK84sQtSMO9OG85HM2VDz0nuPeU53vvf7MtTexssyHtZ2e+wGtne4Lp19zP024syAxvNma1vGMAdHIy8NyeKrjMHGieLH3va7/eb1HgEAWqbjR9fP3uXqk2+7N7xmlrn/vMJauUaIQ/0n0Mfqx7vvDw/K98j1W+xMPfox0gMUeVJBVt6BfTpgLM1YaE3j5pcc9ruPezke3tX3NVQfnXycKCYIGY7z3gYm/ashMFbwjiEFw7Az/RM535PQYYP0dLe65ATfuswGNnlU6WrQQbCSdxRte1KPBRKbAA9He88hPE4mBkeBuM2hyKHLfnGt6U1kqbzhKnZUO8FRKjSZn5wIsZmXbuO3AyVPZOBQCK4exdMx28OaGuDaBnjOW0yfnBKVdkr/8L7DFf01Fz7hqsv78cBWbf36d+vtw373fnWUlhOYL3o+u608Nn/BMf5dAhjznDGcZlxwqewlMzVMiE937N3qoc7oFfnCo50s1oU6DZNStDpENVBYh+U6WWmZ1e5rR5Zgj5+1qckJWVJDTP8rRlmvfZ9+g423svz5JzldivTYJzVIaxffPeS0HO8shoURlzzqIyvXKCpO9fMxBl77U/dL8ydgtwma2Jpu7KaV2lmYJWr/WMe35PJesLFCBf0r9mQPCpji42S7KKUy07wDvMjGfna+lMe67sp/faZlY628lIaz9lZPLRul/Tdpx2Y7Jx9kLPfgzcqjJeQbf2zZSRs+/tLE/r97NF3f7UXndcFHg7FHgqaP3en37qtVV/20vXnS0r8cgCKoFC93zRzwoQ5n+c1TTu+blPfTbrUaVS+sWUGfSUwLl8sOe0rDz1GW/9d/ZyJdvNM4mJXwCNBIMCM8+tlHrrd73297MRC9QXFOpKd23/oS896iNds+Us/a1KXmhE98peci4nTvKRaLTedVFgUmAB6O94P0wgq8giwoMhm8FaxHeZUacoszmXpxMvx/hbIi9FpJ6kBMY2YvacdymDrQyOSrLOCMut8/yUtTjnGTPI3GPbMqBMPP83S8xf+xnPeb/1t5elwIyAv/do+OcosRzBl90nH/HuM5MZ8Fp5U86DWeJ7Oow/QnWPmUEDnAmg9nOysQzuMrSvGbQ1daip55R11zyB9vk39voMxJtVbWbf17JN+v+PeEZe+84Z/AUylIVtdo4CjgNe3jNtC9qoBcHMAI2/zKBNwNt75C8Bjtkfsy3R1F3jJWXvvFU91noXLDD7n3tX71YG76nBEvhxrSqcs0AK96+09gRs3yodX8t7rvn52Ypt7mdrP2XkrSqYTLsxH8BWPm4zZaeMnAHjfp4A0pSRqzrUNXfd+q63QIGtrvkWnrln3NO/5p7xoelrkwRCF7jnCw8nn/M9vvdWKNaj5Bz6xWzbNKuO5IP9iP4Ye7k2iGY2TbLVfqn9l32zZ6LXPZ+TvZ6NHjvto8mPCtan255SjXevZ7zFfbZVPGb1IHts6pdhANdMZrgFTdZ3Lgo8ixX8wltGOtbaLgosCiwKLAosCiwKLAosCiwKLAosCiwKLAosCiwKLAosCiwKLAosCiwKLAosCiwKLAosCiwKLAosCuxEgZWBvhMh120WBRYFFgUWBRYFFgUWBRYFFgUWBRYFFgUWBRYFFgUWBRYFFgUWBRYFFgUWBRYFFgUWBRYFFgUWBd42BRaA/rbXbz39osCiwKLAosCiwKLAosCiwKLAosCiwKLAosCiwKLAosCiwKLAosCiwKLAosCiwKLAosCiwKLAosBOFFgA+k6EXLdZFFgUWBRYFFgUWBRYFFgUWBRYFFgUWBRYFFgUWBRYFFgUWBRYFFgUWBRYFFgUWBRYFFgUWBRYFHjbFFgA+ttev/X0iwKLAosCiwKLAosCiwKLAosCiwKLAosCiwKLAosCiwKLAosCiwKLAosCiwKLAosCiwKLAosCiwI7UWAB6DsRct1mUWBRYFFgUWBRYFFgUWBRYFFgUWBRYFFgUWBRYFFgUWBRYFFgUWBRYFFgUWBRYFFgUWBRYFFgUeBtU2AB6G97/dbTLwosCiwKLAosCiwKLAosCiwKLAosCiwKLAosCiwKLAosCiwKLAosCiwKLAosCiwKLAosCiwKLArsRIEFoO9EyHWbRYFFgUWBRYFFgUWBRYFFgUWBRYFFgUWBRYFFgUWBRYFFgUWBRYFFgUWBRYFFgUWBRYFFgUWBRYG3TYEFoL/t9VtPvyiwKLAosCiwKLAosCiwKLAosCiwKLAosCiwKLAosCiwKLAosCiwKLAosCiwKLAosCiwKLAosCiwEwUWgL4TIddtFgUWBRYFFgUWBRYFFgUWBRYFFgUWBRYFFgUWBRYFFgUWBRYFFgUWBRYFFgUWBRYFFgUWBRYFFgXeNgUWgP621289/aLAosCiwKLAosCiwKLAosCiwKLAosCiwKLAosCiwKLAosCiwKLAosCiwKLAosCiwKLAosCiwKLAThRYAPpOhFy3WRRYlhQ3sQAAIABJREFUFFgUWBRYFFgUWBRYFFgUWBRYFFgUWBRYFFgUWBRYFFgUWBRYFFgUWBRYFFgUWBRYFFgUWBR42xRYAPrbXr/19IsCiwKLAosCiwKLAosCiwKLAosCiwKLAosCiwKLAosCiwKLAosCiwKLAosCiwKLAosCiwKLAosCO1FgAeg7EXLdZlFgUWBRYFFgUWBRYFFgUWBRYFFgUWBRYFFgUWBRYFFgUWBRYFFgUWBRYFFgUWBRYFFgUWBRYFHgbVNgAehve/2effpf+IVf+Oz//+f//J8Pxv/4H//j4ed//ucffskv+SUPv/SX/tLH8ct/+S9/+BW/4lc8zt/xHd/xjimyXm1R4PoUcA4bzt7//t//+7PhaZzFzqMz+Mt+2S97HB/hmnT5v//3/z78n//zfx5HdMGP4lPN90YX7+DZDes7+e7ks35e1+kUmHsFnf/X//pfn52j7T7pDL3Xc+T9G87LpIV3nrLdv/GVtf9O33t7/eVcqy2/oIM1WquPqI9NGYle8VSzvRyN7PHo8xHpdO6eRM/kbfKrGW2zCdAcfe3Jc+k8ZeN8/nPvey4t+vunnu9enm2vd3zNfdCj89deob/62R6Z+k0yd8mZ11B4fXZRYFHgI1KArKW3N6ZOT/b+ql/1qx5+5a/8lY86z9JzPuIOWe/8WgrQV+gm6SidKb+nl+TrXmfqtZRdn58UmD5d+y18BS+fevHEVvz+mle2zNThnQeyZMqT7Lo97Jz5XeRbvm4/Rxffl4/K/NHshafwgHhWdnZ2VTbVtffONffpW/6uBaC/5dV74dnnQf1P/+k/PfyH//AfHv79v//3j0wtxk5R/3W/7td9Nj4aM3vHy79e7U4oEMCaw/q//Jf/8vBf/+t/fTCnTBCUjOVf82t+zeNgPL/3K2ULXShYgnv++3//74/zBETxqpwJ+NW9XdMRgrdOxdWzW1fP/V7B3GutR/skZXOeowCfHE+/+lf/6gfjvZ6jCWY4M2jxn//zf374b//tv312Vrw7GsRT7MV13ZYC1gfvN/C5goY81a//9b/+4Tf8ht/wOAKHp7F72ye/3rfjoeiDVkY0MtvL6av4asFnexj/13vD+/gmPCR5ay/mBDLjG9EZH5lBbKc+/ZSL8x5z7W65ji893y2f7VSan/t3BVTkJIx/2S8FWJAryVrz0nPOpfr6+0WBRYH3TgFyls7ON0d/nzo9XfA3/+bf/PCbftNveuSte4Ic752u6/0+LgX4CLIbzM5UOgy9JJ2WHZFttXzeH3e/nPrm+aLMbKj/+B//4yO+go+nF5t/7a/9tY97Dj+/pu9yC9LOczBlybTr9jgH014QTNBZ3NoLbMrGR7MXZsIVX8fkVwX55DeORnwd67o/CiwA/f7WZLcnmpk7//pf/+uHf/bP/tnDP//n//zRcTud67/lt/yWB+O3/tbf+ugoW9eiwKLAfhSYmV6Uin/37/7dYyCLmcAMYKVs/cbf+BsfB4XrvV8poQEknAkNxg0lIvA8RZQz4d4uShAlmiKEt7pSYPHZCWB+RCf8XutVRKszhM7zHFHC0dn+6BwBIhkv7/FCgwAvDrh/+2//7cO/+Tf/5tEZ5/07L/ET83sNJnhL68vQjvcDiascgF/89t/+2z8bjO29sn7fEn08q7NdsKf9PKsr2Mf0VMMeL1J7D+P/rdHp3OdFV/QlcwtGCiDFO7MJ0Hlmo5/yvROcnlneT2XW3UJGHvN8t3iuU2i959/Mihn4VefSfsmGNNNXG8vZs+cKrHstCiwKvEcKkLX8cgb9nT6fXv/bfttve/jdv/t3Pw58tUDBpee8x52w3mkvCvARBGaanakC7ukl+boFpqwztRfVP959ZrVMNtS//Jf/8uFf/It/8cjHZzCpICi2Kn5+Td/ltnIUHyXZ4izMfZ+Pda8KhdNeIN/YC84heyG6sBcKZLl2YME97NRZYc+aRCNziXT5jdEHrdjg67o/CiwA/f7W5Bc90bbUU+VpMCtKQVlmlWAvsm5GSf2jf/SPHv7BP/gHjwMzi4FxSKaom18bDVQ0zbYs9Rsg6y96xBn9U4mfS2WAbUudFH1cydLKu84giBlV1s+BdVtHZM89nfBTcBZ5NkuEvDWF8lA50GvuvWOcqhP4A7T+k3/yTx7+6T/9p48z+hOOwD/K1u/8nb/z4Xf8jt/xqHRd87pF6dKpSABNKKH/6l/9q8cZXXLQcuajB+OH4XNvF0WR4mwAxyobZt09c8BYStAxe+be3vEengdvtE8MznxnqEEOlr3rHEVz9H+PFxoUuWrf4SX/+B//40cQ3RkxJh3wlKWE334n4G8CGQ28oqob+O93fdd3Pfz+3//7H2e8L3D4mvxiG9QUeO3szfYis0XC3k5d+qlATw4J9CpL2kw+/r7f9/sevvM7v/Nxf9NjKgd3+9W97hNMHTB+gEaVy4s2eGNj7iWfxS+SXTkeGfL45+/5Pb/n4ff+3t/7SOdzK8C0z/Ese6p9hmIz4OdWmXZoUWUItkyX50k/K2Dj3FW+td76Gn5SsFpBLQVh2zMTNM9JyFFIl13XosCkgD0/fQSzXPUMIp5t5F6zTxe1FwXeGgXIWzq7wY4pCNtM7v7BP/gHH/7AH/gDnyW2VAL3rb3nW3je9+THrC1n4Bj6fxReyk5hNzRKagCk00vYDc7W7/pdv2uXqkp77u1Z8tp7TP1+z++5xL1qrWXPlYT3nvfcBIrpwv/wH/7Dx0E/nhV97TN2lHHNpKjZkqsM+YDs2SpuPuseGfKzVTA70jlky0t2mfZCwdnXDiy4xN5/7T2tTXTCn/J1mKsIzdbkw0Mf4x793q997/f4+QWgv4FVxQBzcmFElWuVOcIxTiEwgOGz/+lkon/v7/29h5/5mZ95HBgbp1jRUd/93d/90DiWic6MDc83M4beAEmffEROQiBMGcCzv9/e7zT79FSC17oas5RmwRLNc023Toht/4wcqDm7K9ufM3WWQ8WwZ7+We1d+ZjDB1lGz91rN+x0KVHjuOwP+rKtoxb//9//+g/P4/9i7r2VZuuys+zviuwlO4QCEtxItQ3t1q1vcLULd76s2MhgZROAJIAjgPjj44rd2/KVBalVWVlWuWrXqzYyYMWuvXSZzzjGHe4YxO28BXn/pL/2lF/DkL//lv/yicN3jei3zaj7jW9LB7B2E7v/7f//vn/7H//gfL7N1KXsWjwOaGBTSR7vw5IKT/s//+T//j6PQXv7CL/zCy6AIzcCWR3uOR7+fSjuXCfff/tt/e6EVM16WsolGGMqPSi97rLM1KHOU0WYNDM64gnCcG+vQcJ6O631XAH/A4wzGZbocWf53/s7f+fS3//bffpnJ44Lc9gao11aAjKKPGOiLXmegtwzgKjtU5WCrzrh15QUW4Kf/83/+z0/Wqyxp9/NX/spf+fS3/tbf+vQ3/+bf/ERe5iS8NPBz67088vtmkCVayhlv76p6wkFSMBH+ONfJehbIh4cUwCZoAc8gs/7aX/trLzL31tYyvrNgpwJHgLLo3p6Sk2a66XvISM+P1gQao/cu9CWopXFLG4zXdK17gekzEPiSoOAZWIA+yFtDwFaVINAVfTWZiz8c17ECcwXKDMTLywys97MzHy3RUT5aIPex08cKXLMCfHp0dn4A4MvUc8jdv/f3/t6nv//3//5Lgsv0613zW8dnXl+BZ/VjVv6fLH4Pfeq96I1MYTcYbIjKarOzyJZsB8EpMwj4Lf1cW9eiIEXyES+Y/t2t3/Fe70NnYQr86M9Oc+ku7GW2w3/4D//h03/8j//xhe5KXjCzawRBwVfumczBV1ZFE3Lmf/2v//Xpf//v//0C1s5WcXxF7DsyZo9qjdNeYJPm62D7sRMKtC04G271VbMXZsVS5zybyiwZtioZ/BvZVF4f1+OtwAGgP96e/IU7IlAxvxw8lX0yY8x/9+/+3RenKyZYdBHlYPaj+Df/5t98+v3f//2XIeuEc51jDfOkVDS2lt8LwCTkMYGyajlZPupFgFgPzMrazIyrvRWsGall/exl2UAB6eYyLnv/jOKfYPoE+2cEKnqwp2UQzWyfGeFEsM3SM/d02l9DLzOD/56RmkvFcIuiOPuccB7/8R//8ac/+ZM/eZntS2cReP43/sbfeAEHnOu3vqbxWKUDfysLLBrYm/Z7rqlIWBdrgk8Z1iXHP+f1X//rf/1lbTjZH+2iQLt3gxJdP1kzJ8iv/uqvvgyA7qwI8WjP8ej3UwAKfolX/tt/+29fxp/+6Z++GAVVUnGO/upf/asv4I/Xz3hNcJNuYB0ExzFYirJnnDDeOAuMexpwz7jmezwTZ+m/+3f/7tO///f//kWnw/c4eQQT/ZN/8k9e+MSv/dqvvRiVOXjuKYvpHPRNg07C8MXfGOHkVKNgFXrD3hmndMgcEv/lv/yX/6dVAz31V37lV16Gs52+ewuwuce+3vs7ypiqt52APHSFB9i7nFn2iS5BbppnsAPay9nIgQ88DoTHP//RP/pHL4P8LXji2r3Gl/7Tf/pPL4OtgIfnJPza17726R//43/8yVyWdzrIvdYVnZEjBnrvohP/w3/4Dz/9g3/wD17ma8swLsHz9Nd7PZ/fuUavEzjTXiVnyBr7Sd7mfCNn0Ixx7+pJ91zD47euWwF8ivO2Qc4UqIWnVH2FY3X25bzu145PHSvw+CsAYCip5T//5//8ogumD7Ib6YNf//rXX87GBPse/8k+zh0+ox+TrlbWK4DsqxSQxOfCtmI/mNkwnSv+pGwH+twsX/1WPq5LTgKbnu7J5hJwWplw86Nf6Gwm8j27n4svqqpa9OJ//a//9ad/9a/+1Yt9M1ux8VuyWQXGs53vdc2KX2y6fGVA2nl/bEJ+sr30dnrdtBeSb9kLbAa8ye/ySfndr5pfSvBFyS/8KmzO/Jjs3zAoct/ePLMf817n4a1+5wDQ32pld/xeSgAHj1GWGSeUATynZH/jG994YUqz1GLONTPg/Mc//vGnH/3oRy+ZTzk/gDocQ42tDqJZWhyYUTYgYfJRL05HjkbDusxSJ3soWDOisHKRBA4mWllXe1MkslmJjxwNhGKRb/UzScmiJBelXCZ5929PA8eLPjNzruYAowDNEit9170dmVtpZxlIcCojfev3bX3fLBk7HT1rIIe9qseos/zzn//80+/+7u++zJxHAX+Uic4hsPjWa1nyP/qbwQfzHPd69pU91QJgmdF0zb2+17pcc6+nPmMtRXf+9Kc/fRkU6XlmgWE//OEPP/3mb/7mi7L4aMbsdCAsn/G9yumeWuvZGxnI9gd/8Aef/uW//Jcvs2CgsgStc5m8Xm+9lm0xZlDJ1u+49X3Rx7nzBSQjN1Q/YBQx3qwFHUHUc6OAHEYcw+m4Pq/Akgf2N/PyjO4h+1t3Th08wrBvdCeDjvYbv/Ebn77//e+/zOg5B889AXTOpu6JfsnwlckB+Kh0ujkH3VuUpuNA+qM/+qOXwQDnTCI3zb/0S7/06dd//dc/fe9733vhp1XT2TsL/tHPSSWRq2RkrdIrrBV9zrA/BdgKsmUfdNnn7AqBHYHpZvyTXWFY56rBXJulYB/xKAPd41v4Fx5LPv7gBz94mctApVvtee7O7ecf/uEffvrJT37yMsjzLg6N7373u5++853vvMzXtMGYMtbztmd02HtmoNfH3rwl8NMasEGqQmHf/sW/+Bcv8lag4MzMF/RZBQ10d1yPsQLo657n6NRT0/Urc4q/oClORMOZRz90FIEYj5YZ+Bg7eb+7WPKrdCW8awbhzNePQGNTr0t3b9Xems9Ofrp8fWrn6Ffpghzo6V3mX/7lX37RAw1Aw96VdqatM+2ct16nW6n4mnVe+81n9GMCpApmA8JU+r/S2rfuwfz80sc07ar5vmVVwyXAuhf/4Huhy9GHnS1+VeeJTszXyb5iO/DL7O3fvXVd6cRl7FbJMF3x1u9+689PsI+f4VI/VwHBs+3sPROjXlufZVKa98R/ZsssenH+P8k/AaBmtleByPy897qcgxLx3F+2ITts2u50dlVOBJTskeXMXihgxe/ySbEZ2AtopMEvxca8d2DBvdZ/7XcEX5SkwKdRYquZLpyfBQ9HPwYQ/bgebwUOAP3x9uQv3BHhL0JVdJNMk7JEzJjfN7/5zU/f+ta3XozPso0pB28NoCfsKCkYMyPA/X3US4QYhs6Qx7wKRqgkzbXPlVJZZBanQSX5KXcUJ4PgwVjnvk3QfSoX00DM6EkJTXlJcZ6gzASA67s9y/lXZoUDv3L2OV33UnKvXcf5OWeibAbr2pq9dbTmLFU0S9muZWa9F1BsTWb/2II2zGVJ1+N2guvTgRVAgQY8Y0EWHMm3Orrea132oL9pKHIM/s7v/M7LABBUOsksozRgDE/Z2xFy67PMks3oJQMBn0iW3Mr/br3HPv+WAPoSkCqC1/mxLve6nLFKY1v/ZdZg93EA6LftyCw1Zq8LyEIH+HoDj9szmv7RAXR6SKW8OXHocwZnb0EZBRhm6O3dGuAA0M/T9pJfcRbmxKEbcYYYskJkszHCzQeA/vraviWATiel6yRrOU0a95It9I6CpjnQ2Ic5CNf0+gNAP38WH+kdr1U6eK1q1r3vGe0nS8zsXjoMIB3gk5OZ7V3lt9kP/d73+1X+PbxqBvjP1wLx65taNTs669bEi7deV8BB2V1o7l6B9YFx2cvm/nbqmd8LQGfrzwSEEjSs3aMD6LMNofWlzxjXBlDm9yCjn8WPSe/jFzZkwM5Ejz19eGglvaaM3Fkxc569WRXT2Yhn4BvTX3krf/jIADq7i31oCGh1RkuYevRzCRAFwtZy4tL2Y/TgAh3MeFK09dY+3VM0R75VcU1VpVmxAL2XKHMA6H++gu8FoD/K+djCXw8A/VYu/zifPwD0x9mLk3fC2QI8F8XD+OTYBJ4ruUhoffvb337JkACgT4XyrQH0SojLOhdlZADRP+rFwSTDyeBwLHM7Je+a54qxU4YCfCvTU09ITuuATsx1Gl9ljRDeZeXk0J8Rcq+B64F801iaCq/viV4oC7MkYz1KzPVR8vxbBMQ163TpZ0RqOg/OhXVN0fSsb3mJKpz9uAUciLgUhHDqeg+g2N4nqMsgmgoqRacIRe+rn6rPzQoGnCVVLeDoyjFPsZzg+jV08R7rshdtzPMmQ/PLL7/89MUXX7xEXE6+K5NAxqRRxuQtBv9e99/3cDZVNhAdZMwCDgMRywrc+7cv/b63BNDt5wTNc+46O/5+r8sZw0+cL2fvVO/DA0C/bUdmpjVeSP4yiPHBKoKY8bhLnQFrd/boADoZoQqOIVOQjDXonLUDMAPRRZMD1QXb7XkdAPr51VwC6OROQVzsBXqKoZ0DpxbwnK1wAOivr+1bAugTkCJPVOuq963/u8dl32WbNJIt5MtahYsDQL/H7uzzG6eySrPb0u3ew46jQ9W6xAwsKHCcviMjUMlqFbiyPw4AfR+6uPRb6EFVfKm1XG0D2QJVN5ltXPbWAS69594vMQFtGezbe/URLrg8e7l5LbD+vQD0GVhvr8sYNL8XWLV1v2eAsTXORr22Mk52vOd+Fj8mnQ8/FbxP5yvRYc+qPvk1a/HCj0BXKLPSv+fZKxifL5U/qT6/+MatiRiTdj4ygB4/oItKSJu+2kcBCE+dU3SG5oyqHmQ3bznbnpVOzK9rpiejLTz8rX26p+4PaC4A5Rd+4Rdeqvui3QI/3O8BoP/FlXsPAH2ejfc6J9P/fc4XfgDoWzjCx3jPAaB/gH3iENPTxZCJDjjn0DREbistaJQ1HUDzlgD67K9O6AGPDCD6R70Iftn8hp6MQOUU9mvLqMbQMU2RapXomeUyGS4u76V0AGMplmbKZhHfBPiMzp8liCr1U0bx/PfsqU4xyWACGvS7lFjO8Eqs1HuD8sDBsbXk4732Xr/pytIAMGcAwlveA/BglhtkrADU18rf3BsonsZNmU4AEXyjUeUDtBBwVFWDGUXP0KkqgWw2iqShfOet5+Pe67InXdQ6wTlzprXHMPC/GXmNjwhuMpTia80mkLHnfV36XeiAswl9oIOCcvCWeiXZf/zhva+3BtArKWp2bqxJjrh7PbuApUrjOnsFUC3X/wDQb9uR+KFARM7h2qYw1ulR9edyXvcspf7oADq6r50MviYgkjOHvkIXaJCDBlmwdw+zA0A/T9tLAJ3cIX/o4HjWskUTB5cxMwWPEu5/vs5vCaAnt+je9ka1AL9nTgc/v+O3vQMfo4MUbM2+yH5YK+16AOi3rfs9P53euWzL5B6WbZn87Zyjb897R+fK6v7xH//xyyBjAmXZTgWZ6lE7A8jveY97Pu9H/i66Zf4lczaj1wI7Bc/xFbB72YRs4Edp2wCE0oJDVTABGvmp3hoYxk8DBc3AF/NadZ73AtBnD1Z7LQGBPmy+V0WUa88HwDzfmDXeksCw9lvP6Mekk1eqHIjOdsxvuAc/nVVO6DSz9UD+JoEsrS15FHDOn2nf6oWMb+xZSv0jA+j41s9+9rM/awVYNr/ZGj7yhc7QnMF2nkEbW+6bfkAnbtCT81PfM4Fh3iu55rkMgX2zMt0BoL++q/cG0Jfg+XsA6Evw/ByPPQD0LRzhY7znANDP7BPGXv/iQLrKH++5xZwYlO3KZlMqUnwYmrKAAtCncQNAZ3zeG0CfkZsMgfrOuMdbrxT8smQrZWPOEWBtKGXWjEJ9bQTqvFcZO/UDUZKmvuHmc0zxtWdmjFTaCCij32Rl7DgQKpXqfWX5tv+eybPNMmkcCzNac4LpAXrWyPfNQalsFCFK8a2kvBlNU2wzSgDo9c+1LrOP+q37u8fnOfU5jWVeUTxTNvfI6LGWM2t/rql1kc1lUBQpWcajAOizNDEHQmCIeZYORQ/xMbQys1dmyS9Ab5GXHAI5TAB9ZcqaC9qpUsKWPf7IAPrsMQRoKpiDc7DLmqITWegGYK7z9SgZG6Lu3b/gHjwhsFDgUAE1Zn9/7+stAXRnPoPNuSHTkrN45r0uzg9RzwaecqoU5AGg37YjnMICr9A+3lgVBjypntHOLr1iC9C09W4eHUCnk6B9A08gZw0ytqA68wwy+KoB6K+1RiEPZEzs7ehCewW04ckzmDK9xKwvdUFc5HwAumAcwDkH0CMC6M7b1772tZeAVTN9t7YV1+jcW8/h8n108z/90z99CRgBJpStSy+/tQf6dJiw5fRJbOwNoJe1VCBtTmy0o/dnQ3BusuUjA+gTNLbO2TRs9luvgoZ9z6z6hTZmOc/OaHJi9nu99R6mLun1zErzvHNMm6WKUvGjqdPPe59tyqausbe+l4MciM5XIEgqAJ19GV3Wm7Z7uScP2GuvPvr30IXqV99M/ht0UnZvVWgK9rxnf9e19aXP1e4QH59+kLfcF0Bu1dnm7O+nrvcC0KcdBehkAxr2972yPbfuDV2zssrWuX6+/nbNdY0fc64feeNKDvHZ1RLxmiB591OSi3n6Znyf77YG/ISnLmtCn1JJU8WZWcXsWn465ewMNAee0zerVJENzT6dVfpqAUgP4fsAnLePnqfnmhU3r0la+sgAOl77k5/85GUsWwHO1pGP0i5j0p/Wp9Ecf+ilVdvoB3RiOrgZPVU5k45z6prBgs5KfmB8bOo8M0hjTd+dv+McVZGWL6D2leYDQH99R+4JoE+elD+MPNvbplqTK/TUsJGSLdmwa2f0ANCvkdSP+ZkDQD+zLxh50ZleUxA42FOc9tpWBusELDDpyoX4vUcD0CsPToBlcFHAGQW3XphhJeo5t2cGNWUwox9wVzQ0oX3rRfmtPDeDcDoarlE8Z+YJRdMeMu7Mnqmy4xiu+wdO+t2cpOaAyQIqZibBVBCmsjqdJ/Vf7Lcqi2N2TxwZ9ozjfCo9jGSZ1oY1CVzfu9/ptXsmECHnvvvPsbSHAVjJzQJnKtVDMMvAyxkNRKjc75oBdy+g2JmkQJQ56+zMc5ST31xPKnTl9XRaT/qZTnrKQoaOs4dfOX8Guohut/Yju9e6XEtja5/DkzMcAU0cg4aznUFtBjYFyKGX+Avj/xqesvezaIEA9FfRAQ8oaMh+Mor0pDRf4wzY+17fEkBnfOXQta8ybu2r4Uzd68Jv8RcDrdRiw9mb1wGg37Yj9pcsrqJPWRSMG46AAD3nIABzq+G9dmePDqDLQirjDO0LiHTPdLsJmk8wnW6w5/XoGej0ADzBqIJHVTz2znRjBxQkSuaWueP1MwDo1pIe0XDW3qPaEV2pyl70vnR/a38rgJ6e43vpDfEdsnfNOXjNmfIbBcnS89KLreszAugTAOFwLegNH7v1ig5nW5uClgtmYbt1Rjm56cDp0tcAAK/d88z4A17UXma2meGPmIHSpwB09nOOvsCMCcoUyO3/9tRPDwD9Vmq83+fxKMGFjVktj/wpgE6wZ3wb2PAIF/urSgds31mR7y3vr3YpdPaq0nnt76eu9wLQ8Yn0XXqLfsuNPRIQ3nKd+VkCza1z9Md3ds11jR/T+RCo4XyQN32HWUAJPblg+Uvvyfr7XmeuyooFwQGaO3ue+9QFoJ7rcmuP8QlUuT90O/2GJQJVdjt/WeBmbQFrzUFmVmXTM6l66ayYyZ+q9F0TxPVMAHrBP/R8dNXe7x2wfCmNvvZ+56+WXvY2mtuqQ9CD6cPpxs5YgRprPGlWkJjtKHx2VtKc4PfSl3Lq+fEaASj8X/y+EyA9APTXV+2eAPrEPASfkGFwAbLtXhdeOyuhzPY2p+7hANDvtTtv/zsHgH5mjUVm5kj3OsWBk33Pi6M8YE6mCAcZ541BMXlEAN3zU46mg4gQu/WikPW8GGK90jgsCT8KFkcFpeIXf/EXX8rYA3puvShsZXzX93z2jbv0+zmz6idK6eSIblAsEsgMgsBqivfsvR64OQHOpYMxJWWWjp5Ol9mLqIx4YJR7KyueQTAz0oGilSpnKAfwP0qpNmexXpLOYlUK9ihBxtkIUAGpAAAgAElEQVQTzQkO4aiqv5OsfDRn2CtAqDVZizS/B1DcfpdZyfiiVBRZjm+VRWPGVyozh+arbIDOZumoAoash+eolxWFFDBMuaRkWoNK122NkL3Hulx6Zre+n8Od8VwGN6AJzyIr5sUwrNwxeqGIyy7OAN5qYGy9r0vfp4xsvXM5nOJ/6LnMeWU113r5Xfqb177/rQF0e8rxbsYXk0F7y/q156cD6AVq4LvW3VgGMBwA+rVU9PlzBWDpx4pX1jcT7//Wt7716Rvf+MbLzBlQwN4ebQweHUBH+2Uk4WXLHujxsviYeU32XbNLjw6g0wXI2YLTJtiwtwO6zDaOeA6qqlOQH88AoHN0JXPKPkcz95aLZIugUvYLXarAJef/VgDdPuErvhvt0Ms4yM1700s9gMksdmOgKt71jAD6zDDFu/BXPJ1tcOuFBrO/rN+sBlEZ4VoclVFHp74VsFje97TrOAezKedMfmWjmNFcdl/PUdBs1c3M+Mosp1tfa3S/5zk8APRbqfF+n8dDajc3287xEQBKkv2C7Aug3iOBYY8nFAysGpiBx5Y4sEdg/dr9ef5a2tDbe83+O3W9F4DOL1XA3/RL4ZvvVS55697zldVm0DoXyLkGKK999/STbfVjVnGT7UzexGeBeSpYspeVfb7mTMQn0bFKHfSj2jF69vpM8xGfusipfKQFQs1qKlvXuvcVIOD53B+Qk31spqtnO3WvgZpzbZOJZvdXchgZNAP1yR9/M64J2n8WAB1tTb+tDOjKiV9DV5fu+aXv5/NLj+dHv5TenL10YjP/RrrrGu+eVXd8Bj3SA+lJ066YIOdWXxbdLnsXz5l+eX70owf6X6SSewHoeMtsz6Jqwe/93u99+v3f//0Xv+y9rhk4h0ailzW5fwDo99qdt/+dA0A/s8aYOWcrhcHrHGfXRrjPiPnZI4ayQDlKSALmKm1DMDwagD6VK6+nkX8N2U5lgYJKgRRJLMuYQQfAWwLoFGhAw9e//vWX4IOcHeZrHXCnwOlrnsm+cUZj6JxlOaPNAEh7jAF7jhnptmdPoOV9z97oFN+i/kRvcQhXvpWSlrMW8LfFILxmja79DOeR+zUqdeXZ9sgAYwgEpPmd6A8NMtjKEOU8EOhC6c/h9NrzlNFe5Hel582UvLLYrXPfDajfcjl3PXf9uO2pgV/1HBRKGTJFYlZ+XZSlv00AnZHUqAIHWkHPZTQxhBg+BVkIZqm8u9/ZUsbyIwHoKWw5bAus4qgtUMHfKO8zcwkPz7nKyLdmhr0uIjuDY8t+7/2e3/3d3/30W7/1W5/+2T/7Zy+8Ci0ITkIX3/zmN1+ARDM6fe/rLQF0hljBcWYBEVW4cAYmT661ylvsm6CUAhem0XYA6PtSH+dPZZQ5ifFJA40BzBoM78C0rwKATp6WcWZdCrDz97JayD26gaBF/J8s2fN6dAC9ikutE1piI5jJhylLb81GxYcDuOiJyQ/62DMA6BwuM1PkWr39VvorAJNO4h468+T3rQB6rZxyus1ArT0CPuezz0x6IHpZPJ7pWQH0skzZWUqfGsCgec3g0a00tizbPnWA2fN4BrnghWXQcdQuqzttpdOZ9UcmpY/Tw/FHI5nFRrHXVRcDkM3sP78ZH8KbZjZWZZBr+cAeNfCdPc/lAaBv3fn3fx9bkV3DJ2AGnDcC0IHoVaQhi9Ycxvd8Imf/yy+/fBnuOYClPsy1I9vKA+a9L23tGWg+M4/LQOYroMOfut4LQJ/+Df7MWpeYyaNpl8bzrskGfot9x6/K8N8KWGy5jwn2znZ2r3129qrmo5x+XLablpoGPfnSCw8vAMSczwUde14yXJ9pfuK1a08/ZgGAeDhf20wEmqW2vW/SywRRnb/8VNarNSZj8iGZ7W0yiJy6tJ3PMwHo06eOruz9tXR1KR3e+/1oI52GDuscxF/XfLqzpU2VAwU0+67aoUoWot+QXcZa+4P53OivaheznR6afUsAvbOSr7FWm+b41Ln9mQHB/HpVyGTPlyXtmcgqvmZjqx1fFVy6bRWBa/VJttTGgf9Ai1V+bphHgU9mv5cte037jQmgWyfBRrU/wJ/3vGaFkeXeoKcC5qwlv4hnW+P9B4C+5+6873cdAPqZ9Z8ORcpmRivF4ZprMt7JGDEiYDDFyIy5FYn3yAC6NZgK51YGv1w7TLBo4RwhovD0JMSUK+NunTLsOXSLyAQ83tqzfAn6XWNkzecCuM5I7jKmzfUSq59YTJghOvuc33oPy3WeUVvuj7AhYIGAnMCVQSHU3JORkCUc/PsRLop8QRWU5koW7gGgUwCKhrQ+HAqVd0ZzVQug7HdGKVunrnqmZoCg6YbP3QKgE+iUzYY9zMChRBYl6R4og/1WwTnu37mpfD966xyarXHPT0Etcp3jm/LgO60DZ0HKA0VsVk44tS4fCUBvnSvrX689CilHSNUb7EM9xwJamymuQCfDes1MoD3KQ19zLg8A/fOqrQHo5K/z0plhkGWc7b1v0xHnHNULdOnAOjLQr6H2P//MAaC/vn7kXXrK1F04NWZ5UjxMsIexd1Wajwyg4wdl/3AqxPuv5RMCOArAsv455/GJZwDQyVN8rkBE63Vp9sptnODzp+mTleWv0g7eS0bfCqDTHQJyfDf9sj6ne+ir8/mrzOTs0kv6HffwjAD6XFe8qywUwVHzmjZVTvktdDPt2ZlFV/UwwYb0gTK3a7NQZjceUDuArSXdZ1lhzzczzfkfaimHXu0vXYCNPEH3ZeBOAereM1t11R5CAPAsj8xO6Ex6tluC0q3zAaBvobbHeA97r8A5/oBKSrOJ0UUyaCtQfM+nmgC6++1MOP8BKOZrgiHZ0GVFzuqCzqPvvHRdHhFAx6sqr11rB3bPo7Tuq3IevQh/ohvxpe3RRmirH5Oc+elPf/rpZz/72QtwswTQbwE6lwA6/l6AGOAJeH4OQN/bj+meKtPODuBjaswKOmTdtJGnnJmA3sxSJReqbukM8YdWqtz+Jre36s8HgH5PbrvfbzlDUy+Gk6TbrenIE08p8QFYi/fXdtTMb1t28Fqy03wiftFJz7XvQZNvCaDPShj0us6eeWvArbVzj76L7zoZbo3yX1WBqCCBNR/2XBfrUGVE+i9dt2TAWUb/LQF09zOxjFnZb482wvN5p/1mTWdL4XgW2nqtwuhrJ+QA0PfjG+/9TQeAfmYHKMcOJCDd68AkzP6aqx5mlYV2GP3NJZMaIByAXgn3RwfQ3fu1wHlrSMEK7CP8RC0ZomInoDfL0XEoCjhQMgmAnmAAbmxVuE7t4R7ANcFVhjeDlOLdAEQr96QUE6UxhwulcTpqrqGxtc/MaCq0BxQ1CFZ9kBv1g6fcEgwc5coIUW4f4SKEKN/ohrJwawWE+UzWoyxuDoRKVJntU9n4lIZZKuvUuswMJGe9yH4zWr0FQKdEFEhgdt+B8+ivYBOKjqyBSp7Z31lyaToVZ5UMvKcy7nhgARaCXOp5bkYbv/RLv/TSOxjNbDF8PhKAbp1n39sCFWQqW+eiMSv1WblPPM2eMxqtueALEYr2on03Bxzc+2wdAPrnFV8D0PGZetej7YwF8zWOuLU9rqcSo8/5zAmxlGcHgH7bSTkA9NfXj6GdzsIApq8IriP74ldkIH2gailrfT6v2aWPDKBzugCcnF8Oicr/kwfXXDPT1ToDzjlSvX4GAB1vrQwwnXj2QL9mva79zGzJQl7v2QN9AqL0iGsySrY+l+CXAigL/mSzopVnBdADGPAuwIYB2JjXLL+ezD5n480sl1khzetZhYacDoh29gWSVuaafn9pBZOpfzsfBTTRvQHo2WxlJ3p+NsYsMRr99qwz0GBmznpfNgJncXqOeVYciX+dW7NTdHoA6FtP8Pu/jz1TL1p2DvmfHkDnDYjgt6hK3TXZtm/xpBNAd8/pzxz+dBaV/sxb++DOe+RzAGga1mj2DiePnwFAx68KNGDrlO1t3x/hsm+Tz1XtY2vbuHPPsMWPia5kOyZnZvIGX2QA+jXJJsBqwLzsc/MSQP+N3/iNFwCdn3jLdS2/nt/NrzT7ss9S2wUZ0lMFYBVk6zzkAyJj+D98D18SGVbijtezIoqsVC05DbSX3N5aAeEA0LdQxeO9x7lLL8FnZ1DK2pm03yUPoSl6n2zrMq3RpCAb+ljJK1sznmd2NTqffvmJV7CT0zsFbk5AmayJntnPW64qldLb6XozkH1ry6cJLpe45ezx+c/KQvmvncGtNip9thZG6bvpAfbuHhno1jG+S1+mI1elma9iz4tuXRWouTd0gGXgXP71tcozB4C+5+6873cdAPqZ9Sf0M1iXEd/XbN3y+wKnMAMAeiXJMf2y3B6xB/o1z778zCybhLFzCBiyOyv9oYzuLKWXcwFTI5AC7YDRZbIUufgemSzzGQVcKCVoYO4FYpgJ83olMbzKcLxnpC9GXuYsGi97Qx8RBmdAkftLCQAAPvOFJjlTKUKCCexdWdf2k2O8zGt7loN8zSB3tisRSplRyaJBEbkFQHcO3G8DoCvoxLC39WgXZQjkbgC9KUwMk7VgE+cyGuFIsSbaK6Bnz1VZLj3h9Qw2GI6z3OUpepmRlpRFRiNA14z+blmXW2h08qUcp+51ll7lYMpRzeFOkcR3oomcpminVgMU8hQsZ4rTiZMy4GCZtb+H8XtuHQ4A/fMKrQHoaJwBVgCKPaMgm7caHef2of+f5bHKWHtNjh0A+tYVff19B4D+F9cF3+MUTmcpi5W+gj+nX3FA0LcES9G/yEPXXvzqIwPo5HkR/QXB1O/xGoolp9kBhu+rvKXXzwCg00GrZEA34Qi/tGznNeu6/MwMHEHrVZGx7rdmoO9xf1u/g16WjsaOorPSQazzMwPo9DP86osvvngp38x+nJczmKOezN5iG85yjenvzdN5h1bKSKf/FVhkphfWOmkraOe77Vf2WQGxdHr7WcCs/y9w0zPJrCprlP6ZDo6v933sjxyc5niI37Q+ASD0m3rTslWrUnVJ9v5c/wNA33qC3/99fAG1m6Mn1YbOzC9VYAUbpvLLQPVHuCaA7n4D4Mjl/GvaUm3tgzufifPc2nCc01HYwfFa6/IMADrdTmBE5fmnzfMI+/sI9xCADkQvAz2/ZAA6WXsLgA48D0BP5uDJAHRjK4B+7XpNH0h+TP4OfKEWImY2AZkhsBNfiHb8O/+SOb83XcT6CdL1XWT2DE6TUNQ5xVPKdN0aIHEA6Nfu+Mf8HPCcf5IPDi3xYfNpsWHfMuD7GgB9LdB82s6eJV8jPzEMxPOY6VHvfQHdawEaBsP/a+BV9wLQZ1Ul68Q/LbgHr9nzmn5qfjf+kNo98n1Mn25yE/87dR0A+p67877fdQDoZ9YfgFSZtMr3YtrXMjLKSOCZ6LtKQztUes1SHsz1JmbUYkiP2gP9WvKtn1QGPMUqxoQJFgFN2eIsDGC2BzkQKFcxLIobptXwfzkQbs1Gv/YZPRNA095RGGXt2nszpsv5TOh4hj1LUW29XzQsKITDEC0yPpXNNzhucwRbW4qtsbU399Z7eJT3zcx8e2QNrAenVQoBunMeKw1EkchIWMtEjdZrU+DMV8kCXd8CFBPuMyK40loiMCkY9q5R5rw5h5j7XistmaLIMKE0MKLQtN+ZjjiR/apBGL4/Z+Va72xnv3I41oPi23gvAH0ac5697PEUJzxqOaxfgKozU9ltM1qqf6Dvq9Qn/u4zjE9zZfME0MyS+m/Nuw4A/TMHOgegF2GLbxf48BYA+gwWW/axm7zyANBvkxwHgP7n6zdlH12FY9jgkEg/RW+zdQFwqOo/tZ0p2+u2nfn0Imfq2cZpkNPaTGfSB5CDkt5UNP3egSxrz7DWA50eR/6RuYLXAr/pU9dcgLAAeN9V5D/5+gwAOv3la1/72p8N+sLsV33Nml3zGfoSXU/gJButYDbrfADon7Mu8QNVwf7gD/7gxaaZ9hYgjQ4IdN27pcPafs7e9WsAOr2MnuWe6VpbaKwM9IJEZ+UATls80bqw3XOA4kfToeb3yuQsOPoceM+/gO/id2gRbTboo92H4NdpG1exzowflgGYflNZz7JoZxss+rfnrWQp/RRwbl/tqTWr4tQ1vPYA0K/hSu/zGb6AgjbYepz5ZLK5APIyrwQ9CaYDtD7CtQTQs8XITcC5BBXzml166jnmuQxAT1c6APRH2P373MNXAUAn89IvJQCUUIIfzBLGs60Q+cqXBSgkP2bblOlHx0dkjJLXAhdLIuNfw0fYFhJ26NG+xyCXtlwHgL5llZ7nPVX0TT+lmxr8lCUPmcmpQN6tmeBrq7QGoPu9huBgfnM0vQTQJ2g+g4YL1KL/kcW1UzHTNd/7qrS9M0nupffTE2tR5Uy/dQn36begv5bohtfseYWT4E/08llJmG5fS1c2v6Ap/sGSCl67jwNA33N33ve7DgD9zPoj9llapHLiW3tRLL9eVCxABXMBpNZTHdMsg9MswqcSy88KoFeC2/qKHqq0NQaVwebZY0oYE6ESA7MXZUURWJVGNjOYZonq9zhm7pWjHnheCXf77/49S8YnxlsfoHuWypp9vFKSU5Q5YQiBSriXufwohvLe+znLJtofWfgGA3kGzjDIi4qtrM854GCW8MQ3Zs9yDolbAHT8qZK75srteQaKTtkwlJwUSkoPJ1glidYyBwP9GVPomeHjnOJhM5Oe0zAFleETULzWb8j5bS0oJqJHiyB9LwC9rHrPzUkafzbP56W441/4tmesPJSzPMtnMhALoPGMrTnamT35es3R6/sK/tlauuza83AA6J9Xbg1ARxMA9ORLALp57/2ZoPmyl93c4wNAv5biP3/uAND/fP1mNiXHee1z8PhaDeHTlc4E6uL1gj0NgSQ5qvc4Dx8ZQOdQ5EgwAus4GoDf11zJkkottwfW+xkAdHJWwHADYL1FL7lmLdc+I1BD1jIAhi6cQwtoeADoHx9AJ7s55enD9O0tbbKmgw6d0vfS+eiDBVIKQu7veCkdLp3e76Yb0rvPAfd+k81Lb6xs7tTpfX9Z5/hK2cDstIJW0WwVFAqOraSn56jSm5k9KgDXoO/Gb9jO3bc5UCS/xKXn7wDQL12x93k/+gscFsS2DGDjVynYXwAbPcC5QiN7VaC55cnPAejA81sz0Gt5Z31koJsPAP2WXftYn/0qAOi1SMS3PW+JNTJhCy408/vUFoHuOwNGp4zl66kMMrArP2hzPl1yLFubLyX5tgZITeo5APSPdZZuvdvZGmAJ2JYlbQZiq5hm0M9uvc4B6MlIdmDJZ69loCcz55ny3SUJ8hnS/xpbS7jf+nxrn2d7FqzJf10So9m93ysDfVbJ4J/gkzX2XiP+//zAdCN0ZvCFCxrC/wzPXzWOtSCNA0B/S+q873cfAPqZ9Z69lZevr9kqB69scg7Kyvs6+N/5znc+ffvb336ZMaaAOsz02TLQAZYzktHzAW8NgQUUIcPF6VEUF4WrEqMMmaIcOQ1ykHi/qEXGnsHh+x4X4SdTF3gOdMxRYcZoi1zCeCmK5yKX9n4Gykf017qK3LO+QLwyTNzfFBJ738cjfB/HUmP2UmQ41D/Q7JrRgpc6DaZTzhmg3N0CoDNwGPGyp8z2s7KdQOyCcmR5FVBi3lqKcSopojzrXUWhq0oE4J4iUSlWhk/VC9b6DVnPAPQy0AUtANHfC0CfvSKd3xyZZmekYf3KDHR2KebW2BrMvtXWyL7ga9bMGlIw7VvR2vXPq2+mQIcJlLzl+TgA9M+rew5A5wg3GPcCuiq9vwdguNzfLTzlANBvOxUHgP55/WafXyALZ3DlI+mnBZAySmeLCfwu2YLfT3D9tp352BnodKUqC1mXAjzXAsnW1msG0SzBt2cA0NHcD37wg5eypGYO2OhsCx+8ldb6fHSvlyEdp9+mKx0A+scH0FXLqIS9czlbpZyioWUrH7pqwbT0wao9Caykvxpsqip1oGU2qd9Wcpc9tQbc93tlANPpZfz5N53ezJattZvvE9hM56Sb5C9Iv18+V7ZHLZnM7G6/I3CK7RC/d5/Zp8BRtmn2IJv60usA0C9dsfu/P/pDB4LoBBSxW2alsSqwCd4g65Ss/uVf/uUXOnTdk2e/tkKnAHTyN/D8lgz02jkW5CfA/gDQ70+r7/mLXwUAPUCKvGMH1N5RQE1VSszOPX3XAH6vyVX+LjyGr7sEqWWJat/Jl2SQ0wWjer3lOgD0Lav0PO/hTxPAaMBWqqJKr+H/hKOYYQLklLE1GGNtldYAdOB5A/2q0GIsk+NmskQ+Q3gGu67AdbJ3tky4NnFzzx2X3FPvdLpubX/Ms0XQW2egz2ealUPTY/Z6ZnsBkzJqP1FiJL24/aUP8Xujr7UqXAeAvtfOvP/3HAD6nfeA0U0JMTCYeilQWJSm5KwxUyRE+jCYCYePCqCnNJkJhrL5KToCAwxCgpJmbQDN/l1pTs6CSoSYRf0DpDEwa0fBo5BxxImGxMTMhFV9iX2HdeTk9b0z2usttz/AEdMFnlWKxXMy6CicRSxVAtrfyj51r2USNJ/KUJzOnmWgRyUIrRFHOAZutvYB6PUQ6V6Be/X0miXA13p7vOVavvV35xxDS2ixUkDOaX3O62uNjrzeCp7N7HZnYJZQvLWEu3ME5NeLy6yMTQ4PwKxgHIPiWD84dHWNo6PePM4deqnMn9lZo0wAFykRRX+uAQfosqhkSko9xc0cNbcEFpxyHi7LclYCtDOBDqypmUPUczoj+M4s5Y+neEbPPftFOjPTSerc52gFvucMxdMpoTk9KV0ZjpSvmU00S8LjA+huZhgFrFxzRg4A/fOqbQHQOZQB6Oi8cU0502v2afmZA0C/bRUF/VRthR4GoDAYgPQvPJMuhj8HDq+16dh6N3hb2Rx+N+AFLwQifv/733+ZgRRlA6612Nj6u6feVyBj8s+aVKZZqcV0Ec9eUKM1AqpwmgHSA4rxwsoj33JfHzkDne5ZMBVZEIC+tQTl1nUjx54BQEf3AjFkoJvfOwMd7ZP16dl7ZKCnj+fkSecx7+3skRWRHkWXj7+gla9yD3Slm3/4wx++DPxqBjmeO3PtXxnoZjphWXMFVVZRLp5pFvgNPAei0xmyIZb90Gfgpu+uv7K9rIWcGT+pMpggvsrF++5sZr9xSr9Hg/FxPB+91GbM89Syw/+l49DpBXcWROgeXJfYEGsAOls92rRO6bv1qj+3P/f4/7VqQPf4/bf+jVmyGT1XhUZwxazARhfCE/FpdFHbLnQ+SzZfQht7PtsBoJ9fTXY8O5R+x74tgMZ89EA/v35fBQCdryNZwE7hXzL4MiZgxiYWwMU3W4WVc7KBLKCX8IGgw2SdQBSyK78t/jIrXPS9a7zlANDP0+8zvaP2o2x3dJpND0co0BDIi47oYfRA9DuToK5Zj1MAumQZNrBRhSD6pqqc0wZEw1NPdI99jm6aH5LsLUDAs/Lhv/dFzoen8F+SGdm5zt+9MtDvtQ5wEkmPJVPlzzXb2yqvsver8oqHnboOAP1eO/f2v3MA6G+/xv/PL5T5RFnF8ANUMOSMSE5UDtT6K2OcHxVAx/Bz9BEK9bshFHJaN7cWFqweIkC02cd59qCY4Ja/1y8HMwceNvy7vtVzXTmo39LQ87wATVHLnHLAWNndZkKyTAX3DZgm2DlHKoNkDqw1u98iPGeZS6+Xmc2VZTXXMw/jnj2drZn74rDhtC6YwUx5LaPY68DMtYziOx+lXX8OPbZXAPSyhiliU0EoqhE92ZMt1wxcQBOVZjSjgVuAYgoLsF+2gNne5SBDSypaGLKjb3Vw+N6MKsZ3RpWZQpUS5YxxsHC0rPWaizcUWBNQjSZ9xy3rMvels1EZy1lOjDFXtGc9LWfGBbrAf/3fDF7BWwqAqcel9ca35vusV84KZ6xIRus3zyU6KFqWot2gVGcImAPczfW5zBl8DS87APTPlHIA6Fs42fO8B4COx3Pe4PdV7cAPAOd4pjk+n/y9dQUeDUDnOK/HOPkHTKkSEJ4XT8d7ko9m+sqy1CLARfDUrWDDAaCfp7JnAdDJ4jL2zeRauu35VdjvHfS8ApvRd3r2Hj3QZwBlgavp2ntnlAC/6i9Kj6rijXs4APTrAHRU5rzZu4Du+iHS76w5eWKQJTOAGbBA9zY4USt9ia7mRbeuIhuApt7K+PEMesZjgRbAbK/pofTkes4WXHlKF+w5+k42dPbIrJBGZy2Lik7LFgzM8HtTx91yCs8B6ILW0KeM5hlAfo1Ou+V+Ln3P8nkf5b4ufY5T7w8QYJ8K+mVPGvxUswIbG7L9EfALlDBk+M0qNG8Z9Lf2zAeAfp4iDgD9/BqtveOrAKCzh/Kv8lNXmZKso/c3yDT+QSOA8BxvrHUfece3UkCxmY+mIDPybQbolCiwxlsOAP022v5on6an8KmhVXRKX0KrdBryKH+ZoObaRAk8zGd2rZw6BaDT22YlIP7icAl/7/K7/KMNPkT3RabSDdPP+Oxn5SN6/Htf7r3gfrpAyT5mZ/rZAHQ8qtal7ES0Rc836OFVNgCg58Ndq9J0AOjvTcH7/f4BoO+3lpu+CRAu0i7HbSWhGClKGALPzQztmDwj/aMC6J6r7M7KkdQ7rp7CBCDGW3Y60CgFTYT97BWs7FzOboqsdTEws5wHZo6FIiUDuMz+PjOJzyl7mzb1xJsIQcbKVBTtPUWRopejhXN6PmPZuwSv/yvi230Hgk4FIAB9gub1cq5MdlHkhEE0N/v4WdMyZNyX0jP1jKEcn3L83LI+j/RZTvsyStBSfcXRaAaCGXAQcLq1r6k9CNR2BgDOzr/Z3t4CFFOugKD1Dq8aA8esew1At5c5ga5VGp3jsmE4mcvSV3bd783MkQnWn9rnGfSBXq1RWT639obvN8vwKsMisL5+OfjJBIacDf82AEjdj8/P4AmGY9k/9q8zmpIcX0nR9my+M8WLs3L2V7cnZRA5ayndnJi9ri1FZ3H8WoIAACAASURBVDEQPWXWM1/Kzw4A/TOlHAD6I3Hjt78XOkOZDwzvzrzzeqqVztaKI2t3/2gAOrqvLQfnmKjqZB+eh88ZQJQAFgYkHS2dRYBjfRDxxPjQpbyodTsA9PP0/ywAuvMWIMgZwel1KTh3frXOvyPgmaOEjpb+Qse7tYT7DBSkT1R1zFxboPN3uO0dZRWyqegy6TnW9ADQrwfQrf4sEzl7xKKdKkAJkM6OjbaVcQc+45PpcvTbec2KMvgrO9Egp2a2PCA7hx2AIQdsgSdbqhHN50AjaIYuSjctiMQ5SKc1C26pBDYnb7+zlcefA9CrvDcB9EfJQJ92U6+v0bW3neD3eRc+UQAx+gtARw9Lfpzfgn+lrD40jldyopuvtTFvffoDQD+/ggeAfn6N1t7xVQDQybR6/c6ev+ykAqmceb6wkp3IiS0X+ZM/Bi3yI1X1ij8m32X+K/YY/9WWtisHgL5lB57nPfyz9BYyC50CONmw6Ldqjex2OlNV5dizW/yTa6t0CkCns81y7HSYKpj6e5ffn60Q2EDaIRh8flNHm+1F965YdQ0lzEAWZ3KupfP8bAA6HbkAWVWE0VY+EziJqgZf//rXXyr2bsFJDgD9Gqp7zM8cAPrO+zIZ3LKstp9iYGdsY/oZLf4PeF4JT0ZIjMoBfjQAvayKmV1RqfD5f1PQiNoHnudAKjOTAe9ZA+AAUkqEGkrHAa4q60NBCsTjJOKQFnVGaDLSAyoJp8pp+L5AdK8rnWyepZCno2L5equjYJITRbDgAYphmV1mma2B635rgnOVhjZnlFJOzwHocy9OAeh+tyziyjuWYTvXxdrXU56hXCb8svTgzsfnrl9XRrJ1q9R2EWaVZbRe9WEycx5ZD4Ow3HIJpCiAwdr//Oc/fwG9zbf2+gagz+/zO7VNcK9LAH3L/Z56j+dAx+jWcwTcA++dvdfOz5ojZdljcpakdR5uCSzwDDMTyLrgtWWbz0oMBZSY7XetJfCusuEowt2PmRLOIUppcq8zsGWu31SEfS86MyhgM4DIb/X8fmuWgSqgxuzvKWmiHL0u4/+aAIkDQP+8WweAfgtn+HifpTMEUjC88TPnn7zGM0Wrm53t+n09C4A+9QR8m8wrwnqWI6ZvkHnAcc6sWtCY8foiz/2fEq4GR0CBQOZrHOkHgH7+PH00AJ3dU39C5y0Zi/7qrUxfCTS7Rt8+v2qn38ExXDsjukJBaWTrDKhZq6hz6tuzA/AW3+35c/jRqZYVG255dvpLQYDspOwh+oks3wY9IntrOvaWz0Dfq+WQ+87RzR5t38zOfa221vr/3bJHr322FjzW0f198cUXn7788ssXAHBet5Rwf+130+vsLT2untGqmlizdE36YY5Rr9mhVSqa3xuQzRb2HNoiyf7Fm6vmxAZkk1US3nkpaPza9iLus2oIfldwt3PKrp4B6TLoawclkPiUvntqf9cAdMEEgHNDP8nO3ltXiNtKi3gSO83ZZwdfUv5/62+8x/um/cUHUCVAdID2+Cn4VaokZmanZMvSjep/jMZn0G/0eAsvu2ZNDgD9/KqtAejkQq3EZEQaAnX26Bt8/s7Ov4NOmp8q/jCDWs5/w+3vYL//9Kc//fSTn/zkxZc7E1fwsALV8MlLL2frZz/72YtPx0z2JuPsi/ZOBhnwlhdQciYnsQv4W91PVSfMZD0dybA3W694D/9VspPMZocV9IfmBFYZ1nXKo1N85ZkA9Ok7wl/LxqdDPNpl78lI8pG8rET6NfbflmeLfujRqvoa5FbgZphCvIGc0iLK4LcrS/wSmp33dQpAxw9mC0e6QrrSXIulz5/uTLczJPldc01/Z77teNOkpWlvzKCU5etr7oHu+2wAOr2owFI8cfakp6/WfgxdpSvNagPLdTwA9Gso6zE/cwDoO+7Lsvf0zOjtNcO46F7MnuFvcGbMTAcHMeb/iAB6ZZDr55ejxoxBNOpRTimifM2+52WcmmcJYwAVpZ3yDqicJUIq/1M56QCpMi4qRzozOn2ekV5Z5BkpPXvSVYIsRaB/m69RBIq0FFjgfmfpbg67gOwJPhK2DISMhIDrem7P/u0TMFv2WYze/HZ7kdDPAPb3ott8V+VHGMbWvuwzwN10aux4ZN7tq6zXzBSpdyRgxbms1QB6U56ugTYL5lgTkvPB3hpAnxnoFJj2lGOzqEsOsKWj9tLFT/CXtS3zXPQwAJ2iNkv4bQm4qB85WmUkzlLqe2SgT6VR4A7QGr9w7hhujYICWrsAplmeaGaFcxQxHCm6gnTq29rZnOs6z6XfC6wv49VMQcMbc7xa53m2J/+bvMF91KeSUTUde1sdVweA/nm3DgD9Um7wsd8PIJiAXq0a0AGDSESx2Rnr/O3R7/4RMtA9Y5U18B3R1TnLrEN8mL4UMM4ZOAF0+kxyhjycAY/pEeZrHOkHgH7+bH00AB3dz8DhQDsysYDRAtHu7RC32tkm6J++VplijuEcb+ZrAHTnpPPmbBX0a56yfpnZcZ4K/uI7ZqBgtljPM1tTAEp6xgNAv3ylZ/UkumXtQASKZIPSM4EeKisIMACgp68tASnBG/VZBF7Ea9m1E5jkaGWLcLRql3FrKdJZOp59WlUpfop5yTrsHLALT/VyP7WSawA6W6FgVOt1jR57+Q5u/0QV4qpgt6XX/PZvf793TvuoTL6y+aqUBYhAZ42SINA8/qHijCQHtD0rtRU8d29efgDo5+lpDUCfrdhmJcRlxYzzv/I272BzF7hFht3K/5Z3uSXDMwAdiH4KQBeodg2ATh86B6BLstoKoG/1AyzXQeAMGWDgBSU7kRfkgGok7KMCjOlFlwYYW2tyoXYlZr9TYg+5N1sQznaWzw6g42PZV+w1NI/X4rOzl/bbnLLLv5UfrCS1dMtZGfHybzz9iYmz0JMEexn0l/xq9PhTrXToGiXlrZXaXrvntQx0z1373YLvzdN/gG8VeGK97CsdkR2N715zTdB83p/X4UxoatoZ5PTEGNLrutdL+cczAuhLf0S+IjNdHI/iZ6cXb/F7HwD6NdT9mJ85APSd9mUJnk9mNl9j9AFPjOaikzhpKSQpJpXDwcAIhUfLQKfolUHNKVTUEUdUvdzM9eAze3+OpOmkwqzrAQK4ZawFUlHcc/SYZ2a176NscVRYozI7zf4vgN4WEwwBfARWwivnuPVmKPf3sjvL9lxzMp0ioZwsAYQYbsy33uNooKhLwse6TqOzDHnzjOqbYKjXy2oHE7iL/gjP6fgh6Mtu8Jyz1L31Dygm/Gfv9Z2OzLt+jT0p0tU8e78SmNEZBUP0KwBaGSD0eGlG4lsD6PgJENvsHBYwQeku48i9L0vxXboBFLGykYC+s/c6+uisOEeNNYfzDDDx3b6TAWV2Rm/NQJ98V4RqFSA4i2bwxCzvLiiiMoQMFQa7ATCfJZeKNEwxPrW281zOUv7Oub2a61lJ9ypCxEtniaTZH5ITtqhVindK+yWZOweA/vkUHAD6pdzgY79fRHGBjGXEOo/oAHjeIAfja3tUX3kEAB3vq/IR3YOTzHqYyY4CgfAXpRNF73PeBOpwruFVBQDSqzgAGuROWUzXZBQfAPr5s/XRAPRZ8YGjK7uAjTADV+8NuLTS6L5gYH9Dt847PaTS1eyzawD02iixR+j/nO4FE8wqN+nY6frnqeAvvqOWWQXHpgNZ4wBQDh/2zQGg/38vvO6aa+p19FXAuSEYqRZlZjps4LAZ2IiXsnPnVdsonyePKhEJjK83Jp6qtRlHq0E2ZRNe6ujst2cGP7u5alaqs6QXmzkKk4meI7tx63lYA9DZAc4Z/bry37faKtfs6anP0P0FLhj2b/YuvSawfs97u+W7pn1EtpdlJZCjtlbslAJAzPwVbCl0ak+zj+gKVVow11LA+bqWNq95tgNAP79qawA6vlZ25uzle22m5vm7uewd+F42L5qrTPO1FTiWv57fbO2u8Gbg+SkAPZ/LLQA6u/y1DPQqlMpGPnfdkjBRq1FygL6W35IsmIle+HaA4TWyFA9JdpoFjJXhSR7kD2eDzEosp/jus2Sg42NVLzWTi1UlpMs92kUuxv+dy5LQ3oJvVGHTWc2Ot17oNJ8uu2LKNzpXbcaqBFRA3DVrudYDfSbeoeECyue+od8S+dA1m7kANPt86WUtpr42K0eFhTgb7nsGKNJl+DfmvbifqdddIr+fDUC3rlWY4u/mQw7fsq74UlUy6MUFjazJowNAv5S6H/f9B4D+yt7EoJfzjE5cvl5mAFfOfPav8JqTUskag+GdUiDqqNJs5pnd+ogAeqC5iORZ/su9zhJ2ZfKaKUsxYwyGYGkQagw0g9MhYHsty7dMKoLB/SwdvBmBGF7AMcE1I79mOWTCbvYbtieNWxV0vw9IzWFRxgGnBQZdhKd7zplnjgYj09ciZP3tlJBbKtE5Bs3WQeQgI9iaJ8DrrVek/a3P/kjsr3PqLKLbghoo70XCAgbK9BVEUOkk5xJdXhr1HICODv3mniXc0X5ZI2bP428cHxTEjDlBALN6wTV74vy2Zui1DE5lH4tcL/AixXGtzD3atjbo3D1XTcLsc7cA6GW3FwjBELTuhu/vLKKDqVC6/+kU4rTkwLSW8aQ9evx59lm1Az+ofLLXGZFkxJQhM3rUfeUUB3RVktW8Vek9APTPJ+HZAXSOp7XI5q30cg3feLTP4A0CGeObAItK7uIX+Dx+aSYfc+7v4Qx4LwB9Bs6RQ1XCwGesBb2UcYh3VK2HQShwzOCAUKWlPnOcFQ1rplJQwDmQp0F/m/JyC0D6kQF0emxlba1f2dXXZo3MSiTOUf/+aAA60KVMEQ7oAjjQ4qNd6NU5cN7pyOl/5q1Vh+YzTf2vFj4CHukiHFoFyOWI9tuXZnOdW0P3rYx5PYvpV1sc30cJ93Mr++klkKgyooKLZiC3818pZPygSh1ezwsgKYsdD8ZjK6fNSccmxk/NslxucbSuAUbOZToyfZm+X6Cp3uuVWXfvMwD9/Ap9+guZhjKbrRt7gq3yyBfZ5uw7O8C7fAbma0CjR3jWbK/sL0BE5fvZIfkgPF/yjI0h0KMAIDpEICv5Jki7QHM20pYAnb3X4gDQz6/oGoBeQNeyGsqj2AezlQQ+FI3tIS9LdKmV2qmVBPKS32xnPHu283BWyprmO7j04hMowcpMT8pXgQ8FXluHUxcf57K1x6X7FzDJTy2gpip9vgeIr0y9uep7W/T61+4XnyE7+W7NbIoqBfpuOouhAspsWXeK735kAN1zC5oQmIEXzyQPNPbIF7ko2EGQXaWs7d81+vLac+bXC1/hs60Cp/Wb7cnKujbz37mv2XqRTeuMXhOstwagz4qRfIlVb/H3Lmd0BirxM/B3eu9837m1yK6vTVQ0A5dJv4K9VAm4arfZHHSYKvPm5zCT3yXvzSC4c3zkWQD0mRC71ItnoAI+jCdXcWSW7z+1dweA/sic7LJ7OwD0xXoFbDDqJsDhNcVqlr2KWU+mPfsqz944/b1eywxtvxGAjNGW7WOe0UqPCKDLIKnUDmMYkzFE3U+gOAPNPIUGgLKMTgyb4Kg/nDUpY3wt62v2FrQ/M/Kf8KifMSW0cs0EzCyxUtZmfYdFz3UfAWnmW0HkIsQC9Ao6qJR7gQbWNSFI2KUovNbLZGZBTOfq0viZAOEsPyf6rKhGay7SniA3KhlvrT5ylP083tZwArb1oDZT3DkHOK+8J/AWLcwe6JSe1vecMtFv4xtFrdl3Cl/j1h7oZXZQJDk2ON5qk2A/y55i2E2F7Zo9dY6qnMDJIugAIGSu7D9nobXbAqCj7WidUc+J2KDA3QKgW/t5Znxvff3wq/7PGepMxANSKD1TATVe39rSYdKi352tLqqkUfnPIr5nRQFrNaNvrc/MQJ/R+Ftp8wDQP+/KMwHoBX04iznetwDo1xiSl6mb7/vuCSJneAMM8P30A3eYw9hMH6gaztZsu7WnfC8APYO/LFgyT6AOZ2AOK7opwKfscc6GgHDOO7wf7zQD0+mwBqO5iiP0icoUA3roFekY5M+W3rkfGUAXRFC2otfJkrVAsjV6IZtmb8HZTy9Hr1kwyI9//OOXQYaQDZU7VYZfBql52hVkDselodcyR2mDzlPGqaCAQKMqY116kgsYLbsx24r+8mhXDmi6rzPvDMiwMa6pQrEGoONJswpU9uC1pSVPraX77iwDYudZXNMFDwD9PHWyNZfnCC9F65OfOkfOFRB9AuhogA6tIgoAsIoo9Hg6oj6LZXfhzWSSgefuceUsFBRbkAswYzrw3W92EJsofr+VH/guVSiqpIdHZfP6v0e+8NFamdi76SC/xo56r2edTmG2VxVkkgP2h36C7irlig+hPQEUZrpCpZ3J6UAKcim5Z+ZDqExuNvO1INsl63UA6OdXaw1AZxdnD09f0R7ti87f2fl3oEOBGgb9Kl/erf45v2xdClznl3O9lpFewBSfAr/RtCsKksIr2Q2XXvh9ssQ8WyWRJZ0xsuTUhTcH2vEBubb6A/pOgVyCBAxnftlqtLLFeOEt59rzkndGAbr9G9+wzwK36K8z4eoZAXR2FeDcoA9M/9BriVOX0tZbvp9cZC8LdHAuZwvSPX+X/4tO2ijwi+/TuSyTmp0zK4z6e5ng7i89zDmaFW63npNTALqAGjIzm5e+9lrAo9+ZfNZnshW3VhjIr8x3wb9Mbod5wBFKCvB/VdeaFeacoSpuVoG3+w5M756sUYD6OXvhGXqgLyszFaSBL07MCL1nJxeMUVWoU3R/AOh7coT3/a4DQF+sPwWyLEtzYJQ5ZSYQdGYGTmfWBG6mcoX5+54yox20QFpGaUaaeWY7PSKA7jnKYgKmcaRS+DgOAmxnZoXXmHRGFWE2Iwrn65w7RVGeOiIFLtgHCl4Co+yWZgw9sN99T4B/7qF7mFnYAenmvSJco42EHiG/DNZI2HEuzii67nUGaUwFf5Z4n6XfMzIw/gzjZb/3BGnOgdeiz96XVd3+69aydUcTnMYG2gU8z5K0OUxFKdZzK4PtUoOh3/XbfiPDhFC+FUBHKzk0KJOAkUqhc3pnbDJAZgnySzMn0BnlLOMmgwf4xPBJKaWYBhw442vAwawgYT+AWhQUM15xK4A+eS8e1T3jARmVKZH2oaoDlWefpRr9f+V5LimRfopqZyStcx2AN9tfRKtVFCiIKz5AyZ0lQa+pMHAA6J936FkAdI7vZcnXKruQvaeuImfvXXLzdq6+/RumXsZJ8ZOf/ORlcILlrPD8ARZmvGxPwOI9AHS8hi5U32mOmgLG6Gu1kjDTfwJKvM4Rh5dPvYrMrJczeZNOgo5ar4IRge90KN8xg5VO7dxHBtABB5WyJ79uBZ5n6UbyqPUjgz4SgM6hU7UfMi4d3DM82kW/y4ahM3OE1w/2Gkf9GoDu+6tyxRbkhMFz0M6el/suEMjsd+P5a07DA0A/vwtsy4KJzAWh4LFkbgFJAej4awB6jvECuuhj9NT0QP8vy4Vz2owfR4t7ZXd1D+RDva9nFjLZiB4LzEM/6cZb78EZ8FwFKfutKtX5/ke+rHfBJ/YtW6Ey5Y987/Pesof4TdiN6LRAjxk8Za+qTIfeZuCNQKiCnNFIAb/oVcBdoyA6MztlC6/ZYx0PAP38Kq4B6GTBLJWdP2iP4NHzd3b+HfwxQHQDT5rtzc5/ev0d9NjaGODjM+BkfhKt88l6P97v6r34fWdna3DR/G62fX2czTNpyx7kL16rJub3+ZDZL87uNaXcVSApG1qQbefXM9VqVHLGbDV6zfrjNbPyoHUvI52OUlKZ59mih33kDHT7zaYy+CXz/aKBRwfQ8f2q6ziX+ZevCThdoyPno+o8ZgF5nVl7n63pfJSUYrZ++cfItBkQl9+vVqVb6HgNQK/qGF6AX9VyZ57ZbIz4F798CU5bsQbPW5Y5OUw2l+C0LNs+s6YnTuC3sik9f+1t2epVTqL3+b/et+Y7fpYMdNhLfld6vGogBlqbWBUeW+Ud/g7XOXzgANC3nLCP8Z4DQF/sE2EVEzJz5sm6MTiB/H9jgpv1K/E3zGoqVf3ELLfhPZxjOUwYGkVFmR8dQC+DWtQ6oxiIJ3qd4J8KOAdi5d4oQAScQYgVLfZauZCtSt/Mwp4VATC/nBCEDOGSgKn/IodxpYnKogpsAEzlMDDvFYHb/c72ALOqAUd0feLrWTL7xhcZhX7m52bW+bIkZKB5QppyEyCYUjFLj0wBsDUi7yOwO0pPIAJltdK1ZgpHSgYjhcOK8i7qPqUiR8Ay8//cs9cDEyBaBnp9y28F0PEdSiSjw8wYqRS4fQacGwzOjK8Mz3P3PfmW18tej50nfNK5qXwfJ9OWzLsZQWldCiww37ouS8eR76/HuHOF7p0T53r2bJ99xAMTOxtblKOta5p8mHJiloILJLdGk0eh4cC+1ggvLdr90vN6AOifd+yZAPQc9mZyLAfomtMFjW+JML6Evh/pvQWsBPQqTfjFF1+8DPpLZ49ByRGAn5mByAxJ+tkeWaH3BtCTVQzs9FjOcrKCI9yzT12LQSjjQ8naWrlwkpElBY6aq+hBdjIwC1AkR6ejazoQyJ0tmQkfGUAn9wQL0HE5UC4FmpZnxplNbtM/crLQ5T4SgD6rdFWO8rXsrkfhGfNMzApOl8pXz7MGoLOVcvpNJ6TXe14zKCC9ZsuzHAD6+V3A+wrGNdfaAm/FA2ptMQF0r6cdMYG/qmChG/qoDBdlbAEWeCt9lV29t3OafRJ445nSM92H3ysD0Ov40CXZUtnggnzRVUGjjxhEM3fd8xaUyEk6g9C3nKHzFHSfd0webO0DHsxsOPad/fd8M4C8pAIzG6og6oItzGR2reDMdKeqJvg3/TJfw1s+7QGgn1/dNQB9WYWtdj576L7n7+z8O8hK/gUDb52JHuc/vf4OerEKPmwC9sEMwJ+fnIk7yxaL+RWupfVpp0w/st/vDPXMp57GOf3BD37w6Td+4zde2k5s9aXO75vnCN/OZ0i/rdUombQ1gOrUveL9VcMysysCkT1vFfam/2qtIuhHBtD5JgsyE7SQfo8OHh1AZ/OwF9Gec7klUPqa81rARcFfBS5K3kMvKjTAT8jr8Bszn39Z62yqWpMB0sMnzFsTi04B6BKAquJqdj9V/0K3XcszOauabtUpBLRXRRW90D0lMxnke/TDXl/6rOfv99oZL3veGs3KM/5eJbQ1gP9ZAHQysoQB+k3t/lTp4W+tND9aKxhj7u8abR8A+jUn/zE/cwDoi33BdKahN6N6MOEJcuSMba7c9ox28vWzp/V0es0MQo7GFMPKinRraxno3otBUzQYd7Mn0Lw/B1+Uu8hCjKESjxTSQDbzVoPYWlQyxBrlQADe5TTkLOUgCiinfBEqygph0Bnh3ncuaufS42PN6+HmXnMMcCTPEjD1BjG7n0DzskAyCk9lntjrub+zbP8lSs8E1mfpnkqO+9tUqALQU/KnAE6JD0ifvZFn2Rj/f41yPcH2WebrmuycS/d1y/unshAdoAV0Hx0AEyoZZbZm6BDtUgYz/jkS5jWrA2x1/FSqvHvIQDA7H7dkWi8jeGdWPV5Vzx+KbY5azzcjCqODSvPMQJQi8cycJIB6Ro41m+eIIlG2u9/qzK9FYedYLjN/z97wSzqZil1ljDofMwL1ESovzEwRtDMz0OMDOVdzcFxbIvgA0D9TyrMA6M5mBhw5W29q8mxJI9NQI5sDPh8l22QLr9/6HmdqlqTlINJrTga6oKPAPMbh7JVWhQfzWgb/1vs4BaA715XAM+ObrwU0LHunzbYSZNgMvKlMdsBIADqHAj1NaUZO8+lA4PgGohv0yekIaY3IB59N1nhNNvhewYpTx8ixwrnC8LSGdD/0Nt83afEjA+jOThnFztuWVkRrtGMPygRwngv2oqueAtCBHIFdPlNG/NKuoA9xvDSiD+vPYbmlhPsy6GuCblvPxEd9X73SZ6/fwPb5TGsAuv2swpH92VKi9Z7rdQDo51cbzysrtx7o8VcytWxc+ysbqV7mMwAaYPPll1/+WUBXfBz/UC73W9/61suMf6avbs1UOv8En99BPlbFzb7PZIFZocxrvNu9bQ0sr2R4WWEFh/vNgKKt93nv91lvfNSw/teUfL33Pfd7EzTP/rTHs30Hm85+5y/hl0KndAF6T74isyoitcqjN1Vu2utpR9Gh0LngTTKMLMwmDAjcClZcsnbPAqBbu1oJWb9TQPHMXAzgoBPOBJzl+q0B6L4jH112BB/YHrrvJft46r34ab2C0dOegRl4tqxrg5/0FIC+9Tnm2atKZolWaL8Km7Oy3R4+NPpiJdYlgVzj4yOPagnkvFeJgG4ruFaQrbEHgD6BzplR7L7ZIQAqelHVsOz/Kdn3kQH0WgjQw/kpp//+El/yVvrc833oosoLeH00vQc913ozPXoGK4bPsFnYzHAQOAY8pUqc5lozoDW8sazwKd/wuXQa978mn9YAdN/TWrCjCgLZo6pUSZv4CL2zYE0BBZ0jz4ovFuhX+fVkyPSP+778IvhV/JQMmb4P954OZJ3Da5Zg/xqA3vk10w/ow/aJrfra5bsL3KFb7K3vrtG/tS3hSlBL7T+B6TOg0Bql56wlqMzfOgD0PTnP+37XAaAv1n+ZgT77JDM8Zimq16KIfB3Gm5Hl/bNEZuW6GSuciEX5AKA4GxuTWawB6A5tTnKGz+yROLOcMdX6lFPmbgXQy/D2PIwqzIbg93o6dWf2MyY4e6e1RozxrVFXW49L2cQEhLUO7KOkzB7jZXfXG32WmC/zeC0yjXCv34g5BRkd+b9LL8JtOsFnifkJzs9eyD4zBVrZJtHqLHPldYr7uV4dp4TazHC3n5UGXzPaLl2HW94/6X6WDqVIzeoStSAwE+IMVcJdEEXBLP5WT5faOdSfemv/TvuWMwqdzcxttHULgF5JowIDMkBUhEDzARYMz7IozPas8rLOa45fLDaQMwAAIABJREFUNDFbHHjmStu770r/4oszaIOBw1gzOIQz4teyZO4JoFv3eK81myWr8aGCTIoc3zug5xJ6nqXj0HJBNFU3KRPUOcxptTXwaXkfB4D+eUWeBUAXKJezMt5ckMWSRqbMEGjzWqmxS+j2kd9b7zTyH18UTFgVEABiRqUzVZUcMycy3sYQrp/gLc95CkDHm2bpffxoBqr1m/gTXt6Iv+fYzwkeaE62JRsqfUd+pbPgiz0vvs04RAtlEqQv+N1peE8Dk0xNt/SabpheRb51j+Rc2ZjkaqXQ0Ot0VnxkAL1WRRyOztutjiT7UFUktkE96nz/KQCdnC4Y0PtyfJinQ8s+LfvmRRfski0A+tSzfV8AnHP27Jczmj1jnU/ZMweA/naUUEWuSoTLHgRE6yc+L9lyP/zhD18G3X5WFbj17vBVfF3fUvr3DLrH87IlzGX2sjFmKzj3273TsbP1ABTf/e53/2yQ5dnUezin57PXUikZMh34tf9KT86G3HoP5C+eUMB6uuy1dvKte3bJ5+c55zyeWaZ7+y0uua8t77W++STYsTPbcwZP+a4C2tBs5XjRa1UEzfSK7GGfFziC5jmZZ5nYKevpF7VzAS7MHqJ7r9+zAOgAmCpJkfmzUuDc9xn4WuAefctnTl1rALo9nn5I+pr925pdt4Umb3lP1TfojvSr6YO45Xt9lt5ZkhGanj62a74b/yygcPog2R/O2mwFsaUy09Z74MPih5Fly3bp2nLW0vFlXP7oRz/69Nu//dsvPrMyU+mQJUqYbwXQ8Qzrzn9sZr9WGdK9lMiSf7z2UM8IoLPF6N+GMzoD7Lbu/Xu9j1w85U+89Z6cofqZs12rnmYmi2p1yCYus5wvo1a8PkOnCnivJU2A7mzbis5LAFwLDnwvAJ3+xMbCQ5zLAtg8XxV9zPi/s2pN7Mv0x85A+Al4973+Rj+zPgUrpbsCvMmX13wT9vkUgO5cz8p0YVbm16qbxKv81gTub6WlrZ/P1y0wgW5Ti2I8im5UgGEVCvlutlZpOQD0rbvw+O87APTFHk1HOgaVkSE6EfOa0YIzgnCCipSjQGSKL2A5gBnDz8mEOWD4lB1RdinA5mmYrgHoZc5WkjtQFAOaDk8KXAzW/d0KoE9jKXDK93s9HUkTmJvgrbU7xYT3ODYzizMAc9lDfAKbBIY145wouv5UhtS8P99pb4t2aw2ujaxfgmdT2M2Sl8uSLO5pKshLQH1ZIuYa8LzfmIAj4Zag5UR8hGv2urU3OQ2c4Xq++dtsxRCARDjKGAnUpnzMHk19FwFLWdhyzUhm9zYBBg6xWwD0HFMpmIBz/X05Egj7eBR+NHvUMYjtHUO9FgpFXeZAMweOWDu8sOocgJkZYAJgKoOSkTPP/ak1uieAPp2B1mwGP03nxDXR2lto4NL3zPM9DanJHwqUOVfSbe23DwD98+o8C4DOkT/1kpkttYyonrqCsyvLTX87jrtnu5z/ejAzrPFJPBKvxOMmgB5fNHPg/OIv/uILb9sjgvwUgE6W5FCrF9trvMh+VlKenAqQLmgpOUDPnD1O6ZD1K6WjpB/Qd+p5bvaMgfNFmi91hbL5y3D33YxMVUkY8kVu03t9Nn2KrCkDk2N+ZjpNffcjA+j0wc7fay1ALj1XwHO2gayKghrYDYz1UwC6YIYZNDl12qkjltkxgz7TifzmFgB9Vl/i+KsMcL1BL33ej/T+qg04L/S4KmoteyMfAPrb7eojAOj4nNKdBv4+7UFgVKC5jJuqm3Acdu/mmYGObyeP0Nj3v//9Pxt07nwQe2fwLtssTF1zBpzOHppbQBm7PwPDZ/uxadO+HZXc9s2edwYM7Ana3XZn5z+do5+sRqezglj9U/Fq8gQfo/PQLyqFW9WSQO+ZSev7BI2ged879Ss2ZQ5z+mTBmb6vqiwBoOefYvs7ngVAt96Bql6fskvZ2lW4qB2keU1XXQPQ6RaVYi6YEs/Crx7hotdEi/G/rTzo3P07D50Peuzkf+c++9r/4+v5XPmOS9jwO2h/+k8CqPfwoTl3gTz2bukbPPUs0+cguPif//N//jLYR+giX1U+awD6tYH73cPSf4qXJEvpp/W79zy1RkKLzwigT3901S1f8/NeQ4tv/Zl8+/kQT2UoX3Mf9fouaHu2HrFO/TYbWHsBA93M1ofR1Z/8yZ+8JASV2cy/W+tcNEb+CUpC62u0/V4AOhlbUDy/dPKX7T0D02YSGF9vFSTYJtOfWGu3MvRLGGXTz0QMfpASpJzDUwGopwB06x+PS9fI/p8VD6ec89pZz29tX+518WcA/Q2v+b6tDb9KFQXM1qKKA2vVVud9HwD6vXbx7X/nANAXa0ygz4wdRkKlMShDRWDPXrmTcREgRWuXkcsgNihlDmBOTsw6hs9JW3QlxlU5Zbe3BqATsAmQ6eiMESWAA7wJnHrnOvhbS7gvDeAlIFX5esx5BhPspdy+1VGYfT3L5G4dZ6T5VBDm3nCOcVgGzs7ebv7v2a5KwxTRRmkpY+2eAm4qljOTo4j7In8pBgXBzGoSztTs48fJVflMz8S4qcxsfWVEMNpr32e/BcJsuZZg6HR8M0xuAdB998xQpqgURe0eM+Cs0TRAJniB70yn/ykAnWMQ/5K1RqmdJXk4+gNiGHBbzv3eALq1mO00Krdvru/qlv36iO8p+GdmJ71WAnr5bAeA/nlFngVAZ1AVEDKNnNd68k0AXTm+733vey+DA+3ZrjIdKlPNMAKiG4zIzgrdjSGUwQlItDacRXSlCR5cs0anAHSyZAY+nHKYur+Z0cjJmcOTPCs4k1NcdlgOQYZ32ffuu9Y6HAU5y81kXv+3FoE/jXDyIB2XUZ+xaSZLClycfdU4K2aJ0GcB0K3tLJ13a6ariP8qIHCKzJYdpwB0ezB12FMZk0vAbFY4AthvAdALzKUPOEd0DoPe9exX2Xr4Ah2uEsWVlu35twLozvWpEu7pkHNNl39bOlsnALAMxJ2l99HKDLiYgc1HCffXqXgGkAsq5fTnnMXfAxLN+HN6sf0N5GJ7z3YHAei/8zu/88JLu8giWfP62epri+a26HXPfvaO5/vzFVgG3c/S+8l8egE/VjqBUqTsomgQPZbxjGbJHcPfpi4yeQwgogw4NvIMLidzSiKpJzoQHYA++WS+s0nTt1T/ehYA3Rq85tdb0j1fRfogP0y6IFv/1LUGoLPdK687sw4FVTz7JQBwqb/cEuATUBKoNM8HHbtAVXpx2aJ7+NAAVFWz4qNxbfHHLAH03/qt33oB0OlySwC9TN89APQqY5nZr+QoeRqATidiL8zKYB8JQF/y56k7vKbXPdM5m0ke+NnULV+jySVeQXcmu9Ag290ZYtM20F/tqvArge6AXrKm9pNsE/Y+uuIbpa8VNOweKsGt3UiJRc4mOTVxnnnv7wWgW4d4FGA3+55fuoA1/IQsqEQ622QLgO576QUBxjMIgh9E6wZ4Fd5yqsLoKQDduabLVhltgulrlRHpIIIhAPh7VABcO1sT06InFchDH0+nR4/xPj4hPoywgq0VeA8A/Xk43AGgL/bSIcoJaQ4wMiP86WhYAqz9e5Z5d+AY1cqNYOIArRyKokcxJOXlRLNMQG8rgI7BV0bQAZ7R0VP5m4YU5ePSDPRlpmu9OHLiTYfqrU7Dex6vZXZnQiOnUtH+laix1rMsNZpgRFbigzO5cvH+79ku61JktJmAm8DpvZ53OgBniR90zhCqbQKnbllRhGB7QwGaIDJHQWAERSRBj5ZngESKnHlrmdKAXffsvFQqx3xrBvoysIXzvFJFFKKME3QZnyiysBK6r5Vwr4x75eo5S/Cuypo5F/VmNVfq7VRJntfoYm8AHV8N/BfxPSt/bO1Xfy/63ft3yKXZ+5rCvKVX5gGgf96JZwHQ6RplnFYmsN6IS6fD1BX0mquv3ZrzbW+6vdf34TUzkHEGReHjnZUitAMTGY4FOZIR06C+5t7XMtDjy5U0f82R7Pdn1nlOJXtm34u6L8tetL4ggdluxLMuZV/Oc3yjDLG18rwTkCu7psDTqi2ZKwnuvsgbxjCHGGdFrV8qUdp6fuQMdDK2iHTPlU6/1bhe0lRBrvaZY6TygmT2KQCd3E9vnaVC7ft0Wk15iT4CU+hGWzPQ6QTpVPaNHlwf6GvOx0f6DPqtvzzgovL6S3reAqDb33qg06e9ng7tU6+t1xIoLzBiOUcvr/VjzcGGvmZAePq0c8yxBuhV3pU9W+92M4dlgThv7eiaNHLvDPT2YdK981YwFsfbLKWJz5WxwsEb36X310rMuVPCHXhu0OG77AsAHXhuLri+6hYf6bwc9/o2K+Cc51MKcMCT63VeCy62YBXEyOrZXg//qZQtXaKg7vp6TrnRGaiMLL7ve9EtW9nsDGRDkjuVBefzqk1elVTSe8i0/GvXVld4FgDd3mSv1+LwNX2wlnP0twkwrpVcPwD018/hzHTlP0q2zvmSE0ynqu0fPxRwqkFHqGXgnPeQnVXGcXb9zhbwfPmMMtCVbw9Ap+sY5BfgKBBpjxLuVawylymsjDu+FnhWBvprLU7nnjxiD/TJn+kr2WjO4TVtPi+hwfd+L3/xBE7xspIMlzx+6rHWhvyid5JVMwlq+mDRI92bD5J+NQO/AsnJIcmLBXvR16oG4TfIOt/TXAW6WmE4Q2TU1It9d5VE6cU//elPXwbQ9S16oCdzPQcd0/C6pDB+2hLZrINzQjbgLc5tNr31n60pwrjwO+safyLDS/REr4IMBCcY9IRAYzJqXqcAdH6IWQltVttb+qVmYgfgvJYRnuWtLus7E8dgdYItDGsc3uVeZwsLeny+o7WEg3nfB4D+Vrt4/+89APTFmjtIOZKmQ8nhIuyWEVQzI6nXvqMoYExImdA//MM/fBkOYs4tTB94LtODkf1aBpLbW8tAx8DqEcHYnuWIp5OTQ7XScr7zUgCdgZYhRvgkPDgBPOsE6ycIfX+SvuwXp9Cen7SXs/wtZTSAapbq8PyUPQLCbG3qEeb/nu2yLjnbzJXuJliLdr3HM8+s8xz46LOSNCnlDJj6CjnPgUaEeZHbnJWUnkrYlZHtPKIPQGxKm7PYOeAk2HJNBRpNVO7fTBG5JQPd788gkMocuWdKJ+WuiMLZG36W4S8ytHM7M9PK4nbe8Zb6HFEuU1bri1OvvK1gwd4Auv3NmY/fzUjVZwxmmbRnP1VRsBdmtJySuxYlfgDon1fxWQB0ij++HNAGtGwsz+UE0Iv03avX9xa+eM/34GMZnmZGdBkh9p4hhKdZu+S3mQH3jW9840VHYzgWjLCVxy2f8RSAToalX5gr2zkDKX1XwY/1JpvGus/UZxb/S+c0+54yvyrTWjZkJevMviMn9vK357NMQM/6kQ8BR5WGNZOXBXFZO+AgoA29nSp5/ZEBdDpQPcvr8+78XVuas2oI9g4fnxl7pwB0cr/sP8Z9gQrm6bSaGVIcKWiwIaBmSwZ6GcrOCvAkIJGz6tkv56iMcUDp7EE7g08uAdALRg1Ad86mw+u1rPJp580KPLMkKPttZpzO84qm3DudAQ+Mx6Eh9JD+/FUH0Ge2GP5awFClNGXZCF6drcLID5k7BnsjWexcT4cd4O8nP/nJy1gC6L/5m7/5Ap6bq25wS5bus5/Lr9rzzV7LzvW0LyvNaiaPA9bxgvxGZrpNwUD0j/THWV51Kf/xtcAgdna2puDE7GTnxP0FkrNJZuUy+ks6TCBFIMs1+/gsADo+MXu/nqp8hGe3ntYxv16BD6+t4QGgv05Z9Ck8Ob58a3Ywfbhyy/wx9W5mf5CztWIqEQEQuAdIxEaoRPWldkrPXA90fdDrgR5NCrQGoO/VA72qYAHo/KiGe6GHkqH0rBlo8JEy0OPP+GWVmgJw6QrPfLE3yhBH8yVfoc/lHk49d5YWZ6dXwZdtU+swMzsSfaATMiwb2m/NjOKy132efpWsEvg1W4rgucmkAGh0529TL24v8Yq3BtAnH+I/+KM/+qOXAUAvWQzvUjWsdl+eoxYR7nsZmJbN4DkK5JxBPtbbuW9YW+vMP0SPrW0r+TOvNQC9xMplK99lIMX0S+Ez3/nOd17GW1ZBQXuzBzw8J/8Jfao2dHSUKhKaJ1awNejvANCfh+MdAPob7OXSYfJ7v/d7n0T0AStyZDp4GBEAXYYTxneqbOcagI6BVa6Hg2wyygmsFSGMMWK2lwLoPjNLYFeqnIPlGbM7lyWRRXSl8FIkuwhQwqxoJUpgUacz6+sNyOxdvnLSLxomtHMQvXXm4uxtXkQYYUSJ4CCo1ULRiubZk97ZKOuagVk23CxdWwZOi+s3Z6+4Mtv95tb9dQ4rs07pmz3VCeRbAfRJCL7fmWQkO/MULkNW2Mx891wz6GUqaTNieSoz9psyaYh2DygwU9K29D2f97o3gG4/RGI6f87hBJCsyzNfDBJBWM6jYY+KpD3lBLMeB4D+XAA6J02BE+aCgqqq0RmYuobX9ZpiKO1RRvBRzlo8Dm+oNKAocUZRvIJciAdbs+QHkJ2MCEikrxVAtLXf1VYAHX+ql6WZUT8rGfU97pXs4iBozkHBIRGI7dk4kw3ZjfhzzgUZoxwPHOZ0GsZhY2u2yqn9nRWcyEgymd5oTQF1yQx0Nqs5zd/l7KjcHtlV73ZyWKujDGr70X1vjf7egy7pAGR4FQ0EapGvZuuqhCDD3/oGqu59pgrSrRwkh+ePf/zjl0HuF+SIXnMImSewOzOuAB3LwJEtADqdIn2XQyddWCDPs1/Wk91m0CEnr90KoNunsqqciXoFez3B8xn8+FrGef8/y4MWxJ2uXNAzXjizS+gOZS9yjBVo496eBUBnoyiDrp84vjHbnGyh07nm1pp+6Zzhbei+YE08YQbC41cCsAwZQgW2eE9gjRmflsEEQBeI0mUP/uk//acvALrZ3jwaeL6sjjDpdsvafuT3TPto7sutcvTcmswKbDnznW9+mWn/Tp9NLcfsD3lZxrm5st1kFt3CdY7OZuAOJ3yVz2p1VuU2ekDfhe6rVlYFC7zH6xm8Q/+59Iy652cB0OlqAat0Urrga1Un6BWzdG/Z/T5z6joA9HOna5//X1tntnkBK821TNjn16/7lni5SjNffPHFn+mTVUOgz1apzHxrBnqB6yWpzNZaeMbUrwoaNn8kAH0GZqCJyZ+f0Xc+KY8eHNhq5n9Nv2S7LQOx01/pVlUzCTyXHe3vJbb5/Kycx24uG3iZNMK2YeMYvk+wI5BUoG++Wb5ktjTeS7cnkyqD7rtn4ti9AfRkLfvq5z//+ctgg5ZIZi0K9Ddb52zjtUpyc6+sUWtNp62amDXiT6zUvTWZ1Wrmd5wC0AVWL5NNk+9LXWlmoMPG6Ox0d7/5Fpe1LUEUffAzuF9rzYdsXfK14D1V3zCjs0t1vQNAf4tdfJ/vPAD0Hdc9YcDpUAYshi+arswMTDiBwmghAAwZDBkty1taA9BlESlvU0/JstsxzVnCj1FDOeGQ5GS9FEAnMEQW1yNjWQ57x2V8iK/CxGeGlL3i3CJEZnSvdRGB1rpgtgGY/u/ZLutSdKuZU0jGK/rN8H6LZ1465ss0TmDPvoMBIxy7VRKgTDh7GZiMzsrWMlQBIq+VrnWG5m8FUFwSOFL2DycDBXpmQlIm9wTQCeeyxikD9cvhSKk1BYfGzEZyf9NBOFswFHln5oyvVxclk+OXYmX2/68BPmu0sDeA7pkqGQx0wesoysYzVoOYa4t2yQA8KllQ37I1I/cA0D+v4rNkoOMt9dZzVjufnJTLclsTREcrZQJdCw6/Bd+/5TtrmWFv8V3GUEYR/o3vkSueNwCJ47FSb2aGc04chmO627WlFk9loONPlUAG2p8KSFoGsE2wC9+uahKZNQ1g/KEyjOgjZ5TXU2e81Bhc7o81L7vVTBZXsYVOGj2SH6da/eDd9Xajc05gl/4FoDbsWc6UUw61W+jn1GcfHUAXTFg58TKdcsbPQAM0MjMU2RllTM3AEXR/KnDEHlf1QFBKujAn4bNf1rigF862gjNrwdDzr2Wgo9t00nQq+hRevJZtfur/ZtbNrNJU2fachWWdmPEQejwbB52UueJ56LvPkIFeKUhOf+s7K7WdotMZYJosqSw1nlZljbKb2Pr+PltTOEdAdMPvxq/8fgC6M6RKHfAciP4agC77HIDOhjkHbN7z3Fmj6MzsmdCMZ3p2cMA6z+w1NtDMrnrLfZiO6s5n2WjJW3MV2MgsNJy+4IxPIDsbtH6pW2lsZrIVwE6mVN3H7D7yieA3M8CzADOzcxMPnT1Sly0x1tb1WQB0YEHVSKautKwKVGvBMvzb3zUdfguAXkBFVebeMvvv1nNyq8566++f+vxHBNA9izNNHtVSxBmu/LKzKOmrsRacv2VdyQi6YkG29H5+aoOMlBRAdpKj2afOwylQ8BFLuE8/Fz48A42+CpURa41JV66tADoiL9NXrdGscFsbMLKEnjVLrlcpycz3zN+FV6KP/JXLgOrkD7npu/PXA6HJyPzH9PGy5Nn6vtf3+51sIDy2qmtvnYE+9Ss6PP/Fz372s5cxgwncmyBRVSHMMzN6rZLcPKNr/Mq+kQn1Vrcehj2d11oP9IIbzFUrJedfq4yY/uE3wsic+z2vAj3pRc5hLWjo385o/hPrXpLqDHJGF5dW+HD/B4C+5y6+73cdAPqO658xUTmrmHTlQswMlKKaUlLNjJlTiuAagA64zKHoOyrNTBDMcn6ircpGIsQvBdAZPpQaGW5lBdUf/hnBqXq3VMqMIJXZSaGb/aWWkUsUuJxUz1ieB43WwybnX5k3tyrTa0eRwlI5GYpDJeIoVhwHFKTA7dkXkYAOSHSfUwkPUBB1OJ0fU+FwpgObzWXzmLf2LyoCFW04M6oVyII0o689AfTKR/pN61F2WCBEzpac3mYCvex+z9v+4iXub/ZOn87BlCAzgyalZ6tBuzeAPksKZqgAYChDzxjMMs+LvaLcNurf9JqCOj93AOifV+NZAHQOiEo6AisZOPXGei0LtrOKdxdhjRc+w1WPZ0YufiATmw4ku8KVQVcVH0aSNSpT3ez/TmWKbOVzcy1PAej40ywNZi/K0J6/QzblJJi97gtgiv8vW4Xg6ekyvhtPx7f97ZpMrzXQKZCpKP1ks3vPQe4eTpUlDaBm0HKuzWxZ9FwgY460Mj7vRbOPDqBzEAVM0HfYCI15tukCVcPhNKBf0a3Mgjm2ZKDPSkD2qQj+eojea0/e43cEudT+gEOwnsLLrIQ1AJ3zJoedM1GJ70r+zwydnNun5pkROp1DsyXPBDuzD+m/Zb7XjqeWFs8CoJOBBZoLfpqZw2u8rHUMHC6LP9uX49XrglPx3YKx2OMcgPErv1vQkN8nl/q+jwygz16j1sKa4ANbK3S9x9nd6zfJ0YKVnNnZa3Sv33jte2rRRT56HcBg3Z3ZZC69tjNP1s/y6dmdMzPQ8yQjtug38acZ4O4skEEFZ1WiuTLys0IDHjrbDc3gzwnwbw2QexYAnb8JGEInxE/ognjHEjhk981e9qcApK1AifWfre1mT+G3pOdrv3troMe133/L5z4qgO6ZA+oEdOExyUtn9Vvf+tZLtus3v/nNl7N7y0U3mhUZq+QkeBlt821rDymIuUoL5o8EoNdaEF/En/niy4B+Rt/5pAf8qMxlehCbrXZB/i9fLZk1E9H4dwO1naN8sORN/gxzVUzM5PCyVHn3Uqlye0FHKcGRTJoVAfxOejF9rZLo+HGBpeZ7AujTxpIE4EwC0D1D9oIzUY9yM5ti6ppbzqhnr8KqoAV+kobfaa35Q2rF5vW8TgHo/B6zxVWB9IJK1xI7alFSYN+W59j6nlqr2m/0F74F4xLQk/7CniuQAg1Pmrum8t0BoG/docd/3wGg77RHM1qdwVDGuUPp3zFsymm9KjCfjJhlL4l5W2sAOgZfSUsCJWXawS7DyowRfvnlly9leXzfpQA6Y7gy5WbPVMTYM5ZHJnwmcAg4r9w+g6ar8h85rpf9Cncir4f6mllixTplEG+NdLvmYQgdSjUF20zpqYQiR3BOAus/S9IS0DNLqHKZlTOdIMUpY2wtE2jLs1C2cmhQoLV0aHAg7AmgT4drjtPKIs1MvoB1SqrzO+mXwpAjiIO48jWUKIoZo6kMyUuzzud67Q2gFzTwWinDZ8+GcQZTSuu9GyC6puQdAPpninwmAL1oWTMHPgOW4j8rhCydozlI4u1b+Nqjvwd/CXylq+C5Sl1rp4OP1TOSQVR0tTVyJrzXHH/2XvpaLRKsqWuLk3mu0ykAHf/93ve+9+nXf/3XXwZeW2b4Uq7OQKXl6/g/3j8Dv8jpsh/JvPh2333pc6zt/VJephP5zPzdU785KzgBBmapYw6YWS0gx/LW/mN70OyjA+hTv6fvFMHPVpgR83SRIu0Fmk1HJofBFgB97vUEar1+9gv9zrY1p0DZNQCdrjIDSU5lRneut6zp8r2vgfDzHNI/oxH7XpUhs/t7hgx0/Du+IXBoS7DnBM/x5/o9N5fVxDbpvXhswQhmtodKV2Rxrb/8tvMxAfRKuH+0DPSeo2fh5yjQmex99qvKPeiLrZTOfWtp43PrBmzI4avcamuO9892D/h9lfRmMBV9J7DajG5vseXmWfH7ZEsVGlRBK+tSidiqX6CZqXfOFmF0spzW5q2ZXs8CoAMO6YMGv96sEjRpY00XPEVDWzPQ0cgjA+izgtae+uu5s7f1/z8ygC54OB8VvTAfknP43e9+99O3v/3tl5kddcvaV8FzJpnRRQ1+KEEkBrurRBjzKX3/ETPQAybZDXgiHiVgzvyMvvN5Puwhu4N+aa66ElmElqqWSccMXxC8wS+Zz5RvN59ubUN9H5oguwpg831bfLgFNNDj/E7td8zszfykgkjRnlLd7r1WaeZ7AejZ8dnAM9CSjM2HQbed61wJ+0vOpnWugh3/MLyoKhS+L8woPwhsDNnFAAAgAElEQVRMJD9Ie34KQAdKnwosnRV9l7y1oLF8Flt575b3ed4CONz3PJfWtiQzNBYfWtLBNX6HA0Dfsjsf4z0HgL7TPiUICETAHgBdpJmSqgkCM4ZTSbf6jTK8GPWnrjUAHRPjcKXMYGynAHROY/0Rf/SjH70I8UsB9CWAicFULvkZo+gYk7PkCCCintnL8q3TidgeXuLw2okE7/Y1UyhvcUTtcWPojxFeRnEl4pw10WMZmGVNA3k5MygYIuyBipzvOQcpQd37WwL/np2RUFZAQM4EaFKCGKyVC14qJteu4cxKCkwyV5ZeVOyMulwGIFBYi3KszH2Zj9feU59LCS1TnnIowtJMYWuvOCEr02SNTl2MvErY48NlZZifsRrEXAeK3OyNjHfNfpun1uwA0D+vzLMA6IKLKtdsDjx3ftYMlVvP8iN9Ptn7Wisd7XQMRlFli/EXDltAB15HVwK0GzND1HvoW4b1zKjPcN+yBmsAej16zWsA+pbfWZbWJeMCm8m96fCOZ5ofAfgkjxjwRcPPqi9kAicMY9waHQD6/33hXbMHOnmXfo9my6Iwz96AdPjaFdCt6ulu3gqgb6HFr/p7Cuybeg4dxziVpTvBAev3GlAy/z5fTyBs2Xewfxc4aiYXqrKBF1ZlyPwsGeicrGXAABS3ZC5O3ZmzbfaQt6cFndK90rXY8bNiCd0ezzJmha4JPG/pga6Eu/FoPdA9BznbUMkCoKv6Hh7+7BfbsgAJ9mW20jKrau91wKPj3V6zgw28fwaQV9Wi9lvphmRo92q+xhF86pmcG/ZlQdr8TfVDd4+zJVpV3egezkcB7uRWmYvmrVWRngVA57CnBxps3lMA+jV0tQbsziCGmSW4d/nca+7bZ8grPh7rgY9Xun5rJjR+xecRDaK7ePnWioJb7x1frxqHcxlIzIdFts6A9+h+73Um56asn/xg7UzxXUu6UrULgD6rSPE1l7SFXi7NdJ3rZ/0Bl3iZGS8rkNO9lrTEZ76FXz0igO4Z872hB2Bi4xl953N/0ZggnKru0oMKhPB/s+VYLdYA6M5ndp/zXrVLn50VtUrqITu2VimZlensywwcZhMlt9C2SlyG34zXmO/VA72WaAUokm+yzwVaoqXaaNJBtClqbA04m3tVmyLrA9uBFzV8H95k2MtaK/CDzGsNQK9lqplMr0XJWvLoVl679X0zmNiattcwtpJezfaXrYS30fFk9ddKAl8KX7gGOzgA9K279fjvOwD0nfaIsw/zxdQYC/UbpzRNhwam0WHESAJpp2NreUuPAKBjqmXRmylUMfVnzO6cvbMJ8AnELo3jZYbHTiT1Ib5m6eh7q5sm0FKuzSLuKw1HIFUtYAK+9VErQjEFiAAscnaLI+3WZ5oAOh4BoDGA6IxAtGUAdIoipLDtcc2MxICSmQGQAyNAxTwNrhyD7pPCu6chnyJb73LgUn3LKWxFfDI0KyvHsXLqmgpg2adlCz0CMLTHfp76jtlyAn3P3sBrzrEDQP+8ogeA/pbUeb/vnrKYLjYzGyoRx7lP9xIQZwhkrLUHucCQb+AfaMOYJd0Yjjl0lj2P1572XgC6e6gtB943M04nuI5PBlSb93YiXrPzM7CKjjkrKZVJeq5k3zW/u/Uzj56BfgDoW3fyPu9Dv4GvnPfKd6bnLB2oy6y6GeQ5z/AExmfmexkbObVn6d+p1wVCmOnMgbxAZrpeZeXZec+Qge6ZcnxN4GAtQ2dZSWP2l6/Xda0xcgpbP8E9M8invsTzd333rKzBMVoPdA7dLvcceL7sgX5JdtFbUbo1ISMrYS8QJ3AAH3r2qyo/AuztOTqofdJbPjsguoAnGd613xCgXZsUeslsU1ZbhmiVbedcmK9xBK89H9oWfIPvoQ33xfadAAXndXSDhpyPAAFnqN655q2lUg8A/TzVrQHo+NnSb4KG3jog5Pxdf37HLPmP11bmX8Dglotu6byoYGhGd9Hp3n7MWWHP7+CHfLmG5+CXmi3x/HstkWrL8y3fQ0bkwzFXkXFWRHnte/mvAZmyggVEBTTRZYDnMtDNaCVfwzVBOPSf9CE6kT0pGMh6KBevVLws4Fo9mE/xq0cE0Kefiz5VtRDz3jR3DY285WfoSQGv5tqG1aKsIEQ8SdWDxtSL7XfJT+bZhsQ5qm3tVvor89ja+50pm2Y7Hj7IqvnxQc5zxJeaTs+vANA2tObMl2DmXyjofiuPmvsRgF57Un6JeqA7k2V1u8/Afr95LYCejksu//Zv//YLgG4mm7MRAOhhWPCseX0EAN2aGuyaAvvo3LVcNnve+DMZY00FJ9DzSiC7JHFirtEBoL8lx7nvdx8A+k7rDVSmlMmMpXBUFsQBnQaNQ1ivCkz5VM+OeVuPAKBn8Ae+5dTMSbvTMj7M18zSYpS1SloToqci3Z456/zUxtzLiUPZcbYazpvIdmfDus9ydDkxzPariHyK1nQieqZ73P8E0IE6wHPRvbLGKIApmAB0/EF5IoJ6z2tZYm86AwOXo9+lQ3aWKb2lzN/yeWbJIIbFBLuKOi1zIockpfTUNTOG6m9T6bFnP5vLSPMtpZKt4wGgf6amA0Dfk9u833dN0EOAlWxzRi2HUPLCrLxuZbkE52Qs4TtlqZt9R45fTsRZ6ng6Bk715FuuxD0B9NaiewiMm6XLOLoLRCNTH8Gh476X+mXPwglRxp89q33MVufJHpR5AOh7rOJX5ztmZRx6jgw0uo6ZM2V5PpeguX+ng825DIlkfeC5MxFAPl/naGyemaqzd/ME4Tk2nwFAv6XVVLrjrHbBAUwe0E/ZHoHmbPrZ69G6BrZPp//SnpbpB0A3XgPQf/jDH34CoM8M9HvYLudOKVlStRAz+QZ04QjXQ/LZryrTsdsAvTn6Z7uct1gDdu8EYgLQ6SrpJVXwqncwWq1CobM/ecnetFRLNXP9Z/mOgA7uvepgvTa7nzJxnaMGwGRrduEBoJ+ntjUAnaxayoz8Jue/+e3fwZcKdBYMMoNgZbluudDg7EFdyWYybu9s4OmDsK6zpVIyYQa6J7O3PMfW95A5M7kE4KX0NVBvzZciI5z9IxsToFTylPMLOAdsm+1DwOJWG2jeO/uDfWaQGcDz7DR8S7a78Su/8it/xrv83il+9YgA+rKVYmCo+auQ2DGTcKZeijbzS9q36M3svJBR3o/GqhBHJpT9Gwh/qU9yJgtNHyRdvLY8eCR55Lfxm6q0JDPvCaBXvdQMQP/5z3/+AqLjWfXjVjmqjO5LWp7Ms9i6VKUDcN4gE5xHOgV/iRYjxkcD0DuLZjytpC143Wy17FnJF+vLL1/VA+tcm61rfQ4HgL5Vej3++w4A/co9wmwq/VNUY6XLRAYDzhnCDANMvzLSMpfKfMKMthgujwCgX7lMX+mPzUg3RmRgnvnRAb1ZKmtmHV+jJO9BBNYsxdp5CNQASFOgJoCe0mOud8oemead1Uv3bvbL4XxnLATScGhUepsTjqBW3oagvtc1lchK1wSiTzq4VmGYmZCTZ/p7wIi/TwUGzVWdA1DS/trTW6+5H/Xh6zvrGbgWKHPr75/7/Ly/pVGfo1vgxVan0trvvReAPsG92bNxCfoFEqA9iiejwRnCAwSgcDybGTgZEyJkKfYicr3ech0A+pZVevz34F+VhRPQWBYFQ6mIcTOH96/+6q9++rVf+7UXx3fZDeiskoKcSFOXwwszpDjsZkky53JLKcN7AuindmsJ6NFb6apm6/fIlzWvRDK5uWdFlK3PfQDo21Zq6kmBJ+TtIwRpnHuCdD3y59ZMzRmwUouvsqzmWizLtC97oy9B9DUAvXMxewhOAD0gzey9pypJySh5BgA9vW6W+txie6OT9mWCHcBIeim9Y7aVYOdPwOJUppyzMQGVgD89J5cAOvC84XcvdRifo/Vb/h9tRx9mLesAVAZ77dkvzlU+HQF5ZFN2Cqf7W15kkMw5AwhorTmE7cHM1iMjyzyv6lp85S3vb373BCzwu+6bDV9GbtUKqsbmGQQhZBtv9TscAPr5XQUSWXc0I/AiEMG8N4h8/m4ueweeW4IEvR0YbGxteUf/mJmu1qDs6lPtVC67w8d6N/lPZlQCWwCwbG7gF7/0qQtorpIIfi7YT2a4ge98/etffymtbpB9ff/WrNfJD4CCWtmw08z4QFUpBMsGoAt2noEdHwlAX1ayKQP2Eap93YNal8kcyZ/pT52l/Nnd1iwdlfwq0xpNFDQ99dZbnyNbJTul3vT8bEa03T273yoI0ddq+4aHzsC18B7+hmXr1y33PDPQ3ZMzAjwHouNbJRYVTMTndUsGehUBnEHtfmv7+5Ez0KdPcVbGYYOlq/L51PPcbD0FR/L30PHy9dDvb70OAP3WFXyczx8A+pV7MUuXcTJwtNafmVKKuQH3MGTOVsOBrAeVA0kZ3HIdAPqWVXq891SauhKp9Z42P7ryNEuhV/rc32Yfv3uuuPVKsTZPYUepyWlVmUb3CRRhQNwCns/PToVvCaKvgepF4ZeJLrimABtOubJZGIaVJ7pG2bp2PyhmOTXQagoqp0WGF1611UBaOk8CtJyH2X/duhSdah1SSN2PeyhDyl5e2utsbS3QD+VJNQNOp+k85rhJKX2vsnXdn3t0f/PiYCpLY49yb+8FoM9I0AKLKpU9nxddZEjVm+kA0D+98EL6BT2Dg4PjUDDBV70HOtqwLrXSqTwg3SxQyczQrBKQwItoDC+YlU7+63/9ry9OJANfqrc0Pk2fa+AVWzIxHgFAd85qv8PhnqNMlv7MiL1Wnrzl56w3JyCHhD0oS2GPYKKt930A6NtWqsAouhFHdaAxe+mRrwlkkz+VFTZfQ2czA4kOGH8yL+2AqW9OR+Op8u3L9yyzSnPW2oNZdvy1QLzXnNLPAqDTmyr3C/SeVZbWaHFWA5iO28rcp5vWboiePEt9rgHo9fjEc8nuL7744tOXX3754kvoYsMAz/VC/sEPfvCiB5cJv3fZ7WvO5NLBy/cR2EJHefaLnVamNLA3O3RrT+Zr1wfwVHuqeUbpKBMwY1vO1gWTt13725d+bgJI+c3qCVw/6mhl9jnu3q3pVlo/APTzu4NGSkDgW8xvuayIcv6b7v8OtFBLPvJY4ArwHMix5eKDSN81W4f8So8ePLDl+ZbvcW46R2aAEN0ZyLbmYxJ8DERvaM1h0ONkr5fFbg8KetnK82ZikbUn+7JfBXdUHRFoqnz7N77xjRdbbVbG+UgAuj05lTBwzZ5+tM9MmbMEz3sWNindQdUasyt7Hd1O/eqtKqeUFFkQvnuY9uX/z959eM2SVWUD73vvzIA555wVUBFFVDISDH+v5BkYRDEhJjDrZ0QxISoKM3Pvt35173NnU3T3W12dqvvdtdZZ5w3dVaf2OWefvfezQ11z1VHfeAPE2i8py6Dn5BOH7znBP+NMRQD0ZCpis026ePvQnlQCVL8tS8Om9VNrw7MrpaQQp07yLtuH5n02OS4tMYV7DeDioMOmKlgLj0s2MD/XdSrK3tlSHSPJd4dwjGwA/dI42ObxNoA+Yy6TYpIwkWYjMl4zuNqkEQIYYCpjA9CkLtW2uud1WA2gz5ikBXyFkhihgGBQayA5rJZ8Ea4D5jqkU/9kjhBwiPe05wLE6gkwhK5EzI3TVkb42hRZs8uYaiRQBOFx2vNt9/Od8ANjro4AhMFEtqRO46kdFQACqadnvRIaU+cFv0oGjTmAMjpRitIIfeGZ/pdsAZTimlJ0XLsz/5tjwB7PjedLTabh11VwCkADpPHu57iMj0Ce8dUxUIAJyYca3zkA9OyHeLvaw3GeCIAXhxQG6hgA/K0j0B+uhgbQv3hnWh9RjBjx8TT7WwOKp/annmd40rFTCsNv3BU/1CiRAHjREZrzO9GoDL0xROndM4brWut2PMolAOjjkiKJ0pcebulROOYsmQM4ocbxYWqN1EPw8wbQp1GxGi4YX+0lbemRqRWstt/t77S5ToSJukITe4yxXr/O8XIss9bfx1HqZmIT6O5ZiXJOZqEYH71X6pxvi+S5FgAdyBKjH36fNIzbotAryG5N1PJPVd+IvIymSdmez266f4y1cRpU0km0jzYG0IHn73jHOwYQ3bkT3WYqqDhtt877VN4jTpBxkCWfLN0Za94bf+G3Ip8Cj2o91kPoKdvGF923GvLR29+rHhXdUp8MYlMzLxyCPrlH+BydL44jGXsFLKJ3BrjI+KeOuQH0m2ctgR10KU5ctSb40jMQ2W9xUmGTAlDJ1gdAmnJ5PyBXsoWiQdI2L/3dp7zf+DPOiDh76dEKACaga5stj4xGZ+L0yEGb3kJ2s1bitBDHBffUpgaEjYG6RO/KJEdmMU5nqXvKEEbeZ/OodrhNtFhiCvcxDwwv3BZ0M2eul/ydTTJtxuxciFOV/ehKhiVnaZwSnQtT1sFcWtTSlu5Rwfp6z8hteAabZvgJ+2l1WGFDT8DLHPupNVLPS+cbQJujpT0axwI2+mSWkF3CHopuMJUW5IfIb96JbdDefPbZZ4d3iqMg/hEn9nGp0aUB6GNbI9maLsomJIgt+AxHqthvzBM7KycjgRbeO7rSVMxuG80bQJ+6Ipf/uQbQd5ijbEbM3iawAeNtnU1pY1Ie4/XLsKp+ixQ0eps0yvfUlMiXAKCP09TU33cg8ck/OjZIHdJDmwEew06K1Aik+iWksayC3Hj+eH/y6tUIsn4XwcH4tLSrRvgQzmt0675CqvWQuj36eM+mRuu+67waa2u6zakp6w4xFwSxGLcpS0lbFIWLNx6haY7zRE3xCHiw9vFMvNM8RSizrlI7Un/M9/dsaZA04FHd84RP9b00AM05LvTJ+NSTrBdP7Le85S1DO8T4xgB66ks5t3h+S9Omj0Bex7Jtb9X/reMz9k+cYBh0UhesptQ3LwzGAT7tlXMC6AwGBOsYDPR4whQeM/7MWIkOH0HfTaBKeAU+0QD6w5UYYCqRlgHNOTM6d8NrKITJ/qM3j/Ewxm+qkSMOWnrlNmLgwTeizOJPAWREZFT+tS1V6lIA9GRwQRfgTVpS152D79U5iCFjXN6BkSBpHZ1J1bByqjFPAdCdI8aXM22b5/ouvKGCpZFB9IyPAeA4eiRTApktUQn6agBgNLBPNPpLnOj0SmBI1al5jxgXpkYZmYtqjJI21T7SePsv7arrLMApPut9yQIiobRzZWDahV5ZT85V54Qz036vqb+9V7L6bHP48b1k0AI8hE/IyBGdQI+XpmyKNNanuiqQSHZNFLeotnrRv8M3gC4xjG4DobMO6rkbGX1fx9yxYQ9dkzLTuVUdCN/+9rev3va2t6301dF0qv1g6lyMz9Iqi1RaVB40FdicOob+XFNgHwo0gH4z9ciwAY0BHjUQaAl2qW1vEAdW5zCZKlGRU8+cRLoCTjTnW7IxLT2o5eaZ/eJP4M+1XAt6Oa+Betsy2LFdkiM15z47hEZOrKWrUnLQ+W8OttlPc6bRq6w7zf3JrhrZ0Fjdh9xM7kyWsHGt5U20WDKAPmf+qk5UbQY1u9M628E6+8v4+fXsXgdwb7ONH+vcr+Oe+oyb6HITfTbNyyaa+HxNw4+HpISKfZPsTngVHpUyJOtsaDetibGcWEv94F/VXgdfSvP3OCDcRMfQz97hUEUvFKUt2p1TvZ7cmX2fEomCENiG67UUAD1zbp7iRIzv0FtSPpU9J+WHnAG11DJ+BjzXBFJVZ9qb5uym/zeAfhOFLuf/DaDfMFeVOefgj1FB7YukYhZhnNQQNlsEu6QZsiExHEw03ulTPciXDqAnRXU1PPsZ45oCLpxzu6yLJHAAHiKiifGKsVADHIqOS1uCsO5wqemTEwWqJ2TzUnVYMjgxxDpAD1ED5NDzbZ3FyBeP4kQ8J1J87jPt1RijefnZ+0AHQoafa137Oc+oNbd5vsWjEHB4qosgRkjSpDVLPWBOQNYAvkWBmaqk1nHjDWgVwYxxnqFT87+AWtZXUoHpjw2gP/300yutAuj48aEB6jlzOAb46z0AMwHQ0W7fqwLonhtPSwLzq1/96sep2qzTbQ43VWCtP8eZxVwn4ryC5+siaBKFosdvUv+Kof8cALrxpvZ1yrDghejv/BjTxZyMHWtinE4felSHHMadsQd0BPeUUwiQhb/d9hTuoWXSgKaUDiOPjECiJ0IjZxoHiDhBmDs8R6uGJPesPJ1DZNKzkfdS6gL9OZc5G7WkeaaE4eH2kWYNVwV2CQB6IkCcm2gWANW7LiFq0FylLqVzvcol+N+SAfQY/YyTcSF1XPHTTYacm3gDvhB5MdGF5NMYuJxbNYJ1SQB6+D+5IpkO6EpLu1IbjyNXQAT0JQv9/M///OO2dAC9njvV0QPNq4MmmdYZhv9tkzXJuAHhyW7mkFENz6ip7Z2LeCs9tzokHXuepwLoDIsAaA3fngqg1z02ruXp3W4yTm57/2Ro0FfgD4CePW+/W3+cOMh9+EnNHHBI+iYCKc5VVV5jDI5e4OfozceU0w/5bn2v20GBmwB0DmEcgufwcWdDQEX8NKAinigaOql609Odtzk5V71btrGkVddz+JFxQiNHJOvEIfZblf+AJtGp9EsvLUjuiQyEHyWb59RyZtUeQTdw7scpdgk2uUPv0nEACDl0CqCXc9/Z79x35msAKPdImmp6MduQRldPFpaxU14AR7172j8a26jSURrdyPkWm1BNozw1Rf+1AujjjCPRiehwkRViP4hjbaX5GFCvzpQ1ytrPtYRjBYNjF09A0T6yz7Z1bqxT713tJeQX86/VfW1/V1mmZsaqjgiR56rDZM2EWUv4VD7kHgkAMR816wselYwZ2xxVp8qJHJFFhGvVEdncsNdx5tfbRwHXoyuue0a1z+H/wSvYAtUFT7O3YzsJJmBPjjN/LAFAr3iU+Yi93rmaUsvsz37P+jHPCYxhz4l9T5+ST9VxdB8+3QD6PtRb1ncbQJ8AoIfJVk8jh7/NyKiqxzjCvAlzqXmO2SSFhz4pSJKGZMpyWDqAXlOCxrM1qUD2BTCn0Gefz9RUhqlF7cDbJdJm0/PRoILmUb70SxDWjcEBk3SSSV2rZ1hLfVeCbITaJQLo9l7qa1JK0dehmVIK+6wP+5VyEBDZXky6HvcP/eYCD7WmF+AYnR3kgJhTXITVRDx/4AMfGCIujSnRSd499a6Mb9fLGkvpAj2QhlBGESO8JLo9wpj3nltrdOrYCIep70MprEbSQwPUU8dUP2d8AfiNr14iMGPQPzSA7iyLAmz+IzAzigcoHitl9ffxz+Pa5nGqiqNVDBdRAH3eegxIrLcuAl7jyecC0PFCZ7oWZyI9uoy9wcdRszWyK8B5rX9aeXCi8tHE96Lc4kPJ1qCPt/BtrYEegwA61TO2OujknPUZCpII3DRexclsME7LVYENjm/4vZZsMn4m/8XZyX0oWhQv6xU4lXsnrWEMAksA0K3PpKCzF51pkU2WIJfY43FMRf/qHMc4sGQA3XnGCcs4rQXrQKOEV3Cz/jx2Mqop+6rzQOpZ4oMAgKS51Yu4XVoEej0POLRY+wyl1tvSLmsshhbGMJc5QmegqzWnP4RecMx3r2cNvsjgRqYjc9VMSs7UpGHcVqqGPpeSQ+RE99IYoOIkTidIWljnpPV+qmsqgC4VbNKg26NTAPQYVNdFYuV/+7xnlRvIeZFJRfxFJnBuJRME4I8T674G2U1jNteCADTnQS2Z5RzzbA0vS5aqOSUN9qFZf7cpsI0C2wD0gOf6uQB67ArkP8A5/nppAHrkvzgy15IiS7fXVScw59mufMj70Z2c8foKOi492Gfuzq8AadK5W//bykzg/ZE9yeL2lUaGq/dz3qe8DR2Izu58YEutV3UUt4fYgeLonBICnuMesbWRKXYN3LlGAN26TJY+75eyOmRWslndv1V3WOeQnzlJdHIA8wr61owFmU9zGrt4HPgOIQPNXdP5XpX/yC/sIRxj0Cagtr7ansYOB1UOy9omd9kfVceKbUxf6eL36lwZ0N29ajnMuc5PdXyxH5AX2SOS9t5npBzX7EcyOacu8lp0lnVOCdVGJ4q+ZiSLTZ0OTmaO7cS+JPt7xjioagkAesWj7A98JfaE2IrIuPZU1rL5jJ1Rj3a11PKhwHPrtgH0fXf9cr7fAPoNc1GNQJhzjKkB0fK7z4XZAoAY0BjSpICotRUw1aneVRna0gH0RAAHgK0Rp0swyG6b4oCFBISkW+GhObWez7Z7O7ijcOkTVeWAX4Knbz1oksrLweIgJbgmYs/hmVpTpwJ2d2GREcgTSRcvOv2+KckoHEnhqXcQU5o190+k+9zUt4yNgGlGTAZ3wg/D5ri2zC70mPrZKIwMdu985zuHxhBvL1j/euB50gJNrTNWn2//E1qSnUMkWuqP2wOJWiK0VK+/Q2SA2EQHQDFjpRYAPQ5NAGqRPkDqQwDUU+eifq4C/LIC1EtkgrEx6B9ifDUCnUAe737rPlG65oXwX9MqV5Bx/HM8oO29GGGdEdVwkb/jQb6fteh8jKFWTyGIA4c1eQ4A3XskGwflIRHxenSpgPkmh4LQrhqtkjowPETvb1H23CuRJ+ajCvjoeZsj0ANAohUwBw/TV7nMmZaUj9aOWnrhZXhb1vo6xTbrEY3JX5pnJP2Xs6YakpyPqQ1YI9KT/ivGhiUA6MZSAdzqxb8EIyL5I1H/HK1qilEe9ksH0BMFYB3UjDLhDZsizmPMiOESv6wOqc4oMqp7Ws8B0vWMm0sE0POujKT2JyDdnlraRT5hKNKcMXFqYGBJDepf/MVfXDyAnjVmT+OFUppr1kcMo/he5JybSsFYf0m3ijZK/eBh7h25FY+z1p2NdIVt5QoOPe9TAXSlaMzfL/3SLw3jTA30XdKg76q3T31Xe4Q+wYGVPGafRCZwj5xbejRP9N8h6jHWMVb7hv0akEnvuZHPGRejNy/doWTqHPTnroMCNwHoAdHnpNOt9pwagS4S/ZIi0L3oBzYAACAASURBVKv85+exA/CSV8K4fMSc1LpVXwstar/k958ztpqKutJr23lW5Qjnfkq3cJ6zD5xPenaqlLJiv7IPtHG5v3pOA+bsGWceWcK5E9sx8FwQA/mklkCaao+9NgA9+ljNBER+Tspwjm7JGJNyBNEf4oyf6Ouq2yULbjLJVHA4mWbIvmww5Ls4nJsHzfk/TnE+Z23u+504erCHWEfJbECeT3ruZCWN/clna/BGtdkEOE+EeS1nmYhuPXqQieIsH4yH48g6HnUIANb8cTyJ/ZQ9IoAwGT32en2iqdnwagT1mN7okBTn9rk9aW/al+iW7FNwLPInR1T7MutgnPljCQB6xaPsj5rhwhqJTm2Ow6/gGnEE0lv7WQtTM0VPXcsNoE+l1PI/1wD6aI4wqWpQrAYERtTUPAeeVcMexplok3jREQZqncZ4Ku26LJYOoNfUVsZavXz2BTB3pdWun09KI6A5Zpo6GH7e96o1CB1E8RZzyCzB07eOz8GStQ3AS11Dh7E1nAN5Doi6Lx1v+j6BMsZZQoUodEK6fur6qxGh1XPTno3BXu+eMSJ6Rq3dvGmcASsiqCXiX49nJJIHnaOMoPsxr6pEoh3w/Fd+5VcGAD3R53pOQIyPDA/WxK4XWsaTUQ8QCf2SGtu7UsSSDpkidioAHUBdFUlelt6XoHiutU6QTV0wwnKNgKo1gA8NoDOKB7BNLbIImITIdeDwOKqyGmMqaBzgONHnFYy3pqLQMe6nbrAecJ1a1c7YcwDoFK9kkXE+UCrj3csAPwbEahTgOPo80R9jx4KA6VF69WieFGr2IiUmdWZ9/7YC6Ek1G2WtOjWmlA4FGu3NE2WXtzTFKF7aUZCsu20KkjM7imTSDVIuKbIxIunx8GRpwb+SxpMsWMGapQDou/LxU37e3DHUcVZAL/IkWVu/dADdOkimCmsu0aKMLusyU4Q/xOlIX3lDUovjQc7EGLOqhzxAzTm2NAC9yj30ArKT/WnfLu0i8wL3RUUlc4W5wH8Br0D0SwDQa0QJuc6aAKCT62qUEWOYutoauWsTEJFzyfozh5zsNHsxQG5q0UZ3suZPde0CoAPPtRqBvguAfsx34jBkjjTzBlCgk5EDohPoyeAx3B4CvK7ym/mNsdE+qNkvnG0x0Jrnytem0IW8l0wG+jhN4on2GCNvotym3K8/0xRYR4EKoOPpcXIk75H9yND6OZkT6OvRPwSJ2COJpLUnLyWFe6+c9RTAiwI2xvm7ZgKp52eyuWyL4r5kOtdzgezNZqOx3yRLiZ6MS99xptKRK4CeoAR9HOidKWSHpIamu1WbAV1f8JnmzNn1nLlkAH3s1Bx7Mf0y8kD6RFrjR8kmlr6WIIsj6NjePE5THrCw9n5OYFmV9fKzuWGT0aJHHwIo3rZvvEfsp9YSWSLOF+whCVjDn2tmv0qjcTr3qqdUp/jYwmqZ1/wNbhDn6NqjDXoEbE/A5KGcL+OInGCBZMWzF2sN7xrkYayZ19ironfW0lV0s+xL960XuxPHFvZg+zJOFmNHtFMC6NUhvcqq1kSy0CbwIYEV1kHWPptaMp6iFx6WltJ7x1jPDaBf8sn4hWNvAH00l0mXEiMW4YHhR0skJWZlY9ZIEYJEQEZG0zAwBrXKgOcw0qUD6Jgm5hs6BYjVTwUwz7WlgDSpcW3OMoeHiLT27pWx50DXLwFAN7bUpk567RgRvX8i6pYOoBMikwYqji32jL07NQNCUlVay0Dx1GamKFUAnWCWGt6VB5jTTVeE2NRmqUJwjI/W4CkB9FqTmtPBu971rqExQFRPS0LTm970pqFtq+e26d3tAYaM8ISkb08K9xrZ62cCjP6UAHpVXDg9AWk0c3KOK6lXeYOiU1V2jgmgWwdRIJxZKWmhN4YKFKNLPJrHXu3jlKdRpENn3813/M+zOKokWphCkvRJ+NC5a6ATyONxq19Hl7EjQX3XmyJOK2he63NlDjwPTTh3AIH1txlANx9xkuKUE96v979E76FbSkTo8a9E0XHUCLC9TSaryrrzJLyfQlZTx3tWHD8omPFmljWg1k4DUAA7tdThcqY4pxLpqme4iLJ+aA/oc/C0XZ55yQC6dRCnDQr6uCZk5RPhoXHajUGgGsBqSkYgQHXkYbRPk0lliQB63jGGFbIauXNpFzAEiMlhjS4T+Q+fuCQAPdlL8C38RZad973vfUOmnZr+dlNN8DGgHIA6TksMlJp5tB6TAjEAqPNxDjg1dz1cC4BOzuM0ROYzb3HOZ0SPA6E+mcCcMVOj8m4ySIfvOFNT457jUk3hDjxPJiBnaHSEqamw7aek0tRbn5F1rB0gjDbHSXfu2unvXR8FKoAOBMh5S5aqAMMc4DP2nGSGSbY+e9W9G0C/7PWU2vABleIswV7jTIveF97n9zmZDC6FStk76CBrX9IgRwdiK/T+tZQVHYiDOf098oaeTS1lPckPsRXTfZLNJGmU4+TMph4H8qn1oy8dQE9ggbO32tRrVleydBwbfa7ql9EVdwX+ql5Sy8ihe2wz1nsyYAn8SUk5Ool5SuryY+qr9iibdVoyW9LF0ShrzHqradWTsr6Wzq0R+WN7Vt2joU0F4b1votOt2+j+1r51q6EPO2atN7/v3rd34sBiT8roSXZ01kUex5+SOYB+SL7KHBpPtUcnswG7yXhfVpme/Ff3ZbL3je20pwLQozPHGYJDSUpwsctXJ59aOtec5b04o8cmRO6M8w/a2VO77qGpc9sA+lRKLf9zDaCP5ghzSVQpQyxDaepCMNYm6gujqDXlxrVgskkDPoSJzlkSSwfQU7NyLGARtBzGS74cMJinlOWMEwze5hKQvu9VD6pxmuN9732I71vnAZoJa4kM1hMALgVAt0/j3EKZrQLW1FT5vpNa3dYzQVwj/FcA3bMS3U6xSvqbbes8UadRwCMY6/GJc0SgRxg0bvs0qT4BOzVtkZTh+6Q0d/9aPzhe+zz30YXRzL4DcGXv6acqTHP2QU3h7n1rujLjAKJr4/o+c5415zvWIcFYA2rXmkrmI+vx0BHo1kGtB1+9kf19rHDksxlfosgrCF+99scevUmTRbiPp7nenkiNqQpce945ItAJ5vWs30aXTUpZ/p6+RqPWyP7qfIAucSQg3PPKj3OHfXUbI9DRz/6IIw4+EudGPX4fGjrDQi+RR1lLMe5MUZBqNiJrD++XIYKjlmczIuldMfZQypIqXjmOKJv6BtBv5oiXDKBbn0mVjd+tq7W8jUfUaIg43oQ/4Itx8NRbZ6kRCfhaGoCemfYeyUCS7D43r4LTfiIRwAAYekzqSprDSwLQa0SJ8/yZZ54ZUoNbH9XRDX9SE1xddzJPzrdxOYt6NtXsCOaxGsirk/gpo7qvBUB3jiT627w5X5wzzviA5nq6aSLBGW33ver5Zt1bK1kvNZtBMjPJRGUcKR8xFUCyLlP+RM9wG+Mn/Sdpe53TfTUF5lKgAuh0p+i5+FgcdPVzAlnGRvsaEOEcbgB97qwt43uADXbdZJ1KNiu2JfwOv02WUaCxn8lk13xZ83h3Ip7Z15IdCh+3BwJKAvBCF7pWjdJH05SwrNk47U97JzZYwRMpVYbe6+TnbfS+ZAC9ZkBgm6Xjwh706B7nRf9zmRu0j+2EzYTuEbtKtRuNQe1q84psnnTe5sc+SKaY8MrYI8wxewQbGRux3v7IfB9L/vO+NaMl+YgtLxnoAOjh9+SaRElHVgn/r87ztaSu96w2+3V0SRYdY4n9wLpPRkKyDJpYw3rP3HUN37S+EyCQcqJSrrMVVoDfWkggCh6VTAHGWrNssGnEOSOp7u1V92JfDMBsX5I9NXwvwQfjdXVKAL06l+PVCdJKKS62Gry7ZnQDmuM30Ztjf/Z79PbIB3NkhClnQQPoU6h0GZ9pAH00TxhoUqfoefeISiAs2JARmjGh1AnWjz10shkPEUm5dACdYJRUIg4zBuW0GJZTH74e6qfaIjXCx8Fao8IB6Em9SgGKUMCotO+V547B81rzd99n7PP9awHQE0lfnVtSt3FqpD+jfYxWqSuUVKMVQCdYRJkgyMSAty3S3XwndbXvJP2OnqBzDgC9puY0jqeffnowthLG8K6APgyt3l/d7W2pPjetQ+8NNA9wzqgRgdfcRJABCEgTZP/pjxnFVAF0BpdE4+t5jQakOESEz5z9yTEjqVKBggGe8c5DA+gM6+bd/BPI61UFyPHPm4D2gOgBma2jrKcodhVQ9DMjbJTAKuhTfOLMQag1P8cC0O3fOOHoKa6UEkZt/CDXuO7X+Hefm/K3cZR+fq+ghHcP6EtB6xTuD40G5CERchy9GBcoT4kGt56ylih/AHSRc/hKrfM2RzmqNTCdF3Gs1ONzmUM8RKYITST60gD0Gm0QeSiR9mNwdw7/2vc71YGIHJl0bPolpHDHg8gKFPak/k7mnjjSTeEBladUZ44YJMeZPfCCGDT0iUbXLxlA957VYS/OQ/uuk0N+/1oA9KS0JKOS65IW3PvVC2DJMVKj9zhrGNcOXVf7kHO07l7XAqDjJXhIovv0ZGVnWzKk6cnGKUVCd91kyJxK95qxwPMqgB4jvV7qTlmo3vzmNw8OF4lomiqnAzY+9KEPDbV0lSeyTsMTgCf0C2vRuuyrKTCXAvTXrGE6VK11O/eeU77nDI4xnp6cn7dlVKDbJRsRGyMgI42eJxORZr9VHXDKePozu1OATSTZAc1DjboGQnHIDS9O5p9DODHtPtLTfgOfxr9Dn9RgZhNPTWF2LfJq1d/rmqU7BXyMruQt2ASs76SBr6DdHOeESwbQ8arUl7cO6bjsD3q2zeAScQZKFHQNMoiOGyC9piSvtolaXq+WK8gcJy06ekY3NL/kRM/wzFoSA6iaDA2HDn4JqJ0MEeSUyEc1uyX6RNeuZWGso4Doep+pdqpqi6m2wFofHB1CE2s++wG90Dg10NEhkdp6zw7N5mQ9Ge/06tRINsxehFPVmu/21bh+e+T7lAvzrmzc+Z59mTXi+/SCpDSPszZ77bjueR3jqQD0jD0R9PTxYFBwukSg2zcJ4jHvzuOUCg2v8U54e10Hx+SwDaAfk7qnvXcD6CN6B0CPl4/Di1AutRovsAgFDpHUI6xRzBiNCKdDCryXDKA7VEMnh+45DDU1csLBl1qMDiBRpscC0D23eikHtNRPBXaPyQ6uJYU7QSf7VV8dJKbS2QEcA5Z1QUgiMDmoK4BO8Mr9HYRV4No0V3UdUCIAPxGM7Y9zAOjGEY/gGFqBycZWU0JR5Bm3NEpOjb6dsjat/0TW4KUE3ngImptaPgHQJdJFf0xD7hhAr8Z9vBtP0Kamp5xCh10+Q4lKNgRzFOcjguChAXRzn2h350y9NoG8tbaZz1QlrdZ79nNdS+P6WjkjvVcMslUBrGmifMY8HRNAj4c32hPGY8wmhFdArKbkGtNiTLN1YFjSiY3pFvC81qGP4kdpIfwz1OmdY7cxAt36ZNyqYEPSuevJGOGnFKOkhvXzvqV0EqESJdGZESA1ZwGeRomOZz4FtK77JUSg10gH/DnOB5TOJZTccTYlLT9luNbOlYUh5zEFP3zj0Eabbfya0h6nDWsuRhw9+m3jAet4ak01WNNs14wefk56+EQ7pBahNb/EGuhjw0p4d1K41zIXu5yPx/jstaRwd4Ynw5HzC3CuJUtGaMe4x8GHPGEfJbLuXE6Dc+f0WgB0tgW8TmMgJitrnE2roz4numRVIQtsSqU5lZ7V4cKz6AB4iXMq5yXZC9994xvfODQOpjFKTjUKk2mfffbZAUTXVwDd2Ryebj321RSYSwG6DGcyNjt7KemIp5Zym/tcNsDI5unJ6f6+6WoAfS61j/M9OlXSAOPHZII4RormjLN/nWe2zWu/UnqQjoOPx7lfn8hoOjP6bXL+dA9ntX1Ixk10ML22OoWSbZMOe2p2k0r/SwbQ2S6TkpwMV9cf+sWWgnZJpa4fg8MVe6i6RaVTzSyUuYksZRwVyI+d0N9jz6bHBGDVxzbBeZwD+yGv6sBBhwAWJwMdWwBZwt/pSNGNrKEalEFPTDAH+tSyiMYavSxgffrYBq392JiTTSGR22iVz7u3YEoR6Hr8/5D2xJoxyLzEyYe+XFOVG3fm2PtVW1PVu2q5sPG+rJHaNfvGtn15KgA9mQhi+4lNWY+HZw2bt5o1pJaENDf+593I2Ouc3g+5jnOvBtCPQdXz3LMB9BHdMZ0KxjE+xEuUwTppMWy6evD7e9K2Y9abDq4503zJADpjdlIzY14YlUP/0IfsNrpitmGoDh3GgUQXmrdjAeipG5i6LDnokxpnzlo45HcIQxkTuiQFCkMwgehSUrhHAKzKctLUTI2oqykUvX/ANPesADphNQLXON3qprmJAEjQQmf1KPEUPZD2HAC69wtwwtCa9IqiKWtUCyNrUrgDg2p0+pS1yFgu5VfqOzJqpL5jwCZCDBokapMRbW6avSljGgPotdZjIqIJiVONg1Oeuctnsl4og8YWwR/tDw2gUwJSyw+PrFcFh8eg8RQQeVyDatPv1Ru4poMfA8xocSwAHQ+pHsYE8wCklIII12Pwewx+1d8TQVqVNT8HUK0p7aszQU17X71nnZnx8nam3FYA3ZmVbCGZo/Q8iSn0Uo4xdMUYQ+6ozh277Md8thqS8DV7J+eEszTnjzMiyie+VtcEUOTcNdCTESUOATVVoPc492UMyfKSmtmJghCheG4APZkIzD3Z3DkaQD0lBG7ifTW6vILm+EAcpqrjVCIKah3OWlZCpPFSU7hbT+iUupf46bgW/LnXXDIJMFoyREV+dOZeUgp3fDDROXpyrTbOLoM/JlKmGkC3AT7nnqN1z78WAB2fS+kpADrdQKOn1iw+cXwgK9NbA0TMARvQ01rHuzTPjcOFNVNToALQX//61w/N2bZrWlI8U2TwBz/4waF538wdO4pSAkoKyHjVV1NgLgWs4YAr9Mzw8WMD6HTYBIrU3t83XQ2gz53l43wPj7Jm4oRW7YT0iDjjJkMd/sumee1XzaRJx6mZEthzoouRh9ks0DFBQgHx6LzRZemx9giwU5960frUlWf/mWN/uWQA3flfHcNrdHXqWgNj46xDv/VzzXBWz+Wxs+54nVb7ZU3pnmyZevsh8kHAfb3zm43Y+jeOpCxnMz50Vga6X6KkySuJutYnmwF9C6+N7m+Psq3GuaCW00ra9pr1a2zTHZfPqkF4cTpPKTc0yp6w/sIn2EuNIyV4DuGcmnGltEIyZlg70a/0/p4srPZiHAG8R9VNq32JM0vqgNuXybKhR8tE0o/LPNV1dQoA3bub92q3SNQ5XZwdM7ZLeyP4jj4BW97PfIwzKc3JTLgr/28AfVeKLffzDaCP5sZBQgCIIIBJx+CJOTgs4sWS1DMYZq11cehNeMkAOhpJ/6b5OYIT4PpUV4Bihne0TCo5PSZ6LAA9Ed6MwTG2x0sstbnHqZFPRRPPSeS29W5tB0jTM5Kk1h6hJErDtSoMvBplmdAYHlMb3hxWAJ3zRw7dbYJEncdKZ0pGDEl6QskpAfQ4FBCyAMkao0PSEfMqrk4HDGc1dSMFJ6m1t63VCOfWVvin6BbCZoBKvDYpvygGjHOve93rhuYZ1Zv5kPtiDKDXLBH2Y0DccX2fQ45h271qyip0rKmnDw2gJ31XImjruLaBw2MHsUOfeevoE0XK+rE/pQIFHOk5rwW0xK+kOhWt5ecp17h0Cz4dY4o1HGUrAHhNtV6V1vpzwPYx6F4ju8YgWVWGrcMKtNX3cJadCkBPyuVxbzxjh4GxUjqF9rt+pmZosA4Srax3lie1HINMwIdDlNKp44ycGMe8ykM8i3wTp8r6vSUA6PZ8sqiQTRJ1qPf36om9af3tOme7fL4C/M7OWpeupp6OQ1eiC3Z5xj6frXwIL6oGRWMdO8yM+cMYXPf/Wi+y8vvqsBZekUiUCg7ggUsG0JOimoEQvaoh6FSe/9vmnMybKAbGuqw5hiNpdIF7+jhQ7rN+Dv3dypfJrsn4I6I4RjV8ssp1jJ/V0Jf6vfjnqVIZHoIO1wKgJzuZs8282c/0U46nlf+RaciAAHTzVx3Sq4yyjraZ/7r3GB4TUUgPSMSlvZB6tnpZoTxXm6MDei+lgtLGAHrSVZP9+1pPgXXy11QH8Uul6abMT5veJxlh6Hhkmxqxd0wa0D/YBtISaLMt3e2xAfTbvF6q8/dU3ZRTckBC/E9QQcp3sluq/8vxrKY2pnPepivgVUp/AM9Tls96ppOS78jFNbq1lmlj64muTg7xeyKHo/POpeklA+jWnjXnzCfDJQ21Po7h1l7kNsAs+o3TtM+lXb6XkqP4R/gpML+WZ63yAeBa5sgEwMyRD7aNOaVG2WSMR3aRNHpTUtizUSeDZeqPR5fa15ZXnUjQpzqqpiSlPrZz82KNG0dK71njh7yqnZBOmmx4euMg86OZvYiGcWypASvsr0k/b3x1XybLgbNsal37UwHo5GW2+gRmAc5T6g3fiV3Z2GtGAO8YufaYWU63zXMD6IfcBee9VwPoI/pjlJhRohIpl6nn7XB22POwiidYPHUw8hqVd8hpbQB9P2qeC0BnXE+0rb56iDn8quBzDkN1TS1ubSe604FLAKAwaAS11AshyF3jdRsA9HiZ4nHVUx+Pi5cpXlNr5KgdDESPA0yUHcLVpqtGagL6KkBDwEqkpnEEXGSYFn1CCNdXR4U5nsjb1uimFO6MsYSrOPmcy1he+QYjUAVcDw2gB4RJyqdKt+rAMDZI1P9NNVDsyzeODaAnypVwnswceKK/V1ChRjJvizivPL2CauOI03Hd+ABkmzyl0fFUADqeEWfCKGCp/+WdoqiktlgcAI65Jup5bn5q6jIKUjID2cuHLKVT12/kxADnAXL0SbeNNuMyEEsC0M0j/gKsUZtWI/euK61wyhTp1lzSPeJPNd0gY0QMNZT9AMyHdpDYxqtqRqM4H8bb37pYt++rbrCOl9bMGzUDxThLRT6HN1QD5dIBdA56iRxh3KlpBGuZj33PiLnfjyNEoqgyPvuXA6USNvpzlXXZ9F7hz/ayJoI+tTPpG3EGd6bFMKoP4JPUtAx9Ws0yZG8dk4/Pnav6vWsB0MnEsTkwTjMOMhIzpDvjUqsSz0tGN+dc7A/kcvOVVmUH9Mrc4xlZK/rUjqQD+DnZNOyH1L3UeyZdQPOsXa8G0Hel2Bd+fhzYMT4f97v7Mr9dZWt8N7LmtrMegEeH1ehRVXY45lsCCONcXvttmSGOCaCvWy8pN3etThd1vdT5mCobNoB+8w6xdmo0K92r1htOnW57rzqv0B8AVuYFYJfMYPoAeGSSqUDdppFeKoCOrvgBW5mgALKycz92CHLZK1/5ysE5nD1WVLCzH/3GwQw3z+L2T1THG/w05QTJCEo8ahw1M596NsI3vOENjzPUHNIJEw1S3gaQn/I2euA5W3VqW7NXk1XQqOpRh5Bjq2MBmpCVrP1xyZ3YD9kizFdK7giUOuQVUD/6cgDkgOZZO2SvaqeoAR2ZQ/vS/gu2RS/Ieauf6oBwCgAdDcnKdJ00+EreP5lNvYP3EfSasht4TbK4TT0XDjlnGXvK0hkzR9m0WqqRs0yyhHHc6mt5FGgAfTQnmFKN7GBQsTlTHzJ1NWo6VRtym7F732lvAH0/Cp4LQHeYMIY4/PWJ+NW7AoxVo+jUg2o/ijz8toMmRtgalcbYRiAhtCUNDcONvx1aCDjEexziHtcOoI89KL0vAx1Dnegwik9KVzDmpRFEk8rfWgg4tc2RwndTQ4kATiEQha633iLYVmcl/DOZKvSEz0TXMAoe8qoAunFVI4v3ZSQ8Riqqqe/gzDE/Gq/W6mhzaAC9pu4aG1ZqNPG6dGCniDauNDsmgB7DQPhhBdP9bRyVW0GyMW3GymONDMvPtUzCup9vkidOBaBTGlPrSw9wTdow51bSVTKqz1G4pu6J+rk4fiWKupbcSX04DjiUwl1TzU4dz1hOrMYiZ/im2rRLAdADouDPqU0rta73iNe++UxZIj+f6qqGgRhzAmjW7BJkkV1r8R7iHeIgljMyDrc1/f02nrCJl6xzsqnGjvp/96iGzKUD6CJrjFEjC+es8R4V+Dul/FvXQnUSSh17/8dPUvtZJp6lAejWYjKR4M3SGsbAiF+HD9E1ArrpXVlPeDjjrCZao+q455qPqfv0WgD0gFvONvYGqds1jidxbtUzsMV4LtIr8jgDYYAIfep8Ov+qnsfwaL04w/Vk/0RQeW4cgYwjcrCeA3Wik7ZF1W6atwbQp67o9Z+LHJZsJ2SfRIEmm91+T1jet6tTWVKk0wu3OTbj49Fl0Sdyw7FB45oKt8p+24z0xwTQx+slMgqZ5djp7M+xksgRdb0AT5KOeOqZ3QD6tJmLruNcoXs5M9DO3qvrrAKxtWwZeS+ptc1N9A1/31feuEQAPbzJWSwrpfabv/mbj21w9mwyz7D/iLQO/oCOhwSrrYDKM9HTHJtf4LVxaRz76uc4NcfR1PgOGUxIro2MAqwW0BjglAxEZmWvE5kfGYV9chygNm11b/5UzdyDJgFBjS2OD+gSnVkvc89rX/vaISiIjHbIq9LfnowdJIEOZIRaWi6BUdWBu5ZWGO/Lmg1xqgPCqQB0cn+Vi2Fk7KYAaWNN+vmkak+WgprRbWoG2UPOmXt1BPqhKXq++zWAvob2NdVZlBSMyN9rytVx9NmxprEB9P0oey4AnZGC1x7AziFbPaZiOCQ8UrIShbivB+aulKprvQoIDntgohbw3N8cSNd43QYAvUasAc4BJxqDdniZua3gIUGEkY4BjYCatP7WxabL95OmnVEOcB4Bk2Evae58n3Cs4bOEzbTUd/L8Q0eCjwH0qoDwpGUwZyw/V3o2ilRqRZqnXMYZRYWyYk4Oce1iXJoqSB9iXON7HBNAr4pjfo4B4KZ32UaTTf+rf1/38010PhWATlHhAMbYp4/Xrs/RvAAAIABJREFUtd5exhOSoWROyq+baLvu/1VxrGArJRIfG5dguImWc8aQNbKu97dNRo2lAegM8tLqMtro0TOOEOYzdQpPWXIn87GOLzkXksKQUT2GuVMrw+M1WCOqN62nqXziJn7g/2OHn6UD6LIbJMU8WTiX/VprLe9rQN1nL8eZLM5RGRsDmCa99Nxa03PHddP3YkjCj/FocmyihBjUYkiyf2ttyxj/RDnZ5+QekTIiHkRt2Fv6U+sjN73v+P/XAqBX+WNsMKY3JrW6zwVwoIuJTNE4t3JiS6s6pXWd6HbGVWslkeb00xinPTd8zDPImkpm6D0rcvuc1JcNoO+6sr/w85HDEonHUB2nnzjE7PeEZX0bD67ZVzjvp57stlqysWGMZfdddJw5lLjJiXbdPY8JoI/XCwAsZSKuFUCv64WcSD+2ZgBZU64G0KdQ6eFnsp9q8ME6mTh3HDuNVoC1OqNPH8H6T14qgI52zuLIyGxmNVOdM/gtb3nL0CpAfWz5rM4vu1QiZdmlUr7M2Q4g/sVf/MWhcXKO4+8h5HnAKMfQ1LwG5LPh6ck+ZBTNcxNB7Yyoa27fdVW/nzMmgDT56b3vfe/QfuM3fmNwCI6MZlxvfvObh8aOeqyr2u6r03k9B9edgeNza5wdLf+fOu5TAejeiw4Th09rJAA6W0AcKTjZVxvB+H2nvtchP9cA+iGped57NYB+A/3jGR4lpaZXPdXUNYC+H6XPBaAzSFQDRUoB6BniGKk03oSpq33oaNu5lCOIpDZ3UgUxzmxL3T33WUv43jUC6GMPxYDajKaAnESg+7t5JXQCT+JRrE/KLVEnhBKesJpUScmgkBTrEdaScomBQFpIkTToq/ecCDeEmWRoEA0TMA4gR0mIAuw74buHAErGAHoVGgm80rVqhwKod13fFIP3v//9QyOQ1+sYAPqu4zvX548NoJ/rveY891QAOu936dp4fut5/aYsiT1pr9q39qvzgue3/tBlF7bRqDqB+dyuSt8c+s/9zpIAdIYPfPfpp58eAHQ9g0y8tZ37S8s8E7kEMEhuqtl75s7JJX7v0gB0hrd3vetdq3e+852DTJzoEA7JiajVH+J833c+q0GXXP6jP/qjQ4SL/pSlDMZGu8hzyRaVaMvUbtczcpIfNHJN+LNInZpZSEa1gHF4dWqg+3zkfn2NEAtPP5ZD0px5uyYAPe8PyAnIbY6q4zWenRJIHE+SvtS5Gxke/wagZ48lxafvkaFibNTXOqv+H+cpemmyEvzET/zEcG9rwTPnpL5sAH3O6n7xO+aGDJZGZ4uexiB7bRcek2AVPf6UjAhzSggskT7HBNCr3G7N0PkTme9/13aN1wuHopQlITNOuRpAn0KlZX/mUgF0VAXEvuc97xkaAL0G6LH7xC5FRjskQL1tRmsWATKlgBvBHWyHtRQMB9MxgF6DcvZZNeQUmXg0tvMEpbHjORc4f2p+Tvp08ssxL7hQMjqNAXQ20zTZNAXjaMcE0I/5rrvc+5QAeiLs9c63lKCtmRGtg2rf3eVdjvXZBtCPRdnT37cB9BtoXlPc+mhNt3qq6WoAfT9KLxFAJ9QHIHToMwYDKQ8dbTuXcknfakxJF7Supuvc+y/te9cKoONfhD2HNjA7DRgWw5z/A8A0RuykBNUn5ZvPMFy86lWvGhrltEaOJRKUV6Y0OnEWETnDUJB0O4TI1FKk9OZzDL8xAOoJw6Ld1TNiyI1AeggHkwbQl7b7po2nAfQX6XQqAB3NpSXTgL8M+zHAA1ScYWnJWJL6Y9Nm9TCfGntXLwnkqW+4dACdsTr1CUXx4MO8/M+VjWO8OsggZBJRRUn5eChDzWFW4mnucskAuvM36QHNZ6JoOeXNAecOTfEapYDHxSlIfy6Av0YCASNrxAXDJrlOH2CNIcs+AfqTtwAKNeU/I2RkL/djaErNwDg46vGCZBYhg23KrHHoOZh6v2sE0CPnMAiSwcnqaWRrf9PwgDg74YfmB8id0iXhi1U2R6+kZK2lT/xsT3K0sM7x/pTw0pP1k/5yTtRbA+hTV/T6z1kTKeuktw5iMK6lQ/Z7ynK+jc/U1M74WICSaykjd0wA3ZpIGQi98yJZR67V4WK8XnatPdwA+nL2/9yRXCKA7l2d0eTi973vfUOTsbHKfAI7EoHOYT3ZFo4tj9bSMuRL4DlnawB6lb0A6L/wC78wNOM7ZAp3WdJiq2RP5BAEtNazWXLw4+xHVyW/aMfOlMoumuzExiHYhQM6usQJkd08teHVh+fseO3XqQD06L9xJk12Ffvf2gtucYwSB/vOYQPo+1JwOd9vAP2GuVgX3eQrpzTQNoC+34ZZIoAOSJQuUQNAJGXitvRk+1Fht2/XmkU1+vfYAttuozzcp68RQA94DtRmwIpCDQxLOmbANiEDKE4QZSzDb0SZ6jXGGo1QEiOGdcvgGuMqPhlhxr0JkhrAKKkG9anlJOUTQUcqKM3Y6gU8D1hvrzAQev4havE2gH64fXPKOzWA/iK1TwWgU0xkQUjtMxFrKbsA7EoEnDMsER8Am3NFap5yPc551tIBdOALJypGao4QDNd4NuPEEq4qlwByjpWmbwnvum0Mlwygc5YD9GnkB1Ea5ApGwjnpoY81VwGLkx1Kf0q9r75X6o7qgeSJNNcDw5PW0v8jrwNB0VbDk3MP8mCVdzlF5V3xdDKgva/H3xkkU2P7kIbRQ8zbNQLoiW4iT5OZk2Jdn+wC5p2xMqW/agkwP4/5Yk3xaf5Tzqk6RHCWSIkmTi3OgJwFiWhPNM+uc9cA+q4U+8LPk8N+53d+Z/XRj3506MlhgAWOFNbItV3WGVkEz9VfIxBxTADdeqF/Wyt6+jy53dnhf9d24WM18hN4DrTaBbhqAP3yV8WlAugo72wHwmp07oC0evyvAuj0aw5tx3Y4jdOlMZAzgeeJQK/R6QD0d7zjHau3v/3tA4B+SEdLZ1wy4OmB6RwKgenk0gTk0FHjzM8J8JhXAFtyjTEpf6Y5n9kq2fH15i3lnw5dA/2Y7zf33qcC0I2vOphU/cjaG5d2O5feto6ODaDPXV3L+14D6Mubky8a0TUA6EmxoqamduwUK5WIAdB5bKOlepFqMkor6aDLoVvThDEe7XttS+Hu/jFu+TmpZ85Ra3Tf97yG718LgF6NpDHAUSqSth1QDcTxO+HP/xjOshZFfAc01wObY8BjmAWoaAxt1mwag1yEStFQFHfAuLpFScVH2AfSA881AIjPaUD9RFToGXCTLh6AnrqcSeceD9wY9HYRkJYOoBsfJapTuH8hZ2kA/UV6nBJAT6mHaohztgVApxjaozG+6xtAX38qLh1A50zF+KCRh+JY5VzoazkUuGQAnXzAEc5ac64zcqsvrl9ajfFTzXgttxPDUIBOfWpYOwMBZwHMAam1pjWnBDqEJjrH/v3Jn/zJgTfHoVJPLgsY5x6pJ+g5cYoa92QvPD/yXMon6Me1E09Ft3UGXoZMZ1W9fvZnf3b11re+dWhky6Q3P0SNzmO9a/Z4yhzpyYYM2Zp1EAcC/bgebR1XNWjXdw9Aad0Ay3OG4/2JbtfPiTqvz18HoKekgHUGHJCilhPN0i5rpDoo1NS6pxqrfU920H7v935vcGiOI+O1AqLVcUmEoT0slTGHnmu4jgmgWy8f+9jHhrWit16A53Tra85YkDUzZ71sA9Bl3wMMxrnM2eocWcparGVnau3saw142bT/LxlAd75L3c42zXaW+s5kMzY3/E+z9sjOZGjyci1jVe1htZTZ2D5WAwPHsmcFI50tsROSPT7ykY8M4D57XbJI6Z3b0pSn1vchHZvxLDJqnEbZalMTnf6Q7Jm1J1NU58J6Zm+ji3VVaVOdBKptFa9IRg+yGJpo0szDN2LPx4euLXPKtrP3lAD6pcoADaBf6sx98bgbQL+AubwWAJ3wmcPllEDxOAIdgJ7WAPoFbIATDPHSAfQIfdZ6ahMR8CjO0rfxQCcApxEiebBqwBKCnqhySmIFsqX5TOQ6YTp1jn0nkUkAtNShoaQz6KZusgj3KlACYgLCU/TiWQqkT3r5pHNPOqbU5EytVJHoaYD0GASnguibAHTfZ6CJMe9cNdADoMcTuS7/roH+6cEQFEcoCidezts3qWcZf5cWOXtoFnYqAJ2wn1S/enwEP2G8t/dSI7um/fXzKWugH5q2x7xfA+jHpO7tuXcD6Ncz1zFg1shj4GJSbDNg4vep8yciBx8OLybzpR4gQz95TMOHq6E/z2EUZKwlczH+kbtSYgdfT2keBloGyjg9A9BTPkF6ymQR0APWx06Np5ihRFLrvRPgXLYUBt56BVBhgEabc5Rim0MP75WU7ebGnJOvE4HMkFtrGweUrkZxcm3el1E5cj+wKSUxzKu5jkxP1q7zu6+jwRhAJ8Mlwo6xmVzLCM9pdmmXtZ09gSbWedb7VJ1j33fiIGGfWuN6/ABN8Qj/u7YLXUNntMbL2I/op/jQNVzHBNCtCXq0tZJsFQHCer2sXz3bAHR2QqCcdZjzVe9sXMJVIy7x9QCs+NVtui4ZQHe2x+GFPTIymd5aU+JI87MANA0vjBMcML1mC63Zgsbnd81IU4FhvCGBMHrndOQPmSWTSt05lKAWPdshoFjmh0R/H+psxLeSDRMtfvd3f3dwCtKA93EYJbOw2XHmR6NaYrIG8cThc+xsEPC8lu2t2XpqJk00iW0VXVJih2xWgXz2zpSiRKdrvxpAv3mGG0C/mUaX8okG0C9gpi4dQI8HFmAjxphzA+i8/AAvDaBfwAY4wRAvGUCv9X8jwDC2MrIl5SNFOgKfnuCd2p4EPoI5YY+CGACe4MoQySDJMIkPxfhGOK31jz13nPLdc9wjgr/7R8Al5BJkq2AMXALWx/iZlGwUhQB1lFiCcprxVMPtlKUyBtCr9zYjnkgYIPq5APRxKq/6Tg2gN4BuPZwKQKdQUxAZ+/S1tIN9Zx9nb0ap1+8bsTZlH1/iZxpAv8RZW96YG0Bf3pzMGVEFOmO8TNRPUjTrIyfhv4x35C1nAFktBlQ9WS415YGhKbEDIK2RNQyj7qvFMColJtkoUd16cl7K5+Dr1RmylvAhq0U2TNTboQyo2+haa3RGTybLc8ysF5okoxHAtkbMz5m3U32HMTfOEXpznkhS6yDObEnlbT34HLpkbSWlpXkBRnJ+SLM+cm5nnv0PsB65Wr/vXK4D0Dl+MCYaQ5xqD5H57dBzY22jUQz1qbWs39exYOpYrYNEJOrRLfvUXF/bFZ0sztHWZFLj4jPXcB0TQLdeklWkrheAUK+X9atnG4DuHHRuxIn/HHbMbWseX7cvAIX2Ckc6gN21OJtM3e+XDKDLKEJuSSOPpVl/WXPWYLKE+RlfrLwxYLFz2/kU57lKwzFIHGc250ocNfXkzQD57Ikp74inVKA49kM2PmflvvJCHasx2ZueSd5JSbmkuU+keXVyIfsG4Dce9Is9MeVoauBNotKTpSnOrDXzU0pgJEgodKlBBWQvsoy08uRNNsQ43pDBr/1qAP3mGW4A/WYaXconGkC/gJkCRCUKVIoQ3l9pUvQBfDTKZ4wYDokIy3rpyt/97nev3vWudw2HYuqbYe5S/KXNqUG4LVW5NEepZcx72KFGuDulYIdhRflEy1//9V8fUtFo5wLQ0SU0Rxc0OTVdpi79CGFJFeR7hxSQpo7jmJ+7BgCdwSzGVnuc57moUTxDpBHhLsY4wFe8I62/WjuIYSaRPbw9OZuI9GVcjRc7QTMCtLVMqIxASfC25wjlhFTp4Xmm6gn8MdgR8HM/BsAqGOce7sOYZ7yacSaqKqmskkpqKmi3DkDPek6tvTe+8Y0DMHiOi7PDs88+O9Sakt4+VyLkk4r0XAD/OWjimZ3C/UXKnwpAp0hGcdQ7PwOiOw+iHFJYaw3CUxmWz7UW5z536QC6iJVk/MDXRRZoAKglXDUVcSIrYwhZwvhONYYxgO58fs973rN673vfOxi5qnyvbEpk8Ao+kBXIBprIkqSG1jMCpYYox9dkfGGImnPRP+ge73znO4eouESHAKVS0kW/xBTu40ieGCQPIQNXANj5lohi/J3BEq/Vk60ALhrZqNawrqV0aoYffw8IOk7lWutrunfSQ0uNGWBd711Tb5OuJLInmYGSplKfiHTz6vOnSpFeDZ7Op2RYQqd6OafwM43uWZ0m56znc32HPBwZPoZcUU/2fDIWWEMB0NHH+s06sP/NIxroo3cyzpu7Y83bGEA3V9a75rnRJZZYJ5T+kTVPf0n5CX3LOefaCZf/3GMC6JdPndO/wTYAPZGu+GYa/rkUUAxfJ7vH2SflV/Cr23RdMoBu/aUcD6dG0ega2cx5nvI51l/Vu9nU0+LIyI6faPR18iq5IPgAe1/OYvSr8p9xJDMkGx35w2ede6k9rmebMybn96H3hHcnrxonuZj9Po0cERuiPRDdNfpPemNKVgafq+ndq04ZeTzPjKzlGWwfaXh3MJjI45kjts40+y9A/hJ1m0PzhgbQb6ZoA+g30+hSPtEA+gXMlIMrnmi80xg8ctA6vBieXvva1w6HWMAkh+cSAHQKepRjhpZ9DXFzpgsdalrr6tkHzDtHDXR0YcxBG4fsOegylZYMBfG+JQxs8mqcer8lfu5aAHSCXYyIiT7X4xdxrsEj8AoONxrB13pkRCOc1xpI+E1qDrlvUocy3jF+JzKDgOlvBFrfjzJHyYygzSjvO4lwIdjHw5PyME4VTZDncUrYj4et59Vay/5OME1qxSlrawygG288cu3Jl7/85UM7V8ol78yQje7AjBg19bWWZwPovzo4dnQK9z8bFEq0AIbVzBD2irVsD85Zz/ZFDPN6ymLSCTsHorjb17Um2iHApSl7+dI+s3QAnWEhAAu5JI5LDBFLuGpaV+dI1p8x36YLgF7TC3K0AlJrzs2c5+bN3scDnL/2aK5zAejkkfAKsqXoFQ4aekbCJV14HMNb0lknhbn+EJGQ+GkizclOif4hSyXSWM8whf+Sk/Dk1Ho1rgqCJnU757/Url7nYFJTn9MvU1+SUTBRzXoGxIDteEONXq6RT56ViHQ/53/m95hXrfuNPonU9071IjfG0cB8VqPpMcd36Hun5rk5IXPHuc26ibGXgTtRpvhEHI2S5remNq3lkKznY9X3Xgegx6EXL1haRGedNzoRJ2PNeZi1rZ/qtHvoddD3u3wKNIC+rDncBqDji9VxJjLBUkCxgIPGSObj9Eimwq9u03XJALrzMOc5oJadWmpwvbWZjC3OnHpuV5msRp8n4Cn22roOxhHokStqtLdnVn3fZyK3W2+xH6Y067GA4oD9seOzcSQwKBmZyNDGV+XiKp+OHQuqo2CVBeOQqU+GF7JWLQNbM3uQy8lYCR4wL2wuicgnO2R+qu51rXuyAfSbZ7YB9JtpdCmfaAD9AmaKASVgGEMHI0E8oRxeiS7hJc0ApTk8lwCgU8qT+oxwV0G8U5G+1hZ0EDIMpVHczwGgO+iTXtEBew66TKU/A13SHxLKI5jprwUouRYAPYC398EzRC9pBOEaMZRobn2iT+xPgmA1SuI1iXxyvwj0DK3xcMVvImTaX+5Ra6QzPAGm9Z4RIZxgHxDA9+IUxEEInwN0e6axu1K3Hb8TVacxjO4qoFYAHfBYU5biVTHmzY22m7qvNn0uhmDKAYWqgkYNoHcKd+vmVBHolMNkk4j3eQz19iMAJ+nR4tVNOb2Wc2HfvTz+/tIBdLIS/k0+wVeBYUuKtDGugJkA/ttqKLQva/SysifKrPz2b//2cGbEsY3sRmZDJ20JALra2zFgkR3iBGGs40jpQ++/Xe9nnDXCJ5GogGr7Y99LhA8nOTIJuSfRP+YwAKPeFZoFNE82rzq+7Fd9UkwnXfnYgBrHQUZnz9OSFrzqSBmTzyUNPP5eU1mbu6S3JfulTiyZ85hXTYHvfIqTgbHWC83Inpo1F6PpMcd2jHtX51Yyd1K2WyM1c1RN159o+4DjMbIns0B0z6RqPwZtxgB6Us4bt+cFnFpizV77K05IDOPhrV2q5hgr/PbcswH0Zc31NgAd343dIpHAsbUu4S3wzziucZ5bWuaoU9HokgH0Wn/cWhT5nShndrjIZM7SWp6l2o5jm63pyXPu1zlIDfQKpEefiJ6v9/88i15YZfVkObDekoHI+X1oJ9g6VjJP7ITsmrW8XLLapLxJShrYt7UcTewTVS6OvSLvuo4uidKPPB66prxDHDRDFz16ZBxL022OsScbQL+Zqg2g30yjS/lEA+gXMFOYUlL4OTwon5oDw+ElbZ8G+AnY4pBYAoBOKNjk7XUq0ldjQgyPMUTw1jwHgL4EukylP/qkTAAAj4CUdXYtQMm1AOhKPTCkq1vOKAt85oBD8Ewtcj2+wRiclEvjyJPsGQpJjJJAbZFumuckq0OMlRFI8aHUAeKN6Tn2mX5spMtz7EfPoRzoeZgCBQBOFIlEvfqcNagWuJ7QmnSUU8tPjAH0CMb61ItcVzdq6n7Z93PxgsW/0acaqhtAbwD9lAC6Z1WQoiqY/lfTG+csuJYzYd99vO77SwfQ8fJaH3hp2WaqoZBDVs4BBsPbdFU51jnBsc156Vx2Vib6gkNY5FvOctW4da4IdGONgcp71AwrS+Md5BWyUlJmkp2SAWdORo/xGhVNo0yOxvkxEdTmpvJakS1JHUuWShkbcxoHZYCe8Y5rO27aF5G9qrxBToxzNoNtHBmB/Bz6rC2NjFbToBsTOmn2pYwH6MRx8lTX2Chcn1vl26WtsV3pU/XZauDOetl2v3pG1/k7BmhexzEG0K3v6A904SpH7EqPY3/e2paSVck150wcbPW3wSh+bPre1vs3gL6smd8GoMc2MC4htJQ3SAYYsoCgKnLxa17zmiHw5TZdlwygVz3bmUgOI4PpBZKkxBIMIJmKYANZkyknMj7jx2e73yMrVZlhbCcnWwCHgePkT7a2lMGhU+QcTKmgY5/hGXMcS811gnroFOyEyZCZzJX5jj2wzj6xThYMHWL7WGcDQZPYHTmMck6278jlycSkT5DZseWrpezxBtBvnokG0G+m0aV8ogH0C5ipWpcEcI5JpVYez/94PDGaJQrMYVbreagv/IEPfGD1zDPPDAdyDj/Mn5BFMdTPSUvIoJI6KQwuIkzSGGSWfDn8AyQSChKtc4jUR5Uu6IMmwDv90ulS58z6ev3rXz80RoQA6AFDlzy/U8emBujHPvaxoeaQOYrwSnFSC9S76ykq8ficajwhDDMgafavVMtJuQwcTWQ44Sv7cJeas1XgqxHoBO08Fy9w/9QQt/9r3aRNRsWk73To8/hM6iTPqelG0SKelu6diDcCdzXwbkp5mEjXpHQPH/Ec75GUpsYTGulrSvipKZJ49ZoDtd0/+tGPPq7r5NmVllPXzjE/l6j7rDnR96973euGkh1LrBd5TFpUwZOCxFEkjUKTrAfWOeM9pzI/X+NVFRWKdaJPpXsL2KPHR5IeGcDS13kpoDQDnsMJyTmTyE8g6Jvf/ObVm970pqFnsEjK3UPXWfWsGCE831n0kY98ZOjHkZvnpdYXP51BJ+kLnWWvfvWrB3ADYHfbrkQQ6xnjk6XKmZ80zfii8zjREVVmIYs4Xxmf9M7cNPyTEVZzhnNcSJTJHDqLjH/22WeH5hm1bMqc+53qO2Rc+kHOFuBwjGVkj30vukDKtaBLoozIOzVqJgB66lZnTMC9ZODxmXXR5lPGGEOqeUnqePId2YvztkYmjiMj/TNpP/XWV6LO6U5Jee0M6qspQI9y7tGx9NZRHFedR0u+yE1xPmYkr3WQO4X7kmdu2WPDW+OQzvktsqCeneUtb3nL0OgwyfY21eaw7Ddf5ujIvmQizj3jFNp0zyVf5LPIxc7hlKFzDt+mi15jT0XHSopv80oOpltpnAuWHAhEDouzoh6vSCZIa7MC6DUrTdUJKiA/XgPrHOmqI2t+jr6VclnJwEQeTlnFlDI5hWOid6oZI9kkE6Xv58jPeChbYVqlUXXe9bMrdr/qjBCHgDFdUsoo2Z6sK3uOrIsutdTDoXX3pe9lekF0BPYNgVxsU+zraBSshU0qgZ+3zS5VyyQ4a9he0Elv7VhDWsqJ0sVvGx9f+jrP+BpAv4CZcgikDinjWE0lEk8oSh0wLpGTDoJ6aAAGYyglTGBaGuaPkaVmx1QQqpKtem4ytDjQpFbRO+yWfKU2Hjpg7oes+WnOkkK7CkBos3SjQZ0zxrGkzLZWqjJ3CqHpFOuHIVM0EGMmZ4eks3TYEbYZ6vWUlKTymqrM2gNJtcg4WQV8wKg1CMwmgM0F/iIAUhiy/zwrRk7/t8ZTLzN1yAnI2/Z8UqzrI8hbyxFWU6fcPSI4eh8CAOOutZN6YfpNAqXx1WfhUYmE8nOUCfNRazzXshBT5wONEvVlzqugvUQAvabctD6yF4+dHvUU+26XZ5inOI5ZE6J5k6WgptGyj1Iy4FoN+FVRwa+c7+gBTI8A7jxjfEsJBTJCX+elALBSlLCGT6/LrAG0xNeqM+QhR43PxlHJ862dNLLlki9pBHPOWN+31VBojhJ9qk8tbeexuY0zm34MsGZ+fSdlUoDvMdDpAUU5Z0QVB5CfW/OzRlqTH2rk7JLXG32KzJR06TGUOVfIgvte9CX8G3hOpgqIgr9L/4jeST9e5zHGS2OoGWrmGuxqNHoigxmjq5MkXpHzVx/nTD1nAvKeJpW75udDROnvS+P+/vkpQA+Jk70+Kef9PfXazz/K9SNw3pC1rWm8IPqMfTl3vy31XXtcp6OAbCPRXzimh9fiszK4/dzP/dzgKO2siTNlO2wcb36qnZWDcqJZzdPS7ZjkPHIAeQGwFx0Qv7pNF/2l2gUAqgm+IIvYU5pAhOqguDQ7Jvm4lvDBE/IeCaBLxsbocim1FptfMtAmw1BdBzWzGN5SnQli39RbTznvakkv8mfqfutPdQ4mojzYBp6r3iG0AAAgAElEQVSZuvF+RpvQJ6Xm9KGNPZ5SNwkwrJH3oQs+m/WRUg0peaNHk+ihNTsUulTda2nr6ti8INlKzQE5z15kW2CXqnpB7FJsU7fNLlXPGXZMTqVpZMpaCiCBaHTwvpZHgQbQlzcnXzQiB2AFl3IgOgBqfdxae3QMoBPQs0kdNPGeYvhIWhb9nPoliZCP9xfBk9CpXzpQ7MBLhGzq+GH0hzD8xKM1Xq21ruDS6VIXoQMuUTcYea2zcy0CgsM+0Vg1RVIinlNTKjUUCVFTldka8UewAJ5IGa93H3sRjRkc943cYdj0DAJ3jag2T6kdq49waC63Cb811VNqLlrXcZph9EUv90xkhj1FqNRXIOim2sjVqB6lgELkeRGK/V5rEI5Tlk5h5/Yjj0jRugAE8xOv1iUC6FWQT5YMHpyHiICbQq+lfMYcRWl0hpm/NEpcnMLw70Rh+/kaL3SIsgiEAVBpQNkI4Hp04BSGb9uPfZ2XAoCyrFl8M4AU3vfKV77yccNPc84e2jhBbozTEPALqJ+29EgbxokYbshrSWUNTL9tVzX84I0xEllLNXoiDo/jjEH4B2fO1BF0lpPb9XgGZy0OCuSSgLlTy6SM56LKV87fKemmlzCf6Jh0+PoA6ZwRD1GvmVE0Toh+jqMgo1+N8GGws+4DlseoV+WfudHnlc7j0gA1ypzsFdDc+WO8MV4aa5wzyYGJhiP/9dUUwJNqEACZu0aCLZlC9ph9lxYwM+lZlzz2HttyKYDvs8tpHPijuzuXBbSIQgf0AUPjTDnV5rDct17uyPCj2AHIx867gJiJVF3q6K2L6AsBPiMvLHXMxxgXGZgenH1lj8Uexl5iT2mveMUrHgcCLTGTZuSw2PoD/CYjZAWHI5MlSCf/Q4vYtqq92b3DT4IfVCfM6riZMy+gcJU7z2UHHqe6rwEw0YHs3cgb+tBGXx0N7PfqiJyzvdIlNKiOc/ZWnFYS4BInhAQx3kZeXUt+sm9kH7JLRT9IsBibFD3zEI7Ix+Alx7pnzUjLjhnbnd5aQx+2zFpemAzQ1/Io0AD68ubkYCOqaRJjuGUodaAwbGgMH/FW1Ds4dr0cSBhBjD8xquiX7l2eGi+86wKmMwAdAmxAl4Ac+njI6ZcukNc1kLQiGDrDYfXS23WtLPXzNXKbowNl1j4heAK1RWRpBKcAmlMFJHsggLB7ppaRntCV9KgOzqRImhtdPDakp86hOaug+RzHh1pjktAaJxk9uqQmUI0Kn5PRYmzQrQIHOlZHgDngkr2YKH1gQS11sUQAPcox4R4gnFSpeNZtuqojin0ElEn6LspMnDYoyimLcK3poSjJcSZIjTRRpPhYHMJCh0QFOuv6Oi8F8Jus21oHljzgfImjWrIJ3eR0NOdtYii0nxgaAqCKPF56pI3zMsYcMlrW9iEcHufQ8pK/w/CWmtt4CGA7zTmTTC9oGwPb3PPc/ZMOnGzlWtpZu24ux46HOWMSabLv/McZMRHd4enkqwqgo38ig47BE256j2QISvYz464AehwoOYOS//ZdLzeNp/9/eRQIYB6D9SXxgHX14ufoUJc3az3iY1GAHSglU8hgzmN8VQ9cSNkA529NI3ys8dz2+1Zgbt3PS6bPupTch3CoW/I7rxsbuSmljPRs0pGp2EuSNlqwWHVKuSReXh2gvW/NBBSnDz1bWRxCxgFb4wjrgMHktgqgV3D4HHLnLuuvOh1438z7oQB0dAmIHrrEgXWXcV7zZxPwlKDKnG/sUgna1CfIg5552+xSsWOiFb2v8ivrKg7bzv3YN25bJpFL2SMNoF/KTM0YZ/WsYqxNOnEbNwaOCnwBwKaCgnU4NUV1PJAc6g6upQPFY8Fh31SVlS4YZfUKrF5wS6dLfQ9rJYcfA2IFZWcsy0V+hTIb47FDLYKoeQoYp0/kebwMp7zMGLBgTGa41rtPPBwZHu1BwNdcrzzCdVIUEShrTZ8o4XMVq6pUJqV7UhAnrREh056KB+fUtOrb6FhTDvu5ppiao/gAHzPX5r06Gi3NqJ+9lvVWM2bMjQacsmaX+Jms7UQHONOS3cN6S2RqrQd3rRFw8UTHpziEcPpJjdqcYXGQi0BuX/Z1XgrUVNvOmcwjvlOVSus5UcRzeNy2t6xRps4Ke6jWYj8vhbY/vUYIOGuytm+bM9Eh5oiBLU6veEgiNqzLRBRT4tG2pruc82z3TwpK569raWftuvey92rqxmpgnONsPH6GOQgoHaNnIoeSvn2cMWiOjjZnzsbfqedvNdxaN86WODai0b7r5RDj7XssiwI1w9Ql7P1KvehR6f3v0OfysmarR3NsCrAHJSshGSyRkfpEoDGgk+MjC85xGD/2e1zT/WtmnGrvuIR3HIPolVddwvgPMUb2oewp+nAijslW5Cn7SaAYQOpSI4XHGWlrCveaMSjlUWLfqmfuplTl5LZqX0v2qtgODzFHx7pH9mui9iNbV75Kbq3ZfNGm7vPqqDRObV9Ts1fni+bJL85oDeCiR2Yv0jNr4NOhHZGPtaaOcd+xHTO2O321YyaoE/bS9o1jzMT+92wAfX8aLvYONcVjPFsB2w6QmsLFwZA2RymsAGE83paaEnk8WfHECz2ShuUQxrEq6ATUTEqdSzIgoE3WRyKQrk04J2TV1Ee1Pk71yIzQvcv718ht942nuT3pPnXt7Ru5U51mAqDH2FPB9LlMqwqbVXCvHq019fAhhMtassLPVcidw6+qByDFaumKcp23GPOtk0M4J8xdB+f43tjDuNYIS5R+DPdRAueUJDnHu+36zNQAS3YLtIixoJZ1qcrwbVsvu9L0FJ/POWO+KPOZR2u7Kpjx9p/D3256j8rvPD8AnjEtXS6phuQYe8gm17rPb5rLff5fM+MkDWIMcDUNKNrWmolznhmnJ2vtksoXedeaqrI6cBxCtqnZb1KzUp80mzXb0bEcaqbOZz1/YwSKnjeW//ZdL1PH1J+7HApUe8TljPrFkdaz+Bjn8iXSpMc8nwJ4Z+R252KV6eOoxRnW+VsdOOY/sb85hQJVBl66PLzufSqQPuV9r+kzqR1OF9YCltpbZLcaIJVAkkvj5bEnpq8yZGxl42wv43Vc+UmV1aptLbbOc8udu6zPsW4bmbry1mojrYFssZdmXayjy9i2uYsdeJf3uNTPVlttSn6mBn11qr3NdqmxHbMGViZTbJw3gru0fWOZO6IB9GXOS4+qKdAUaAo0BZoCTYGmQFOgKdAUaAo0BZoCTYGmQFOgKdAUaAo0BZoCTYGmQFOgKdAUaAo0BU5MgQbQT0zwflxToCnQFGgKNAWaAk2BpkBToCnQFGgKNAWaAk2BpkBToCnQFGgKNAWaAk2BpkBToCnQFGgKLJMCDaAvc156VE2BpkBToCnQFGgKNAWaAk2BpkBToCnQFGgKNAWaAk2BpkBToCnQFGgKNAWaAk2BpkBToClwYgo0gH5igvfjmgJNgaZAU6Ap0BRoCjQFmgJNgaZAU6Ap0BRoCjQFmgJNgaZAU6Ap0BRoCjQFmgJNgaZAU2CZFGgAfZnz0qNqCjQFmgJNgaZAU6Ap0BRoCjQFmgJNgaZAU6Ap0BRoCjQFmgJNgaZAU6Ap0BRoCjQFmgJNgRNToAH0ExO8H9cUaAo0BZoCTYGmQFOgKdAUaAo0BZoCTYGmQFOgKdAUaAo0BZoCTYGmQFOgKdAUaAo0BZoCy6RAA+jLnJceVVOgKdAUaAo0BZoCTYGmQFOgKdAUaAo0BZoCTYGmQFOgKdAUaAo0BZoCTYGmQFOgKdAUaAqcmAINoJ+Y4P24pkBToCnQFGgKNAWaAk2BpkBToCnQFGgKNAWaAk2BpkBToCnQFGgKNAWaAk2BpkBToCnQFFgmBRpAX+a89KiaAk2BpkBToCnQFGgKNAWaAk2BpkBToCnQFGgKNAWaAk2BpkBToCnQFGgKNAWaAk2BpkBT4MQUaAD9xATvxzUFmgJNgaZAU6Ap0BRoCjQFmgJNgaZAU6Ap0BRoCjQFmgJNgaZAU6Ap0BRoCjQFmgJNgabAMinQAPoy56VH1RRoCjQFmgJNgaZAU6Ap0BRoCjQFmgJNgaZAU6Ap0BRoCjQFmgJNgaZAU6Ap0BRoCjQFmgInpkAD6CcmeD+uKdAUaAo0BZoCTYGmQFOgKdAUaAo0BZoCTYGmQFOgKdAUaAo0BZoCTYGmQFOgKdAUaAo0BZZJgQbQlzkvPaqmQFOgKdAUaAo0BZoCTYGmQFOgKdAUaAo0BZoCTYGmQFOgKdAUaAo0BZoCTYGmQFOgKdAUODEFGkA/McH7cU2BpkBToCnQFGgKNAWaAk2BpkBToCnQFGgKNAWaAk2BpkBToCnQFGgKNAWaAk2BpkBToCmwTAo0gL7Medl7VA8ePFi98MILQ3v++edX9+/fX/mb/u7du6snnnhide/evaG/c+fO47b3g/sGTYGmwFVSAO8IP9H7PXwlvCR8pXnK/CWAps8999zAt/WV5uj7kpe8ZPXUU08NvBsv19C7r6bAVAqQBayvtOxla816evLJJ4cW+eA2rzG0cqHV5z73udX//d//rT7/+c8PdML3Qi97Es38ra+bKVBl0qxD/A69Q1d9zhb9beBzOWdzDlhr1l3oYk+mZZ/eBrrcvKJ2+0T2dXihtYfWfkfPnK2V3tdI5ypv2IeR7fRZX3hb9t9tPAusCXswe7HyrshkL33pSwe57BrXyKadlb2zTi+InSFyRNbNbaLPbhypPz2FAtZc2lhXqnx7rJNOufelf2ZMm9j8vFd08uzDa+bjlQ6R28O/q2yJN7Xcvhr2U5XBw8/9zTpBo7S6xy59v/T4mwJNgaZAU6ApMIcCDaDPodoFfIdAxNAbg28MIzGQf8mXfMlKA8bEUNSG3wuY2B5iU+BMFMBD8JTwlShceAo+gp986Zd+6WMQKXzlTMM9+2NjoN80kE2GRIb8z372s49b5ePo+5Vf+ZVDQ+8Y95t3n326L2oADI/W1f/+7/8ODTAQpw1r6cu+7MuGZo0FxLyNayyGOJOLTv/xH/+x+vSnP736r//6r8fgEiMcWn35l3/56iu+4isGQ1Nf2ykQB8/IpVmH+J61WQ2bgKm0awdfKphrP/73f//36jOf+cyw3nLOhhbWnPNA76ztazcKBFzQW3f/8z//M9DbmqwOCtGV0P0a6VzlDfvQ73Em8O7ha2S823oW4En/+Z//OexFLY6N2ZNf/dVfvfqar/maQS4Lj7p2XmW32Tvh3eSJrB17yFoJf4ocEaez3XZqf7op8CIFanDIWFeqzp/4Vc5KP1/7VZ0K8KvqIIsXjZ0Sw8uvkS7VCRF/wrvJ7c73AOb6ltsfzj56oRM5SB87j946ca7RbcgC1eZwG864a9wf/U5NgaZAU6ApsB8FGkDfj36L/TaBKAYhPSA9yi0BKAIRATJRo7clwmexk9YDawosmAJANgooYz6e4vcAb/gInvJVX/VVj0G38JUFv9LRhjYGz/P7WOFcp4BSWqPw69E8jaH2G7/xG4cWsC4GgaO9TN/46ihAPggYoK+OMcBLYIC1Zj8ngizR6FdHjC0vVI2S+N4//uM/rj75yU+u/vVf/3UwzsZIi15f93Vft/r6r//6gf/1tZ0C6BqQTo+2eJ0GlIrhOwAew512jQBmpVQiXeP4+m//9m+rf/mXfxkaOoUOemsu+/Q2Orfsu8eSdSPg6L//+7+vNDJNoq3s7zis6a9x/UXeCEBcDejeGV/TyHg1M8m+9L+k7wOjPvWpTz1uAYv9HUj8bd/2batv/dZvHeQyV6I9L+kd54w1cgT+rcXZE/+yVqpjQQMvcyjc3xlTIFHnkR8Ao9GXajYI+zKgH9517VccCwKeRz9PtqSadTI6o79d41UjqOk3//zP/7z6p3/6pxV5ikxJvtS33P5w9tELnSKDV5uDNfIN3/ANw9n2tV/7tV/ggNAA+jXunn6npkBToCnQFLiJAg2g30ShC/0/gYiwmAbwiqc4o9A3fdM3DY3BN0YRfQtEFzrhPeymwJEpwDsZPwEeMTTXKGkG1m/+5m8eWkC38JUjD2txt0/pjHh1h+/6vaZCG6dFy4vg1THWAk5Evabh2d/1Xd81NDS/tgiLGl3COB0jEIOsizJfz6tOYTxv+aOttWUv6xm/YzQhHwQQsN6s05QNuGT5IGl3a9QcHma/Zl3FAOt9E7UUoA3v+4u/+IvVn//5n6/+/u///nGUPuMsvvft3/7tA90YbfvaToFkSIrjhjXIwMnQac+joRYAj+EOv7t2oLhGAlmb//AP/7D627/926GhSwAp9IgMr79WQ/iUfWT/xjm4Rgb7O94VR5fqAISP1XPa2vu7v/u7YV+jO/Al0bMMxwzI2lQ65+zKePIenhvwYq6+VdPTxhEl7z+ONKzO0ZtoSd6w78gc9mGcJPXeGV/TYjzPWTBlbq7lM+j7//7f/1v9zd/8zdDilE4uIe/+wA/8wOoHf/AHB7nsNpUvsoeqHBEZAn3sO04F3/It3zLwqhr5eclyxKY1nQxd5P2U3IjMYc+Ep9xGR8RD8gFrDn01vJpDI/6tt8Y4l5HJnJXsW5qfr/2q5yDaxCFKb80FOLYOQyM/X+NVz19y+1/91V8NjQNsdULEm8js1yS31/1hHdRMBJUPkT+Sxn/Mx9l32Bz0vvOd3/mdw9mGn9+mjFDXuDf6nZoCTYGmQFNgfwo0gL4/DRd5Bwo/oxujkJ4gFC9dykUU/u/+7u9ugWiRM9iDagosiwL4B17CgMjQXD3/v+M7vmMwIP7QD/3Q4Kl8bcDu1JkYl85g2AGCaHhyogb1DNLpKzDEEzy8G50Zt9MosS972cuGRvlPGt9riXplcIxjBiOscytOYJR8xupEBCZC2t+uHVibuv6mfs5atI8DzsUpBr2tKfv4h3/4h1ff+73fOxjeYny71AjMca1WhrS8OxC3ArYByxhevW8AdN/52Mc+tvrd3/3d1Z/+6Z8+jtC3Dr/ne75n9f3f//1Ds6/72k6BcYYk4BTnBM18xPBtLhg345zA6HfNF7rEmUX/l3/5l6s//uM/Xv3Jn/zJ4ADrbA1w7iyIYfPa6bJtzq0Xsojm7IzDmj6OBsnYUusw17rNnGL+6I/+aPXxj398uIczRfN9OlLaVDqbO+NhhI7zl3dwTuXc0s85t5KeNoBJosYClMRhAM+eIh8Yp7PAHqQvJhJfb339yI/8yHAWkDfqWXDN+3D8bubwE5/4xLAX9WgWOQWPetWrXrX6yZ/8yUEuq7WGr51GkSOsG2uIrBbgxdqzbsgS5IiaVeQaAXTOA8lQk4whwCs0wrPtJXpS0vxfIw1Osd7RM+mm8eo/+7M/e9zwJzxb49SI3uju52u/Kl2cP1W+T7R1Iq7Rw5rklHiNV3W8tif/4A/+YPWHf/iHgzwVJ8Qqt3/f933f1cjtzqVkLcKPkx1Eb86zJ6yFZAUhU7A1pHFGSdS+teNcIwewG8cRSH+p+uA1rvl+p6ZAU6Ap0BQ4HQUaQD8drU/6JAp/DG96AhGhSpQBw9BP/dRPDe1Hf/RHH0datEB00inqhzUFLooCQDa8RGO0qFHSjGSvfvWrB57CsD/FcHtRLz9xsBTRROFQWAEfFHeN0YfyCgzS11YN8wzXiXSl8DNOplU6A+2uLUUhUCDR9ugA5GTY1xgjk+VAn+gm/dTIwInTePUfIx9Ym2mMTIkAZuCNfPBjP/Zjj+sEXnKt5aTGZlgLGAII1xhhE2VqXTGmMfjrrStr0r7+67/+69Wzzz67+tCHPjQA6QF59YxLZCn0Shrfq19Ee7zgOGUk4PL3fu/3BrpynElUEF7JaMcxQX/t9eXRJYAokA6o+9GPfnRYp+gSRwKgAIe1tGuny7al5pzloBbwqkbeOWOdmehkn6buK8NvwC09+v7ar/3a0Jw7PgsYxQ9e/vKXDwZk/dRaumSjOM4ZXy7nfLJ76OecWwHO8TLOA3S7RGFaB5EJ4gDAUO7nTVfkOmcBuS7ngB4AGrmOE8G1Ry5uohHZ7Xd+53eG9tu//dsDUBxggmPBm970pqGhVZw0bgO4sE6OCPBizaGH5lxMRodrtTOwr3Cu0MjvKcNhj+JBP/ETPzE0POU2ZSnYQ0xY+1V8L05m9mHORz0Z1X5EY/wK3TU/X/tlvaUsE54e0FjvTIi+RHaIjOt8vMYrew/fpjt+5CMfWf36r//6IE/FQVZPbn/FK14xyO7XIrfTn9kNNO+ezDJ6chBnL438kUxb9COfx7f01fnCmU8fDB+PfKG/DWfcNe6PfqemQFOgKdAU2I8CDaBvoV+tf5lUXPuRe/63q7cyoSVt0x0pbTEQ6wERMejwOo3C/5rXvOaxweU2CUQPCuHuzJ+Wk30z472ksSLO0sd7jnUQXjLu7fHx3l5SLUVG2vAUSjmDdQzXr3zlKx/zFEratQG7Uzc643ai4fSMrb/6q7+6+vCHPzwAIGgDCIpRP301zMcQB1TirJD0c3qK/hve8IahuVci5Si513ABM2rEvfdHB43hLJGAnAcCcuqXACDVyEA/18u+ruDNnLkij7j09Vl+r0b7qfIBwDKNoUX0AUcNgMsb3/jGoZEPAOpJp31og0nepaYlHtNuOEce8cZqeN6FN9a07Yxqv/Ebv7F6+umnV88888wAhsSZxfpi7E8DeCXVsyjVd77znUNjkEsUjx7/C1jAULnEq66fMd2zruq4ayTlmO77vh+a1jSRgKkAmIzj9re5sLfxPOClfiqAWceXd00mgX3HPvX76+iXtbzpHqeky9T3WPrn4nDG+OuMBB6k1IzzNc5AnA9qHebU0NU7n9/97nev3vOe9wznTwUbRBanTc30wgANjMYzjC+X9ev8T5tzbjkjAxBw1mPwjowgyjcRmHEAAChxCNh0AcpzDnD0yzmg//Ef//FBrnMWRK5zHuxbUzi8qNahP8c6m7pHRfVxnLJO9NZIHF2cHb/8y788NHLZlPN313cdn/3jNP7j+9VMC4fm3fVZ7Aycnn7/939/6CNHWDvW4W2yM3hncgXZwH6yZsj8erLBm9/85tVb3vKW4WxrAH3XHfDi55Oe3P4DCtqPafShRPrjV/iX5hw41VX35liuOuZeJNdGpqKrk6eAxnoyPXnK2kMXoLHmHJpy1frqcSjNe075/jE+U3WqZHIJffEl+w5NnMNkfY2cGQcLvbUR+eAYcvs6vr3Jljw+i6Jr7ZqpwtnEPoMn05tTmkYPOP/5n//5gQ+Z+2SUMT8cfzjRxQEogLrz3rn2+te/fvXTP/3Tj20O9tqh9cFjrJO+Z1OgKdAUaAo0BQ5NgQbQ11C01sqkAMXTnAH/HFcF1hiAag2fTQJMA+hfOFMBSvWD4K9/BPACeQfh9dFXlgD6Ph7vo7EGjrmbMZfxnmNN1mduo+0w3jsPKboEug4K7aPB31+zDu4eeaxJXYuvaBQ8e1VPCUyKaoBVrfW8qxJ1jDXRAPrNVG0A/WYabfsEcIBBP40yzxigOX8BamlJma2fA0TsN9Iv/rb9nCwvogDqxZgM0BDlMKfuYFKQA3vQyP0DEvndPZOyNynu9dvkg3MC6DEsJd1yjF2pbWmuK0Du3ZI6MCmKzfnUeR8D6IzcMaoxOlYAnVHt2gD0OFzoUzs0NK81Eq3ZgC/On6Tu16N1Ilb2PY+ODRRX4673TcSaPXqqK3VHY6T0O5puq4F7bLqc6t1P+RyAeTJpAKxTzxu4AiT4uZ/7uaHJjBP6k7WOCaAr8cCAjccaT/YL3hX+ovf7rldN1QtEYiRP+nnAtjNGAwh459Qu3fScUwLo1Sm9RpLiRee48LqakrY6WNSz85wAegArfYAh48HXIg/g4RU0r+nS/RzePfW8nDoXDaC/SCkAVZzAkjEkeh5HxLe+9a2rt73tbYP8WudqKq2P+bnIY8d8xpR7T5Erlg6gx8HJOPG46ihPfrIfyQTJPjLlnafQ7pgAundyztJv9J6VbE740jmuetYJCqr2ksi45wTQzTu6oQ9ahRfo8e3I5OY/Y8efvVdaZMXwiyl0Jm+QPejM5IKawY4jIABdawB9CjX7M02BpkBToCnQFPhiCjSAvmZVVIWVsBhjPm//c1yEpyj2BHB1bGIk2ZQCsAH0L5ypAOZDNNJqtSLyA1ABvEDTewsCpit4bqzDeB88GADojNW4VwsB0atTQsbqb3WsSwHRK22HNfBoHaDtPVGOxn1E2uItUUL1iVZmCE16T6m1RDXG8K5fgqdvA+g3c/8G0G+m0bZPMDgkHa2eAUBkEyCCEULqQQ1onmh+/aENw3PegqwAOAHmSPf9mOfdufM4naSUuHPqDgYAdq5rIhyTbi+1foH0Ig1FVgBPtqW2d49zAegV3MT/UnM3qZeBnYxM1cisXmEiK/3MiZCT0VRnhHUA+vvf//4BROeIkKglEToBzwFc1xKBnnTVDHdo653RHf2zpvTWLHAR7Z07aJ1WHTfn1G6ue+rYQHGNsLeeklbYe5/qYigX+RX6TakBfGy6nOrdT/kcQHkA5JSrSlpzKZMTBQu4iqH62AA6AzYnHU1kas4C/OpnfuZnHrep/KvSsxrj7WFZbpJanNMUvk+GBJznjPTzpuuUAHoizq1z+nScHU65LysdrAPncc6W6ihUedy5APSx41zOy6SQD+8GGIVv493WQWr9+jm823o7FGCHjg2gv7iaZPmTbUo0tP2YUk56DjzveMc7Vr/wC78wyK41o84peeW6Z1Xw/FxAel2TN63PpQPocdiL0161J9qH9iVHefLALlmUblonxwTQnTl0Gw5qenyIHGltkynPceHbUrDTqeiEcbLVG++5I9DNe00lX+0++Ca6aZG14wDN0TolZOi1u2YuGwPo+FJA9ADonHkaQD/Hqu1nNgWaAk2BpsA1UKAB9NEsJlVRonIIHqknM44qO9UCIEAx/BCmKMCMvElxuQk4aAD9xdmp4Lmfn3/wYADQ9UDTJ8vhvjEAACAASURBVB6Bp0B0V41GP9Uc1+dUQNo4gefGGpD3iQL4nxtEz1iNP2NNb5yh7TFB6V3mqNJ20zqoUf673HvKZylMFJo0xksGYEoPhVqquSiEAKJjpU6eMtbxZxpAv5lqDaDfTKNtn3Duppat9QaIEM2jviFjROohAwZS31A/J7XzfiP94m+TFaRM1IDT1TgmxffP/uzPDoZUqYR3vQAP1SAr1W6AE38PaOLeUxwLlgCgeye8L6Ug8EDAgMZAV1PhchhMXWw/B/TYVtv3C87UBw+GqJk0wBYAXRsD6DVC9FoA9EQL2UPk2JTzcf7EEKq3ZuOs6ezhrMmZC80DMunJpDcZuret8WMDxTU1tPlNimt79FQXY3nShaJfypr4+yaHuGPT5VTvfsrnWMOJ9sYXrW2gtSbl6Nvf/vYBvHJ2RI86NoD+m7/5m48zXEhrHb3C3EufmnTOc1KhV4CGUR5gB7jT8MNEnXvfpOoF2m26TgmgpxyGcx74z9FMM1fnuKrTqvPFHo3jqv/lOieAnkhWvTMyvBtfi0yQDFbWNf4NgMG3NT+Hd+e83Id313lqAP1FanBq/OAHPzg0+9/cBER93eteN6T4/6Vf+qVBPlsKgD4Gz88BoI/B85vW5tIBdLwicixZq2aJsA/JVFrKbh0KRD8mgJ6yR0oUaPiQd9PwgHNcska99rWvHRpguGbeWgKAbt5TxgEfSF1xPVk74DqeHVsP5wrnN4defTIVOIumBlEEQCcTcSwMgK6Xrh54LgIdH+oU7udYuf3MpkBToCnQFLh0CjSAPprB6vFNAFI/h1FGY+w9x0UhTuongtbLXvayx20TcHDbAHTA6OcePFh97sH91efu619szz0CoJ9fAaIBvQ9W9x/1d1d3Vk/cWa3uPeqBvk9qqzurL7l7Z/XSO3dXL7378Hd/9/8BDN7zAt4+v1qtjO3zjPv376/+78GDoT0e7wD0P1i98GisHmmc9+6sVk+U8RjXS+8Y793Vl9y5s3oKwF7A6z2HOkRpZ0z6/x3GeX/1v/dfHOtzZZzGe3/14AvGGrrqX2Ksj8Zr3HWs+6Z5j4PEMF4REvfvPx6vNTHQfWgP10Foax2ErtbDMN5HNA5dX3r37opJbXBgmLkOKHYx5nPMYTgEIGmUGdGPar3yrE59a/2ciD8ggufF07lGIc4xlDDWJtJLlC3Da+pV10ivc9VArworxTWp8Sn/6+oq77MvzInoQi0ZAii46Hoba6DPWU/r6L8OQAeeVwA99WM5msTh5FAR6DcZ77atGYaRZ599dmgikGoEOsNFatdviwbcdH/rN6Vk9KLyE+H4mc985nEKcvdOVIZ+m3xw6gj0RAXnPYybk0QAL/xFFLr9w/hcjcwMj0BI0RmMj4my97ekxExEzzoajiPQOTmIPg+AzhjHaMUx8RoAdO8b3q9P5CKDp0wJifxE81pGZJAx7t0bGnAP3TkraGifVqMas/d22TvHBooD1Om9a2R48vypLsZQdUc166tG8286z49Nl0O/uzM2dX6PGYmWVNuJMqspTQMA44mp4V0BdFGfAHRySSLQ6VTHTOFeHXTIe9kbQJMYsPX7AOj4J53UeQNE15NLsua8L1lS21br9pQAehzT0d6+JE9qsqmc48K7OBckq409GkeXKlOcEkDHAyKzA1lS11gfZ1s9np4oS/swfFufjC34dqIZE9m4rgTcLrz7WgD0Q8msoccYQA94rg+ADkQ/NIA+d+5qOQVyV0Bf8sCpLvJpQDzBIUld7W+brqUD6GgZB3mybYBSe5SMid/gx/ZmwPO5c1hpdGwAnU5DD9PX7Hneb5veErkf70/GDPyt8quUY0rE9ZT1x+GJg5zGQTkgtP5cAHoth2Tf49NpbDzOWn1S4BsnOqSMCLnae8UhGu+Os3Cyh9yUzn0bgM7RgNyhNYA+ZZX1Z5oCTYGmQFOgKfDFFGgAfUSTseFRHRnexBph+BxXalFSKgA2hKBXvepVQ79J0bhtALqo5/984YXVf95/YfWfL9wf+k8/6v/nETgNQAVWS90OFB7SjJdU44DnALtfevfu6uvu3Vt97aP2ZXfurvzN/wHW+16A8s/evz+0z9y/v/q3F14Y2n+88MLqfx/cX/3ffUD1/SH6PGncB+P2ozEDcQG7X/qoN86vu/fE6ut5s94F+t8dQHVg9b4XMPqzj0D+/y5jNV7jfwim318B0TkmZLwZK7DZWB7S7+7qK+/dXX39vSce09f/hnYXjL3f5dnGMtD2wYOBnqHtZ+6/MID+xov+WQe+Yx0M472zWj115+E8G++XPVoHGa+/ZbzmYNeLwsSIn8bokvRajAfZ14yeNf3rHACdkgqISu2teEPr5wDKDHgMnZqooRhc9MadVKnnAtC9Z61/CihKnehD12lLelTvyjCZqE2GkNsEoB86/eOcCHRA+iEA9F3SSK7b9yINP/CBDwztt37rt4aPxED26le/eog6tEcAHLteYwCdEevDH/7wUHOTwS4RC+4dB7uXv/zliwHQs07wpIBb+kTT6fGXRIgzylUHBLwxBjKgebLw2If4ZCLsNvHJ2wagZ70kQhGtY9TFI+OoAISrQGLWKyOdPQVsCe1FMyYiPSUC9OZlV0PwsYFi969ZpBI5RZ4/1cX4GQcfRnO/p10LgO58jYH4mPXl0SsONPrUBrXuGkC/HAA9wDA5mNzrnNQ4Ppzj4nSVKH29/RnH1Vqf/pQAek3Rj0/XyMWU3UgK5cq7k7HFnqhgpLMx0egcz+J8psfj94mAvcQI9DFwfiggfV0EeqLQxxHoh6iBPgZddwVhU4NZz8mHU7QSGPSmU10cPaqTR6Kz7cNN19IBdODyJz7xiaFJeR7921ogm3Om1chOh8xEcEwAHc3jPP/xj398kNXjCItfbbpqxhE8NFHrvst5Iq2C31OziZEDEnBAB6w871wAOn4YpyZyUbKX0g3z7nrji4waWRsvZs+tKdzpcylbZp9Up4NNNG8A/VTcq5/TFGgKNAWaAreVAg2gj2aeMpWUaYQcwHmM4knFd+rFAkBnxGTMJERRxtI21dC7TQB6oo7/+YXnV//8/MP2T6X9xyNA9X8GYFps9EPwvALoAFTAKPD5K+7eW331vbur73jiydW3P/nk6juefHL1NXfvDcDvV929dxBQ+r/u338E+N9ffer551d/9/xzq7997rnVPz7//Mr//uv+CytgdQD01O5OjW7g7Vcak3p39+6tvv2JJ1bf+eRTq+988snVN9y7t/ry4T0egv77XhwPPj04J9wfAGnjNN6/e+654e/Gacyi/40TID2AR3FQWK1WX/5orF/FEHrPWJ8c2rc9+eTjsRrzvqN97EjxaLz/MIzz+WHM//rCi7TlVFHXQR2rrAPmGn2/5t69h2N94uF4jR9djZXDxa4X3kKxZqjQGC7wFc3+Tn1MEd0MXwGH5gDoeECiVyhtAXb9PAdQpvQyeiZqPjWL9UsA0L1XFFZ0BRjF+Hjo6DjzIx239HGUXEp/vOdvC4C+Djzf1xiZGuhJ4w7wEvUgjbu9k+gNERxJ4X4IAL2CtdnTuxokOZUkqpncMPDARzzCvpY2T/pe4O+uFyMnsDNGK6CDqEPN/gMkW4fuDQgAnnPCWUoEeqKd8KQYF/X2aFK4e78aOVzpHwcVPcNZouytAREbUtfra9rdSuPbBqCjYxycGMTVrURvxk/0TnYOeyrpzuvejWEXvZ09wKRExeg5Dtl3GoPfrobgYwPoNdLVmfDMM88MezP7ctf9N+fzwACRUTIa2I/VAQFd113Hpsuc99j2HfKAsxaNj1niytkapxm1zCvwx2Asm0ZHoC8/Ap1OnXIS1ox01/Rr5UjOcQEsOLcBtPT2aK2HnjGdEkAHhAVsAcIkSl/vrI+TGZm2lqqoMkxSueMzHAJS/kQmjGTucXbi6/uAuZcMoB/a+TMZiDalcJe+XQQ62XUfmle5sv68i7yaUoWRtzhkJpOF9zjVxYkj2X/Ir+R7jUPopmvpADpnUPyMjC6NNn3QvtVES9MDNOdYdXrZl+bHBNDxbPw6Z713wRO1bbp1HKb0voM25E8yabIN6KsTxSab5pg++HTWi7WTTAZ6a+QcNdA5SWSu7aPIJWw9NdNTlbkjO1sL4ddJR89BQKCURsepGXQ2rZcG0PfdSf39pkBToCnQFGgKbKdAA+gj+iQCPYo+w70oL9FeU+snUkry/ZpGkxDJ8JN07AFcYqTcNFWEpqT4ITS+5jWvedxucwQ6cDmp2j/74P7qH557fvWPzz+3+ocRgP7p+y8MEd0ij0WgP4Q97ygfPlwBp6XnBoxqgGnA+QCgP/Hk6pueeGIApr/h3hPD/x+m8X6YUn3K5RnGm/rgoqI/9cLzq089/8LqkwN4/hBEB/iKngbw6oHRwxPu3FndeWCsD0cLaAZKBygHRH/Xo/bNauA9ikYHANco+ylj9ZnH9cwfPBgA8k8Z7yPnhL99BJ7rP/OCSO+H4xWpXmlbDRRfeufu6svvPQT10dBYAdJonOhu0fOi+4docO87cbBoFNqaX+Mc2gvPr/4eeP5ovP/6wguP6Sq6/9EqGNbBg4GsD2kLGH9I13urr7p7d/VdjxwTjPcbn7j3eLyi0x9GrU9P6x9PbmAGgxilFPBGMeWFDZTVGPSSPjc1ZyeS4/HHEpGdNOs1ndgcAN39KL487IEz8azXU/DOHYFubHFMEE0hUh599d43IFzq996UCm0bvRlb8748xBki8XX3vg0Aek3/WLMczMlsUOkM+LJOrTE94A/opzlLU981YDFQJYDKrvujfp4RgyEnUQzmcVcjpz2cutpS+FaDNgA9qfP2BdABzYDApItnsEEPtLEWAejAc32Noqvve8oa6DUlbdLPMyyRrfAmTj6a+Y18RObJ+RGnxqR/ZFyK4aw6VDBMbwIEbgOAnlSZoVeN9A+Ajj/i3YlkscbHUS3Z2/ZiwC5/qxHUHBiSHhqgju7a1EwQxwaKa7kSUWDvfve7h0aWz/umNFLk8U2g9ja+gi55lr7WK+bo4Vx0ljOEolOiP68FQJdJh5OTZi8f48JHzVF4mj7lGvzvEgD00MX58sY3vvFxOY85KdztyaSHJvNY00pSaLVswBJTuIef2CfWznvf+97V+973vqEcSd2X+Ehkqjn7cuo69AzOkGn2bErznDICvfJu53uAJg5mZJ84naFfQLfKt1M+KLw7kenobO+k9AYHgfBtPZ1jHzpfGoCOLmgSPh064d37XuYsGRUApzXjl3PAvtfIars6nI3HZu4Dpo1tSlPeowLo3l2Glsiu9NFDXnVt0w9qmmugYMon4FfkClHaZPpN19IBdHZC9kKNY0KNPOZwzYkiqfyjY0ytb71tXo4JoJsz61vJJQA4nT/y+DZbQuX3icimj7sXOT7ZPshG1oLm71MuvCuOQfhanNj1pwbQo6s4j9FIVhzviQ9o5O/qBBy5O3wbH0JjtKznILkx9l56Y8pvbHMyaAB9yurpzzQFmgJNgaZAU2A+BRpAH9EuikWEfMpE0i0zPE65IsiOoz8J0pTzRKL4eUrNJwJVlCQCVFL6MB5vMljehgh0ADNQ9GF7fvWPjwD0Tz7//BApLWIaeK4muiuAOdD7IagMeF0NqcfVxfapoc75ajVEmX9tSTP+7U8+MQDpAXwfpveW8n1azHRNLa6GOKD8b557GHVuvDWFu9jo1BFPjXaAfSLtjdX/U5NdzW4p3AHTQOhveQJA/TAa/VufeOJhKve7d4d3mgpKJ8W8dOjoa5zG+/fPi+ROWvTnB9A8Y0XjwbHgUT3xh3XTVwNtORtkvMDpjPUbh7G+GOENlDZObWqK9NRltx5Ewj8c6+eH/l8erQ/0BfKj7cM08w+GOvJD/fVH6+BhXfqHa8X/PP+ld+88dkbgQMGhIuC/lPkZ69Ro9FMC6AxxSQ8fMCUpk+dEZFOGaxRsDFF6IMGSAXTKa5RPBsMKpk/h6ePPUGxFE1BuRVBEeacQXzuAHiNtgDrAcZxA5qyrSlsGBGssjTEiqb6dyRXEG6f0nTOP+Q5jJAA6qdA5pmWNTDVuNYC+fgbwh8wnA1Otvc7IHAMrmqfeNiAoURrWhO8xSml+T21AslRqltuTjGoxLNd5uw0AenVUYODkRJRmD8X46XNxzkLnGrlTDevukSh2ThrVAEj2jLHbnsm+dL8p17kAdCBjnFH1gKWkN54DZiYzRNY3md9a1RiHrx1AZxwGfmrW2KGvOCGZK05Izlx96oFeQgp3TnzhcWQPznfWhX6Tg9M2OjpjA86RNUTep9nXS66BvglAB+CN96XzXRaHOfty6jp0VgAmQjN7NmUrTlkDPbybjMN5MHyb808tc4IWiZB31uHd6Eb+rNlb2BrCu52/3hP/9v2UeNGjb87cbXWnN9Hz0gD0Wus7Wbn0HFL2vWoGLNGnda1bY85LzVm5a8mT8djMI6DRGmBHiixsbUy96no5Jh93RiYS2VpMWRk9wJTjI3kiWW3QaJuTaQPo62f4mAC6tVL3iznInG4D0CuQjY9xtFOuw5kYvqM333GKtZ6nXPhVsvTh2+Fx+NwpAfSqD8skCCxnM05whL/RW+LEpA/PDt+uOm+c4/RoQq/ROJWkBMe2EgcNoE9ZPf2ZpkBToCnQFGgKzKdAA+hraFfT61C4AoQTUKdchCGe48ArfQAAPYUhKdQAL1UA3HTvGiVESGSkTNuU2vnaAXQwp/Thf/3cc6u//vznB3D3ky88N6RuB0h/9r565y9GnKuvra71S+7cfQySA0hFsItGBmqLXk4kM6E431Fr/LuffHL1A08+tfqBp54aQFSR3UBrKd2nXCK6jTftL5/7/OpPP699bkg5rza3cRgPMBbY/NTqIZD81N2HvXd+GEkv8v7+Q3D6EdgO6BXlDdT/lieeXP3IUy9Z/chLnlp9/1MveRxVv0uKdEB0xiqi3zi1v/r8c4/pBVwHQBvnMN5HwHfA76HW+KPxDkD74Kjw/9m7Ey/JuqpM+LdyLqQFFWQWGV+GdsJubAV1td2INv3ndmO3EyKf2MInIDMok8xiq+BHVUaO3/qdiKfe/V4zIm9EZlZlVp271lmnhogb5+57zj777GfvZ8suH1ptceNFlW+sb9vfbz25hgVgKihNHhkrcN84v7yQrQx5clUPXZb5XLbz3lzImL1790HxPw+omMuWzCNX/Zv39oa3L8YqOCFjnUqV/zgB9Dh0QrvmIAfo1K+qW7ZsPo+ZNaoD5rYD6A6sAXk4nVJ7bWrG5FgmnD7J5HGoDWj3LNRADxhgnwSycX7LiNZP3SOXzbEwwCRDKM42zgS/5z0G8Muf9VNB7mW/655ADaUI9JyTmSNTyyd0AP1i6VYmDE60ZGXoK2UhZ37ADBkpCWKkZ8hW9jRggT0WhoBa9gKwFkA4QTIZ0bMAoJNX6H0Ba7KflD9IFpT/A7yRGWecQExBIzUTqDq7yTnlRdiuYZrQA805vDX3CgDlvU25nhSADujloDVP9ByUscc5cte9PAfnaFheACcJJopOeZoz0G8yc9G7CNBkzip/kebv+f/bXgOdIz22EjuhAphT673WeWmdpwSDfZFO5LTXzOG7CKCzH5L5radT6BZ21jqg4Lrr1z5Sz9Nh0Qg7XO530xTuFWzlN0ABTW8DnCrTk4zLsO4I/MnYrYew3QG27LPR3QB596C3zcOUvtGHuYY+B0Kte901AF0QGR2txS9DVtfBnkEWCZ61Luv5yB47DlRYh3J9/F7cC2iu8SMli9ufp17GF18X3QHYvAkmkaqvrKMEmJmX/GGxI/SZm+blsqsD6BdL5iYBdPZzMs7JP3Pb/KlMg+ORJdCL/mEX5ayIUYO9nyApNhjGLM2/TbmcHcJ8ZB8NM4e+1iIHZivfo9Gpzut0p17wba1JP+V3x5+JDPRYBaO7U9aGHW082c/09jg6my+C3qZ/EiCcpAc9ezosWwkysSey25ddHUDf5C3273QJdAl0CXQJdAlMl0AH0KfLavInU3Myjg1R5GmMp9Rc8+dkv6yKKJz8w+WDTyuAnhrbZ6i6T0+Hz80Oh88ezoYvHs3mFONo0U9PG1gKqJVNDgAHdKPjVi8cVXsAX8A5ivLWAK0L+nT/7h4ylf3mm3b3hnfs7w/v2N8b3rC7N7x6Z7dlesugnnLJbgbuoxXXf3F2NHzW2Gez4QenJy0z3IHa3VCHo5BHd27sgH+9g8qPtQW9u/Fm7KGhNxYU7r+8fzD88sHB8M69/Qb0pwG8p1yA6NST/9qxsc6Gz8wOh787OprXNl9ks4dC3nh/4t7Wo6AD8m3jXIzXnyPj52n0h/ZsxvlLi/G+Ynvn0Vg985TLfTNWYH/kqm+/taBYB+zP5TqvYy4z32/oBS5ErmQcuaKnj8T0b9vbb+MlX0EVkava6FOuxwmgO7g5PEb3hNLcwW4TAD3ZiQ6KDtCVxrtSmtNrDobJ5Jkil+v4zCoKdwfWUMRxPiXbaZMMMGON04rjyv2Snen/noUM9DjfBIuFHll/HZk8ZFij+uufa+bOVbN46pwLQPOf//N/bvUJOe3NjWSiT5mfYwDdd+IkxVQA/HHvVc7BZb9jzaX+ub7WQPcObjOFu/XAYc2hT0Yctanral0m699aSpYWkCAZLhywPh9AmCOODDy3uYEW9Td/8zdbL7uD7tFqcMyzAKAn059s0GWiEEXvrKV8EJlwyiWrhbzpr2Skm2cJXuGIS9CCfSS16vWcnAl2oO/V+Na8w1q6YNl8flIAOgdunLZ6Ncpjj08F/+szkWsAGX1Ks5ivwLmnPQP9Ix/5SNP/f/AHf9AoS696VdDJmo2Ot57R3qojrPl75tltB9DJJcFAnPsBuPWbBPCRUdYoYEKQdhr9d50AuiDB9773va1x4C+z6yqd+HiPrnNiWQa6/awCKvSTYDYN0HGTV6XTrdTaFeC8aQAd+JUAJfPFuvrzP//zVuak1r0FMJKN90L/pnYw8DuyTb1i/gf6234Z3W0vFpyQlv1Wb+5Um2WKzO8agE4WwGKycS5yFtKsn+u4avJF7Fh9peq+CnCeMaZ2uHNIgnnNC3vx1KuO1fMn0Nq58Tov8zGBsBJSxgklAc0DpF8GEHYA/eK3c5MA+qbzwf4U1jo2pLJTf/Znf9ZYqNhbKWsDyE6t7+vQ95sA6Kt+d9marYxN9mX7mOfznHRNzsn2+Tyfnq5N8JP5nP3bGSklO/T0euRkXaTUCH29TFd3AH3T2dq/1yXQJdAl0CXQJTBNAh1AnyantT4FyKn0mQ7EmgMbIyhONQeGUPLk8LrWD6348NMKoMsSlvkM4Fbv/HOzWQPRvzw7Gn60oPD+0dlpA0l/enurAZwvBZ5vz0HpR/XLF3TjAFb3c1/f/7+nJ42i/J9OT1sWOwAVqA6URon+czu7wxv2ZKPvt2x0/9YcRqlVPnongG3N73zl6Gj46tHRIPv860dHLXv+68fzjG6AbgN2t7eGn9naHn5me94OFhnzycaW1Q3sNbaMNfTkGetPbm23TGnjA/y3cS8aYHvZFRBe/83j40fjBaDPx3rUsvszTmP+6cVYydnfE5jQsvtLtjx5GifZej/G77lR2795V6b8fLyhRzfeVdn9dazo+sm2yZdsF2PVG89ctlttHhgnucp0f5Tpf+9eo6InVxnzsu+VBDDeNg8wFCzmAhr/jPUNTaZz+QqmmHI9TgAdkBLa3tTlSpTzJjX/6gGdI45TMRmPt70GOj1L92r+HJBtU3pQAU8cvgKg3CsOZAfqZwFAj/ONY4yzN82cuMpFfgFO9cl6MM/8H0dEypkkQzzZB1f5XUC5DGZAdzKZc/+pNVjHAHoF/gF1v/7rvz78xm/8RgvkWPdKtn+c7LK3ZTpw2JD5bQbQZRoBFjnztWTG6TmAQwUOfPV3zbpKTcBxBjo5c8LK0OCQBYCmke1F1L/PAoBO3wNKNLJB68xRqafnIhcBC9GFgJRkwtBjqVFq7dFjKf3Bwcd+jR0ruCRUwoCcsDfIrrVeog+XOR6fJIBegboA6ObPJgA6cABwTj7mcwB0QSLPAoBuPQP5NLbFVS+004I/NM736FDz9/d///eH97///a03V3PddgDdusme5nkSNK2furdUuY4pkTnMIzNr/DoB9OhnOtp4w/4yzpynC9hEzrGybbNPA3/rdRmAbm1qAVQA6Jusy3XmYQXNA3SO9dZNA+jmfd6j+YI5RAP2Rq56e2QyddmxofEWEGq/TC1dayJ7JL2UIFr/lvInwHdAfEAZco7ensroc9cAdM8fhpDobbr7OnRXBYpraRrrlf6qgX1TgsxWzWHvMJm01nvmxDrBmbU2OZ9VsmDZmNd5sd3Nb8A8W5D80+iXBN+xScxvNskqG7kD6Be/ndsIoLNJ2ehsSQB6zonOLyllqb+qHTaWyCoAve6/9pmwjo0B9LoH1H2h/ru1ba2nCfJN4CqdYt2zrwUKJ/BJ7+90tv+ns8PKwE9DNuxHvd9NmU92duqhG3cy7scMaR1Av07t1e/VJdAl0CXQJdAl8G8l0AH0G5gVqzIhRfHHYHPoSXThVNqiqcN9WgF0IDfAVPvmAkD//Oxw+Nujo0a7nXrm6LVligM5ZYknqxt1uNrnrQb6cK/RdM9rdZ+3e37r5GT41vHx8J1SlxyI+uItNdHnAKz7JgsZ9bh7Jcu5vp+A53og/adnh8NnDg9bD4gGJqvR7fsAeg0Q+8rtneEVi7+jGZfbnMzx1OkG9KpHLuP6263W9xzwdU+fR+PuXmq3v2NP5vxBy6CXhb3sSna/gzUKdOP89OHhAEDPWIHLbazbi7Euxmm8AhRS/7zJdlFT3HuRIT4f73H7c+qoy/Q2zrTn2ljnTZ30VWNt8pXZf3oyfOZw1sb7+UVGf8b7U1tbC7nutr7JdXtnePnO9qOxGnPo5Y35h2enw7eOT9pYBWlErnrAu7n1qu2d4Q17C1aC9vTzdwAAIABJREFUvf3hTXt7k5bm4wTQa+3hmr0aesFJAy4fcggO+MXplNIWqOLptNtcA93hM1mX6M8S/V0d8evIozrEOJPjhHWgfhYA9DjfOA4CoOivg8I9QRnuLXuBPDlh4oiMU8K7iwN5qsN32TsGCFYHRzKYx1Suq+bIGEAPU4MeRWEc1Rw4617uEQpucqmUmxy3txVAN084hZI9jiKUE5WNpAfMBPzmPA2Nr/daSwW4R6gNgbiyMzT/FupHfaUTr/W4nwUAnZM6jCP6+md2ZpzsdGECFfx7DUSpLCPmW+peelfAeO9Pz+nHcQcABMgnOIQj1P0CoN12AN2azPzbBKirGegB0Dk/nxUAHXCbGs109VUvOjSZs+4dHQq4BZ6/733va30o3P3eXQDQkzEucCS2h+yyqeVBqlwjk9TNJnf7o2ZvuU4A3T6YgBN/rtnQdUwB8RIUnj16XFd7FYBeAZUA6Oh1ryMjcdm8rEBmMud99nED6IDdZAADuxNs5t9TG1hfKdcB4HQt28V7SVCjeRG7KTY7nQ2QYTfkHeprYB+7eNn7XSa/uwagA5foK3IVaJaAYvvbVS92WQJZnI0qm4Z3lfkd9oyrZKKzkxJYYX2sW0LFs4Z6uzHb/fjHjxiONmEnWyU7gDz7TSP72CbmonHnXEZ3hI1o1V7cAfSLpX0bAXR6KH4C7x0bEoCZfSTYit9Tz38QcFiZiqtelwHoCX4XQLSK6SRrNCWj9HXdpjY8O1kTrIrlSLMfW5vmckp3Ou84C7JfYiO7R8p0kJVztPvo/XvYa9jsmLZ+67d+qwWs1prvdUwdQL/q7Onf7xLoEugS6BLoElgtgQ6g38AMcRhzAE7WFYqwHI45ieNId2BgWDEYGXTXeT2tALrMYOCzpvb5549mDTT96vFxoz+XcSz7+W17e41m+5cODlqG8Iu35rW11aquEHLLcFlkicvoBsSjKf+746Ph28cBfU/aq2n1yO/da6D8e+6/qLV3HRw0OnMg+JgevQLS6ME/+vDB8H8ePmw9sF4WvQZ4ltUsExsQK8v5dbvzpl73MMwz3Nuhd3HwlS0tk71ltC9qwAso+HtZm4t7yrp++c7O8O6D+8O778/b/XvLadFlg6PG9xufOjxs4/zLhw+Gry3qnrtvyxhfjFVPtm2sO7vDS7ZbKMELx4oC/3xowQ7JEpcZLsP970+OG+3+v1uwAxivd5axvmbnhdkrdX002S7G417GabyfPDxsMlXLXK9efTLcUa5HrgDwYcEcELnGqfBPZyWj/eiojfObxyetNweM0zt74+7eo7H+wv7BpOX7OAH0CkDFuZZ+0mBHH3IwiyMORW2cIhxRdNptBtAdWpNhLNMh9QgryLaOTBL9PaYRdxh+VgD01MVL/VX9VZ1v5JdgD84Xe2nqC/u/Wr84Ne1Dob/O+xt/ljMjdST1sgPiTJ4KzlcA/aMf/egjByoHCNDSHNQ2Kddi3SYbX1+zyvzfbQTQ46AVbIOOVvaJrPnKKgAgQZuvAb/J3LuomZnuwxnFQZWyFOSrAdGTtaQn39QYrqw+zwKATh8nmAXQnWx0TmuOOw7Kd7/73Q1Ij/PdelpWCsF6i/POmiRvNcT1wPrU1WW/0v3eod9Ilqp+2dp50hnoyXQFIJEJEH0Tx20y0FOiwHx8lgD0Okfooate5m+c7HRcsmoBhcBzJTD+63/9r3cKQAccsPvoPQEXAT0TeLeJzFJ3lfwrKF3BNOscQKCxeZZdCUBg25m7yVzW+52albwscxbgzb7SAL3ZpwVC1esyAD3Zge53ldIK68r0MjDzpjPQzZHUoPbnlIVgS9ojw1rHXxDwBwhTQf88c4Kgorvdy5qit62vZEsC3NxbaRm623vL3JxaWuCuAejJggZ0C+Kzj2nsi6teCVZIffXKCOC9sU80bA15b1Nty/HYgPACcJxfko1u7W9iW7p3PR/GbruqPPJ9ss18lnnu7Gif1LP5qj/MHpw5vuz3O4B+sWRuI4BuTWSN0WuxIem6MGHo6TdBmNomDF1jiawC0GP76SsDxziwudrF2QOdS+qatcYThKMXpCRY2DnHXpcznzIFWf/0LP1adXfWH5vad9PcM/IzPraPRk5hYsu9IoMOoF+X5ur36RLoEugS6BLoErhYAh1Av4GZ4XCWGp8OCsnadHjg6Ga0ibrl1JgSOcxIi9PZ4WHKYcfnkqVlLJypoejiWA7YxeGZunb6TQ90NyDGC28pKxigi04cXfdXjo4XYPfxI5p2tc5lMgM1//3+/vDq3d1HdcTVux5fjQ68ZR6fNWAX2PuN4+MGpqfJbJfZDSIGGv/GAkD/lYODObC+tdXA9Xr30wUtOPp29/4/DUCfg+gyr7kbT8+H4WU7261WuaxrGe0/u8hA/1kZXkvGK1NaRncypY3zS0ezljn+L6enra73fqMt3xp+7f6Lhv90//7wa/fvN/B3niU+B/0fOV0WNPOA+aPzswag/+XDh228ZHLaAOt5gMI7FxnietnYMvzVLpfdf9FFvo8y0I+PGx18xkrO5NfGu6iHnvECu3faWIc25nqFcp1sv3F81GQKRP+bw8P5WBeyfdPe7vDO/YM2ZgC6cRovGvdlY5Vlj4WAfAUkkOmXj2bDl46O2lcyXnTz/+n+i5pc1XD3rsIWsCzP/3EC6Ne9Ji8CaIAzdAsg4jYD6AAk9NkOnhzLqR25KYC+TLbPAoA+V5cCY86bk6DWNAQQXOUiv5qhnNqdfsP/BTSXuZDgM063MVXsumPgGEk9Po5IWV3r0pmOAfTQqeo5a5L1OwYVpow1siZvzV4e2RjnbQPQa5Yku0ddQI1jqMqVA19GhcwKz1Dr0Va5cPqnjqYMPYC8xmGVMjj6ZQ6xpxVArzSssvGT/QIoSe1JPbkkS5wjzxzkgK+ZvP/GLlqs8dBUohR2X731GHsSIKBG8nve854GyNCpAdCWZdjeNgAdiL5pBjr7/lkF0KforimfCWjzV3/1V8OHPvSh1sg1wKZ5CuRLoEYtvXIXMtDpbPuA53T+SvbdphnoAUfZk6F/1dtnrjMDnfxrKZNlFOfYPwJ4A8UC7o0ZfqYC6OxJumTT0gpT5tw6n7kJAL1mAAOUAppgWAH0Ak7IK4Gf9Lf3G/3KRll21X2BjQ7U0eyX7Cs+Cr1ABXsv/c0uti9oq/aF+pt3DUAPpXQYG/zd/gi42uSq75A8Aw6zUVKCRg80C1MOICzsLZusf+MUnOYd0YPelz3Ynmvd3bbLXJZEklKGYVfQ84GFAcb8S5b+qkCA2w6gCxiVZa1Zc2Hx0bORPvCBDwz/7b/9t7beEoh9HX632wig25NSPg6AHnAZy0xsUHPWHKCD6CIsBMv2malzexmATseG5cqaEdhsDlqf/p7LvpcMcb0x5ntV71YGIjYgn6vgVc0z2McEiLC/nVfTLjqvJiCdjk5jA6WMkvFVv23Wv77Onw6gT50l/XNdAl0CXQJdAl0Cm0mgA+ibyW3lt8aZmgzq0I8yoELjw4BmuDHgGI3LrlBpOog4+NUascu+4+DtwOLgojkwJ5LRIfyuAuhA8y/OZsMXjmbDV4/mlOBozNFrh/5cLzv6ra2uNkB6+wW1uS+SWWjWU6v7+6cnDYxFC66XzZzrNTs7DZT+tYP7jcodcCyzvdHDl5sDdwHlmuz2jx8eDv/vw4fDxw8ftproyVo33l/ZPxh++eB+A3plN7cs5+3tF9yvjhvluLH+8+mc0l4d+L+ZHQ6fOpwN/3B6Mr/3MLQxtbEuAHR1xQNWV3Ae4Dwf62nrP304a+PUvneS+91rzyloIBT2wH811413FT28AIJ/Pj1pY5aBTqafmh02UDqBCTL5f3F//xEoDaBGYW+8qQEfGahLH9m6Xxvrw4dNDu4TKvm37+23sRqzwAdjJd9lYL/7e9dkaqwy5I3TeMk3781vvC7zYAGgz4MWBAO8kOWgvrcOoN+Awl3cclXpjA6gX6/c4zjkHJRlEAo7wNhVLveLw8Ceae8MOOXeyb4ClobaFCA4NWNq2dg4MjlJ4vhPpkEcOVOeaQygB+y25jmL4oAZ09pOuXfNKhtTtHLo3DYAnY0S0Ij9EVCMA61S73MuBSAQYFDr0Va5BHjhGHO/D3/4w60BcwEKeXccVrlfzWR5WgH0ShPL2ZZMf3JOkAs5AkqS4WOuLKtlPJ6LuQe5c3iHXjt2pTlv/iVL0u+kNqt+WY3nDqBfXJ7mpuUyRdc87s9kjukFgPzRH/3R8Md//MdN95tbAFy6k3M9FKYYQnLddgDdOSzr1HpIVpp+k32rBlQDAIF1fgNAAXi6TgCd/KNf6QzjTwBUnSfOsADCAAUprVIDHXy+A+jPSy0sAnqBSQHdBJxFToCWBH7qgSjmfhhylq3VuqYAu9jwwohnn/AbepmRwKswkwhM1CqYtEof3DUA3XhTIkhfExM20XtVzuxWAUB0GACt7s3WRphO2DkB5zYN/Ez2aRgDrDNzYhPbcpPnXuc7zmXYqdgOGl1FZ2nYgmKXTA1svisAehiXKiMZAB14XgH00IOvI9OLPnsbAXTgufObvdz+ZF0Ah80BczW6TCJPfJJA7XWDl8fyWAagf+xjH3v0m9aM/TI6r9oUzn2A6TRr1rjsrTXonp42t81lfS1P4PnCyoImXtBcmJ+WBc6Y29ZIWN2yTsjLeO0BGnubTURPa/V+HUC/6krq3+8S6BLoEugS6BJYLYEOoN/ADKmZmozFSqUZxz+nvwMDYMchQtT+souTJFl+nEWMrFACLqPb4sBOrS89gCO18ozhrgLoXzyaNZruTx4+bJnMqaUNUH3T7t7wxr3d1v/87t4AgJV1/NIFEA30XF4BfGg1u2VgoyqXxZ0MbFnYspLnWc3nwyt3dof/cHAw/OrB/eEXOZi2tlr2u1bzmh+eP1+vXQb2J4x7ZuyHLZv7oIGt94bXowJf0Ky7H+Jy4LZs72XjBecb6+z8bJidnTeQN1nYyRg3VqA2AD206DKvX3xvDiBXUBogH9BY/9nZbD7ew4etTjtQ2FjJst1rMV7AuXFqy8nhhwY8z8d7cca4sYLefmF//xHg792h3W8BCiPq+R+dzQFuYzUPPnH4sMn1i0dHbZzzIIGtRuFvrAIIWka7sS7ku2y9ZR4Y87+cnTa5ztuDBtobp/HKvicL8kU9b5wZ7zJZdAD9BhTu4pYdQL852S67M+dvBUuvSv9YA7+SsRKwDnAg21wTcMYp+c53vrM57TkSr3IBbmtt0GW01qt+YwygV+csB0ecpptmm1RnbQ2iA0jfNgCdnoujmhPoT//0T1sDFISmV+/doW/kYEqt24vodGs9eXIGyCejPe+NfJPRLqvdHMm9nlYAPTSx5oN18id/8ietcRRWB6BAhTiqOQPjoJySAUd2ybRJQEuoyjlE/X/WIluWozHOxmUA4U0DxVUu5t//+l//qzXgRqXwDIV7z0C/iva82ncDJJpHqKb/9//+36058yQjlpO7Aol3CUCnr6K7jTtOcGDKJoCXtRg2DkHR1roGvONUv04AXWBS9LU/L6uRTdcmk8/nOfu1dWug57eehQx0OjBscvRSdDcdG1uBzMPuYb7Y6xPEcJkdEVss1OIAc3tE6LNlS6cGtcCnBPJ7l1Przt81AL2C2pUlZ9PyE5UN0DrPO1TqJCwAPlPtEr6fqQFsyzRrzVyu2exT9vOraev1v10ZGQVx1AAO9l+CovjDEgg5Zq6ov3oXAHTguUYvS3qxBvV0fwXQrwoUV7ncRgCdLqsBXgnANAfosewnbNOUZxEY7f/S1p9xQwuMwRpCJkDtrEt7ZKVjp2cTpFfXjt8Oq4PeOdOepFWqd7+Tkj16OiDlCgDtv/3bv918rYB09rh5vYrpMyWBwlpqvbgvXW18YXnJOLJf1kDVDqBvMmP6d7oEugS6BLoEugSmS6AD6NNltfKTlcoLYB2nxic/+clHdGkOEiIQHVA5MR0YHFw1keCui5zHMs8DJjDOUsNMv+zg56AYaj8R6BwuPo+qLDUrGXZ3jcL9M7PD4WMPHw4fA6AfHQ0/OjtrDeiJAv0dCyp0ta8BnK/a2W3Z0VOuWrMcUPqRhw+G/+fBg+EjD37cfgOgijocBbiM5nft328U8T+9vd0owfW1Drq657LBgeffOTkZPs3Yns0Gz+BzqaX9ht29BvACY1NLexXQn2cB6LdD+jA08FgN8L9Qs1wd9LOzBlZ78v9w//7wHw60gzb2l27Nwf5KZ09+xirjWvv80VHLvjdewQTG+u+2toeXB0BfgOj3RzXll8m5ylYt8b94oGb5wwZ8C1g4PBO4cNbe4X801vv3W615YwXaj98hxoE21tOTVgfeOI1X/fpkxLea6gD0hWzVVJ8i11ZnflFj/cfnZ8NfPJjTw5MtWbTxmgfb23O53r/fMueNM7K9mCB+aIEvDkMORnoOLdkgDl4OVjXC2MEN1fg4wnjKXPaZZK1Wp1H+PPUe9XMOZqEn44QLNZv+ttdA7xnom7zxx/8dDglzy/rQWx/WhjUCOAjNuv0T8JoWR/1ltUxv8onGAHoC3fQA/imZY6vGV521NYsKUHGdADo9lKw0ton7hy6wOu05beII5oQK/TpHT6Vc58AK4K3ObgAeICvANdSmQLLLLjqNDZQMdJnWoTPWA0LVdNXcv9YZrDJTi5FTTaYrEMp8Ypf5jmdWYkfPwRedyRH4wQ9+sDUO8tCN6jm0QkW6CRX4Zc+97P9rMKXxeR6NXMgzVNEZX4DiddcJ2bJf7QF6dm1sXHJlywJgNJm17FltWWBLB9B7BvpFNoos3ADoAo9TssOaMnc1Z5YKzN72DHT7QqWiV8M0YME4Q3uKHrDmQz1tLdKFmCf0AKjrBNAFm9CJAry9i9C5jwNjfC4lVdir3k+AifpMPQN9Lg37WK2RbT/6wz/8w8a+YN4n659cEzgCZGJDrKu7nf2tEXY6Vp/QuesB5fQ1+ziMeACsVYx49X3eNQB9yvpa5zM1eJSd4x1q3mcNeASgA9O0SpW/yfpfZ3y34bPmHntBAwbyj6Xl3Kg8B9shdmYNkBo/w20H0Nmn0cdsJIkrSV4RBPP7v//7rZkHV6Xyr7K5TQB6/KH8liklaX0keIKOq0HK9nVzIPMgZ6VVZSpWze1lALpApYuCT8a1zb2X1Gjng3EesIa1GlxE5oKCa2mj+EXY3vZ5jQ4PW4RnWqbD7Qm+n5aa6nS1858zCVvemSklwejqymTRAfTboPX6GLoEugS6BLoEnmYJdAD9mt5unNscg6IuZVJoKEYTfSoClYMjlEEODKH1Eom7jL60RvCi9uE8cSjWLwPQ/bv/T2NQxtnK8LqrGeiotIGZMoK/dnw0AKk1gKfs7V/cP2j1qNGiv1zb3m6041OuAKd695yDvA+Gjz54MPzz2fPA6cu2t1vGMRBdfW1/B6DrK4Aua/3bx8fDdxa1tL9wdNSo578wmw33722172gAdPfS1ECfAvI2J0za+XkDkAUV/NVCLgIA/L5MaSAymejJ5WXb2gvlAkBHhW+sxoxa3Vg/P5sNPz47fzRW32/07W2891tt+SlXla37JwjC+zTOfz07bf1bF5Trv3SwP7xxd+/RWH9qVLMceI6+X2ACAH0+1qNWuz5y1QtwMM48+5SxVtliNiBTFPHG/I+nJ4vxnrWAicgV9b659jPb8zlX50H9zccJoDuMjekKQ1u4ScYFoMkhmA5yMBagIzhHk0Haa6APDWyrlH1qrslEAAwIXgrQBFzy5/QVaArlJscD2mQO+DT7hOxarWZsTK1ZOXX+P+7PxeFifnK0cUjoOaNS69t8TlAJ0DIZtaL7OSKvWjfvqs88BtAD7HKycrpwdLz+9a/fqE4l+dAdoYXnlOQMl6Xpua8TQOc8kiWlGXMcP/rq+JEdCtgSkMfRzzGUxj7JOqAzkpFjTo/nftYER9WUy3MDsDXzpNo57CkAlQb0SbaJcT+NAHoCFULlLCsfkCZQodZc5HDjeOOAqxk0U+TtM1WvYTOi10I5zDkc0M6cSUCEfpkDtAPoHUAPkFgDjQBPCQJx7kmGVQKm2BmCpjqAPq/dfNMAunUt+85apudDuzsOjHGuDZ0sW6SyuVQd0wH0uTRS7zaU4jUDnf0XHwGZC8wy5/WbMBbY99juAvEBM9ZYGpCIzgaahxEPmL6KEa++z2cdQGfTxxcjgC37r/2xJlUA4AT+aOSc4LapVPlT9+nb+DlgucxfjU1vLjo76s1rwY5ARnNwWeDN+AydGvb0H7A6jR5alaDyOOQDJE7AqGeOv848AaS+//3vH37v936vzYNljB6bjPO2AOg1cEQgNB+oxmcA3NW8+/o56yN05/yiCZyrdOnryGRVBjqZCwDT1+DgGhTm3OC3Nawu3lX2QcB4LjL3jq13vWdLzXu2S4J5PduY4eyi50niU8ptkptzDn3NThJwrEVH0910dR17B9DXmSn9s10CXQJdAl0CXQLrS6AD6OvL7MJvMHwSUS5bjhPTYUoEanXciqwMLSFDET0bCisHiRoZWX8EgMBAE4UoItHhIRGty2rOMk7jbNfXLFQHjLsKoMu0/ouHP26Z4TKtZ2dnLRsYRI5S/V337w/vkmm9vTMAXWUF10zry153Kp0DTgPU62U8Pzg7H2QkA04B6MBTwOnLFkD9GDj94elpA3S/cXzU6n7/7dHR8LfHR61/ydbW8MqWIb/TgGL3Acar3T71er4q+9CA7tCYqxMfOnayASK7t9947c5Oo6D3u+jGc8msz1j1MrkzVpn3Pv+q7Z1BZr/7yBR3z01k+91GZz+nXJeNHyp2/Rv25rIwZoEF7XcXoP8L1sQJuc4bJoLIVhCAcUa2b9szzv3hnQf7bU5MvSLbh+oTNir7OZ39905PHsn2xVtzgN79BT4Y5yu35+Ot9eXHh//HlYFeI/WjMxINvwmA7h6cA0BNIFZqX+s7gD5/yx1An7rCXvi5OFMAgpzJafa+ONvsr6GG5cRIIIGsntDicXysm6G12Yj/7bcqgM7pkaA6z8bpEfBnKj1q/QX34KwN+4zACrYAoNQ6v04Anb2QDDi2Ss2SqbLlBE7dW6B46An1dEUcpQD0AN6CbwSBpHH+CCrQpjrLzAm2EOcSGXCipgHQf/d3f3d43/ve1zKaQgPpGZ5GAJ0+jx4mZ0GbgG17TIIg9Mky5HirDsCpc99crsxH3qcMfrT81meyT71HWWWa+d4B9F9tWUscxGHP0D+p2vBT3/fj+lzmVXQbvW9OASDCDGFu0W9h6xIIUudVz0C/uQx0egPoR6/KRA/gMM4Q5cAP+AUoCBvJmGa8A+jzlWXeA9QCwAJf+As0QHeyCzPvw4iySUYmmQfEA85bW/FP2N+z/9ovw74CMJpyPesAur039mm1c9glroDo7KMEsJFtGG82CWab8l5uy2c8v4QSNokgSnZbyk+YkzXg0fybAijf5gx0z+uMHNuInVTtJkAqAJ2Nah6kln3NIN703d0WAL2WZBEwwSYFAAPQE+xqDlSfpPURHZf1YY1sclYiv1U10MOapU9ANsC+BifZt+jGnGnoyNjTAPVc3q1n8549J/Dce/Dv7JZk1ZvnqXW/qswC2bHpwzBjXwjbln8Ly1OC78P2VAPaOoC+6Qrq3+sS6BLoEugS6BKYJoEOoE+T06Wfqo4BhmJqfjKAYlDqU/eH4cwgA2Qzsjgp8n/66qiWZcaxlIyrmuG4DEAPmFPrrAWkYAzeVQD9Uw1An2eFA6YBv8fD0Opa/+r9+w1E11qt70X97Frr+9IXufhAMo9lH6t9DUD/1/OzVgMbMA881wDJqLwDolfgFIj9laOj4e+Oj1qWNMBf1jww3fh+bmd3+Lnd3UZV/tb9/ZZ9re73JteX0ZgfHjYac7/x/ZPTRm9uvM/t7Q/P7e0Nz+3vt9973c5uqwf+kwVAB5Ib61eOj1rvHm28R8fD+XDevme86srPx7rXxruJbGWPG+enD2ctcxzFfaOPPz0dXrezMx/vvgz03QbYGy9AvF7qvGe8VbbuEbm611v29oe37s/HSubrXgIQyBXQ/+nZbPjO8XEb5/dPT1rwAID+uf299jt+L+NVE/6i63FmoDvEJUNcXyP/V+mNZTIKFSSHtftVJgwBQD0DvQPo666vOBmzT5lTydjXp/yIuQdA52iyP8o0Ed1v79QDX+N8e1J1IMcAevZwPcdZMqMBEeteqxwrwOrrBNC9g9ArjgGQapdwEKXkhPXPsZTGkcSRQ1dwLAsA1FDyp+a5PvVWgYqr6l5Wea1yEAVA56TkbOJYYmsFQE/GX810DWBxFyncyTk6npzZiWxOtSaB5ZrgDdldyTSsDsCp8zB10BMkyiGupji6be+4ZkyGalu/LGOyZ6D3DHRzj15LNiHHsYDjZBP6d7pSC7NBssCqw7gD6DcHoANU2XWhnqajAQubUk93AH2ucem/zHu9ec/eMfftvwFr6O1kHOqXlcRYpcfp7LA82OvQxGN5QDUuEAJIZf/1W4KeBD8BZqZc7iuIT2knoLHgWv4KWcfAqbvqZ7js2QOMC9zL88pAD1W5AMdcbCb2WUCvgGB6vphqJ172u3fl/2t2sYQSQRsa26SWLohdLODRnF+WRFKf+zYC6JVtYMxExeZM87ye1VnAfAhj0ybrejwXbgOAnrJx3jEdR6+FlcE8sN8HOK8JPsBy64EO0metWDeV6n3q/F8FoNdAX7oPy4dWzx/mYWjk9QJdwrZVP8fHQmdX3Z3AaWs7NdCxh7guC+4mv7AE6sfnFPJISZVlTE/soehjgbQCWCQ86J25cg4l4wQTGBu2AOcGPR+2s5refi9YXaIXm97ZO218Ppz6fvrnugS6BLoEugS6BO6yBDqAfk1vzyHY4ZRD00EqgLeaT8ma06NzjYHEKAttkUMroySZXxUEAHzJ3OIgZZyLWk9bVQM949H7fDKw7nINdMDuF2ez4Yv0z10dAAAgAElEQVRHR8MPGOnD+XByPgw794bhTbt7wxsFJuzttXrdAE5tWTbwslcv+zgZ6H/JiH3woGVJPzg/Gx6cnzf683c1oP5g+Pf7By0jHaj+01tbL6DuBrp/+Wg2fHkmQ3o2/P3JyQD4VQMc6C7DGmDexry717LPAdubXMDkz81mw+ePZg2sl+WN3vyHZ6fDW/b2hjfvAnn93l4DwX9+b3d4ydbzgDIA/UtHs5bJ/eXZrGV2G+ffHx8P94Z7wxv2dudj3Z3L13j1mwDoPzg9mY/Ve5zN2li/ezofr7r1xvmW3b2Wje43X7+71/69XoIQ5rKdNaDfOI2XzH3HcwpMyFjJdkwDP0XO6shnrJ+fHQ7fNNaT4zZmIHlk6/7kaqx+/zYA6BxxqTUna7PW1qKH1r0cShO8Q98FjKJXZNl1AL0D6OvOKZ+vGVKyeUL3qA9wHqdLgtE4nkKJaQ+1lwa83YTmdJNxj7/ztADo1nOoelPbPI7N+sycT8mq58yJU4XDhc0S3cNuSZ1A2TmpFa4HwqeW+NQyBJzWHERsK5TwnPaae48dRHFQCq6ojinBiEAEmUJ3GUC3XlLflpxT35bjS0bPRZn+3tO6VxyjWYeybQAwAPTU7GW7pmavNZmavRf9VgfQO4BuXnC0CwAJgwQAKvofUALIS5ZVdbBXytIOoHcAfV19tu7nA5QIHAKYCOIKAA78+cAHPtAaoGEKCLhK//ktGZlpKXGSjNV1x85mYu9r/BOp0013C0ZMrV+AjwCVBFxN+R1rFOjCP6G3FyRwDtPJ0wigByDTsznsu1pAJ8ATwKrOA7Jg57CZsO5kXx7Xwb4MYJvyTm7DZ1Ibnm3PLg6Iyj4JfbaeDRgmqYClKcW07DluI4AeYFhvHrAtBaoAQCMLvecV9GtdePdsXm1Vzfep7/M2AOgJ9A3Tnf2crc0fap9PVrfzRS295N+VcKKL6CHrw5kiOs9c0aauj2UAuiDe0LI7L5pzF2WW+x1BDWm+kxIl9XzJrxq6fklTfpdO5b917wDPziVTxl5LdZnnsbPpbLa+IN8E+pJRbPzKTEL/Oh9pAPSA5/oOoE9dTf1zXQJdAl0CXQJdAssl0AH0a5odjJbUJAWgi8bWHKY4FdNSt47DSCRjaAlTYy5RjpXisWaSckzXyM1Evo4fg7HucKeJ/GR8OTxrxnJXD7aAbNnKPzg5bdnVsqPPhqFRuMsw/untndbv37vXQEzg+bQK6HMJhrpbDXQ08bLd/+LBj4d/PjsbgKmHZ+fDK3a2h/94//7w7oP7LQv9J7e3Wzb3S7a3X/Bb/3h62uqda8Bp9OKp2y2jGqj9pr05KN0A373d4TU7mwHoAgu+NDsavghAPz4evqWdHDfg3/3dW9/a4s8VUPZsxun7eoB0xkuGGSvgvAH/DVDfDEAnF/IAngPsv3livCdtvK/Y3nk0vjpWmd31St1zY/W85Prt45PhX85OF+D+7qOAioDp6PzXvcjFWCNbcpmP97gFS8iSn49zLtvIeVlgwePMQAd2W/vRA0AmUcj6TQB03wloro9TjhO8A+jzmdUp3NddYUML7rIf2kOBrsni0ZtjqVnHOZNMDs6IOA/0nC6hPeWMmeKsWH+kq7/xtADoZM65xGEEbI1DaMyMwynM2c7pHmdgsju8S7pG41xORoS/A1dlMugF87mPNjWrkSOOY0iT6UXHpaFJDTMBwC1ZJJxvVXdVCvK7DKCTsww4rWbAkQdnWajUrY+LMmjWWQMVOCA/DmKN3UvO3p85I1PlPe95T+uXOYY7gN4BdHOPrsm5SW9Ny2jVnG3q+Si1bfWV8rYD6B1AX0ePbfLZmwDQ7WPO5ZoAswBNzgj2VC21bpN1WANHpj5HDX4C+oc5RO//AmoBd5MBao1Nufgiqp+hMl3dZT/DsmcfB5LJ1oy9ytcTNhh+llr6JvujPRKw5rwETAWCBRwE1j0Ju3XKe173M6GxZtsDlMMqQlZJEtGzTwTasQUFU7qScbzsN28jgO4MnMx6zwvwDIBeqcrZZOwijc2cpJmp7Eur3sNtANDJwH6cJsg164MOzR7O3qf3ogOtq1CcOxMIzNX4RWsC0tSM51UAut9OjXVBStG1tbSROZj169wDoM5ZotoeArwTiOt9e/5kdQuUYQdrnmXKFaan+FbC9ERXkxXZWCfseWcdZ99xSZsKoAswZleldQB9ylvon+kS6BLoEugS6BJYLYEOoF/TDHGIFIWdTHHOTI5jWZ+VPpNxw8DWGGk10rzWt6kHZUZVKJFqfaFl4LlHYkAGxOeMYkAlA1Wk510F0E+BVOfnLfP8/Px5wNszAzRBpFv35EwPj9o6rxiA3urNnp0Nf/7wwfCRBz8ePvLgwfDDs7NBljbK+Fft7A6/fv/+8Bv3XzT8ysHB8BPonhZ08RWsR1X+2dls+OzssGXMf8/hQjs9abXIQ4MuU7pRpC9qfq8z3nwWsJs64GqCy9BGcf+DRUZ2y47e2W1Z7m/e22+Z0zLncwGKjbON9xDYf9zGabyCETJW30OpPh/v8kzrVc8A1DdW1PZqrRunjHdjVkc+WfLA6YzVb9XL9zNez5ux/ujsbDHWOW27585Ya8b9VBl7522si5rwXzfWo/lYzbF51vmcht9YyZeMbgOALtiGDopOit7Rc0JsclkbVQe5h3/jDOoZ6B1A32ROCfRIoBcQ2qEfkKLnvODg1cyzZDZw3Faa02QqcjhzjsQRt8l4Nv3O0wKgk3NoXVFz14yhKhtgad4Bh06cxHqZaAG16aC8U//OYaqhfwfqske0qcwBHEmAc85rPcc12es5lNAmauyuZPhwgFUAPbWWZY3cZQCdPJN9z+ZMZj57L7WLBStwuoVmfWqgwkXrIDYn+cVx6PdTa55DOPLXL/utDqB3AN38oscrXagsVmtaAyixK8xfQAtAzhzW1wDjDqB3AH3TPXvq964bQHee5wtI4KAzOrpjzf9NCRyZOvbY6HS3rM8/+IM/eNSsP3ujtWYPTobj1NrcxlqZrQDHycxnQ9xVP8My2Y5Lmfz1X//1o5JD7J1Q5SfwM2WFKvAu0PO9731vA1EBWuylgG5TAcJ13v2T+Kx5Zh6w7dklKK419gkQMNTZAggClk6td30bAXTvO+/e84blQQZ61p8e2Bn7F4CerGvBBFe9bgOAHsaB2OTZy9nq5naCngUEpfSB3jzJ2Q6QHWZOc4Ns0qaW51oGoGNAoNvSjCclper8G5dV8PcwI9QgFwA6cNv71rucVdnBzkZ51977lGscoCPwhL7+4Ac/2PYLY9ToaTaR++prBvqYoasGKHYAfcpb6J/pEugS6BLoEugSWC2BDqBvOEMYOozF0DMxmpMVBQwIJaEIXFlaydRiLDImOZQZvHFqciTXmpUiUkMfVJ1FU4fLgAxtql7mVyhV7zKAPvX5N/kcYB6QDDT94enp8NGHD4ZG4f7wwfAQWr+4ZIkD0P/TAkAHMDe6+K2tBqrmmtf6nrX62ejKL6z1LXN5b2947aIu+bjW99TnQA0PkEblLiP764ua67L1H9UE391t4G7A8FoT/N/U+j45Hv7hZFTrewEOo5nPeJdRla8at9rwGeu83jpAutSGX9RbR+GesY5rw7+w5vvxI9m+oOb73l4LSjDecc33qXKtteGB6Bmrng4IOI+6fT7W1bXhH2cGOgdGpe9KpqKe42vdq1JtOzh6ltS07Bnoc2muykDnJABkcaDpHYLz9xrV7r1V1oDQ7+s5VkN5mAwGh/Wp9NfrvvOb+rx5Y48yh+yV9k8NmJJoeXsWkDaZsxwXoavmqOVosZfpySL1njkY4pTkWHhcWT1PC4DO3gA+a4DxWqexypKNEocOUIu9ks/SMZxoGgA9YDdne7Iy9L6/LvW+zJVQxuozd/Qcc9YIx5i1Fce0IIAw95hzyRxjG7HDrMm7WAOdnDnuzb0EKrAt6Yo4IfXWUDJvroMuFM224AONrnKZG/QQitK0DqD/ass2NB+9gwSmLLPpbzqw4Kb0+br3TSCGPcB8TYBNGHMEZdAvdIRAG47f6Al9daSvAtAFKAPgAfHWeAI9fL/W4pUph94VgMmRn3dFJ/jttKlBPikRIciEDkzgIR0Zh72+Or6nytCZE6Cr2QcTKK23X8pwTc3lUEULzl52RX5AXHKgU+J0f5w10KOfwmxizWj2lpu66KyaARy2lWRD5ndvAkCvmZpkD9wxBwWoBhjx/uxjadVOXFcm5iC7HSCDvl1v7/OsGt3NH0H+5tGUK/pKEJrm/mTF73GXS8XVZ69Bw6HBt+48r/XChgCkC+yznukIvXkVHw6dEhmx14FemgzbMPDofSfv43HZrVPe87qfIYsEVrBLyMf8ZqMl6FIv8JVvjO1eM4BX/d5tBNAz581/z5ua7/aTennW6H9nFvuMZt1d9XpSADodENva8wuCS8s+wvdIv7CFPL99OWc5fXyT9h5rJ1nh5kf2YrZT1hU9uApMXwWgu0/KKdjfjEnzO+tcVZ8Cz+lTIDvdyUax5wpiZX/bx6Ze5Bm2pwqgk1Huba0k4UpfE67oJucBjW2eEjl6z9lroE99E/1zXQJdAl0CXQJdAhdLoAPoG84MBo4oWwajXqSlQzAnBudlKHgcyBNN7lDMMRSHB4PG/zMGORodphiOOVQl6nITJ0sH0Nd/scDzfz07Hf719Gz4x9OT4eOHh8NfHz4cPv7w4SDzXVaxBjT9tYP7w6/df9HwS/v7jSY+dPEVQAeY/83scPg0J+Fs1rLB1f/Wy+J++97e8La9/Ub7DZBGU/6KUa3vqU8BQP/qAkAH7vrz146Oh++3bHcA8k7rAbzP7e+33x0D6H9zeDh8ejFe9cgz1vv37rXPa75vnK9Z3G9TAD1jBfajYzdmNPSy4gPOy0B/bm9/eG5/ThtfL7Tqnz6cNfn6fmSLOWA+1r3hbfv7LXjgNQD/3d1Gs7/uBUA3Vr/xlaP5GJtsj48bE0KCCWShZ6x6QRUXXY8TQHegjqOH8waAmzIODmnrXvRcosY5R5Jponco7hnoqwF0QHFAgByEQ5VdnQGcMdgDtLy3yNoectcB9GRCmYvmpDll/+R0AaBzNqY+HgCXc40jhYySrcgxEzBEjy7PZ3wW6CELnZOBfMfZBOvO+6mff1oAdA7g2CzkGepCfXXqsktq3fPYMnrBD95VmHjiUJNFIfMqGVgcWaGxnGrnWBe5r969w7TBZgrY4N0nA8yY6LxQbdJfxmgeue4qgO4ZAHSRdQIVOCWvmum/at5zDKtrylEM9IzDz9z5L//lvzQafX0H0DuAftE8sgdobBTASgAWZ6fQINPh2euA4KFy5YivmZqrAHTARABl+sD37CP0WK1byzmdoDU64joBdGvTedB9/X6yfPWbUHLTYwleJL+AFPZRe95dBNAF5MQW0gPXAEzaVDB36j5dP2cuhMJcX4PFxmXUgBnXVQN9nLnNJ5B1YF7KvASwAl4A0WlXAdA9d82YBKKzs7IW3TslWKaylBgrsDwAYrJwAWr21KchA90zxm7gV4me0IfVix3imVOqzzoMkG5OVUYe8hbol1YBZXJPQMfUbNtN5v1Nf4dOiq3ONgtjED1b/VyePXKYmoV9GwH0BEg403hetavpCvTl9RKUmuen2/Lsoa+/ynt5UgC695HzGttcUIlkIj150A/0jr04QZ38nAJhc841V3JGcL8ETdN7WR/OeOZIWKVW7Z03DaBHZ3pu2eHJEqdDEwgG2Ga3aAKhpl5h+NNjbQhjCN9xAoLpiSRf6S8q+Rn51lrzxtIB9Klvon+uS6BLoEugS6BL4GIJdAB9w5nBiVENQNRUnECaf4+RJ0MuEY6yIDjZc1DmeIxx44CWiPtkT8WJs0l2YQfQ13+xD84A56cNPP8u8HsBKH9qNmvU8C/e2mpNNvS7798f/uPBi4Zf2N9vdc8bxdPoJ9Gfu8enZgHQT4b/20D000anDkB/+/5+q50N5H3Nzs7wsxsC6Gpyz8Hd4wGl+Vca6DunYXdfWfN+47kFaO93X1Yo3GWgfwrt/2K83z05XsjidHjRvXvD2/f221h9P/d6teCPJUDxKunLQG9jXQDSGStgWl124wWiy0BvQQYLGdV7qtWe8Xpm78y78w4zVj2Auz0/59CGALqxCkZ4BKQv5AxAn8tipwH15NPA+/3bAaDXyPAwZaRfVf5h2bvj2A57hszPSkHJ2dcB9NUAOudR6nlXWmx/rsBkdZCH5SQBWRyrdxlAz7xLhgrHoj0x7C0ckcnA0XM8xAnBSZBa2pwtCWDjnAFGpBwKh0tABA4Y12V1FdffLf7tN54WAB2gHYp1841TPfZMBa68nwpQh+JQn5I2nIm1ee+Zv3rOH78HvJCtNeXilItz1nwJTaTee65Z55V6MU6vAHep0ykw4K4C6Jxq5JuAgpQRopuTvVsz/YFRU7NoV70LNuyHP/zh1sz76CnvMA46/TLb9aYzrZNdTG+SjQwhDfV8QA69gKTol3UzkMjH/c310OjLpOY41qwPgWU9A/2FM6muQ851QAPAQeNQ92/JYMVkIBiD4z3A0ni/XAWg2zNSWiIO9+wFY30QENAcvk4A3fwL24p5WQOSNqFsTkZsAgCMmy7TBCTdRQDdukypFr19O4EG9oebusyPmgGcvS5AZn73JjLQ2T5pAPRkMvvNZKkKZMtcJJNN2Oiq7NhKqc+sF8CYM4HP1aDEKTIP5XBKzNXsScGPTwOAXs9RbM7YoHo2fc5BgHI2KGAU2Jd1br+1RwNTJVkIhk0gLfunUjEDCGO/XDVYYsr7u6nPeF7y0fzZ/ijYj+0Wf5ie3ZWM4Kl+rtsIoNu3zAPN8wowxCbBDqgXnQZEB66aJyk9Zb5c9XpSADrdmKA3gampea6nWxJYSx8InNXotQRK6xNARGbuZQ1YP3S/M6CgA43Nxoa9rOTTTQLo1W6gD/7n//yfDUTXsx2M0T7sHfP5mufGPvXK/X0egJ7s9pT99O/shrBb6KsdQReHGTB2eQKAZMR3AH3qm+if6xLoEugS6BLoErhYAh1AX2NmJBKZUchAqwdgzttEXTJkHXYdfBnMnHRpNQOdYyUZnQ4WOXwxrDlB4kBw2IrzKIeqywCBDqBPe7Gt5vmijrP62YDob54cD2qKowmX6axX4xzgrEY3YPeX9w+GXzo4aIDpsguA/kmA9KHa4ocNPNcAvUB4gOs7ZKC3jO7dASC9KYD+7QagL0D0BYAuY/q7CwD91YDenZ2WJd1+9wIA/ZOHD9tYjdnYM96f2JoD6L7j+8b56gUwLft+3etfFgB6QOkA6PqXbm03QNp4ZaBHRmju6/XF2Wz45Gw+VgEDZGq8D8/Pmkx9rwLoxnsVAP3rAfubbI9bgMLJAkAnD0A9+QS8vw0Z6OP3EvCy9vlzBZqWvU+H45SF4Bih/ziQ9PRbB9BXA+iyMkINGpC4ZsRF7nGMc9xVh6Q/c6zeFQA9joBkp1YKbXMp5QUEkgUAtB/WTDSOllDwcsQEnLLfVmp7TnAOGnumvTNZC/5eHQ2Rf8DedXXXqs8/LQA6+aeONYdLzdCbCvh4pwFzK8AruNC9M4c5m4AW6wLooYfnVErWtd4aYSOFijd2kr7qvQCs5qTfv+sAeoIUInNsF5Uqn0MvrBfXCaDLygyATpbs1Pe9732PnHQdQO8A+lhnWqMB7YBJnMRAdD3g3GW9VgCOI7oGVtV7rgLQrfkE+dSMzmX6wLg47q8KoAMCBJdgaaCrgD4B0a9zzxnfCxgVXWYPDD2yPy89p3zvew3Ye5IU7gD0GlhgP0+G3dRs6E3kam6kpI4sUDoSiAm4qYwoNw2g1wB8zyFwja2XDPTUjL5uAN36C7hifdQM/CnyZNvVrPMwLbgn2+suAug1KMBzWLcCDzSMULVkAvAv69rcSckEvpwA4Xr2qqAzje0buyRsP85PbF3zPqw+1kNl9YlenPJensRncl7R84Xleem/ZBqzEZKFLEiTXRJ7fyoD0W0E0MNoxL/nLGM9O6uwy9jMOW/QafENAtLz3s2XqzJlPQ4APTZ0tZ/pkPgBBEmkJIve/AZ2a8nIdqaQgZ4AVrqVvFJCxbkwDCtkkj0MGxY96MxAjs4MCUSnxyNn/eME0P/H//gfDUDXm8Ohh+fHTbCI513nipyTgQ5EN69ylnYv+joBTzUAP/6DBDXlO9altdcB9HXeRP9sl0CXQJdAl0CXwL+VQAfQ15gVoSpykAJ4p16fPkA4pz5jroLhokvTRFfme5y/cXgyGmskvEM9B5JWnZ8OVzEUL6sB1GugX/5yEVnLJNaAsF8+mg1/e3Q0qHf97ZPj4dsnJ60BzoHeqLrRiasl/pa9/UbnvtQxtQDQAdOfnc0eAdKA3hcA6HvA7esD0AHK8xrjcwC9Ad6t7TZq8zmAftCeKZcMdOMESI8B9BcD0BdgfwPQFwA3QP6qALrsbmC0sQZAnwP0O03OQGmA+JtGAPoXAOiLscoM/6cKoAfILhnoVwHQ1WcH9s+z5ucAOvkC0Mn0EYBeghNuI4BeqcEqSOvwNSXzpAPoE/TJ6WnL6knjFAhAYG+oDspK8VgPwA6+ySjjCIiDzv5zlzLQzbE4VI09lPSckGQR6lkACGDV3mhvzb6nT6YGZ4T9joMm2Z6hz9Tbc5PJbB/lvI1jHBUwB46e/AHqqTV5+Rud/okOoD8vq8sy0NG4A9I3yUA3f+q7D/2/3jxIJqN3XUG3OJJSfidlEcyHuwqgWw+1BnxkIRNK7WgtGegc/NeVgV4BQvZsQBgyR92ucdR1CvcOoI81aM5RwCc6X71wFN56+2CygJ2ZArYAEquDvN5zFYBubQeQMjfHATWVijX6gA65KoBea6pXQACAdJOXvQ/IoNkDE0hGvy09p9wCAN27z76sT1CVdzeVmWQTubIDAFlp9qPYCwDMXDcBoKdGdObvTVO4p2Yv6va01EBn/9s3A/5MrUdN7yf7VG9NB2y2hu4SgF4D7LzvPAdfT7LMvSv7XRqdFKDcmgP2AcvMp8qYwV4JyxJ94HxA37DtwxihJ38NSMhmzToQiDYlyHmTNXAd3wmrj+cxpwCisrA1NkqCZ+nWlJbRe8aU5phazuI2Auixd/nz2GMpq8MvGNYxvfeYMgno2yvF97L9ber7uWkAfZx5bf6ax9aGM1lYBgKm681l+7hndZYLS5i5HpDc3EggrCBYshQAqvkNesR90ifDm54Ok4N9orK6uXeYWQQx/Mmf/ElrdOx11ECvdkMAdBnoxpA1fJUMdO/cbwRAB9CbUznP0NfmkrUzLmnjzJ2yGmQQOet7BvrU1dQ/1yXQJdAl0CXQJbBcAh1Anzg7GDOMEUZd6GcDfqOTdXCMwcawCwUbx0914DNsOIA1hzCU74BuhmOypvSiVHOwChigZ/wl8jC1/C56hJ6BPu3FAkHVuT4+Px/U/VZTG435549mww9PT4cfnp0NMqZlnQNyAboyxhtwurszvHx7ZyWA/onDw+ETCwAdyBug9xGA3ujJF/e7hgx0YO8c5BUE8DyA/qoFgI6C/Z2LDPQ6dgC6cVYAPWO9KQA9Wd0B+435JVvbjwD/yNx4LwLQyRboj8I9Yz2Ugb4A0PVqzQfw3zQDnUzHGegB0CPX1+7sDO/cP5gD/reEwn08MZPNnFrAoQWvdGCrnBgdQL9cp5DtMgCd8y3ZvHGMpa+ZvdVBVB2SHHroHu9KBjrnajLvjJ0jLS0BZ5wsyYIiO3tfKPv0nCahXLbfcWZq9mGZQKGJtPdmfnMqxBHs+9VBSf6h9L1uiswOoL8QQB/Tt7OXvDfzF4Cu924DcE0FSthOAY1T+5wN5v6cSXFAu+9FNdDNEzZcGAysvbsKoC+rNXrTNdAB6Oqfy7C9qAY66u1eA71TuF+0YzoD5RxF/ydT0VnI+g0AXDP0UN1W8HsqgC6bOHsB3V+zAWtATc50bBzXVQH0CphZi7G19Dd5ARRSg9VzJ4jMn287gF7ZedihYY65yVrQfgO9LuBT79yd/aOyZ9wEgG5eAJ8CoNOpmnkZxjo2UM2Q39RmCTiMclhNXQC63l4YANO6k+WpTaWUNp/NdbaPPutaQKRghLsGoKc8AhueTvAc7ASgnn2O/Zpsar2AtOgrdmYouQGGNXgv+3Rklft593SUZu0mccK96lzkQ7oqwHqTesecZcc7r2jou7FKaJ7ROhPAxCYT1JcSQXTyRQwhq8Z6GwF09qfzCBYP7zjBMeZIZSKogdL8eexgjb9wGcPK1Pd20wB6AvCtEes8DHTWRAIGgOh0ZRrAnC5zbhXMFXDZfK6MBe6V4Gi6JGcH68a8iQydF7LerA+sIZp/c67L54DyNw2gey/06RhAT4a8oG/MOdqmFO4YnoDnGv2TPdFzVr9y3SP5fuNjpsdSEkffa6BPXU39c10CXQJdAl0CXQIdQF9rDtRIy+pkcUDg+A/1LIoiGT9630l2m8NTMn9kDObw4P9rbUbGpsj7j370o+3AkXroeodPBrYsvERvhto9v6MP8FINcw/bAfRprxxw/PDsrFF/f+P4ePj4w4fDxw8fDp+ZzVqGsQx1PWrudx0cDL96cNDAdEDvS7e3V9KCq6MOlAb0onCfA+hnrQegN6D3GgH0r48o3CuA/srteRb6c/v7DUDXLgLQP/FwDvh///RkMd7TVvf9UQb6/n6jgn/VghL+Khnoj0DpBdg/B9C32r2NVQZ6wP43jzLQP7/IQDfWAOj/dHoyeJ/XCaALrJB5fhGFu8AL4wSiq9k+H+tB6zfJQOewS3Q+vRHKXf1FTsSL6pjXfxtTtYfSq9KvOWi6d6LiV9FldgD9cp2yCkDnkJNxkRpuobZzEK7vt9aU8x2AsYOwnjPiNgDo47lV98z82dzK4d3eCeCMY4TDJM5jTtjU2CYTh3zUd3pOxThG7HUBIuyRnM0BX9yL04CMXFk79tE4NTmG/TunXTLbaod5iW0AACAASURBVFbPGKC5rEzKeDaMAfT6/54lzmTO0XWvZE3HRvDcagajPuawdE+2AicVZ02CEJbRYrIPQtur59CNbXMdFO6hsgw1fwBu7ylOQz1n00WUuavkwylZwfk6r4BH7CXNuorDiZM2bAh6zrrUUbdm7yqA7p2Zd3E6CsRkj1pflSoVIEgeWs2sXHce5vMyhgHoGsde7E/7B/A8rWeg9wz0zJnsGfaCOMvNHdnaobylD2RupdHdnPDW82UAsDOUe1kTaRz2ycK2twSkMF8rC09AAEAA/XBVAD3r0vPRV2FooGtu8mLH2dvoVM8bGnT73rKLTk4wmixZQQ0JcBMAHn3tnUyxE1c9X63NSv/KCvzTP/3TxkAw9UoAqL7auymHIwhvaqkR+yObynOi0Hbmzrv3rLluAkBPliX5m7vJ2DVXjMWY7OUp5aa/CoBOVmwFwLkGlCGnMJNYJzIU2SrshykXMLNSmltHmT/m320D0C+yU/NvFdDzbpx3Ap4nWYKdFBs0NPX8MnRUWAzI0btyZV/0jrOmzPuUImIf1c+x4XKfWsYPQFhZwkIJXm3Wq1KAT3nfF32G/MJEECYpSSHWNACdTZ6gHmsrdokeEDj2XV02jtsCoNe5ZP/yvBpbLIEEQO1knev9nQ3v/8kidpJ1VzOo15UJmd0EgF7PedV+5gO1t3nWgOfmsn8P8wLbG3AeJiRBOQnWGZcRMkfMHc39nEnoRPZs9gzvnU5JQJy1krXn3tmb9DcNoJM32XiXAbhloNPPYRINgL6OPs19E8hTAXRnqmScO8MKHBBEoNXSHoLVBa3QX/RO2C7YXcD8TuF+mYbp/98l0CXQJdAl0CWwWgI9A30kH4ZL6vPpY+wyeBONnNrnDoqMFD2DJs4Kzp44sBlRtU5P6qg7rDFuAPCaA1qMHvd0sI+jn9MzhpI+EZgM8FDRJno/j9MB9OUTv9Y9R6f+D6cnwz+cnA7fOD4avnB0NKAHB5oCQdMAz7+0fzD84sHB8LqdnVYT/SfQt93bWvpDHUC/WDSpgd4B9M+2w2IOonHmcZ6hAQwVcTKnxqDl+LCVQ1d1BFXQ3KEyuq06ITlcHUaT9VAdOvUNdgD9cnNiFYAO4K30cXHU+rfqGLXX1Azt0Edy6pkbTxpAr8BDssxDE8eJExpH4HmyUjhI6r4ZajmfNe9T85Qs7JlpnE4BQTmVMm/9DocNZ6TeHmz/1PxuHIz2x7p3psYpgIGjJdkNCUrLb9Xak1Od8WMAvdaw5xTlDNem0qPW2RaKzMjXc8d28A5uG4DOkUa3VWCXM4wOqbW5ve/QME6tzc0OA8gHlK/zgOM6cra+KmV/aETpQPZW2AvMwbsKoFtToc9M7U3PRf7JfuHA42wL9eWmNYXjMDYvBX4Cv/74j/+4/X5sXOuq1rjvAHoH0M2X7Bl6QWEpNWAdAqVSlsPZCXDo/ASwtS61KRnUFwHoHOsBR90jIBSdnr2E/jSOgMj2j6sC6EBz+7bmDFnZfy63Ijb/BB0akMLeGTC9ZlOP726sCXSiswPs6r0DIIjmPSwDQKaOuAaQ2wsSPEH+U66cm2MT0emxe40t9pUz85SL3jLn7J8Jurqo1MV1A+ieI4CRHvsCsJFeZUux/2XFa6FA1k+luR7bDrFF2GPq6aaxO8mKTcJGWTdj0t4ZAB3oBUCP7UqOtwFAr/tWzj8B5VIeKTWTkzlrTYSa3joIWwAbPgxGevZG3o/1UedfBUGBWMlcZ6vGbqX7ArbqnfVqKT8+Jfu2d5S1p08pqGrfBLgMqD7Vbp2yTi76TNYdnW7OsvVCbc82q/Zp1pjgAnNbY6dNrXtef/82AOievdqTybi3fs3/vAP7TRiW9OZAMrfZSoIIBM0LmE8gqX4T1o3rBtDrOc+z1vWQ4JKcuyrlespgJHg5Ab3WRpKJxnoM6Btfq3tnPzKnrLmsHfrK/Lf2nOviZxVoFzlbQ9b5TWagZz4ac3SpoCRrznmG7jPXawmaqeus2goo3AH07m1e5axEHyzbF+ia2FP0cd1nOoA+9S30z3UJdAl0CXQJdAksl0AH0EeyYTRWCiIH9Tj+46DXMxjr5zgoEzmcwwJQiiNmVR3O0IgyjmpdT4eEUCY5ZDCcGNaM0hysHUI4RuK8HNP49BroF0/8Mw698/NB/83jee3trxwdDTK4v3ly3P7tB6enw0+Jzt/eHn5qe3tAfd6yi/f2h1fu7Ay79+4Ne/futX7Z1QH0iyXTAfTPtshq2T4VQLd+UyPM4SsHRb0DeRwWcQjVmuY5dFUHZY3cpk9Cpx3d4u24l4MtCjmNblmWydAB9MtNiVUAOudl6ntzvAX01FcAHdicyH4OqTgk9cCAJw2ge8Y6t1IrkjMhdfGSMR8qOc+UGrMchZ434DVnQAI4yCUUqhyHHC4pbZKswdRWrw4dgGGAGHtzzQAJbb4+zvFkqIc+k/MltXf1gIg4e2p0/6oZUAF0rDLJVCKrZE54tlVgxrL7J7AvWSCcInFakeVtA9A51kJTyhkGKEl2Y1g2ZKawj8LEMBVADwBHh3LU0qFp9Gey6MypUDqykaoO5PQPxah5e1cB9GS20Q2y8jlyNbKnzwFfeuuKw5G8a2bl5Rrt+U9UCk/sB3/4h3/YmrUX5753KWNVkIR+WbY7HRLGCH0YFdzX+4gNzUnIScrW1U+l+a/7oPkXJ6d3npIQetmnqUNKNute1mMFgGX/J7vQfk722DTo7YCy+mU65ablsu7zXdfn8z705qqzCdCQrOwNmQvsj7wP56noBvp52bWqBrp5kww4+iAAuneTrHDv0JqhswEgxnNVAN3Z0Dy2N9az3EWsQdclY/fxfDUDMEDbqnVjr7SGNXo7e7feuTZsAM6e2bOnrsPxs1VQxu/mbE2nT7kAnYA5ul8DGiVIFPBIR2gC8KZc5kFsglqPmd6qNtlNAOjL9J/fyjlAT/4JKNwEQI+9ZJ57p+jb6W060fuMveV36Co6y7qZcoXJJvTVdGEy0G8LgF73LbJNfeCaHGEu5n2E8SmlmHwuQaH0cw18TYCP/dX8Sxbs2MYzTys4X1kyrLv8nX5IzWxzMAEw+szT+IKSYOE3s//6Ti2FMOUdbvqZmgxCpmERodPDRGAusMECdJpXOQPpN5nPtwFA9+yZR3r7GdvFHkKX5VwRav6Aqt512Ay8Z/YZGyTlI5zFxxnFU9/PdQPo5noCTjwj+zLANrszoHbWh/di/tq3+S/09V2TQd1/63M5IyWYxfoLBb75kwBRvc8kGIj9JvCAvjK/si70jwtAt7/Tp3/0R3/UdKrnjw5gu6ZcgXc85fL9mtyQGugAdDIJPXzKbYRdre7H3ktYubyv+K19n37vGehT3kT/TJdAl0CXQJdAl8ByCXQAfSQbxovDVJz9nOIxGhm/cVoz8uKo0DsYxJjj/IuDPo6fGo0cJwojLwcrhzUR3DmIMlBT79XnUhPO/eKgfO9739uMRgcUB+HqlOsZ6Msn/emCmh2I/oWj2fApdLazwwag//PpaWsPz88Hda1fu7vb+rfs7TcQ/a37+8PLFnXPQefL4fNh6AD6xe+gA+gXA+j0Qugaa/aktV2j/WtZieqQpLsqSDTOqkhENp3jiqPFYfd3f/d3W3PgW1ZrtAPol5sSqwB0h+1KT8spGudodSQBRzmHk6WXrA49R8GTBtCzb2XvCkiuT9Zdes4ke6b/q8wIQPMwqdgvU3uT06VmhV9UoiQBJJVRgWxC623PTpkVc7YGhHBoJeOKwzNZucCBSq9fnZJTnXxjAN36SzOGBAJsmhlUM6mqLDlSbxuATu6pd89+Spaaf6sUnvRcMq6mUoubU8B4YKV1UtcHRxVazN/5nd9pa4tt5L7eYZzgekAZ6mDN3LyrAHqt3Wz+A6IBkwIKsFWkhQ7Wc64CI1dpuLrvcOwBYDj2ODnjMLaegOepcdoB9A6gm1OVupueNH+UnzBfqy7jDMdgoLFLpgDAqwB0GVfve9/7WqMPAk6xfWqAE+AjTnD71VUB9BrcWJmDLrcgrvaJMaXzMluu/gq7MFlqdGGtmVopc63xnHmvQiXutwMUJIsTCD7lMjZzJ81ZPe8RWEPva4Kopl6VGruCj/XMfhMAenwMevTtngllL0AqZQfYQ4JK2Ef6TQIX6rnA+zXPM9eTyQm0sz74MDS/NeViA15UCgYgfJsA9Oxd5kuAcbJInfPso2EB9A6yDsiP3M19dmFAK33qL7NlwxSWWuVVfjX42X2BXNYcO5kdk2ZsAfl9J7aw9xR7WcBD2A5jt2b/NYYKUm5CBT7lvftMBVjJNQFIes+WACJjrKXJEhSVkhpTfy+fuw0AumevwcL2MftZSiql/CJ7K7Wq2bkCPtlnPk9vZS7VEgDW4dQzR5XddQPodHJsZvMyJSbQ1Ju/zrPmctaHNWL+1cBN7z5Z0+bysrJYlQ7f+00AtN+p68PeHL+o+WNeOU/QWXVePU4AHQtT2JjILEG7zrV8tOxhgRJTrnGgdOxsIL1nD227va7a93Vf8LmwazkfJThO7910AH3Km+if6RLoEugS6BLoElgugQ6gj2QzBkBE8tXsqYAGDLQYhg6KjN4cdDlfUqtmVVZVDiDuxRANUJ+owWTYOVC5GJ8OUjEa9ZyhAdd7BvrqpY66HWj+o7Oz4V/PzoYfnZ0OXz46Gj43m7X2vZPjYYaa69wnh+FNe3vDG3f3hjft7Q6v290dXrej3xt+cms5bXsdwW0C0F+1Pa/V/bZWp/tu1UBXU9y7qNdtqIGuPjqZXlcNdHogYJLDICdlHL7jrPM4IfU1wyLO6GRXVZq5AI5+JxTV7u+glzqXDli1vt4L5vN3v9si7TUHtFDR6QFXoWsEDCebd1O64E02bU6b0AZyVKTGsZ4DMtHgxke+HBscT9d5rQLQ6fiA5hwmqd+mrwdgej+1jD1PahzrbwOAHgdWHJFhUdHXjHNOkGRphKo9DkHznCNQ47xNxqk/xwFpP6vz2XtKndPxHOX4BM4mmweoZzz+vTLF2Cvj4JAllD1cn0wsfZxe5slUYNfvx4nGSVYZH24y8zD18DhXOO5q9toyh/tN10DnxIl+YM+QB70B7E5WbjKj4xiempnP6Uz/AOU51/Le4yAClnESsckCwNFzbLc0Tt44vTjp7iqAHhCAziDnZNWzWyvwkqwgwIy5vu4VytJkJCUDHRBjjWXfYvsCrwCX+mX2701nWvcM9HXf8PV/vgLHlcJYcAcAQbO/VWpidkQCbOiyWkpj2QhXAeiy2X/v935veP/739/229hU7ltLddHbAkI4qumXqwLoy8ZKJjWwKsxBNTjq+t/E6jsGsAB41WxC46yBbjlrhvHsKuOsgEnAzSn3Y0986EMfGv7sz/6s9eZV1rogoRoIOuV+sSkuCjyo379uAN0zh7lHD5TyTBqAqO5H2CvSNqG8ZveTm99hI5NbmncasM/6yO9MzeA3R7A32IvDfJJs6tsEoGed0RUBlPw59ND6BDSYUzlTmQMBBtlZ9s5K+W/fS2a4z9X66DmjJas8ZznzNdnvlW2Kfc8WiV3NVon9616VCjwZzX5b0Jp3aM6E3cRv0XHXDaBXnR7ANoGzlfHQnIutzqanh9kEQL/K9LRJMOmTBNCjt7xnZ4w0PsLU7fbOAOPOnGzQJNPo2auplW6+ZZ/x7mShs9n0zhy13MgUXXbdAHoNvHGWY1tm7P4e34L9IEwJ9osEQ+udr7O/Tw26sj5ip1sn9fxLf+WMaT1GX/ktYwgrw+Ooge6d0KvR23Sqcedsaj9KsLvM72XMfvXdju0DdjaAnp1NNyRQOsxMYVyp+wL7JQHLAo1zPtJ3AH3KSuqf6RLoEugS6BLoElgtgQ6gj+QTACQ0XgxjBwOHQ4ZJDiYcg6mtmqhAveZwk4jlVZGk4xpD4+w9TujU0AsgVmmfRDUyTi8ytHsG+gtf7BwSHwag57ePj4fvnJwM3z45Hr52fDx89fho+OrR0fDDs7NhGw3ivXuttvnb9/eG5/b2h7ft7Q0/u7PziM59Vd3z+qsdQL9Y+VyWgf7qnd0GSgteCNh/2wF0wRXG2mj+9/eH/SXU/g7/DjUXUbhz0oX+y7qupR8iyTgwHMZyUKtgYsDH/NtFb8B3AyQ6eNFjiWZ28F9WQ69noF9uTjwLADqnQTLL7U+19mGlu7S/JaPLfEvQQjIFKkidf+NwqZmuYxC6ZsDFIakPBWecKxwtyfKpNeDcLzTo5nlqnnNYcWJlD689p8yUq64PjrI4mFKndco9NvkMXRHwHxjNwRsn7zL746YBdLKP/SIzOtkrQF66JnWJjTPO36mZ0ZEzmwyQHrpHPUctAB2QMs44fRoBdPM+tio5J4DDHpOSQvpkOnE0Tq0PXOfiuLQRZ2oy+K0vjmDNGqoZSMsAnw6g71y41G9aLpvol02/U7OwgWqCZ1KaJBSj/j0BNHoAQmqg02mxgVYBLXcJQK/v17q1N+RsR15P4kqmYYD9Srcvg5B9mHNtgrWngiGrnqeC6FMDzNge9A6wQg+ECmgJXBAoocn6m3pVYGMZyHHdALrntR8lwxMjioAujW2VWtrRp2G3m1rmpD6730jWprVijwDM6NldCa4CmifTHUAz5bprALpgWnujRvcENGe3Vn8MOQvo08JaFPsVaB4WI/8fgJC8EjBqvtSsc/Zl7keXha46tnSSJWKz6r2zsCEKfqjnvXo/azN1ppO9nEChmwDQY58D+ul0tP2VqZGNx64OyJ9sWcFR7JDUbU9G8pR5Vj/zpAD0qq9SSkKgdsoIBej1XGFywExZAx/Yq9a6AE5nJ+/R/CEr3+HT0/tOgo2nlpC6bgA9FP0J+Pj4xz8+pHn+XOZ1DT6OX1Qf9ifzYWpd95pY5HfCEsHOrKXAyCfnHGsggdF6c+Rx1ED3G2HT0dMnOffR3dhQMGI5l9T1u2zOJ7AqAU/s7AQ7uXeYSfQp5TlmJukA+roapX++S6BLoEugS6BLYD0JdAB9JC/GWw6bek5aUZcMGc750LxyLFQKXtGlHO0aw64CWcteyTgKv1KMMhpTu8Y44vx1rxrhWWmR6mGpA+gvlDoAnbxlmH/xaDZ86eho+OJsNnzr5LhRrWsyz//d1tbwk1vbw89sbw+/sL8//MLBwfCL+wft34Gi2vaKuuf1V28bgP7qnZ3huUX2ObD35QsqemM+PD8fPnH4cPjEw8PWf//0ZPgndUpPT4cXbwkm2B/egcZ+f394Tcu63m29YIN1r6cNQCfX114DgM5Zkowrh81l9JuJ7PeZMf1kAEF6oZaYSNZQ+hzcHX45hAK6OYgGnB87rTuAfvlMfxYAdPM0WUai2kM3L5uQ4yLz1hxMXTr7ZjKd9NkvOYqqk8V8jgPCveJI4ECkv6uTxPdC0U3u+Z69MvSRnHw1At++GpA99IMB+rMGOI8DPiaD5PI3P7TsLs60sAbUbKSpAMGU3xl/hgxqUELAzFW1FG8aQCf3ZHcBdjkMNbKJ44dzMQ4hMp+aGS2zHSDPmSfrh9zjZJP1HBDFuwsAZ04+jQB6rbVMzsnMJBeO65QE4WBPto6MtXUva4QDL9Sa5I9uWPOu8zvW0JSMyZsGinsG+rpv+Po/n6xPc4deDNUzECusJeYUUCWsGbV+Kn0whYL8LgHo48xFOinMQOT1JK7Qqdf3FfAPkJt92549JTB8nWdYd19kByRwR0/3ZJ+le8I2gDp3k2sZ4HgTAHrGrQdoh1adnZ39nPwxMtjX9JsA6OwcwWz2SHYbfwb9rQd8Jbgq/ozULp4iv7sGoNNBqVUN8AxNu+dgT6ZVhqQE+LCr+H1SMo99C6jOOcw6ju+IXquBoKlh7r36Xv7PmquMFGyZBB7Sa5VJKZTZer+Z853AEQEj5jzwtZ77rhtAT5CB3jxNpquA0eh0/05OyZY1n+KzYuddtUb7kwTQ897Mmwooe/YEP3jH3ocmmDBBFnrySpCjwIPoAPMIo2TWuQANwfT8iVPp3K8bQK+sd/RfWKT07KvsBZ6Xrel98x94ziQCOM/FFzp1LtbAk5oF772b+2FKMY/ijxXkUhMOHieALiCCf1hPx4ZdwvkLE5aAXu+2Mqst060pDZDAHnMsdnYY7Ojpyl43ZrDrAPqUnat/pkugS6BLoEugS2BzCXQA/QIAvdZAF6nMYNQYRpyPmkNVzfBhNObgMjXScvzaKqBeqTkZU6GhZcDnYKJflgnQAfTnpavmOeBc+9ez0+Gzs9mAAvyzR7PhH09Ohn85OxuAusDgV2zvDK/Y2WngcEBjYDPgvDnzLql7Xt/p905OGhj9ycPD4TOz2SNA+v+eng4/v7s7v//+3vCG3b3hNTu7AyBWpvsml6x62fRfX2TTf+X4aPi7o+Phu6cn7b7zttvquM8zpS8G0I1VM3bgubG+eOveCwD03Os6AHTZ/8b6laPj1r90a/vReN9grHvzsY4z0L8wmw2faGN9OHz1+PjRWA/Pz9rn376338YsM/w1u/NnFwSx7iWogky/fkS+xmm8x8PfHR8NJ+fnj+T6up2dln0+f6fLM9A5WQAdovS1Sj9M77jGB81xVoyDWK1zF1YM/1brR9dI/wDrNeNW5DuHEUd1aupxki6LlO4A+uWz51kA0O2DoS40fwMa6+1PtV4kR5BmfgXQ03MMJYij7mG+X2uwBoTlWPR/oegLZWD6uudy7iRzncMl9dD1nAsclJr1liwwe69xxREE2A2YY01MuezTqfvNoWYc5sPU+q5TfuOiz1SKUfJIphS5L7NFbhpAJ/c4geg5TiAZGhh9qt0EOIsDf1VmdLWNgADJ4hHgmGAJv8kBmZrH3mGCgcjtaQTQzfM8F2Ay4BJ7NTodGCDrP9T5gIApwGSda+ZwsuT0WJkSWOr3vVMBC1qtEbushEAH0J/ODPQAomEsSMkrAEsc8HRk6Kt9vgZchIbY+YoTfsp1lwB09h99aK1qlTL9pveJKbIcfwZ4bk1b3/RJbMpNanFv8vvj77ANZGnTc/pxBjoAXdsUQF82xusG0P1O6Ln19jNUvRo7JUCuvVzpIQ0gx8+wLiDFzgltuYzhgJ7AZO836897jg1kj5hy3RUAPcCnZ06tbgCm/VPzDqptyccTeu2wAQg2sJcuS46wllO2hp0ZZgm97ybIjI1Wz3Rjv08CAgOgs3ecvcI0E4r57OHuG8AWgF6ZmaaClqvedS0vQZ8ny96cYn9p9HvsMD3fVGjM6Q5/14CKV72eFIAO7E6Si3cBNBWIorfGAoZ7RvpHY3Ml4EJPTmFjov/DjuWZfDbNPcw1Otc5fcqav24APe+pJZ4oc/i5z7Vgac2/pTxSgqPNQ2sm/gj9dcw/44hdQf7xhfr36MkwHeX3ql0sUCbnD7rP2o5tLLCUbYwdYZPAUjJPORq99R872f1SbxyAPmVd0hU1IJidnbJMnknQsSYgRTCKoDF9DbLoAPpVNUz/fpdAl0CXQJdAl8BqCXQAfSQfB604ffTf+MY3HtXS9ffUM2I0Bkx3OOJQWLdm0fjV1PpSibSMk5/xxPlifJVCbJWDvNak4rQK6GHsqVfM4XzVmlS3fZE9PDtrQLAms/pvObGOZq3++YOzs5Z5fjwMDWB9g5rQu3sN4Fb3XGbxa9WiXhM8JxMgNDD6U4cPG2ifMfzj6enw+gag7zWg9417AHSg/e6VAXSA9NcayDsHpb+3ANDd22+gpAfyai/bRlg/v2SgA6M/1cZ72DLyM94XFQD9rca6615zwJ9c1r2Sgf61ozl9vrF+tQDoAG/3f+MiyCAyqr+DPeCTsznY73mNlVwfnp/Nn89z7u21d5jxbgqgA87HALoxA9AjV7/z6HdXAOgOSDVSPwdo0ev0S66LajLWf6vUpjXyutZNr/U+65/pqQqoO4SmfhgH3TJwpQPol8/0ZwFAN0/N1wR52SPtL3qOnmSGc/xwStpfzK9Qtus5kzIH6x42lh/noftq1k6cHwliSx31SnNoj4wzi8PFWNMC6tpX7bFxxuTe7pt7xoE6tTa3eyULhZNznNF3+ezZ7BPWdjLzQ+2ZDJBl1Mc3DaDHhuJsBRilTiBnay15EwcWJz65L7sqvaq5EIcYp1V1sKmz+du//dvNvuGwjS7zmacRQK91nNWWjpyBlXEumhuoQWUwcuQBKa2X7BtTZp3fyTrUc6aiI9VcoZDFLsCpB4jRLwvw7AD60weg14w18wUAxJmrFzSIfUKzb+SsZI6Gsl3vbCOgT5ta7/kuAej0rjUjkEhvnwjVLJndtqvWxQ4lr3c29d1c9/M8TQB6zVC2j9nTPvzhDzc9G9uBnH/zN3/zUYYxOyoBilMD9dkkKZmQ3p7sz96vPRPFMAA9VMxTy3zcBQC9ZrTaIwMCAroiZ/M0FOuhbZfVGgalBGqyq5aVuHKWI1OBpEC7gPNkRLaVAaaesarfx/xmmwKh6QZALX2pj09IT1fEJqIzA6yFdSf7+3UAmNWOFXjqHOgMa55mPvlzfSbjyJjYYQDL1Iu/qk54EgC6d1SZHDw/MJYO17tib7F91Ly2rtSoruxvgjZC+24NhvadXCs9tz8DRvX8dfX8vkx+NwWg+z3zzVmMD1HvypisiTBmWC/VH3Ed8y/P6x3E3jUHXNGFY7CerzTrz3gT6EHmtSY9+Saj2zOse1nbdR5YB5GR38lZhH5NqYcERFz0W5Gz4BTjZieEucfnQ/FvXuUcZV+udnYH0Nd9i/3zXQJdAl0CXQJdAutJoAPoI3kx0hI5zJhxcElEoH+vh6wYRAzn0FKtqj085dXkMBVDsdL7heKv0tiucpB3AH0u8R+enQ7fOJKdfTx8Y5Gl/Y2T+Z/Pzs8bCKy9Uhbx3n6rYf3Wvf3hJdtzOveXbG012vZ1oWIA+t/M5oD052aHDeDVfgBA39kd3hYAXQb6AjSW/b7J9a1FBnoF0IHSAPTXLsB5gQAA8Lep634BgA7o/xsHpwBfSQAAIABJREFUgtkcQDdO433RvXkGuu/JYG+g8WK8mwLo83Eu6s8vwH7/9lPb2/OghZ2dQQa63xRoIKihXmj4jZVsfS+yFRABPCdb3/25Bdjv2a8CoBtrMtBlvAPQMRu4L3n4nbcV2S6rgc7pEQcJJ4lDecAma75mJoxrnC/7e7Is01eKvJotUf88Bt0vouYcH347gH75ynwWAHTzNMBzdSpxSJpH2SMrSO7f675VAby6h40zXTnogC6cnvbC0MkmU/yiWt9xmCbDq9YajVMlGQqhxfT3BJGkZmEykqZm2xl7QFqOlZpZdPnM2fwTlZGiZjlw3C1zYN00gF4dXTJtZAvKrgMU1EAKmR9x4Ccz+iJJVJuMEzw1cFEcssNCkymDJ9l6gGIXGaTmbN6PLLSMCcDgs+aW+VRrtJNn5hHn2wc/+MHWZAzWuo95Ds8yNXtv8zf+/DdrYAHnbOgeybnSrZILIOa3fuu32jPGqTu1lrH1YR2GbSJZtN4FkMdzcxqTQwJQ9Mvqd3YA/ekE0AO2WGdh2tGbmxoHs7kUHSBgiTM4jc6lb82pqbVf7xKATi4yyrA3aHRPsvFvI4AO9BNkrdEb2dudeZ/E9TQB6NU+AMKEBphOTbkMOpzOls2qB/JcxNyz7F34DYBKQBiADGAmAI11Z1/QgJ4BjKeyP9wVAJ18yIKNGlr0UKGnJFbKASVjOHqoBhtXm2psWwFVQ+sNWI2NrAd8eX8a2zVnudzjIr9PWJRC8V5tyyRUsInNB2CaRp9OqbU8de2mvEPsL3MzNgA2g4CqfGTVbpYhGzvKuMJ2tkkJgvFYHzeAnncjkMHzp9X9zb4Vqn/Ad4IlgLO15Bqg3DzR2MWAXWuTPVXLMAlEZEuRIYA02d6rziI3CaDTQ6FOt25cea4awGt81zn/xu++snb4v+rHqJ9NALX1Yc2TNRmbrwku1pMt21/zDte9YhcnONDvCIowR9wfM4TzCNs4ujVBBhf91pihJsEWerJNOQ9MEwJS0qqt1AH0dd9i/3yXQJdAl0CXQJfAehLoAPol8qqRjD6aw9S4LlHNvhjfcnxYWu8VbfbpZ53CXc1z4PjZMDQgGOX3FxZZ5989OW7Z4UDi+/fuDS/Z3h5eurXVssJ/+eD+8CsHBw18RenOzbkJeO6tfX8BoH8agH40G36wAKWNB+V3gGyZ1oBYwPFVAHRAMnD3q0f6eVa3jHs05q/d3Wm9wIDn9vdaJro677lkoAOkPz07HIz3OyfHTW4aGc3Hute+b5wAdP0mAPo/n54+Gt98zM+D6T+9vd3GKaMbG4Ca634bI0C9vnQ0a+ME9nvOH5zOAf8fn53Ngf4CoIdF4Cc3pHB/Adgf2R4fNwDdOI3X3CHTty5kuwxAj0MiB8GaheL/ahT/RYB51SU1u3IzLbHet+46gC77UuPUCM21LJN6xVly0b/VTJH65zgTAtTJHKk1zFBXq3uXGmYclairax2z6hhx4AcYy/JMPe1kKnB4xhHn+3FaTc2SXu+NX/zpzOFketfMGA6yZJ1z+tTgjim/XRkaOJk4IoGBMmo5K0ITHdmlfu5UkLvSUaamnvHbL7O3p7ZlQMapmV6rnq86y8dzZ8w24T7Xmblx0bhuGkCv4C1nkvquAHSgUQAAPWA3TiYA9jKqyupM5ghzLwC4uVFZCTgdk/1TgeynFUD3bjOfgCLqu2rWS+qV6zncZMNo1lDAgqzRi+ZItWk5Z+Ps1WOcsB9odCiAx3sk+5q5t2ztdAD96QHQM/+8U+cljbMdMAAY1FdqU3pVVmLoR2UqAgw0Onhd3XeXAHRgWmrg6u312T/J7UlcdT+PPZogNOsZmwe9Yc9NXV6A2JO4niYAvcqPnZeAd8Bc2OLMjWSg6+119Ks2pi2u96vnitQ9t/fS3YDANPvv7/zO77RmXwh70FSGgbsAoFe5WH9Zb/RVDTisQPm6OshvCBAKAwxZV0pz++N//+//ffjABz7Q1tG6dnGybyuzUgB1NhObW7uuc0Dd+73jBJ7WkoYAdGcdzVgqsxCdHhBZIN26z7tKtzxOAD0BYXr7jAAUzfnMukoDxCaTufaCJeoVhgE2GbA19po9MkHFerILWGqfDOhrfS7zJ94kgJ5nqOfjqWuknnfopfFZqJ7JxmejVfOgJhvkzJR/i/7z3qxD746tSu+lzB0bWJZ4GD03CQqzZ9egigDpenaOwFItFPFhLfWOq/wiA2vNGnP211tjCTy0vhPs5J45++urnd0B9CdhmfTf7BLoEugS6BJ4liTQAfRL3jaHfg4tPrqMSikZbQwg34lxxNhN9OgqZ+V1T7pnHUCXifz/iZo9O2tA+ZcX4LnM4R+dzv/9R2enjcZ8TvG900DQN+3O620DRsHLW/futX6T6x9OTobPzOb1zwH4wGyg+vdPT1uGdQNc9/YaVfnrdvdaFrMs+E2uv19kRf8dgPfoqGXbq939Dwu6+J9bgLxv3tsb3rL4XWB1LgD6Z411Ua8dgP69kznl/cG9ey3zHHj+lr35OANybwKgq62ulrg64vqMVQ33l29vt/u/flfW+Txj3ni9m3qh4Z/Ldg6gR7beue+0QIG9vfY979I9sQmse6H3J9N5TfmjloU+H+/xcH4+tPun+d03L2S7t4LafkztnENlxjY+BOZQmYNzjbq+DnBvqkzuOoDOIaGpyQdAd3h2+HQtO9RXINA+UPeD/Nk7CCjICcdJksxmAN/TCKBnzprLNcOb0yBO2NDqrRPocdMAen3XfivZPRwh2dtTw8975ehYxvIydd34XIClZA5l7pBfMvOTdZn1PdVBtc44Hul77B2f+tSjxkmTzDQZEgFbZR4mIEI/VRYBYMwTWafAIusAsJvgITJIhqN1CVTLOooDP7ovTEAynQDoyeLkqEp9TT0QDp04By7a0FxPM4CeOV0zDTnfgDB0th44EvpH+i+lCujBZRlD9F3qnZJ/nS8ckf5P4yBPnV6ATGUEWDZfOoD+dADodS2bCwBha5TD2jpNsx+GTcueC2RIbW2BM8kCGwcmT9FtdwlAH2espURXzo1Tnve6P+O3a31lIGPWvcCbZwlAr3YgOcd2YeNg97CP6enaBEmau4BRTXDjshrZq96b/RfbTiixk91qbtsj7Wl6e5zfA1YC0Zf9lncYANf+a9/VADO1Nrf3G1AmzCRs2KnMJHcNQE8gnvfJNqmgZfXtbGJ73TSATtd6dzVQiU41B2pA3FX1Q+4fWUWn0+vAwsxRf4/+J0eZ16EdT4CU3jytQaJXHd9NA+gV0KWfrXNBAuzjZN8Dv8MSoUcFHhYVfwaoa9UG9dypoW59CnhM0Ix1GSYSPeBdkLUAYTKMveZ+lRmh2lePA0CPrTl1fdSMce8trAzGmjORvuqk6h+pgHv0cXRezmfpa+11dkQCYtwjtir5+780AScJPpkahF3nLxs5jALsbMEV3qlAJc/k/SXIO+tDXzP1a3CMd59AVfY2/Z9gJ0B/BdBrIHKdBx1Av6qG6d/vEugS6BLoEugSWC2BDqBfMkMqgOKjoS0aOwZTs4qhzVCsYFelhp3qgL7qxH3WAXQ1sQHYgNVvHh838BNgC2g+PR+G0+G8ZRADamUrAz+BrD+7vTO8fHunZWe3Q593vuHLkBWt9vnnZrNBzW5APkp1PcD+LbvA4b1WAx0I+3O7e62u+CYXOvrUdQdEf+P4qFHUozYHRP/8oq674IA37+61IIEKoM8WAPrnF+P91slxG6cGDG5A9i6A+PmxGvOmALr688brvRjn3y8o9X92e7uNtdWib4D03vCmRXBBlYvvkStqfFn3YRX44dlZk2lk614BuDENrHsB0DNWoD3g3BwyZhj5XLay5ecyNVZjXgWgB1y6KKO5Aj4J3HEQq848B8Z1KXjXfe6LPn+XAXSH2FCRApCAhAB0h+cK9tV3E4dVwM4KFMcRondwT0Y7XR/Hk57T8mkD0ONEiaxqYAFHWhyRmzCvPC4A3TMkgz5OyUq1WB3TU51Fq9ZYdWhz5mT++G0OxtTYjPOaDG8yOOamM9ArEFGpTWWkBqzRW5eh/+Z4tCatJfKo+pFzChDASQ1cSJaGTGigOcpQzdpOLUlrvOrTp7EGep1z6KAraElOaRywZJMW8JKj9iIazAQcuKfGkZdsYo49az7fA4Bi9gCiy7RJOZBV2cQdQH86APRaqiEAC5Al9L7WPuAhQWaAHlS31qwgF0B6GAtWUZuu0q13CUCn79H4ptHD2T9Tous6bLV17gEAokc178p7tOb1gm6eFQC9Zt2yDXLeZwt4TzcJoAM9QqtOhwdEsZbo6JSusV/a56wfYFrsrWoreA6gS+aYe9DdmnunVrNAJ/qaXSyADTBfS+tMmUN3DUCvpWDIqdp5tfTVlGcff+YmAfTYqzWzNucT9mnOg1PLXqx6PoBmgoDpBrpcw4IVsNBZ0LsPNTt7LTaYnr3BltPo/HWCaC+T/U0D6BW0tbdkXXq/gHONLVr1hb1M8CDGDoEoYYkYl0KoAdjWfDKWBSXUGuO+b58UnGjtx6alCwL46uu6f1wA+mXvp/5/LUUJHKaX7C1s/4Da+npmrufJgOmRdWzO6L1qa6b0gj7nKXL097rOq46rwQibrJ3YsQG5nfdTisPaSSCFd1hL1aTsp+dJELr3Ry7KQAi8/9jHPtaCoOIHci8BWkB086wGAtQzagfQ15mh/bNdAl0CXQJdAl0C60ugA+gTZFZpiwJkjb/GKGS4aAzCGGwc4ctq1Uz46Y0/8qwD6KkJLmP4ay1zeF5v+zsn84zq1ra2hnfu7Q/vun8wvOvgoGVV+7eDe1sDCu51a56PXxbwGiAt+xzl+LdPTho1uh5Q3sDW3d0GoDeAe29eT3uTy/P5jS/NZu1ZBQ188+R4kO39xl0g/e68X/wZ4KveeC4AurGqLa73fbL69slxA8nnwLAM/efH6h6bAOiCG4z1i7M5iG6c3zo+af0rtneGN2Wse3Mg3ZhR3NdLlv3nj+ayBaAb53eOT4Z/OTtdBAjsth4In+CBl24AoJOLsX55dtR6wLlxkg9qf+wBxgc8Jw9y1q8C0PMcY71S/93/1dp30TsOSg56YbXYJGNrk/nlO3cZQBfN/+53v7s1zog47TkhxhHv+TtnR80crpSMlbbcu5ARxAHJcVSj7p9WAH08h+PgqI6yTYDnxwGg1/lfs03Ge/sm41+2tjhT4jzy58wljqPU0jZ3OFbMJ46dTRw6U9f2TQPodRxsolBfyrQB1HBA6gG6QBoNqFszdyoIz2kJNNdSU9k9yJTjUiadxlGFul2rzsunPQOdvM2pOLjJNtlNdJB5BXDRyDwyA8SYZ2kpQ+F+sq8ELnDsknVAGL19B+CpeW8AGCC6mp1TamB2AP3pANATCMT5C2gA/Jl31mkNlDFPAgiYf+aJZl8ez7+pOiyfu0sAOj1U7YNxxvO6z34dnwe0RreGmjigkXf0LADoscUTMJ9ghgA29umbBNDpWuvFfgbklumO3lkJm4Bxeu8D4M2OtdcFREnGeJ6D3gb4JeDMvqvR4+yNrEVZ7dkLUvJkHbvnrgHoNSgva6c+7zrPPl57Nw2g+716Zqx/HtNZX0UvhJHCfKQbzEHNvm9+5uxj7oWS2vlHMEYaYD0g53UnjTwOAD2BCoJP6ERANxs0dNrOwrKXNXYm2zMsPEDuZUyVdf5JtglFt+CErFG9K8xUZBs6fPZaKMf19FPe/W0E0Cszp7mT0hTkF/p/vTkV5hPzL+du4HEtR5E5lQzzBAPp8y700XF02ste9rJHdOfe1fiMehV2BGMjd2PXK93woQ99qDXPmGAH7yqU/HrjSMa8My/9z34XtPbRj350+Mu//MvW24fi65G5XgH0jHu8vjqAfhXt17/bJdAl0CXQJdAlcLkEOoB+uYwmfcLBNNk/DMLQCjGCRaSmPS7AKwA6h1ZqVnKuMmBFBccp4iDOmIvxed2HnUnCu4YPqXkO7Jydnw2zs/MGdMo4lzUM7JxTpwNYzxpNOOp2PXrwd+z//+zdiXdsR3Uu8HN1ZzPPkEAIJCGMZsZMZkwCecN/m5dFsmIgYbSNGQyOQ4AQ5gRIGMMdpfvWr1qfvH1QS92t01JLqrNWrdLVbZ2u852qXbv2t4erw+uuXB1efOliI4QvDRda/fOjXojipI43DpHLxiLaehZpPYsMR8L+yZWrLXJZFPwql1ToIrKRyshlkeMI8F/tbO8fkX3l8vCcktJcpDWC2Di/2aLCnxovV4LZWGd1yaUpb5Hsh0Raz3sOkfltrI2wN9ZZtLvxtsj83QjygyLzRYIHW8+L1IZvIu5FnRvrjPifjbdG3C+KsTmVsf7zrZvDD1pU/my85oqxvmYvMn/2/laNzK8GEgfH1Ji1bh28Y2i2XkOGWMvHdZ1mAp0RIunUQq6ReQ7eiTioB/UYUuMN70Cf9HM5LOff3gdSHjHAqFkvZMJZjEBf15w7bgJ9Xc8xvq80mCE3/ZyIBUaX6AYMJAwuMQotmkZ1lWc4TgKdIZaBMLUCpcFMI8eS2pADSshvBqe6HkME0LHoMHQs9zVfRGOkMZwlip3ules8EOgxoJpbSMWkktQzxIVsgVGN2E8UTtLmx4GIUS86I8wTiaaXJcD7Iu/IPdE10gyLKM51EBlxUgQ6w2SIf/PE2LMvMLQue5l/DJbw1szTROvBM1FpDODmNuJKP885Zt24LPt8489bR6mHq7cOOQ+bc0jXrGvrvWbv8tzmikbeJRMCsmGeIXjRsZ4mAn3RZzrOz8XgjiRDpCcaXX9UAt18Ser+mqo3xMh+82u/Zw/xROeyhkMwJELPOuR8JTpPvWnrrmYTqo4K9fd1joY0j9yyDydTkb14nQR6yCNEEhmCiBGB6J3Uy7pJiRLPW1N3R27r6erWo3cYZwi9tZpoVj15zYlFI9OXvU4bgb7s8y3z+eMg0JcZz2GfjX411o04eCLO6alkA50Leay3bhMcIso3jsPkOke6tJQrnDLyPM8zNYEeeQAPciSlGext3mmeP9k5kJzkTvZze9u45vsiZRwE2iTohn6FqE9LyRMyE845X+prRgrrP2Q9XOzD9GLrnwMOElZPjiWtvjVPhmje15QXDKtTHSyNRyN7zClzC4Y1QCBR1jlvJ1MEWVYj/Wu2pFpyq2bk83vPS56NG52v2jvjgLCq40z2txD+dG2Ya+Rt1hgdOzqy3hiSYr7OORhxNk4NdI4ozkjOQ9Xx1Xybp2d3An3KGd3v1RHoCHQEOgIdgd9HoBPoE80KhgdpdzQKDCWOUoekYYRgQNPHSDnR1869TQ620m2GQKdUM4hSInkyagj06kl7Wgn07WEYfrW93QjjX27vtGhzZDCS9T/u3h3+Rx0k0R/37rUI4ZYifLc+tujml1+6PDzn4tZwcbjQIotXTdteX8gv1Pq+M6tJjuAWGd4i4u/cadHfr7h0qUVWG89rr1wZXnv1avt5lQvp/fjNm8PjrSb47eFnUthvz577tVeu7t0fwetZ1X1/9tZTT4lAb+PcHa+obmPV79y718apbru/b/e7qsb41Rapv+zFmcE4v3ZzRvj/TFrL7bttzLIAvK5g8fLLl9p4XzJKbc8RwTsOrn7+7m4tdOPMeNVCN94/v3q1OU0se6kNH1z1SP6M9fqFC3tYSHFvnMYri8AqkfnGlsOi9esgxYCm9/t4IvP6dwjWHIqP6zrNBDpiEnGkieRJlC8ZPTauVgNrrfFa09FVD3nyVGSA5pBbD/lkbyfQF5+hZ5VAZ3wLAelnpA89gSGOQYVBhEErBh4GlnU62x0ngV4NhZ49tbStjUQyW5OMXYlogkNS64ekTIpLxG4u61gKeISJ3t8xOmkVv/NAoKdmObwZLEWMJXKMMTgOPzBDvjB+k4cxKNIDY0R2LzgzdpqnDJ81YogRt5LwIUcZk12HGSTXTRTXVKkM4J/4xCdaY9isKYwZJ7MveP5lL88Bp7QYiRmIGb7PGoHueUMw6Bn+GYo1P+eMAYcaEWa+MP5zljHvqgPgUSLAvK9OoC87a5/++XUS6ORJsq0kyjARe9bovIja/X6frExVrpFpIVvMqZyzEcKVHB8T5ePyPCH56W4hZjjUhLiyN62TQPf9cUxxRk+2D5GvIaD0iJTUQPczvZb8tt9VEoq8ti6sR6Ra3gGsKpETpzVye5xuepFZ1Qn0p1A6TQR6MmFk7ZgjqXVOHsR5W19LTtg7kxHBvun8qdn/o7tZh9bQOshzaE9NoFedh2xKdiQ9nTN6p/Vnvvt+z5YzOFljfwuxbd9fpHyV+yTyGP4yK9FV9Nau96G5yCLrHeYpWaT3LqLPeJcnTaAbQ8r+6KMPkGlxPPDMNUtnrWke3GILqTIoe8JYt8z5vco/Om5w8T6SBdTcTJYreogzQr7/MJ11P3k4XkfkdcpvOO9VR+k4nOrJ2ozPXpRsPT5fa6pz0sgexLZgznF6MNfm6dmdQF9k5+qf6Qh0BDoCHYGOwOoIdAJ9deye9pfq3vzDP/xDa4xJieqh4PKIT6M0Hcc1NpAbUw5FvDN56muMztXQdVoJ9Lv37rX64shZhPksklrq9NuDSHA0r3Z9a2u4/+rV4f6r11pDqqqN/ZytreHqlljrWer25Wnh33+rCH2R8Nq/7xL639rtkdcvvXRpeNmlS400f+PVq8Mbr15rUd2rXKK5v3zz5vDlmzca6Y28l7795r2ddu/XX7nWesS579SeWQj0O/dmUfupna7GeMaKXDdWDTltnG/YHe8qBLrobeM03q/zmnaA2B3vq65cbmn1fQcHB+N8qTIII/IbkZ2xStGfsUqP38Z68WLrX7c7TuNV337ZC4H+2M0bw1dge+PG8B97Y707PHPrYsPUvZH0bay72K6awSCHQcbGT37yk3vpwBzy4+gigitpHBkMj+s6zQS6w3EcEBh3Uu9af5ARt5LrNSK2kuwMR1JQS1/IqJH0cvpOoC83O88qgS4iM/UORWKHdEJCZS1zZmPgSU30dTrbHSeBXmtqMqolglCPAMkaoxshKpJysRrEEsnCwOTzMeLCq0agM0wlU0fVZc4DgR5DsDUE19SJ15tvMcwx3IZ40SciG6aMeSFykC4xhiLPK9HJ2YPuqCFF59X8nLf6T4pAF41V62jW6PtVSiaYV7VmZyXCzM2zRqCbW3H+SXSiqHM1XM2v1DWFCQN1HDUYfRPtar8cl6BZxXidudUJ9OX22PGn10mgW+eRIQgUcjzOJvagSpRED9uvzx5hfYmGtYfqEV4hxxElyeZi3oUkr2S5n+u+4n7ukahJ8iBR3UgKe0tk3DoJ9KpbIs2sJw2ZVmtQ0yntcZrnTZ1p/w65lxTcwZ08T0Y8Zwh6hmfS22tzv1Uc9jqB/tRqOm0EepyA9TXlfzJQRGeIPuBdI3BDFiPOkXqJio5Mn7rm+VheTU2gj3We6qBjb0npJTgl0pneRDZkf7eO/M6aJEPmkZv1Waz56A70tZrhJ7XW9WRmAnKs1ehdejqG79TIyJMk0KML5WxjHjn35FnI/8hemMeeoecAFLkLP/IqZ/RanqCW2Kgl1szN6thnLNFX3ZvOASuENGdlzp963xl9cFXbZ7UFeIfkNp3Ic3t+raZz967GTqsp30HPth+lyY6U8lR0qDh7HpQtqRPoR9OH+l93BDoCHYGOQEfgMAQ6gX4YQgv+/z/+4z8O/+///b/WKFEUMwcKB9yPfvSjw0c+8pHWU+aO43LIYLCnyOnj0cqbmAIX5Z83OsO1celXVSKP45nG37EzDC2iXPT5zZ2dlsL7e7upvJGqiaL+3c7O8OyLF1vE9QsuXhzefPXa8CYE+rWrw7O3LrYoam1V0nPes/9mZ2f48W59bhHTT96+PTy5W2MckY+8Nx5E8VuuXR/ecvVai5QOgX8Yie/5pa6nwH/j1q3h0Zs3hkdv3GgR7r/e2R58P8eCt1ybOQu4P5L3hZcuNUL6vkKg+1xqtBszx4PUGBe5b5yav4ffm6/N7uc5FnE4aOMchhbNjvw2TuP92s2bbZy/FqnS0s1f3bu/1PYZa63XDu+f7qZ8V/vcu56N9fbw73fv7OFqvMht44QvcrsdbA9xkMhY4fq7e/faWL+0i60oeeM0XmNqWOw6FLwItrulAWQxWOWKoZCR8W/+5m+Gv/3bv229g2PqaTFEf/CDH2zNOj6ui2EvpAy5QqaQJ3qHUUSg+l6MmIkCrWmU1z1OBsPqxV/ryzm4j+sE7lc3cL/PVOKoppuN57rDOTmqeTe1pmsn0Jd762eVQBdZkjrgqeHN4Mpgwrnufe97X+sZSEJorpNAH+sHiR61lskZxnVN1hxrOUauVfSDSlogZaWmlalHT6aEUCH7Yliii4yJyZCT/i/pM0VzZO3pg9l+USrVMCUS+aGHHmoOj+RGokPIrpoxiOEyWSi8Q/JYQ/6ndr2e80wMm6klu9zMn+7TSStZiSZGvBhoKxnOeJh9RW+fMTdCLIUQ9bsQLT4Ha4Y9BmTYhYhelIQ5DgI9UejINs5o3rfUyMd12RfMC/PJ/ljny2lN4V7lM6OwlLOpkWstx/BtHdbSVZwsEoHuTDRlzd7TRKAnitp6YvRP2u2UkTmuuVm/B7ER5y57U42AM3+PUgPdfDFPEg2dKFffSba4DiLOx/8/Lm3k3yEw7FNZYxyxaq35MfGSyFt/X0sSmLchdszZ6LSIwnUS6PV9IIJCYoqCDZGuN9ZgQuaGPPPs9TnsdfBFzNmz45QnEpPMTkstXvuctbvs1Qn0pxA7TQR6MqfQx8w38yxOKTXYgm6U0i/mm0jzlAAg35HoCHUOK0fNJLLo3FsngQ4Leumjjz7adIXUfE/ENN3cWrK3h9i0lo66jsgjOnhkL10zTjTO2CGerdM43OqN46QJ9MhWz0DuJIpenzO4tWGuJW05ORunS33OF3qfqWfoOq+qUxQdNU5D5FwydXhnKbNmPORaMELUY4jIAAAgAElEQVQ808fSEsGfVPiLzsF5n6ulM6ynlLSBg+dIhL3nj83V/gUb5yDjznrzrumNkdXWW57joGxJnUA/6lvsf98R6Ah0BDoCHYGDEegE+kQzZNMI9LFCzmgaQzUDNGWMgYDxMxGTFNejRIJMBOXCtxE1jeC8sUvAfvv2rUHktNrnItHVw/753e3h0oWhRV5Lrf2Ky5dbzXFR33oEsHTb2hRp2+vgEfcIVynKRV1/Tdrylrr8ZksTj9DX1BZ/x7Xrw9uvX2+R18bh/w8yZyB5kd6cB/Tu+cjNG8PDUpDduT3c2Lk33Li308jid16/Prz92vXhndeuD0he0fai7q8Vktc94KU++c/ubg/qfX/11q023l9ubw/P2h3rCy9eGt5x/Vq7nzE/Y2trb7wHUcYcHe7ujpUzwcO7YzVuUfI3dt+jevTua6yvunJlb6y+v14i1jNWqea/enOGrcwDMH3WrsPEm3bv947r19v7D7YHvWuOCfDQfruz0zANtrCAq/FyQjBO9+agEFxhu7wpavZ0m0ygx7CX1HZkit/pyZFxhFkOywsv6CN+0DiMzWE9Y2SUkIKPPKxp9WratnqwrYf1eMDXlOz5OWk+HfQRAklhzIBbDbe9BvpyL7UT6MdDoFf9wBpJCkFriH4Qssu8TrmD1LVc7o0OexGC1gWDVpxcGNgYDEOwMFLW9Vej8qyzRP9YbyG8s+7SJ3XoeIznIQK9PvM4UhghQyZqyKukc2eArMZK96i1UaMP+kzSbuvpjzGkI6uqPFxkfqybQK9RpwgBGaK0cU3hRca66mcYa6V3FUWEgPPvtHlk1bpxWfVZ8nfmlfmT9LJqdYrYU5aBLhCCwZxIqmm9fTHzJ8bfqc4ap4lAh1/KIujJwzis+L+TuJwLaxr+1LTXy6xzFAId8ZN7J82//UZLKY6DMgCN8RiXECCrMo+QIPYGc5CTz0FX/c44L+jtfXHikkEhtYI5RR0XgU42w946M0dqZKo1JjsVwgUWkd3kSeS231ed1vMkvbZU7dnb9fZ094jjy7LzrxPoTyF2mgj0rEtnI+syDht6st0co4+RTdmzyHRropZrSWpxa25Kp6iD5uHUBHqNBLeukOdp1lsi9eO4SRZwGJhyHSWNd0hg7yXvJM5GcThC/sYxD+4nncLdXAph7fxQMx8l64jfkzOJBE/5iWRCIrvjhJkMcTl/mws5F4xLccSxwJwwZyMbkei+mxyFW/7OvWsKfPIweskUwU2eM7LbHueMw5GVbIBRHFI9T7KCeL6Uq/L7OFDby8wx+iM9kg6VKP2DnKs7gb7sLtY/3xHoCHQEOgIdgeUQ6AT6cnjN/fSmEegUxiiU+hhpHAYosvFkdLiuBNFURq2JYD3wNtJrIzSRqcjfJ0Xdt0jkWy1K+Na9e62JFH7dlastnbcI5xeLEt6Nwr6yS5xvXZilbp/yMr7UZUdKi7hOJDPiG4GtIdAfuH7f8O7r97XIbmS+WGkR8fPGhED3bNKr39rZGb566+bwxRs3hi/87nfD9+/e2SWAh+HK1oXhPdevD++5ft/w3uv3NSxEnt+36zSQ592rId/qyO+0GuWJEv/p9nYbpyj9525ttXE+cP166xHbbbyHOCBwdsj7QPC3sd74XSP+/V/Idc+fsYrMb2Pd2noa2W/MotZn2O602u0N15s3hidu3drD9drWVosOf/fuWNVvN85gO+9dI/uDrfsb5xdbuzH8ZntnuDvca2PmlGGs8H3btesNUw4ZxruqM8YmE+iMvTngOygm7aXf8+R2EHUwThplh9VV0uKuugYZP1Jzrdbuc6AkD2va9poiLmT6uE89TM+QFHohiiqp6OCdCB8/h5zSi7TtNdAXf6OdQD8eAn2sHySSg55gvteU3DGwWw+r6AeRaTFUhnxDDiB0k+bQv2NkSnrfGM7oKzEsMXpx/tNEP0WX0c8jJs8bgQ7rRCDqOSrEWE42egfwZuxL/V99DHtwZNBMNKb5EMM5zMl5BnWNzKuyc5HVvm6iuDoxkf81+8Mi45viMzBLjVgkco24Oq0EOlzt/WmM5bKsaNZu6sCaKwy+1qq+1vyc5+SyKuaniUC3xmqWHARNTXu/KgZH+buq19HvqqFflOVRCHTPWwngyHq978pVCe15z0I2JU1wiBO/y/7EwaqmA66peevP+Xx1HMrPKWdmvtJns37tPcdFoCeS03twdo8TKPltrqeEQiX34FFlcJ4DQeU5knabHErad7Lbcy9Sr3neO+kE+lPInBYC3Rqi53F+kkFEn6hzeoI5lzlBB6iZRJL5J5mSEHrJtgiJVfTDZWXX1AQ6PJIJhCx2ZkurJYbIgKSsh4n1Yy1NsY6SmSR6OL0senLSspOXnl36caSqRvfKmdT/nUQKd2OOPkCn5DSelnrx5hNnizjZ091rZqtkwIic3i+bQeR/PU/EaYjMrKUGzOM4jZKXyPQ4jnqHmpToNTOO93vUyxiS6cr7IxPsf845sInznM8lCwpsEsQEEzI6DsIpgaOnP46dXfcbbyfQj/oW+993BDoCHYGOQEfgYAQ6gT7RDNk0An2ix3rabWpEWI1S8qEx+RQP+KnHkfTa7is6WKS5JpU38lT7xq2bgyhi5PiV4cLwh5cvtYhpJKeU3qKmkZzPQFCvmGo7zxWCe7+04C1CfmenRcmr8z0jYmfEMXIdyaqJig8RK9V4yGo9Yr8dTHe/sKZCd9//cX8E+k0E+uz+sJiN58LwjK0Lw4P3PWN4/333DQ/ed19LWZ+I+xolDa821t3xfuWmcd5o9/yh6N3dscIOYYw8R8gnkj0p8CsexurSyxLg3tLB//ttBPpsrIj6vZT1Fy4Mb792bXj/fc8YHrx+3/DHV64MKsKHoK9zCX4Zr5T1MG2E/K1bbazuqZe+fobtfc1RQZ37axe22tyYN1bvLbh6b8b5sPHevNFKBbTxXrgw/NGlyw1T433HruNDsF3VGWOTCXRGhnjjM9jF6KB3AGZscRCMUS4yYWoZMO9+idxJ7UfGBAd7vWscSV4jbyqhnp8T9ZqUajVTRwxHvP/9Pvf2PZVgEMlwFgj0Wuctc3QRo/ey7z4pX5F8GuKLMQZBw+gQ44eeVz6DjJa6g8t+32GfH2ckWCWFue/YtBTuhz33uv5/bCisaQ4ZcbN2kQN1vSIBkHEMuMi5GDL9XDNFzBv3eSPQg0PWKGNenIsQMok6Y2gUCcr5SIN55B0SCVGuiRwK5voYbiP7lp0v6ybQq65qToW489zHdSGxQiCbv7Xu5Tw5sm5cjvrscbxBNCBaEDCiz8lnsjuGfcbpRSLujzoef3+aCHTG9ZALjz322F4Ji5ChNTPOFNgsco9aAziG/ZTPkD72wQcfHD7wgQ80wiFlHBaN1qMvkvFp1XnAuhxf885jdR9O5F76OGrGyTGZSurvx59JdqREPXKIpNOFeNYjVCL//P9xEehVdidjQRyekEJIGQ0Zk6xy1mN18rT2ElmJjBHJSG4j0uMQqj/q+XdTCfRaFqBmGFhkPaz6GSSZOaJJA24/TRCDEj1//dd/3Zp1VDMErPp98/5uXkatOq/IIWcTRLGeHmA+mWfmXNY5crhG7NID/M78Os7yXPVZpybQm43i3sxaARd7WfY08ityhiwIFtZTiOupHcKMw1k2OpnzZLK+mE/VoaF+t7GfBIFO9iBtzR9OPuZ+Glkcx1dkdcr+pP54nC9WPVfVOV2dJq3F7DW1njwdOE5+euO4//77W0kic3uKK3OJbIZHmjElq4B3m6h9z87RiQMwhwzyQXOutc4Q5zBctKRXJ9CneIv9Hh2BjkBHoCPQEZiPQCfQJ5odZ51AdwjNYV2fqImkXa11NFPbJ5FJE0HcboPc1ERe/9f29vC9O3eGf1f7/M7tVgNd9LUe+fzcixeH521ttdTdaou/5oq07VcaiTqrez6r332Uy9+HNNVXUjaRzKKZRTI/cuN3LUr6kRs3Wg3tPIta3VK3v/Hq1eG1V68Oz794cXj+1sXWI3pb1PQukd6itXcjpKUwl6L+59t3ZzXLdx0IfrmzPVwXDX1ha3juxa0W3f6u69db1Pgzty62CGwp4muUdCLaRbMb7+O3brXxSl0u5XrG6u+M8w27432JFNa740WuGydi3ueMM9HliOif373bUtp7V8aqbrnocVHbxovYFoFunNorLs0ixvdLZ98i73fngfcN04dv/m74+s1bw51hNj98959eudLGC99XXr68N1Zzw30TjZ4U8/6GYwZMZQ34j7t3h3++fXM23t36g8Y7yxxwZW+sUrjnfvpV59UmE+hkQLym9dUwVaO1E6maKIajrK9l/pZhJUaHGK9i6Hef/SLN61ir8Tqk3DhKKUaTWhewOgx4f2eRQE9NzaR1zDxgtJjycr9EXjAaMYKoz4qoYdRHmDIIM36k/iKDkvcy5TWuV7cscTAeSyfQZ4jUCELGScYeBiakrvdd121drzEuhdQQAaUxMC0S/XxeCfRgTmcTwcTAmvSWSXFpbSebiHkfsolxM3odI16NKK51Klcxfq6bKK4OP+aUeYZo3Y+0m1Ju1HsxeCalOfz8O0TdPOJq3bgc9VmrA4w5wyGBc4IoK2OX4lfjOJD0rPpV5siiYz1tBHqIKyQD0iFlcOhTwawS1EclOQ/D0XtLRHdSyYaMQDC84x3vaM2em6jBRcmz6hDnPaXOrx4ZlGuc/rk+cyXPsy9H5sfJar+o8nkOk9Hpqi4X8jnr0/N5VvtO5u9xE+iwGaesr9lbzJuQMLUUh+cOIWP89sjsl0jAKTPObSKBXuvdm9c5AySV82HrYdX/R84lcpnjZ81EJeU2RxQtTn+Z16t+335/Z12ElNRX59+a9cRZKfWZ9dZmCHT4mTOIcvOlRsSaT3Rh88u9T+JaJ4FOJ61ZMqy/nAXt4dnfrKfqyDO1jE4ks/Vl3lrrdDi/j2MMwrdmeDspAt3YUqaDHqCkSxr9J5mLko5cBL2f69ycAr849Ju/5nLKQzl7ZTzIdO8uJS2kw8/+xjl3qivnjTgExwEivXdlrnmf5hdHfOvV2oqjcHQo+5C26HrrBPpUb7HfpyPQEegIdAQ6Avsj0An0iWbGWSfQx6l1HeSjDDpIUD6T3mudkSdqT7dI5p2dVlf8m7dvDf9y61arey6Vu4asfcHFSy3y/A8uXWoE+h9eujS8/PLlAeF7aUBIH5wifdFpgShFVIcETip4v08tbeQsUvaxmzeHx27eaP1/bd9tv9NEwyN3016+W6tdj5Sekf0XWiS3yGvN8+85DagzePdOI7o15DGC+LlbF4cXX7rYIu9FYr91N824MSZKO8/p3rVOuUj+2VjVVL/TxiltOlL8qbFeadHzGa/08MaJXEZ8i9bOeH/MyWHXuQHhbZw/vHtn+Onduy2tvLEaM7L7rbtj9e7aOPdJD5+x6kXIt7HeuDF8XS2sFuk+w/YlFy+1yHNjNtaM92WXLs1w3cUXcZ7xxjHj+5wy9nC92zBG9Ge87gtb41UeoEXpH5LK/rB5tckEekiJHFRDzvh9Uv+OI6imOBgfhln+v6ZxS8mK9D6znyF2/Lt5xtpxyvdqPAkJ728d3s8igY58S223GHIqtou+o8M+l1qAMPSdPPaTAtb7ZfiIMbjuOVMT6DWqmVEj5KG9bZWrE+hPoVYjRZCbMQ7GOSPzqq7FmvGBMak6NOyX7nH8js4zgQ4LhtiQLTVFs58TbaqvBJU1FdJXH8N5SnQcJVp23URx9lHPHseq1HVdZf2u8jeM25m3+kUiP9eNyyrPUf8GrnGeMl+S4cXe4P8QLIgGBEuifM2ddeoBp41A/+IXvzg8/PDDrRl7yuKYH3WfWSdm43daswlV5xNEBxJd5KX9dpyy+bD5RB+KfNenmTdJ71vJ80oqjuX6OBtMdXKbV4YnTpzznCf9vpYoyRqthLp5DJ+TINDhR3anhQwmy/yuOj7UZ6yR9XW/FFlfZfxh7++w/99EAj2Zsswv44vTgX5qh8+Kj/tz9tQQdXlnyDLZkt761re22tWIsUV0lsOw3+//nUVSKgR5GfItGWPyN+YNJ5Y0pFuyHBibMSZ7SiKIEwUbuX6c5bnqs66DQM9Z1vzIOSd7WtYV2Zf9jQ60iOPmKu/Q39hjo5chWpPa3e9SVidjyHecFIHOITNR3s455n+cMzgc2DvsIcmAwRFLSvIpHXny/uLUTz5mrzG2z3/+88PnPve54fHHH39aKR0ZVmSHeO9739scRaa84rxT9e3I7+qAHqfVZPGrjod0pzgazCv7Mx5zJ9CnfIv9Xh2BjkBHoCPQEfh9BDqBPtGsOOsEeq3dR0mu6YgcpJJKV+qheCzrpyY2Uvv6l7sEstTlmtrnyN3U0lbvWvTxn12+0kj0RijzzN+axV3XSPGjTAGEqTrgs3axRV+3w/HudySNuRTmbay3ZuMV2Yyo1e4N9wZR6CK5X3Tx0vDaq1eG11y5Ovz5lastRbpU80h290KcI4Y5CvwL54FdBwI14GGiLjjy+qWXLg0va04Elxsp/frdKGyk8UF11dtBZBiaU4JxSuUuRXrG+tt7O8Pzt7ZmkdwXLw5/cuVKG+drr1xt39lS46vpdOHCjMjeHe93bt9u78h9Eeci8tWv5xBhnBwbkNqvvXJlL7pdnfr6rsbvKensYfnVmzfaeL9x61YbKyeK/9rZHp554cLeWBH9MhEYr3GrWZ4a68jzjPXHd+82XI3327dvN0yDLfLcOD3rqy7PottF45trB4110Tm2yQR6nmGcujsEev7/uAy/vzcf7t1rRvxxivGDUo0fNNZxFNT4+cZRU/5/XCP2rKRwZ+hPlAHHqdRXZrSZ8kqK4EQiJ3JUdA9sGfFqDc+kk1zUuLDoWOMgYW9DmteU4Yveo36uE+hPRy1rclwWZr/yAPOIk2VKRJx3Ar2SYvXnGBzbvr+bxrTtY7sZb0JAjSM/62dWWQ/HSRTneTPXVhnvKn+TeVsxPAy348RllWeq8wSucYZhEHaNjeKVEF31+w77u9NEoDOmM+Z/4QtfaL19LVkhEDRJtS1qr86VdepUdd2PdSVEhwwv0u/aaxn0U6rnsPeSuVKzFo0zGNW1sZ8zY81iNNa3xpjM09f2W3P76W7zyHu/p+ecBIEeDCOnqyyrTkJ5b/s5I1Sib7/nXuQ9zvvMJhLoiKvUIaZHJm0ym4X/W9eFsPMdGmI65a70bCEpP0R/XReBHiecOJkmAwrit6aAro4tHGJrZgP3QHJqnGbGjl/rGvui72VdBHqVV3FMGes9caRORpV1yeWs5/F51r/nEfcnRaCbO0888URrMoVxeE5WGo4jDzzwQGtshDIaiKA3L6eWRZk/kZHJpoJA//u///vWOK8ly4jeuD784Q+3JqPZlFfeXc3UV+V41aXGZ5zqnLqsDtUJ9CnfYr9XR6Aj0BHoCHQEfh+BTqBPNCvOOoE+TvmVqEC12JDk0jJpaiDm8KWfmkBHFKfu+Xfv3N6rey4CvSnOuwQwglMK8JdfvjS88OKlVgv8vt1I8YleebuNSPY/uHS5kfR6xDESPZHo+S5R4f96+/bwrdu3hm/dnqWbRyT/6M7d4ca9nd0o9hkZL1r6jy5faf0zd9OFS2/eaonf2xlu7NwbfrOzvZu6Xgr72y0qX0pzzT2kF/f3oqQRva+64ucrbXyLXKLO/3V3rGqWi/I2XmnNr29JD3+hRd2L7H/l7neJ+r/WaoxfaGntjTPj9bfG6b4I7qRfN5ZXXppFiD811ivDqy5fbg4Pi1zuB1f4Iup/2LC922rBXxyMczZe82CG7eXmWABTY/X/xpPxekbR/UoDuEfGqveeZ2O98tR4d++3yFgP+8xpINAPe4bz/P9nlUBnFEQCawiLWntzyvc9JjoTiS5KD7apI5wI5KSYnjpFMKNhaqmKxFEjT2MEWuXqBPoqqE33N+edQJ8OyWnudBqI4mmedLm7nDZcqqHfk67LKH4QiqeRQEeeh0AX6YhEt5dJKashHk6aqII557FkfTG+RGYvE31anaTGjjz7keb7kcAnNbcy7zg+nBSBvpwEOd5PbyKBjrBOpCf98Zvf/GYrBaRnx1jX5Tuljtas50QQI/Kso2Too7uuS05an7XGM8IyGQGlic5lTdbSLcmaRc+uJHxK5IRIXhd2y9x3nQS6cVTCszrBVRm0zHiP67MnSaAjzjXR59/5znf20uA7L73zne9szc9Jn75qJq9FsUxZEmtvTKBbB2nvete7hg996EOtTU2gLzrWqT/XCfSpEe336wh0BDoCHYGOwNMR6AT6RDPiPBDoSU+mj4cpIt2hLWmakOgh0CmkUxPoP7p7d0DoIjcR6N/Rbt9uKcETkeyVijQXLawhoRHHoq8Ru1Ne7in6WpPGW1Rzq4U9SuUtOl7K+Vm7M3zn9p0ZmX7ndouWnqVUn6WWn0V3X2pR6Rlzxo2I127e25lFWe+2HZ7Ju9HlL7x4sUVZ//mVKy0y+sUXLw2iuV908eJeLfXDMFBf/Sd3ZuNFeiP9v3XnViP+E13v+57TotFnYxV53urBN8eCC22cqUX+i52nxira2z38veczzoz3pZcut7TzIvHdb5FLpLuocbhySDDWb9+ZOSpIzT4br2jzWTQ6oh85b5ypX+/9ZLyi7IOr6POaRh7Jn7Ei4oOt+05xdQJ9ChRP7h5nlUBHAH/jG98Y1HYU0cPQxuiGSJ/yMv8T/cEQyiiUFHj+L6lJa4pSkXtTR4LUGveiARlaRCsg0Ve5OoG+CmrT/U0n0KfDcoo7nTaieIpnXuQepxGXcdTy1LL4MNzOCoGOVJBKVpPueRMIdOmCU09bxF7NMHDYe8n/7xdFuV+2i3kR5gdFli86hqN+rhPo+yO4iQQ6gjUOnpxTak1m413XRV8V8e67U289GTqQ5qLAayT4OuQkvVUWwDSkfaLRreW6JunZxpyI/dRs54xqnNZ9Uv4vGwW7Lozdd90EepVXY2eedT7XUe99UgS6jGRJ2c5JxVkHaa2XuSSlCxDotYb8UZ/3oL9PfXHr3Tj+4R/+YXjooYeGRx55ZK/8k/mN2P/ABz7QWrK+rHNcx3HvTqAfB8r9OzoCHYGOQEfgPCPQCfSJ3v55INDjYaqnIIdE57H8xje+sTVEOuI8bWoC/d/u3B6evKXdagQ6Ql2UsFrarqRMR4wizfUSgW8NF4atC/ppL1HYD1y7PjxwXbuvRX/nu+t3iYz/zfb2Xi1x6cEfv3lrePzWzUb+3rq3s0c2G/esbQ0XL8zSzRu/p3MfTe3vEL56n2/pyC9caNHV91+9Nrz56ozYT5py/aLPn3TmUuZzTjDOx2/eHP7l9u32vbNo951GlGe8cRqIM8BOxntveGqsw4zQNk7YPXdrq431/mvXWv+8i55hq415UWcH4zFOUfn/fXd7ePzWDFfj9ftbw2y8roz1cpkPsJVGfxu294bh7vAUtoh1YxHBrpdivo336rXh5Zcv76asF3W/KLIHz79OoE+7Po/7bmeVQJee70tf+lJrIgwYTTQk+tRXItaSIjip+Px7v1r0U6dv9zy1fq/Umx/84AdblAKDyypXJ9BXQW26v+kE+nRYTnGn00gUT/Hch92j43IYQr///2eFQJfp5K/+6q9aQ6KPox+XR+bof1HTN9tnVyX1D0oTn1HOIxTXQTQui0wn0PdHbBMJdGNK5iLR4NI2I84efvjh5oy5rovemtrV5HglYrOO2EPWoa/mmTi5qDedJpghpCXCsF41M0SIfr31Vte9v9mENZixr5tA9z0n7RS2yhw9KQKdk4rzjSwPemR6Mj4oXRDbIAJdORBNaZB1XtXx2pg++clPtvbYY4+1GugpbeA8pwb6+9///slroK/z+Q66dyfQTwr5/r0dgY5AR6AjcF4Q6AT6RG96TKAnQo6ixrvxwQcfbH1NozXRVy99m2qY4W3ssJQ276Dk0JI6R/qkaRKBzutZZN7999/fDm7rTOGeWtr/fOtWi4wWKf3Tu9uDCOeTuBDB77l+X2vvve++FvmeqOYak4y+TTS2XnT0E7duthT00o0jf5G9iOsZkTsjdOMQkPKkCaBHQru/aHfUre9VL11EuFrfb2i1ua8Of3rlanMgQG777KLx9yK3NWNVY9w41ReX1n1GVs8asnn7HlJ/Ru7PDp+zvn3XngPAbKzGjGx+7sWtNlbR4MapRvsbdsl+Yx1H8B/0bjkTZKyi0Y31iduz8YrSN87f7mwPN3cxDbZ1rDMjwWzMM2zhNcMNyf+crYvDcy5uDa+5cmV4/ZVrbczqtrex7r6HKebfQQS6aACRDOpkMrA6+L3lLW+Z4muPfI9aK67Wj16nsejIg17DDc4qgS6y4Ktf/WqL5lG2I3Vb1X08i5c9LSQ6ZzBrzZpbdb3NI9BF8r/73e9uEe569QEZeMY1K08KY+ua0TdtVQLlpMaf7+0E+km/gad/fyeK938fHZfl5+lZIdARXf/7f//v1jhspf731OVJlke4/0Un0PefA5tIoFeCVX3mL3/5y60hz9YZgb4Jq4TOqvyDppwemVJTx2/CGI86huMg0I86xpP4+5Mi0DmrOBNq7IEylcVWqISAKPRxE+1d7Y61rnvNdrCfPbKWjanp9uMEwolFJghnU42tkhONJvgnJUn0znNJMW+dnIWrE+hn4S32Z+gIdAQ6Ah2BTUagE+gTvZ1KoIvMTgpYXr/veMc7hre//e2t5yF80lcIrtSzq3Vl5xlrHDwpxmmU0ijNnokiqiHSHdp4nuqnjkAXDZ207SK3EaTar3dC3x4vumpov8Xza1evtXTxSFUkeo1JxikjesXJi2pGSnuWH+xGz/9ie2f4753tQcpwRK8U7Y3wDTm9S0ojdUVM60VFtzreWxeG521J+z5riF0kuvrvL714aY9kR2AvemWs+l/ubA8/uDMbr2h/Y+Ww8Ivt7eHGzmycGhK7EeltzAjzWcQ/Mpw4eB4AACAASURBVPrqbm104xWlL+W7sUo3L5J7Nt7LLaV7+5slyP5E5MPVOIyTU4JeKnbjNF5EOlxv7cwi0o01Uee+U4YCY/XuvFe4iobPWI1XzfeMl8NCxjpN/PnM812TBvBv/uZvhr/9279tvUPhM57xjOaA4/BprUmNxkiyCVcINnKPPED2a5vgMHSc+JxVAv0nP/nJoA66xiiZGpOMNmfxskdmTjMCSYkpgoJz2CrXPAKdIwLHs7QXvOAFeykGraWTvuCQ1KOIfUavGLs2KSrpMJw6gX4YQsf7/50o3h/vjsvy87AT6Mtj1v9iOQQ6gb4/XptIoNeU5Ig0pF7IPf93li/6WQhz/fOf//y9iNtNsD1NgX0n0PdH8aQIdGdBpK32ox/9qDmrfOUrX2mNQ4czjSbDiuhzDsnsg7ER6H0uNtPxGaMS6vT4ZE6gK7GLJOtDSn3pRcXLPuGs+oMf/KBFxGs//vGPn0bmKzkpa6beOe8sXJ1APwtvsT9DR6Aj0BHoCGwyAp1An+jtVAIducz4ThFEekVB01MUT/oyrkTII7gojmn+b7/LQfnxxx9vNXD1DqUhVNyDg8Db3va24c1vfvPeAU6apnn3WxWD/0SM3r0z/LBFn8+I81/vpkZf9Z5H+bsrW2p4X22Ryfp5NdB9R0u/jiAdhpbK/VfGvktEi6IXTf/zuzOiNxHpIsCRvMhhVyKepSJ/9sWt4dlbFxshrb65Oudqcqv7LiLd79URT230xenzWeS7sRozUjo4G7N0+cb6s7vbw692iemQ03elQN/9O/XcL7W67heaY4ExpTb9i9tYEeiXhmeV5xCh3g5MiWBf4OUYa8bLQcF8aOPd2dkb58/u3m0kut8l0t84E0GPAG/p/ptjwmycxiXy3FjhC1tR6M/amuGL7F92rIc9zjwCXU0vtZ4ZQdS0S5SBA+kmXOQJOWCMnIbU83RoloHjPF1nlUD/7W9/u1ffkYEidcrPqkGyRkSY1+axNk6DuejcnkegS4OPmJcmXo+s9n30hqmdzxYda/1cNcgygNU6uKcpMrIT6Ku8/fX9TSeK98e247L8nOsE+vKY9b9YDoFOoO+P1yYS6Ag2eilizblJFCqHZD35epYvOhlCkv6op69pzmdT22JOCsdOoO+P/EkR6N4HRxVrDGEt0lu5BL31l0hz5yfO/ykrwObITqDF2d7ZB5HOcTetZr2ythNpbo37bo0c4owso5eGKEfma/QD43LWgpEgH2nlOS2zn2RMzl5n4eoE+ll4i/0ZOgIdgY5AR2CTEegE+kRvZ0ygR/lzeKEw8rrUb0JUGcN8olkRAhRIHqH6eUZ7CmpS+Op5dPPs/OEPf9iUX2mQpKEVGSs1UtrUhzbR5rO07XeHX+7sDL/bTXt+I3nDJ3qfi94G6fqKS5eHV1y+NPzRpcvD1a2tvdTqBxHWIdP1yHQR6ZrnQvT+cjfKW6Q0old0tyv11ZG3IqKft7XVCHNR561dvNTI6kZALxHFfdDzNnJ6l1BH6HNiMFa9qHkR6b/c3h7+595OG6fGTCF+Munsn7s71hZ1vjtO4xXd3WqmTzRWz1Gx/fn29h62P29zZjZejgsZq5gEbiPBltPBLKJ/ay+iP9j6zNSkecV+HoFu/SWldA6i1itSaxMuB99ksnAgTt09cuA8XSHQGeuktlMz/HOf+9zw2c9+ttVfFMmchjBNq/uCw75Uc9LgPfnkk4OMJmkO/0qBaCFcHfzJ4H5tLgLzCHTvOmtFX42eU++dq6BjXioZgeDXW+eJzD+NBDo5yoj2hS98odVEfOihh5rhjf6j0dMY1lKSxrPGYOcdygii+XuOTEkHeRZTQa4yXxb9m04U749Ux2XRGfTU5xiMczaRIcuZhOFc71ySuuL23WTdcj5jgGfg19ufP/GJTwx/93d/1yLpEsVJx+IcnMZB8CgXHeDzn//8XpPZRbQcGeQ7P/7xjw8f+9jHWk3WTaiBXp+1lvs6b6V5OoG+/6zfRAL9KOuz/+3mI9AJ9P3f0UkR6HSW7KPOvXV/s6+JUCc/2ULtcWlsF9lnc4ZlQ/C5cVnJ7IWJOs93emYyyHeIOE+z93//+99vzTmcM42/cZ6RCTTNGELkn5VsefQXQU4aGwI7bRo95iMf+cjw0Y9+tNkhYB2dhs1B/Xr9t7/97Zb6Xs9GnDKkbLzJSKY/TWfAzZdsfYQdgY5AR6AjcFoQ6AT6RG+qEuiUjtQEZrBR15SSpt8EwwMijlKkSfGFiKFMiWrdj+BP9Najjz7aCCE9BZWySllzD/VhNQqafyP59FM/7yxye3v49fZOI2xv7qbjRuyexCVNuShqqci1pG5P1Pe8MYWUbthKk7693RwCpHD3jGqhh5CWxn17txq6iG7f6XsQ5WkipdUVf+7WxZZ+POl1l4k6P2isifJG5rextrToaovvjnU3PTriXNr3lsK9RZ/PotDv23pqvKLmRXIbq0huxceXiTg/7D377jbe3cj5YCsyHabG/LsdJP8sRb4eid/qxO/WaA+uovgzVk4ASS0/Ba77Pcc8At1B0aGSPEGyxXN7UyK8yRIpnjWH4pBuDNDn6eIhz4iQGmwydpCZ6i8yIiSFnb62TqCf7Vkyj0C3fyZbg4wNDBoheTbBOGE8lVBm4Eqqxan39nXOAHKVoS3RKtJMxtDHwBZjHicGZTHSyNxOoE//ZjpR3An0qWaVyDJGX85m0rSKOEuTEQsZ/eCDDzbnmOhQm0igM0gry5PSPDXybiqslr1PHQPZH/LDWfY8XZ1A7wT6eZrvm/ysnUDfLALdmTep1MnJ7MV6+zAHMXs0RzVkrSaAJ/YCNgzkdchc558EIDkD7ReBniwTcYKj26fmeTJOiIjX6P7ur9ljZQKl30vbzkYZW+gmZAedYt3BGhFOH3LuFI3PUU8TeR9bLftDMpHCqBPoU6Df79ER6Ah0BDoC5wGBTqBP9JYrgU5pyUURTDotxNemGMWTkpYhpNZgHdfJoli5eHgyOIu8ElHJ8M/wrInC+uAHP9i8FB944IGn1Taa+nlFZKeONdJcCu6WNnyXYJ7odS58G7Hez9i6MDzjwm669AVTkIfu14uETi1xZPrtezuDZ2vp2+/tpifffT7fN6u7PQzSuItEv6IO+oULw/VWZ3yrkeuuKUnemibdGG/u7DTi3/vIWJO6XW1xn89Y1Ra/MhjnrBa6MUuTrsa48a5rrO6bceqlos9Y75Ra7cbbaqDvYotID7bGapxtvOqzrwHbOtnmEejWn7VEnjj0kCnaUSOiFp7oh3zQYThEoEwbDmqayNXzdDnYJ925/pvf/OYgKk5zyEfQKW0h2jWRx36umT96BPrZmzHzCHQGpqRs1yN4qvHopJEgX9797ne3fV1vnScTxiZEyC+KD7nK8CpSRs9YhETn2MLZJQ6Ooso5/7z61a9uvXfRCfRFUV78c51A3x+rjsvicyiflLI1EVMyYyVdK0Myp2DRZhx77beJbKNLbVoEespl0A+cy/acYHd1zuWROfpfxBEcXmSjTBsaAuI8XZ1A3/9t9wj087QKNuNZO4G+/3s4qQj0Wpecfo2wDWmbLJV60ehxYrX3prSA80SyWoU8z74z3gNjH6l10BOV7t7JMAWhlOFid7V3pXHqT2NDOWslDuhDosc1+lCNzBcspdSmRh/KWQ6enUDfDPnWR9ER6Ah0BDoCm49AJ9AnekeVQBcFEUVPHy/KqcnkVYfOUJ8IVhEFjONS8+jHhFyeAxnkGdN4lTIqaAggKYH+4i/+YnjPe97TlDJRavoowKuOdfx3IXLbuHYjjX3mZOLPZyS1tkqd8TxbJafHzzTvufK9T+snjuTe753th//e7+a85BD5daxHwWuZuVQj/es4D5ovv4ftBe945riw7msegY7kqYfJ6pm97jEtcn/yJGUbZLOI0foNb3jDIn9+Zj7jIEomJm3dd7/73WbcR6Ay/CTtc1I/51BfychOoJ+Z6bD3IPMIdIamsX4w9Z55FDQZn6T8+/CHP9z2eBEbiRQ5bQR60kzqGZcYjDRr1XNp5FjSueu9m06gH2UG7f+3nSjuuEw1q0SZJUWp1O0MyBx79aKsRJxpSOk4KG0igU4/CMG/Kdk94rSp5wwpHb4U86LYztPVCfT933Yn0M/TKtiMZ+0E+v7v4aQI9D07lsyDAitu3GiNzHT+ZQ/Vvve97+1lhnHG9dmQ7+6xn8PYfmehBPU0u99ugE+1t/o52TUFCnFIS5ZNjrEyfdH19fbbTcj0MuXKog9JXU8nog9xXEgT3BB9iA2CnZbTQifQp3wD/V4dgY5AR6AjcNYR6AT6RG/4a1/72l6EtvTmUQyrsjfRVx35NgzgIsmkM2IwRnJRqvQ1jZG0TA4rGmPUZz7zmRZ9rndwTqSc1IhJkyjSg0IWQ9BRyQDpuNU5/929WdrtGW3er47AZiMgsv6+ra3hvgsX9jICLDLiHARTK/OLX/xikyv+vckXWRISCvGUFGkM2OfpSqroeNqLMEaSOsjyuk/mj5S4yL+rwZxzksj1anhgfNDIaZHAmghZaVUZC3jS92tzEaATpI49w0ZSDDMkbfLFoS7OMPZ2cy1RC5tC8iyCn3WZNJN6azI1Ehn7PFfWkmj0tEqge39qpmvKMqQ0j8/KtpHoTE4x/ToYAQR6SE69GtaPPPJIa5w1RQilJr1Um9lPzkqazXnoHIQLJ7pETtG5zxMuB80muhE5mshz80fjGMNIDDOGY2eeEMLOJfbjNPPuU5/61PDpT3+63SfOgByMpYGXpUs/ztC17Dona2S9SPYL0WHJ5EVn2LQrUXxkPV3uQx/6UHOm4nB9ni5zjC6eZo4kRTCC5i//8i+bAznHghq1f9YxMmeTYUm5IrpNIlCtt/e9732t0R044yUb36YEE5z193MWn489yl5o/ckyIiviww8/3Ho6nPWoOR/FtnUeMqEljbn9hHxK6TC983mynpHjMrNo9IgpL3p23VelDY+e7efs0whdjqxpcVLVJ7q8kuuxo4bszr6U/Ty2SD3bI30+Z2t7uWenB5gX5ghZpD+LcsheRa+IPmStpI31odhq4c7ewNFbz/FB9LoGK4FRbA7Ky8AtZ6WziN+U66HfqyPQEegIdATOJgKdQJ/ovTo4Jo0g5dAVMmyir5jsNpQmUeiM47WuHeWyRpU5qFDG1RSikFUDgs+FBOLV6YDM0M6QXJXaow5aWvCfbm8PP717d/jp9t2W0rxfHYFNR+D5Fy8OL750aXixEg7qvC945aBo7SUNF7nioLnJV9JQM5CRC2oKa8il83SFqGNEQNSlLhs56pCaWmw1bbef60GUs1LIVgdZ5LuGhBXdnzqpSAGHW809+rW5CNAJqvGI8c/cYNjY5EuEAiObuaZPjXb7/2kznsQ4p4d9ojKs1dQCjE4UA5t3k79jCORAyKHp8ccff1okiwiXGGvPm8xbZf7mHUQ+ygTwla98pRHpiM8YwaWZJPMYwPXm41m+xrg88cQTDRPYMIwidGETXGByHnA56J3TjcjREOdx+tUnEo1znz0y5Kb72Z+zT8PY+QYJQy4kQxeDM0eFtKM6cKR8RLJfcJaLcdv/bdpViQrzDnH+zne+c3jTm960aUNd63g4PnB6SPPeMt84TD344IOtOQefJwLdnFVvNw15rrwbB0GknbnCLsABxdkgeu9p0x3WOrn6zZdCgLzP2rMO7Y1p5lhN1U0v0+ivZ/3KPmg/sYfRHewzena+ZD0jx+nymp+nvEJ6hxB37jWWZIWJ05ExkqlJuZ7ySskSZW9OavYaZV5ti0n7TidMxsukY4/+rq/O/Zx68hn9UQN8psRuqnvVeWCdwDbp7cf6EIcDmMI7pLk+qffZHKyp2Bw48MfmsCklSafCrd+nI9AR6Ah0BDoCiyLQCfRFkTrkc4x+lEOKYTWEbGIEOoUpqQxDpofYqQdbz+QwrFGk4tH66KOPtmhThxKNAY/xWOP1O2VKJDWr/+3O7eG7t+8M37lzu9UL71dHYNMRePnly8OrL18ZXn358vC8ixcXHm7khcNj9Rz2702+knFCz8iMiCJTjhqxtcnPPG9sNTWdg2mMAt5tPORr7+d6kK8p2BxkY5BklGT0SLYQZEqMkuPSG6cRt7M85mrE8HOtv7vJz00fqAaTGFySdn6Txz4eW03zGPytzZTZSRRLlWW1viNyIASKDBEMcwxymqiekLx0o34djAAZGX1ZL+olxl6G1Rh7OWHBNgbfs06g74cLA7g2Dxf4nHVcDppNMKvZJWoUm7UcA3ucg+21cXSLkf7JJ5/cc+Bg9E/0GiLdmUazvo+KM3nDQK1xkjP3nbM0MmnTrlpeRMaN6B7wOE9XjbQWcW2OpEwPh6k4FsSBvDpqnGWczOcEDujpqol8RNolc4MMIrEx0FU7gX6WZ8V6n42cjMy0DuOMpDe3rEdy2/nI3qhNTRSv9wlXuztcUj7MvmJ/yT5j7SVtOTlOr4LPOpw95+nZZEWIcvI0ThB6407a93wmkez1PG0Pr8S5952WDBc5E6fUVEpKJl15zjCnKYPWMjNiP30oOtFYH4rdgf7ExqvVDGlsDvBN2nc6UPAdO/4vM8b+2Y5AR6Aj0BHoCJxmBDqBPtHbS9ohisomkub1Mce1hmqUQf0cxTapZkVASlOfxss3dYUYUxxSRKJPfVC5de/e8OStW8OTt2ft1k4n0Ceasv02a0Tg1VeuDK+/cnV43dWrwwuXINANKfIjMiUHyDUO98i3rjKlRuCcRQ/vI4N1yA2q4xKDJA9+kRZaCCXylvHD4TYe9eseV7//6gjUki7jen2r33X9fzlOmbhfncL1j+LkvqES6NKFIs5F24lGj2MBosC6TO10UR79OhgBe1qM4Hp4xuDLuKo+pRZDOHzHGZLOIsbzcIHNfrgkIr1mjjqLuEz9TNZ1TRsrVWlKpjj3JE0p5xjR/on6Z7w/ysVQLZWt5mxl7ic6zP9t2lXlPyySicS8O08X8qdmhDJH8t44W4RgqA7k54EkRnIlWlFPV01JAgRLMmQkew1d9axGfp6n9XCSz0pOJnqZk3kckvTI0jg1Oh+RU3QHpPFZv1JykVyyr2Sf0cOFXqrBJ/qVn4/ryp4bgjdlVqYi0FMeQh/S3H59VonyKd+buSPLaJqzTuwOsIwTqzNOZDjbQ7fvTPkW+r06Ah2BjkBH4LQg0An0id7U2EA+0W3Xdpuq+ITwGitDDilJc0qxEqXBeKxHoOdwTKlyQNGmjr5CoH/j1s3hiVu3WvPvfnUENh2BP71yZXjD1avDG69eHV508dLSw60kmwPnabjGJHqMr6dh7Js0Rh74SW2sr576DB6pvcwYEm/8oxr2N+n5z+JY9iPNN93RLu9hrB+cJ6NJfW+MtaLQGSQZmGJI0qecDcNkzwZx+AqGa021Dc8Y7xjzqnMCbMk9/Vk3hh6EC7JqjEsipc86LofPqOU/UR0URc2G1EZAJHotkXvONdpRcU6N+5CMyUbi3W5ilqGaTQwWie40787TRSZxZiSj9OZIspggbOJgQTebMgPbpmNsznLsDNkSpygRpSI+k07bvKm66nnSITb9HZ628ZlzWXvWIdmdms81o2LIYrLqPDg12s8StW1fSdp0ew1cEqlNjqcO+HGW/ooubZzeYbJyJeI8/TibTNXBx7XOE1Wur6nZk0Uq0eanbY4f93i9E7aGmmI/dgdYxuZABwrm5lSX48f9pvr3dQQ6Ah2BjsAmINAJ9IneQq3TM9Etj+0286LKUmuK4ZgSzgNfJIzewTgpS6XbZETQpjYe37x3b/j6rZvD12/eHB5Xy+fe6SATj+3l9S/aSARec+XqcP/Vq8Obrl4bXnJpeQLdQ+XguJEPeMCgzluU6tTvJ8aFcV048pg3eFJhOsimJtx5iHaaGufjvt9Z1BGOG8OT+L68t+hDSALOhbUMQ43K6NHAh7+lcQRw0nciXhjzGOfGtS3PQ+Rix+XwuTPVJ6ph3vyzrhmN7b+1jMOUEVe+E+kT55FEwW9ylqHoc5WEOW+lebwfsikpkut7g0scW5yBXeeFWDCfay3jEHhIMPtjap4n3W/01anWcL/P+UNgHMlc03+bX9ZjUlVHdh+19MZpQDlBPJFN2WPsNynbmBTolQQ9zmere27Kp9RMMEk1XjM/ZXx+V51569m3ll8al5k6L7L4KO8xjptJs19LjMG5luQ76ynwj4Jj/9uOQEegI9AROB8IdAL9fLznlZ4yKaEo4oxLqZGjR5pL2a7x8E0a+KmV1RDootC/frMT6Cu9yP5Hx44AAv1NuwT6i1ck0I990P0LOwIdgY5AR6Aj0BHoCHQEOgIdgY5AR6Aj0BHoCHQEOgIdgY5AR6Aj0BHoCHQEhk6g90kwF4FxSihpNlOLV0pNJLrG+35daevu3Ls3fO/OneH7d+4M37t7e/DvfnUENh2Bl126PLzy8qw9Z+vipg+3j68j0BHoCHQEOgIdgY5AR6Aj0BHoCHQEOgIdgY5AR6Aj0BHoCHQEOgIdgY5AR2AXgU6g96kwF4GaTlI0ek1hJ6UP4lwtJemg1pW2eXsYhl9sbw+/3N4efrGzPWx3/rzP2FOAwLO3tobnXbzY2rULF07BiPsQOwIdgY5AR6Aj0BHoCHQEOgIdgY5AR6Aj0BHoCHQEOgIdgY5AR6Aj0BHoCHQEINAJ9D4PDkSg1m1NXaJai0jq9qnTto8HhETfuXdv0PerI3AaENgahkG7eOHC0Onz0/DG+hg7Ah2BjkBHoCPQEegIdAQ6Ah2BjkBHoCPQEegIdAQ6Ah2BjkBHoCPQEegIzBDoBHqfCR2BjkBHoCPQEegIdAQ6Ah2BjkBHoCPQEegIdAQ6Ah2BjkBHoCPQEegIdAQ6Ah2BjkBHoCPQEegEep8DHYGOQEegI9AR6Ah0BDoCHYGOQEegI9AR6Ah0BDoCHYGOQEegI9AR6Ah0BDoCHYGOQEegI9ARmCHQI9D7TOgIdAQ6Ah2BjkBHoCPQEegIdAQ6Ah2BjkBHoCPQEegIdAQ6Ah2BjkBHoCPQEegIdAQ6Ah2BjkAn0Psc6Ah0BDoCHYGOQEegI9AR6Ah0BDoCHYGOQEegI9AR6Ah0BDoCHYGOQEegI9AR6Ah0BDoCHYGOwAyBHoHeZ0JHoCPQEegIdAQ6Ah2BjkBHoCPQEegIdAQ6Ah2BjkBHoCPQEegIdAQ6Ah2BjkBHoCPQEegIdAQ6gd7nQEegI9AR6Ah0BDoCHYGOQEegI9AR6Ah0BDoCHYGOQEegI9AR6Ah0BDoCHYGOQEegI9AR6Ah0BGYI9Aj0PhM6Ah2BjkBHoCPQEegIdAQ6Ah2BjkBHoCPQEegIdAQ6Ah2BjkBHoCPQEegIdAQ6Ah2BjkBHoCPQCfQ+BzoCHYGOQEegI9AR6Ah0BDoCHYGOQEegI9AR6Ah0BDoCHYGOQEegI9AR6Ah0BDoCHYGOQEegIzBDoEeg95nQEegIdAQ6Ah2BjkBHoCPQEegIdAQ6Ah2BjkBHoCPQEegIdAQ6Ah2BjkBHoCPQEegIdAQ6Ah2BTqD3OdAR6Ah0BDoCHYGOQEegI9AR6Ah0BDoCHYGOQEegI9AR6Ah0BDoCHYGOQEegI9AR6Ah0BDoCHYEZAj0C/YzOhHv37g3b29vD3bt3W9vZ2Rn8Tr+1tTVcunRpuHz5cuvbRLhwobWzfsHgzp07w+3bt1sPI5gEl6tXrw5XrlxpLZisAxffV787YzC+ixcv7jXvapVxuI8r/fi95pnqs/lsGmzSjM2YjEVvzmh+Xgc2mzQHs468q/q+/N6zj7HYpHVU32dd/342zsytcb9J+J+2sUS+ZO2YM1XuRrboz7rc9ezkbGRtZJze85O1mjW0nzw6be9+qvFW2V3XbZUtdf1OIYMzRyPv6vyN7I/ekD3Av8/TNZan9KroWHkf2SOzh59VjCoWcMg697NnTqNjpp1VLNa5BqKrVn01+vy1a9cGjQyta3QKebDOZ5r63pFd2V+q3guLYNP3mKmRP7/3i/yDQPaAnCerPp29MnPw/CJ2vp98P/0q+kP2yugMOVv3/fJ8z5mjPL35Fp1MX20X5hmdge4QO1fOokf5zv63HYGOwO8jMJb9scnTF6KfVptv5P95w3IeTn4fnaridB7sz+M5kLlT+8j2alusZ57zdh48b+umP+/JIdAJ9JPDfq3fbNO5cePGcPPmzdZyWCNsCdf77rtvuH79emvV+LvWQW3AzRnZfvvb3w7/8z//0/oYJikzDL3Pfvazh+c85znDM5/5zD0jMLymvkJQ5Puro0NI/JBLURqW2QirgbsaezxHJeXrwakesn73u9/t4eT3sLFB680Zh6/Mnamx2aT7we7WrVt7Le8JJnAMFt5VNYRswjOMyf/x2PdT2tcx1zcBi+MaA/lCtkS+WOfBPfLlWc96VpMvZ13uWje/+c1vWiNrq9IPg+c+97mtkSVjmXRc72vTvmceSRt5ExJ97GR11OeIg1DIUPJfoztE7pu/Ie30cb476neflr+v8hRO0a3M8zgXwCQHWXsCzM7iFbLSvPH8v/71r9s6J/cqaU7PfMYzntHaWcVine8XnnCFb9Zj9PnnPe95Q1rWqPl33ogXc7Hus5Ghfh9HYXOvGtyW0aXX+X77vU8nAtWxzRnOWdv6JAsrERqi6jzul6fzza5n1PP0K/NlrF9lzpw3/Wo9yJ/Pu5JP0cn0ZFTOX+abcxfdgb0rZ4rzpjecz5nRn/q4EbAWq+0jZ2s9XaESn9Up9rjHedLfV4OUnHHoVFr0+OjyCbyA1XnT4+Fi3gQb/6ZDOP+Q5WkJjuyOmyc9q/v3n2UEOoF+Rt+uTaeSF4SsTTxEMZJYQ2TUqKkzCsfeY9mk//u//3uvxegBHxvzi1/84tZe8IIX7EVZr8PTzfdlEwxBG0/hsdE5isOiB5xqQBwT6ZW0G0dLJ5JC/8tf/nL4xS9+0XAyZyppbs6kLTqmf9EDCQAAIABJREFU0zqvKiHKmF0dLrwXRCgsEATxHF3HfFkFv7FhuXqkG2MlOuIg0Y02qyD91N9YO1k3egpucCdfXvSiF7X2/Oc//8zLXbL1Zz/72fDzn/+8yRFyLliQry972ctayx4UB5SjvYHT/dfVCzv7dYxf64zsDXFO1ntv5P+vfvWr5vgQ2e/ASt5F5iWLwulGfPHRR57G+Q02aYnqifHbHq7B7CxeVVeAgXWumTeJitbTMUPynlUs1vl+7SGRobCFNb2eTPjDP/zDJj//4A/+oM21GJbOmxNcnDiyv4wzncQomUwnm5QlaJ1zp997fQgkg5i55xxnr0RUWZ+VEHUuiMPkedsv14f+6bvzWL8yXzRnysgnepb5Eh2rz5fT9543ZcTmW/QGPRkVOxNdIXoDW1c9V2zK+Ps4OgJnBYGaic8azNma/E9AEtlvXeZs7efzdLF7VCeDnHPoVH5fg8pgFKfss25/Hs8BuER3SGCK35lXsS2S6ckuEsfh8zSX+rN2BI4LgU6gHxfSx/w9Nu0YNREYDmqJmCJcQ14QtiH+airdow43aWjnpSr3+3pVYjeEfhT7KVMv2ox//OMf7zUbdCJGbcp//Md/PLzqVa9qxskQjFPikme2+dWNsEbEv/CFL2wEvraKYTTRcTbVSuAxunr3OaQnajqEb42K/8///M/hhz/84fCjH/2obc4xAvFwM7604zDWZi4Fu+P0OrSO/uu//mvP4cJ7iuNDdbiARyWkj3OM89aqeZAsFEixONTojT0kT5RRiilFvl+rIxD58pOf/KTJGMptopMiX175ylc2+VLTe27CfFn9qff/S7L1Bz/4QWuwyLoxF1/+8pcPf/qnfzr8yZ/8SZNzZz3l9aLYxgu7GuZDZFdP9RhZ9VMYWmNcs1844P/Hf/zHYA5zfKgOUxw/vC/y7rzJCms7OJnD9KroWN5BDvb2SKSxKB8/n8Urzh10BnPke9/73vD973+/zZvsJ/qXvOQlw0tf+tKmb8KnX8shUPWwn/70p805y/q0TsnONPMsGaXOmxMcLKJLx+AWXRYukVn0ndOc9aWW9hiXE6oloKrT7PiMNS7dU8mTeZmplpux5+PT1dhr7mW/dFbIOtTnHGe/nMIovl/qznGGsU17A3FYqVnMzqK+exDuOYtHVpkvGnk+1q8ir86bfrVp8/Y0j8f+l7MXvcyZP+dQ883Z68/+7M+GP/qjP3paycDT/Mx97B2BTUSg2uHYg8h9er2eHS5Rw86L9AXy38/rvKqTabXRp+Rg1SlqSZoabDel401KTsQJ1tkaRs487NbOknEwCEZwOg778zrew36ZTZNFa78MwdHb41ANlwQC+h3ZTpZr7Ivwqo7D63iGfs+OwHlHoBPoZ3QGEMb//u//vtcIWcYljQL9ute9bnjta187vPrVr97zmK/1kI4CSzXg2PySZqRGIBqfK0ahpD51yE4UVyJqpjR6Gc+3v/3t4Tvf+U5rDB7xCBQt9cY3vnF405veNPz5n//501LrTH3gZ3iP0cVmSGEwFoZ5BH6aMS2bAjXGffdzX8+XxmEiGy0FJKQM/Ot7gs2TTz7ZGtI4pAkvt1e84hWNANOvOy3r2Bg4jh6a+r2M57156gCawyilhcEMnt6LQ6jG8aKmN173uBZZnzHWJJsAEhMppiEz8k4Z97xXc8Oc6NfqCFT5Qs6YL0mlZy2TLWQM+VLTy27CfFn9qff/S/Lnm9/8Zmv/9m//9jQHjte85jXDW97yluGtb31rI9dq9oapx3Ga7kfeZJ+E33e/+922h1uz9u0cthGTiSKZgph0AIsjmX3pW9/6VmscqOLQpef4QfZrZ5UcnjdfvJtgZA8wpzV7pcN9yBJyFE4ig/18Fq9kkjBXzc0nnnhi+MY3vtHmK+MPWad3mEfy0jM5FfRrOQToHdFVrcU4bNDxspfYT2AbPXEKh5rlRnmyn7YW4URPg1FSZFqrdNToaOOsUic76uW+vWaVSjRr1iC5VEtBJTtENYKm1mb22Upm5syVyOlqMF1ulOfn03WfZuil4/zLv/xLm4PJ7qa3T5KBmn8f9UpJhxBicWTSb9pVU0ObdynZoz+thu9VMSaTqn7lbKBFv4pDOp3BnKE/nDf9alVs+9/9PgL0MjLpX//1X1vvHJpSMM74zl0aO+BZd+Tu86MjcJII0M2SqYwtLrJfT2dP5LAzfWS/n9d5RWc0turcxWYY/ZFOUcvRpIQbx65EhNMZ/XxU+xUSPwEWejYP9gcY2TvJLGccOnzsz7Bat/15Xe8AttUBPzZCMpodOTZ6+kANcMQVOOsIbmPPjSOG+UWWa69//eubrhmng9OK0bqw7/ftCEyFQCfQp0Jyw+5jU2TQZNjUGMUZ5DWb0QMPPDC8+93vHt785jfvpX6cqqZIrQ+XyOrUHY9xyyZZIypswkljkwjppMau9V6PCjMF4etf/3rDRg8XG5kGl/e+973De97znna4qKlIj6ogjMdtE4zxXfSWg7TGGOidpFGuUpcdRotclDQKiPvm3om653kc4ooiEswpQjVC9PHHHx8efvjh4ZFHHmkEYMgaSgvyi1EyTgaLjGmVz4xT0ccgUzMSTP1exuO0jjgRMI5pyAJKDEM2JeXtb3/78I53vKMZs5N6X78JqYWsPQqWZtwO05RSvbkeJwjKGgcAjcLWr9URIF+snTTYx1OUkYx80d72tret1UFn9SeY7i/J1q985SvDV7/61SZv48jBmYsM+sAHPjA8+OCDbd45JKRNN4LTd6fU/rJP2iO+/OUvt2bN5qCtR0qSv2SxQ+VRL/tzHOzsHd6bRl6QCRqjru8l+33veXO2sRck0pW+YF5/7Wtfa42uEtIcWWKf1cjWs3hVo4v58oUvfGH44he/2NZ55il5x0kTwaudVWeCdb5f5Pk///M/t8Y5IQ5w1uu73vWupnvoYU1PNA8X1RPXOe7jvDd9zLzT6GhxiNW/4Q1v2DvrxOEz9QGPc4xH/a4aMWTtVSeBZBlKmt4YRxlC6zWutVkjpWNs87vUTTxvJOcy7ygluOzXzljOSZp1Wvdp+ySDJsOm3x/1okua75q9qGYZO+q9p/77OL6nvEn2x2R3m/r7Nvl+NfWq+RL9inyPbqWPfkXHOm/61Sa/v9M2NnIpZy99stc4e9HDnLucv+gP9ey1bnvKacOxj7cjcFQEaiALu6FzY1qc7OyJ7CDHcW5kV00t7Th25exvn6qlHhPYRnekG+aM4ZxRM1getSwS/TZOBkhkujy7x2OPPdYcf9ifZTKzR8buQbc6rWcdGNv7wwGwlZkb5DSM2Qc1umNNX18dqp0HOWxqzjrvfOc7mzzXswkls815c6g+6nrtf98RWBSBTqAfglQ1XIxTSS8K8pSfq17dddMaK76MKY8++ujwpS99qfUEb1LHUKD/4i/+YvjoRz/ayJxqSFlFga5RwvAap7dL9HO8rEKm178zhqSltYHwUudxRsFIamwbQU3rvspYjxOXg947zzrGFs4NyJFEszGQvO9972vvRU9xgIPD9KIp3WzESF/319eNGjH/oQ99qDUKSFKzu3c85PUM4p/61KeGT37yky3NXKIoRJIhi++///7Wr1rXtK6l8RqrdYBrqspKoI/TCtXUlFNmLKBohsTSJ8qJswMlJVhySAmWqek85bpf5V7WW6LnkRyV8CEDoqybB4gORj7vdxOu6lxjPONoKr87SP6d1DOQL3E80ZsnMXjyKv6rv/qr4S//8i/b2q6ZNhaVZVkbcVLKc657bxpjPU73uh/evGTJEc3aiaOSnpPSxz/+8dYYC2u5jJN6d5vwvQ60OUjaF8jgT3/6080Y5pCdRv5y8nLIcrA86kVWkPOa7/3c5z43fPazn21OZnGu0TvQkfvalITouufvMvjMW4vWtv0ZRohMGH3+859vvT065V/I05DG5vaiV5VxWd/HnZ63puU7SCbFAAMT8+Whhx5qjb4ZY4eevuFQr22CcxY8a5mEeemuF31ni34uEcBxBh07A867D0I4xjY4J/rAemUAf//73996e0siX1fVyRZ9lvHn6l493rfH+8ai+9wyY7HPcN7Q7DO19isnYXvuxz72sabvhkTe1KiMil9Ny14jja29GrESJ+WU6UqZiUQluyfcq0NwnD1TozvGNmewZMZJ5Ms6Smkt83438bNJh2y/ti6dk8g/Bt84nOnt05xsNfLwqJd9J47RKc1mDMazaZc5lzlkvsXxLutwneMdy6R6psx5on7/fmfL6qh91LFydqA30B+iX9EbEAWyzUV3oF+ddYezKtdqsAWM553rj4r/FH9f59C4BOE69dc6N8c/z3suMsF+GMdG59BkJCSHcvZCpMehTD/F/jxee1WXneI9rOseq+C8rrEcdt/xXFzn/DtsLMv+f7XPrUq8Vr19/PPYFrjqd+S5qoyqc3v8HD6/3/rJudH6s387M6ax65L/7G72R7Kf0yfb3BRXHW9sqfpaYzx7Uy0PFce8mhGWbuicm1Yz4tUMgoueberzwTjO6XrOiJ/5zGeGf/qnf2rkMOdXzuiwcqakV+mnOOscJK/G62qenrCs3BwH2rDPJsspu/JHPvKRxs84v1R+Bk8Q234i9JNJ1zkwjW0m58HT6mQwxfzv9+gIrBOBTqAfgm7daGwqJ305YMTzSx/lN1EDGd9xEsWpuR2jQjbimjY+tcYTLWEDyUHWJhUyyYboubI562vqt9QZZfhZxbPqOHE5aK6cZwI9Ruw4W/AwDGmUKPikk08tS3Msyos1kBSUmTeJpK9R4OZIIsGXVXDy7k4zgU7x5KUY54xkpEiUYMoEhPCZUnE/qpyME07qAsWAbM7U9KNVcd+EqP91E+jxGLZe7EdjA9RRcZ/39zXdfLyRk8pr3t90An35t3EeCPRKCo8Jt+URm/4vqgGm3n2dBDocaipm+06yERxnet4QapwYU9Jnv73ztBLosIynP8cmzxEdYxyxO+XMIj8ZNVIqhZ4bp6GDIn03nUBP/cSkfUz0CpxrZFvdP6bep88KgV6dO8xJenHS7sbpOE6uiUDXR1bUuezvQ/KEQM98q0bRlB1KBHol1p21QqyTBz47ZTawev7LWjtpIqDKuoMI1JMi0BlaUxZHVrHqlD6lvJriXkkNbb6ZX7IOpU1h+J43xrGTVF0r9TyZdREHEfqscUWvTeQX2XXUqxPoMwTJpOrwU3/2/3FCJ3s2LaNbUjGTyebU2CnjqHNk3t8ng0NKGiZt8kGpk0+KQIdJzurWWs2odZx67CrvAs5xsKvO7VNl5lxlTOO/ydmJvhW7mX7s0DHFd63rHjBOsFSyNebMteh3poRKnAVjN7RGq328OkyuklEHrjXbT0rl+H77QkqqeZ5KqO93bjxuAr3q5sYdB/nY50NYxzYfHTN7pB5m0Rutg7w3fQja2OdDrNvra1mIRd7pSRHo0RVib9zPvhbHg6o/Z2+Cwziwb5HnrQS6DHaVQOdUgTzXBJp0An0RRPtnOgLHj0An0A/BnLEttYMpKid92ZhSa1OfqAIKX1UQjpMoTooaGzIP61oz2u9i9KkGnhodAdNqbPMsUYJqatTUFE29MJ9Zlhg9TlwOmivnmUCnLIUYNSeSZlxf02+OI2pq1CulIjU/KbGUDi1rI3V7zaujeKCeZgLdWkwt49RCY5BngIMTj06ZBRDoPDo1P2/CNa7LFCOxeVMPSLUW0yoHpKmfdd0EuncaAsiBhxxNROXUz1LvlxIb1l11avLzvKsT6Mu/kfNAoI+jq48rCvigt1H1iBjUx/JknQR6DDUhZuhN2QvjbLj8bFr+L+ybIpS0GIX22z9PK4FuX0k5Fj2cg/k6DbyMLDK8SD8o2wvjk32MPD0oGnrTCfSxsTyEiPkRcjZ7R8ipKQipOrPPCoFuH4/x0pyUMSwp+1N+K7VsYzjW14xf4+wKFaeQ3+RbzlsxCoacMR+jS+tlNog8MGenjOAfR44Z60kT6MawX5Tn+Jx5UgQ63T1lQxhdUxZnE2wT493GPDNfzDFzJ+XR9GTfuq6cL0OyWDspo0S/ytnCWknggTFWR/1K5MaR7Cjj7QT6DL04sNX6r84zmjXGyYzM0dez/Cac7WpJNHMqkfTrdLyDmflXs9uFxDoo091JEug1CKKW7TpOPXaVtQrnlI+EcchR/dROf6uML/tl5FsyirKbrVN3XWWsB/0NjK3vrPFVnPLqOblmT0u97NgCYyNMsNmyz2JtR/fSkwEh1OmzbNL0I89Sn6PqCycVgW7scWg15lrWM3siMt0z2RPz2RqpXs/CCVyxTjw7wjyZYkWIJ0spuR0nn0WD3E6SQK+6NFySwYpOVZ2rK5HtGZ2VOUSTFcvOYbKQHpdSjwKdRKDjTtwbeS5LcCfQl12x/fMdgeNDoBPoh2AtXVrqBjuEnfTF8KF2sVSu+tQiGRvijpMozsFCRA9ng9Rs1FNukmLOZlSNJNVYUo20qbvCqGNzktomzSaN+LNhO5TH4LHoezlOXA4a03km0CloUdiQgJSHRErnUGAuOXzFI5DCUQ1bIfHMAUpMra9nblgbWo2iW9bZwvs7zQQ6I4V0P6nhbs5J96On/KYGurUlHbTGuL8JVz0gxTM2UdfeuUNtJSHIv6kN86vgsG4CnXzNQch+VL2FVxnvon/jIJr6VzGsSx1+UP3tTqAviu5TnzsvBPq4bMemRFDYIw4zhKwjhXsMCPQlxnaH+DiW0a+O66JbSR+oFqu1PS8a/7QS6NZXTb0P59T/W2eGKQa8WpqHzhID7UEp9jadQGd0S7Yg+3PKNfk5xstkNUhE86JGtUXn/Fkh0JPJyzxkvKOnpUnBa+9P1HElzcdZPA4iocdR1VnfIdTNxVqCIalFyQTEVo3QXfT9zPvcfimRa3aSo95/lb+vWa72I9Jzz5Mi0BlcpWZWHohdImmZrbtNuxI5a707byhdFMMwWbCuy9qIUZy8t3ayfsj6nCeSJSPjpM+a45q9L44kKZ22yvkxz9gJ9BkSzitsaoiClCLIz/BNVjR9zvD6TSi5YY3J5hay4yBnpSnnNt2hOjXVuTnPseCkCHR6bI2MZseJE5h1t8lXSMFE0tLRQpJtggNH9svYz9hyzEU9Pey0XLXcFbtdDZ5aVMZWeUqHZzfUrNFqC0wZUETvKqmsySv6pf1DX7OqxjYt6EQJjlr6ZhMIdPtbnFngRXdQkk3vbBnHgGTT2E+PHGfkiU7kWatM4hyc0m7kdYJcFs00c1IEes0wAAfvOPsR+1rONrBMNia9Z0wAkjmWTMCL2iArgY5IHxPoyPNOoJ8WidbHeV4R6AT6IW8e+aQGoRqkNuiTvhxGU7tYT3jvZ5haN1Ec4obiZqNxGKoebjkcUfaqglRr3dbNOSkgKyHk3jb1KES8/RysGHcZdii4Sbu2qHI0NS7GXaOmjT8Hq4NIAYYwmybMbNrVOEYRSR00h6Wksz/I8FijfBxUgr/7b0IN9HrYRAjE8EP59fwaDzyKXtK5J2NBjIV1vtRUW+Z/lDkHnnrwpjjHUB1lblEl3Vo/bQR69VImrxKtIm17cNabU0knS468853vbHVqzT1epyGRTkreWVPV8zces+ZGDLwMXt5vFNtFZcA6n2ndBDoDDsck+5L3S0bGGWWdz8VZIYYFuMeR6aC6xp1AX/6NnHUCfWxgi3OddRMHu+VRO9pfhDRPxNy8yKd1RqCPIx1ykM+eeLQnXPyvRUirLadZ57Umab3LaSbQ1dVLY+BNKkNzM1EGixp+FkXWfd/1rne19sADDzTDbPatg/S6TSfQrYkQUs4BIavs19HJ7BvJGqWfOvr0NBPo0YvpuPTiGpkZoolBjz6UdO4h/mr5ruhr89KImqeVsK5nlFpf3RrIeVLv7JW9nt4VUsG7zbnOdy+jU2fN0FvivOLZaiTQSUWip4RYTWXPASQkasZ+UgQ6fV5dY01WKfNFg181aNfMW6u8m0Xl2kGfS6kt85SsyxnDOWOM51G/r9ojyKPUGyeHkAXkvOb/QiokAj2pmxO1qDfP02JjSVrxjHUZXDuBPkPNeSUkdAjA/BuenLlj30pEo34TCHTzxzla47yynxPTUefxfn9v3tHF9mvzCJuTItBjD0vkOf01dq5NdPKpeNfIaBHF9r7YHjdh/tXSFN4vMjRt06P7K87kqnKBmvVeU2MvKlPpmpHpbKchPcn7OOHERpzz3Cp7DnlV7af2Wt9tf2FXzFnJuSnZVsYZS44zAr1m9bHXZe/jxEJfSPN/KRkG85rJNlHnfl91xmR0iV22vjcOBN4lZwLEMie0BFjMO0PWOXGcBHrNgErnzDxii46zjzllz65R+bXMkWeLfPCs0R3YyRZ53v0I9GTuNV+R55wNZevpKdzXsav2e3YEjo5AJ9APwfDLX/7y8NnPfrY1yuBJX0iiSrBSRlKLpBr9piaKx89NgYunqc0maTEdLJJ+lMLs4Fw3l0Sl2BRq1LmNLMZ0RpUYBtyrRrJQjigrNmpEaYwGiUY/7P1MjUsULEqWxggWUuug1F6w8YwhBoOZjRUplc05xhvv9iDvNs8fLGBAyUs6mk0g0KOIeM8UldTlRvDnXethVo2AqaWTFFpREJMCXu/zIdTNq6RV0sdTkFIHoxpVcthc8f+njUCvdY8Ylh955JHWOADFaQHOScXtEMAhRaogTRR6TdW06IFmESyX+QyltkaO5GfrxnjTyL945K9yQFpmTIt8dt0E+hNPPDE89thjrVG4k9p+ndGTnjtGRYYFGR7I33hez8OlE+iLzJinf+asE+iMjjmk6rMHkk3Wzklctc6b/da8jo5RnXLWSaDDhbEjGVjsj3QpEajHmflIjVr7gIO7PTPGlHEKy7NIoJsHiThCmkx5mUdKpCRKw/2j157mFO7OAHFAsEfHQOfnpP7WV6dGOseU12km0GsEP704ujq9OKmN9fTekOT0nDiFOl/VdJnOCDVVe3Ae14WOPq6351QiO2Vh9NX5wZkkehfZkBT9Ocst+059pzO1FoNlMnCcVEaSPG/I0xqRXJ9v0wh047FnpUSEdxJH2JPS4asjrrkSQpSxfWpCqtojrJc4n5ANtRxKnE2dG82xmqK22hnouZWwdJZMCbllz5DmTSfQZ6uHvKmZNWI38TvvInpXzhbsPebL1FlLlpVVPm9Pc5aW/UEUZw32WKfDD7uFMxeZm5Z/z1tHJ0mgV3sOHTa2QTr+Jl8pF5nsnpl7+k2Yf7Ht2JcRoDKRpJ3U2WmV90mOcqbiTEofrvrLontVSqvSG8j6yBTnJ1kU05JenTwn35e97BfJ4pighehldIV3v/vdzSHWuakG9ZxUBHq1/1mH0cetwwRp6emJIYTpkknHTtbUgDf3q/XB4xiT0qxxnmWDi75PXkcXsXbmZXSr7+I4CXRyO/obfXPsIJFa8WRodGHjy/vV1xTuzjYJ6iOfF3neTqAvuxL75zsCm4dAJ9APeSfSPf7d3/1dazbpk74cjCkfaQ5541Rjxjg1UTx+7hohytiLoNMoGfUwQRnlCWgjtcEaq83apl0PojbiGHEoQe5pY2NcqRES7sVz8fWvf33btKLsMnQsck2Ni/uFpNQzdmdzPiiiLiR7rT2T6PXqceaAtJ9BbPysnj9GSoqR+7sfQn8TCPRgYjzeKccU8wUhWFN0i/yIQ0hqfcWJIMqh3lxJutA4LSRjQYxe1kZNLeT31btykfly2gj06hXP8/szn/lMa1/60pfaXAjWNb2iNfXggw+2Rq7UKLyTqv1ljkQG1N7hJUSE3vqPt+sqB6RF5sAyn1k3gY44zzu1rlOPa90e6AzKcUwhd/MOGLrmXZ1AX2bmzD571gl0MtqhPmVxOIEkMwaZfhIXg0E88Okm82q1rpNAH6cKpEfZGzXORMd1Ic+l2tWs85Ag54FAt+8heRiADsqsscq7GGeOov9mnz3IMXLTI9BzDmCss09Hr3NWqgbomjXLGWDK6zQT6ClRRC8jC3OOsu7pa9HZzJdqtAu5xzBMZzaX9ImCyrkhODuTVcKnOsAwGCYFalJ7hgRxv6TjRNqk1I8zWCLVD6rFe9B7Jtc8p4hO89y/U7pi3XWF543LGTVEr/lLNyYHPXu9No1At69+4AMfGN7//vc3Pd58iSH8pHT4er43hhrBNfWYqj0CoZK9k55hrntf+tR3rQ4aGWecteFWI1DNgxAyfl4kwmw8vzqBPkMk+l/VAb0jDa5wdmZHwISUsAY3gcDk1PSpT32qNSR6dUJaJ4FOJ01ZnfSw8fM8XE6KQGd/iBOo3jqUwVPmjE3I4HnQfiSbHd1PS6BOiMBNyG5XyUzy5KGHHho++clPtv44yzwdVXezv37oQx8aPvjBDzYSPWcv/aIEOufr1IxmBzHPZObj5MI2oYkOt2+H2KWnLHuF6DR/zWO6pnns+znbeo4Pf/jDjUQ3R7TxcxxnBLr9LcFFCaAhq4w/zol6Y68ZFqqDmGcIWWw9R86Zc8j3OMAntT3MfT76oLUDD+/WO0imJP2893ucBDqbe5x+6ZuRT3Rvv4+uAMca0V+dyZMVlq2avJBV5+1vf3vLHLvI83YCfdmV2D/fEdg8BDqBfsg7QYpSUijNFOhFrrG3f1KG6XNIS/qTbLqLHhBszowYPN40B72k1j3OCHRKRKIHHH6SKprhLASo3maa+uU2aWNlQDuIQLdBx6MQCZgoNT2SuNZER+D4t03MVaPa93tXUxPotaamLAUI9Bi+DiLQa72Zce2ZPEd9nsMUyxh+eMDBNmSzjXoTCHRGukRAM7QiAhlbKb3V0MJIaE4j7MyTKGWMeLVubu7nnn6uZHqUGzhQaCg2b3vb25oyHQV30fV2Ggj0WjeyRmLA+fOf/3xr1medVymZQEE2d+JJS7ZEniRN5yoRF4vIyYM+Q9Z+85vffFraKUYXBt68T735HmJ3lQPSUcc5/vt1E+gOQ/YjDR4h0B2hnZ4eAAAgAElEQVRyYujWT22gdOCKowKZzoEpTkzzMDxvBHo1cNR6tmTIogY2n7V/eK/WgPetkZPVMci+l3dAVi5y1YiwkMapaSuSNJ7X5hXHQfuZFIExKul9Z6Joyellr3j0JyolZV+QRw6vi1w1BRuca9kKzxUSKXULD9s7gwUSiuxj2EFGaNUpZ90EOgzSkEqinMhte1z0RP0qNQMrrqmNl+wVtbwK8uV//a//1Zo5Ns957yxGoNMXklqScXrKyzuLwUpPRuedHlRfc9MJdPpuInLIjdRnNm56OUO/niEaMYIgsZdMeZ1mAp3MhZ+zDT2dTkw35kBTiTqyP/OnRvaTwSHPxwT6WAeoBHrOpPYZurMzVwzDqRetD+lIRvguejQd0R7g32mL1n6s750uV0sMVeKFjDroyn4aA28iiqOrevZ5NUkPuq/zZVLAkgFJS8roX69NI9Dh8PGPf3z42Mc+1npkUGwMU+uCU67do9yrngfNJfYIsqCWOfJz3cPG0WFVd6hZ0uCXshP0njiMkmM5Qy5D+HQCffam6X/OdZo9IkT6fgR6Tee+6Hn9KPPpsL8ln//+7/++NfpxAjvInpTQI4NXkYW+O9GOqXEd/YwdLRm/anYkP88jdk+SQA/JpqfDct63p3GQSna7muVunPL6sPewrv+n/9VI/+r0twnzr5577Nmf+MQn9lq1LSeiO8T0uvA6bH9O/Wh9DewgT6Wo5qTLWTln0GXkqbmVsyMZktre9oDoKHr2IXs63WkV+xBc6WRpnLMSye3cHWfjPEey8pxUBHo9l8X+R1Yhh6udOVHT9PNqQ6Nn1owAlUCPnkhXpBtWuzK5nr3UGoKHxkYXxzn9PF3kOAj0PD9n1ei79AUEOjml97zhaKreYNzRn30mthSy3vPGYQAnk8Av/bzn7QT6SUil/p0dgWkR6AT6IXjaJBivebgxcixyxXgeY3g1SFB4Q/Ax1iZV3KJRGRTPmgqN0rdfKsipieI8dzahekh1+EkdK0pyongoSjV1I3I0Y00dxBg84iVu3IxKUcLHGzXsbPIMNzZ/GxaDDsNcTcc27z1NjUsIVgoKJYuSEePUQUag/UjzSrJEARv3856rRogyqGUMiJGTJNDzTIkoNk84R8TrnAKTFNwhz71b79jBsda4p2SlJg+SybNpCIZ4RTJG1vqODpnxRjUfl035fxoI9BpVkdTn1o/3npptcGcUSkudQGvNWkzqR0aLyBeKNfxPIpKlE+j7r/RKoFtDWefWRmqV6qc+8JO75o41aX2S6w4OB2X+OG8EOgOsdaWRS6k/pj+MEMjbTp0x9yLLyErr2D4Ie/u994BECaGyqGGA7hAnC4c79xDJqGdwOw4CvdbAJJOiG5HfMFvkco/IflhX44znSjq6GGQOc6oL6U43g/G8Wq0nRaB7xuyJjPr1gH4Q+ToPS9hFvzI3I0Psde973/vOLYEOW4YQDUE45eU9JfuSPk4e5t5BBFcn0A9/C6eZQKcXRz8n6xmDkUvRi1O/s8r7lO3KflxTSx5Ul7w6ytToSbp0HFDr2YuMsAclMpw8jfNyyOWQDKuQIPR289vz0mXGpZzmvfl6dkomKuP2TNVB3V6Zs/aiJHLN5EX/nZeRohPoh6/LdX6iZlSITlGd8rK/cfDJmc9aSrYG5xpzJWvCPczHNGNPJJk5wfmH86DzZDJB2C8W3X87gf4UgV5TIlv3SeNOT1uWKF7nHBvfuxLonNJrdCI9OrauRfXxen/3SglDPZmbrCD00mVx2UQCnYyOc3510rc+F11H63zfZEL2W713GqflVZ0iphzvQQQ6ORaiErbJUDO1s+Kiz5OSVOaxM4Z9Otl0rJNOoM8CW8z9ZLqhWwn44cS7qgNvzQhFXnFe0eyN9KEEt9FrZPbQ6JZZj+MU7jXQJs6W+Y7Y/PV0t6R3dy/EueYcFY5DP28drZtAr7LaHl+Dc9gaNcF6ztYZL7ziLGfcyZCrj/1B73k9JzszHaHaVeY9byfQF5Uk/XMdgc1FoBPoh7ybmhrMBrLI5TAWIesAxzsOAa8noOO1j4BITblxirh530PRTP27CPj9PM2nJoqNpxK8PLaSupzhJ8YP34vQlrpFT5GLUurZM9Zx7abxRp10M+5bPQCNIZsaxYPBV+NtWD3H5kWdTY0Lz7sc3PU2VL+L1+Ui82XsnODfh0XNje+bGsU51CdFjfl3UgR6NXQ5NCc9pfmSw6H3XD19o3yYNw6i1SCYOei+NQV+ranOQ9Sc8dz6RMtSSq21EH/uv8i16QR6sl3Ee927hrW5CGcRjcEkkaSUZ9j4veZvc1AUzU0ZpMhr3sEikXKLYLnMZzqBvj9aYwI9UQpkX9JI6Ws2kmVwn/fZGnXjoJ49iEyfd503Ap1+kH2Q4aCmqSSvFrkqyWGvyqEUiVqjkL2DZOdY1FnCnEC6pM4ro3CaPes4CHQOAkhzzfyodX4X1a9iYISxw7Cxpzn8JuIgWW4SyXmQThVCE6b2Crjoj6sGOlzmRaD7v2TaYfBIne5lDPj12WEep1BzNLqCvVjUwHmNQLf3ffSjHx0+8pGPtIwsU170uUSn6MnrRcrJdAL98LdwWgl0upv3G7241qm0JmsEJpmWNJvkd81cVqNqD0ovHefT6IzJUhWnLTKUbE10Dh2dDpmIUf8fw7zzqjOXxlCKfFj23GJvi/GSI0FIfP1BKdyrMZRxPqlEGejjTGA8cbR23l6UAHFWzd/FuQzu4ywvnUA/fF2u8xPmQM3sx1E4ZIF9NJmZzPEQBXrn5JAIbBCJKkvGH+chc9L6S7krZ6AQmHEwzllq0VrunUCfzQYyJOmW9eQL4gIJY49MinI4J2OJfhNSaFcC/Qtf+MLTat1yQGfzQqIsWk6wrg/ztMo/uOQcb66fBQKdfK4BNRyU7CPaoutonTLFHlHLJ3K2CSm9qAPWOsd3EIFeHTThKaDInGT/OolrXKrLPp1MovbVTqCvh0AfZ4bFOWhkbAIsrLuQ9jlPJlsBOVtTldegpaon2hvds5LP+ZkOlkxeZHcN+Ju3zo+DQM+zsD08+uijreEx2IrZPvTWTmQtW3Sc1eGSDEnROZOBl9yoDqX+3r/182wznUA/CanUv7MjMC0CnUCfFs92t0QqEciErhQqvM30Dm9JE0TAUro1ys6U19REsbFVAwzy/NOf/nRLbe9gEQO2zSS12PSMvIk6X9TQnzoucUT4p3/6p5ZOVu8gmugJigCDp6Z2Z4zgB0VDTI0LpcKhO0Slg3jGN88ItF/69uA7NkItmj47kYkIEt8bYsL8OykCPSn2PG+t3exwmDT3/o8BjrOFXlRlPH+TPnc/Z4Kavs+zJpKFsc9hPHWzKUEhH5JKdJmDRVI4JcOA9xwCiLFNDSRN1BpDS0itdR64qgERDtZeHAoYJZIen4KbQ7n/Dymu9wyJBCCnUvfIPBKBmcbglINk1tVhhNQUcqwT6PujWAl06yhy17tJOjH9QcT2Ku9nXM9yXm3keu/zRqDXyN7Us5UWjOwgR076Ik8RAQgFpIAaZVnn9rHjINA56zCkZH+qRkOHykUuRG/2XHIsxnIY0wmSdpfukXl6kENarX3KgFbrINYD/0lFoBt7yCoGWnuk96dfxfB40Lo8zwQ6Q8///b//d/g//+f/tD19E65OoB/+Fk4bgV71/6oXI9AT5UJOVoc4xEOcS6fe2yvCvjcR53p7F0Oj8x6ZHYMi2ZpSF3p7y6JnlXwfI2zSxvuuZG/RL0qg03FD8DsbJmMVXTzR4/pF5aTzeY2OTLSxc1W9OoF++Lpc5yece7JW6F3maMrOiD6PI4V5kPTrITfj0O8zOTeZc85D5pKecTypeukH0Qk4YSMHRJrp46h6mMN7J9Bns4GOh9Dh8KB3Tk8qZv+P0EHuBGcYO69uIoFeUx3To1P2Z1zuYZF1QN5F7pKz5C6Za17D7CwQ6M6qscUkFf0m1Rhf5D2d5GcOItDJodjNYJtznbVzEtdhqc87gb4eAt25mFN0WnQjepa5kOAYcjZ72li3WWS+7OfwrRwPQtr/LesItW4CvQYm0BlxFxr5WjOW2tcTPW8fSpYn64tOwK6jpyOwtWrkc5xbyf5kxWXTnqcfdAJ9kVnWP9MR2GwEOoG+hvdDeUgqMN78yHMeq/rU2YmnE2GLQOcxOOU1NVHM6JOaT3pEDvLcJmTTTqSwAysjLEJbS7SEjWTRKIDUkrWxOdj6rhhxeH/F6M7Tl/FGQwaEqD+o1srUuMAiNQz1DglJKes56lVTbVMyKp7VOaHWXqkR+34/z0jFcJTntzkzKmo1RSQi3VwL6UvRDunr70Nq681X71etZcRKvAgpXklXo58X6Zoo8TgTiA74zGc+05oxhYRFziIHrAM9gidpxh2a5xkmKl6ME4loNBcdzpPxwXpLzUhKnef3XYs6rCQCHREmEwIFimHF950UgV7rKyOPEOCRNwwSUZ69t8wlOJMxadYRAlbzc6ItzNEQUHqHskQ8wjIpoBc1HK0q0zqBvj9yBxHo6l8iz/XrMLLvR6IfZDg8bwQ6uckIptn3Rfk6aOntCyd9kfFJZ2rvjGGZHCenj4NAz0E5xu+659gTF7mSgg25SN4xoCdtPrmeA6xD7bwa3vV7zOF8jlF0Xm3fTqA/hdpZrIHeCfRFVt/TP9NroC+PWTXmIUn+8R//sTWyLGcCej+nTIZwZxvyOsTu1NllxmcU+nQygNF76RwavTfRSfQL5whnLz3dcNlSP2SIPSfnuWTTIWdrtrMxwtUx196aDGUcs4zLOcgZIrruMhGscRaNo0DSwMeZN2PpBPry837Kv7BOQnDrkbFxVqQPJIvA2IHaGnLmTXaznMO9z5yZ9c7KKTPmjFX1pjiz6c2TRXSMTqDP3v5BDun0sGSIQ+7ENlaJiCnn0LL3Gkegx+mczkhOxxa1CoEeO1JI9BDo9odOoC/7ps7m5zuB/tR77TXQ95/j7HkhdlNalV7pzFwDY1J+zz65iq1oP0fL6InO4rEXI6GrA9s83XXdBHrV18jxONvRGZLNT09nNF7NXlTL4ya7YDK4cRbgNECHzefYhFMGTO/3yTZWbWWdQD+bMro/1flCoBPoa3jfDlw2LAI3BPoXv/jFRko6kCeNEQLT4cBB4TQQ6DFw6EOgI1k9Y+qzIkAZfNKStv2wWo/1NYQctanCMp5t+hCYFChGkqRwF61RazzPq6k0NYFujKnto6dYVANPnisOCCHXU/M9EetJp6ivpDmFI3Xb/L6m16mY+b943TN+JQJ73B8XgZ53BxPPyAEiBDrCNmn0kLPmf1qte35Q1EiisHMojxHOATSe23p4xQiG/JealWJDQXIdFjngPSXFpr7Ov5Mg0D03Mi4ElOdONGbGlnrw3kHIIER4UoLqawp3fxdnC8phjE+pB5lakP49riF/WH3hVcVrJ9D3R24egc6YgzhPW+VQdNC7yjqp/WHv/rwR6CFY7f21rAQZvGgK91XXyyJ/lxrfZCzZVaNBQmY4DHLAyQGTYTqe6noe2gh3jWxZ9iK/okckewIjNnwOijqs38Obni7g8ItAIQOThpxcf//739/0AuOtZV3mjTXzONHqtcZ4zSTSCfSnEOwE+rIzf7XP9wj0w3E7TRHotXYzuedcyElVo4dF96ezckCmr8YROellF42mPhy53/9EUmNHRodAN046WX5vDB/+8If3mrPXsqV+nIVqGu6xQ/G88dfsUyL4ZSZztnCuSM1z5wpnaw3RuajTgecKMVZLpoyzp3UCfZXZNd3fJEVwnIWRBfk5tbQ50znrJE203lm6ztM4tVuLOUPSgegVdAzNmTJ6BN0gwQECBVJGz/w4qI5zJ9Bn754tIKX/nGU4osfp1HtzxnRW9a7YdJA+eu/tpK95BLr5dFQCPRHolUCHTyfQT/qtb873dwL9qXfRCfT95+X4vBC7HnuhDBkPPvhg68nZ2GBXye6RDDCc1dybrIojKKfaRGSzHYrojtNZSv2MR79uAt0YEyBAV6DPavZ5Y02QFZ0BF8PpEkaxqdvbE2TEps1JIY6b5mLs+vRMGKfRD+iUY/6jE+ibI1f7SDoCqyLQCfRVkTvg71ILlRGdcI2w1jvgh0B3uMshn8Ce8loXUZyIMc+CPNeQcdmAHHzGG+ZhRMu85w5ZKA1NUnTHK5ynnc043l6JXkbga/Oi3afGxdgrYV4jJ8Y/O/SHLKB4pBlTjEfuVQ03MQjpUzszHm0Vtxod6n3AKzW0TiKFuwNholgYDyqBTpH5/+zdyZIs2XXe+zMh7b7EnV2NJDNd00SURFBEgVUASfBtJbAagADUmMlMIw410mvc4bVfFv91Fl3hER4eEZmRedzNtu1sonFfe+/VfaupT61IxdoYmK3ptaUgp2HhO1PkVEdA27LdASpl3zN4t1wUHU7Eshtmab/XBtDbT/hLVQ+ASZS5SgqhbdmYlLd6HFMKRYOigZmzqAwO+yNnkfM195+ggzJ5vC/F2BmLrpeCELbQefmaA0A/TbVzAPpf//VfvwDo5nsD6N3NNWv9pQHoAOGy95zDWj2Y8fe3vhiDRVsznutBaMYnXyMDHQ0KfqpCy2xJsYVG6CkY0WDEMtgb9AFn4JtvvnlxntMDGLDnnNtzT08wfdmG4wDQP6/OAaBv2am3v+YA0C/T8L0B6M5OwUMClX77299++uGHH170sZyagpMEAgHpzFXV2mtLXabi51fM6k70wngt3TA+S7//6quvfhp04Rnou+X7Jt9fyoBLGegBn1p7/f3f//2nb7/99iUItCBqzk9BVOhnXnPcLu9z2h7Ln+drDwB9ywo/7jVVBsuJXWstZ4jdI4CfLsC/wlapihZ94NQZWlbYY++pGGgIgMx5TifIhhRAIqB4S2DLAaD/qPexXfG8Bvu1HrTWpfL6/EmzkiHeco3t8Yiddw5At9/KQGdjX3uV0RmAbl8Dz9l7Rwb6tdT8mK8/APTP63oA6Kf3uOqb9fcWUFbfbjyETdyoMuylwK9zvnm+7PzZ9LDvvvvuRQ+TwJMfXpuxkpbMbwWg84mjhYEuKqIadFr+zYBzVUorP0+2T11h+vklFlQVl1yoAig+rj2BtrLmAkuXdD4A9I/Jo4+n+rIocADoD1hvxpZoeMyaUZ9AMwM26mUnA0x0raHX0z2vewPFhEeA74w4A1JyvBflPUtvySreGvm/9uxAZwIKYG4OGBY5RigVpey7RC43XhNAX957zh/KRRnY5llqdpaurex7TqHZyz3AY/bX7ucJdE7jErha6WDzBNApCyk0ANFKz1in2UtWtnWOM/d9bQl3z0KpyOFGWckh4XzocWZQVmQ1AnrNe6IhJyDjs8t0l5kCKK5HOKWu8r5bA1bsv0qdV+48ZYmT8x490NsvKWiV+JwBF/XqK/u8ckIMbhnoDZ9RKU3PSzEs03SeD3Sq9DvnU/vFM1YdwewZC/gBnnNMGj7bnmkUqWn2/bOs4TJ7eQufOwD001S6BKD/6le/eiiAvmXtes2XBqBPfu98xSec1a3Z1dfQ99rXOpfOKyOWQ9LZztDF+18LQL/2vpevF8SULJGBmJwxyw5zBgx8r+jvre1jzt3bAaB/ps4BoN+6i7e9fw1Ap9fM0oicPemKM0OZHK46lDn5XDWjbXex/io6RBmEnFGVcXTfOaPMs5w2MOue13sE0APRAUnA8wB0jk1ON7palTTMbwUgARKzAzgeq6xG1nESAtHNAeju85EZ8vZNdpKZjv+b3/zmZZALS/qhXfS75557NgCdXQDEq+Q/P0N6+DIQ7J502PpZ+FBrY47/1JZsy+dMO4++Yl/iN2Y2b1W56DVliQusn/zvHC3YTgWPCEqmWxhsooAI617VO7Nz6rx6pnO+ji8ZQA/4wzOsEbAlAJ1unC/EHqi8PhkxA2D8/VQm35Z9c6/XbAHQ+QP2lnAPPDcfAPq9Vu3jfM4BoH9eywNAP72vAbtV+KCPwyEM+gGbWHC5mcyq2tEe/YCcpH+Vec3nKpDRsDb4t8FnWCUlfue1SiKPzkB3T/lI6bHKr6MV32dVgPmG4Rf5OwXinbo8u6Q+urEAU3Qu05/fZ7Y24l/JLptVjA4A/ePw5eNJvlwKHAD6A9Ye4IihypTCtCsBTSkmQDBVRh4HbxnUlZS+1+3cG0BfZhQT0pXO48wjeBgO9ciuzOutADqjC5jWAJwTfAbju9Iw6CfajcA2vxWAPkuLF0hBgck4CvjkAJglbGd02yw7G9hh3zDSC74AYlKCyliZGXbnAHTr1NqgU9HzhPss0U9BqHS+v18LoJ/rkeO5y4wG8E5H67JU4tbzEN3r357TD91zrADnC/RAxy3X7E3mswqC8D322q0A+sy8ccYCzdHI/imbfGbzA7pm1mXli51D+6FsC/dXxrnnno6kPt9z2C+dLwqlCFJ71mw9Ctio9HNl3GfLhBwfZnvV+9Cbkg5AL1t9C8295gDQT1PqANC37qDXf13nN74+W3uUbf36d/X5G53BjObOdecWnzkA9POrcwDon+lzAOivc5LXAHRAJv3N4PCZpYmn7uu8z8ozyWd63z2ATnpI+i3HVFlz9McyOQLQ0/kOAP3/e9G1yYn3BqCzX+y9JYBuTbNV7rGvzp2ucwB6YOYMQFBO894loJ8NQKdrdM7p/HTvtXZfr8O5/vm30DdmCylO5XSRc9Vh5qfU5sz6s8P4H4CxZs+fLYUnBqBzjmfjVt1s7fmnLSbrXFCxUS9ZAKr9L2hflT2DXVX1vXNVn75kAB2vKDgf78DzBEBaO3ZtmYzWpUBstmYBRID0mel/j2DIPWfgANAvU42/BFjFd2AGVEmeEIhC3s22UXw/jT2JE5fv5mO94gDQDwD90o6eADp9nM/yANB/9CfW4qWZjYI2dAU4DICf7pD/9JzO+L//9/9+SeYz6AeC7Mz0gyqnFGCXv3Rm3x8A+qWdfPz/oMDzU+AA0B+wRoylop0YYoRaEU8URQxVxD6Dsihbht49r0cA6AA6TnazbHoGkMGYZbwDz2UVy6Zv3KoYM64EIzTQUkCC6C+Xst8ix4DCjFnORPOaE+fedFmu2YyS51xkdDUKqjAToIyNso19TpnIs3Qgg7IsX4EXOSHQmZOonmHTqDwHoHt92d8+ryx29ALeluls/5b57x73AOgZUowpYDwjijHFELBugh7+1b/6Vy+lhBu3ON/q32hv+h4zWpch5dkqM7m1pKN7DRCrUkBRl+75HgB6mQ/2ej0hORzKYDWnCFP4KGn16+OAcJXlbZ0yUv1cyXXrXgS/2Xe2/5zfnODWqnYJZvfR67yvlgJlSbX/KpNI+eT8QGfD3t3jyDsA9NPS4ADQ7ykl7/tZZS8VDBWfMJ8rSXvfu1j/tAJZOo9VqjDjAQeAfn4lDgD9M30OAP11Tu0agE4fmMBQbX2WGZ3k72ypRE7f0vtw+dRTNwlAB6JPAJ2+GXhuPgD0H8FzZ+i9AOgArxyEE0CXfT4z0O8VmHHudG0B0OmlgHP29ZcAoLMD6NtVFJsBq29d+tpa2hccy5zUHNZlbONPWwHRmcnMx/K73/3u0z/8wz+8zP4HwDb4IQLQ2ZlVw9qS7Z6exg7Kh2Pf898YAozZrPk38Da+D4NNtHZ9yQA6PleQNzszAN1Mp5plcvOf2Mvz/JJbMgLZn7f6lPZK7gNAv0y5A0C/TKO9rzgA9ANAv7R3lgB6fr0vPQOdbVLinZ/Jdj5GcmmZMV5SwblkrpIjA+Z9tvL5qiCpAlRlYVhElT9ngN0BoF/aycf/Dwo8PwUOAP0BawQ4rewz46te1JxhQCiGgAEMZSQYMqn3AE1rt39voJjT4gDQL2+WWWpb2bcZxZ4yw/npKtN82Ut6AjETkGegcw5ksM+Mg9kfHcC6VsKd8zRQ1c8zC6A+7Gb3Wo9s97cHQKdk+Awz50P96jxTZXMEPlQyx3wLgI6m9n2l94DoFBrOEAMYXHn8rd+zLFUUOGZGk1sB9Llf3F+OBvME0K1pVQw4yyqzDnTPaWbm0KmfD+VNoA6H9TnnTr2b+874lRkvK4PfvqinsP1W+WfVNCrZZOYcy0mPzxUAcikDZJ6uA0D/AgD0fyon9i/+qdR2AR6XuezHesWyCkVBVZPX+Hm2QsCTZ5uE+fMe6jjj7w1A54DF62tFYZ4l3OlXybetTvpztDsA9G0A+uw5CzAFOBjkRJe9PIENTnHy4RpAZc8+J2NlLDbI1GQuef53f/d3n37961+/yPVnuNYAdPrZDIBZ69eMpkCregIDFiulfGt1KPQ51VtQ4CInFV2koNoAdG167I97Xu+thHstheh+gGk90A16cuUe6VEAxwY9qvXeU3JzK72nvksOVcL9f/yP//Fi06YLet3sgV6G6KPPr+dIPi5LuNcDne7JacmulsX6kQD0epyybaxHlajY5s982dd/8Rd/8bIWekXvyShmf1QlzXMDzhvsOvLFIPcrZU/uuK4NIjgXGCRAWVUNcxm0WlSwtdauLxFAT69V3aj+s+xxe5cvwGxdAAv2h6te895bSwJryTfQ+gZEXLumt56PA0C/TMFzADr9uUqV+bDyZ+2tPHj5jra/gq1Q4H++ihncsf2THvPKA0D/TNejhPvpPab1SBUf6ODT9zl7c5NVBeDusY3x56ooLQNB2SZ4NVtDRrfsbjzc/FY90FWu5Ssgd2Ay5BHa4EnoUisieglb9JIeK0kt2tZT3eeTEYL2GvidRKsqgLZqB4D+GB55fOpBgdekwAGgP4DamCtBZgChZKEbyn5wfiS4OJgYlQxKEUsT3LvVOHgEgD7LSB8l3E9vHI6MHPqMRZk4hvWfJegYgYGME/y27pU0M2d4AzdcvYeDbfYOFzWXA9pr1wB031WZQ8bCdGJPx9T8XgrFHgD9XAa67HNKxj0z0NHn1L6vDxDjLudx/W0unTNrtuxXX6Y+pehWAN2Zsl+s2XRGc+xXwnNjei8AACAASURBVN3M8V92OuW1UnfW0zM1lBOsjQEluWjKc+WIynz3HTJRC3zgkJx97P0v4B4N6qdstp/7LvdSf+UJrnOcby3XeADop/nLh8lA/7M/+/SrAHRA55/+6Y8VEv7kTx4gkZ/7IyffnZm9fo7X4F0zg3wCjgWomHNEXeJrS4q8NwC9HpqcBfFPM7CwXm/1QK/v86274ADQP1NwLQOdXlimmJksqjLQ7CmXHlxFGM6WLaVwb13DjwKg0w+SufU7rufxPPt4wnTo0BsL4L1HJp/7KNCSI4mDqr7B00kOQJe1Sd/70gH0KpPQu5yX3//+9y+ZtLJiCqIGKNXeC0+jy5Vh+0iwgb7rjKTzAtDray/7tnu3d37+85+/6L9mdkn261Ydb89ZXgL8em/qf673Jnsr+6gMdPa18VFKuHP+lu1kPdhpbE66+TNfbFNOdNUwzNYJb7KPtjrw6ULZRHwsf/jDHz798Y9/fBnORnIGgK4qHb4H4L5WF0JH+lBVvvA1+0y1PbSfgetscEHgywCx5Vp8aQD6TAJgQ84yt/NnvohakaBZVfrYw4IS6HBmvrJaggA59rQFu/V8HAD6ZQqeA9CdgYLua2NZUMRWHnD5Dva/Ak/Kz0Vvnb6x/Z96v3ceAPoBoF/aTbP1JrlFR0hPUI3HEFQowDCf4dZqnPO7+SzSPapIS0YaeLeAJ3zdeZIsZUgSXAvafXQPdHKbHkvfxsdLFvC9wHM6rHmZVLZGb89MrvHZonMtQ/nd6QQNMqsgYvTuOgD0Szv5+P9BgeenwAGgP2CNRCYpM86ZJPN2ZuJi2GXaMcQC4ETbbu3VteWW7w2gu29GusG4JIwYroxYwqje0iKuMl7Nt2a5MJorJW6WkRM4zGEj8IBB7rsqlWJ+qx7o1j6lBWhevxXOncDbepkHdia0c4Bau4BKBiUwUfAFOle+0LNXmtPMMVp5beuzBqDbOzkulv2pKyXO+K3EpJkzbw+AXpSfmSMO2GEwsjgcOB4oGvZMvbq3ZoavnQG0szdlQZmdvTK3GUT1DOVgc11yrqB3ILKZY7F+bj7rVgAduO8erbN9Y50Nv9cP3TwzTq3HNEQ9SxGf9TnnJK8XeVmYazSbhpnv6oyby3yvDH6zv3MAV7WgzHT70v6e7RSmw2mr8/cA0E+v1ocD0L/55tNLBjoA/U//9IsD0PHaWfljOm6dv3gNeTAdOgVgBVYWvFImzxbeNnfYewPQax9DnmQMm4FNv/zlL18GR3qBRrfKFbQ6APTPO2YNQMeforl5BlZNwJY84zxvWKsCAu8NsM59/lEAdADSzPSn0yXnZ4Yyms9eo2RzWc5bZfE5e4NuV3slui49j+1DVyf36Y10u8BzOt+sRLDFlrn0mveUge5ZCqQ141+qIbCl2Avp/nh9pSDNbAU6PiD93mDw0jE6A5KsJ6ejYa0DyZ1bgd8N8if5dEmnvrSe5/6fvAzI57AFnn/77bcvAHry0B5zbwWoT7l4y/f33rfqgc5GCIC0HnSEsnbv8VyP+gx8CA/A483kgr/ZT1sDLsicWsh5djqAQDqzc1FrMqBrFS/8bc+1tr58OgG+ZoHggQP8DmvXlwagz2QBAVZkggHIyIZk+yYb7AuXCgsST9h/eB6amvkL+HgMv2cPP7Iax3ItDwD98kk6B6DzGRQwWbuJ5kfKjMt3/eMrgOb8ifxp9ttsefcM93cA6J9X8shAP72r8ah8v/Tx2oc6e9NfLCvafsdL6W7XXs55VUXwcXoin6vBxsqnCzwuwMyZeisA3f3VOoR/NfnObzkDQdEi2XLuzPMD85nQv9A5LATew5ZtVA3UPFtXHQD6tTvueP1BgeejwAGg32lNKlfl43LocCYyuGYp5vqhej0hlgMCgF5miPlWw+ARAPrMxFXST+aEQTiXPQQ4mz0Xc/bsUUADckXV1ZeZ8yAHgoCDsjQYsWW9ciy+FYDOCaZcDCXGfVJg/I2SQZmYo77xjP+czpwJk86Ec9UMZKhwnKI3YLt+cmbGfOW6vX8NQAcIz3K/syxw/d/K8igzklKxB0Cvb7eZ8ZwjDkibg6Po8iLM9zp1O3+UN3vT2TNT8gLA7cX6g1PwXJf2ZQZhWVYiDytjac/fCqBz+tkfBYnY5wYlb5Zl5QC0DhxP9nnrMfucU4g5pW4t5zxLR9tvKcqAfo4N+9B9o0VRqPZKa8C5WvZZ/U+tszXfmvV2AOinBdOHAdD/7b99ATl/9c03L2fyBTxfAdAvndE7ifBX+5jZlsO5KViJUQW8iMdzFnOOM9LI81p+kG0CZWTiGECx5kr9LsGMSzR8TwA6EKGMMAZ7mWJm+sA333zzMuyrnPR75crcFAeA/pkaawA6mTt1irXS4vZnADDHAv3N2tGD6TKPuj4KgE6nKWjVTD+o9OAEpDiB0xXYG/hDgbr3CCqhFzmPdAK6ar2C6S++z/D9QDMZoQCnghfvtcbvDUD33OnaHHvKuNdjvOpVZEKByOiWw5OOZw1nBuYsM7vk8/3e90XzqeuXLWoWFJm+ZwZ41XqJPKp6lTWUyaTEvDmA+pKcuXXNu8eqdJED33333U8Aejoy3pJubj4HoM/nn3b8kmbz3uN/+Ak7jx0smBytapFltt/ZwwZ74daLHVnACh5QZSr388wXXlMgrZktdirg59wzeFa6kYHvkDUNtC0Ai9zPnsQb91wFNdpn1leAhn3m+8qaNZNbZNYlufUlAeid0dqTkQ34myw95wNvS+cFqiT3vS+7Hd+ZICs619ceL7xnYOTW/XEA6JcpdQ5AJ0+m3Lpny8rLd3b5FfhSZa7ttRkI+mi5dvnufgy8K2mBrYMnNQCTgk3IZfxP0J1RC4stn3/P17CV0hvMeEA+NLIZnb/++usX/WFWMtxK53MA+qy4hP/fAhSTq3S0f/zHf3yZZ0tI/N8zzOeoGtx8juxG8lqCVfqemd2er8y60ZMNmcvnrjU60cVPtY9Fr9lGqdYJ/KD8B7ON6CmfcDprSVb4tzVN9+dvLviJTwOAnK+1AN7s8VPP9egMdFWxatvFt5iPky1UD3RYDD1xyx5Mfllbdk9tmATEbqlQcwDo9+Q2x2cdFHgbChwA+p3oTrGp3CrBUkkPQneW5MZ4yzKgSBS9LEqL4zDjm5N8CyNfu/17A+j1PKkHGUMnAJ1SwKnDqe+ZMijNHBrX9u6b5b8YzZQXjjkzgZ0ixplTWRqRozOjaS2q/d50WdIfeF4ZSwYXsJvB7zmKwGfoW2fKrrHsbzh7ywRaloWecgSULiLbTBFSNofCaI+tAejWo2xlPxdli15ldZjdd6XPrd+1ADolamayUGCKAAQIzQjF6FKE4nQIbjmeGRbOGSCos0dB5bio5yRl1Xf4Pgqe69IZc6Y5g2vBYC3rO2jtbgXQ66VjT1POC7jgJAv8MdfnHIBO4Z0Z6AFpZuuZYXrp2dZoOysRBKxVsqhsfvddRYpKu8f/3Gt97e1HeydH+lan/QGgn16djwKg/9k/AZ2//PrrHzPQ/+RPVjPQTwEEe/f2Fn7y6NfgU2WNmWcP74JS8C3/qxIJHoZHFx3NuRhYQH7MNg6TH1S+vPeuPdt7AtDxhkq3CsoqEtzMGcs5YzDYc85sDdw5t/YHgP6ZOucy0GegR6DuslSv18wAkABWusy9Ada5ph8FQAdmzsxyunf9O6eMLVAhfYHDCE8o0O5WXkdnoZPSWziS0jvp6dOe4dRUwtG4B5A47/s9Aug5JNEuxyOgLock/ZvelP40QVnnZvZqDYicul86YHSaNlXZoen7ZEuVTuhy9XY0s2Xpv3iuz8jGoL+zWRtlFj1aLi+rY7Epfvjhh0/ff//9i/5sf6ONYOJ6tP/iF7/4yTG6vD+fV2uk2TKFLotOa9e049Go4GD7/5EAeno4Z7y1CqQ0P/PFhqxSFvtzT6BvvbTty3ppV9XMORGsYLDtZinmPXSZbXWcS/vLoH9PPwN+BgQCuDkba9eXAKDPQBTyqWAH/KPAKrScgBlQJz8G2gW68aNkT9KXrWkBWACKqnHQe2eQ3p613vqeA0C/TKlzADrfgXPfqBKi+dFy4/Kdf3o5vwVp2JP3bKm55fsvveYA0D9TaA1Ap6dU+Sg+UYD5nmqoeE/6j5leVsUzcv5WAN29BbjicflCz1VOKQgl0Hvum9lSiW4Z8M9/WSCBmf4WiE4eF6xEf5p+hplMM/VEtnZ0QXPyuPYb6EwvJIv5uqtG6Xyt+f8eDaDXKglmQV/LRuVDUaVIEKh5a6WiZBOasHvSDwT0Fzhstp7pJbPyFl0zmWhGSzQ06K4F8tAtZmVi65iNVSIhuUQfrF2R2XfVzugevo9LvOn4/0GBL5ECB4B+p1VnhJc5jMkB7xj3BNhkgF5T1iZmLdKsch8cvpxiM1Jrr2J5b6B4WWp2AugEUkAsgZRBaWZsXtvrjDCliDNiGc2V5CYEgbplnDHIZwZ/IKN5LYP/3nSZ2weNZFrXn5VQDLwlsHMgmmd/agJuRuNS2jw7GgBXAuEJSg6DekxOB2rRfmbvXQPQKTOMVoqNiNWMWetXZLiZcGbEyn6nLFwLoFfyvwxKa1ipSs9T8AClapYWosjNKOUtxxOdcoJRbivtZx3cew5GDl20F7SCBlvOVsEI6Glw3lSCbma5AG4CtCoDtOXeOcEqS+hzOVApUfU4rdzq3NtA9Pn36Uy1z251KMwsnAC8Sh7NvuyzUoKfAwUZnkVDW+dZanZrucYDQD+9ez4KgP6SKfxP0dvkX/3Pl5VD2svLCOktZ3fL+XuL15RJVXuEjE/zsmz7LO8eDczolSMKL6g9CLlSRDsjuczUS4DZewHQ8Sa8Qc9gxrBgqdpqmGVdAE6AJmTh5I23rvUBoH+m4DkAfTpJayvDmF+WcM/AN9ODyWSVSmapu1vXbPn+jwKg04HTZegzaz2y8Yr0BbxgBkzeWuUKbem4Vc3hSOK0ozsK/CxQ85pMzT3r/V4BdM86Wz7R79O50bWzY6ZH5QBFTyC6Ncf3sy/xuoKVzcv1nQGy9OICdcmcgrjIJM7p2o7RTckGNqv7KIuJ7UG+ZBfUDmrP+l3zHnZFur6Znf273/3uJQOI7lzQKbpwbpfp5t5P6cVspVlJiQ5bMME5UJqNlr0ks1IQhEE2PRJAn6XFfX92sud45is+hBcZJQicAgHWnsM+rN0VOtcugs0NDMi+JvetAXtvb7uIGXDiXArSMOjf6RT4Kdv1Zz/72YsDnsN87foSAPTayzmjBYMXEF4pYfwu21AglbWqcgCa8zc4R2TKDNa2nnSE+qBXvY//4LUymQ8A/TKHOQegA3lq6TNb+1zjL7l8B/tfQcaWvUwPTVe6NZlp/x3983ceAPplAJ3vfVZkw6MLqtuavDGpXiJQyUBszPQPvtR7AOglE+Ft8cJLAPps5zbvtxZw9Db8is8cqIuvTrlFVtWbG2+dAUmzdUF+aOeablQ1XcFRaN2gQ9VOxmdVAUEgygzoX/P/PRpA5yegI5LhBVraF/bKrKS0tT3SrFDD7qlCDf2gNqFmgQTxlNniJQBdpRUAekEIdFj0OwD0e3HN43MOCjyOAgeAfifaEh4Buxhqvbkwx8BCM0MqAM5X+xvGegpI9P+9QMEjgOIZYVxEF0c2QV0kPOErAopRaebkCfzbWkaV0C6jn0IAeAWKmtGv76IEcJQbW0suPYIu1qlyfwnq6dDh1Clb3n3KmmdAnDP8+rwATLN9xVlkANFnZu+MdPO5awA6gU5hsD4UthwagHSOo8AI61vJG/v6WgB9Vizg6MnR5d456HIOcnAItDAmXQKCtxzP+nY7gxQ7ZR0bPqfsTEqpcvfAO1GBW65KOOWsmRUQ7O1bM9Dby2hkb1c+kwLcfVNAnaEUYOdo7p1lOc8tz7X1NfPMz2hUZ7RKGuYcRO7b/aBNDt7u27zVaX8A6KdX6KMA6KqTvBiff/VXn/6ff/EvXhyqGW7zyddK/u2Vi1v3/SNf56zgI2Ub1p5EqxL8tzJ9tUWY8mWWV+tnhmCldQWrVPrX7O/1HTznQHgPAHoykdFeyTRypao4+BDDPZ7MOZujbqthfG7dDwD9M3XWAHR6w+T3ZEDZz3MNyOV0DzNdLqe4Pfuo66MA6M4rPa4KTOwIgQiqUSwzbWbgzeQf96AxsBzgwRHk57JS6DHWPqAX0JSet7es8tr9vmcAPbuRTMjhScazGyfgzalWmywOT/YiB52/1febTs3WwOdP9Zama2ZXBRKTN5yigMnAyTnPlk++k9zGY8mWWfVka2DkrXuODjqDNWslxg4lT8sscha0iGksy953H2hcpS17Nhu+ylVr95sDFU0516tS5bMeCaDvKTd/K83v8f4ZCJkNcK0OZ01qIUUHwHMagjBr5+bnst3xn1su9La29A22q/02dVXnQRA/nYONvHZ9dAAdnWbWPv+DbHLBDYKqnC1nA78DTjYqtW92tskQfg6jdn1m5xmvC0gva93nVJXp0TzoANAvn6RzADreGriZXtD86LW7fOefXnSVkpmcZed82Qpry+c86jUHgP6ZsmsZ6HjFzKA+VZr82vWJr+X/KsGEvXIrgM7WsdeA6LU7FKQI3F67CqAvWHK+bmZGk1v5QfmL0//ogHQ532fM6qV47Kx86Tz3mXx7tY8pQKqKqGjUefF5/MsGvb+y9ucqTTwaQIcf1OrHM8yKueyS2qFu9RNMWUdW/eY3v/n093//9y8B/QW6oiV/uwBnYwLo/L10/PSXAHR0PQD0a0/o8fqDAm9DgQNAv4HulTo2Mw5yPBDilRwnxIqaJawokZUg58QoWwdDj9HmnAg02wo8z0d5BFA8e8J5Po4egxCVucARw7HqOTxDQiMwjaO0bOBlVGegednEDE5OQoBohhglAK3LaKfA5EAUfZ5CcQ58fSRd0EfgBEFtENScWgYn8szM39obfpb/n6ViOKo50BoEdTT3/GsAumi4CTCUNQ2EmRnFFAEZfhxTFKc9APq8d5nzlBgKHUdXoJDvbb9YQ0ZM92SdpxEzM6P77MBz+88Q4T57FlFQKzs5y8DJoNly2c+zl5N7z9l4DwC9CE/Pgx+gNYecaM8co/UtnT1Or3U+bXnWra9pHaayXqUBDhJXARLOfCVjzVvv+wDQT6/GRwHQOb4YV1pv4GFrEdWVFpsVGAKEt+7XZ3jdPCtkWoYnp1ylz/AVxnEGZ+XX44HJX3MZhPgTmZgTET9FW/zNPFuFOItr1SnOAehTztTbzOfjf6cu31HUf1mvt65BZYfNZYRxapNT0dZMBgIWDfc6e8Pfeg8HgP6ZgucAdPKqYe9U0s7fuuxXe6QKOALpOBgM+/RR1zkA3X3++te/fhlAka557tJbTs39Lfm4DDjL6TKzRv2M98XTKqEYPxRcQ58x6H9Vq3BeZ+nBAHRAw55SlXvpLWMaSEJHcn/pRnSxuQ+ArjnV6JK3tpmZ9/ueAfTZSxvtCkYQTMUGyg6i+xVwQqctKKUA5eTkzB5aBisWmGXPzaCj7CxyiQ3Xd5p9buso8EELJENw0paKX3v31dr7lhnj7KDsCmcjOUj/LAP9m2++eQkky/acYA2aFMxmRoNsWbzi3H10jtGP/Q8kRLM9AHq8Iju4Hpvmj37Rb6aNsAZcsY0KVKADyKpr0HVygtubnNAGwO7Wy3eygw3699ShAOg///nPX6reAA7Wro8IoE/Q3DmKX5nJAmtDPrDJy9pEu/r8mmePYp+XD81Z9P78GM51/Mb5KlOTjlfgmLk2FtcE4G/dHx8FQHcmCoSSSDBb7kxaoOUMhpyVNNcC4c8B6HwDJROl65kBTcvKY1vX5J6vIzNm5YoJxN7ze/Z+1gGgf6bcGoDOrp6966dPeGvyxlyfWsZkY07dHb+/FUB3pqrIka1EP162OZp+M3oge8lY2uAzYxyN6OZsB3rlbKlZu1WfQZcs4IzMnK0L0kfwd+e35L85033wiYL40aXqWPj0DDhb8/89CkDPduN3BnAbZEx+AXQu8I7+YD22XFNfg/f4XCB6fe37fIEQBeXMYD77qbagZrpjFVesxZGBvmUVjtccFHhbChwA+k76LyNuKdeVMvSzsuYGoTUzwhiBDH0GAmdFmQA+j0FRj+Yc3wRcfTm2gk8e6RFA8XQaVm6QgVTmCUOTA6LSfub6n5hnNjpBNbNhZqloNGJ0VUqwMmCUo3p4E/oCEgo6ELWXU+5cNOsj6JLD1MyZQ5gq6UJQF3FLSSKgGS4J6i3rmUJkRmfAfL3YMkKKdKuEHYXlGQD0GaXHGK5fnX1S2UQOIgpG5dkokT0XhSzQmFI3A1acm8qJc3jNMsjOXdmdwHPOFfvD91S2aGsW1KMB9KmIUaqqAIAuM3JzBp48Q7R2LR0yKHLIml2BI/W+zSm2Zc97/wGgnxZMHwVAZyQArBiLzvlaNQ4yY/bODDi4NbNop9jf/Ta8KmAC4ENuGmTaDFwiL3peRu48RxOYm4B3n+tveEi9h814XoA643iNzmsAukC5jGxza2Y+lSnc+fZdOcvuAYjOYCxysLK9APQpI+lPZKzBkR4t18D+axb0ANA/U2sNQFcusJJ9aE5Hqy3RXAP7ZDpq1kq9X7M+W157CUD/27/9208GcHrqdVt/nqB5GcTt3UpmT3DM38jICYhOMAmQ+owAeo6pGUgLNKnvLR1+OtwDmgRvCnydjs0t63buNe8ZQC8jvEzmbEMzG6iKRPZM+jT9LzCJ47KMoQKuApGXulZBSDNos0CsZBAeNysW4OPp4zMYhn06M5W26nW3rrUzFchdcLWsYIO9GLiJnwA2AzfxnlOVWDx/vSTJYp8RzcnstWuec2eY/DT8vAdAnxnt1qI+qz7zo1/2USBoFTSy++a+4kvhCyj4sLZaZvZdAerkfkH796hmwhb5wx/+8BJQLmBjBvNxvlcFD19buz4igI6PVEGNXK2Hq5kNXrUA56hEEeeyIBxB//iLNbL+rvY9MEF2XgFFzkTy1GfM9hFs+fxMznh6xb3t5I8CoKMP+tmvePqyml17GC0D6swFpdBV1mh7DkC3hq2VuQqKbIk95bXvzRf5W+xFo7LyVUC793ft+bwDQP9MtTUA3RmdiSf50PJDXUt3NE+2J99r3WLf3gqgO3sFKNp32U7xw+53Bm05i2EF/Kbzmv7EAs6qClWgIP5Mf8+nSE+fCS8zmWF+XnpOpdpn4Do7u7PtXPOzGvyva8kRy/ueAVjkLNBbFVS+Yp9dlTJJYAJ/zOeChWfgs88BcBv2Tm0l6WpkuABfNspWAH1WAgpA5/eXQDftHjwzHjr7q5Od6bH8154dXQ00OwD0a0/q8fqDAq9PgQNA30lzDHQ6dSn7nIcYP4GVMMAoy4gyMwIZFl4zs1kJidkDneMxIRRYcI2T4hFA8SRVvfsIY44zjjSDAkP4ZxTNCCzKemX/UhBSDBhZKSo+OyNZdFYZAeZKeM2+8eiW8drnrS3rI+gynatLQZ3wJBQJaRmX5msFNUUGTSpDA0ijBPT5FIoyOp8BQEf/SRf3Xn8zPwdwUyKKwDTbL4HplLKybtBrOi6cFwEozpNAhcq9OVdT4eVYieb2TH05twIqjwbQp5Ln+WaEa4rn0sC9hg/sZG+b3lZAQ8pkDl5vnvc+y3Bv+uADQF8l00cB0BlvVVipf+qpfY1vFvRSrzAzOfCeLryKU1C0NplWlQwAWQ6/HFvJNoFRVTDhzJpOe59VgBn+l3Hs86czWvBeEdaM0HO903JezhY0//iP//hTZDmZXqYw3jwNwmVpecZufPwewQ6BjstWJoCTacwKFiiojl5g/xju99brANA/U3ANQBckN3tfc5ZzdNiHcw2WJX3LUiiD7Na1Wnv/JQD9b/7mbz4ZsqXnvprBe/391N9mMAf7INDcPEtP03f73TmivxZwWtYXncdZfDYAfeosMs/LAHav7B66meebmW2CRgOa8IWyhO7hOH/PAPoSiI1+9NqZoVJ2ODmCD02d6pR+uKYjziCsU/vY+2bPyukMJY+y6zh9twQs3/scB9BUxY18sgdVJ2M39tzOlCCYBp6Uo5ozvYtcKVPWDPibVR7W7n+egRmQ4PV7APQZVGPtk+3k/Ee/rFXBdmxaNp+/1eas57f3K/FtlrCA59ChZLpVjY7cL3B9CUTsoaU98cc//vFl8PHMVgj4WpUOzpXd/YgAelXT8CM8v2oAQG9BKFWFcyYLZKwvLPDcqEJZciBAHpDgbDecbevvM31eQZ140sxor1ob2XnvrOaPAqBbtwKw8kOd8ps5Q7XVsberQkhPWZPb5wB0OlB+zUr30wXYO3uqbO45y+feQ185VSHzmfwtVZFx3iTpNACJ+dHwv3pQ07/f4sITZuVGPDSZjccDCPFNQU9VoTpX4nv5DGsAOv9f4Ki5apb2+549RraXGWzGlwo2vEcPdPxuVg1a04tnKXpnUiCq4ECg77ymXmINZkBSSVUC99PRC0zqHqoMO/lBOuPMbqe3zuoUzjBfKzlcshw9kvyd4P/aXnxEBvr0P5Pd//k//+eXQZbM1rn55fmJr/HL5+Pmzy67nS00+YX1rGLulEdVNigYowBKM/56AOhvwbWO7zwocB0FDgD9CnpN5wNhUsSQGXjMuOJAnJHwBDdnXCA6cC9nNwdJ/Z44wetrZ6ZYUoTq5zWzUqYwXbv9RwDF87sI5gwkSkulYgjpeU0AhLGzBUBnfKENg4UzYwYqUOQT1H4u8nj2Fzm3pI+gyxTUouZSaq1pkfDuj7ITmFs/6EuA/8xiIqiVrf3hhx9e9lpOBzMAvbI5zwKgz3Xg5LRPDOvavncWygwxM9LqzYNmOVJOAegcTYxqCpH9YlQGOeceAyIFieIZuLQ1K/LeALq9MnuHB5jnSL2CHb2Ll+bobT0ylqznOef5kYF+enk/CoA+M1DLZjjlqADEBihP5wu58p4ufMmeNipvydGIH+YMZPAn92XtDvEwmQAAIABJREFUcsRvAdB9Zo5ljoppsJIJHMv0D/xvZrRP+q1loAPvpkO7Mm3mpbE5v9f9nwJO964ZQ5+e5T7Rbzq0576xRyrvSX9qz2ytOHJJd6gMHpkj2lzJNjO9pqwe31uWlb275VqWErY3agPk/eS74dnsi0pf7gEg6af0B4ODOjlq5tAKRPYcMxBqPsc5AJ2e1/3ZA3Qe4xmCXs4B6O5Z6Xagm/u9BKAv/38qw3cGfuR4Czyv+hSdpCo59mtOP+fu2QB0z8z2KdiPveMsChyl180s+xnwSAfL6edMTL1uy/k495r3DKDP50LXHGr2SIHWZvymXt144LSJJgi/rJQwP3/ajTPLfAIHwOXALjN9nNwwZNPM9iK3rtue93vuMqrQhTM44I6Du+cnm4CbDcBdGZSzzyV6A2CdM4CsvZSjv3ZEp+5znn1O8M4yfX4PgM4m8Bl4hOdg6zlPtbvaQ6v38h78r2xUet0MwJ+Zrmy9emMHnLd2AejL1i33BNDxuAD0su/sr8Cgjwqgz0DpALzAc7xIcIC1obN0Fp2dZAE5VvArPkI3bBTMkg7X+fXeKgw447NHrHNSlh/AnK5l/QHp/C1loGZjBg7tCeSeZ+ijAOhouwTMTvEKtMz2qnpfwcxrYOQ5AB2vzadZstByH7wXnvUW93kuA916lExDh8wXyFf6Fpc9xrbIhiFXq6jjPh8FoOMTBU2z+dhlBf3taW2Ez83KGvzeJcfRKW7NQEenKgbN4PZlhYcZcGx9taUpAGFtfWerHvwYP6XjmOkYJSDROaauPvn9tOm7z3qwV6bcXKU7+439F3+ewYrn9uFrAOj/6T/9p58A9OxTe4StV/LZVgDdsxSsMAF0/v8ZmDqDiGcLgeyomTCVHk9GHgD6W3Ct4zsPClxHgQNAv4JeU4Fh8NbvrwzYjDkCqSh+jHr2BPe+gGfO7owO4N+M6KpcCYWVQT57eq31CJuP8gigeH5+Dm2CmcNhlq8X3dZgzAQiM2aXjrMMJ8p1fbIoKGgk68LPZSqWqZPyTVFCZ5+/1VB+BF1m1J+MOCC3ErOcHzmcKHGMbdmAZk7SjJhzvXlmqXKCOmcl5bTgAXuFASmim5MdTd+6hPvyWHHO1zenqgWcIBRea59DgsKbIVA5PzSshHvK3czmstcCAezHmUFjrxRwMRW7rcr0vQH0mUHDoOAoDVCnrH+0y96ewT/WgOHh7M6euMvnPgD00zvhowDos2dWkeengonIvlk23L7B97YGTL31eZpGFllvVIGjNi5Ac0YxI9SzdT7wsQJOGKLTsC2jiUE/K3DQIwrs49wkFypp7jvKzFqevTUAXWBcEdTm2ZN+Cd5OgEbG8b/7d//uZdwj2MFzVh6a3KhsLwfN/F7fFZCNnpyqaLAsdbdnX7xVBjqZkaPRc1Tu27wny6ryqKom0Vlrp2JPfckAOp2MrgDMpncvwcgtv09H1OwfSLYHjtIpCow00+2BAPQ36zx7hz8jgD7btQCUKrVIr8thhJcHKjo3ni0wsx7F9PZ79Cj+KAD6tC/tlTKf8D38L5uKzjjXYGbE5pAz+7wu69HaBJhX+aRy2cmaytiaK0FZNtfM0NvDQ299D7qwNfEtc+29yD02QOfPs9U6TRBP1R3I1yn7JuBDHy9ACr1rR3TqnmfGkNcWFG+t9gDo0562n/MLCIz76FdAXQFv+QvME0iwNpXbN7Nx2wdkPNklWJDc994y4G6lHz+NEu5sbxUGJ++usgaH90cs4U7mzectiJGuYD3SyfCq2UaNTpbvA+8IeEUj54MdaC7jsTVKXyYvnYN8bIJmCpLnG4rned9sE1ipcd9JthQwT7bPtiF7soo/CoBOLynIQHDDWoYo/l/gwyy3fq7k+gGg38pt1t9/DkDHJ+N5+QPpsmy+t7imnMajq0hRxclHAeh4dfa0WRAgutBjrgFHoxk+UzVUMifgGfiMh90KoDsv2deBzmzspX9yAuj4XbKOjrN2TfuDDl5gIJ6Kd9Mn6S70yVkBZ/J7fDy+mR/vlJ4YP+e7wDfoiemXW/bfowF0wW8B6OhQW6JZGfaaDHTPlD1ofygNLwudLTQDIfKXVGklWnjeAibN2YZmvPYA0LfsmuM1BwXelgIHgH4F/QmWBA1DQmQsI95MKDHADcIjg6ESRUVyxjgxTUa3DC9Oap8xmWg9RShDgemMDwx/lnxdMwQeARRPUi17982eV/W+8jfPO0vUnHLAeIYptPts9CCkCOWANzQoq4yxNAGGLUv5KLpk+MnIIawZ2+iQQ4uTinGf4lN/70u9eSpVXvQ94EDfV86DMrXrM0phNtzLswHoZVjY95TpMgkoHwHrMmwoa62pfT6dftOBja4Z0UXF+5vX1/rAPME3BnXK4Fbg4d4AeiUji9S3rvUw9r+PdlHAKxdnBk7Uw+hcWeUDQP/YADqjFl83ZjnYpTzjCCujdbZ62NqC4S3PUzLBPQh4Evxg4HkZr3iX6GcZA2Znoqh5xteyV3A8sN61+BP+WQsLTj6OxwbZEJBAB6k/Otk5r3MAegZhZbabT0XJB2bPks3nHMtb14fM6JkCFelN9C/3UYWL2bOX7oWmBgf7rddbAegZ1YFAVfEBEOzp8zmBCI5pDhSDTktH+VIz0O2hJfAygyNzmiyd/fM1S5B9CainD87y1/ibM2oI+AjA5Px3rp+phLvnKUDHnglAV7qQ/jaz/wJ9zXhPfAhQdm3lqHNn96MA6DNzhfNzBiAUXNzfqmZg9rf+P4NRfUZXFV+yHWefxqmf+dn/qgrVz/UWnuXib+Wne95P3tX+xGzt61lOhmVH4ouzJdrMfJwtReznGYyLjtn4PmvtSv56LeCwcrXO6x4A3ZmqfD+ezI50ttgJH/2ii1TSm5yeLUCmnYaPlJlv5jMpS/k1eqAD0euBHl+vB/pXX331YQH0/FL2PF2zTNLZQsjfsmOdQzIsfb0qUrXaqy2b+ZT+Eh+cgaDA8xJUnLf6x/rOQHLzDNCelXDYETOQ+0sG0Cupz9agL8/M/EkXQQfZaPE0a1rgwym+dADoj+PW5wB032r/dwb4vthd96i8teeJ8Ioqrpn5uSonbv88CkDnUxeMWlsH+zc+tLXq5HxevE+gMTlsxvOqBOT83Aqg+64qTtGds/39bV4zyMXz8KEZAm7Xrvhopdez82qXGr8uKGr2Nk+PJH/jm/VKryqe+50BSvF1/tuZrb5l/zwKQM9mWwLoVW+1P2Zl2K1BFtPmo/PVXx2AXkAE3771LPlxfrY1cR4K2JwtvZzZA0DfsmuO1xwUeFsKHAD6Cv0ng6y0BqUgRofxZTTrv4YZ5tTghOMsknlOmKd8YtYES59HGNe/TSYVwRyYSDBVSo/jtLKknMLTuZHzeJm99yig+BS5PDcnhvv3TAzbSusxpsqWKMM2J+NSQfB7mRL1giGUZxkptCioYPZR33qMHk0XQEnZccCMyv1Yc+C5jDxOak6cZQ/gU45ZhmKBGZwGlcrnZClbyjyjLhkxzwagzzV3dorqRKOZRWJ96qVdxmVK0JpCKSgjh6A9wRlTRhdl81Tpxq375d4AuucTAAFIs0/q7YYmHKEf7cKfyqizNqI8a2nhHK9dB4B+mjIfJQNdIBiHmlGmUc75+eQccWUkVVmizJJnPysTTLNuv//9718GZ2BGLSOrstHmrYFV89npHnhoPHWWvkTnZUlzoPrSsbIGoNNPZrnfaRgvnZAzE1wp1V/+8peffvWrX90lC4JjpOer3C6HKjk4g6LoC4F4njOZSx9by7TZuo/eCkCnX1VyDrjAgdEznqtes/Zc1rpgBPJnAnBfAoDOyaHsvpm+jR7GWgDbJWf72v/n35c/1xuPs8UZZStkL8wM4GcD0PGtSj+a2T7aGBiCgoAWtWoKaGEbsH04++L56fSyLdL7t57D5es+CoB+7vnTic100tk+bDpGs7Xs5QkA4xNkTaNKYOYcojlyt1Q427tWe9+XLMWDyVJApsE+cnbRAx8r+Nr3FKThfHGoq87FNihw89K5PnevMyCYPPqHf/iHl6pjzsMeAN0zFFRHzmVDsic/+kW2TX/JDJhcAuhlIqPR7F0vMJdtLXCvChfsvntUuPCd6W723tw3nO/Ac/1o+SbWrvfUA73ysrXpKGjHLFGkZImqLpjx+mmnO3vTJxHfx++36mHZ/2ZrUPlhax84535aD/OyYlV9u8mf6Tezr9Jlt/KBj5KBTveoLQe6zADUuX/JBoEHtZjKj+Jva4GbB4D+OG59DkCnF9Rqi72cDFoGSj/u7v75J9sH6X8F16SzkMePAtAF11S+3szHVGvUJSi9hRaXernfCqDjQ5VCd74CdmeQX/pxfNP/4q3nfGinni9cY1Y2zfavElkVMWv1UCUR+6sWbnx56YvmbP8tND31mgD0bDEBhIJy2WlkZ5UH8XN6XP7dS5VEe14Aej3QYRRVcQtA12KKLL8GQE8nZaP5bCC6e54t7+g2p/af88Eu6owUbOxZCzD5xS9+8eK/mMGufEf59qvGQy6xxbQeazj3BdRsLaO/d+2O9x0U+FIpcADoJ1Z+Zo0QJoHm9XrCrBjuRUNjYJhp0f0MwHpgchrNktIB6F4/gUSMkSFSvxW3hfH5TO9nkKQMlCVjTohRdmdfokcDxZNsBG3CF208Q89CIBZY4HUzW3gGKeQEr/RL5ewJo7LmzLNEl9dsNX6630fTxZ6o/J6fGXgcfAQkI79R2XlCjoAMPJrZ+JTiIr4JWp/V/kDvMnkpFPZHpdHqH1aEfgC12Xv0ojQYte0f9zCzWoC8nAYcQ+49Q1Rka6XizZcUmLlPUjicp6k8VFrIPDNqBKxUKhEtpqHcPrHn3bt94lnQkyOj++VACWzYo0jcG0BfZtDgI5XmPFcy8r0KKPt69nS1Z+o3hE+uXQeAfpoyHwVAB6DU2gTfmmWvlk6caagV5Tz7mD7j2cgJWUbcXDc8vAAx/ApoWWAVXlWVlq3gKMcE+YB/kruc+AXmMRTRut7qyZ9lv85zPdBnhmL9SRnSa2Xm8GnfEyi4t9z+DLoCUpCrsgDIsZ6XvpFj1BzdyQv6AgPUcC+3ZiC9FYBO7ywzod7zGdVb98g8I5wn6KYUKtle+xSgm8CHj5yBbg3n+UCHAEh0WGZjTWf/0vG/9r+1gJMc1eZZDpHjjEO7ijnzvD1bCXf6+wROgFiCf41aDdAr8fTALjMezjmIF3hOOqvBPro1q/lLANALujbbp2Wc0xmnw7Pe6F6zLOE+K4HlFG0u07zsocClZ5CtAXmejaxjmxiCNjx/56rggoIHsgnM9lp6Z6BR79vzjPcG0KefgWxz7mtxtef+3tN7yLQAPXZbTnrzBOrIQeCtgafgOfQBM/2GA5wjHP+J1+ytVDR9E3wztWUT2JDu5jz5PoGPRsFAp2j/ngB0Z6ps0dk6wjNUst1cVin7lQydgX1Ag2xwP+eb4L+Zdvy5fToDUCVnVNI9Hwg5ROedwUTO+gSkAkrI2HohF6BWJZ+tPoyPAqCjUT4cZ2XN9kKXmWU6W8us6Z1bAXQ2SW2JzHt8M6/B4671Lz7yns4B6OR9stw5zOe8tbXlve+7DNv4yAzS5cc+APQfg07pXVVc4Q/Lz3/KZs7ecH4LqMbXrr3w1XTI9McwDuuUPUjfylYh6+yvAi+zuasWuscOnfddJaCqAQmOz65wb7X19Nyz8urEPNbo4HkB20qsf/vtty9+9Hg/PWG2Vt0KoKeP2+dloPt8gL+zlw5TOzk2zwzmQ9sq9Zr5+Wvt6xmPDPRrd/Xx+oMCr0+BA0Bf0ByznX3kZp+nMqwp7YzcjAmMj6ISk6cgTEd1YDDmnELmewiLPgOgGCCPIXNop3QAl+tdyiAkZIuuJwCKEp2gwqOB4kk29MqJ455nH7kiyhg5nneWGpxG6szImVkRlPZp8BTdtQwY2Hp0Hk0XeyMjn8FVNiBjr/1READlx3p6prI+KCKzlD/BGthMGS0a3PMy3jmFzEWcoRVaP1sGuvttvT3fLM82S9mUsW+2Xyh40WNmODpLKXMB5+2TGbDiTJR1s7Vs+zI4pEoTZutYXzZrVzCCUn7LiMxTe9KzUA7r3efZy6ChuH60C7+bZUEZ7DJiZQThWweA/n+97M+thvpHAdA5tAHHADuOtmWp8vZFQFPBZJ3lZf/tZzs3GanOtDPP8SpDTUAS3SFehW/Xo9zsrOTQ2roncnhyZJIVjMWG78mR6exNx9mk2RqALgNuOiGLBF/2kvVZ0zHquQp82xP57/PKQEJLjnIlbQ0GZwY/2uYYpYORK/Qxzl38uZYpshFmZPgeg/+tAHTPMqPQC7DYewYY7/Vfq+JLOu9HB9DtlwILzc5MOlUtYCagO38OXJ8A+QTcZ1n2zvCyfVHtDyZfy+lvv9rLATRmesIzlXAvODO9dlYP4kxTYcYAaNWmpjLUOdvwI7yOzkQO3Nqb9ksA0CeYNHtbFpDcPDPV07fj8+1J+3TZjmO21pp7+hnkqnOZHUBfroIEGTczuPwcsO31kxYChwumsv8KwN1jE6DJvQH02RKNLK5ENVv6o19k26wu5PdTjvlZOYWNXTU2Mwc1GW/Qc9Za1WylZeVvzUvgdAY4ba2o9Z4AdPeacx9YXVVEe7Iyv/XNrZISnlK575nwADjn5wh8rYzyFt12+od8Xy0O6HfZ4JWRLwjfe+JlE/Chg5ZJbaa/phdvBRk/CoDurM3KTLOC01yX2umxuQJn+3lt/S4B6IDz2mlUkeZZAfStgR5becqtrzsHoJN3raM1mgDnrd+75/3O4Ww7U2CfGah4AOg/Aui1SSjg6FxmefvR+lY1iCzacxXYPwMuA86n3lQgZa00p20ybZst/PzcfbZfqqBEpyeDBMr5WzY+HKQqV+at+htg+/vvv38ZZFr049uQvNDYmpiR3DMLdAycF9hZ5WByBr+rUuwMdmCHFiTJxiPP8vN73wGg79nVx3sOCrwuBQ4AfUHvHN8ZtAGigLMYuohkDD6BY6aMF1FJCE5BWOTY0mmL+dZrhIEwHU6YfEYBB1/Z7QyQymH5PspIGbfTEHg0UDzJNp07M1uAkM7oCSis1yZwdL6vLOJKsBYh5plmtvHM1N4jtB9Nl6oUVF2Aw1+pQdlzgeRmgrsoQsZl60tRmX0OZ88xikSK8TSCAFF9hs/x3c8IoLdnck5U6SFFO4Ai5xHndhGJ/jfXvsCK9kllnutznhG9zBK7lr3eOwMdXynAwlyFhspPXnt/z/569J/ZThwX9ec6V17xyEA/vbIfBUAHnnzzzTcvg5HReT3VV/tcFuiz7n+8reju2jaUxcQByPir3OQsOVcE9DWyLT2CLoH3MxJ/+OGHl+Hzyv6hN5SFt+wJvgagA65rmULHERgo+MX7zwXAZHBXKnPPOs2sSyXdlGEz6EaBQeSd+2CcmulMlbPnXCAbOQs5upMV5j29w98KQKcD3PMMTHBgZvn7WXuNj5yBPnsz1v89p4391r6aZaxn5vgE1Gfp036ezuj01mXwT7/PTMYJbs61Vrb2WQD0nFzOYj2aOX4CWJw/pYwNgTpeI9ufDlyJfDyKs1DgoaxNQHp0Ml/D9+IpXwKAfsre8rfl+e1v5/jtBAbWft7Drx/1Hme26lhsgz/+8Y8vckBParw8fRK/z15gZwo8apCxBbvKYEon3ZLBdOq57g2gT1t4VlGZfewfRd+3/lx78BT/W/pLrGnJC3SA+AseQ0epLyw9x+9sjXNVrs4999Q9JDbkIAd6zGow9KkCM871G35PALpEkTL7+aQCq/N5FdhI1pUcwk8zW8qhewkDfDq3VhmZVSGB+MAGw72RkUAIPg//K5nD2el7nfNK6dbSgYwytpa5/igAOr9Tthf9+BwQNn2Xywo8p87PFgA9EN05zWe6lw8/kndted5Hfv/ys88B6OSea97zrWW1b3m2pTybv5PXB4D+I4BOlqi+wofvXLCrDTrKvKZePM/knkDwqSPOdTmlTy6DSJZnot9v2St97wTz+X75Mgx/L6COvKk0OR/wVjsesM3/YtAdCkhHfzywsRVArzKqewOEf/fddy/Z7fxzSzmTXlLrIM/LDpoVdPg7q6zCl3EA6LfuqOP9BwUeT4EDQF/QmECZGcDAcgq6AfBKccfYJzBEAALNCUGO5hzk55TzaShz4nHoNSpXxUCYZTYJTIZKo7LumDaB0vVooHir8ZlDowz0wGHPO4V3ArLM4iLEGF9rJab2HA9rWy8tM+dfglqUWxk0DKuZJbTVsTd7y1hDhijwnIFXFoWZs4ciYM08cw5b3zMDMzgNylC29pUns6/qBWMm+KMTp9EzA+hz3ZYBK/UCrCxcjirrNjPQl70bU6ruYazP+/O91q/hPHIwGPaL8j+GEsEzM+FcibMczmb7pX0xe1bu2dvP+B77ueCQwC4GvFE2wqn7PgD006v5UQB0Eb/6YxsTQN8aUfyMe33eE2dHFWTMjOX6pOLPVZChN+j/2dhaTnL5XWUg4psMuYbP67xxWJFvKpZoMTOvcwB6QXpmxv21jsc9a7Wk3+y1DESZEelV4TFzcub8xXvIRgYs0D+amwPrtsp1z/BIAB3vJw/IFTM90LMY9L/XutBLcAuZRqdcc3yTWe1vDgTVFQygRj1szWifTiWQ460vdE5+m60pfcv5CUAv62LOa5noM6hvZmvQxWalgAkSz78XYLK2D58BQJ8BOoCgKkGY8ZsCEGQeAsX14cNfKsGoigW7qRKFnFb2mEFvujWw5RkB9AnA2Vv0SHT6iFWGlmfa3p9BItN+u4bf9rlsyPiitZ77z56z1/B3MqHKGuTZDFRlL7fn6BvsqCo+7OFJ9wbQ99zDl/Yea0v2k4+AdFV96MNmsiXwwfpW5vUcqH2OftOZryJg2WuC4avIY6a32VcCgezFtes9AehorDqLQf5w7Dt3hvNbFagJZjhLlas1d7ZOtfq5Zd/yF+Cj+WzIlPqhm0vUqIJjCSreN/U/gaD2C75wLhB03utHAdDpZdleAibvmUl6DkDHx50ReuWsZJU+fsu+uMd7p85mj+efM+8FKu9xX31GQST0MX5BvK8EHfLolquS67UTxP/KRGZDVi3Teb71sv/YBIKPyO6Z1bxVP8D/q5LB/sjme2890OkhtW8it9JlYAmPvNJJs31m1vkjv3fts8NCqoQ2AyH9rxZDZE7V+5zLrQA6uS3gUltSemF2Gx8kewUfNPPhbgkKSJ8ni+w/wLyEBfbvbCFKL63q38SCvI9dxEYys/dre0t2HgD6W+zC4zsPClxHgQNAX9ArBT2nECNCiTADgysSngCaJbnrXQLQ5sjNwXuufGkAcpGFOZjMlfOoVHwGA8adoYg5z0jfWc7lLQH0CYwXjBBIOPurIH1lujgSA9pmySh/uzV6eS5xCn6R7GUAU0jRLyOQgj/LHG5V7CrZm5GXE4fx2RoCUDx3WUtLgT2zSrp3r3F/wJD6u02DcNLJ/nlPAHrKW6Uac8yjYZUg/G/SqT1iniX/KPv3jBy2nhwoshDM9aqxhs520YUM8Vlmd83gctYLiBBUkgLr+WbPyuvY+HO/embz1SeP8nuu79kBoJ9e0wNAf+69Pp0dOfPpDJy8AHSDHCirm/FcP2C8ZC+AHg/lqP3Nb37zAqCbnTHywgCg1yeUUTevZwPQPU+l2PFaRmZZr+iZA45DbpZMI/cYy4bXBf6jM70px2m9frcYy9HpkQD6lAvWwjPX3qfsktfY+eiaQwewuSZL3yuAHp1rLZSjkPyld62VZz+V2TP/tswKOVXOfZnVPjPY19b2GQB0Ojy+UmnpMtDN6Bag4qwJvBAc5ZxxLNGZzAKRq+DFYZ+jkN40K1zsyUJ/RgB9ZqiQAxzTgTuvcY7f8jsm+EDfa39c06pm3j95af9UWQSPLwia07mgMEBYtoP9GghoxtfacwW526+A16223bynA0B//R02e3PXqkZpVqX8ATxV/qPnlA0t23HPlXyzn/CvdDdtvKroU4BYpePPZbu/JwAdnyp4z7kLQDfTm2bwYqX3Of2tQZWA+Cqqlre31czaurGZ0635babfjN6UnwXPTW5Zz1ofmuk4BVmcq4Q27+EA0C+fpHMAun1V9YZaUhY8txUIu3wH+1/BhwZQM/gnJELRTWr5sf+T7/POWbmRTgZ0K3jk1sA87+fjys/F5sj35oyvZUbveTL8I7ripXta+BwA+h7Kf35PiVn5v/PT37qPbrmrGXQ6kxjZUp1Lc9VGzVv5Brmt9Y/h3IRDOPNfffXVS3UilbNKwLrkF5jyh34AmDdUCyNX6B3m/A3Lin0HgH7LTjnee1DgOShwAOiLdZi9WxjJGK/sMaMIXAydIZHBZqYIlOk1S3JfyqgLQCY8ipY1c56WKQNELzqJEgo4NzgEOA2KyJrO97cE0JF0Phdn+BSO/Rzpc1xOoHxm/yzLyNxydHx3QRApiWXvWStrx+lTL9ruaet39mye2RpYL4NhVxQ3QxR4Wja+9Z4lymaGUiXt3Ve9uxiA9ttUKmZ2tr3zXgD09so0DopCnHum/eT19sPSQT2zv3rN1jU79zp7o9I6ziDjvLYE9kjlyDjjnL9LPcI8R87VQPOefT7jPe79GT5jCTIUlGKPn4vqPgD006t3AOjPsKsv30Nypl7dAHQGFkcsx179FxlaZXSb9wDok3cGoAPPDeeM3AAy41Vl4T07gB7fJTPxX6VEi9ZG2yrwKAFZIKNnFOiovK8yv4KdctT5X8ED5gxlBvhWAOWRAPpSLkyHxmtWJqkCENlWWc1T9HmvAPqksz22LDV5qmThUp+Y9Dj183S+XALeL+kqzwCg05OrjqACj2oQ7CIAOpCEDeIMsoOASTKL8Jr0ps5vWUL2dlka+F/Apjn+t/VMot8zAugcdAUN4/cF7NLNP/qFd9RvGKC2pTLTGk2cT3awACpDJaiZESv4rAwiNlF7twMJAAAgAElEQVSB72guiMoeNZMDZG6lUsk/+80+vXQGT93bAaC//i52pmoB5xzJKGuwjwO8AOhVnvHzniuAgT4lCKi2AXSQAn7M9lABkLNE6/I73xOAPnvN57NIDwMs5udK78L/gRmzIuMMFrt39m6+kvr4dubNwPRZyScfmmeaAPosszsrN57bKweAfvkknQPQrcusxDNb2Fwj7y/fxb5X0GUKCLHHBTTHR/bYZfvu4vy7ZtIVvSwg79bki9qM8S8od81nWWtFZwXICGBkO9162QNoTS8o4eXacvMHgH7bKvBjVgnTWrePbq1kcMtdzcSx6Q/HJ/LLwzrSLc2X8JXuh+5oXxv4eElM/i/bu8H3PxPb1p6H/55MNwDogHl+BzZOLXZrUdFMRnYdAPotO+V470GB56DAAaAv1mGZgY7xViqMMl62K0bL+K5sOyMi5as+pnuWOBCtXtqAV9HWwLsAvEA7M4GSg2L2EXpLAH0CgpxlKWJA5dkHfE+J9D00ne9ZloatVBvF370FSqPprZnvPrN+XAzyGcnNwVMWFGE6QeMMC2Cs9Q0EoDBk+DHW10oj2jOEehlAZcEDJQVe1LON89LzpsjOjEmloXIaULDqKccBNR2e57KI77FW9ky0mfMEYv08QfU931u0LSeN7+wc+rlI9srKV16I8l85MgbXLFW+xyCcPa66n4JqPGOZPLPk2tYIzD00Wb7H/U3wf4I8p+6vyOI93/3WAPoSWFkGcyzL+7bezjIjlNPWPHvEOrN6z3399dcvPZdmFYWt++UA0Pfsptd/T3ImJwfDDXgORGe8VrEGP73VUdO5dDbpDfXrNL+nDPQZCOAccVw3yo5g/Hqm+sYDQopIB9aIAGfIMmjpS7NUW8EDZjK1/p3Jj0u75JEA+qXvfrb/v1cA/R50vCQb6hGbU7PXT3D+FLC+DCD1GhmABUOSiYJpDXxFK4ayb+392h7dQyeb8o7ekw4pe0Mwi6xeM7uHHmmU+SnbAphVBQUzOwrwDtD0ebUiojfNFhYFH3uGrbrNMwLoM4OVo9I6ls15jz34zJ8BZAusUiFkT8/KqWfW79reAWBmN3FiagFQ2wC6ePoyOSjone1upjNnR8k+9T4yxF6doM5WPew1AfQZWJuNZn7LbLGt+29W5igrOdt662f0uuzp5HD6FJ0Kv8ixzi8iiMdg787g8q3fSUeLf7Gj8wEJaMrvw/cjw6yBB69d7wlAr1R+z1/bQnKHPyIAHe+vtLOzNau3bKXzPV43ZRVfxZQ7AejoP1vLzDL8W/veHgD65dVyRu0XdDfTEch+erm/PfNlH1RFwV7BPwoIvMWn+8zP3L3RJ6uyYRaIkqwhL//u7/7u069//euXTN1nuA4A/bZVwMvpVWxk+imdCo/kp362y9mrUgVbn05pCJjcWt0EH+LTpkPyJSQj6FCVS//FL37xIt/y456zP6acWeoHdA56pZmOMCu6RdsDQH+2XXbcz0GB6ylwAOgLmjFWA1XNswc6AVOZZsBjhoSZ4ycwcgLZ1y/Jj9nbs5e2762cKQHX91LyKH0BazMa660AdPce6FlfTyCSQWjktEarWfJrq7NsDz3ne2avUQo9eqYoWtscP2gbALjVwb68N3SYQGjlxcyVGqwH5zQCA0h9b5GaZaIXpFFfplMZ8vZLARfm2Q6Ao1NULeCBElKZNXt2OoUYPEAfjgPKFWWl/lUcBjL/jHs4a9fWFO0CoCa472/1kC+AZDrB9uwRNOM0KRqz9bCfJzBeiX6OOt8512NPKap5rz6TU9BA81maDn+pPJ5nzlm+1fjfQ5Plezz7vD9KaPfofnKoUHbt1yo57PnutwLQc1Yu+djsiYgOs3VA7RM4C63hAaD/uOKAjaJ+ZSzO/fzRe6BXyabsGHTQJ8twbnLmkTdLR81WJ37naulY9h36UevJhT/g3QaAK8cyA29ez1DCnbystBq5DCwR0W2QYeSmPYS/yIQwBB/EC/FIYGNAHR6SYwCNknvJvlqhbO17dgDon3fMlwygLzPgZvBd1YwqDT8zKWa/dPpuwaRVHErPmL/TUenOeClHVxWNyBklAquC5Qxkm2x1Kp2Ty1NvdQ+AI4OzyL10T5xDAiqdKfdSoKWzFdBpdoadS8NZLgDNPc+ATO/jJKNXbdVtnhFAL8iSvoRWHHgG591Hv6wdkNFgb7Se15TcRL/2Dz5OfzDw9wKH7SH8X9sAQVFkXMA7+SGIsX7peHdydWYXkoOVpDZvtUNfE0AvIIdOYa8LYjHwgme+ZlAzfRmvqKXKHh9J+gHeJAhH9rkgbzMa1SfV99RKwv6Y2dBbdSsATUFDeF66CHsav2rgwT3Tuf7A7wlAX9qh9UX2DPU996z5vLLz1tq9PHqPzoQNfCP7Of7hvvkPqtTYvV8bcHYA6JdXstZL2XrkHb3hf/2v//Wiuz/zJSEioI4vYwJhj/RzPQNNDgD99CpUhTb9g0wgGwx7RDKEISlpVuCYcia7kf0KuK6irfmteqB7jtor0U/zTeOVz3axz6tyRXejUwZKb9Uj8J+qGOFJ2TBkhaAQVYwEYlYxif/ynB3FhqkqC/2Av9ygqwrObAgkLultVjo5APRn22XH/RwUuJ4CB4B+gmaz5DhndwAkwyIAeAKbmO10fm01wi85sKYTq0xmDuZZEg+Tnw6FPvMtAfSc4GbCJSc4g2ZGkjE+rxWE12/xf/4O91R/L4KUUl9/QqA0RyBHO3C4DHnzVsN7flsgXBmCgSnWJkfrLONdptLMRCrTuqz0lLT6CZ7q1TJLbnK61hPMDLiJ5pSFGXzh/qoWwNmX0kjJCGzwfo7S+odtVWD2rNssgT+fwc8Uz4AhP+c82Vtqa9kmoZ7C6Fu0o9nalAlfKwff3XpcW/J/0qV1s2Z4Tn1Dzehfbx0KWRH0W/u37aH/8j3ub2YllFXV/ZWJhk5lg1ibPddbAug5ZKzz7MVU0Iu5AA5KsfWPB+MvB4D+44p/6QD6lIOMZYD2999//3K2y5rGTwMAgACBRtfImxye9SjmUK6MOSdhVTIA6Aw7GZ+CoOb1DAA6mVhbE+BA4AcgBCAST8ZfBGBwWsgQmT12AQtAFoN85/DmLOAgmHIrgMeMR21x/h4A+ucd8yUD6DPQo36sAWqV7Tb7X2VmvWdWDCrgLx0z8LuZHuNn56EgEPI3/cznxkPsX68PeL9HydwJEDpDdEHtEZTQdhYrpQxIqrKD81WWL75TNjA6eF+l38n2AvE8R8GYeFKl3QHx9PEtfPAZAfRZ4hFPqm88vfqjX3S/SqRrtUF3rdzz1pKb+HXZo+y1HJR4ev2WzfZfzkrfU+Crc9OeNdOpAwLpbAGg7i87glzZen+vCaBPfwQgt2xoju9nvpzdeB4fSUFv+MWejM7safRwvqo0A0THj1p7QYmV9VehY09lsCp/0CP4MOzBMtd8ZpU/fFcJDZ5x7XpPAPpSviXTChpP38onEX179i08+577dgY9z2C2GexOznTfZOW8963+ugNAv7xqVeyL18pyrU+3vz3zZX/QW8gHekz+Fn6NR/q5noEmB4B+ehU+KoAOPK+lEv20cu58q892OZPpaHwZtW8zbw1sIc9VzSLPPTte7m/0TNUgG3TIMIpzvmQ2kc+hE9APBAn5bL6d6c+hUwb+z4DgA0B/tl123M9BgespcADoF2hGgNYz20snUDedrrM3jZ+X5Rqv7fFy/VL+83e8JYAe2E9IcJr9t//2314G4ZwjhWAJrN7b+3UPjdwTJ0RDJGHKA4fMn//5n78MmXqB1db80UbhWlnQWQJv7rdz98PQrew452sOTzOnZJn/RdkVoZ/xaaYYVKrT/p/VAuo1x8l5j2yntXV0v5WPm1n0wG4KVRlYVYC4JeN5OkzshzKO0WZmLu4F6LfsVU6WyioxOjmdDYoumtdrD+gTKHau796W77zmNfZSbQjcX4Ex9QWMTu6PY8k9Wps91xqAbh9Uvtnse4CQxtKBNUtfzntY/n06YGYlCA6YAAvzPEf1YsLP7LsCXeybtwTQf/nLX37667/+639GizU6LNdlvm7SZP7sPcvXzYCfyaO+dAB9VmIBoAPPgejoUoUGfLWWGuZrenO3DsCCsrPxxiqHmBmDZUgB0Je9X9sDbwmg9xxkc3ILeFL1ArSzr6IZvp/BiwfM/Tczx3IS4KGcBLOEp+wS2WlG1WZy9q/J1mcA0GeZ+0qET11zZjnv4btb3/MlAOhTJ5tyAY+fwYZTLhQAYq/Qw9KpAtDTtaYzv77zVbCas7Vd6obWyN+reEMHK9vzVEDl1jWd3wOgyglONyLTDDK/7HHnBZAErDJyNHu2HM6d7Xq5A+GdyzLYBcoI6GwA0yuJzPFUP8KCAk6dzWcE0PHTAnPp0kBP/EwWzNZredbbg94/W8jMtb/ms6fNeqpSwrKlwNbPpvMFagOq47v+fg6gnpmks0Sr/YKHs0cEQwnUsNcqoZ1DdZbQdj7Tnc32sPfSK91DQRvmgoHN9u4WHvraAHrBY+zob7/99tN33333lNUM5p4NQEdvdie99Fe/+tX/oZ9u3Ve9znfgs//9v//3l2w+s8Be9pNzZ7/JJjOA9jPp4Rx/nK03OMPxKsP5pVfZk2zh6XC3p2uzds42fE8A+rXr8aW8/gDQL6+0MzQD7EoGcH6esTz0fCI6S7xignbXBFZdptBzvuIA0E+vy0cF0Mk3QYnJt/ysb1klIn3USqTvmJ3FWt6xE/a0vOO3JMfxcIB3QfZkOh2hgLh8lvyqVaabekf2zNRJfV7Vauj8P/vZz37CEXwO3YeOMMH+A0B/Tj543NVBgWsocADoF6gFRCkC10vLGAk4jKFOoH1mm3hd2SSvAcT2OM8CoMseKxuOk5/BSagQVDmwzY8EJucSW0uKQ32ZOPLKdACg10+PUH0tAL3e1zlbGRqVgLR/ZlZS93QuIrZMvsqfl/lunlkB0znr58q5mzkkKnPDEVxkbgB8GdBbo7evYUoT1KlMjlnUH0XIAN4rv2hQrlJS3Oeei4OXMmlv2BOtBfrbC/qNmvdkTmy9nyWADpjm/DMDwQDUzkoAuud+CwC9qPLKGk4A3f1xbNYK4d4AOkPcmnOamn1+pe2tzRJsWPt9AiIp62ULznLtZdGZ5zliVHPicro6C84lBdnnvhWAXn91IDrlfw0EX/t7NCnjaVbJqOpCczSzt525wE00KLsyMBdw8KWVcM8IDJiQTS1TymBsddk3y17G0fJc5ZM+t4yPZY/iSgbbp50XAHpBR87nvN4KQJ9nj/EZf/c8RYyb8fd6n+EvBRMBQGaQmSA9TjvyC2iCN5H1DN6Z5Tv7l9JF6sks+2Stl+dbAeiTh9XnvvKkAanOnLMX+Lq1/PVW2bR83UcH0NF8Vh+hk6F5mdPpZ+bA9OyEMt8q416VoQl6li0er5zlH6swVZWrgnYnEORvszTxnj6/c00976yYwaFW6yXBJ5Vwp4OVZe7MCMipBYVzVCDZBEp9Nv2tyk/mWT6yNjj0bw4yZ5OOAwirvDYZMwHdee/PCKDXcsi+IQeVkDTQcsuFZjMwo4x2e9CZrxwxvrgECLd8fvoMnuazBTLgnb5zyvP0fvPWLDz7ozKbAj/L6DGv2Qued+pX6MQxafi5gAs6ciX/7b2CebMBenZnz/vIETPac5rax555VtSa1Uhqj1RVuXPBVAXLuEd9Y7VNETBetpSZnKptiv2850ofM9OjAMYGWfls12xdYA0K7rB/7gWge2ZrOO14fKnSuvhnQbb2SD4Ha47fnuKV9KnW0zPQOap64LNLovA8M+ARz9rSuu8A0J9tp15/P+cAdDq8UsD8R3jStVetBemt9Fe+iOxIfJHu3qDz9vNaBqa9XNCWuTLNADJ8SCCLAeypZWCBeNfe+1KPmAk0BeGRL57jmS+yCT3TxdJLzI/0cz0DTQ4A/fQqfFQAfbaCoZ8W7EkXfIuL/jfbX1WBCC9kS9wKoPscPJCOQF8rOI6PoJak5oIz6a9Vpit4d97fDLATlFkJfK/BUxv0g+y4mWx2AOhvscuO7zwocF8KHAD6BXrOLDJMvqwPTHX2SaYg1veHcyKgnTK2p8farcv8DAC6e2AE/P73v38Z6MOYpcATiJWTNb8mgF5pP0KUE6LoO0DYz3/+85dRmbmCHx6ZgT572FYmu6x4wrcId84yDv56j63tkdl7PTBw9gbM+c7Iytlrb5fJa5590HzeNCxmC4F7lAtdew5KXf3+KCmUHb+bKTjtH07X2Yt8z9mpNCJjk8Mk4JTSUzlAxvEjgYl619uTnnMC1AD0Ak4Yz2Wg7wWo99CoDPQAdMBUABWnQfdXBnrlDfd811oGOgW4UvH115wRnhMYX8vgqqVCvH0CBzmWW/8JIs+frUHP6zk7E571LQB08uav/uqvfhr26TJ4YPbSnD9Hp+gRz5hBAzOQAL16jfdOByVHaQbDzCL+EgH0SWNnpcxwjriAOK9pHymtDiSu5G0VFU7Jnvi5dSC/OHwNAEEgND7mLHImG/Ysp34tFua5fCsA3f23t5bP4axn9AqYKmiGkVvGKj7oCkQn0wKePH+GMtrMc14ATH1ZA2LQZ5banjR6SwA9EAWtoom5NiL0FHywwLa9rTO28uqPDqA7l85opcrxMo4mg7OErDa8ZjpWlgFG00aY1Tlm26VsCvPMgsJHOWBa06oAma1vgLLPmlUItq7hfJ37DCQy07GAjpxNZHHP7pmraOHs4CkzY3wGCczPB84GDtBt6kfo8+fzO88+32c78+k5dNJ5LidPfEYAPV7jvOKt15bIXAIq6N+5R+McigX/pP9uLUFehjwd296uzK6fyZ8A5uw189bgVMEdtRcAmgfw+/uavYC/1arAHrP3VDsQQGp9Cyqmb8yAM/fVs8/g1mUvXp9TSyr7sIBHzxQgZcb/t8jf18xAnzot+d7ZIS+f7Zql9/GRdFC6zD0BdOeqEqoF4+Al9o3vpCM06EAF5Vj3U5VmnLec4GYBiAHozu4sRa99TC1kyNx8PedAtgNAf7adev39XALQq3qwF0BPPtpv9t57BdCzTaZfC7/0+zNfZFNBifw+W+TWMz/PNfd2AOhfFoBOHtUWk941g4Cv2Tf3ei2ZXeCNGa8tgJ59dSuAPp+XvlB1O3K+wPySDQTdFXiX3Pecs+oYv2ct5vhbSriiC/AXq2JrTj/w96kfHAD6vXbO8TkHBd6OAgeAvoH2s7TIdNzM7CkOjhzXnLhljQBWJsCw1cGx4bbOvuStAfSEoRJrv/3tb1+i8xkIRecTiGWucO4/MrN36QSvF6OZkz3nIEflL37xixcQSpT5a1UO4GwLUOHQ4syq3CABnDOrvtLu81Lv6wmeef5+nyVurUdgg72cI9Ts2Wcm3nT+rmXo3bpnl++n4OUcmU4SjhL3KCNcoAMHCZpwLF+iy9o96lGpd7AMUc7jsskoPjJ7G+f63N36/AHo9mQAegA1pzKAzeC0vrVE+p57pWhXBcAezZHH2A/gd3/Wg/P7EQA6Z2o96fESwSSB13jrzNaZP8+M3Qk+UnxnmfayUMycdBOEn5nbeJZSjhRlz1tgCyX5LQB0Bv9XX33102D8T/BmOmHXggwyAsq8zGldJYtoMzPF7KNTAQ34loCpDJUvEUDvjNk3IpZz4ONlZUs5U1XSMEdLAJLAqbWSo7MyjjPJmFPtxZmsDLpZBlz7FN8oG9D6zOutAPSMUnsLT3F2BDHhKRPQY9DqLWZ4DrweSLPk97MUMcCJjDfQhbzLSem9Gc6y8mdp+wnoTX3vrQD0GfCDTmWzmvEbMskgAzlvDbzxkddHB9DJjgmokMcBNvZVzicye9oHU0akd51ahyXg3e90q1kJCEBqPesN3voClO+phy17lwIv41f4S7zfs8yAH/dTtRky0HUq4Cd+Zd845864IcAl+WKm43pmn+lcVp4bALaWKfeMAPrUGwporSLBlnOJXtMOSP915q17Wdjokz5k3tpSiWwGlgNh6bvpcvb5lOcTiNwalGP9W6sZKHIOYKSTxZvN9N54t/uMJ9tjBbSaychTAGYVJNLjy9xWAt0zpsNYCzTM9rHnyF40OCd/XxtAbz/xMVTJQdD+s13Oov1kuL98JHjaPQF0+yUdytx+sc50mdkqrgBCMzk5kyDi0c5mVQ7MAi7KcMfj05v4coDn9BCz59pS/eMA0J9tp15/P1sAdDzpVgAd/yMX6fPGe8pAnzpPetEMJL6e6q/3jqmTLf1dr3cXb/NNB4B+mu4fNQN92snTT5T98tq7cBmwzB9b61ey81YAfdqrdGm+Xkl9dMx8d2b+y/wMfJhTV8hHb/Y+2Ab/FvygqhX0hAmg0zcmL4muB4D+2jvs+L6DAvenwAGg76QpQTMjLSnXlTlkwIlsNxjhZWyYtzo4dt7WT28j+AkhjN7M8K5UOeMS2AIsZgTeEygukixQipABngPRZ3ZDPdDrg75WiupWOizfT3BxDi57oHdvwHN0AaDPkq+PzEB3T5wNAA+OLQBxDjP7pyyc6Sizhnsujo32KUdB2egcHfUtNNcfnXPqkVnm554BLTgM3a8ZTRqyRSqrDlApawYwcs2VwsiZWxlGvXLKILIvK3dmdqZv6TN67t5OAehledsD+vYanHsFogBNXuuiOOa0wk9Eb4oSNU+A/5EAuu+1xpy5lUeqOgIH7Slw+FQm9ixXPqs0VJHB7DWzbOwE1oCdHHKCgCjagVj2xmsB6M5CjmD3WdlK5xdNcrqemk/9bQYWLPu/9z1lC5dpieaztGDBPdYHAHUA6D+eTmBIJWnrxVVvTWcbbzfbSw3GWCWR0Xk6pGbLGHy8ku30kHmRr4KMBBsBBtqny0oarwWge4YqGJjJPfvEQCOy2bC3Z5lrgJE+ZQZek34leGZeE8Cc8gPtAYEC08zkWuWJgZGV8cVbq2hhdo5aA3sfcOqeGc2zB2u95svKdb+Gz731qsWLMyeopVYjHPz1l2X8kwllU6LRI68ZjW8f157AvSWLzfYffoQ3vWa1lD3PTgcqeAhgXAnz5Wz9kxPWxF5qzJ7d03GS/nhKFk2A1edNJ5Z9VeCk9Q1Axys6A7UduPaZyxCzlhyo2Qdm5y/dy/N6PucR/xCUk95eCxUBLeeq88zqJkDbzrnAIr8H5vqMwCo8MdkC2Jyl4ycY+6wAuvWY6x2QsGWd6CSz4hIduL6Nnr0WFvTBgintia32Jd5Y4LC1LliC/MCz0Ns8Swdv1a2X+37pQGx/e8b4iP03zxmekrwk63y3PYZXF3htth8nSB9tfcesHod2te3yjPabTE9yL/tqGazi3OVcrR9mz/KaAPqU+62bM/NW5VbP7d8yx+gjaFx1Dj6GewLo1rYgJvMM+AFAxo/tD7q6AAmBEtYzZ/esIojvT0CeLlL1M+e2gGByNdmOB1Y575J/4ADQt3C9537NEkCfFVHsrwLL9rRVWwaw4cnxfOf/vZRwf+4VPO5ujQIfBUBn3zkrVRzZqp+u0YWeP/2xZBoZXDvSr7/++pNRwlWy5VTgtffQufjEG/wkBezRtwqMdP9f0hWAXpssPjQ2JaCbX/xWAL3kkAJToz97dQa7WoNsG7om+9/A66s65h7xZkF2RoG/9EU2SwF79NMSA5f6wQGgf0m7+3jWj0qBA0DfubJLRzBGCqg2OJwquw1QKMLd/FpAMQN/ZlpzMlVG8JGlys8B6Iz+HCGMDIpODt/XogtDeWZwoQnFpt5QbwGgc9ZW/h+NAkPMFKyZgVQwBkG95yL4K01H2aQUUFAYcDOyfmtpuj33sPU9HCEcX5XyYcByKubkq7egfUTZ4WC+BlCezk1A3w8//PDp+++//8R5d8rxA0DPWV3WwdZn2fK6cwC685JDs97nFLatTs0t33/pNcCbnOwMgVlCkRFQhvwjAXTg12whkGMfkGRN5pp6npnZd6qKwqnSt30GpTlHXCA9hZiR5ByWnWUd+jtD4DUB9AKVnN+cfEXOLjMjl+DN8v8z09XnzVLtM8igwAK0Q4uyBM32adnBHJsHgP7jqcLLAizwsMrT4mXtZ85ee6myuXSIgrjsw1lFoZ64eIbPJt8NcqT+uAAnzuMce2RGBuGyn+1rAej21ezt654DtgXH+NnwTJWuNnNQ5lzA5yvBe0pvCKBBI/K08seVpDbP6hLoXkASGgVImfH7SjkCHN8CQJ8Aq3XqTJkBZgGLzn3g5j2A+3PyAP3iPYCGggns67lu9l9g3x7H8iWZdM//e6acJNaZHtCg0xds6BzmKLM3ArLrE30q+zawJp5bZmag/az20c/mKYPogpPHV0HhGuB00sv6FbyCb9AHnUGzM9PZ8bytKd40M3btvYJyzvXIngFr9M151ukR+CBao0eBaj67gAFzbRvM87ueEUAPPG+egT1b9izZuwTQ04PtJTzducITJ7/aCqBPecRBHIBuDWbJ62w0dto1uuYMMp061tRB2D3OmT3ofiojb6ZnVjEEjwfoC24yz6z4KmWd0serQGTvAefxqVpBFYhr78zzy46Y56rqClV8KKDytQH09hGeEI/Cr57tYrPaS3wPzniBRtbwngD6suXELG1vTauYQWbjj+S7mV0bv8JnZruigirMBbTjVV5f+xjnYAY5bu0bfQDoz7ZTr7+fCaADYCZPp9sUiFMllmu+wWe1Z/EWfqlksLNzAOjXUPN47bUU+CgAOhlf9ZEC4PDvdPNr6UJ+TLnABkArcth5PwD0ayl6+vWPBtALpjQLlKu1G32lQDwyn52TfC9Bh41HztMFGrOlEj1i6qQFcJjZKaeC6w4A/T775viUgwJvSYEDQN9JfQrv7Aur1JJoKSPnLyCB4VZmoPk1e30zYgkKBi0HQiXy3Ndf/uVfftKzSWZa4I/5UiT1JXKdA9AJrpz7hNNbZOYzmIsuN9fPkmC0Vm8BoAdMclhapzLMzNYq5xEhnSG1p0yYtZjj29IAACAASURBVKvXN5CPsyxHAcXCnmhw1gYavlbbgeXeYkRScASncB7OfuizB3o9wQOWL+3R/j9LiykX9O23376MHLloMksPAtA5YE5lvGz9znOvOwegW4/KuHLm1WPSeXqti4FfsIm1CfjicLcerwGg+y70n6WV8KxZJSHHRtmArVf9zcoonRmuAeX9zWvw6sAzIGcZq2bnMkONw6T34S+vBaBzfOd0IYu6V/Pk4zOjcf48nfzT0T8znpZl4P0PrQNi0SJg02xvBrbgLQeA/uPpnL258bFKrgMcc+Ka8ZcqLDjbM9OaMV+VgKqVOI9+rlezz6ivN37B4Vt5Wnt2ZshOvvEaAHpZgYF2Znu4ICmO7/rgeo6ywvH3gBMz+qz1Wp7P5DM6H/ZiVWcq554x7L7Q3TlGo0rqy+70u3Xwf697KwC9iijuWaUU5efM+E7tS+gHgspk6bv3R174Tdmj5EDlRq1lssls/1U55Zrgtkfe+9pnzyzsygLTPZxRz9pFFsws++hvr9Ch440B6QV3zeoos9qH77U/DfurjGyOO+e6dkg+Oyc9/c8+Ddjxndfq7s5abafI1Vnhx/8CCZ2L6SDyM3lvdk/Lksin6DvBBrQsGAEPmPouHciZ9d3kb+2LPLdKBukY/tfzPiuAHh2WMnfL3g5Arxx2PJIejPehAxA9AD2g9xoA3R7nCMSDK5cegB7vdX4b9veea6mLpHdb61P7z/3UM5cObg9UxUJ20AzQsffWKkLNAMEp38jfnpd9Mc8lPbse6PZ4rT3IoJlxWklQe9X9Vr3K5xaMZRbkUKAv3eiWy/NMvuG+n+1yltlSAqrQOd5lX94TQF9WGMC78GrrCegsm1xgEP41KwJW4cI9VeJ/BhPhwfZd+8o6qnZmOHPpA+ZzbQnm2hwA+rPt1OvvZwLo9vc8i+RvrVf2+ksmyJN+ZX/SPQ8A/fr1Ot6xnQIfBUCnv8zg6qUOvp0iP76SnElGmLPBzezrA0C/lqKnX/9oAH0GbsJBZhLdDFTlB8wXkM4gAMOeyvZnpzkvBZDTR9NP6XuCjBtrsuAA0O+zb45POSjwlhQ4APSd1A9AT7hSqMtgrRx4/fyA1I3X6vVNAedsabinIq0YkO6HQVgZspx+1zrhluQ7B6BzdBUNyKjlUEjQbHX87Fyun97GqV5mDecRx0oZcZx0bwGg58hEH6B+GeJmwrmehIwozmiOU0DC1ms6Lzl4ODj+63/9ry+On7IZKDDK+v/85z9/mTnLyox8rbVZOhytU7TgHOFsK9NyltJDl0CjrZn5OaNSiJ3f77777mVQwnOqoYH+5xRlMwfbqZ6LW9fi3OvOAejOTecFMEHJK5viHt+95TPwlPorUyJn6VX78Z4AunUuYGLO/r7kUfP3me00HZ6z/Lqfy1xvLeN/5v5Gabb+HCMB6BNE93PKdd+FRo8E0J1fZ9fg0Jl9ya3hMqN+7ff52uX7zpVg9T/8oLYf+Ph07nA+B6AdJdw/n6rpbBMkVcYfvjYjm+29GQhhf9l79IbK5nO0kRm9r0w0a+P91iMAZPZOXvY9n2f+0QB6BixgKB6OnzNkK03M2d1edA4LzCDzRIVzZOPvzt2Wy3eWtc/YnZVd3EMVARjDBeWg9SwRTIejL3GWvzWAbp3xXVVSGta7Et/WXbl+gyH/yKvMQveEjgW6cUZMgAHQC2itBPcj7+mWz7a2zlOyxnPMFiU5VpwhulFtF+xJvweinwLQkw1bAPTKPLY3qxpldo9917KUNZ7R92zV4ekb9dn23D0vmwGPKSjM/qrKCDB1tpzYoxvOigqqRNSmxpydgg6A4sBSdJ4tht4TgL5nX54C0FufCaCz3wLPzVvXgxNxCaCrnkb3nRk0geeCsK7JQF975ll5oXZVlWqfeh4dDS8m//CQQGjPm0w0b20vhZ61ocH7q84mOMY5KHCLbCmADc/qe8mgtwbQ0bRgu1oM7QnO2LMft74HgF41kkcC6EtbURBX1UJyiPt+utbUZ+2ZyvLbYzMJgh5QdmGVRbx27j86SbbC5EGX6HMA6Jco9Pz/JysFLhpsvIIazY88h/TPdKjmAkrXqr6wC7WlE8Bsdg5mpcXa0v3sZz97kRkFlW/VHZ5/tY47vIYC7w1A53vC89mQ+P6sUnnNc9/yWnKhhCM215pcYHtWaedZSrjPkuZV20w3u4Ume99bRZmqb9Ej8Fi8y99uLeE+76vATfsHT69FqBkvT1/IF0MP9fPsgU7vzIfIHpr6ab5ZusNagN0BoO/dKcf7Dgo8DwUOAH3nWjw7gE4ozp5yhEbGIYFQObycLinRtyrQ5wB0AqvSlxyNZaObtzpCdi7XT28jqCdgwdAo2peT/i0AdE7x2Rc3ZbBsrspYcmzVn8XPW6/puJUpVm8ZUfs5Daw7Y+rP//zPX2aBDTnCX6tqgueZkYIcXWW2AdI5kSvrSGmZLQAC8bb2fkWTIgjNDE1ZJAYHTPfBkVK1BjOHbpGJ50qWbl2bpWJXCWPOHxmTOZedz84LJ1DR7q+5NjOj07kJTMdbGPb3BNAZ+5WLt+6V0fL3JWBe+c4l8Duzbc9lo8+M9Am0z/LtjKNZqSMA2WxtuodHA+ic6GVP2SuzN3n3sDaXqb8GkFeedEmrZQa/581YtA+BOY2yfexR63ZkoP94widwwJjOycuAmyCZMxa/9r7ptJ8ZdQHyZq+pLCnjLXmBF87s2HM9ih8JoC+BbHKt/o4yX/F5jhBnJ+MTUDjBG89R5tjWIMRZSSHgviCsGYxlPdIBnIGCC83AlAJl6rv62j3Qa6fwTAD6shpCa0g+zwAQ61i29rJf/R4Z+Yj3tE+cQ4AauUsHm3vE/qtiUq1i/K39UWAVmZE8mXwUz537cVnCfYI3VQUyOx90AfyCAyenDT7LaScI1j6lG8STt2bA+bwyNT1rfcnNPisgUdBK9gIaCCJsbM3AnOtWUIs9RH55xqrZVLaWg9RVlRfyZYIHs3XDs2eg79mzHxVAnwBwVR7ouM5bvUXNeL1zZt2rpEIe2IdlmF0DYM4ANp8v+NBwtgoksPd8ZjLI96bTCiBJPzK/Zgn3uX8KnMMb3MO0mfbss3u/h1yfVe8eVcJ93je+mr2Ab1hPPCXdoiBTcwGgVS6oGoJ52hV4X7yHrQmwNPgI9gCOB4B+7532+p/Hn8YfAdihI8zKUY8E0PGjAKTKC/f7WsDUAaC//v54z9/43gD02YKG7lgLID+/1kUvpoPTvwUsl3yxLNv9jAA6312gfmXpq/z0WvRbyvB8WejF3hFcT5+gu90TQK+SJp2BzVcrSj74KmA5D/lWqiA2ExjYX2wgeir9oEp/9FP+ifyza7jGAaC/xS47vvOgwH0pcADoO+n57AB6JVHKruZ8TeGndFPKKxG7pRzqVjKdA9CBBbP8ciXC95Sf3Ho/y9fNkjxokiOYQ5PD5C0AdMpglQIoDLPXNwFNUQswLguHQ2fLVam7yoOJ6Asopjjk4LAueqBTCP/sz/7s5TvLdjoHvGy5h2teM8F+yrBMWxnzsmNmpgjHWlnnwHOZAcbW3q++Z34ew9h3/Zf/8l9eHC85pjz7v//3//6FNuZZPn0rkLP1+c9loLvf2b94Oum3fv6tr6tH9uwb6AwZ1uCeADoll4N/9kv2c04wzxIgPAHj6eRc/j/geO31870TTJ4A8jKTvf91PxTjR2agMywKsOEs7Pxak8nHJ3gzn8vfJ136n79N3jxL2ft5ZuzP3+3JmRE2S+FzSB8A+o+nLhA5+Vi5ZkZcGdnm2WuZITl7z891nMEdZHkgZf3TC2iogkKlltd4wCMB9PhG/c/xWvzczIANMLSX6vE8M5cBZ1V6AHBsBQijezLQM+IpVXzB5+kkzlFl5Z0n8s/A88nfgv6sxVuWcH8mAH3KafdVdD7+PAEG+649uDU79lY5dc37lwF7epsaKkSkH9gv5FslxOmJZTHWW7HzOIO2ZmBX95SjfQI3MyPbHqvssVl2bsA2B35l89PX0kvoalt6kU/aWKsCEvHqWflotlhyJisdj6/c2vJpBhLQv6uCZPaMlfVGlypUVVY7UGvygANA/79/ykLfesbeKgN9tn7Af9OVgOizqsVsP+Ln+pLbB7XiSZfZct4nv+IcBaIb5E+Zy2afnT5jz3OMC1p2/mfg4VsB6AJJ0xfwpcm/ttDh0a8RkJDjG22zr8nQe5ZwXz6H9SgIiSyfwU+1rjOnU5U1nM7cusdDrT2+Rw/Bg/BXPLFg/963lZ4HgL6VUs/7OvtZxSiD72SWc34kgG5PzrLAW0oEHwD68+6jZ7yz9wagsxnTXdlv+D1/YYGXr0FjuijdIP1gtgScwVjPCKDPIDM0yx9Bp3iLC/+cAUl0sxJo6Hn3BNDx7ZKn2K10ltq6okUJDf438YFZpZIdlK8i24iOSj+dbQPWEhIPAP0tdtnxnQcF7kuBA0DfSc9nB9B3PtbNbzsHoBNUE8TKCN2TxXLLjZb9M/v7um+A7GsB6Blc5kqVi9xnnHGQVD2Ao7Y+kMDherEBi7vOVQ3w+bPUGEDrt7/97aff/e53L0A9WqADB3B9XMwcB9eWzL1lTXrvNEqBhX/4wx9eBkdbzjczh0YZKujyb/7Nv3kZyttvoYvvoaSlhKO94ALfg/ZdHD+V9PX5lCbKk+/eWkp4K13OAejWcAKkM5t46+ff+rrp+A6UKptMBOY9AfTO6Iz67G/TkbkEh5cgeK+99dm3vp9i/kgAneFT2V1g3gRYlyXr5+/LrPJTdFv2hq+U/SxzH1A0AwnQ5hQPwsceDaBPQKq92N+6pwlq3VphZes+OPe6UxmYrSkgq2oL9dqq39akOd5Tphz5UNY5/iQyujL6W2XrowH0ysThcbUgMPsdb/N/YPUsFe2ZcmJvBYYu0T3gsnYp6M75krxlNAegm8nfzgW5cwDo9zgBz/MZM7CFvqENE/0I35ryTl/5v/iLv/j0H//jf3zJRKwCycyEvtdTTXCdPvg//+f/fAk24bTPucMBo1pQo4pBBXxsuRefEXhND5oAOv2m/urOYcA13rLG77d856nXTD3cOXQmDbK/wCDfPysbzMyOA0B/PwD67B3O/lDuW4CsvTcd0PYefZItAkCv+tI9dG56ZKW78fvZusD+LGDKmUoeySya11sB6M5F/TvZL5N/3ftc7jnPldYFZshyy750disbbQYK3vtK7xNoW1UBc6V+yXn3VLAX/pI+KyiogHGVRfgCqnjh9wJI9+ohzw6gz330bEEZ994n8/NOBVWvfZ+9U+Uoe2lWkXkkgO7szKovVYbxtzX9/tEA+qn9gm6PpMMj98GWz852XAbmb3nvNa+ZvsElna/5nGtey8bM12YWhORv9hH5+zd/8zef/vZv//ZFB37ktTyPk+bze2cLs6qP0I39/FoXXbvKJADeaZ8/O4BO9yppi07B51Ag+UyqeE1/yQxyLFDY/sP/alNkL1aFtfaze9c70D5/u7lKWGb6VVn5/BMFTZvpg7XJA5zX5s3/tlwHgL6FSsdrDgo8NwUOAH3n+hwA+mnCnQPQCaVKmyyNgq2O/p3L9dPbKsNaP/jACQ6R1yzhPkugEtycpLLyZGIATooIZNgDSghmypqMI4NzaQJka4qO550ZPr4jpxUjsPdxBHMYUAqaUxAYamuK7K3rsXw/5wfl2KDkBcChyzQsZi87zo7Z+zW6lAG2/I4Up0Cr+uAoLVwpSe/xzOhSv7HmaFRPyHuBtOcAdA6cShhzIuZMvncW/Ln1pERmVJlnqdl7l3BPmc4BN5XruRdnIMFU/HOw32tttu7zRwPo+FYZNc7KDDBYZj+eyqhf0mjS71ym/cxInxlga2cMvR4NoAdEmwOAObk4x3vO2fqAEz4585qG4Sn+0752pmpNUTY2PuA5nLHKms0KA56hMmH4gOfi5AUyzZLS+MRaCbHlPT0aQM/ZyCAFluDnZr9HC3KuMtlAu8rPm6/JOl87q9MZ5RwFRjpPHC/+5n4qHW9G587FAaBv5YLv53VVRzDLQAWgG4LpAlfMgugCq+3RWWnj3k87AQxgmXKxBgA9MAiPmIEelZUHAm2tGDTluc+b/d/xEZkVHFf4SsE69K578861c4kvBJz6/pkBMu/hANDfD4BelrlZsAQ5YNjbAddmtljOaftPFQvjHvqus15AF32tigdmezGwtPKczgEwfV5vBaCzT1THMATbTV6xJzP/3ryrzEDOZ/pLNpu1+/rrr18C1M2PANA9i++jMxXoZq7aQPdU9pl9EOhhzXOQ4zX2nEBp614QXfTdQ7NnB9BnBv+yMt+e533290zbiFypTc+5NjP2c1mR9MVpoz7yee3N7q/Z+Tmn3z8aQF/ulyocoslHvCZoXtW1/DD3fN4SE6KndayyBpn5qMt68kEWrMn+DMQEEALODXrwI68CU6tyVLW7pf039x/bNR+n4KjXupzBkpvo3dMfu9QVnq0HOn1L4KAAXUFBdAkDX8MDq8JT+fJzfp570HvqMelnBTnaC1XWsxfZ5bXsvDWAmf+s6nNmvoASq+yr9FXncfpcrHuJVPzj0WyrfnoA6PfYNcdnHBR4WwocAPpO+h8A+mnCnQPQRYMHAnLQAT4beyO7r10+jpOiiDkMCc2AQE7I18pAL5uaIHUfAcUyoSuLbaaU5dBBK0qsHuUyomZZ5TWnJgVBZGGDs0oPZUA6Y7CyzRSRlEHKyr/8l//y07/+1//6Zfh9Zv1eS/NrXk956V45tHMWKW1fjyHzBAuBLf/hP/yHl0HBnyWml3TJoYO2M/OkfnmcsZTwDCYKJAAnMCe6CGCILvdSLs8B6JS0skwpbmWZcva81sVoSdmkaM7epSIy75mBvsx2X2ZFLEF0NJh79LUCPpa0fzSAnkENPLeHlz0cZ9ngJT3O/e451gD3tXLwnZG1/fdIAN1+KHjAzBlf9LDzm2OUQVP5L3P9ye4NAl1zBuderqy59ZzBXORCmdk952w94PkC8TgdMngZcmtA07l7fCSAPgEye7YWJeQwedzZnaUqA016rq2BAOeecQZgOUe1h5j9p91P2bZmsqR9Ph3znA0C0ZT7NtNrAKtk9J6WIufu+xl7oF+z35/5tTOQkb7x/fff/wSgc5DW21z1mcqlA/fWnGX3eNa5TwvuA6RzejUEf6hGRA80B/LRSbaCU+0re97eno4kIHxZFWgQuHmrw+oUfdbOpb/nUK11QyDWAaD/vy+6uSycsnPMW+2otyrhHjBgtt+SBeR3ILm5HtT07tkmYevzXZIDM4ANWFDQmj2XHkR3mGdg6RSvt7Y2C9piqerFtmJHNpSAZ5MY9PZbL59fBRf6TrqEz50BP2+l30xgA1/pPvCkr7766qdxDqi8lUa1wSh7LPluTqfymtY6Xl5LufSp+L/fp2685/6eHUDnA3Ee2d90wXwQjwTt9tDxXu+ZwcLWmdzk/wCErV1oQWdkX9hbU6+9132d+hz3OnX6WRFs7Zw/GkCf+wU9Ars+8n5J97BfqoxTEsW91t+eqmJkAbtVSbSmj7qmP4xfrDX1dzK4Co9bW0fuvU/BSvmI/VyiCB48L/x70qm2R+73ta4ZSEGeTft8qSs8G4BOZykwl93DN08Hc5/5O835Wu3919Ap0mdmBUprn/+VTc7O5gs136oP8p/lU5u+NbpCgWTpiiWR4L8zgcsevTag+gDQX+uUHt9zUOBxFDgA9J20PQD004Q7B6Bz+hXVzdkT4GZeKkg7l+Xi2wguILXsNzOQJ8CWcH4tAH068Ckwem8bHCTTOVuWJSHOcZsTQvZRTk2OnjXlhpJZZpFZBgMF2aAsBUr7LIpA/Uqnw9hazczVi0S+4QXWA7BiFCXpnt17zmwzBToHiajEv/zLv3wZMtFnJssagO69RdyaGSn1PK1ceiXTp2NKSUm90A3rcatjZZLqHIDuu+rHKNvbM3Oa27OvdXGsULKtEfBcb1YRrGYK7T0B9J4p5/rWZ3wNJf/cvTwaQM9pE3B+iS7n6LH2v/n3LT+v3cOjAfScoeYMQnuRIzAnE0NHuwutHcx4w2sFA11aG/+fTrjWdOmYO3UGlsEQ03jf83yPBNDnWSbHZpS3/xXERY7NUr0z62MLLa95zbIH9WzrMqstREufXS87zsMDQL+G2s/72umIw0MA6IY2HLOkL7lflRty1/UasmaWNK8fOpkrW9Y9Nchf90Uv2FpGMP4TvxFMUGZuZ3IC1vMsPGpF57mMxkt+tqT7kYH+fjLQ556jg1cFBIg9S2SSBYFGOUnvuf9m0MasZDOD22Z/7GWFtLfKQFfu/ttvv30Z7MaeA21m9t49As72nPHl+S34ks2m/UVtMB4JoC+z2abOPPdfz7cMxp16xwyOvoXfPzuAXh9hcqVM/ezrPfvg2d/z/7N3H1zybUd99//OOWfjjG3ANjaYbBACSWATXq4RCBBIgAgSmOwcccY5Z/OsT9/ne2/Rnu4502l6ZvZZa689ofuEOrVrV9WvQm152AlAUNUuBIHzdRw69nX1+bmn2qlPoc9jgc8PnevaAPrkF/ZWvMK/9hqP2d4Mv+AVwbLpgpd6ZvKzChnmGRhOhlzroPfVOsfs2rWHk6RRNUp65jUPQCkfsUH/phO4/n5Q6Awcm+vymutw/7nnPnFMN7nHHugSkmrZxK6gQxt8wiXqmPmEs4evXSV2/931Oz0wv4DgijAE8yUq002d5SH/2tSx0gGm33dfPm9ZHwtA30Kl9ZlFgfumwALQT3w/C0B/mHDHAHSO8/pW25yBtPWX3lr65MTX9f7XKDNA6oYofs5wEXjXBtCno4aRWt8ZjpAAfaDx7Hcl4rly85SHeqADKx8qcWszrywpUIBhozS5QWliIBdtCHiimBoUpaKIzQAn2U2GSL9Khk3HxzkOhV7IjLh1P4Bz2VbulSLvXg008H6K/A3E8O4o2ZMuFG9GjrnISffKQZzji8NOFn7Z+JV99rkZne73Mk3MInDxbHTJ6Ycu0xFzCp8eA9C9gwBqGY4M/YdKS55y3a3fAbJVQta7wbOiWM3XAtC33tu9fO7aAPq9POeW+7gmgF7kcOtZQJCAKBUrOOUz+jhuywAzW6ezxcOW53gLn7kFgI6Oldt3vcrtzQywArhupQ+4p+lw93MG8T4IsQD017cSAo05C+leAehKuJd9ynlDVxW0KAt9BhReC6jKaWO/nZnn9CKDA3vKNQF2OR5P7RN9rJrJPb/5BaC/LAA9XqJzV3qVbl0Gek7bqshca43t8/S+U97/DwWjPReALsj6O7/zO999/OMf3wHo7Z2AwFk55RKO5XPX/AQYvFMVEwQBm28VMH/uM1zq+/cOoAuIbp+xt9RGTSbeazwKigfO2DcF1xqC01/DcW0APX4BvuEXujxf1TWzpJ/zvUx+qUKjaoSX5hc6WNXIzPnD+MSu2d+bHsxu5pM0z+xb+3IVVa6dsCEAtDZez1Vp8dJ8dq8AeolkAeh8w/yifJxf+IVfuJvZEgUyXhtAP0R3ay/dkB+af5xtZn6uezqXRxaAfi4F1/cXBZ6fAgtAP/EdLAD9YcItAP0wXaazdhqslOT6cQsyEN1qiIqm0FbmkENCJCgA1VzUtJmSk7MHcF7/Iob77DnLMPY/CjKQCdBMEaGYAKPLxgeIMhAM91LgAwX6lAzHQ8ssQIUBZjAUZFgZgPN6APuciN/K5FL2Cgrwv9kXp+hgM7qUReBcAhcYIp5z0sXnKotOWQuAw8+B+GaOasEFlEvnL+sLsH8IeNkqYhaAvpVS9/u5BaB/8G6uDaBXMcIs81xAjGFt51gm11SLqPyygJdaX7xU4+sa3H8rAD39ILnuWYrmriw9WXxuaban0miC6MdAk3qrrgz0p1L4Pj8/SwXWAx2IDkCv550ZgK4HujYxdCP8GcB36Seb2bHuiS4kQIiji56oGg8+lBH/lV/5lbuZ4zEA7dTszi1r4NLPeonzLQD9ZQLoBbTSmQTPVjXGPIPcLhGou5XP5trznUNBsfcAoLMbc27Tc7ILzddotbCVhvNzgejkJVupcev9/ZR7v+R37h1AB55XTUzQVm3t6IWv8Zjl+u3ntUIBor+G49oAetVwBNAHvOFxoO9rPCa/8AHFL/xjlzxmgLG1x8eVn4ov8FrH9MO5rr3Z3wzPLgtcIOmpwZlb75t/jy/PQOeSZvjmXurxkgB0734mtnnn9aN/rqA81z1UKfVWwZWX5r0FoF+aout8iwK3p8AC0E+k+QLQHybcAtAP06W+YjZPZcnr780hWiYGxbWsfIoMJ4nPyZT2GQqlzHMO01nCU4R/zgrZVAHSAGPlSD/72c/unMKO+spSSiuHA1iaPcFdIyBflG1KLQX3UK+fU5aS53WPlfVlxBcZ6e/1QKLAM1YA12ZZWPWNZ+yLCjY4aGRqy3Iw+35lBNFkZlAH1JvRVSCC4dmLOGZAoAtDxizgoAhZdClS0/fOLee+APRTOOi+vrMA9A/exzUB9Hqo1reXkyE5J9AlEJSsq72DWeRyLR6eyyC8L459725uBaC7VqCl2TEB63Nl6Dm0nSXkHgJtVgb6OdS9z+/mJDQLVPze7/3eXQ90ukW8SH+gkyk/bAjkC7iiJ1z6mEB2eiL9D8hRtSSZgQUGAfVnts451RseWwOXftZLnG8B6C8TQMdrs3XGobKYl+CRp55jlu186Lv3AKALpikziy1XFS5BNefIgKfS6rHPZ5e6p8ZLdXw/9qyH/n/vADrbtgBU+yDb25CR+BqPWtbxD7Dd29vt86/huDaAzmfCp6T9nSA/PhhBfdcsM/6c7yV+Ib/4fT70oQ/teObS/GI/tOYafGHsWr475dyvddjv+OJK8pk6KP13trW61j04r+AvVUoM67LMdz65l3q8JACdjxRvCxY20yuqCvdcQW/pD/lxay9lvmVw5SX5bwHol6TmOteiwPNQYAHoJ9L9GIAuA86Gb1AAbU8mWgAAIABJREFUAKHATsrWPZQum5myDNkyaSp3fSJJdl97DEDn6EMT0YUBxeZbGfy3KOGe86VS6pRSGRaB2uZKDlOQRZbmPKKscISIcOUI4TRlqFCi8VW9mABD6BZflVnJoetaAUu+A4CvvLHPoT8AvpKffne++Tl8qgS64V0Brg1KbQAUJ3I9Mrv/Q7wzFXJGQv2LvY+cwmYZ6JzGBiUDKO4+3a/Mb4C1mQGnH6ABMOueAO1oAjw3i5hN+Wfc1V+dk2D2hgeK12McPXwHLd0r2jU8c+WD0AWY735UBJg96Wcf+63OoqcA6AIFlJJFn1sd7k+0uVEJ95/+6Z9+Z6wS7u+9hQWgf8CNtwDQOW3IOpkQnDmcgPsAOkcHY1APTmu3bIIFoH/wrm4JoN9KXl36OvcIoNun2qftzZX1tifdwzFBsen4uJfqD1MvURXo05/+9G6QJVVJMMtMK9sbgE5Pq/VNOtBsF9Oev98bcT/DtZ57M6gk3UggpMC9AgrdX4GWPg84B6IbAgDrF3kv2ae34r8FoL9MAP1W/HGN69wDgE4esG/IIb4Geg7HtxkwuI77ocC9A+js7jJd2Xa1jXutgKg9smAOtr8KVVq0CLx/Dce1AfT0EroJfgH4AtFry/QaaDif4Vb8Qq9ji6Xn8XMJnuSb4x977Qcbhp+R/WJd8m+p7sjGeanHSwLQVZD4yEc+sks6MKN7ts5zAegv9b0fu+8FoL/Gt7qe6a1RYAHoJ77xYwA6RYej3uDYquSz+R6cWzOiEEhYf2vzVrDvGFBKYWj88A//8LtPfvKTu8weWcYTQBdYULmY5wLQgYGX7IE+HbIyzikkBqW4/kJmzg9gLhCXwzQnOIVx8ovPAYeUKJY9zUBxLs5V0ZqG7HCRgsBjw/lEqxqci5WHNwOigdC+A4SVUW0AfwGhrmW2wef8Vcan8ulA43qM+x7lamZ0HooInA5ixl0Rtgx178C9mishj0Z4EzBtiPoFGDcEFsw+9vUpF7TQd8zoURY72qE58BxdM1TM6FhGPxoVVILOaDLp0juOLmgDQO4dml0zA31rYMoWAJ2B/1w90PcB9MDzBaB/IA0XgH4bAN06nwFJKlLEj/aZAljIp9kreAbU3AuId6IKctGvLQD9cXLeI4BOX0vXtDfSHQR1cUTdw1FZ5oJWnqPH/TE6TECbHpiz0n5PByFLzHSl9K2pN6F9z1TrlwIFZvCAn+sxPkFzf6Ov1XKHHmMtpufRV5RLpe8IFOp+6RZKtxsc/+4jneOtOboWgL4A9FvLugWg35riL/t69w6g2/vYxIY9T4UTfgt8/hqP2gXRTwSf8C/wF/BvvIbj2gC6IGX+JEOlAvxi0GNe43ErfqEPtreY+cT4CAtSeI20nc/EX87/ZliX+TSvXTr+mnRdAPo1qfsyz70A9Jf53tZdLwpMCiwA/UR+OAagAwNlgxgcW7Mn8zVKPj71ESiDQM96PFJUgH7mc0GFLRnoQPSZgQ5EvzWAXll0oDTj0aC8fexjH3v30Y9+dJfVM0vObS0VM0uCMigqhfaLv/iL7xscFGJ/r+wVx2dAeEYc+gBl3RfnqVGvdMq081XeiLIpSrNoTQ5ZILHSWgHFgU3Ac9ntQCURnhRTA0/Mkuacxhy2AG7O30qke3fuq4G/4/WCQx6iFSC6ATwP3De7R+/BzPDzOc/gfQC18YcMMNcCWpt9Vpa6SGjPyolquOfoYvb5lHDn9tk+PysvfPEXf/H7mf8c5Dm/3ctDdHEdn0F3I7qgKdoU0IA2VZ14jIceA9ArS49HgCXu89YZ6Gg8M9ALLFgZ6O9J4QWg3wZAb/8VpMQYsaaB6OQBmVXVCaAWmVerBTLdun3J5b+eut9v+fwC0B+n0j0C6NaBPcYebi+o7Yr94R4O662WMe7Tvmj/tiffyxEobU+XiQewDrSmQxlledaTMR0DzXsms72+9i8zMz0APRC9Upn1gbb3W4N0I7pdwZYFQnJYk3W9a7p6lYrM7i+Zd24Q7L28l633sQD0BaBv5ZVLfW4B6Jei5Ns4z70D6MDygraywbPXX+MbygZgB9BR8i3YX1/DcW0AvaQQfE0Wxiv0mdd43Ipf9kupW5Pphq81OGHyC19oVVWsy2u2SroVny4A/VaUfjnXWQD6y3lX604XBQ5RYAHoJ/LGMQAdwFRWCmUgZxuQ7R6yQ9wDh5vBYAiMM597f8cAdI7BQ72qb1Xa3salVFmD803WM4flJQD0mWnNGRrgCCDOKWt2H4HtaALUNpQRn5nMgHbn4EgFopdlyamLt3Ko4rHeI2OGIxigBGz3TgOLgdHK/Cn/KXO67HHvre+Ynb9y5wIBAsk5ieuHbnbvBWDg+UDifbC4LCvPjQ+mg7q+5Gb3mcMdGKC0mqEkO2W6jLYZAe1elcQ3BCdEE/Sp3LqZA7qoae+7Ngtm51eilTNaQILDM7hvdIw2AfBogy4p+84fUGe21jv/MbpM8XMMQPduKzEvu7AoXTx7q4MxFy96V6oiFFywAPT33sIC0D/gxmuWcHcVsjYZas9NXgGiArEY5IKRGmThY4Est1pP93SdBaA//jbuEUC3BqqwYm9O17zlvnCMcvZHYLlANnpNbWPusSTj/v42K/Kgc21d7PVVwhHEJoAuYJ3Tj06VrpLexVFPViWzcjjTL+gRBStOfY/8rK8o3cD1e7+uL7iwoLoCUN+ibFsA+gLQH5fel/3EvQDo2fGqgdXOwXyPJdwLSt7vafoWZNa9A+iXXR3rbM9NgWsD6M/9fOv6iwIvhQIvDUCv5Z25appV13pumk/doSSIKqW+JD2CH7zKsmZ+6dpjsuMl8Smhz/edTWnm45IkInkMHsD3zSfNfvS+GuzREsfuoerxc/PNuv6iwDUosAD0E6l6DEAHLhU5R+iVocLxdm6G94m3+8u+xsGXcHVvs+T1uRnyxwB0oGcZxAz+yoKbzwXut9KF43L2vrbxVE6cc/LcDPSypzlGAcUBrzY7v5dd5B0ESruuvj+AV6XEAoDNgI36meMrGyeg2KbpWiJ+De+zcuwctZVCl+U+AXnXkW1tAL+972i/X/a9EvOcuBy/rsMJMp3H3l1Zb3gpBWdfmaFEilrmLHadgFdA+ixZao2UTQ+Unb3X6/9u9lzRUzZ62afu2X12vxxJ9fDBm71rYLrzl+lvDVSiFR0D0J0r0Nh9xzuu471Ef3SZ/CwTvYHnDwUWbAXQ0bZ7BUL4vSz3rbx/7ue8wxz9yvzhxyoH4AFBCEZVFG7do/3c57vE9xeAfjsAvWxOM74sEMo7CLiyDyf/BLSsvucPc/kC0B9f/fcIoNMz0jWBKe0L95JJZT+vupF9qz2RznNvx9zf0t3oJ3Q466My63T49Oc52+fTp8y1kTDPEu4B6ekOzlsGIBCfblNPUZ/tmMGudAH6RiO9/SU5kS71/heAvgD0S/HS1vPcA4DOFkn2C1SqNZf5XDt+Kx22fo78KzCaPVZQlflWwfNb7/Uan1sA+jWous55iAILQF+8sShwHxR4SQA6u0MLMK3ADHpFAcH3gF3w3+TnZlfOgOWX5Nvhf+azbrBh4CMqzrIjC4aU8Bb9zQtAv481ve5iUWCHEf1S9QsXPZ5EgWMAumiiHPjAyUqlVz72SRe6wocD9TlbgZXAVCWyzecas8cAdGBbZdEZ0WUHu49bbc6AVYBwg6FRv3ZOyXMBdBuj83GKiiirVDzQu3LDZnQvK3L29uZYziniXTiPewQ8y5quvCgAnZMXkGnGb2WiYZmeiQMWKC9r2bxffr3SVL5Tqagyoeu9ZGOvFD1HMgUmRz0lqywogPzs+zlZl4PYeQ3rA10MAQHT0YwWwFj362f0KJs7R7QZTeovT+nI0Y0u3auZQ7lssBmx6G8FLZhdo0wyjp4O9Ou+J13QBl3Q33XcS9l1Zk6s+tEC7s4F0DnEKjNHqe1d36r1AXoI2MCH8WNOfjPeWgD6ykCfa/7aGej2mgaeBD5Zh0DFZAW5aK9pvLXyxlvVhwWgP06pewTQZ7CIPaJ94Vw97nFqbPtEWed0A+B5rWr8fG+H/Y0cqQ95wWHmgnPoYPbAmfWQEwfNK9ue/JkBhVNezVY/gHQ6IbnV7Gf3QxcJbKKfpL/RjdLDzG+5JcUC0BeAfmtZcg8AuuyjbKd6ObM1ZB/dmzPZfc6KXyp3GOTYvQR7XZOHFoB+Tequc+9TYAHoiycWBe6DAi8JQJeIUFtKMz9pWMY9+E7oOdOf/VAL0ft468fvojarAHE+a/Zl/nz+XS1Wged8yLPy6gLQX8LbXff4ViiwAPQT3/QxAJ2Qm4DZoazcEy999teACRnaSkErW904F5A7BqADHXM8BrROR+PZD7bhBO5vltIsi9HfZfOcC6DPTGsOjh/8wR/cjZ/8yZ/8ZZFkyp8ryW3UM7uM4umc7X7dp8ykssLNs7S4Ddnhu2haCWPOCZuxoUQ850pVAPZ7c1de1DxLpLtW5WI4k2dEnPN+6EMf2pWF5xTPobOvbHEglL3sXD/yIz/y7kd/9Ed3mehFFJopDNEFbwIEclD3fObpgBYM0f2heT3jzZMu7rtqEJRDCorhGdCpwIV959OkS1noggCii+v4++yFKqjAmlIWXhDAuQC65yjYwfwcMiUAoDUz6YKfF4C+APRbAujzWlMezL/v7zcbtog3+ZEFoD/+2u8RQBcwMvWFeytnJ5isAEGVSQRp2t8B6fd2zP0NeF21IKD51IEE7Fkvxj6Y/tA+P7PC9+OV+71ro0ml4s10IPphmftV/AE+5dgyv8XM8/hnAegLQL+1LLkHAF3QcHoP+TEDke9NHpBls+JXAcbsPb6I134sAP21v+H7er4FoN/X+1h383Yp8JIAdDZPesS0K+5Fn+ALrt0p/2rJVZWafylcxr6sZLtZElZJffCZKgBIJJtVzRaA/lLe8LrPt0CBBaCf+JYZrJXrNusH/LnPfe7dj//4j+/AtHs+bEKBqIzXymQX7XTOvaOLrGlDNs1P/MRPvPvMZz7z7od+6Id2G8Y9Hxy99QcHqgJU6xG+VYEoA53S5Hk9vwHsnpmQHKIcyqLpZGfVy+5Q7zp05SwXqcaBC+Aues1c5qXrU3wqAx8o3Tv23itrfqhsvmtVEtn18LMy6YZrz0xwPBMQDSg+loGe0xkIX39R0XezJA8HMZqgDaXIPdbD/SHeca8yT2f5+Vmi33uoVKp3KYDAoHjNXu5ocgj877quRdHpHUy6+Fvv0AwgUArJqB/tYzzkObxX5+UU1uvGwDve6z0fqgbgBXzmZ/TFD2/BOTbfC7mnsoKAGcN6sZbwDVp8+MMf3vUpovzPyNLHeOOe3/2he8PL9kP7oj5Ps/IH+arHk8FIaI3fW+bUS6T7KfdM9nDyqiZhP/mxH/uxd5/97Gd3sse+WLYYmdleco99rE959q3fsbarusHRgD5425AlrKIMWuFnAIFBFp57AEnqme09dU0zR+k9H/b2KrugTdkDaHXPh+Cw2r2Y7ck5PLz7qvV4Hz5by5gZVDZbTNAdCm7w3DMYbgJf5F9VmugraFff8/bUnEYF0r3GveMpvEH3as8VkGmfEWxqFtRXX8BaRXFI3fs+Y72nc5sFaWolADT13tMtyRhBFnjEvPW5ZssT8t7+bNCdyawCNapcZRYguo73KFA7B/IX/QqUZtew52pD5T0JGBJQ62/nHmT+pz71qd3wrg4FDp57nUt/n35Hh8Cj5odaZl36mvd0PrZvugObl+6QfpXeYH7L+tU9va+Xfi/8HmwvviezPTL7ixxid33jN37ju6/+6q/e7RnZX29dl3jp733d//1RgK5AH63tZDiBdckfWyVSelc+SfrXNQ97kKqoKoDSI/ipDH6qez7YRCXqfOmXfulOp8p/fG7y3y2fm09a9dLGbGPqOeIJev0MlOY7rwotvVMil4G3yPIG30wYwOqBfss3u671liiwAPQT3zaH2HSczcxUwuyej1nqU7mQHHMJ63PuHV1mKUobNCCJg4sSf88Hxwcw2MYMDESnQK6thoWNsfKblBEZ0QZAtF7cAFYbXI5lzveyn4/1rqOI2WgDOlJ6zP7GmWtwyM6+v9PBZnOeJc0PvQ+AfNfCz5VF9/N0DAcYUP442A45dWdpe0qDTT/FrdLk5iojmPHmY6B2zqycE+5v0kWGWOXsKV/e8Rw5utA98P/Yu0bfSZcUINftHZqtqVmicAv/uNfK+Fgrs9pAmfT3un4qvY8PPHflGt+a0xWfM0wa+CPjiaKvIoHBqTojS7fwx72++0P3JXOTQ9mwD0xAyvN/7dd+7W7ITMqJc6tWHi+Nlte+33owk20AG+/sp37qp3blxWpNQT+wvoGgxltc2wGn9sN4G/BkrwroZPxeEiieuqa9rL3T/nnv+wJdhyFv4JcC2O6dd+g4ZZmak+Gc0Hig9jHmgkXN3keDLpiN4Hyzckzyrmzz2banAEdz5ds52ox6ruO3LVVtri037uH81mLBhnTt2XJHsE8VmPaz9u/h3g/dAwC9oNBsywJD8REA0gBsB9jSZbcC6Pi59kOccvViFCQyAT0/C/a1R+O9dbxHgWnP2C8DRPEh3Zf9ZRZIW2DpJYJJ6ZUc74YAxVlB7Z7fDb0ue9cegK9qR/EW+KoARbIJv9Ct+EXoVwW/mK3n1va975H3zG9v/d7oIgVFmcn67C9yqB67fF2rks1b55b1/NekAF0hnZSuKtmuwS6adiP7Oh/aNe+JnmfvoS/TL9MF7x27YCcJGi3QjE8tu+he2pZteW/0tloOmmv7ilfYhLVIpRvNhDXvKr8wvR2u4G/4iywXXGD2/RK6jmEKW+51fWZRYFHgYQosAP0MzpjGK/Arp9q9Z4tywMwe7ZXJNp/b56TM/DKmCHuZE4ash3s+bMZFAFJiyn42bwW4Zsn1CYgyXjg9bWrm2TfT+dskj9G/LCe0TSlz3sqjl+nq3aaUcVq0kQLw/W8LUMz56zrmmW1ho5+VF2zwnEVoV/b8Q7SqbL5nQJfulfKAHjnZy/iv986WkrTOGb8V7RmgXmSf6zjnpItr9R62ZnNFF9dzLc9i+HmWiw44KDhiC99PRz36UIzKSHe9ez7wmUANg4NMMET9ie75vi99b8CT2U4A4FLlBbxQewKO1VPky6Xv95rnY5RxKAPP0SQ6mAEbleIqc67+wde8p3Xuhykgky4QncwJkGKkBXpyvOX4Bqq8Bcf3pJa1XZCadR3oZCbvoxN+jk72m3OP2TvbXpfh7X35/Z6PKeOq6FMQ3z3f9wxaQOMJjNvr65XeuvEu6AF+D3gvkDIgfbYt4tRI10GPWZ0oPRFPFexYS55ZkWerTnrPdL7EvdH1CirhGOxdmMkpew2nW72hC8q8xLWvdQ48I4hSEJrBUdbw3gO1yZkZLLs1AI3NUEaigFN2muGaBUyZZ/AtvlzHexSwtqu0Rk8vmIpDOuenWSbZJQFRQRS17uKMn3vDPb8bfDkDpQtczj6953u/xL3ZG9J/8UsBtsD0GQAjqADPGICBdSwKnEIB/qGq15EX/AkF/5NL9dhVISNfoDW6dIpTqL2+syhwmALTbgRQl0FsnnbjbHdlT7jmMXVKSTsF19ij7vlgB9XSymyPzKf+koBieluVUfcDrcngae9NHzj9nB3AzqG3+90g2wvUNG+pNHvP73nd26LAS6DAAtDPfEv1MJyl1Pb7HJ55iYt/fT9z5VDZ7VMunOOxzYGQr/TlvW/OQNz6dVJmzjUsKE4FVXC2TCfpBGxPMVrKkCq7mjOMkWQwhNw/JYzT0O+BU6dea27205nMwQs4Nw6VhN/nI2BwwDNDD106R3Q5hfd8B106d0EtgR7uj8PGqPzwLKv61GtO4B59pjOrzDKK0Fan5lS0rZWy/s33DpRwjuXIpbxxthqHWhI8ldYv5fN4O0c3uYf34keKfiVROb7PlS/3TpPKgXP6AmIDmMwBG8CNZNRLADbunean3t8EBcmbSoMxzgqGMVe9w/6Cn9/SYW0DSPGvdY1GlVkGgkYngQbohEaXLHP/UnXN/R7t5+7xz8lzOT7oLQFoMxs9fQyfnAqgpydaX+fqic9Jq1tdu9ZGZBVnYAGf3oV1WDALvWSWzr/V/Z1yHfoeXT6Q23M1PEPyhS5bBo55q65Zhan0zAI1XU8wbLpcmdRk2lvT5Y69t4KIrXHvRYCgQecTWEb3NQugYlPiQfbluQcedw06piAIx737G9wjnp0trmohB8x7SZljp74/sig7AL8UsMI/Yr2hg3lWA1wBK6dSe32PfGJ3pceT8/EfuVSLIYEas4XMKf6hRe1FgUWBwxTIbmQTsBv5Quzh5uzG5H9VWuwF1zyqQFRlimyYe28Jxmc2A87oFLW82up/viZdr31uNkF2AD9NPn/vjSznVzPTHQrQ3lqV6tr3vs6/KPDaKLAA9Au80Qmc9fMFTnvVU0xF2c+XdGrOPpBAlBxB9745cxClyOSMyuF2yssoe5uzlaNllunckll97JqVyg/MzqlPEXLPlfzktJmZT6c8R0ERZZFPMH2WIN3qvMMfaGJQLmf5+ktUQOjcs8wip6r7qwQqxevcEqgzq94z5cgyF7RQxv8Wus9sfw6XWeLn3gF0Tv8qCVhHs5LAlmd/LZ/xngpmMXuP8WM9bevbNEszvZbnn89BJjHQKPz2gLkuOeTLbpsy6tz1/xrpeItnqqpJQTy1puCkn4Ffs6T0W3B8T9rPfct+Utk7hqxAqehEDrb/XtoJPnVN+89LOOY+e67ecw/POwPnqkRTGfcZXOh/6QjmqWfvl3C3lmYLmLL1XwO9rv3O0L62RoCCCW5ahwHCVdi6pK1zrWfDLzMwY1ZvwROzpH/Bp0+pIDaDDOiZtShwzVkpqz6K/rZ6KX7wtqsGRmf3bsoEoudU0S3n+CV7dM5qY3RLx0sB0JNpZF1tKthhb8HxXVs7OjB+yQnOP/JQYIFgvLemX11Llr7F85JL9NL0+GmHkktV4hO8fMkEmrdI6/XMiwLHKJDdaA+wDgM9zft2I32LjX3t4PQqotD9+OULBr736rnTh0sHnhW6tvqfXzK3ztaqsxKd90aW1zqT7lC1srdAl5f8Tte9v1wKLAD9Qu9ugmcXOuXNTnMukLh/ozl5OYHK1KE4UOrv+eDUrKS3jXlrWe9DzzQBZz/vR/qeG+1bf83p0KWkOe90xp7rhN0PEKnagr8XYPCU8l8TeH6ILufwyH7p1cB+NJp0eUpZ/kP3M/l8f/3nLH+KsxYtKudjns74e3eSzYz7WhK8xZLc3lP9jBglk//QI8chBfdc+XLOOrnFd4u8LiszeYUm6DB7NJ0ro27xPK/5GlMmkzuVoq4nV8bY3FfeWmTzfnWd+NpsLXOG7Pe0vkZZuZcSpLm/Xi6tZz7XepwBhft79gwenS2e2r9nm5cZ2Jhu2J7Z7+dUyHku+tz6umg+AximLCOvZobKS+FB/DJbJQXAmR1TDp9S1j+bIT0zO835Kx+5Py9H3Aec3do2o1nZnfYC76PqQrNNwyX2y0P29L3bB9Zdsm22j8NjbyFoctrq3mEtQPy8rzcUTHUJfrm1LF7Xuw8KzAqFeG2WCcZXbK8q/y3b6z7e2bqL10mB6ZO0DrMb6az2vmxG8wSEr0mNGWRaq872qGte99xz7/u231r1jBIdSj6rypl3x84peLPEraf45c99N+v7iwJvjQILQH9rb3w976LAosCiwKLAosCiwKLAosCiwKLAosCiwKLAosCiwKLAosCiwKLAosCiwKLAosCiwKLAosCiwKLAgxRYAPpijEWBRYFFgUWBRYFFgUWBRYFFgUWBRYFFgUWBRYFFgUWBRYFFgUWBRYFFgUWBRYFFgUWBRYFFgUWBRYF3794tAH2xwaLAosCiwKLAosCiwKLAosCiwKLAosCiwKLAosCiwKLAosCiwKLAosCiwKLAosCiwKLAosCiwKLAosAC0BcPLAosCiwKLAosCiwKLAosCiwKLAosCiwKLAosCiwKLAosCiwKLAosCiwKLAosCiwKLAosCiwKLAosCrxHgZWBvjhhUWBRYFFgUWBRYFFgUWBRYFFgUWBRYFFgUWBRYFFgUWBRYFFgUWBRYFFgUWBRYFFgUWBRYFFgUWBRYAHoiwcWBRYFFgUWBRYFFgUWBRYFFgUWBRYFFgUWBRYFFgUWBRYFFgUWBRYFFgUWBRYFFgUWBRYFFgUWBRYF3qPAykBfnLAosCiwKLAosCiwKLAosCiwKLAosCiwKLAosCiwKLAosCiwKLAosCiwKLAosCiwKLAosCiwKLAosCiwAPTFA4sCiwKLAosCiwKLAosCiwKLAosCiwKLAosCiwKLAosCiwKLAosCiwKLAosCiwKLAosCiwKLAosCiwLvUWBloC9OWBRYFFgUWBRYFFgUWBRYFFgUWBRYFFgUWBRYFFgUWBRYFFgUWBRYFFgUWBRYFFgUWBRYFFgUWBRYFFgA+uKBRYFFgUWBRYFFgUWBRYFFgUWBRYFFgUWBRYFFgUWBRYFFgUWBRYFFgUWBRYFFgUWBRYFFgUWBRYFFgfcosDLQFycsCiwKLAosCiwKLAosCiwKLAosCiwKLAosCiwKLAosCiwKLAosCiwKLAosCiwKLAosCiwKLAosCiwKLAB98cCiwKLAosCiwKLAosCiwKLAosCiwKLAosCiwKLAosCiwKLAosCiwKLAosCiwKLAosCiwKLAosCiwKLAexRYGeiLExYFFgUWBRYFFgUWBRYFFgUWBRYFFgUWBRYFFgUWBRYFFgUWBRYFFgUWBRYFFgUWBRYFFgUWBRYFFgUWgL54YFFgUWBRYFFgUWBRYFFgUWBRYFFgUWBRYFFgUWBRYFFgUWBRYFFgUWBRYFFgUWBRYFFgUWBRYFFgUeA9CqwM9BfGCb/0S7/0y+74V/yKX3HwCfqs+X/+z//57r//9//+7n/8j/+IVn4eAAAgAElEQVTx7v/8n//z7lf+yl/57lf9ql+1G7/21/7ad7/m1/ya3XzsfOeS6v/+3//77n/9r//17n//7//9/nAvxq/+1b/6/fvws/trXOq6rm24nnsx99ye3XU9v+tekw7nPs+9fh+fGWjbu8Z3aI6eeA1t0XmOe32eS91XdIk28aF1EL+1HqMLWr32Y59f0CP5MPkFLdAlefXa6XKJ5yPbomXyzppEczKvkaxD77cg89Ci/echuuAztHlrdLkEz61zPI0C7ZFTJ4o/8eCv+3W/7n2daOklT6Pt+vTro8C0Z7IbyHJ/b/+ads1b0KFe31t+GU80bVg/Z/O4+3vXr6Y9Mn/eOYT+fz1wf34Zb+Xhu0zvNTumDyU9z9zzX+JZXWPaM+RV9p9r5XPBK+ndb0H/3qftlOOTRtkp2cOviR8vwV9bztHa9tnkU2tg0nN/DWw590v+TPJgf436ez6q6afyt9e4NqevzrPz1TWmHpVN3Fp8ye/+Wvf+kv3y16LJSz+vd5o93pytbn3Yu/NLXtI/6VqtQ9ebspvewC9ghFdcUm956e9s3f+iwC0psAD0W1L7zGvtb9L7p9tX8lKQzP/xP/7Hd//+3//7d//u3/27nXDOyCeIf/Nv/s3vfstv+S27kSF55q0++HWbwX/9r//13X/7b/9tNwPzG7/hN/yG3fXdy6//9b/+/c3JJnHu4br/5b/8l91w3ako/sbf+Bvf/dbf+lt313YPgXTL+fZ0qheUEHj3n//zf37XmIEa3i9ao72fX/uRIhZd8KCBHwOHA0zQBU2sy9d+xC85I6dsQJcpo9DEoECu43EKCJYiZw0ytqANNP9Nv+k3vT/QOJn3Gp0E+5RCi2hTcE9GCnmENuZpEL0FujzOUesTl6ZA+lB6Cb5s4MPf9tt+227YEy5poF/6Odb5FgVuQYEJhO0HBM/gTDpCjqYlu2/xZt7eNcjp9NX0q4B0Nmw61j3qEdMhO202b7Gg9QkkvWRbeNpeBUwGLJIN++/nUoGk6JqdZ55Bm66Zz4WuOYN/3tpKSo5bT34OqPCO6D2NbJSV3LCdQ1rnAcXxoN9b39Pf9VqB4kmxfKIFbuSLpIOjV6AY/SGfAx58jXqE540nrL3/9J/+085fZ8YLAXXokG38Fvx121fYe5986X75pz7vW/k8GTExiumfJCesiemvvZR/srXYepyBePSG3/7bf/tuuF762muUT2+Fz9ZzvlwKLAD9hby7mX0xb3lfcM7fp6H8r/7Vv3r3z/7ZP9sNSmPKoU3gd/2u3/Xud//u370b1zSWbUZA/P/wH/7DDtAP1DYDsbsPm0TK2yUAM8aZwAHDtVOazTai3/N7fs9uuG6R4ZcA7l8Ia13sNgOIAQPe9b/5N//m3b/9t/92N9AzZQOdAwf8/NqPmWlIObIGGtbbXIsFsnDAvfZjn1+szQYFddIFnxjk1ToepwBDmIxNzgYco/nv+B2/4/0xM2GuGTz1+B3f5hP2GoaJMYO4GCkZJuYqkpSNfpu7W1d5SxSgl7QPkHs5r8zW6O/7fb9vN+hGVcpZeslb4pD1rJMCs2II2W2dkOdk96xoREdovIU9bXHJ7SmA99JV8WCOVro+2f07f+fv3M1lClVV7fZ3+v9eMfBoVuOxhhwBavuZVS/VQctvUtbYrD7nPZVFlg58SSAbbfFH/o4ZxOp6fB0GXfOS1fbugb+ecg/JceuJP8Y7YiN7P/Sexsz2WzJ9G4Vb5/vZxQHo7ZmzYsZLXefbKPIe2BkghdfYgeng/l7yAl/VrRKLtt77pT8XQGi9WXv8df/6X//r3SCjAs35pPjryCo/r+MDCrwGv/x6nw9TYAa40/HS98iLEu/sT/kmS744l572xNYh3zndwRo10xl+/+///bvh2lWKWHviuVRf318UeDoFFoD+dJrd/BsUu5lN6PeU4xQ9wjuwOSV4Opz+0T/6R+/+zt/5O7vBWPF5gp8Q/kN/6A+9+7zP+7zdoExf67AJAfJ/8Rd/cbdBTCAReO8+DJvEJTOUPe+/+Bf/4t2//Jf/cnftgCXKMwf1H/kjf2Q3XPeSwP216Hiv58WXOZK863/yT/7Ju3/6T//pbkbXwGGOpd/7e3/vbnA03eqYGc/WRse+QXlpZWRGMlKO/vk//+e7IZjFmk0BY6AUyIJGr/3AL2Vc4hfrs3U6+YXxlsPJz891zIoe7uGhUpCXymA59xkp3mStQc5WCYIiTs7/wT/4B3czOZvMu2bw1EPP89TI7XNp4vuCqDJO0AXfoQ1j6Q/8gT+wG2iDLmUx3poul3jOdY7bUiADd2YjVl56VjaYpWLxHn2kgTetWzMD+Y/9sT/27o//8T++k3059i4RUHhbyqyrLQqcT4FZTtG6sk6sG/ubNWcPq7JR4KX5FrK7jNb9csQBlDOQeeoQfW+W2p2UmqWdZwuHWXJ3v9TqBEAvXZb6/Ld4mTNMuu3rYbM0sf9dCxACNiS30yPIc3oEG5YOYU6PILdvwYuPURjtpkO2IHY60H7W78wAvrRN9Nh9Xur/1t4MTOvZq8JXIDc/yCWrz5FR2TJmdK7yEd/LH/7Df3g36JtvObva2qGPW0/8MmXtox8diH/GXHZfFbMuxR+v9TwFjlR5DG1LXEHbkhmm/5Af4qWu863vMfmXHCDD88eQCVUPmQk9104s2nrvl/7c9CuTkf/4H//jna/ObL0lG9kf+ev8vI73KHDPfvn05da/+aUeBboVRLWv413ruciIZKZ9iqwIQ+DLlnRHNhQIx39Lbpx7kNXWoUE2zYqldMo/8Sf+xLvP//zP3113VaY7l9rr+4sCp1NgAein0+5m36TcpOQR4GVQE6xAkARqoNsE0HPq/PW//tff/eRP/uS7v/bX/toOUCHsKUg2gD/5J//kbvypP/Wnrloi2cbwC7/wC+8ratN5bGP4gi/4gt1gVFbO/RKZuJ73H/7Df/juH/yDf7C7PmOtwUn9Z/7Mn9kN151lWW72gl/JhYrYw5cUj7/5N//mu7/1t/7Wbq7SQRF0f/SP/tFd0AJH062OSvlXimc64h4KRLnUfblua9YaQBOBLGbX5ehFl4I5cqxc6vr3eh4GawAmfvm7f/fvvj/wS8EEHCjkHBmBRs9x7DvwJ++QtzND4h56GgrOIOsETnHgVQmCE+8Lv/AL35e1FP6ClW6Z3Rr96sk33+k1+x3aR9HFQJdAS3Sx9/zpP/2nd3N0qXz2c/DcuubLocAE9AJUKt3aXmcG9MXfAvimPjQd7vSSP/fn/ty7P/tn/+xuj1x6ycvhhZd6p48FNF37uY6Bne5t9gWky9Oh/vbf/ts7gKxMRXYNvZIOZb5mQDB6TPB8lmyeTq+CamoZMvtnF9Q5+7JG5/0yu7MXaVmDZYq1h5cFQ174X2D7tYDka/PEQ+efmZWzrL9nnCDoNR2tAoPZlAa5XXs07/qLvuiLdjqEudZgAIlb6leH3gt6sUGqwuPeC+ZF16rA7c/3AP6fwmvWWpX3zOyMnt0aEaBmkBdVebFuzl0v1vrf+3t/793f//t/fzfTM7suv4u93eBzmdUzzr3uKTR6zu+kj7NT+INKqkA/ujj6mK2jKpLdwzp6TpptubZ1PistkldoTN8ko6pCxvdQpSPza6ftPl3oEXQIw56NHgbfQ3pEsmEL3V/SZ6b/hXzij8pfR4+oMie/aDaMn9fxHgXu0S8/M+Kt//QSe/5LPch9+r19szaz6XnXfCbyoKoMAnXpemSoQUYUBMc+v2RCmGtm29AfSvgz2w//wl/4C+++5Eu+ZIdX5Hd87XL7mu95nXtR4FQKLAD9VMrd8HsidAHgf+Nv/I2dYG1TNH/xF3/xu6/5mq/ZDQLdwQgL8CkL4sd//Mff/cAP/MC7T3/607uI3wlO/fk//+d35zGu2eOGk7kseGBZUVZmAP5f/It/8d2XfumX7jKvKqd7iZJBnhftDIoyo00ggpmT4yu+4ivefeVXfuXuukWgrlLRT2fw2UcJzX/iJ37iHb4zU8jL8ETnQDzOi1sdFMpZyn9mBuG3spwv/e4nXShH6NHAb+hSxmFBJGj02o8iPDm1KKg/9VM/tRsCfSjMVcVgvFEcyQg/P8cxHfj16st5y0k9K1dc03G79dk5Bsg7wSuB6GXCkHdf9mVftpN7DIFk3q2yWyd4Hg17rllG8xoZdOiCJpMu9gKBHF/+5V++o4v5Oeiy9d2uz90fBTgmCwDirCyTnIybfGVvCRizF/kOnYiTPTBdBoj98au+6quWXnJ/r/rV3dEEzp8LRJ/A0UMgkvuqWo35Z37mZ9599rOfffe5z31up9OVCUKPEgxLrzfbl691zH0MUJdu2ZydBjirgph7r0rTBNRnf+budwJrVUNJzyiDkDzJVpqgiJ/977WVh64Eb2V4ZwBCgYw5Fa/57OR1NjnHasHgnK5sSTLf7D3UD/3awRxb+ByfVYHHbP8p0Fmgb4EnMwjlFoEoW+79lM9YawFDZjpwz88hT98zBKrNjPtzgexk1M/+7M/uZBX+KIiVrPrar/3ad3/pL/2lnb8j4N587nVPodFzfgdAkG8mEJ0taB1ZQw36eJV87mEdPSfNtly7QJnAFzTGhwbaVmmrBJyScG5lA255hmt8Bl3qLQwAtT7zxfh7vhh0mQHV19QjrvGcW845M2ytOclVaGGe/he+KEEsxlvwS22hnc/co19+6qRlMrNH+The6jF9pII6Jmh8zf2yAAk6AxrmT6MvsTP4JA1rouq5l0jw8a5++qd/eucLpWOmN5hhNV/3dV+3G647WzC+1Pe77ntR4KVSYAHoL+DNEd4/9mM/thvApUoXmhli3/7t374bFJy5oVTq3Qw8/67v+q533/md37kzIiuNxWAGpDBUzIzIax2UtJ/7uZ979/M///O7jQGY0eDsyqj0HGXlXqJks+cNnKMwV6bILJrrG77hG959+MMffj/SmfJ4icz3a9BxRhjO7Iv9cpAPOUL3gb39UpDnZs5OQBRv4rmG95hTxvtFd4ORcquDQiQLQeCE+5u9AK0Ha4EidIkyPPOZ7okuD/HPfknM7n0/E/jSmcGcygFN3slnPvOZdz/8wz+8mzkeK2GMX2bGxq34ZV7HWuN4ALSa66dItlLo65dGbkwQ+Dnu1TUp+ck8QUOVZ+MkIOu+/uu/fjeLnMXvApUu5STY57F9OVXgSutvX1btZ5Hty6l+95xPNaCeiy6ecWYZTho9F49sue5+GeFLy4At9/ASPhNf0c+AK3QOgyP9m77pm9597GMf283WWmXXcsDQhxjnnMkNe6P1STcpA8savRe9ZO6ds4rEQ1mgL+H9vcV7nPu+dzhbQ90KSMcvsxfrIR10P3OMnvDJT35yN9gVOb7pmDNg5dL2zJTbBSfTBeh4s6JW7VPMAgTTG+gOMxCgEpvRHh+6RnQp07zsy8rUz4zzSkkC5uzndNn29cA5NL6HwL5z19kMpKgMb2A6vWC2/trXI8699vz+rOhGv2KjG95z9qTZu6l11T2AU2Vkl3UOUCvIuazfwJIAJL9fSje85DvYci42BkCoAaQtI13A9Ec+8pF33/iN37hLQCjQwXxuKWvXzWdjxhv5bTjfv/mbv3k3OMILjjk18/0h27+/baHROZ/Z1w8LWtl6zpe6jrY+X/L8kI19rQoh9qZsa7M1zq422IASF9jXgHOJMwJIzC91nW99H/SIehmbBeH94A/+4M5PJeCtACL0oYMDrMxbE4ueay0+ZKdNO/kh+tBDCvZjq/zQD/3Qjj/MgvLwR+B5CVYAw3W8R4F79MtPXwv7UtAY/USQ30s9+ALJKYN+b59sPNX/8xQaCEDIb4Z++dPM5EQ+SfpR8lTgzbnH5Ct6S21vzYIy//Jf/ss73cF10x1WUNm5VF/fXxR4OgUWgP50mt38G/e4UZ9ChAWgn0K1D75TtgXjiONtRtKW2fJQVsssBWmjZSTZeCtbXgZqkX2nRsLfE1D8EKVnaRwK0ewPRDljRBqcXpc87oUus/TlbAPh/mZZ0WnU57DNgTudPefS6CUB6OjD6VjJyxzinoHDTWa8QYGefUnPpdGp338uoHhWdcBXU0ahVX0gk1Pm/TLuGUfk0MwKkoFCViWvTskwey66eO54xjNPsOrUd3yL782sPu8jObBK2/9y6gPAgeeGrL5kBZ7P4GX0vhYA3V5aPzh8HTgHqKucnX303kvLTaDhVqDxpdbtuYAoGRSYO8sVerf+d4uDTCkbzlzZ8X3n770A6IG1ZgGZ9e81AypqDeV/tach76djfT/45BDYNd/vBIOnfubnMjPNnI2AwQKQqzTm99eQ6VoGdXSuJDdnJ95RThMfkUH2KraO+dKO1pcK/C0A/fUB6Mnx9OvZ6uKae9oMlrPPp5c/JQDhpa6jrXsj+rOD8s9kH/k7mZ59HXB9KTl1awD9mny2ldZbaHdtAL21V5WZgrz8/ZrH1A/sg7VyORZAuAD0897IPfrlZ3KCQLHatrJPX+pBlxPAAbAGGl9Tr5s0WgD6S+WYdd+LArehwALQb0Pns65yjxv1KQ+0APRTqPbBdxhFFHFKOWNZRHtObI4kTrvKRabIlyFbJkvONsauKNOyVTjazi1hdy9A8SEqAzXKRJD1N40cUca1QpCFfsnjHujCwJ3ZTqKtOSE5ffFMjnR8MwMuAD6VCPVzACY+2mKwHqPjSwLQvcN6pYnqRTsKtnXHaa0UoxYUKmmUYVrW1yV5aeu5ngsoLriH3MFX5JNB9tff0JyzD99NsAYgMIM2VK6I/wAD9evzMz6N1lt58bno4pkDWMjpHCvW5D0fZfWV2Zc88F62ZmXc8/Nd6t44KNpblGS31xj4/K/8lb+yA9HNrwVAr4QxBzjwsGAWPKH8fOOeM5r2M7AvxQu3Og+Zd04GGxnUHkY2eaeCP8zXdvhGI/xRNSLZXhy/OYNnFui9AOjp3vYte1p9jmW2kvH0AbM9raoj+0BJ76010/Pu72GVdZ/l3dPj0tfcz8w+o5/VL1Kma6V5Ze7Q2RrnZtjeisf3r2O/rA+lOfuHLWSPqny/dj8BeuZLP+9LBf4WgP76AHSyYGbVCtxp7AenXnLdkluVkLXv1zOZL2Fr4NxLXUdb6VgpdbaQQX6VCIF22TeqVJxbAXDe060A9AmcPxeIPvfNx+zAawPoAhELGp+zv1/zyL+Hp+x3tbRhOx86FoB+3hu5R7/8TLKSJKSagME2famHoEiZ1wZbYfqpL63XTRotAP2lcsy670WB21BgAei3ofNZV7nHjfqUB1oA+ilU++A7jK96KVLOZwl8tA2gmT0Xfae+ieYMNqAfB5vSM4aSNJUaNJ+imNwDUHyMwhxuSnV9+tOf3pXuKhsWTfWjC+T4/M///PNe1N6374EuRcIXDc/xWNlJYHAOF7QImOQEYYjV7sHPMpmMWis8ZrAeI+RLAtDdq36rSuEZonsr02odKdFs4KOM2VMrOVyC+Z4LKCZvCt7BV0pSk1OMucB0MxnFqWBMsIbcmZksnHLoiwcFtkx5dQqdn4surTdtQ8jp2RP3Eu/7WucgCyrxb/Y+CmK4l3Li13r2p5yXI7heigD0ysR6z9/6rd+6A8/NrwVA96yVvlTmrqAra7dWPGaA3T0eOXtnxYzncgCfQp99ENY5nroXk73tYfi1Us5mfHuLgwzR2uCjH/3obv/k8KV3kO33CKDnILd//cIv/ML7VScEZM5qK56hah30afp2elP6+Kzm4+dAJ+8xfa2A2fZUM12t8rwFo7WfOHdBsnR6gX2Gykp0NoMMsl5f4kF/rQWYmW7hPdDtPVdBsIIZC7wzX/p5XyrwtwD01wegkwczkGQG8gBSr3VMGWffF6RjqMS1taTsS11HW2m6XzGjam/sJEDQDAg+t6LMvKdbAOgPgee31qEeAs+P6UHXBtAFsuSHm72LrclrHvZ9/ETnoGewle3/x3oyLwD9vDdyj375qhvZ59mhn/jEJ3YDiP5SD20EtMMxvuqrvur96gpPqXRyyrMvAP0Uqq3vLAq8HQosAP2Bdz373M3MsUs7lTJAUn5sCLM8bbd2Dxs1xbMoWnMZdOatRhpaAlI4PTg8ytIy2yTrKVIf6qf0Iudsm/SbPQNlSL3UHugUocodVzLS88i4CAA1T0DKO2GgVSa4HpNlwkQbTj3RfY0iyJXM4YTL0bc1mvwegOJjohvvff/3f/9u6EtXGXOzXnQADuPSfZ6eiy5lA+MfxtLsiVa/To4XRl+0cK+zHBjnYyVBAegzy2CW085B+RQn/ksD0I/1NCz4Ah/dQ6nUWwLFsyStnmo5EJS7BxgD2AA07R8Mk8qYl5HRut0vGV5GXeBtjgEyK76sPO2hTL4pE25Jl3ldTn7ZnQa6kOXGtTMTzlVl0bSgmRwzOUoLojn3Gk/9Pp4p+MIceGS+dMYV8CsgprL18dm87wmgq1SxD6B/y7d8y6sC0H/0R3/03fd+7/fuhn01mqCXnrKcHeZ7DLKYmefkFX3KuPe1OPmNTkb+NQKcc8JvWVOAl/SAbAyBhfY5aywgu7mApS3n3voZeuaHP/zhd1//9V+/m8n5WgndE4CeTYhe1jabRXCYyhPWPpumNVA54xl4FHBtfZS12RxdfX/qT7PNyWw3hE/toQ+NdH+fp99XCULpS3tno+C+p+hrW9/pNT9Hj/25n/u5dz/7sz+7m1UAYEuSQegtaIcO9hVf8RW75ye7zS8JQK8kdxWyZpDPubR17ta8Gf+ipYHfVCwQpLg/X6J/exUX8Fyl9dmiW+3LU579LfRAz9Ffv1ZBUfYz81bfzCm0JUMqFU2+kTXkzBd8wRds7qX92gF0cpju36DzV86dvOJrMOjU51ST2X9/1wbQpw5V+xd237WB4n0daGaj4sXGoQSQawPo1h37bn/4+zUPdOjZBZzHV4JZDh0vDUBffvnHOWhmoPO9sNPo8z/zMz/z+Jcf+QT9IJ2THJs66WxbiBfpXfYE+u65h5Y8s8JjgSLmQ/orOuRjqeJf+tTW9lTkWrqS9Zz/xsxHPpM5rDn3yUe65UCvmdg2sQv7dr7G1QN9CzXXZxYFnocCC0B/gO6Eb+X3cpJwvF9aCWI8Mu7LTiCA6wc4jcp7ANBtljbkBsdjm+nWco82pHoGyk4E3FVCkiMwIBc99ntDPbY80Avt2sicL9q6zksF0NGs7GCbedmcnEYzwhXPzpKeGWPmQ/0XOUVmeeT6OJvRr/9tLdX7XEDxY7zR/yeATrEMeEHjD33oQ68OQLcuy4qyBvBMhnzGrr/jr31lOGfXNMwAaGUDz76l1i1eeorz3jtZAPpWzn36524FFM9MOfyGv+yZhn0rR579wpERvN/TdWYuTEDed+IrRkZBHCLrp5PX/wpcOOYsvxVd9t+YaPCc/mhUyU3G3T0fs6c1o1F1Ds4ZjlLy4DmOCfyVQRsIemmHMcDJMxuCh3L87wMKbwlAt1Y/85nPvJ/dYK3XSoFTWCZxGcUCYO7tmICUe/fuKkV/b/d66H7w4SyVb59+qPT5sec5BqB7x7Pkdw6eYz01T6Gd8335l3/5uy/7si/bgZ6uEy/dC4A+9efsQcAj8BZoZZA/5AMZaa5aDz3amsjRT5eeQPv+PjhpOLOJ5p5YQGRBj9MOqK0Thx/6ZVPJRhOgrMS52X1cErA55d2f8p23AKAHbHiv7OOCoWsLcArd+k7AWkGO+JluYjj/533e5+2CLJoLuDgX5KbDzdZGnOv0Bzb6pWXKpM9bANDp1rXe8D5nYsJWsOAUnqIDVbWOnKsVx5d8yZdsbu/z2gF0PpH0CzOAmc5v77VH2PsMMjk755Tqf/vv79oA+tSh6OD2Q7YV/rvVQT8pgHBWymMbHpJX1wbQrb18LPQCP5v9/ZoHvamAPXu9djjWIzvt0PHSAPTll3+cg8It0Mq+UAVAfvtzj+lD5NuZrUKstyoq0X9rHYQXzz3oCgXt02e3VB6077nHAtnRIp8Lvt9yFDDAh+q7dGuyzmzfI3PS86vutNXepfcXZGDmV/Vs/Kp0vgWgb3lD6zOLAs9LgQWgP0D/es7ZhJTtVfLZAEBd8iCEc3AwVA9F8N4DgM4QEPGvbJ65EsY2k62ZO+ha5nrZFQF3Nt+cTDbIpzoDfV/kM4XRsHFzAhg2+pcKoNu4y+rEf0AY0YT6MM/MO7TLmC17nJMMLWcmC2WgwIf6o9c36Yu+6It2PGhGtzb0rUrBSwHQv+/7vm+noMzsxTLQv+3bvu2d/omXzMx5LrrgjwJWZJrP0pd4IP6xBqfiPYHwWc6dgdaasr7wijVnPsUhuwD0S+4mv/xctwKK7ZEzG5iTSNTsT/7kT+6cB5xFZA6jhXwiS8wzW2CWe3S+aZjNKGJPOB12yrRy1lWutf3jmLP3VnTZf7P2TLqEDE/AS9UgyPd7PtCyvcB+EADzxV/8xTuw6DkO+6FAsgI16okrQOrSPeU9J2BP/zVVcqoQtF+a/K0A6AW6aIXyHd/xHe8+/vGP7/g5fY0jQTWOBnpdci+9BL8FRl5bv7/EvR46B/4T9EdvMZe5vV/6/Ng9HAPQrfucQmXxArxc55KHQAAyhQ5hnoEAk2+eswd6jlu8/9M//dO7rJ4f+ZEf2YFWABHyiI439SGyklPMqGT6tGlmud6pb/XME7Tf/3lmGdHtp2NP9QuyCKBBx2u/5ejTXqbh77VduLf1eYy/3gKATl9iX7P76e2zjP+5JZIDkApcd42AHnKxABDzHJcA0GflBSBXIP0lstQO8cxbANADMK17+u0E7i6tD006k92BAHjlq7/6q98fW4MiXjuAjv/o/On+3lUl9u0RAg0NrSdmW5Zz99hrA+gzoIveXWs87V9uddBP+CFqGyDIle/GOFQx49oAOpuXPlxASz9bk9c8ZqUsdFDq2gCkHzpeGoC+/PKPc9DM0qc3XLLSHV2E/muQ2/TehvVW6yAJWOxldu9DttoAACAASURBVDP7+dyjSid8RvaVknuOBRrRxwvqMdOnaiG4NWmBrAifSAezZgz3NFsxzWpSW553JvxVMSL7wb0vAH0LFddnFgWelwILQH+A/lM5pBh+53d+585RSCmaUaKVxjaf4oTgWKkkrU1HnzpOJDPh3HEPALpNAwht8zS7J1kONqWtG9I1WT1HHPAXDTm7U64BPC8JQJ8Os9k7lzIOiKl04Yzor9S2iFzKdGCSjb3SNZQACo/sf6NS/P7vqOyTAARKuChCg+N0q9JSlB+nnrXTKIrQO3H+otUBsLc6gC7Ac4MDdPZA389Abz2fsq73n+eWAPoEwr2LSmgz7CiSDYphDtSHsoHjwXpaewZrrKhLkZKUY5HzjDSyrOzMrc62BaBfj/NvBRQLwimbiUwR4FMvaPuDo+wjvEM+mfFLzv3p7LD3VjXBnKwSCDJbqJS5CDyXvcgIqZLLMefdreiy/2atO0EFBjkU8OIZ7+GYGSXWfNmN/p6OYrbmBS0YaP4cB14QQOZdmsugM+Of2bJkVmU55V6Vjquntz1xBqnN870FAL09AU8IKAWg/9W/+ld3evEE0JWr1/PdjF5PrUxyynt6ynemfk8PqBT9LbOntt6veyVja8fTOuVMmoEK9L+cOFvLVR8D0AXEzZYtVZ7ZWqJw6/NxRLF9coLTIWap587znAD65BdgyKc+9andoI+nH6G5vahSk8BBICFgqQDUS+iSk67Wo3sDytgnzfZfAWz2YPtva889aKnQoI8/1Gt+63t7rs/R2avkYrZmATiCqMgaASWVcC/w46WVcKdPBbx4ruwU87ktSgp4LEixCkHsNbw0+8ZXAv8SPeTxYa3DrHH2OaCLzXmsko1nLtCZ/TqzELfwILtF4HBDJmj9wj0fkAnwS58BANAdzVvXapXyfK/Af/JrOsE5w/lLCnQhS7/5m795N/BqmXtV8dryXPMzzlsZfnqI9dBwL9MXUKndS2Q5e4/0eKNs6vTxBaC/94bwrv7DP/zDP7ybyeQSIvhCBOwbWphs8bFs5Y1bAuj0v09+8pM7PUpw2aWPdB77XbqQ2R5GhgSc8/vx/xnTfzrv59oAunXOvpvDWvT3c48ZPFWgeRUq7e/Zv2QqucJusR4PHS8RQE8XW37549w0gfTstlP4r2BNsyAQe5k1TsfMh0GeBaDbO61H8oxPVXWNknD2WxQ95X5mwKnvPbY/23/TE/nLqwJh/3+Kz2X64l13rsHpI36qv5iuUPIkWwF4DvfhT6XnLAD9KdyxPrso8DwUWAD6A3Q/BKAzanPOEoD1ADafYpD4XmXHCdOiJylAE1S4BwDdhsRh3WAIcNrcS+9I9KrUKjqWPY2+AP6XAqAHgMaDeA7NATCcRfU5Q/fp4AyYMuOrnKn4NaODs6+M9np/FgTh95l9YEOvJz2Dn0HSOQ+JqlsCxaeIS/TLWc6gdb/1I9vvgf6QE/eUa/rOLeniXVdxgGMl3gEu1buTEskBz3G1H3DhPe/3tA7E9Bw5XSnK02DFI/HgfnbmIbotAP1Ujnr8e7cAiskqvJazoHKgsuAMxn08Zp7yBf/lUJ0BFwy1onyroFAfKnxY5jZerOIIWaUfFaesmcP30HELujx07RwrnCmehwM7x/Djb/P6nwgIKsjK/RrozdEXiG5PuGcAvf7D9sAqsKSznUJFzriAMSBfUfb7DuK3AKDv68WCSstAb78EYgWgA9E5OS+5l57yDve/MzNZ6IV0AUD6JcocXuL+5jnIiLJIyMX2drx9TQDd+pnVsQpGvXTQjLU5A6tmb+57yEC3xyUbzRxb3//9378bghJzDqJXpejNylgClvB/zvzHnH6n8E4BZ5yCBmdhAWxshfZSdP6Gb/iG94f9+KkBj6fc36W/MwF0lbjoHFUgmQC6d1ALr5cGoE9AVIBYuoL5XAC9ljsFVc+KZM5dT+v2uX4/xb8x331AbiA1nU3grSHQ5NDBPq1NAht1Vq7bwlvsodrO0WdqPccO9mz5XATxsG8bW9dqmfSc4LWey4bKCf6cALp7qmrYvL9DAOMWmvYZMiVw3toTbJ8OfigDeP/8rz0D/bUC6LMKivVJfzIk2FzyaP8tE5QMTB+y5xaEw2c6W9o8F4DOXsperdyz32thdg5t9rOLa+fIpqwdqH39rQHob9kvf4yfJnB+auWaMq/pC/jMGmcvSQQoeMNMD27vtAeodFQAx9QpTtEj9sHpLXuz++aDEtxjpke0HrdWzEXbuebm736e9/FUAH2/NZ6907olz/i9FoB+jqRc310UuA0FFoD+AJ0PAeiM9YBEhkMApnlr1se8HGOyjE4Ol/p8mGdZ23sA0G1INtDAEmCGCDRja0+Ra7I0ek1HP3rWi1C5upcEoM9+1KLoZL0YaO9ZOD18pnL1ZuBUvERhmZHmM7uwfi5lJxcQ4dz1EDZzbMzStfXDPBZZfkug+Km8RBGyfr/7u797N0SDT9AoAJ3zHz0vGal/S7q4VqXZOXiVVDM4VgPszJwqVRjgFJ89fKaTiuwpm4ECWv82MhKd6ocMuOSEojwfAzDne1sA+lO5ePvnrw0UZ1h4h8lWc5G+gjUYVGUI4LWyGDkd7aMBm9Oo2s8ywHOMH0Efzs1YNvwtx6BZ9G5VLZz/kJF1bbocekPkbvslJ9CU8dvf6vU+WaYX2WDNAyfsPfaFua/KQEfne81At/e1D86qGFsduvsUxrc55vBvDuN9B91rB9Bbl/Xj/cEf/MF33/Vd37UbszITRzrgvFGma9VOrsfB28889SEAFV43ZCbe20FmkIECJul+ZaPS0a4JoANb2s/t7WV5sU0ueQSslcl5qC/3c2Wg4/tAaLPsm6oY2eOqSEHmVLbSHHBO7mytyHMKXQtio7MZE0Cn75btCEgEoH/4wx/ezYId62s/bc1T7uGW3wlAr5WV/QmATkcl78u8A6DXY/ulAej232w+gFTBEeZLAOjTvxHfsBvw0uwvWrBsQS3nvGfrOn4z0x8q+U1/O3TQ1zjr0y2zbaqa9tg9odesaFQQku97rqoU1GYhu2+Lk9612T9sZXoRPamkCt+/BwCdPebeDEGQhyroPEbHh/6PVvEIOUfmFTS01R+2APSXmYE+dSi2WDoUsOqSB5lkzbcHA6jTh+ji+R/4IgqoNj8XgO5eZ8BTIOOsnnYOfQJFnbc9gpwhy95qBvpb9ss/xkunAueddwbw8rt85jOf2Q178qwG4fMFSttn2ttVZCqQkT62dV849Fxb92V2Kv9ng/2ULnzOWnwoA/2xd/DQ/+2b6NGgA7Gt6BB8rAtAP4Wq6zuLArelwALQH6D3IQCdkT4jbm0UZWad4oTgNAq4sslMgGE6Xe4BQLdZzgxWAGyRoIzw5z5szLNnW+Xn0JcT8iUB6NNgqGSkkqkcRTkYAdpKFzdmBvAxkJtyn0OB8ymAlQE0exlzcFQOkZGCjpwNx/rV3RIo3spvM4KQo/8Tn/jEbgAA8HSAgGhJ4HkA+iwDvPVahz53S7p4v/W497wCBQz8PzMsgEKcKpw/nCwcqgYHyOy5OCsg4BcywKCM+l4ZBzI1gZhGvZEfU3YXgH4uZx3+/lOAYmvae98HGQ+9v1nWyh4Qj5k5N5IvjAPySQYvPmt/Mz/W9qR163zAczynigLDTfkwjpr2TrPrWMNkFiNkv+RXlDpEF2umsmNKj+HhnI2TLrOFyyxN/RivT4fTJSLDL8057QveHTqTj96nfWEfQLc3ANEvnY269ZmOlXC373e/gUT1Ttt6/vk5FWwAiYbzzXKr83NvAUAva9HMiVIw2ix9DkCYwK73EShzrvPklPf30HdmGeAZlMM5e28HUL8MSnyfzk0PPJfOx0q4Cz4t+IlzutKoAkqe43gMQK/fOHusPcfMxurYL7k4ZfmhZ6rkdS0tZN8A0JWs9W4K0pWtv98D+LE94dJ0tK8oVZ1OT47bOwEcdHvguT3ObH+z59vjLpGNeulnOXQ+QErBXeYAdLaR56EDGBNAP+S4TceYJYK3OpwnsFt1JzqKNTUDFfDHQ3rEMXqRSTmqVRNInzfzTbzEg+yvZU/VGuhZ9LVjQTl4WbsE9i86l4H6lCyya9KrFi94jp1cCXz67T0A6Gy8gkrI8cAMa+UejgWgv0wAvUqJZGctJ/gKLt3r2/nTecz2s/QhemV9g4HmswXhc/VAjy7TRk7fvMR66/zsNK1FBbCa6YNvFUB/y375S/DU/jkm71ax1Bq3/5aBLrDP+stPSi/Jl0q3zC+d36dKu4cqTF36Ofh263lu9hxV29kafHfpe5rnow/V/sRMT0Q3yR/wigWgX5P669yLApehwALQH6DjIQCdkV6EMWVlZmCe4oSwmVTexHkZXwGV09l4DwA6mgDNiuJiwBYVauN87gO9JqCCrg3Z8i8FQI/OlSoGGMl6MThQe0YZL0WWmzmJDgFh893MDGXGCAPWkInl9wZjBPBl+LlynoGjD73vWwLFW/mttUyhAijn9Oegmuuc8/ObvumbdsO6rrz0qZmL+zS/VW945cL2AUe8T/lNQTPLKEt+UW7xDhkkMGMGFnC+1kedoVK/YTIpgw3vKe2c4xqvUKzri3voXS0AfSsXP/1zx4BiDnTOS870CRTv72EPAcT+lrFUSwhga2M6NvFVMgR/5FzcmhHGkOM0bs/hLAeeG1pazJ6BeM8zGYI6pnE3qXeILtbnLMGLpx/K0HPNypuaJ58fK0+271hxT1ud9U9/+0//xgy8CUD3TgPQgdLGzEA/Vnr16Xew/RvHAHQ8V1lHP5cV5V2ecuCDqtmQkWVc7WeVvnYAPUdmAAZ9pFLW9oUOdP7oRz/67iMf+chu0FOqXnNKkOkp7+yx70wHEV6yxxkctPd2yKCgtwSGcq6QVZ5hAeiffB/IrhoYIF0Qn/Yy5rmnlTFJL8GLs+fxIdk9M+DoKxyI2gAB0AGm7WlkIRDta77ma3ZzVaDmHnot3pp7C3kt6JYDTpAZ/jYERVbCXR90Mq397RI67rWebf+8bE76LAeuQfZYI4Abjkj0N+gdVSLZrxA3wR+6bjLtKSXSBQ3RQch9foHK9rKBzgXQvS/nNqz9WTnq3Az0W72n/evsV5qwR1ujBl48dKg08LnPfW7H0951Qd73UPXOPbv/dFxBdjnFPe8C0B/ntgWgv1wAPT0KMAWkokORXZc82Jq17uITI2vZgeSvPby9XoBfFfXMzwmgT/0yO+9Stl5gPLsYcG5oo/SWAfS37Je/5FqLV6tAaa7yH/3KmqtiKZ1rVuAlA6x9a9Xam2uxJBuVrPgY6eRVILz0/Xc+coOdVNW/dCg6/D3gFfstbSZ2gYYLQL8WZ6zzLgpcjgILQH+AlocAdJtGILfNQyaWCCvZWDPTYevrqW8IRbB+dGW4z+yFewDQywApE6MStBwQ92DUo1egp3lm28pifCkAOnp635xzZiUZK2FHCSi7jrEu6raxVTGZ4KiNuvKHlCMgukFJUlKm0rVF9nJ6HMsWuEcAfZZp54T+nu/5nt2QSTQdacpucixy+nte9Cy4Zet6PvS5W9LF+6wHteftZ4pwJc4A5/gnUKx+mGQQWVRGDjnIUEsJ5cDKcYlP6v9pJgv1PeK8dO5aXRwDTRaAfi5nHf7+Y5nWslKAzfVqBQ7uOx1m7+KZ0W1NVUqTDAk8/4Ef+IHdDRWMgQ/qH83RYW+bpXq3PH2lxV2PEScjC4BeSwJOb8N1yq4THNJesB8UcIguQPoJvHCEut9A8u4Vr9ezV0Zyew0+P5ZhOythXMqZsoV+Wz8DPGRwWu/khncZgF5pMbNAiFkqf+v5L/m5YwD6LFmK/yrjy0A95cAD7QV46VBrj9cOoNsL7APWiRmoUeUJenGH9bIfoJNz4JQg01Pe2WPfmWtxVl64h0pK+/duLZJ1hv03ZzI9Tpn8b/7mb97N7JKnZvq/lgx0uk2ZlWQy+d+Yexr5nPPOup4lFA/JbrwyKy/QGwHodEiBhckGe0IZtWZ7YAGE185EtzbT2dg57tHAO+lu/k+3peMKcEGnewtseWzd+j99wP7vOdlF1gQ7yUDzr/qqr9oNmcGCA8vsmQFPaFH5Ue+2ksBmf99yePdsJgP/AXeM/VL5p2Sg24vLnnJP2dr3KJ+20KrPzPLw1ktVI6yhQwceBqKTf2zigvbvIYvMPQMKgHeAdIHDBaX43wLQH+eOBaC/XADd27U/kku1maBTXPIgT6uiYhZQxPfAr0GmV0WPXcI+qVrUIb8D2V8yg1lgDjuHvWOv5BNxHmAfO+cU/+6sMBaNLkGTzltbiu/4ju94H0CnY7zVDPS37Je/BF/Nc1RxqTYEVaDkN+FbLFDGeq9nt9nfa69nj04fp/9UvcpM575F5aP9wNfZlvJe8IqpD+UXM6PlAtAvzdnrfIsCl6fAAtAfoOkhAJ3RnNNFdlMl+4BGx8pmH3ttE5jwcyW653fuAUB3P0U/PhRheXnWfPoZZ//ESVeRsS8FQLfRMxIoI+Yi/mQjeKai9ikjlPwGR+GhssWTkvvOY5kTnDTxGMe4zZtDliFhAFwzJoCwh45bAsVbuWNm3DO6ZA5xgMqgm8ZNGaxAOM+b0/9Yyfqn3MOtMtA5JMrS5XwqGIPCy7EoUMAQIFEEKafPQ5lSeIUszNlIgc45y3lZP3TKNvpxzhoCLQoEOhZYtAD0rRz09M8dA9BrzWCeDt59gGuChVO25DABtpIdymtyQpjxkr2RM5FhxZFtkFdbSubuP+nMruNAxdtAdJl25HoGnWuUYVcATBUV5jkP0YXze8pTzxHYMsEVRg8ni/Vjrjw4Pr9mr9unc8DTvkE+JKPIyZxK6Nw+EICeU+keM9DtT8k4cqjscQb9KUc6xdTLHgLEXjuAbg+w1g06A/lPT7CP2mM6gHJlgZrJgdqD+N+9HfutFe7t/pTkppMpZWw/n5muC0B/LwM98JSuRm8lmxtTJpd1jg991mfwp/mQ7Lb/FIRppv+oYgRApw+1R5AvAkcanIRVQTlWmeRcfktHy2a1NxbQxn6o/C2Z9bGPfWwHnquyxI4tyOwl7Vt0xnQAz8p5XsUl7/QrvuIrdpVkBHQG0NYyJlqjVQ5VQcneo/OYt4LU2Ux0EgFddCF7qPdxbgZ6FX7cC7m7b2+fyzPP9f2pQ+I5NutjgYeCJrOH0Zk917t7rueY1yU7yrBjT2X3eGcLQH/8DS0A/WUC6Ps+palHPf7Wt3/CnksuN/jBBNPQi+yr2ZdsEmtRCxfzcwLo25/uaZ+ctrD9BoAu+9z8lgH0t+6XfxoXHf90mdtlb1tr9CwDndt/+UTY2XQtOpdAxvQyfpkO+2Fr1Mw3VGWga9uDh6r+3UMCw6F2Uv5Op1wA+iW5ep1rUeA6FFgA+gN0PQagcwZyPnC8lHFpvuZmcC8A+hYWLCKVkVsvZRFpNt56pHAKoPHc4GY53jJbc0DNzMXZm3qrY+olAejoVPm+SvjlQOCsq0w2QLuy6pXM3vJ+5mdcq5KgHLOzlzGaA0gMgBRFyRDpe+i4RwCdU6tnDBjiYKQQzsNzBbx43vo1W+/nHtemy+zpKkO8kv+CMOqf6DMT2KgHpkCBY5mB+wAmR34A5uwxNHvtoR+HMmf2sV57C0A/l7MOf/8QUGwteFf43ewdVcp2Oh3I4N6hueoEPkOOl4lKtk654XwcijIBBKLUZsLP5x74rfKtspI4VxscKIJfDPx3KADmEF04Z2ePduBCEcJzn0GHGXnteWsVci8lqk+hcwA6/phyEoBetQqzLP2Cqe4RQFc1RaCQ4EY8F4BOZ7vm8doB9ByZAU0cmNYg/qA7OOwV1g3wCo+YZ6WTe+m7ek0+uPS50ViWlGFdkoHoTacAoCvjvp+BvlUvPpaBHsCcU7rMLg6wc48ywQFo5Gk9os2H7v1YD3SOvYArspjOVpWQGfw0r2VPk6Uug9R8qOTrfhAh/SeAWinZwHWyv1LO5lqAuJ9ZpcTnpq1zLOh1AqezWtIEgNlYlbU2T0DK3pyjzn3U4sRsf6xK17HKKee+60t/3zNyLlamnm1cELCAuaqjlJFYRuHcm9mf1g+71L43g5S3ZjZzMKsGYdCxewdoeS6APt/1dPY+xfHbOapOMH0a+0FDM2Ny8uPk09n+YP/vW9/xDDwrWeChhIF5PoEKBUig8/QhbL3uNT9H1qQ32t8KqMFjrxFAnxXsZmWErZUb9t8F3wZdAlBDnhYQa22eu46u+d63nptcYB9pGWcmk2uFSDZ967d+67tv+7Zv29kth6obbb3W/Jz1XhtAs33LPRhknmBhdpr9j41GrzffS5WgnmUmlPBnTN+Y/Qt4ZxQwxSbZD5iadLlFBvop72vLd2YG+gLQf+D97Hv63/LLb+GgDz5jHaQbVFGQzGUTVIrdXMUHVR/wXFWL6M/pWmbvIDnOJxMAT58SyD7bqlmj/I98JzPRpopN5mtXbYoS1lQJQuiQXhhm0f8KZEx3mvpLulHt3fYr4fb3rXbZxHsEJRS0buajZvOpPMa/kQ31kn1PT+Pc9elFgfuhwALQH3gXC0A/nUHRrnJOgZeVEZQNUQk28zTu60tYOft9hxiHVGUHK3e/NXPiJQHo6JJj2qxEYNG3DHTBGgYgPaXRfIoTbL8U86c+9aldFqnZ+ervCDAKfKUsHTquDRSfwpUcXAG9HNAcbzK60HYennGCfYxLQ3DCucc16bKfgZSDV0kyfJPRZT15h4AlMwW4NXZsHU0n7uzNyOlYCUsz+uFJg2LH0c6QPdbfcAHo53LW4e8fAoqth5l5xyAicyniU4bUx4qjhZOF7Ml4IjdyHouWlZUnaEN/WMBFBhM+AGjWn+7cp2VAlH0AKOBwa3AA6T1LNrpulWL2S3cfogsnfP2yyx58qAQv4whYX+lAsvcWJcnOpd1j35979QTQyUngWeUR0dnzGwtA/4Cqrx1AL7DP+uHErFyfmUPYYa8gN2r5YrYWax1CNqzjaRSw/gIMrcv9DHTgeQD6Ux01xwB056L/VYoxeepv5x54pF7Bzi9rrHEsc6z2UWZ7juxzQ1BHe5hzV1bdPJ1WZHfPRC+pZQew9RhwMEukcxIWRIj32wfRcgLyzl/lBfuKe6kiSoHBaGyPma1S0JZzboKos+R44G+Z5ebKh5tlAtHH3Bvwpj3N/cyMIfcyr3/uO73F99HkIUCq1hKeqXKh9A7vI11kBkhMu8d3BYSqqMFZibe2HD5X73Q2WwHjrnMu8LcfOLHlfvY/M53COYa7x4BP837m6ATHkydliwcOz9Kjpzq79yvvHXrGWRkHzafj/xS6XPo7AlOSZeypAvzR+jUC6MngSvxWhWzrutmnP9kNpDEAB8lTvHnuOrr0uz7lfOSVgKuCjPmi8ocFoAPRAejtBaf4cvbv7bUA6PROOmetBVXhabBHS2LKH1bw3CEaLgD9A06xbxXMUSB8gR4FwvOBzUB4Ov1zHcsvfznKTx2ADE/u8vHhhUYBu+wOukG+I/r6TCTwPbqnkb/az76X775gM75BA4heoOtsI0mH2go2n0uR/cBc6yF9mu5Rq0JrZYLpEzR3v/lSyaTaxpnT+fOzbbnfBaBvodL6zKLA81NgAegPvIO1UZ/GmIF5s6dcG7Eocpu0zdrGxAArmtxcJBUn1zRKOdjq+22ezqhDWSP7d/+SAPRKFFaGm4FZGW4KSH0MgaBlPppPUThyzFW2R2nzSpz7W4AZR1TZnQyVQ8c1geLTOPLdLnshhY7hJUNb1hxn9DwARBP444jjhAMenntcky6VGC0zAIiZYxnf5LilqM6WE/4eQPgY75T5Iqq0cpectJz7BXtYmxzSnNEMrsphU7gPHQtAP5ezDn//GFBcvyVK/0MOfGf1P5l0Vbxg7JTVjdcYRoyr/dYPDKNA84A068r6Ovewf+RM4VDJkWItu2b8PTOP90t3H6KLZ8lhzEF8yMGLLrVCMAORCzQ61q7g3Ge/9vdFlwdEoGcOvwD0MlAD0AUQLAD9g7fymgF08p8DAdBUmT4ZB7VQoM85fM4ampVx8Ekl/ARU3Sqz4Nrr5VbnD0AHxpB3ObQANN/yLd+yA88ngI7+j+3n3fsxAD2dfALTlVw+99nplfWnxit0hnSHQ0D2sQx0jrp94K8qVpPfyO4cdvYpFZUK+jvWgmtm6AKmrXVBJN5HAVz0zBnQ2hqg/3jW/mev8IzZO4HY7cNoG4CeHZpuV0Uv7y0nH8dlGbqC2bK9/N256WUG+V2AqNletaXl07nv+lLfTwdlPwrwbXjegGx2UBUF6By1uzJPvkJH3zHoFDNDFOC15ZitjSYIjY8uAfw9Jdv8ofuNV8qomlUK+pu5anCexzGzwALMzZ4LfatW1P+mDX6KbH/sO/E+eVTVurket7yra35mBhm0hj2T/fI1Auj2+qpP0RfLcmYbnnLYz+gSBpuiNkLe8SXW0Sn3dMnvBKBXtcTzVhEPCAU8nwB66+/ce3hNALqg6Qa/Q3uuwBV+KRVVBIdln5oXgP51u4ByNvyhYwHo562yl1QZdv9J0wHywc1qfn4mj83kV1WW6LD0dIO/Zdp59LJafFmf+Vn5aWZrWj6D2itVHYhu6m/pF3SMxyrTnPfmPvg2Ocn30b5Dl24/qjVP7XlmVd2CCuk/tYQij2ohVSsJILq/kUlb/UMLQL/U213nWRS4LgUWgP4AfReA/jSmKysix4RNiHOVQ2eWeWY42JBt2vsRXTnqyi63KdlQlXUsO8WGOzM7yqLICXXoro8B6Jx3olgpm4Bi53TN/ZL8RZbPEowP9Y1+GuX+30+jTT0vzZSYHNUccUq3GO53Ojgec0Qcuq+cERQgfR0bFKzeCaeU3tYMWobKoeOaQPFT6Jrzycy5SokzZm95dE1JQzuO1bKm8UHliSiK0zn7lPvos9ekS+BGlR0A6AVCWHs5qimo3l0lzzjEnsozHI458CmZlZY1u06AaZnHMg8BtMGOWwAAIABJREFU6YeOBaCfwk3bvnNNoNj+mFy3jsgpAx9YQzmui1C2nsjucw/ObuCuYT3PnyvdDdTGf/H9funuY3QpivjUwIJ7K3/4FHozEstGCECXjQDAqyR/JdzLvkfj5zgYtmWkzEAKgNYq4X65NwIYKsiR47xMaOuc47wsNHpfbUTslZXk5lBQqcCeY++hx6VHba0edLmneZlnEuxXueqZgT4BdEA6J02g8SUAdDrLzIibwNq5lKTXV/YYT6RrKcN6yMl0DEAX1Nf94SvnSDfeB9DLpOfIc73GVucWm8b1yvQuiMvfZmY5fbIWSGyWmcH/EIDuvqc9sV9ZKOedeWad2xMLZjPTqepTaf0FKO/PW4OPz33Xl/h+Wcc5O7/v+75vB6Cb7Vk5g9lsOWftVb1bATwzYIBMS3aRYwGdquhszaSdAPUsK+46twL+oksgeL3BzeyBbO0Jnmd7R7Pp68Bzcx0V5IFfC6ZupiPN1j8F10z5vlUOXYJH5jlaO5Nv+nlm9++XYd0vIXtOgAk6v0YA3XqpZYI53wQ5dMrhfPQ54Av/UIEteOdW6+iU+976Hc+jGlyjIAH6NpvI3m0AgWd7wqfa5vv381oAdHJMdRBD+y77LIDJsKfiEb4pdt+hyjOTNisD/QNqLAB96yp++HP3CKDPPW8GYPZz/6+CTiXbA9D59abP3p6YXwRgXvU9dnY6rRkvlRwn6atWe4JNq5bEhgQk1wOdr6jqduyAfO/sxxlYOnWSuUefWv0mu7bKPHM/g10kX+xNU3cqa5++la1Vxdz0Ivc+g2crV89X4n9V7zlm/y4A/bx1ub69KHArCiwA/QFKLwD9aezXJswQshm1AdmMyzYvkm2ClhPonMbqLF/o75WRrNxjkWscU7M04qG7Pgagy1QoQ8p5A+73HWpzc5+l2i5RbmveN8WmMuPmqdBwOup/YgDQ62FoPtXgmpkdMwPdfeRA5Xwr852hcui4JlD8FI6cGSEAFsqcIXq5DB2Ot+nsKcvCe5ctKzuJ41+ARc6hU+l8Tbp41qmg4pmyczxjwSdAsNmz6FjG1SFaU5LLUp0lv0TXW5uVva/kF9odK/m1APSncPXTPnvNUuUMiPoypezjOw5oBgPjSvBEJZzxA0Pp3MP+Ur9Sc6UfgRgqRtSiwPUy0rZmoHMAMnxywFsfD/WIZQCRh41Z2v4l96ESgV35MvQsK0/mR+vaLDiiTMYFoH/A0a8xAx0QU/S99SFIRha6EtacCTkDHio53R4sW8FeapABnAiVtTtXHryF7wPQA2IC0Mle70bmmuxzc1lXM5P5Mfocy0D3/mYvv9mr8LHzPvZ/OnalVud+Yd84JQOdjpzejrcKnjLvtyWJ/9CrPrDmrbKbjAzwAaZXttI9VO6RrWPviH7z3vz8UDDuQ87AWa56ZjzXqzKwKVDU33PouTYaVzmEbROgjy4vKYCFvhFtOTW1mQqQIp+iDd4p05+tNCvFVKWL/Ymu9bikO9vv6BJm62rL4T7SgQL+nOuWwJ97zcHr2unmZnZ3dgHaBfgHspfZPdsTeO4ZLFxAyAxur1wpemZ71xbB3N/8/7mCNAron1l28c98Xs86bbsCAlqjWyt0PcQvrxVA598h6/LxAF4AJuzBUw4yDK9ax3jZOyt4/7UA6N///d//fms8MqO1SSZXQebrvu7r3tenqoB1Cj37zmsB0PFEgfr0IHsuXdQebD/jlzLYfu23x5IDFoD+AVctAP2cFfbu/ep7+FKAxwRi+We//du/fTf4I6Z/toA3Mz3mu77ru3b93MlQPE13IRv4H/NDbvXXzR7eEyS3jtJ5Aruz7egL1lTVRPqcc9nT+dkNvpFa+rm/GbDCHiyJh4yrUgT9eALyKJ7+S0eoIhS9jW5eOzx78FzPc2+eQXynBOl5Ls9e0oD9y7CXoUEZ6XSlLclT4RVV8ZmtANGMP9mYVRzR7tCxAPTz1uX69qLArSiwAPQHKL0A9O3sZ/OwAdcPWfmWNiMzWgaac3DkwJoODf+fDiIbP4e+jYyBlQFvls3I0WbYlA4BJfMJjgHoAEZgj/NRXigqZbDMc9jgbYCGTX72g9tOrcc/meFd1pHNtL6XFKsMLhHL08FxKoDujrxDdFb6m7Fn9nsHpemjH/3ozlBRJvnQcU2g+HHKffCJuX4B5/VnFr1cdg6Fb2bw52CiBIqMZJCpTCC4IuUNb5yqsFUiyLucEemULXxMIaVoB3LjyS2HZ52OMyBHfaw40KyXekHWH9J8SrYsmlHEK305+YVCGPjoOZQOQzvXOnQsAH3LGz7tM4cAdI6Hsv/MZF1A2ORt/DF7XDGkahmBD5zH4NBQ9cAaM8jj/UoEZOuxSgRbn5BhBqishK5yuu07gF3rtR7os2TuPP8hulhDAj4Ch63LDLUJNnCqzoAudIp+lw6m2kqXS3yOfKosMKBOj2FyBIAe0ARAr9QyWi0A/QPKv0YAnZyfgTL1CTaTG5wq1rt9MbCPbCgQw2wfq0y2fWiLvnYJfn4t5whAJ1uty8okBqDLXtsH0LfqgscA9CoJ1N+38qj093OPepHbU2SvFKBzDMg+loEua6S+g/irVjz2oQnikc8FRbmHKce3ym76YX2AyUv7X2BSejqHYZng9E369dTVs4dm7/OH3tnMlq3Cw1xnlbWegbT2vRye9vcCKOm0AfmVyDz3Pd7q+zk87VFo/FDJdfRD4wI90IGNBJgy4+NZHnlmbec89j79fcvB2VpFq+fo3VzlqZzenmECm2RvjmA8O22igpseKok+A9mn83hmflk7ObsrWZruPx3ip1S52kL7Y59Bl6o0FECQ7WWuWoBn90zTMV8rntosnKPXvVYAHa8DRSqjTQc3rIdTjsoDF9gRn96yksMp973lO/lVVMposJkKemH3V1GQnKriw6mB+vOeXgOAjn5oVTspgfroV6arve1jH/vYzjfF7mu9HgtAWAD6B1yyAPQtq/jwZ+4xA51OP4HxbHr6QIE7Znshn4dhPaXXkse1+DPzS0oWoJvb4+mW7H76dsFn1lvtQOlPJdRVHWm2XZjBfb6Tv90+TEeb4HM6hr/T1WegXnv1Vr19vkXPS0evSm6VDM327YLsPF/3VPZ4LVvCK9ArvAJNnXu2RRTAmj/Mz/V/R8dDxwLQz1uX69uLAreiwALQH6D0AtAfZ7+cOzZBmxFHn3KvP//zP/9+/xQGPYAhJ5xNMAeqDXg6lSo7V5ZrvdM5DItK9hmbkTIyhp/r8Xesv+YxAN39FCGWUpBDalJBdmLZHDmN2/wfp9b2T+wD6GiYE9vmOwH02X9tq9P0oTuZhh4AnbFHEegdB6AzVO4dQM+BUslLgDLAWtYKxeShrCrvkYJZpCQ+EEFqiABNqSvL66m0vmZgAYW1jCizHrWBmdYSYLF+7hzLAeqnZIfM0kcUYZGz3/3d3/3uE5/4xE6ZLsAEgK5krwGQPHQsAH2bXJiVOnxj9oDcLzMZbx4CihlU9ac3A8ULJJnGCNlMtjKazD6XvGM0ZJiRrYBWgKtBxnd+fFDPLLzneOra6XnNnOf2mPYZATENfGa9ckS5bsaWvWceh+jC6PTdzsHAqRT1frDJLG086X/Ks23jgOt/ivEXkDABdMAwgKt3Sp4Eor82AL11NsGqrb1o9UQOYJbJCNQzyDgAZ0Anfqw8HXmNvnQm3y8YxCyQ6sMf/vCuRCV+jhetw2seE7Qj44vO5zRv7Zm9+8pCW2vpzPYcn63MNb5RStnz0NcC9NLXrtEG55r0eezcj/HLsf8/9L+ZgY6vAtDt+/HVt33bt+10bIDXU8oaHgPQyTx6UJniOc72K3o8Ro+H/k9XKFOVToUXDPrtoczoYwC6faHsavy1X7p73sOsgDUrED1FdveeCjDxTuyDk+/9zR5JpgIBpr3U/TzGK/u06x7nnuMZCgTwvjx/doq9O9qyWU7df095x5f8Tg5ZNKXD02+reGMdZK8VAIiuHLK1nSJD0SiAyhqZcm7a+1vvOz1Cr09AukAK8t67vmbm7KyuxRGenez67R8AzQB0eg37Y/L9Q3wQb+3z5NQ9oxndsP2I7M/BbsZzlTBNJgXEb6XtUz7X/c0Std5B4IDZPlupcHYhnjGsnTLpPU8BYdaKvwck1Latku9b7u+1AuiA8kBzfB/4YL8/5ZhVNuLt1u8119Ep9/qU77RW+FFmZT98WKYmvxMA+Ju+6Zt2APCWDOqt9/CSAfQpm9GPT0pVPTM7peoZ7JLoJ+EhOXMMVLs2gP6QvMye2Prujn2uc5Hrspb5YD7+8Y/vnt0eRwegZ2fLrh7ov/ESZH/wHPcIoE87nl5MJ6mVqr2wYLK5P6Yf4CF7YhWc7IdszxJv7OslURzLiK8CTJnubFuVQM1olm2Mh5P5CFz2eb3EA8nZIOn3syT6UysptTbpRjMALPvbbI8vccJ6Sn92rek7nhn3aJoehuYlGZnJKAkkaGhd5n8l+w/p4wtAv9qSXSdeFLgoBRaA/gA5F4D+OI/NHnBA3voU2YQovZwe5npL23xthEV0caDNqPaUYhuT73E8VaopYNMmZVMP8LYZ2Zg49RnvM7NjPsExAN19uMfKwQdK7yvhzl/me4rENUqRMryVSDVmD3TPYBO/pMFFociA5YyRUQw8N1OqijD07IxZQ1mhQ8c1geLHOfK9T+CjgCAzB1f0pOikHOJFymDKEqWFY4BTAA/IsAQU4a+CNMxoEoC21el6Tbp43pQ3iqnnxTeemRyrX7FnybFq3lqydNJ99ldCS+D593zP9+zmWi1QeoGlDFqDM/vQsQD0w1x9yME7+2369owCnvL0EFDMeMALAaHkcf0s9zOtZzYR46Fr4TnywqiiguwAw7nKcMcHDHjDOtpSDmufItNhzBBUQtoALM2SafgM4Pj1X//1O0OllhvW9zyOAegy1RrHAPS5z5zTJ3OrTLvF5yrjVp95VQUERAB4Z8DFBNCPRVFf854v3QN9gltkZplrZvy35bB3VBkBkHYoU/jeAfQZyGh91ePZvsh5Ttcz7CHtkfigqH0yPTqY7bP0NZ/HR2UH+x1IW7WfrXvplndxq8/sO0tdd8rtGej00N+3/I0+nczDY+k26A1ANyaAnmzaQoNjAHp9ysnyWlsAZzmwzj3qU+7dk88zu+SQ8/sYgG6tVfoSgFf1G/NsxbQPQM/98qnP5N3NzGjyc+5HZdpwEloTc99urcwM4IfkzH428LzfwH97cmAm2TIz0P1cIJnPvLQ1Nh2eZb0CiZMvHLL0jYKyPV/rgxxTwp29IpBTcEZVaXL+zoCp6cjdwguuXWsoMpJuYlwbQHf+9id8P8uPFkjr73ir903Xz/lL5u4HAE6Zsa93pvPP0rB4OdvRd6O/ufZq5PvUoa4R+DX9NLOCDh230TpMX63yQBnoE7SsyoZ1NPu7+vssTb+FP14rgI7HsjfL4MP3eO6UY7YO8o7wd+3jXiqAbm3Em56JjQxEN/Bj2fbWSkE+EhPiMfMple4m/V8ygO7eS4DAH8BzCRCGv1eRkl+KvWdIdDjk/9v3YcyKFAKx2K2SLLyb5BddVdCnRB3zfkvHQ7xOvvR+p8z087nHlM10t1nJsEC6BaD/wV0wShUk9+3/c9/B/P49Aui1GCKn3V9BdWy31lT8WU9v+kDAONmTnoSX6NMFPfs9m+1YAo7127nJ8tnStRaa7q/WN3g5mZ+OO6sqsQ+mD5Y9Qp8zb21FNKvuwBNU1jPoceluZtcqALBMe89Nj67ChXubeIX7L6GE/lnQgrkAYfYJeVUPeYEJh+yPBaBfcpWucy0KXI8CC0B/gLYLQH+c4Rg6GaWcG0A7w6Y0+4rNEib7UVxFdNeXLrrbTOuLZWMCeohgM9swy2in5HKOcJIACg9tSMcA9KLQy8Qsi2ffgAGe1yvdM5WVfKyXyeNU/H8/IWqPw7RsNpHdlYmk2DC4jAyuIuhPMbhm2R1GRZHSDD7/q8cNp3flEJVjPXRcEyjeSkvK4cwEwjM53Cg9MwJw9vARSQ985hTDfymN3nWgkRm9c15upfk16UJRpXAFbMgOLJjF+grApLiVHWLeqnhOuuc0M3MM5xTAL9ZuwQhoXOnMYxHQC0B/mKv3nZizzGHZC+YZLVvP7pR88jIHL94O/LLOORusYzPjIBkygyrw9iz5WtYsGRuY4f0xGDg4yhBwTwVJMRjIKYMTwnc7z1ZnfsaYtctZXDsGPF4pP7NnSTaSV9NhPKl8DEDPGWPm/C0iehqLM2N2/+etMuoeP1em1gTQgegTQPc+BUJM4PQ5nuUaAHq6h/2jUszmrSV9yd9aCtivc+AHdL6UDHRrqf5wZAZ9zp5CnszAAnthvc05M3JQ0AsFb6mEQo+x5tPXOEHwjqG0+wT+tu6lz8FvD11zHzzfr1owfz/28/7/ZsCQn8kreolBr4mvXB9wvg+gPyWj/xiAPlvLVIHC+qcXnXt417P6VGW3j7XIeQxAL1PE/dnb6B3mhzJl2nu2ONyPPSvZ0H5sL5yBwwFBs/dklbRyLppnBuZ+9u8MOJvlaetzXuWYWYY6R2jBoZfsXX/ue3/K9+f6yuFJDnF4zlLlHJMFePlO2bFkd/uU2Wfo8oJ58Pa+Xjt1ri33aV3OiiM5Ya2pawJ/7OH2p8rIC26qPVWgjfcfIDxnsniuvQmme+7paM5JXMDkBJ4qAYvnc3bjR/TNxiLvC6asAsIW2m75jPc11xGekFVGRnJc59Cm17TuzDPLmRyYtJituuxpgQc9A16jL2/RXV8rgF7P8nw/6Qr44JSjkvC9t9q/0JuuuY5Oudet38FjBUzhvwB0s3WTrml9FLDLh1XGZZXutl7voc+9ZAAd7fBZreIAxUBuADp5FZ3YedmX/BtbgpmvnYFOH6hEvzWRzLReLnG0T7lGOraZHFsZ6L9zB36+ZQB96gdkahXOAOn5x0sSy0/PDiuJrKBLMsg6m7P9Md/nsSoPM4DIWq4d68x+L+CtVoDuu33aGqpKjNl9pFOwQSaYvjURaJ6P3qRvvZG/N32drVPVTrw0A+cmvjCTidx3uj95T0c16IhokZ5O/xTUSWaRVzP5ZeoUC0C/hKRc51gUuD4FFoD+AI0XgP4447UBcriLwK8PLocroLxSK5wXlVRklM7+IIcckzmmGKE2pM5tplSXwWFD0pfbsDEdKsl4DEB3rVli7pBx7BnqsSvDsbKJ+yWCH6fc8U9QHmzqOU05BWz4BkUCuMPoEjgwHSOn9IKZkb4M1ww9GcXOVxS+5y2i81hG8TWB4i10paygX9GFHG4Ux8o8A9UEQXgGShLFsUxVNK93OH7pfxRLz07pMXvfOYy20vyadKGgUpSBi2YZa55bhi7l0rrAK567EutPLX20T3t0tg4LuFCxAN1TzDkrc34cq1iwAPSHubpAhZR0dKpHVZU9zGTV7BlVdDA+PwSgc3glQ8gRvBCQ9RBQ/FDpz+kgmoE3+AGv5+zHB4HS+GBLj7p9iszgAWu5dgxVWGivxueqcxiMrUOG3iEAnYOjDHZzdGm979/XFifqFpl1L5+ZkesCLgpUYAjOEq0A9Mryv5YM9ALJ6mdGjjYA6lsOoEaBbpwCBQDik5dUwh0flD0PmAGCW2scMRNsAE7m/AWaBARzJHB26ltp9nv6Gv0v0F1ADWdNJcK37qVb3sUtPjMBvp5vgk8TCJ8ZxxMwnWWH52em/UG3tqfTaYBEOaE8IwC9QU5tcSBP2hwD0Ok9Oa3ofwIeBJGS6eceD5Uif6w88mMAOt4CdHGuzQCxY6Umz5Xh+xUEJjg3wT17Yk518wT0Zkbsfhb6dNjlhGuPL1jR85WRZ66E/0NVUs59b7f8/qQt26e2REDrenya8SZZYlg3VZuyh83KKQ/tW/vvfz+A4djz2hcBF4Y1WpbVtQH0CTiSz+SyQTeaPZQ5f8umtDayycnbyUtTT0IPNIwn8WmV5upnam+wz7E3vBc/000D7tnkVWqrZVRO70vyT7Zea2lWBLB3V4mA/2A/OGK+5ykzp/9gBv7vl6j3HI/JjtcKoB8L+Drl/Wan1Aqh7L1rV3I45V63fscaau0AhvhVqtRWoAEeFOyVX0XAVxW/zOfqQy8ZQCdP0nP4YmYPdP6aMkRlcfJroB1/zpbj2gD6DED17gV/sQ3Io0sdVb8pscgaItMXgL4A9CqE4Dt6SdWr8Mr0dxaEYuarr6qroLH8QWZ7Yv7xp9gX0z6atpB9kY5EvrtXOgRdgl5jvRQgHOhOx2PbVGmWHUKvK6h3K4BOH08mC7JUadVQgWLqQ/n5yWU6QL7eeZ32/p6xJA+6Ers/XdXseQLn0RZWUQLc9NctAP1S0nGdZ1HgdhRYAPoDtH5JADpndhF3ZYckjOdzANRsFqKubE6VPGRkAzc4nczHHE6TVDY/xg4Fl7OikuM27RwXlT2vZDCH+5ZNeG5INtCixcyuW+ZhG5JNCcDZRghAmhvSMQDddwKifa8syf2MKMp65bDRjHJhY790aTqbPGWnCDb05Cgx3CvHtcFhxDEyS9k8ZtTvs3r95vEDhYvDG4hs9lydn5OqjNVjhso1geKHRGIKDMWlvjMUFg7nBodP2RIMjLKTBHbMzB2fx1/WCKUuJxIFMgedmSMqQ2VrROY16eLZ6+fDiYZvONs9D34J+M9AL9L0XAOdEkwB1ZcMgI7+8Z/1T0m0LoH3h47XAqBzSgYm4a/piPPs+9mKD/0+wZecmGUATUcmmhnoTV4lxycQTjaRyQ9loD8EFJdpvd/r+9B7mxHGZDEHR8En1l9ZeeR98orsnCUyi77NQOtazj0zn8j/1i8+nwZhIILZdfQvNxg+h8rFPwVAfypdrqm2oUul1/Zn626Wwz4l05/xSlZy9uCd9lz0Ckgzc44Xof1aAPSpb+DnQAkydGvpRY76eh7j19Yo/r5HAD0ZRO7MqhZ0Jc4MwAgggnOuChbTwWs9t5cCLgMpPHdr1EyvKBuQThEQS6eYpfjqOUumVR3lqfrMlvWX8zHAZ5bZJHd6juT2BF8CD2aA0/x5OooO/X0/w/zQ7wHqEzCb/fWs8W//9m9/EEDfQgefOQagW9vWOxCM7lsfPzr93NP2f97f77qXCS7vP/MMHphZMnMfJc9bU2btJegdBrkVgM4RuBVAn3Sa+2/OtvbdrfScn5u21+yXaK3NoLD57PsA7qyGFUieQ2+/JPdTK7vMe0Vz+8fsEd61r7EGt9AzRyseJYeyL+m206FLnsjmMaxf+rtBhhfkbPa5ql+wG+tvvbU07/49O38Z6OTjNQH0KYMCze1Nfq7aFtkwA2SzCwPPs1noYLNC3H7VtplZNYNA7G85t623Waa0FmvmyrjzRZAd9gl0J+/PrfgwZYt3XaCX2TvIZnYf3bvn2deNuo/02LLT0q3NdPrs38B0cpDjfvLOofVxDEB37ip02UNnAMw8n3cz/3coY827FzRt4MsZAIj+9UN2/9cK/N+yph/6zC3X0an3+NTv0c8LdMabs4e3v3fgr3QovoX0oVMrxO3vPwFSZvKTjWawAQOh7Od4hI/OvNUGfCpNnvJ5Onh9koFrBXGaZ2Affs4WoatsOa4NoE87gC5d8ovnudRBbpFvVR0089teEkBnU8+qPgUR7VcgmvLKdyr/DZi99LH88o9TdPZAx3vsd0MS0cymnv3GJUr1run9WypCPX4nD39itn6td3hBJlUz8XcyKj8/vrLvGvbifb/3lnupMgT5S28ikw0yZeqJAHQ+S4Off/pSDl1n6kzOXwtNMpcdDbMQQIO2tUKV8DEroE684VgGun2iBBgyfOoE8/7S5clzOsShyrpbaLc+syiwKPAwBRaA/gBdXtJGbeOjPFJwbATzmNHChHJAG4PxXAC9KHQbM+MVQG/4ncFMsTWneBH2lKotJSbnhmQTFeWfs8J16zXYhiRj0IY0yxfODekYgM7p0OZMOQ+E3+/xgl6VjqFwpGRc2uCoBHk9/xiYZVTjS46gBqdEw/1uoe3kDwpLjh+GSqW/zZ6xQAjXyPnEKXLouCZQvH/N6ejGI94xRQx/UBjxJOc/ekaXabAyGGefHYEKOSGsk0oLUYjijxS4eokzFvBBfVyfgy6ej0JY6cpZst59VTWBoV7Gn/kSAPos3U3hzQmNTh/96Ed3ADoA/9DxWgB0gDXFWzQ8oGFW2QhI2Z/3QYRK/k3neg782T91gqeMoGQ/nsx4NePnawLoPQ8gn7xwLXLa+ssgIhvreew+yxyoNNZDvdf3Mw0D9Mgpews+x++uYz2Ty+b/j71/7ZFuu+767wvEDbwPniAFcZNAsBLnYMdO7AReLrIN9rZjGR9CgEiINwMC8tenra/38NpV1auqq7qr6ppLmpp9qMNaY845Tr9xmJVOyMRt5nx78FEBdHSZRuUsF+xZ6yPMQR64sg0kO6UEM/CsG3rbO0AIhiAeiv+3jmWXma9dlnWvkn7tEu5lDCW/pgGMR+25Zgnneh47q87AvQLoBasEcJvpAZXCdeYCKey3eE3AanN6Z+B0QX/mevD5THysykTObPLUTJfLAYgvzCzlPfTf+xprXUDOBIWAQ9ZtAr3HMsunfeDndJEJsE/Q69T/t+/ZgvTu0dkscLQ+hvYVAN3eMtfj+hzAcy+A7vzLAHHm6fOHggzQ/1TwwcxsnQFSybtmOtnkXwU5+vstAfTZu5RMQ3eDjnzJNQMoCtBJjk9aTBvtEIBeZv4EOqv003wsWGzvfaN3bVfsowmmn7Of9n7fa69Dh5m9h4fIUGVfkv/T4RmIwt5E34B2APMMVCS/qpySrlS50kue8T2Bv8mH2Ci1S0OLSl5zELML0cOMn1ZBrEDvAg7nXtrune2+jdd19irhHThHPtARGs5pVZHwCo5otvm2xdolNJ88lawmXxqzF7x7nf2k043M7q9gkxk85sxnQ9KD0Cgbnz4Z/6v6HNr6vGN21CkAfdoLPnekEsNVAAAgAElEQVSe50kX9zqf45jDfQHor3GU9/2/tS/YBHAacG22z7qc0dpM4F+zYsapHsN7nuaRM9DxlvwZznclkc2zDRBeF80EHey5bg2g09XiIwDMdGH86VpXgT/2WDos3+c1AXRyIZ3A57L1jK2P2TPlX7OfyxQu0PJaz+xzll/+dWqWSFT7gwJR2A8TGJ86du1eAtWPBXS9/u2vv2KWUscnA835NmalxRnM5n7af+lsZdDv9WPOyhB8w5LEDHrlDOTOj1SC2h7deupM7js/spkfv/aJ9KKC2WbLDs8yn+MUgI7nlZQimCXdYUsHOkYl+K3vXNPXV2m9YlFgUWAPBRaAfoBKjySoMcYMq63SPR0IM6Kfg+StADowYxqwRbpRHgmHBiZfDzGMfI/hPA1ljoGtQMpYJpBmSfMUPn/fC6AziCsDJXslEH6bic/5kDFbllSG+J6Dtvc1FIwy+80EfGUJKRnoyVjgBKo0vjmn814QHY3rd0uh2A7fEVhCaHNAoRUaHbs+AkBnEDG4ytKfYDIjDF1yJDG26o3JYJ1RefbU/Iz2NmUmZ4kZTQomsBaVOzpVieCWdOFQt3bdb44s59GeLSu3ftcZWXsVz2NrTUHXk6yS2kCJnOD25p//+Z+/lNNWCunY9SwA+gSKOx/xuZnZNgOD/DzLt87+T5Vrz6CYTvYJvDNYy/BhuJaFh9/ay7cC0K1nssV9l6Vq9r05DfzPPRrurWAf/MRZqjfyDEIie2ckMud5wTAMEYYgpy1D0ec0ZjARIyvDfrv3HhVAR5cimfHtSpTifc5ywQnk+nS67u0tjaZkN5lTRRlyx1pOGs8Arui8V7Zd63XXBtBnyxhOqcnXpsPz1P3PqhGBqs4qHnxvAPrUr8iPmclivdMF7IkcHvRMsjNdyX7rbJN98QOvnxmJgv8KzPN5Ba2Vjd7e4hhNt7mkHPneveX+7PP2er2LyXl8ZwuO9/t0/PRzgGj8cAKgr/186P9TX+8zk6l4aUCa16HfFkA/xvNOyfD6Kee0qUrVzEDHW9MF6VCHggOO/S3ZNQPDZhaK55qOM/pa/Cv5QJ93jm4JoM9KBJzS0/G4d2/N18213AZQzCCJKUu3APoMIpmVuwLVm1v3PbbVoWexlwpsse6zsste+XEJjQ69JxrgSfR38p9OkX1pn84SnvZmPMS+klEkkI/NOAOD6m1J72fLVN6crnTuufH69wLQA0vSFZ1P8knwqqCk/o6v1q7JTL+yrtaSfrWtSrOtBDf3zqGzPPliZzb9vcpdZrpr9ETzMq4A6bMFyCV7NUe1eWZ6CSjAz1tv30OWJFOmgxx/KWvLM5Xl5sxPG9jfK02PlgGd9Gy2seFzj5WQPQWgW4+CEtlKx7LcyugsMDY71jzttwWgX4v7XOdz7M10IDZLAS/O7gzItI75VaaMJWvfmpjxyAA62pWQIxCKr5F/xozXVzHTz/g323JvMO+tAXT3nj5NflUJkQy75oUHzmB6fqhrAug+O349W4NsfcxTjtS6D88/1brvUjosv/zrlJu2ycy6JrNn5Zkq/yV7ZhDXHtD49Ts5/IopwwssLaD2UPWbEqBmFZlZcn2vHjEz88l5FawMetwMDK/SlrmKuXv0w3Sm/LGHfOp0DwlFRhVBs6H3Auj8i9liteIsIHJSHD8Md8EXbpXwd+k+WO9bFHgGCiwA/cAqPpKgdvsJxi0oNh0ysxwbw+ytAHrlPQNPptM1IWHO0Yqh+95zL0pASihnLKW0THoOtkonz4guDrdJi1MZ6AzjosIYM/XE3gKilIoA821PmHOf6dTrt4YP53PldAEHBQmgZ/28zf5e5kjKUcrtdIjMfUDZL7rX+nEmV5pPBGmlERl3HBIFQxy7/1sCxSlenc0JOHIgtA/LTs0BSkGpv4/1zRHi5+mgRIuy8afh4+eZsTEzWXxu2TD23Fax6/NvSZdDClsgegC6/Q1Az8A6lTmxdy9zEgDPJ4BedhynEPAciP45AOj4QQDmVuk+VqJ3C6ZHu9kfFe/LgJjlL+M/eHjBHJTqFOb3ANDbJ7OUXCXDKoENjAwww1fLYi6LJ142jfItgI7XB8oD4OJfzmQZZWZnMccmZ8Kx61EBdEZm/LkAqzId8PsqvTh7eFHRx3sDZSb/Iwuq+ALAsLdm6e2CFTgAP+K6FYBeSxOG9S9/+csXA3svgD5BQT8HqDNcPxpAT3YGtswS1fh4AYkclOlWZv8rONNaV260aiZ0JP+f5xdfKwDGTGerV7DvqRe019mzjWS02Xely/jsS1oSHNuXnr0S9VW18Nz0WSDKzPY8BKZHwxxVXjODFg8BU1sgdDpkXvvfDKbynb0ej9P//C//8i9fZuuw15kUbU5loOMf1qJqO60TUGrqk3uz7k8B6PMZPVcBi4CjHEx42i0B9BlgTJ/sHHCGP/uFttbZehcUWvDCrQH0GWgQD60tET2WvLYWgRLOaC3BzJz27VPvy1Zk1zjXnW26ktfOfta9Nx0FzzlWuWa7B94TQJ9VGsikH/3oRy/Ds2VzFExO1xdUPku179UB9u5zZz49DI+fPYqB2J1TvIIdoBqVSliXOL7nPeG16ckc4jJ60cPsPgKU8K50FDpn5ezp6ORx2VgTQKerzkx6OlaVlATMHwvWrPLblnanAPRpL3CCz4pVk4fj6QXFNtvHRm1OfO89AOhbmTCDfE7Jpfc6R3v39jVeZ2+mU+FdwGABPWZ7NPsNj81uxMNmq7gSOM6V6d3/owHo0x6ml5U0IoGkgGEze5dPwXC282mg5Z7r1gA6vtHas6OqnOLnyf8Cp7ctzPY8w6HX4BXZ0wKX9rRcpHdVKaFe87Vi878JpOYD2+oD85xbj7/4i794GRI3rn0tv/xXKYrvzuDeSaOtj2m2RLqUr1x7TY993nwOzzjtqmkPBvxXpvzY59nnVfJyFtn3Bj1xyvYq+PB3XJIgcKoiqPNfRR4++9lyZ8rzUxno059NzzlWmp0vrMqpvqeg5EswmPda8/U9iwKPRoEFoB9YsUcS1BTtypls+7lNo0ZEdaUrCZu3AuiUxLJeCaQ9GeiY+LkXRY4SygAxM0hSUD03Z4ES7gTTzFjZm4EugzMQngJ4LKN4KpN99t5s73OemdIzy/MyukQwi14GoHQRxgl78yzZR0hOBX1muspi54SyFyj7ZV1zIHOoVgIIaCJKzhChV/nvU72NbgkUV9o5ZyuFqIzMjBYOJcqHZ8iJwzCttCHnmd85djgkXCmS6FE5RM669jMAfZZORmfKScEE9RTP0dtMIWp/3JIuFLZZMjeno/vHGziuGDOBHmUxvNWpVga6bBiDA6uMvEq4c559DiXc7U10dUaqfhG/eO3s50DeZpnPbMNt/9Mcvr6vbKwZzOGM3rKE+9apObOhyxazDxnlnUU8aBoMZEFRsdN46JxXwqu+3JyE9npZVZ6xbOiihQNettVD5v0+KoDubE2gE4+qNJj9MUuMdsbPadVwzPFDLsxAhaK17btD5fxe2+/X+P+1AfQi4dEYX5sVFey5PRfgoGxe8tXnGPjsRwHoE5xKHjqP5FnZes5uwWbmeZadSw7e5B09I2CCnlTrku35nYAofa3gSvK57/L9s6VImUQFXBaY5pwfyoi91AE0M9DxJ2eqnrHW7Vhm+KGsTLzKdagk8gRFpu6Yw3EGYW5/nk5Je6rAPuvWhX9+97vf/fSd73znZT4VNHRs/54C0OmX9byn08S78ZZtdrXPP5RxPWl2KJN/BnMGfs1+jHS0skjdwy0BdLQo8ANv5VgD7tD/nv1yDrMl6MjJ0WsEWp6i3dwfzuXMGBe4VTUM5zR+6sypuCW411z2ob3qM+o5i9dYv1oa2c/xFLwm5yK9KT7kuQvYcX7vAfhDI/y0wen7xRdffPrxj3/8wheyV50Puj5gyezvM+D7mnu4rPgAaPf0q1/96sUhjV/V/sDafPOb3/xNK6f4OP3sksAMdhQe6JzSCwssN1ftxWdb35zi9BUypLWfAVmzhLv95dzHawvatAfxpgBsdt+xym+TxqcAdHSbvchncOz8DLbEDCwriN08M98/EkCffH8COTOz8ZSt+YwAOh1qBmNUjtyMXtbOsFcrm4x/8WFJBDFXrbG9ce75fTQAfVaiwbv5u4yCDgqcEWQQgE5WFcR5yuabtPsoAN3a5xuiS+HPgVpvLdfv+ci3+KvvKeBx27N80uIUgE43m4FlxzJYJ7ApCC9fKr/hta/ll/8qRe1nMrHROckXVwIHvpNN8lbf37XX9dDnTX9YALrXlcgWD3WGahlzqmoHnYR+WdXVmYHO709PMPiSVCniT9lb1WLeP/rj/emu05fgDKkOVAa6c5r/eC+A7nnpqyUkTttx3ofzXzY9+x2NjEvsxPdY7/UdiwKPSIEFoB9YtUcS1Iz+yoltozCnEGJwll3skd8KoHNU1N+Sg5QhJPqfARrwat6bGXjo8OQ8qMeumXKdoevZKxFHMKWUmvcC6BRyILzBOXwMQJ+K4swauvah98wz40AGV9G4HL2A3qLtp0Gdo9FcBhcHN0Uj56TPZWyXyYiOlcayN3K4mDmo0NTgbEo53wZpzOe/FVBcBl3P7vntv7JL7LnAC0rS7PdCiSiym4JfsMn2rMwSnj4rBwrDZwtWtc+ms5fjfypilLn2DPq7d8Nnl7ltzkli3Th9ulfg4J7LZ2egB17m/H2vHujKSW57oOt/LvPE/jl2PUsJ9wnsOiczQnabXbINxMlBcug9/a0+sBNI8rO9HLhBqZ4OSjz5liXcW1Nnc5bgxaNmX8p4TT246r11KgJ/9nzvXPoOzzcBvc5bgU999jRGtnvvUQH0ec4rbQucJIPxGk5dvAPYPYN5TtFi0gaPK+vS3iHLyR5/JwsEmpkB52Wl4l0fcV0bQJ+AADrPjBdO4T3XbAFCHgVE0yU/EkBPdpKZ9UskgwKaulc0NZy99F88hSPBII8AEw177hBAs82ISN/AB/CGAtPstZkRQZbmTPAd6TZ022S2eQam7VmX7WusZ20g6MRl3ZeBvuXPyfAJcsy/+XvOnMnTpi41AfZTP89sguQGXloLIxmRLjTmOJbpo8qL+ZLg1FMAOtth9kycsuVQkMGUB9ufA0qPtSJpv/m/tQ80wms4tfB3++CWAPo8H/ZmpcDZNc9+sQWrNsV5mPxwHvfKj0toFG+y7vhuAWLmqdPSm6uyRm8vu86Mb7Q37aOCxJ3t1pD9NEuLT2AyWdZchvJrGU3vBfyhTVU7nFdA9U9+8pMXAB1vLciFXgR4a+APe7Ppz127Gfjg3gR4Z6PSF7LF3Nu0zwOMtvb53u/3/NbVILesb9/rs5NN7NWCKzmSC/QyT/4+ZRW5V2C5Gc/t88kLewxN7TdZ/gUmV/ljG0x/CkCn086StJ7/UDA+kH3alLN1wQTdPhpA7xx7rqpIOD8946lglPc6R3v32DVeJ+BHsgf7iw49W/KhxaHAYfsL+GhvmZ2RdIVLggUfDUCfPYrxfnzOAKDP8ytzsyAhPDtfz1459VEAOp1i2qtkbkDYXvD/1N6cJbjxqYKGTmXmnwLQ0alg9ZndvtUzp19UkNGezPdLz9jyy3+VcuyZZCI5UMKCtSXTshdmFvclwWuXrtml75s6xvwM915gh5mumtw/ZQPNBCk2lao5qi3wc5CrDfovH4pKFz773IsMZOPywZpLbuKbxeML/nFO0t3Me0u4T/lREN0h3YHfG680PFttYD7KZ3MuHdfrFwUegQILQD+wSo8kqDmWygza9n6d5Shz8FJOGTlvBdA5RCuRx+Gek8/3ED715p0l9jDvQyUuDzncipyjEDBkgedmhnP9pQgeEe6GqK4UvpwHfe6pEu5AB0a+LHZ0ZLhQOk/1tH6Pg52TcgI+hHHlRznoi2I3T2ejCFdKOYFNyZjlZTk4yrjyWfUDlX09M08EPxQtB9ydjodjz39LAH0qihRGtEhRsRfLTHAPM7ONY1D5cgoLp/x02m+fI5pzoATOM3xShnwfx0ilkShsBa9Ugs332VNlWdjvtwbQgWiBae61MpYcGBQ2ZyOFzZnZKmyX7GfOLE484Ll5ljrmwAKgO5cceseuRwPQc9aZ7bmAGMbK3Fez1+O23FROkS3AUp+xyrzN32dg0Pw5h2R8r3vwHSJf3wNA3/JuPCUgtiwyZ9V5msD4MQMpZ2LzLNHFoJn9uKfzG833OJoeFUCv13yZLWRuUc4cTDJXDED6LOW/17E0AWCfHc+zz2erEGe7jOS9ZRMv4S+n3nNtAH06GSaYTn/ae6GX80ZPYSzXYxtveE8AfZ6red7oCzlagOf0QPdJF5gVVvCfsnqcL3LDoNMdC1A8RaMqH3Fg+C7l3OlxZFTAkJmuUgUhjriAU/ttBoRM4H465vecffdpTas0Y0aL9CEg6h7ge77Gz7NH5BZM34Lq2/cekw/JCfT62c9+9uLwwUO7rJEANUOll0v01S0gJeOrfq2zV+up9T1F9+3/5u+HfvY3Olpltjmcax9hL94SQLc/y4B2LspuZdc8++W8FfRMf2U/1BN9r/zYS6NtVYL6X+IBsx0YHcK5TG+IB5A99cA14xsBxQGizjieFghTZnTguvNa6WS2zWxRggdlOxWsc+jZ3gv4qyIZPmrYlwB0gxwsM9pzZOeYPcNenrh37Q7ZS+QbHlXLF3pEWdzsyT0V4vZ+f4HTBU+n35pn1nk6IhCd/NhzbQPX8cHaU9mH+YTQVdBSfNd+KfBp0vsUgO5/k+9PnXfeKztWUH/+nbLkzHsBdGCACmQAf591KIB8BkQdo9WhoKkZAIM+VUnwfOhUMkJl7g/tx/c6R3v2wFteE1/zGXwszin+Y2/at/kn6Oq1CfTa/udn9jJflNk6HWvNuOc+HwVAb1/RxQCA+XbQDg3tj3wWZMD0S5VdfQ6f+ygAnRwryNnMX1Qw+CXBj9s9MGlwqFrmoT1zCkD3GZWE518sW3ZbdWz6c61TAbd0uGtfyy//VYrOynRkL35Cr6crBKBfex0+8vPstxIlzPSeWvOcqo5a5VW+XX6TbCr6vc9okJclC9CBZzWwU7Ix/k/2sW1LKOQDy750nshhg46Wv928F0CvkkAB1sd0B/Z6FU3YUfHQUzT6yHVd370o8IgUWAD6gVV7JEHNKMr5UVnqHmn2QAEcFBVLwL4VQOeQrQcrgcQpanC+10+PkkiRyvCjhM3I6ymcAszRHliQEsCpVf8o0aicIEXZUUDLHudMmZGqU6F8RADdGhKWZQYmiAtaENU86UdAFolX/7uczTmpKFSz1CxaUqLRG/1zKpntqxxL9XV+rZzYLQD0DCwgdA41c9UPzJSiFHkO60Btz5EjnhJRSeOpfBxyCtlfZVEI1ph9YdGvUp8cbDkafSfFK+UrB5b7ugVdum9r2p4wU97queY5U6KAYPXP2/bQO0dwpShS0PVhBJ6bPWMGvzMvIMWgKB67HglAn72NONgZ/O0D/5vlsSZInjE7M9EP/TyB4hlNXqk/vG1mBE4jIr437+EjgGJ7w/modyQelTPVz7OM9CzfWynkjIFAKHSYWffOb5mpzjZHP75n3uvo/wi6nHO+jr321gA6njoBjMpuW8tAVDOZTs8wPqoc2K0A9GRuusjcl6+tIQA9IIE+FIBuz78XgF4pevyIXC+rnFMSvyoD3d8LnKPHTScYB1mZ4M4auWkAIiYP2uu0dB+1hrGXahlDpnZ/7mH2957ZhGTVzEDPEWC2/y7JQAqMMhcERd5bq0P8euuQ3PLvPZnnh7LLkxPb70yv83egdoAZB1m8kY43He6XAOiet0oJ1ia9gb5dxu7c9635nOfeOfXzfP4tLWZWPl0Tb4/H2IN0K+t9SwC91gb2BFk12w68dvYf/f/OfK05nHN7y5kzX7vcJzlWVRm0rty3fThblNAjyghmx7gvdqU5QNGMJ7XvCn6qDUzVLszsKMFghr1d0CGnZm2dZrU0e87/jjlQ3wv461kKNgIs0bkNPLx2Lc6LQNmqhhVE/prNdsnenRUl3FeBN7UZK1DLWY5HuTd8veCsS7LgyLCq75Aj1qBhX1S9y77Ytup67TnbO5Uh5yupTyobM5lhPwgOrsJWQGel4fueUwC6z4i/odGUL1Ouolc2eYES2fhT3z2Vge5cFwDp/MwKe9nWE/w99PMEyqdPafoV6POdbbP77bzWq7XnnGvxXufotfV/6/9n1UB2eHvHPppyEf0rp0tPiyfZXwW7OytT7zlV9e/YfT8CgD71bPy5RAD6M33a8PfabQDKthmie/XQ6ROtGqAZzwKmCZYhbwBpeIfvwk9KiNi7BsdaYdkTzqHPNCdrnO9r2VFbvew13n8KQK+FD73LXqzCpZ+P6YTkZfb59nVvPV/ev/zyX6XitmQ4PSq/1CEd/hrr8JGfYU9PnxA/NdC7ykmnfI21RqU7OPOGACf6bxUbBIBUjYkOWDBl53/ym+QnOVjLQTyF/aTyiEFHq6Kds6TCiMEvmizeVuQ51QOd7MiPSz84FLyHBnhmwXdkccHp1wjW+cj1X9+9KHBPFFgA+oHVeCRBPUuQM1gCIcyz9zXnrpIlBkP0rQC6iK4i+gmkDAbCYzo86ysiGpyyWL+ShEbOyNmHlKCr9y0BxMhKofZMZVoSEqKrCSRBBDML9BkAdGtIqa/XN8GK1pwIAI9Dkc0EJGFfhDsBm9FrrpcgGvs9IM561DfJmlmrMhlT8DMET4E81y5VnpJCGSyyz37gbKuUPyUyo5RDqXI8nge4VvbK3r5iPi+HCRpXhjpjt9/txUrjOE/A8yIYp8J1awA9OsjMcP7KhLReBdfgEzljKIZ7Ace51jN7yPn/T//pP/1mzJJfAJdK0Z3qhfVIADr+1DmkEHMc5gj2v22J35xF03kyS2rOn71mgt9bgGFmtB8D2mdpY+//KKB4AhGzbBaH+HRcbEuNTeN/Bgp0rpMpOYz9folD9qPo8lal79YAOudVMhZ4VIYyOVwQjiA1jpQMuEtAu7fSwftvAaD73K1DeTqTX7vvAHR6FgdgMuI9AXRO3IAWZy2w2v34PQeCuaxzcrUzZiYjJviQ/CTnZmDLXsdlgTJkqu/k7K+CEBleKXl6zszG2lbaCHih8wXq24d7WstsZVilZt1TgZplbEzA7Bjv7u/x8Amob8H2+XnH+P9WFkza6tX3wx/+8GWgVaWErYfgUeVeBar5+7mXtU+HrzdgVS3QqOsUYH7sebd/TzffBhsUAFHwnT1YZaW5Lz3fLQH0WaWpHssFnpxL10d7PdpWtQntp/zde873PnOleu27SnGnvxZ4h0fMgJqZ2cYpOANBZxnLqZ9aT59XoNCshlOrCt/hPQXloIGgYdk7hu+ZQS7zGd8L+HN/BTmb64EuaJU9WBWinLOVFn/PHuh4VPY/msdTOG6rkgEcnPvqEgDdus1qYMk3s3UrgACAns1HX9x7TUCPrVkLAJ9fQDW+OAOXap1U6f++6xSAbs0KtHavkyfOewVi5fiuV3ZO90m/UwA6W69y9tZjysuA8Xlutn+bgDk7Z4Lms291JYNrF2c92H7AQvewzbjvOd/rHO3dA5e+znoXKIjX8LM5F4LSCkYKpCnzsKobAledG5nJjTKULwVY7x1A3wassDnQymB7FHiNl1TN0synU+WxS7IpPzIDvZLKE0B3Nq4FoB/T147t6VMAOn27QEZ7MZ3bz4cuegJ+dctey8sv/1XKW8MCXwXrkAVV2HpWAD2dJzla24BtAuGk1tTv8efaaLLXp21CVhY0g8/Eqyt9Pn3gyU10LjidThsfM7N5Cyxz1kv4A6AXkF4QaPd7CkB3TwUMlAiVbJ3P677Z7oZ777tO9Ym/VPat9y0KfK4UWAD6gZV/JEHNYJbhZFByttH4RVRT6P/jf/yPL4Oy/lYAvSwnwoPC+9Of/vRlKG88wST3lENiluPE4GfJ4SJ4CRvOvLJq66lbT2qCIBCFM4XRzDgHEE6H51zWR81A9wzTYKUclVXB4Mj5zBGNfocyhLbO4xlNTkkuol3kKMHcYLDv6Sk8P/8WQHGgRr32lNbbZjrYR5XgoWCIImTAmz1jjv/XInJ7lulEKGsfAGhfUr7KTmIwZzBwpEQ70ZAzYvkWdOle7Q9Rzw1KdKXGGYvOBaPcGYxGjKAcj+cIvrl3OJl/8IMf/GbYezkInPnKBvruY9cjAeieYcqFrdPJ/7fO5mPO50N/n3/b/rwFMPquU+f9o4Di2efW2amsY+WCy/gMLGNgkCU9izOakxAPcq5yhsaTKnMfOHWOM/aj6HLOOTv02lsD6ORrrR/wt7JB8DzytXYeZYNak0tAu7fSwftvBaBv7y3Zs+eeOYJzuKNfwVbvCaBPOcOQn71pOSJzIuBj8a8pO8kHvJtTnyOB8T1bSmz5zR66zKCEyQ+c+9oRmGfpX/+bOmT3YOZE5XwQzCFQrjKT50TWT949+ZW/n8Oztzz/GA+PTq/x/al/JGtlSXzve9/79P3vf/9F3yuQiN5GxjYuOYsFNZQJPHtQz/KPU68+FDwwM8iPZZfXt9Aabn8GPk1nUnonHWVWC7olgD51voCiApD37PNHfo01q7XANhjk2s9Fjy5D2X5z9slkNmSZU3gVvb3MIOccGFcriW1P60P36FzPbPfkPv2YbKv6he8qy8gZwlcEpRi+d9qo83veC/izL2e1Hna8YBoAOhu5s4Qv5JwVUMMuye65dhUBtM2vYM04o8vitL4FR5Inyp1rMYFPzbZElwRmVCXDGsrumvwKKFW/dfKrMtnn8sXklUCi2tKR5/kj7Bf0rTQ9GZm+Op3TpwB07ymwgP9i9nTdypBtINKhLO5TADr9uYA4fpNkqb0xZV/BA4eyzVtrc0HDZutcAJp58k3PZd0NOkUBUtvA7fc6R9fmY9vPq0Sw/WG/aLli2KfoX1XGqmYJePFatjq9sSAQehffBd+WgXbnBO06r94AACAASURBVIF0X48AoM+sfS0gBBwYZEEBnvZjmflmoG7BXpf0Dv9IAL2AErzKfmBLVenk1vvz0OefAtDJkwIV8uHyb9mTx65pj59jk+999uWX/yqlyBn+0Aa7M/1qtlXcS+N7fx1dpqAyOg5bkK4mYedYcIdnmklkMIXwCjYyGuanojtUyaZEMsB8lWImvpKugFcVqCkYlH5StV97tiBhwT+1i5WUMO2mKfdPAegzYdLnJVe3/ty+c9vy7Bbn8t73zLq/RYFbUWAB6Aco+0iCmmH67//9v38ZmP9kxDmAzIxcgBdHHGb/VgA9YNdMaATaMTrLcCJYfA/BZlSWimOk8oAJEZ9T9DLDAiCYUEohMFOeUzwJEMAgxa7ggUMH5ZEB9GnkinLjNGDMm2dGNCUggwQtZzT9zIad5aEpIvU75JCt96SZkyrn0V6hewugeGagM0aBPGYOsEo8Vra9fZHiL2CDgjGf/1xGio72cYNyw5GN/vVu5exDy1lqbCo0t6BLz1Fv+IBJEZX1fnSegPn1papM57aH3l6a4IudUVGuZcbJREfngE5GFgUR6AbwOHY9GoC+l0738DpOiCo2KJdcgAXezLllfcz4aRG9s6/iNZ7B2cn56wwUpWsuW8MZmmCNs1p5Vc7PACMyw++zysgl9zgzrdElGeN+6iOONuhS1uu16XLJfd8aQJ8ZIFuHccEwZsZkUdmXOLAuefbte94LQD/nXgPQa2PzEQD6rJwi8GE6VuzvnOPOUKBlZWKtK+dkJSzpa87eBNbOoceh1wa8BKSnx5jL2Men8IccGvb9BGXJE+fTAHB1Rs8FSt76LLd6f5lZ2SCAKTq7gUZVvLFW07F8yfNXejAgpKpPZv+b1zEQPd1qAq85UmdVlVk5ZfaJ9/MMkJj/mwGPZeK2L9gZ9Wuni6BL5UbpPEAI8zkZF9sKFJ7/nCCaW+2JW3/uoQA933kJyPnavU4AnSMzkBJgOW0d61kFLHp17aTYJscqjc3vnufIXsZjfIdBd68Khvtpz5Hzso8qg44XTifn/Pz3Av5mpiaewM6u/Cj9Bc+vhVDVpgQapNcBd8uOztm6rZY013p7BlqTCXY5g1XoQj82R6N7QTd22My4mpWULtlbWzueHcb3YHjmQGl+kG3p1df25fb/M6DQnqllmOcFoHPaezY+jYK49gLo9vVf/MVfvAyO/wIL6hV+7r2eAtCt/wxAzbFuLpAsPnfo9y3IPkHymdXn5y5rCySsXK3zO6vXfMQ5Opeme14/zwp+UtY0/VkVOMO+mQH9/C3pz/ZSvdJVVkgHM3sPv1aVMI4F8hy7z3sF0NtjeHKZsujApxMPcc7T+eh3W7usgJVL7LJ7ANDxafp17WmunYG+Z+96zWsAev4s/LT2hKcA9L3fe+nrll/+q5RjH1Wh1Tz9otfOQC+AqsDEglzoAs5iMncGJO5tfbB3T+QfwhcMemGtFk61DYjvOP9szILd6Z/hC2jnM+x7tiUba1aymVVUZmUWtnUBmduWn7O6E90V4E9XwdtncNx8/lMAenqOFjIFpqXXzc/YVrScVc720nq9blFgUeA0BRaAfoA+S1C/fmymACE8yhCf5ZcIAsx9llyZJcSm021GtQPWKvdLOFuPvo9To77qDPR67jBKj12PDKDPbCmOTsZGo94qfq88K2FOwQm4miXvc5xbA0oOwx8wVUb/7C86s3/2OjtuBRSXhTEzDihvgXDuNUXHM+RkNs/S1nufY+uIm878afRxGpQ9QFGc9JtZH7eii/t0NmZ/Ww62ot/tiUpvMXwy5Cmd5ziWo8csEezM15tVP0Z7qpJfDK6ceZzYx64FoL/OZy99Bedi7R44GDMS0JyTmEHM8ACSxZMvqUpw6v6mE9vemT3Qc/ya7eHpfJsZitMYKxhmZiWeSx8yieO5oIJ4qHuzVxsCvOKT16bLuffs9bcG0DnwZIFw+nEA5pjGZ3OCmysJhj6X8JBLnn37ngWgH6bizBADQpeBbnbOcsLa1zlxzclMc7pAASvHjPxL1jF+QJdzP1s9prNoJtMMeuDU/zgecqhyQtqDZO8lztRLnuHW79lmnJLlqkYJfqXH0nOcQcGCgL4C1S4JZpltk/CXGShojeZ1qNrJNhs94HyC7bPM/QQj588TEN1ms3cP6FLwnhkgWglnek5OdfKsfp3mc3n3BEVuvdb39vmvVVC4xv3WkgoPJ4PJHEMmem0bCuqpYpK9zr4rE2g6B0/d0wwixlMqER94bsaDZubcrJjGmTrB5vld7wWgp+P3LJUW5wBma+e4ZRtmFwuQde/ZRM5EtOV0nmDctn3EdDQHlppnq4vWsICb9Ez3gxdXicr9xKsBgceCEfbuK/yv/aI8Kl2u8v8c07KdZbyzdQoQu1RH8Sx0IutcSxt/s4/oQbWoKimgMqk9y6kM9PcE0MnFyr+T+4fasByrZDWrQh3i7dM34ecJzsukrky9c3usTP17nqO9+2zv6wou8OyAclUu7BnnoYAL57PMYzMdq6p1zk/tD+zn7DBnlJ7T+/DBc/fzPQLok7fQNwRQGeRAwU3OGl5WGxe6Thmh5lmF7JI2dAtA/3J3LwB970k//LoJdJJLApmSie+V2LatQEkXzs8yExPe9qS/fnd+zBIhPL+g3lrJ1O4Lj+tn5/iaF31lBpyRLfRDOADecOyaej2djyxvVG3PXBuCguJm7/BZPWsm/OFXs50q+jTcX4A8fSh/LOxi2knzvk8B6PSpWdmle9raOVNez0DkS3zg11y/9VmLAs9EgQWgH1jNBaC/vsWn8cS4TnkgUOulava/HF/eMzOapuNiOjumY897GBxlIgLnKpVd/6B64R6760cG0D1Twr8M4CK/J2he37l6ndY3z2un4OdIiZ45HaPfLNd6ScTarYHiqZjUx5SSSHmYvZcORfS/RXGYDvwJ/Nmz04k8S0vO77slXdzD7Gkr+/yv//qvXwYAotJxIioBp41LIkN7Dsqi814fITP6V2nCGa2PkJ+PXQtAf53PXvoKPC8QlKO4IAt8ofKAZjzg3FYN59zT1iE7ZessG9lnbsvA5XQlN6qE0Zk75z56LYdW1U04Qysb61x3Vsx4YvzwEkfNJfd26j23BtA55qsiw4ll/6AT43D2/OSUT158FGi5APTDO2UGNZIJlQcFtvhfPWg5NarWwpmfHmCeuoKzt3Wuv3VfT34wZWngrfNofcvgtw8LYDMLcAGWGPVWjUe89d7u4f3oM0tPc7Cr8KLaCz5eyx1Odc6UaHEJgO67AgFmZmG9oY/R4xDQeupv2wznbTb7FsQ75FjaZuKSZ/i3vZKOWzBFtoL5LeWrP4fs87nGb9GR954d9kmBM4CmqggA0AVgNuirAcKcsTOj+JjjcXsP02k6S0+zI+ivzpP90zlwFvCUHJ72zzH+957A38wMnsAu0GkGA1ba2MyhXOluPGP2uJ8lw+Px6VaTFjPrHM2cN2uHJ9c+rODMKmBZq/Qo+mUV4vy8d92O7SX6CKBCpmoAek58vFBGNwCdzTFt2b17c75uAqL0oYJ1PGeZ1Wa0rdXAtKnuBUD3TK33BLHTpw+ViN/q4LNyQNlus3Ssz/J7ALDZ/iuDFX2qQLLlx+95ji7ZB6feM31WMhlV/MHP7JUCW8imWcEJuJT+jP8U7G5Pz1YN7GcVwgx8MB0NuL7nulcAPV8Ku6JSx2b8xPmm99kjs5rfzOAnB8pOv0ReLQD9y92zAPQ9J+n4a+4BQCevZwnyqs52zt72hL/9br78KvY5pzPzHV+js81z63f61DWvrWyq9VNVdl77LvTCe/Bn+gyeU89yfMj/8lHhQ7M6VvazuRa2aD91S3+fQZf1VMfP0WNmtLvXQzzsFIAuYJqOQ9eh50zZfkiXv7b9/hp91/8XBT4nCiwA/cBqLwD9vCNQ6VBOUI6tCaBPkILCNo2OvmUrRGZZSAKiMuOivRni9Yny9z0lfR8dQD+0GjlaA9M5ngPRKToTQJ8ZnQHoAE+G3LmRzad2xi2BYs87HemdUfvJHsh4v8SRfN5u//Wrp3MuB9cE0+dnzuwuEapA7kq3WY/ZkgBAIEBEFsmeKwWaImf4bJnhssI5CZ2RMtaU/zE43dHpXIdWfaw9AyXPd3EamCmG9Wyj2NWDntJ47HoWAH2WKg98mE7PPet47dfMUql4ckEWnDQFOpgr8bnXALnWfdYCxP04y5Nex3pC7v3uGdw118Z3kVH4JH7JWArE87qipu3l6FEljr3ffavX3RpAZ0TiSQbHfAFxvlfEs5JhZo74DMmPCixYAPrhXTb3PVlZT3vlMfH6KirIMidzgFV0qtmD+hKn5DX2vPstcwK/ChjhZE62mcnFQBnn9VwZdo17veVn4EOzUscvf/nLT1988cXLsO9nmxplcqv0cklA3KnnmHo6vhmoPysZBJzcqtfyvL8A9PS+CcRuKwEVTCl75C0Aet8/gXT7tB7P187wucW+mlmks8Tm3rZM174nekjVxVQRqFckYLiMc/NswwTIvkYljNZxOlDxmmnvk294onEKrPoo4I/jGt1kbgJ5gbu1XMkWdh7d/+TxtTgAZpYpTM8q+Cin7wwWPgagz3LVfp6BUNauLCu8ukAIgOpbr5mBDrAs+9xcBjodhf2RY/0tGei1QELfMorvMQPdPbUPgLfoYZ+Yrec8OzOBYVYAPASkB1TOzPIJKMxAdX+frZcAKoEFbIyPboXw1r23fX9yOr1F5aZsepXyAsPRbgZcOH/pW3Ts2ux4f6COmf2cve48ZcfT3Y5VxZj3eC8A+vST4BO1i8F3PXNVr+zhgijJ7UBzvr5jrfEuWdMFoH9JtQWgX7KDvnzPPQDob3uC897NZ1LVFzpI1WDMAsnI3Tk6u+d9y+1fjTdXvRQfqo2Qmd+s0vRsnpnkMYPGSvLD0/C4gH1yrgApcwC6aix0oP53quXWawD6d77znd8C0Mnecytt3Z7K6xsWBZ6fAgtAP7DGC0A/b+MDQwI3CaZ6QZlFrpflVzZ62cNTODEKMu4Ig7J5GRuV5GY8KIlSr6gcZK+V9H1WAB3dA6JyuhaNmAFnL88gA3SdZfRnz8nzVv2rr741gD4jtLd7Z2bOvfU59r5/gn4pUYeyY1PY7H/nYQIb1iJHA0CjPvR7HU6+d5Y2ZZCXge78tdbOThHt5unU2OtM5fjkuKM8y3wBuqV8cpxREoEblOiM3lMRqM8CoM99X8uJHJEflcVmr1VWqoAaPNp9VWrfDGyoxOOlzsa952W+bjrS7YMyIJ2fykibLwFAysSNNzpzBRc5i0Vp+674n2d3JirZVdbNa7Llkme/5D23BtAZwbJdf/7zn78A6LWqsC6inTmmzRyAOU4vWZtLnn37ngWgH6diMsk+rwKF2ZWMZMRXItP5nw7yjwLQA2sKxpwl3Of/AEO17XFWny3CHu/iwIl3c8r/9Kc/fZHp+FjBT7OijNKm1wbQA8XwnSrOcPi7h1oyFYx5KAPzGud8foZ9HT83023SRTjl64nonrIRzNcI8pmlemf2Lbrc8zWDS/Dst5S2v9ZzzgAEgZiV8AXEzhZIdOJAODrsJRWxtvecLmZv5ySlG81gEXu7AIxT+tBHAej4YtnezkDALp3cOWiwm2dlEc/ld+ekXp7Z283oNX0f6Ulmn1vf88mf/H1mZtVijR1D95/A31v3kD3C3mB3sKE8c+Nf/at/9dKb3GB/pNPuzdjd3puKCGXIAqeBorJknflvfOMbL99jtk8P9WR+zwx06yKTzqgtQfJzVknDDyZontN/zod+nr1fZzb69CukQwSwR5NKbh8LgPmoc/SWvZgsqlwzueg52i9AmOxuwT9VijGjR7SyRsq+G/ZbZ9kMkAKcC0KpEoeZ/J9rcExfuxcAPd7qfvANgR32KZ20oA8zHS95hWfU/10gQf4R81vl+QLQv9z5C0B/Cxf49KKDFnT+USXc3/YE5737WQB0vKiAYPrfbA1a2zD+otnSyuvyHZnDK/Ajtlf6Rv6jZjpQFXngGHtaji0A/bx9uV69KPBRFFgA+gHKLwD9vO24BSwSPAy7MqMnmFP0VwBwIG8OXsbHdNJNoTSju+qJewi0nE/wjAC655uOn+lc9PP83zYCfZZTK8p8L4h6amfcEkDPuTOB85n5/db+euft+C9fvQVIDxm0M8DEmeD0obRxHtZzh9OOglWvR87DvdfkV8r2Vlrd50cvSl69+8y+r4jKvUAYx13VJRj99T40c1rJAuEk8HOlZk89x7MA6Dmw8BlOlRTt10rh7l3fS14X6ORMluXtfuzP6Zy25wAgwOr3qt7gedCpMuGMlYJA3N/MkL8ksna2urDHctqY8bmCs8iSyv12HgKH45mvyZZL1uaS99waQJ98A4CeDPf8Ip4b6JTj9Boy4xJaLAD9NNUqwzv1MO9IRs4ARfJnb0/hS9Zq73tm+Xn8qgo69v3MiqQbbgGLjwL99z7bOa/zrLXbMDuXlXmlQxdgx7FeKyNBa9cOfsI36emVbSTj8QXOnYBNsyCsehBal1tdBQoG7HO6F7xHfsTHyTO0aVyjzUT7zx6l98icM8ive76m3k+2Axkb1w642EuHbD6zvRXQh1dl85XJGjCLX10zUGbqB3jNzJL0XYGAp/TijwL+ZqUOWZvZEuyJWtOY53PVNzR9f5ZB3VZwm+tT4Mi2ig/6udDN++n6ApvMdDfBs5zG+ENreY39Rmcs+JgdMnuX4oV/+Id/+FIum/1RECZ95dzLc9VrHv/F9wKoBQx861vfeqnIY8ZvAkunrvqeADqeGK+e1efslfb2PD8zsGb7d7Q69NqZ9XwqWz0dY1a9q03AIV36o87RuXui188gnNlH1x4hk8x0FsFbzoNgP+V76wdfMBCasBtrVeP8JleAcc5LAUWC5eoDDlCuuoL53gH0AqPxFYEGzm0BAzPRxrMUuISH1GpOJjqaxUfeanMsAP3Lnb8A9Eu5wK/ftwD0v/tNFvojZaBvbc0qIpVkkU7Kz1DJeryryoXsMPyKvUNnpQMUtDtbuhRYHF+jz84KMMd23wLQ33Yu17sXBd6LAgtAP0DpvQD6H/zBH7wYbeZDJTkOZR9OYz0j9NDrppFLyX6kSLdZSrTSwWWhN3OYzIxiBlelrSawATyf5bkvUaCfGUCftJ6A8tw/bfFbO5pvDaC/xhQ7R1uQ/bX33fr/7ieAkNEyS7VxurS/KWSBmfb9OVfPzviWRWpwenfe/L8MDXOOn0pVH9sbgTHmehD6Ds7rnEpmTnyl6jiwlHJPeTz1HM8CoFO4OfM4VDhCZkWAj8pAP7Z3OG44F9tntccwX5qtc84+7bWyeaKZ8xBg5v/aGDQuAYZmwAo5U/9Ks/2ec9Uz13PVz/d8vReALtvVPi6TjcEn87xR1m8O1Y+g2V4AHR+qLL81f+0sHtLNpo62dTxPRzNHsF7jBkdqjlE87q/+6q8+/eVf/uXLjH4Z0Z7D+zjrAwTKQuIwLcsNIHBuD8yPWJf1nW+nANsDUFQPVftJixTDmdy2Samd0SV88tTdzgohAvEq1wggAApUSh5Q7Z4MZ+xWl7M5ew0CG5S3N2T8BTZwYNFFGtegy7QH9bgtQBF4eW/XBD2zASor+c1vfvMla9Z4T1l/jEbutcBfNJ49mqc+mg7as/m8yXuvkZ1+7jp+JPCXnCqjk6zhdJ2AnkoRZYxXZvSQrbgNPA7wqvT3zEiO7tapig+cw4J6GlU5wCPS/a9ldwoYkKnbmKAl/lMAr58PBfC+dh8z6Hy2tKE3+m7DftWDFHhupkcXcDGzY98TQD93797T6z/yHJ1Lh4AXM1k8S/9WoUBmtfNBZyObzfZjpY1nQFet3arwUgUotrszW+a/M/W1r33tZQiACripitzUS3umj8xAn3ymFoPsOzZfOjLa4VEN8rvKQjLvAeh0YHTbU7J+71reE4CeDhWffM0+6Rm3r5u/TxumdZjvm+0x7b/AQj5SgZr2nllAYlUErYEAEMNe/qhr+eWvT/npMz2kH2T/mstAp2vgdypukJNmdnZ2gPMbzxNI1zUDqPp5q7u9JqOvT4FfV91J9s/WUPyaKm2yfwxnRIUXszMrEaX2mAXsOjPTv1aSX0Fke+5/Aeh7qLResyjw8RRYAPqBNTglqDHHMkUB55VF5pg/pLxshdKMyJx9YCthlJHKQM1pyqH2iAA6oTQj5rdlxqMzOswyovXqK+q0zHTzJQL2GQH0SVt0rSx+hlfZHMDZ6SS5hH572dRHAegT5LWXchyZ0emjrxyFZb6UGVgko31e6UiGJP7CgDn3QgfOpSLZOZgCcnyXfqkMcDNjtawR3711lPXdsx8rA7ieZRwfM+uBwQs8F1DEmban18+zAOiiU/UZNoBntbOoh9K563jL13Py1eOzcsj1Hj03aOMt98kpGXhoj7bP7EOO0MYlWfFkab32OGisC5CS08ZZq6woB4bsDkbPqVYDb3nOa7331gC6rJBKUDLgagXCwP23//bfvgwOPPLkkMPuWs+553P2AOjuleOnbFmO7q1+lnNgAjSTV88WKZVtm9k/Ze+RrwDwBaDvWb31mlMUsOfwQzqr2Zm0r2RC+p+MLMFFMtGunWk974uOUkYGJxLg2KBfyBCjP5AbAQXAAnrLrS5ntCArM5r87Gc/exmArQJlBERxvJfBdo3M11kBgQxhi2mVg0/e2zUrB9SjHb+mjwH9GvcAoFvTbEB8dwvmZjvX1oE+7/lmxYyy1MmlS6rVXLp+Hw38dR4EjxjOQNlSZvo+epWRPIPV00/RMoCLfuEzC2Lg+M0uMc/ghtnvmo9iZqBnv+AF1uaa9iZ+VLnVWkhx4BsywPAggwN/Avp77F/7L3qhmXOO5+IzQNEqX6DLLOFeCxT0mcH9C0Dfd7I++hy9dpdTZ3RuAnzpoJVfp/s5f1VbtCcCHMnrgFKyafIoZ9I+MQCZ//2///cX+9rsTJd8wi4j742CQ7Ldnc3KAs8Ajo8C0NFrtn/xHLWc4D+obDtAavpZa/1Ap8kmyy67pr1xDwD67/7u775U6Kh6Dx46we5TdsoEPGfAz5SjW7/y/J/vqlqPz7Kf7b1HB9CXX/41Tvbb/582bxW/svnTCczTR48fAZD5u4DLJUCY7an4XP4kdoI9PuXv9PNPW9rP16yGeg41ZtDpbFXjOQXJ1ipqzvSbbCBnOX3DMxfgROfGk4/5Vo/d4wLQz1m99dpFgY+jwALQD9D+NQCdsGY0As85ls0EwGTE259TdqZwmv3g/DwVRYZoSjLD8ZEA9J6dkK6UcAb8sRJxWyGboGWwzh5clxjkzwig26MZcxTgafyjXSARQT9peQn99rKnjwLQZ0ke5ysljwJkv330NZVV61b/HWee46/+OUCemTF5yX1T+ADnDQ7vMiI5luYoYtQe6fxNJ5D7xnvKvuC0Cpz3ufPMAuaryMHwrRT2KafmswDoFF7gAqc6wCOnCGV8b1T5JWt9yXso9DNLqP56HBf233tdM2PXnuW0xMPwJy0GGpc4+nO4A4HsXY7QBuOmrHP7NADIz/d83RJAt0eBdUVbo1nZntajTBpzQWy3lCOvrcNeAB1/KzPV3p56yQy62oLmE1SYAYDODkeBz8KzyzwzLwD9tVVb/99DAXry7Mkn+KcsD+8vM0uG9VtbXZy6H7wz56rM1rLg7XPfy2lk4AmB+ue0ndlDi/maAMPAP7L2Jz/5yUtvePygoDBOPA7qxjUA9OmorjeyNaFn3tvFFqiCAZnqQjtyVBWRb3/72y8z595HX4EG8eWZaTgDzz0HXd4AyNApG/hxFWUuCba7lAb3APwVKFjQxAzMTZ+qXdrUSStFOjNA7RvrkPO3DKv6D7NTknfbAPfsl3qsV3L52gENnqW+03RuPKBhP6fX0WkBmHgk/W6P/ctO7NyY8V22DkATf+nZ7bcqbQkY9r3ZQVMnWgD6vpN1D+fo1J1OPdG5EUwBCDbY2GSjYODK5Xu9YI5//a//9csgr+0ZoLp5toXgC8gvZm/XHs1MB7DHfZ/PrLWbPT4D59JF00fbgx8FoOMhk/d4DnYFkA3NqlrnTFV5z8wvITCQLsE+5ZPA19FtVhvZt6uOv+peAPTAReuJb25tk0PZwOkh7cnZKm4GSLHdCki3L+f/6EnpjXw0tQt6BgB9+eX3n46Jcdgr6QJ43Dy/JWbZQ/wzM2CPPpavlX5ZVUNnN32cTTDl79QdqrgZf6wyW6Dz/qd52yvnWfOcPTM/SLYYH5WAKb5UNoDnw4dnsJ7AH7wr3yed4ZLqSAtAf9t6rncvCrwXBRaAfoDSrwHoBAWFtswsM2Y5Szyl7MzP8vPMwq5HuMhVQmtGKmHEKcqAmEcE0GcQQUJqG006jc6pKG/LvVimS532zwigM/hnxkGlmChCnIacm0AhUXKVxr92RsD26HwkgJ4x4awEBJnLwnkvhnrseyaQOo0lSmQ9cqpsQTm71BlNqa3nM2VPBoWI9pQ+DjGfz8HEwJeNzuk8sylzupopyIx4Sh2HAacSkJjTAB9s+ByBREB0vGtP1OWzAOiUa458g0NvBrPcQwWEuScp9xyMeINZVsN7ACDbc3Go1QAHsH3z3e9+9zej6gjnnF98qGwQ50GWotJ0ZmctAIjxcw+l6fY8260A9PgSeiVD6CJlkfj/rFgws1z23PctXnMOgI6nVtHjWFDjdGR67ll1I1DCzBFQaVh8dDoAGdcrA/0Wq/15fab9xylfdgdnOpDB7OypzEFuy7LmfK333rXPZfyAPkmPqC0MYKnSnhxGZEfl0p2JW11bAF252x/96EcvA4+v5yzdIxqh0zVA1ck3ZKHkRONgu7cLQJHTz9plk3Jwkqvf+c53XtpJ3AOAHu2SQdO+m8AVuVQZTbot+yZAk2yivwZEvNd63APwtw1AmKVIq8CTM3yC6wUjZCtUAt77neGC99mQ6Ur0ptmLONln0yxnCgAAIABJREFULbYZ3pc4jfesG97YcwC5tZvRTsHsCvzHl1Sg4ZfBJ1+zfwv0n85y61uJbt8ZXeyzPruKPId8EwtA37Oin15kW1nX+Gp9se3bmemP/lVknGXQ933L5a+awVP2XLKYvld2It5EN8RT3SO7SiU2g11MNhfws/VhdYbt7XicuepcKmfhf1XaADZVXcVM7lVlqTaSvuOjAHTfGyhr9hwFAALQy6r3vNkVtV0RhG84Y/kjrq3XfDSAXgVAekoBP2TzTLKYfH1rs8xqONlos0w+O9HZwbPocObZ+oZP+Xd+53dedDZ79ZkA9OWX38/nZnU1+4SfLzB8nl96xAwiny1Ya/Nmxt/Sy6qmiVcJ7PH3ss39Pv2d6e34O74e2H6pr38/BQ6/coLpggnwLP5PPHmWrOdXd44MgfpVzfD39IGJYZxzXwtAP4da67WLAh9HgQWgH6D9MQCdgZUSL9qtskqcSBj/NkJwW2LH71OZmUYuIZWSTWnElGPQFKRHAdArhUZxq+RepWEY2rM38nzeWwrMZwTQAcMMOALezBlSBD1jy56szGf96hhYl/SQ38ueAtBTyABW+imZKU6cMQwHe3v2uNr7+cdeV2n0Mk8ZnRmg7umeL0pmIA9DEn3QiWJ5yTV7+HDCA88NBj8FtQE8tEcM35uS6/8zEGg62YomF5jg75VqMoseL+uDYXzIqbR9nmcB0PGXyu/Zd/E7814AfWbBFhFsLfHR+paZnaOCFi7JrsNzA17MBdoARS5pG3DJHmWkyAjPASowo7YLnlGvaM5+jn7Pe65Dliw91ttt8iHZSRysnBoyKe/5uhWA7pmtR1lsGcwZ2P6XwWueGTQfRa9TADoDtkwWwIp7tuaM+m3W+XRaTYfC1NHK4DOTo50XPM/n5hBYAPpH7Ybn+t5tBvosk4h3c3ySs+R21RXM1z6XM6AmAJ0uB1Sacv89S7jPyj3kRyXcZcXkiKM7BaCbrwGgT4f2DChEo3u76GaCJfGjKjDhbXQF8jS5ek8A+iEaTuAAzWuRI7ik1l7sGfyYLgsYYJO/13WPwN8M0i0LcTq/A9NnL0+OYTzGsE8CdcjO2duc3yMgOke5mb1wzQzRU+vn/tKt6XeqYvCLmOmP/s8WZE8FEuFPtTMrW7zgXvRK7qMTR3mDTc3eMbuquIEmPpuOYRbIcei6NwA9Ha9qYmyLWdmPHlMm4CV2xaXn7h7P0fTbzVYmgpMEjrNX8Fl6aOXJ8Z7sKrwokJtdMftOH6OTfRiIZcbD0cZwXgNL7d34ne9ht7U33UNgvdeRi86JmbwsCM4zBfhUrcFeplcc28/b+56686yE4RzyQzXwlWjmXrLlfE89z0sWql+883uuzbd3/30UgG6/VPHPrNJgfp/afx7KQp9/2/qTt6Xa2yN4We312HO1DTXTG0uc4Eco89iee9Qe6Msv//rud17LrDbH18gB5xIfIxvwioBxe2iW/6/lRFWg7LeqGzivBb0422WaF2BXefb+5+9kTsE/zsL0M6RreP01gmimbjSpderv9Pv0AXqS5CHBQOb8DAHoBRqyQyYIfyoAZvpZ0SM/Pb194j1V3TELChQEq4oUfrmn0ufru2O9YlFgUeASCiwA/QDVjgHolKCAJsyubCQzY+RY2Z3pgEnpMc9eQX4vytSMMafoYLSPAqDXw7FSTQllghntKO6UdgInIWu+JbD7jAC6vcOQY5wYotaiOUeBEpaAIfuoyHzzLek8AXRKAIVcppCZslTPGAYgA5PBRgl462XP5VylEDIWldQ2c2Tc81W5o8DzjCzn45Jr9sAUXFH0twy2GTEq4tN6cJS5h/YIp+Qs+eX8Fpnq58q62n8B8GaGfKXBZtm1U8/wLAD67M0om2fS75iCvqVL+9dMUc6p6VxnmABQOEvaIzmMzwk+cv7rgWadrH19K8tguGTf7XlPtDBXgvfHP/7xCx+zN+0Hzzoz0ANt63u653t8lr3KKLQev/zlL1+crGb73J639/GeSv3aw/d83RJA99xbXaRMB2s19ZJbyo+99D8FoNsvlbu0z7t3hvhWP/N90xHYM1fNpPYzZXhwOHGICkwjw+q75wxxeK4M9L0ruF53ypEewEXulpFnxv8rG0je5nCiW70XgF6/4QDrKpnQ62/ZAmQ6AJ1HgGptOTi6bg2gxytmZv496paA8zI67Zl4F/73aAB6DkZOzFoIWPeC2M14cVVkgBLvdd0j8NceNU9wZWYq2rP4C1vRLDim0tHkXWCccx1QZ67H/Ax6ry+67ztHB710jWalGEBd/c/NniVAkw6ZjocvpO+a3XMZ8z4vMABYgN9W1Y1OX6l7/BVgbthvtUAyHytTf08Aenp3GdT2Ll9WvbP5ZdhutXO6JR/frv29naMZVOE8sB8EUZSsUDU2+2QGdNXOhE2Rf6sy3WUintKd8bqZ3cn+q184Oz5A2muqhsBuo4+2N+31govsy1sC6IGy+EygufNXf+R8UbOdnveUQENnDvw309nLSJ9Vx67NVz4KQBf4VVtFc/4W6xUPmfZJvLy/TVulv22rmxZANMtQ+7mAIfuP302lQMM+is89MoC+/PKvS9T2fZX5nM9sC+c23kMOzn24rZ4x99wM6Jg8LjA9OTvbt879DPyt/QvZXPCemW39lkSRKDL9b+f87LUTQMf/Zwa6eyxQH79PJ8DDDlUfTh+bulh08bfpB+ZjrTUNXX4B6K/v7/WKRYGPoMAC0A9Q/RiADqic5coC080peoeY9AQOJpg+BZDbmI4BpZ8qA0UgPQqAThjUd5kBUAkUwppiXG8oTo+yw8y3dMw/I4DOeJuZ1hl46E0pUUrbsI9m2Zxb0rnSyRQPhpSIZ6CVOQAdcMUhUyYVMPCt18xMYDQq61dpv/pAvvU7bvV+CleR2LO8Fhpdck3DdmbucKw6gxwCBucJftPeyLD1t+kYoMyVtcAplKIMmPr93//9l2wvM6MwR9XeDIZnAdApwkV8l3Ueb9+7hlUj4YxwlgsAccatVZGmAN/O9iwXtfd7rN/sSdXnFim893Mued00nvCFSvCSE2X9up9KzYq0zenpnvfyrtkzlcMrY4QMrVcmZxNnF3lkDzOG7vm6NYA+dZGipnPabEu0fjSdTgHo9vesplHkewGO896nXjYdVsdKvePVKhYYAtOm0692GUB0P8dn8QMVFYBXZvy2Xm+eo0opQIyCZsy+40//9E9fypjap+mGHG7rel4KbEugJnvtFfuG4wY4ZC9WRvkWAajHMtA5kXLgm91P+os9estrZrwIuiIbDWfslgD6dMYV+EzmW6t7u2qNInCVY7mMXfLz0QD07HDgA13hiy++eJHl6Zl0VkHCtVJzLt7rujfgb/vcx2SYMxS4Za7Xt3PtfwXosD/KCDXn45h96gNm3ovmBbuZAd8Fj89A8qoZ0fPISvK2IFGAYxltzkPgX2XhJ6/1HWUO21dsHINcnn6LY4FL9wKgTx1HFt1PfvKTl0FPiUZmz+X5nCU8/b2ueztH20xNdrOzYaBfCSGAx1lymD+DHWEU3Fblo2h5CgwOuC94kx8H/65/eHvc37PfzPxorZsgtqoI0A1uCaDP4FLfM8vP1yO+ku3ZdvZZbSHQaPZynxUubtkD+aMAdDbBbD0yS9Rn126D7Y/9fsifPEHPacv5e+1O7Fd75Y//+I8//cmf/MmLDhlwWsILX52EF/uoVj34/z20Olt++cu5Mlk3e5aTnXgbXz0/YYFkzvXENWpL4XzW03tWRJzVXA7pHNaMfK36TUk85GN70770PfZZekdted7SmueQfZ+d/9p8CEAXqKcCV0HEgukEMOG7gf/8oFW12VaIwAfn80dzMwDesxtoQ8/lA1wA+uV7fr1zUeDWFFgA+gEKzz4zHP0//OEPXwx4js15HerT7f/bkmaHenv33gQQQ6ySoGaRgoFTmPmjAOiEAaOcoDFzftQrynN9/etf//RHf/RHL4pcoJ352hk0c52KvOZsozBMBwLgRDSmfmYEYeXebp2N+daDjc4Jc7O9WaQ0A5+SbDCI/Z5hdUs6V0IdCMioUtZauRtKQBUbKO0isylLBoPqrVcZ6GgC8OU8dG4NCstHXzl+MgAoSI3oQYGqpDRnxltLSvtOa+D85WjKIK83fDyockrOp3Wq1JP1RL96ent9EaOcUVXIMNfr6JySS88CoB+KHD93z83S+5wl7WGOmwmg41N/9md/9umb3/zmS6ZDYNy55/qQTDr3ns95fQ6iAjycTQ5xctX+zCFjL377299+GX/+53/+EomcQbe3lBeDrUwRPBH/KSsPX2fkAH+cN/wRTTkI3qsU6Tl067W3BtAvuaePeg++5ow06hlNBuJZWx3t2O9b/S1dbKub9Xe8epbQbh+ZF4D+Ubvhub6XEypn07aXJR5f1QM682zJcu1MrVMA+tQn8dHGLYM7kh85p/D39Bl/ew8A3U6bWSMz0OheduGzAOjTWY7Pf+9733sZ9KKyk8xsZDalQYd+r8s9VVbePqxqBH25DD8z8LbSnO/Zu/kYHWaFOEFenMEqOQBUyc7ssloz9Pve0s7vRf+yg8uiK5MeKMDe72zii9sM9MAre2y2aCkI1iwoKX8MGzVbp7LtgVLH+O49AejZJ/bsf/gP/+Fl1FatZ6QHC9gzrmGT790HdH9+GWfJOaqMeefIfW3P0bGs/73feep1AejZwOyvAnDdX7LZWbGv8mGxH9ojAsoCuffaLNt7qnWa/Q2c5rcy6LizwpnvZb+gEXvwvQB0PoHAV7wvPwMaVd3C7Hykp9ATCtBxr7P8fK0gpk5+jfXcfsatAfRavAgeQJP2tn2+vba845Tf2HsP2SvTVtn+HNBZOWwz35L94lzx4TwagF5VmuWXf/105HdEM/wMH8kXX1sFMkEJ99p54FuzYunEJOyfqs7gawWnm33XxE3S0/FJ/hj7bDuTkQUM+YwqoDQXYEPPm9/1+pN/epH/U7bPinr+5zoFsPsfHldVGrpSiYFmZ8d9Bp7nC3CvpwD06fud2egzqcz7A9D5z1cG+p4VX69ZFHh/CiwA/QDNY7YYLQZGWDPcOW22wENKytb5Onv4zNfMvlP9XJmUGRHMiKkHGWNiAeiXHw7gVD3NKLb1heKIB+YWSSajbJZ8vfwbb//OewTQCX73RVmjfEyFjcMhxyunUmV2KSJvvZzTjEpK0wRXtoDKW7/rkveXtVQEYuCe2fPXG/6aALr7nAogI7cAC3NRofXImhHR28oY8TyOwMqQcVhTcFN2Z4nHvZnCzwKgp4wfqj6yd79wmFQhgDMw0JdDcJZw5zAWPW6gP7pnIO/9rmm4vxdobE9Vpj15pge6welS+TlgeY482becLlVK2OuAxt8DVRmK9RI0+4wcqqpf5HyX2T8jq/fS8r1etwD0LyktSCpHwJTreuHZR13HHE7+v9XJZpb95IU5DMyM49UD/b12/Of5PWVXlrVVD2OzPTsDPOc+fS8AnT1U5rs53szRtpc/X7qy00FHd8+xhC7vBaBzBNbGphLus7LKpc92rfc9Swn3ewfQA7bYOICi9oRzy57UEsbsXKSfXQqmXWtv+JxnAdCr1FGWLdlfFiynd1nldM2pP0+QKad/fGXqC2R9gUH1g6dvC9LIX3MqU3YB6Pt2rbNj7Qzr5hzx1zhHM5ijDEj2wS3P0TYTXHJCYAbfUcC6182Sw4CU7GH+jUsDm6PaDGBju/tuNMJ3ZqAHGqnCYQDu36uEe/fEh+He0sPdXwH35voc83Pw+dTmzb3OUvSdpWvrMdtdeGsAXaWg2kCgSb4oPx+zu7d2yrRDZ8WP7c/ZLHOvzb/NntQF/LBfas1Bf3u0Eu75ppZf/nX+Sq5VtYk8zA8iqAPfpT/br3hZZxHvKknGnH+JDkO/b39tcY904Fm+3M+zOiiZmFyOv6XD+53MLUBYApFgdQFr+GztRvbaGJ57+jvZTwHbWwA9/10UzY/nPc5Hut1MvEMbNOMPFURVoAH+O+2UqcfOjHQ/T35AX6ydoO+vAuUC0F/f5+sViwIfRYEFoB+g/ASQgBn1vgByuFJ4ptM1gVKv1qkEzdfVQ6zyTzO7sJ7ghBaGnKNf2agFoF9+RAjuyrMBV2ZkGoFdL/ucgK3R5d94+3feI4BedGiKQj3kKEfOQEq8fV5Whp/fes0Mb99tjRv3UGZzlvh2X/ET2R+Ur1sB6GWQ2+/186mlQr3JKLD+VwYw+s2yx3hRTnvKontlhDGAKduVR6zEdkbenjV9JgB9q4Tvef75Gs6RovgZ3fWllHEwZQklG+irvQcAOBnxlvK5t3ZaeE7nkCHSkPFUuTjP3hnGD2pdYgaM2GP49F5eMXs9AhQC081oGQDEkQCkN0TkTzl97vrd+vULQP+SwoxwEeEFnMyertMwTU+bwYwFOk4el0P8kE6W4V7Li3iec5c8Mzuvqwf6rU/B83/+BHVy+FS1w9O3R6e83Ruwdg71jmWgC+yaAFItQHKunfMd5742GVGQQQFZzt97AehlmAEO0GhbfebcZ7r26wWjyZAh99ir7SHA0yOVcL93AJ0ez/lM12DnVJqTHs3hy6Y0o3tn9twqQdfeGz7vWQD0eEBlUK1Dma8BWIEEBXXToaZzG9+c/piZeTdbU6g8k3Of3N8TaLkA9H27NznDLqDXFTBmnYCuATsB5+e0ctp3B1991dwjwKbADDpn/N59lCHJjnCf6Ybsi5lQc8l9sN3b22hUD3Q8B+8J1GGLF6xjnyabff+tSrijQZUD0IfMQZvO23x2fgLBBYbgkxIn+BJKVqkFzXvYobcG0JML1gk9AvH83HUoa3yC49MOnYDl/HnaLFMnnPws3/JsNZBfmd/J1V56hB7oyy9/Hiehi5BDdBPrXCAQfobXlnRkL/AlCcZxTgODJTzZOwVi2H/TpnY3/T6zuadOHIieHiqoJhAdz4CvGM7JlKvA81pEqlSRbN5T5SrdoMo6Zt9Zxnc+4ZnwMinb371utrOclcHQZSavdNacv+3zT7tlfs/0H6g4XCsOr+FLcN98xSsD/bx9v169KPBeFFgA+gFKz14eleLhfCeEpvJT5N82AnA6Z/08BdDsRzN7jcz+OH7OKeb7OIoXgH75kZhRcEWiVToGrQNUthF2l3/j7d95jwD67Z/6Mb+BElakL6dmPdrNlNRbAehRq6j6jFzGXH3KgJcUtJmxMUvDzkyM+tdzHDDcp2F2ifH7bAD6ubtzKtbTIQFAz/CeThuvz7CgbDN6OE0Mzpv3yiY/9zlz3Fae0SyyliFnkG/dO2dKfcll29tzgSMCOU5dGT72dxn8MkjqR20m25PX9rFy+N/61rdeSiC+dT9vM5rSI44ZaufQkfHH0CyjwX4p4IIM+73f+72XwRDjnLInzLfM1pkGtPV7r17pHAI5FM2zdymaHyplOJ166WSzbN0MZEwvy8GXftDfe+08b6L7PwpAn86LnEzX2HPn7M+PeO1c56kv+/vMCi6wL1DuI+71Pb9znsVtJay993EMQNeWZ5t9UtDwJTrA3vvxurmnCyowO5/vBaDPcrpl78xy0fHEc57rmq+dGZ1AlsAgNPrud7/7m/GaLL3mPV3yWfcOoLO/As3p9zmj7VFO3oJOp2/g1PmYuuDkXdfm42zhWWJZEK8zTV8q65demUO9n/dmfu1d62025uQpez9jvm5WhgCgO6eAPXbODNwsIw8d8K0ydjnoZ0sWNhkwgfOeDTRL1+65vwWg76HSly0x8sckq+37aYcG3pwToL3vDr76qqlPCYx0Ntgr7JZ0XPwUcN2wjwIvrx0oUxnkyqaXOWoGSAdQC+5I/uCftwDQo42S+9lvbBF+DffjrJXB6kzhH7JItUp0pmYA6qXr85b33RpA50eJ35SNjt/6edoLW3tkBvbOykJTfkx/s58nADfB8oJ+8ylP3jX5LhlWogmeqff5PfdAX37583Y+eT5L9PM3WmOzc4yH4VvOZe0ntISYZduvxW/jG7WEdE74uOge7GZ+mpmdrtWABArJIoD9Atj4S1+7fBewW4vAH//4xy8zXlhVr1ml7rXPOqazbfWXPmf7+vn79Ds4k+mI1mC2VvCefAkLQH9thdb/FwU+jgILQD9A+xlBNEvyUGCnEpTj6FDW+VSI5utm9kZ9kuacEj6/ZwHobzsglbLJeJ7OGfROEa2vS8b82771tu9eAPpt6XvNT/9oAN2zbDPz8bUGcL/ePM7INOAoeZRWSvUsvS/ifhp0lzjPP2cAnYyJ5s6yjDHOTIaEoAaGj3WZkcKcTKL4ZTxwTNTiw1xpydbkkvW45p7vs5Kl9pVsegPwCwyurx8ANEMNL1a+q/KNlUX0jCKljz3XBFRkBxZtzQAhtxvuowoZSnP+wR/8wctgQM5emZc4wRiHs9JJGSTOf2XDLqXxzByrlFiZVmRYrRQEtjivtcu4RXZqzzBb0HDWvBdwn2OgCicZ3uYA9ByJWzC936dO5udZqn0GUpRha1+mm80KNe3HjwLQ02XsD3SpvKe9+OyXdZhZTFOP7oznfM7By5Hy7Bea5HDCM2cPzL384BiADkgIIDTPfuh4wK2ubXASZ338z3e+F4DunHP6GfjwBDvfqg9dg3Yc4gEseIErUPfb3/72p8YC0N9GbXylcs70svgw+TMD46dv4JROtgXkpz7ztjv97XfjixOAo4NV2tVz0B9qU1KPYvO1+07PjEuytfZ1nPqXXHTpSkcDsKqwxcaZFefmWrmHwKZ6nqc7VZ6VTuPezq1OtAD0fas49/nsU4tnTTt0W0Vo36df/qoAHwEY2S30zc6zfcPmYkOY/R7/3ytj997dTACh1wWKmdksBcuSx/GYWwHoyRPBKWxWg72afoVGszId+pQgUDsuwPqeTNK99DnndbcG0J37dHD2SAC1n7uO2STTNtmWyp5ypJ+nPbL1K09d+BjvejQAffnlz9npn14C/MpeljwgCY9fxEze1Y6RfAecS87gdymz2nxNXmb9Zmsq90T3UMUCH8mv4e98QHwyhnui36sKg4fsuTz7r371q98MOkHVTbZV6ubnTdzlkA9hWyliZs0f+3lbgbizSk/MNrMGBSui0SrhvmeV12sWBT6WAgtAP0D/GYFKGcpBWz/lmOw2u+M1xSgGu3XeHirTE/M2LwD9bYdkm4FUtL+/TxDgvY20tzzVAtDfQr33fe89AOj2euWcppFH0bSXyqApMyNeVXAJZY/Ry/jNAK7SxqVK9ucMoFfSvB5LjIiZ6RBt7dTZO5yDT2lDI8OH8cPImBHp9wCgT4PXWgsOECRgALkzmMjYZCLAkrHUkOHBsDMYfFMuzlNceS5nTfbRL3/5y0+/+MUvXjJHZrR/EdC+E7ikJL7+gWjIQOPwMV/iMAbOlRUuunq2sHgrgG6/cJjRRZr7Ge0qcz8Bs1nJ5hYcjyEYWCDApmwc2Sb24q0uPKqyrLM8q7WfGXvHjOH20CFj+FD5xAmMTZ43z9hHAei13vDs9kOZ+Rx3z37Ze/Y7sJgjeTp+0MNZd84BrRw0wCK84dkvtCgrDRjmd3Qy7w0MOgag4931BjYHIKgUggfc6nKu01HMArDIE5lw1vm9AHSZIT/72c9eRq1H3BtecA/yd+p26BSvAwJ+85vffGlXYv4oAGPv/rj3DPRDwF8yPuCPDrH1CRx7froC/cHAxwPn8znspdtrr3Pfs8UVflhQI7mao3r2d/bztSvZJGd9rr1Z9jdefsmVHESvwPQA9XRD8ywDPKsDTl2GXJnZYc71uRnyC0Dft4pzPaa94N3TXxYfe0+7xv0AXgTFCsSga3ZPzvYMHpvJF9e+RzSasm+CUAAYe5VNPqtE3BJAtxYCVPglDfoVAN2gN0z7zXmmexjuc1bg3LdDrvuqWwPokw9Zpxkkfyhr9ZCNMu2S5MfWNznPxiFwfdox8/MmNR8RQHf/ZRgvv/zps1HbRr4W/gi+kAZ/QTaCJIUSFgqWK4j82ryswGYznpruwW9SdT26Pbslv497c1/ul72x57K3S0hhJ8wkoQD0ztb0KR3CcCYw3lmbASsz0Cs8ofO3Dbo/lCzpb/hjLUtmuX0+wVXCfc+Kr9csCrw/BRaA/grNp4L/2vIcEzbbv59SpCYz7/sWgP4a5V///wyK2L56q8S+/mkf/4oFoH/8Guy9g3sA0N3rLCk9y2FtHRfHFMppiAWav0XB/pwBdEp8Jc05ICj7lW3itCmKHyhRNroZvVPORfYrPW4AgSs1fe3I4b37fPu6WZYUkAXQFhVs5iguMwgtAikrbVWWo9JW+pMrWc94mkbP1hlQoIGSgsqU/fSnP30JSpgZ2WjIcOMU43wS6dxgqMnuN19SslTktL5VhvWcZcbru3UpLTu/Ux/pZ/+bQXgzYOAt3/fae9EoRzPj74//+I8//dEf/dHLfGkm2WvfmQNl8qxD/OvU5xziWXudW4f0M3/7KAC9qHq81J4+1HNxD00f8TX2HnCHw1YWVpVSzHhLwUn4gYAagwPp2S9lXckDwUGcUIHL/r4XCDsGoHNGlaVq/uf//J+/lGcVPLM3O+QS+jvjs6IHOfKTn/zkZeDn7wWgK4H5gx/84GXYV/Ej+tA9yN8pc5ML7s1Z+ZM/+ZMX/my+JX++ZH2377l3AH3KoUPPe65NCXxi59Mh6EaVh8fXr3nRGWbFFkGMAWH1nS5Ac857A2/23ut0LAPZynrHzy+5tvrAIfumNZufP9dpOs8nYH5M5zx1nwtA37+KM+jx1Fna/4nXe+UEfOypQ2BKZ+MttvBrdzwrnUw7fgu29jm3BtArJ09PwK8C0PEWZ5ltamZjHeqhfEtanaLlrQH0uU5TFr+2x7vn12yTY7zr0Ptfk0GPBqDPZ19++dc4xq/72wOmC+pno2pJYXY+yzqX+Vy1mQDqS2Te63f0ZRsm5wGvSPcQjFrbPdWd2HNVWuSPYWcYQPQ9l2A5zx3VDEO9AAAgAElEQVRAj08VzLIF0A+B5vlQZqDKDKSvMt1sM3IILJ9Btdv3TD/NDHiZ1QLQYgHoe1Z8vWZR4P0psAD096f52d+4APSzSfb0b1gA+uMs8b0A6PdGsc8BQJ8Gtej0lHgOCJHBeLt5GjqMw0AKoAcgaGYz5wCVUQggYQgxLspCNnNcpNzvBU2utT9yFpQV636Be4DlggTQoijnbZ/Q6bQCzgDP9UNn9FWyWZbQdJrmxGFsADb6HlHNlRBUapFRWU90dK5UJwDGdwUIyejI+NnrPBYIAaBjCKooEFDv2a8BoF9rfa71OQxGgQ6GPacUfgEd9w7QXIsGfc5HAehlWeMnwJDaInwumdYcP4YzXtlyexGfLfBIudFaOshYfvZLNieZYOBpl7RWOAago1/ZIGafv60Qcgv6BqBbV7qvIKwf/vCHn370ox+9OO/fC0AXmPX973//0/e+970XOZPji6zg9DPOCVS4Ba2mMz0HILn5L//lv/zNvrhluf1rPNMjAOjXeM4+Q6nodECBlVWZqQz/tb7LOZoVjehDZdjSh+p/WjCS3/18aZWpY/c9ncnOiwAcvEQrmme4FoD+DKv4a8DnEGB9K4DpWlS7NYA+AzfpnviIwG+8xXlusBFm9vS1nu/Sz7k1gH7pfX3E+x4ZQP8Iem2/89798s7kbJvHJ1HJdL4Q8vZ3fud3XhIGageoktR7XXQceo/BXuU70XLPTI8G7JcZX5LDXgCdD2m2usOX+KMMvPFQ4Jzn3oLp24CpY5nlMwt9/nysTa/XHAtwmftqAejvtRvX9ywKnE+BBaCfT7N3f8e9C+pJEEoZJ1vlFTkFZEURkIzxr3/96y9ZEECRykqa94IU7078O/3CBaDf6cIcuK0FoB9eq88BQJ+ZMJyhgaqc/mWL4o2cmJXWlC3GsGHgMBjqeQdEJwsYHJWPZQgxeox+NuOpOUMrp/0eUf8T1AacA6sLEsiAY8QBWOvBBYDNUGHczMxtRpRsSoORV2a+4IEZhY4eRVo3AzjQGS2BPGb0R2+gGrpWktv99BozYL3M9b1gg88W4W347pxKHEtvLeF+j9yOEQiYQTvroVqAYa320uwen+uSe/ooAL1MIGcNP+GAMADpz37hBTlWZCvET8wyENAGXQQopY8KqHn2SyBBjiflGeOZ5r169gLQD++SCaBzThZkRWbbi+huvqSCybX35XQGuh/ZRY1LWpRc+/5Ofd7nBqDTF+hHBl2GzmA4h9e86Gd4Y6WGZ0sbOko9Oefs52vrjvUepycIfqrfKR3tGa4FoD/DKv4aQJ9B0JOn3vMT3hpAB1DFR/iiqpiBr2R3mgOKrs0/LqX9AtC/pNwC0C/dRb9+37375ekP+ZjoqmyghgCXbKcJVEvceK+z6v7cF18Mn036D/xAJRrJDOnU9Qd3f3uuWt6VfIJX4VlGvphtENQW0N4Lps+WvLPFWz/PBJGZae45DtF6Aeh7Vni9ZlHg4ymwAPSPX4NX7+DeBfV8gAWgv7qcV3nBAtCvQsZ3+ZAFoB8m8+cCoOcMzqDhIAXilnFkptgHInNyV7acQzEA3QycrY84gLYS2gDM6cCXkTcB6mPK+rUPwMzYAIQD8vQf1teKoWQwmhhIgTyAnQwJhg6Qy+tnLyzZlEAywQEcriKUp5MdXSoBhp6B8M6ezGjjD//wD1/K5vtc90WuBnL7XuCvLD2zgISyCdF4zzUNQmsMvAvEe8YM9PqGcobL2G//Wddb9kDfsxbv/ZqPAtDxhMAW+15p67/5m7954RHPfjmf+IIzK9ho9u3FT8vOF0SDpwCpnMtnvwT+VMEEH5u9WheA/rbVnwA6GV4FDkELyWwz0PFerkpFTlD02hnF137Wzw1A5zxWNUeVHny8rHC8/drXDDzEJ+vnTnebDt5tW5hr3gfgvJYHgny0fTEA6c9wLQD9GVbx18+wLb/9XgDTWyh4awA9Ow8vmbza74Kz6hF8b5n6C0D/clctAP0tJ+z+AfRTGd4SBCQk1P+8CjB+fy9fER0nX485PxHfDLuFTWcAz92Xwf+z58KfBPM0DrVTOMXHX2vptgXXo9k2wGpW3zj0nkPPsgD0PSu8XrMo8PEUWAD6x6/Bq3fwLAA6Z5MSr1/72tde+jNe4th7lVhveAFhN8sKv9ZD6A1f9ea3ngLQgRnoDDSKzrcqxXfJg6BzRlYRyikal3zevb9nAeiHV+jRAfQcK9OZwECfTsnKRpkZDJzuRQXLjKyMO+c2EFzmuKzzMnIYNkBYQwY7oA5QrMyV7O4MBM5OADMjwwxMqowePlt/ptmPrsjZt2ZVcKDkSPGc9apV0tz9GkBrGdoN9wn4MgBhXd5bKS+ZtMB1hh6aGLPUGNC74TuUuzLIy+gCyFX1pMonvh+QxmAD5rcW1kbEcxmElX1nyFmTSnGh3+w7OHd2ZbStC9Bulkp9xgx0+yd5yRnOuG3ce4bjtWXGRwHo9lxR9ngLEMYZcD/PfunRm5NF8MYsoe28xYcEydRrTwDNs18CfqIFR5nf6d7mvcDpaxnolXGvhLtALwFbt7rmelbCXfn2jyzhTnbQtdEVnR+px/it1ulan3sKQKcnpSupdiJggU1Z/85r3cOlnzPLfs6+mafOHudx5UvxcS1p6CTXzkC/9Jmu/T56We148JKCHAUvPsP1iAA6/vWnf/qnL8FX93g9AnB9L3S7NYB+L8957n0sAP1Lii0A/dzd89uvv3e/PNuQD8ZQtTD/CBuR3irJgp+IX4Uez9fELzMDYGZG9dZPdIgfT58Yam0DbcoCN0tyKFGi4GYBzoZ7yj8EQC9xgk/r2a8FoD/7Cq/nexYKLAD9AVby3gX1JOGpDHRGcxl+wApCvLHXsXfL5RIVH6jvvqYj5Jbfe8lnnwLQPQfHEmcEpags1XMcqJfc09732AeV+eLYnaDeMxrJC0A/vDMeGUCfpf04KypnZ60B3QHegVtmDlHAKhCH8VA/dDMHfOVVObCKuPW3CUpz2pdNySgq09rnA5QAzmaf15Adh585c2Znruyf2a/pEh5cb9rukeMXSO2+AMllnQsUmJlPgOoMpAm8oEWGnhlIW/AP4ykAneFXhqnZ9zDG0AbtAzbQ4/d+7/deAonM/ue+9MfiqK7kOrpOmqF7YLD7A6JXFn8b/NPuxpPLBrYe9gS6mLdZLHt55T2/zn4JIACkX1Iq+p6f75x7+ygAvfKZzo0z5xzY13TGZ7+c8XgmZ1AtF8wzAwE/xpcA6c7ls1/0q2iBd9IHK5m8V786BqArAcm5Ve/5+igC0PHPW13JmYIifvnLX76A54Z9/xE90BeAfqvV/vRbWY1kup7zxs9//vPf2A7OP/umKhS3DODY+6QFYZOHBj2rKgWnyvrTSQqupCMWNImvP+NFb4hG1q0ysvcK3p67Bo8EoDtHglAA6Ibg0Xu4tlmA95bNfA80OnYPC0A/TJkFoH9JlwWgv+0E37tffq4vn9N/+S//5TcDL80vzK8i6cKg2+c7MbMdsh9KHsgvvk0wmz6x6espiaS2WlXlc0+q7ahISPfhO2GfmeEDJZG4r3wzfDDPfi0A/dlXeD3fs1BgAegPsJL3LqgnCU8B6AQv4ISxTFDnXDBfAt5ce+lmVB6BPXuX7HU8Xvuejn3eKQDdfVceOTqjsYj/e6Azh1IZUsC+HCnme6PzNdZzAeiHqfjoAHr9zRkGniVAF1DeYCQEmpdRBJzw2jJwzIDhzqysZ2Ak4BsQMjPagQUiigHAHPhF8PoZ2BzPkqHl/YYz1nkLDC6Di3HU+fP+c88fGsxS5UD9CZoXAQ28mhVHOL5nBnoAM7r87d/+7W+Gz/b8Msq9fwLoGVtmdEYTA4/jiOUIBPTUS8vscyqJX8auiGwA6OxlBZAp6rke82bGZmCUedLLfc6KAzOL7hp85N4+I4dmUeqzRPC5++jenu3c+/koAH1G9Ds7zoL97dw8+4Vv5eyhU9SP2jwzH5z5gFfn89kvfCxaoNEleuxrADr+irfi48DzjwDQv/jii0/GAtCfb0cfy0AHoAdIm+3B+mPSdT76IgsLTjRz+BZYdqqsP36dPoOPV1kH73rGa5aKRydrh050vGe4HgVAL7D293//919K6N8rgL4thfsMe+SWz7AA9AWgv7a/FoD+GoVO///e/fJ0h5I0BBD/4he/+CTw1CyoOMBbkG0tn/g8+IgCrP2v6lV8RdPHNDPSt+B5+hv7tGQS38kHVtJHSQx8VwII86eZJX+pSqOSKp9Pdh5d4dmvBaA/+wqv53sWCiwA/QFWknApekx5WwIIKGPW1/Xf/bt/9+mv/uqvXhwJCTUCbQIvevf94Ac/+PT973//BYCpvyuByXj6N//m37zMb+3ddwpAJxgDIwAURbeZ7wHY5ewoEg/4su3ldE9b5RSAbu3LnozOOVTvgc6cJGUw2Q/PDrwsAP35APT6RpoZKQCHHKCBxuZKB5v9v9LiKFLWnLlMKtlUQNqZ5TypxxgJAGZ4yNJW0l0PTQZKw5mqugcAHT9w1mRsMo4ykspIZyTNAJa9AGiOGgaaoX9VZdtlnUcXDuFAbbx1W/p3C6DrBQpIRzeyzkCTDD3yq+80B+Kjj+AAdPwX/+JfvHyP72t4rgB5pcIYlAYazl7zaFZ2K15V4Bdj7t4Cv+5JLn2u96KSQZUTZEwWzIE3fPe73/30ne9852Um+wIPVGpwVpxd7xeJ3+BAUE71G9/4xsve6yw7p+taFLg1BU4B6PFSvNjeFJhEfgHAbnWRD1U5MbOHfvrTn74MTrmPykAvi8ezs8Ua9+jom5lD29Kct1q3Sz/3GID+n//zf/6NvcButO7ZlJy9H32ha9W1zJVJVTEHDz92zYytnNFe+4yVazzX1C9npbd7sE+vsYceAUCfFQBVZwJY4F/O00df9sdslVSlLDbAs+yRW9J4AeiHqbsy0L+kywLQ33YC790vX1s9vIBfZALo/Cl8JvR8vLV2f2Z+D/qKmU+8alZ8SlufeHx69hjPN5afpaBu38Unhm5zsJXZwrNSquzzdGl2xmxB+LZVu/93LwD9/tdo3eGiwIsd8/fPaqE90frKrtMfzeBsrT8axxFB82d/9mefvvnNb75kdWec3iOADkQpGp9grn8q4bgXsLnlsgJlyorUU/OeM6NPAehAuko51783BeQe6AzA43DleBWwMDNKntE4XgD64VP7yBnolWlnhODHgeYME9nWylCZ/b/BoOH0ZYhUhYHBgu8AJQKYndmZoTOpN0s2+y4lsIz6ZvpO98N4ySnrO8s4nwYRw4ihFLjuNTPCeA+v9T3TGAIeAtFlxruPnKMCeAqaIacmqF3WEZlFRlSKfdun3LN7Lcc0gKIyp2bfk3GHnvX0AvDgN5W190w55wWg6T0KvPRdM/DBZ1kn34NG+JXPFKSGTmXTo9e6FgX0cPuf//N/vuhnzmJBH3h/pVEB4rWGsW8WgL72zb1S4BiAzgYpO2UGGQFdTgGEb33OWZKffotfO2sGPeIjAHSVVgpM9eyz0smpct1vpcUl7ycfOSjTtWc1GPrBvV2nAPTsRvPeDO/3ej58vepBsqrpdILu6Dynyo9OB/S2j+h73ft7f88sATsB0/e+j1t8370D6BIqthWw+DzwsFsGQu2lNX6VreQ+q1BA5txjcNLe53qv1y0A/TClF4D+JV0WgP6203jvfvlZhYs8ql2dGWhdJrh9kB6L19JT8hfNdn9ek1+qcu5V7fNdeM4E7QPSVdSpQmMt7vip+G3KkOdHmn4afpt8OPw5x/xhb1vB+3z3AtDvc13WXS0KbCmwAPQH2BMcrTn6OWoTQmZZdsqcGEUOM0bvEUAHOiWQCeopFO8B2BVxFy31ED9WqvcetswpAJ3CkqMsOpdxcg90BhqKeDfs3yLhAWMLQP//v5Qv4sx49uuRAXTgcCAZhbey5UqYz97m+HCZFM5kmd9mg3Fg5iCqz3atFnrf3AdF9QKaAfP1G6+0+yyZzkgxAA4zGGhWfLDPBA3J2AYUex2+B0Dec7kPWbOe3xygb0aHnMkcX5VfN/s9Q8395DT2fNHVDEwn+wzPuO2tValTn1VmvYAABphn47iewAH+12cw4KJX/drLACarKsfuGdDHAKTPXukMyXUtCqgGAdQzVF4oyNH+VNnH0GeU8zenwwLQ1765VwocA9BVwJoBj9te67d6npyBAavODgem4foIAJ0tlg1DbiYXyPN7kwvuc8qtsrbJynvI3N7um1MA+rQbC3KzJ/fqLLfaoz7XvaXbmacjmM5z7Jqg+eeW07AF0m+5Pu/12Y8AoM9sQjpu/OEeqtywfYA4BasKvv1n/+yfvYzPoQ/uW/fpAtAXgP7aHloA+msUOv3/e/fLz7LqfEC1/jOzUfmqDIl4Adx8Hvw/+YFmsCKdtkC3CaT7+yzZPn00/l7VRXM+FXvPZ1WFlswpkcPMF2XQ6/MLH/KHvW0F7/PdC0C/z3VZd7UosKXAAtAfYE8AQXLsKztb6RWzjDiAmwGMcd0rgK6Uy4w0vwcwdy4/sEU2/7e+9a0XIP2eS4ufAtA5P++ZzrJPlef5+te//tI64NkzOlcG+mEm+8gAOsAVaGZwpMuEU47ZzxkuDAnBIWV7CRzJCcQhNMF0hkpGSW04DlFtOlqBzQHIAF+yoeG+ZMKWme51DBjvmeVbAXsyYw33VlbK3qw0e9tzi2o2A9L7bs/hMwPOVZvwu3kGUM2gmUr1Zmj5zMrUk4EBk2SJK3pUZp3Den4PY2yWCI2mRUzjo76LLC2D2MyICVwHwP/u7/7uyxDwM0uc3RtQ8gDqzFPeIn7g7Nn7QD37s5YN9owe0eYZHLMA9KfcCk/xUMcAdLx4ltZ9r/LLE1SMd+e0E5TyEQC64K6che7p3gKC50as/UmVbmSayvAxAGf3dh0D0H/2s599pfx3ts49PAM65/w1C7oTjE13oP+t6/OgwL0D6FpfzMCFybvuIYjd/RRcbHaOVFsUdI/Xr+s0BRaAfpg+KwP9S7osAP1tXOSR/PL2fb4OcwHf/FX1IGfDsl1ne8LwhCkr/I2M4Puosmnv4WPy8zYgsN99TgHkfGN4ucGnAsswallGr2cvB9y/bbUe590LQH+ctVp3+nlTYAHoD7D+MuWUXOHQl5Unw7iyKIz0AAqRuQm6nEz1Qf/Vr3716cc//vHL8Bll63k/A7+xFzg5RraZkSgLsfs2e457vtCCkQbU5eyekXj3BvajM/qW9Ym+lB975N7pPEvlc+TV+6bytve8Ry65twA6TmlZtM6iofeyZ67XMnAR0GIAAZ/9yoBTScPe1de0IaiiMt/4m8xfw8/3cFnH+hwDqWVIK13u59mvSfRsASJ4bplfeE0ZFpVOz1jZ+3wTSLDHysgr0pgizihi6JUVj+azXKjsc8FCX/va115KrFfKa28JWnwIaO65zb4vujCUWkNAdvvcXNuOLV/dgiM+E1CBtqKlPSP5BUhnWFVy3ucnB31nTmw0P8a7Z7kx9Jk9qOOnvo9MxKcMBt4sNbZKuO/drc/9OlH8VU5w3uhnglroX86VUr6drwJk7OHaHchcLyDHDNgSZKYvKbmQjFzlS597H93L09EhCwLBg//rf/2vn/72b//2JVDs3i5noqxfzrgqqgBd3mrPbJ8VDf76r//6ZaDLzLa5N7rM+yFv6R5krzlHJWflPZRs3tIuunLGypZKZ9ZC4J4vOolM81rG0EnQ+F7pfM+0fOR7o2f/t//23z793d/93ctMJxcwR0/AqwSsfuMb33ipSnPLVnEF86IlfvXFF1+8+ID+5m/+5q7JOytmOEv0IUkieHuJInf9AB98c/gm+c22Nv+P//E/XvYhOU4vJQPYTGwllbriUey/Z77IFX6YkpCcz2QLOmWjogs/jH1nfka64FHtEbbL9L8I+rc/sqvvzf9yD3v0kfzyWzyAPOJPoVvxdWS7klElL5hnIOMMFi1gtGSMqa/NqosF2BagRQ9N3vGNhUOQic5cfKl+615/DwFd77nfrIdAZUMyR3oD3UEgJr2hhJfoeQ/Vl96TRuu7FgXugQILQL+HVXjlHmYGK8WvbEIz8CWDfZbe2gIRFMVf/OIXn37+85+/GHH1Iie4rqkochjXW8VMgaewUtQobPd8oWV9einSnCGNewPQJ50pP9EZre+dzhSnyvXIyqiMj/ne6HyN/eqcUrbrl51yZHZm0cAAsmTM2ofPfuFrGfiURDyKg9Rsj2TMoguHr6ACP9/D5ZzVSoPCG/gKQK5NhVmABPBrZqLP0uVF2V5SnmoC4fiBe2rMXlP2HaeJAdibJbXQtOxYe3DyvD103vL7ysabPVNZ9rNk+2sBAxOUmKV6Z4AA8HEGOHGqTdC8rP9TfXlnjzA0Ia983zRYfE/gQ6XFnj3gZ8+6r9f8NgWcrZxyzhiej7/Zy+la5qLpyTlnpNYHZgEvDfyuNid4Hj6Bn3AsrGtR4NYUsIfTWexJwDlnjoyVe7vqkasNCoccMCCAeG8g2N5nQgcghEHWO98TpNr7Oe/9upnRmbMSXzHIynu7pm5DBhcozOl7zxc6T/2gNj30E39f1+dBATY4ftlgo6cb0wMExglcBQpXJreg0mtSaGYCAkuAZMBzgOo9X85RLa3wdYEo2cb3GPBzb7Qkl+ijDUHIqnmRX4KF8SP2noCzAjxVYHx2IAZd6DUN9KjCGVrli2FLziCza+sR97Bf2Cf5C/iEtefhfzGzmyuhTUfgJzCAnOv6NQUeyS/vfutRXhBJ8ohvPh+9MzBbEFbhcFYwLMv82D4IVM+XFGCOt8wKh/nF+ProoJPfe+2syPg57Tm6QvaWAPvpU5PYJ9nFcBbTHVYlxM9ph6xnvRcKLAD9XlbixH0QeBP0mI5/gqaswW023IweozyLQKUsYshlPwI2Kp1ifqui6N4IYAakMcF+93PPl2efmV6HSv/ey/0fonO0fgQ6T0DgnktfXmO9nd0ATGcv5ciMDmWrAIzLohWJ+ezXzMxnwOFRGfkMuIx8dGHcG36+h8tZqyQWBy/nlAGEDSA3B6ZbZwEis6fUNfZ9DjIyov7o9ts0fIAh05kSbzZzoJQdSybM1g976Ox7p8HVz74T/7SOBRGUmY8GpwJlptPPHul+BQVUVt1+KfjAjNYcbUb9UH3Pa4bF7BM2I6/LwGRYeo6MO4ZevSM/t9Jie/bD5/oaZ6/zNx0V9leBHu379r69BRBS+h3vKEDEzKlZNRJntL1+7Yzaz3W91nOfpgCeW5UrDp2qHd0jgOl8ccIZ+HRVT8zXBgQEulRtRqDVlB/3vKcCpMh4NEq3uldgd6sDpL/Qo+/5wttnBaIcxpUived7X/d2PQrQJYGWVU+irwZSOH8yyVT9k9k5e5FfO4B8nqPpmL/HQKhJfTp3PL1ganYKnn6PAT/X2znX+SR2WZUq8UxyuyBvsn0GdQaUml+zl65zdx/3KdElf4zKT/kc/K3qYgKf8jnQxd/qF/24Jz7+zTOxg19KGza6DXrwgxb8zueSj8AeWdevKfBIfnn3OwM98xFtfUXtiZlwMasXFhhuDl9Ah1mafWaZOzdTB+KbyceePyz7eL6vhJJry8NH2Lt0BXyJ7sDeKMCB/lDLXroDv8D0RT3Cs617XBR4JgosAP2ZVnPzLNOROx0/GHGgBodKpXrM13A4lZWxzc6YfQzvkeyBR1vhfa9C/NHpPHsXnur7fI975Zx7AqykhHIElk1jpkQWzMJgKevaz89+zcACSmIGPl4FMAKGMvTRouzie6FL5b+LaK8ElueYADrjoQCn9wRcM5bcX0ZRUfccKAU5udfKaM0KJufsvRmoFYhodqY9e4bSOZ85X5vcYNRV3QSYHqiIxhll5ms4O9AnB5R78V0FQfj9XmXCpTRe73t/CtjPgea1JRCMYzCOOfAEVAmwusY5ev8nXN/4qBTIUVaVGNnWBv57bxebpUA1dk3l3M3XBgRm6UuyPsfkvdFkez9smikjA9LpWPcclDP1mCrT3Duts2WaP2dn8L2v1a3uj22jFYvgOAOvCJTAoyqZDZwrU0+Qyy30yvRnIJlWS4aqIvd8OTPp3OZsFAE/l9op9/y81743a17gMRlOv6y9lr0pKKGqaBNMf/aWVDPxhI0nsIC/wfB7vhh2cT6HZw0ssA8KkuQTjjeY2dQFjTt7VSvw87reRoGP8ssfu+upY7m32o/NVrH5i/CSkjMKGveebdb5DBrfAuj4t8FPc89Jam9b5cvfTVfAlwxyOr3BDKMp4ZFfoBaGz863L6fmeueiwO0osAD029H2wz95AqwcXynQhGFlsxkn11agZ1bGjID+cIK8cgNbx4eX38KgvRYdnoHOk8b3TOu3rBkFs0hPZy+w1cz5WzZ+GVScmn5+9osCXtbvli4U8By+0YVBdy90mVVAKuXFCGV0ZCCUCV1G0nsqudto45nJXTUThpB7LNPj0j5vs+T6BNO32ViX7udkyKxYgM6zdyR5Fsh4DdAkI9F3umaU9LPyqUvXZ73vMgrMEoB4hwAXRrKZI68MEI7OmdV42betdy0K7KfArKhgTwpYAsDYp/d24ffxZ8665JlMxWv3T+TckiFi0Flc9x4Y7B7RIflIVqZz0rGuETR9yz0xy7k/Aq3TDw7Zk7ek0/rs+6EAPXi2A6KvZus4fwLkgFIAKXZBAMQtnqAz4x4KQBWkd88XetDv4+uTp19qp9zz81773qz5rFo5W46R7RPUKpmGLLi2vLz2c73186JL1RrJcX4Y5yJ7ONk4A+Hf03Z/6zPufT8eVaCkYIvZetPZy49hf0SLUy3R9n7v5/66j/LLn6L7BNFnJb5DJdwncJ7vZyafBerSy2fVwfj5TChZwYVfXRV2Bb5Ef2BzzfWA1dRmAr9Od3h2vv2584z1/PdJgQWg3+e6XOWuJnhdVBnnLAFIuGG+9SVh1FGqrwEOTCfHIzg8JrGn89sZybcAACAASURBVOMqi3DDD3lkOiPLI9H6LctonYo6dfZmabXOYE7ggMDPwUlQFjfaTLqgT3QJJC3g5xrZxW9Zy947eat7z9DgtMhoMBdhe6vskteMIv+vvPsEt6N9ZbPst0udBNtAnhze06i6hoK/pfMsgT8jca/xXZNWaDi/6xr7Z33GooA9lnE8W93gIc5jGVgrUn/tlfemwAyKsh8LwLJP7+0KfIpHB7qYr2HPzOeNDpxc5NFWH7g32nQ/6JDNV8Zrsv8a8vKWz/1IQdhbOnwuNs4t1/8RPxv/rNITXlHfWDLf+Quc4nN5LxBhZpy6t3u+ZklgfH2CL5faKff8vLe4t5npOkEYezMZYJ5txa4tL2/xXG/9zOhirlUNn0N0yX6fQdnPSJf8UtP/UqVEPGmCn9HiXvwvb90DH/n+j/LL7/EVzT1xyF+UXTABdz8fqrozfV9bHT3gd+lHX12VWbEU3/Z7a+Eczgz+SfeP3NPruxcFPkcKLAD9c1z19cyLAosCiwKLAosCiwKLAosCiwKLAosCiwKLAosCiwKLAosCiwKLAosCiwKLAosCiwKLAosCiwKLAl+hwALQ16ZYFFgUWBRYFFgUWBRYFFgUWBRYFFgUWBRYFFgUWBRYFFgUWBRYFFgUWBRYFFgUWBRYFFgUWBRYFFgUUEX57x+txvZatkWBRYFFgUWBRYFFgUWBRYFFgUWBRYFFgUWBRYFFgUWBRYFFgUWBRYFFgUWBRYFFgUWBRYFFgUWBRYEbUGAB6Dcg6vrIRYFFgUWBRYFFgUWBRYFFgUWBRYFFgUWBRYFFgUWBRYFFgUWBRYFFgUWBRYFFgUWBRYFFgUWBRYHHo8AC0B9vzdYdLwosCiwKLAosCiwKLAosCiwKLAosCiwKLAosCiwKLAosCiwKLAosCiwKLAosCiwKLAosCiwKLArcgAILQL8BUddHLgosCiwKLAosCiwKLAosCiwKLAosCiwKLAosCiwKLAosCiwKLAosCiwKLAosCiwKLAosCiwKLAo8HgUWgP54a7bueFFgUWBRYFFgUWBRYFFgUWBRYFFgUWBRYFFgUWBRYFFgUWBRYFFgUWBRYFFgUWBRYFFgUWBRYFHgBhRYAPoNiLo+clFgUWBRYFFgUWBRYFFgUWBRYFFgUWBRYFFgUWBRYFFgUWBRYFFgUWBRYFFgUWBRYFFgUWBRYFHg8SiwAPTHW7N1x4sCiwKLAosCiwKLAosCiwKLAosCiwKLAosCiwKLAosCiwKLAosCiwKLAosCiwKLAosCiwKLAosCN6DAAtBvQNT1kYsCiwKLAosCiwKLAosCiwKLAosCiwKLAosCiwKLAosCiwKLAosCiwKLAosCiwKLAosCiwKLAosCj0eBBaA/3pqtO14UWBRYFFgUWBRYFFgUWBRYFFgUWBRYFFgUWBRYFFgUWBRYFFgUWBRYFFgUWBRYFFgUWBRYFFgUuAEFFoB+A6Kuj1wUWBRYFFgUWBRYFFgUWBRYFFgUWBRYFFgUWBRYFFgUWBRYFFgUWBRYFFgUWBRYFFgUWBRYFFgUeDwKLAD98dZs3fGiwKLAosCiwKLAosCiwKLAosCiwKLAosCiwKLAosCiwKLAosCiwKLAosCiwKLAosCiwKLAosCiwA0osAD0GxB1feSiwKLAosCiwKLAosCiwKLAosCiwKLAosCiwKLAosCiwKLAosCiwKLAosCiwKLAosCiwKLAosCiwONRYAHoj7dmu+747//+7z/9r//1vz797//9v1/m//f//t8nfzP/o3/0jz79k3/yTz7903/6Tz/943/8jz/9g3/wD3Z95jO8CA3+7//9v5/+z//5Py8juvj7P/yH//CFNv+//4+9/3yS5kvq++8rQvF7IO+9F0hCDgkBEgusQ6xjpf9WsZbdFSxokQMhZBYZ5L33itD94I5Xb7y/JKXp7pru6pnuuaoiTpwxbary5MmTmZ80/9//d5i73if6vIU1Xj6DtXXF/83WtbU1W//5t2toMb8Lv/3f//t/D8PPv+yX/bLDd8Vvfsdvft+vnQK3oEB7gLxzHvyf//N/DnN8Hw+SfY1b3Mf+mY9BgSW/xDPxS7KL/rDzy/o1Te/oLLAfDRc6Rs8tz6L1d/d6r1ye0dHJHC3M5FRjPy/Prxe6pnvEc+km6Ijf4rmpC53/5Lf1Cnw2dTR6WrbBpBGapSPudsHb4oGXfpqljZDMyxbFX1PexXsvfZ8v/X2ef+of84yce2+eCy99j6/xfZNfklX8O+gzz8bpw9hl1Gus1P6d90QB+4Nsze+XX9TeIVOnzdvP0/93T8/yKPdCVqFvY/qf0Zz/2XhJ/3PnSveST3Cet50p/reV7PR95HU65rwPfJb+Pc/3rb77Ufil++zcRyu8g26db/ke0KzxvtLp0dZ1v9+dAm+RAjuA/hZX9d27w6HzX//rf3333/7bfzuMnGeUSIrLr/t1v+7dr//1v/7dr/k1v+aXgIhvlBwfPJYD+n//7/99AJDMOcrMDuVf8St+xWEILtgdZY/PDSmrOR8ypKz3BCm2dsz7/Aw2iuD/+l//6zDw3QSd8FljN9oen9/u9QnaB/j/v/yX//LuP//n/3yY7YGAO3z4q37VrzoMMnC/3l8KLPklnnEm5mT65b/8lx945Vf/6l+988tKViH/Ows48mYgHzq2/2aQ1fvgJOh8ztmUjoZG82zO8Wbez8vzTIee//N//s93/+N//I/DnB2A7+xj+r/xK3/lr/wgmOp94Lcl5fAb+qSjTeedfdlAs/jxfaTTeY7bX7GWAtkI9mj2KD4syD0gNJmXTbr28x/1dQHmzoQZSOX3zsX3MbBg8gtZ9d//+38/yPVkeXp8PgzzHmT2qLtgv++tKGB/kK/J2HyiZr4YOjf9Zw62zX5dTgEyHH3JKCMglAxDc/7nX/trf+1Br3qpwE33lAw1TyC7BILOlQD0LXQ8z57Nl885PyQ+y+5Dl/ctcHpy2AyiRq/sFrSiC7VGaNbYYn0u5/L9nTsFdgq8zxTYAfQ3uvoOnX/37/7dB4PyWBQcw+p3/s7f+e53/I7f8e63/JbfcqDAVpm3905OSlRKXYpdRjoFhlKXYve+Rbjf+9pdcn8zar8IUM7RMtvKBJ9RyFs4HWYEJWUQACWghcOD8hdoHmBCicZ/+7VTYGsKTEPRGfCv/tW/evev//W/PgxGCV7MkPsNv+E3vPuNv/E3HmTgfr2fFJhBR2RlvIJvyEb8wqkPeMMrBofIfp2nAJ3DOeA8cC6UDUMvQcf2n7PgfQLqcm4FJuV840SZZzPdNUfnfl6e5zeOwv/0n/7TIWDKHL85B+zj3/ybf/Nh4Lt0oS30n/N3dl+vwG8FCdHRCuBAv9/0m37TB4Pcix/fRzrd16o97t0swWE852zAh2yHsvPME+B5H3huAsUzizEAveyzeS68dUf6kl/I8//4H//ju//wH/7Dwa+TTuZ8pLsHUNEh9munwPtMATKkYBPyNb/ov//3//4Q+CuRqEEPKrHofabZtc/uDCOb0NhcsDBZhea/7bf9tsOge76U/7ng3Kp3FKhl7izJ7toSyOZ7z+Yrma17IKuz+Qp4Sg+/dg0e7f3T74Be2S14p+Aw68PvwF9qfh/0oUdbx/1+dwq8LxTYAfQ3utIO6H/yT/7Ju3/6T//pYXBEOogMh/Yf/IN/8N0f+kN/6N3v/b2/973KtKbYUeoMijRHWWXugUiCCgyK3Yx2vwc2mQqg55gKxz3c31P3kGNjOjte0qifEafWmmIWkF1pzqKQA7O3cMy31yjPHLP/5t/8mwMQRSmcGU0pz5y0e9TzvXLx/dwXuZ68KiCqVhRF5WaIzaCojEX8+A//4T/8YHBGxvcAvORfgVVrn/yp0lv23qNeZX+VcfhSRv7W9FoGT8zs51kKbWb2Mkorcxe//IN/8A8OPEN2B2DiF4F4xm/9rb9161t/k5/H6f1v/+2/PQxO8NbDXvndv/t3fzA4xFuf98FJULUWMo2z03mJRs7LAs7MnJsFbezn5fkt4mz4l//yXx50DwEwgLqysezj3/f7ft9h2MO31HdndklnUdWfZsbpfKJKWE9gv3vcGjDj5MVzBp5DJwM/2pe/5/f8nsOMZvRD8nJrPXbK6srOFty7pNUsibq0A2YJ7JndNStqzZZFlX+ebYWSPZUVnaVNz3Pd/b1iOstnsM7MRItHZ+D0LI29ZYBJJW4LaMF/5B2blH6Hz+hxdLMCq9gKW/Pcva0UusyWEwCHKunZC/MsKLDA/NbPyFkSuSDYf/7P//k7gzxPhwcq0MXo7+a9Ssu9cfh+Py9NAfuDrl0QYfvG3H6Ze8bPZO5+XU4BMuqf/bN/dpBPZv7ngqHQ/Nu+7dsOg171UpU+fX+BavN+/J38LPDIGbNlmyjfmT3jfE//NpPT6ZaCnrb83stX77p3OqtmZdeqOS1bJpRV3jNPnRa9/sW/+BcH/mEjT98WmhX4u59v163V/u6dAjsFLqfADqBfTru7fifD/O/+3b/77u/9vb93mMt4chg5fP70n/7T7777u7/73R/9o3/0AwXmrRuhFswh/o//8T9+9wu/8AuHGV0qFUOBQo8/8kf+yEG5WzqRXnvBrWnOBE7mWZIo589r32Pfv1SKKc2c35RE4MBLXRT5nFTAC2susIRDuSjGjKjf/tt/+wFApExfe1USFG9RBgFQBmc2sJyBZua4/l2/63cdhvvYr50CpyhAXnHw42U/ZxCSa/GRuRLHOcALJCH/f/qnf/rd3/ybf/Pdz/zMz3xQTs3exPsZtsCCtdd04JNLlYe3Bx71SjY4ExhvE2R4pGcKmOR8ti45NTjrZyAPeZRR6nkDHMgvfGLgGwEFORrIS4F43/7t335wAuzXeQpwCjiDDOdCmQnOqT/2x/7YQf/443/8j38A1M0AjvOf/rivmIFBnEx//+///Xc///M/f+DXqgI5H8k2vGbsVTLOr7dzId3D7MwoG4vM/87v/M7D+MN/+A//klL5WwPUE8BMJ8uROAEzZ0m6I/17ZuIug3w8/Vb3Ofcl3XBm7GcTmPFgzrytnXczQDZnb+d7AZmzgkAVlWaQ6KQz+gT6LvtpkyvZNwUEoO9s40IPnhn3jwzeJl8KPpxO7HlG5swtgK7qPPFhtLqW76wT/ajBJilIjY5WJqRzmS6Wbmfd3vIVXdAAbdhLEgCcA3h/ZooCuhpb78V7ozG5OHlWMCO/jkFGxC9syoKifv/v//0Hfe0er1P+imv31j0+735Pr0cBsqRMaHYPOfuP/tE/OgQEkydk65SxfpcdvV+XU4Cs5nv+5je/eZjZOcl0Zxr/83d913cdfK3pe7f2P9N7q77H9pqVSNmy5KXh/kqu2UJ+0iXxm+Esm9/7B/7AHzjYe0YBT49u89FLrX8tE2bLQLpzbaNqFVjL1Km7sv/+9t/+2+9+7ud+7sA7vcd+tUadcVskO13O5fs7dwrsFHifKbAD6G909Rmff/2v//XD+Gt/7a8dAJcObsrCxz72scP43u/93g/6rtxagbkHUjvU/9bf+luHg9nMWeuANxifH/rQh959//d//7s/9af+1C8pHXoPRl2RjJQ/BkEZqOZ7A9Bz3pXpQjkMLAbcvNSVEkd5F80IBDIoaAFGZsAhJ7KqDFtEH1urem1xjgVCMd7K8kUP31s1CE6Q/dopcIoCDEBGGJ7yc9U08Pef/JN/8gCGmBknGYH2YE52PPnjP/7j777+9a8fZo7hInoZJRlzeHLtVeQwGcRBAYzg+PRdj3o5C5yTBuNtZms/0jMFVjForcmUf6272doXPCHIKX4hx37sx37swCtmPFVJY4bsn/gTf+IwyM39Ok8BTjuOgb/zd/7OYQ9X5tD60D2+7/u+7zBbgwDDRwauzlPkW6+YDhfyjc76V//qXz043/BbZzU+43QDZvr7fp2mAP1HsNTP/uzPHub0XU49+/4Hf/AHD0Mw7ZRxW+u7yZP6kWaLVC49IHHqjfh/luwvy9JcYNhW98m5aU8CpOxLdHKWua8/82f+zMFOMtPRqsCxhXN1rt7s1eo8nyVQC3qY5eWtrX0zAxDqrVn1l9krelaBmn21OTU9E7rSzZPv9lz9lL3mUUHKwMeqfQgKSzdHz1km3DOmN+XsLdAsWqDVtS3P6ExVObC2zgRn89/4G3/jYKfTO4A4bIXsErLPur3lq965rQ/5z043rF9Bzmwn4INBb3nrjnR0iX/N5Lnz0eC7KJAAvzgfOyPvkV+mr2Lpt3ipfshveQ/tz/ZLKUDOCoorq7Vz3uysS46wZ/oZiL5fl1Mg/7PzjA+aLpMOQ4Z/9KMfPYyX9D/zgQP0Beayw9xTOpYzlg5sCKYoSHIL+UmPzOfsPJMA0eCv4W822OCVKn9UXQvHzJYJwO/8QWZBz5Xv52ctqYqPZbZuwTc/8RM/cfBTWaMSjpxzfFSCzc1brM/lXL6/c6fAToH3mQI7gL5y9VP0lxH+K9++2ctmtN404peOJEYWp7dDyOwQr3w1BeGzn/3sYXzkIx+5qvfhPQG3a5xp6PJTP/VT7/7KX/kr777xjW8cQKiUKIrdpz71qXef/OQnD07FWeJ7zWdvtshHPojTs+x5EfllU5jvaR26/VnykHHCAbQVQL2W1tY7RxXQ/Gtf+9q7v/SX/tIB0K78sJkiKyJWZOwW0cccQJUN870/+ZM/ediLAjeKnjQDAgKhnls2+xgNluVS/U5uPdI1M6eudVY+0nOfu1eO/jJP/FyZK8Ypg5Q8NxgmsqcMtKwUrDPg85///LsvfOELh5mhmFMSaP493/M9ByOSgbL2mmci8IGBiucZrI96caBwzHKocLJsGZE+S/XO7P2nnImz1O4lpe4ALIFTgne++tWvvvvKV75ycNaXdWG23gVgkENl5ZFjn/vc5w68YsZP5CNDliznADEYsy91HaPZU+WK5z2det+UMXN9jn3mUh9Ixvbe5Vr1O6ddgY32SP3lgWE//MM//MHgMGj/PrIzZS1P4NEAAnSJTzlSCjgzO6dzdJFbj3Q9VXb7KV3J37bSN9N36br0XkE09c5Fv09/+tOH8eEPf/jgvCvzdovvX2adB1TSx6pSUgUooKZh/3T24/8yT8xVvhBc0r3Oku7X6AnO1Kps4D90MtyTQGNnqxmoHKC6BWg3aURWVw2L3GWbNNApUNFrZvbyBIA7580u9JmZ5p1jZVaXcT4rrthn6QRo3vOmS9xzj86p+84yorPHOB0o3RxdC0Qw46uZiT/7486KVbP86CXnsnXPHjcDQgtqdE+1DWA3zcDIl6zedUo32bJH7JTh1qzep2ZnJdvJoOOWfUYvYzfRW8xrHenLUv7H2ke85Lkyy/ZOuk4ZXMBF8oEsZ8sa6JQtqyUfG1YCgPml+GXyygyofYqHjv1t6dvqHJz761p9eKt19QwFK9VOb6vPvvXnVE0rGbalvnHre7/k852bznK2suDMkhnMbJn8Us3AVL6Ze7uyMZJZr3F/S5/zcm92Ty/lf34ODdhaBakBtGttZCYrf+iHfugw+EFqD7JFmyifz99s+P7ah5oFZeZzxn9VuNk6OPM5dLr2tbNlAt86fbpBf7a3nOPOLL4GQ2Dq1NdgFvwNhsAX/gZ7lV7E38BPZd5ifa593v39OwV2CryfFNgB9DPrPp2pM7KKgvAaF+W3SHjzLDM+M8hvrcBMurwGHZ76zqWz+ynD4JEBdApX2WsUkrKrzfcGkFqL2VNTRHxlm7YAqNfy3PsGoM9ML/LK83O64JFHuur/WCb1BNQf6Tm2vleR00A4w8/1c+Mk+PjHP35w9JtfEkCfho8Ia0Yi5wSD9VEvRjRQmHMWmBCYeQ1oknNfxmBgISAkBz4ApYv8ZETPs36W2l0LcC0BdOC5AZicPbc9a9UL7h1A57AMQPJ8s2ftpNEEnstCrBRyTl70dk6VkYnmlRr0HT57Zm76/MC7CdZYw95nP8z3lFVgBtTdEkBPL4uPXjuwbvLpqeyytw6g4zfncOdxfQHJAnw6yxpu2Wv5NQD0HL1AywCfqjwFBM8M9AlgprO37zjIkoHRKCA9cLNS44HDl5w5rwGgo9PMhkYbDscCHAJ5zfglcPxcP2/P376fe27Z63zyWWAKGgpQiLYCecr+8bcCGaoitfYcumRNnvue2dIKvSb90DbAmq4UX5pnBr+zINm9LGdfKwn0mTSSkV6gwtpqIfcOoOOfqoKYJ9DsGWdp+6fs7OeuXa+/NYBO7iSL/Fzgzmv5c9Cy8utVtyj7cYIo9wigL0HzdNl0s0rOH6uSsQSeyZLkUIFc6U4FtcR30cjvE3i/lO+e877Ac8CYACczGfIol/Oy6lqCg6ef5lGe4Tn3+cgA+txj9lGBYK8lr+y1bKxpa9UyrnW5tf/5Oevfa3cA/RKqPf895D8d1lDJKX+VGRDOt2JowzXl0A6gP5/W+zt2CuwUeD0K7AD6GdpnOBLulBeZ3A6F18quo+xyaDC2DIZEisw03m+pwKTUdeC9tpO2JZyO9GNZAY8MoDPWlDY1ZDJPh+y9rMHcTtOpBDyvXOhL9st93wD02UuWvCKnZChwGj3SRbYVnVrJ1jI1Huk5tr5XWcT1hgKgq0RhcBIUQW1Gv5fIQA8sKXBjlt4C7j/qBTgXHW7I6pkOu0ueaYKtZFIl3Dj5A5OsYRmYzi/AUee8uRLGwIu17VaWAPqP/uiP/j8AOnn8SAA6x2x91dBunjPAjDIFZ7BDpWG9Hp2n7uJ1gCHvs2cCXqwRB24gXjxQz7bp3ALOtKYcwzl6ZwlkPwswuRWAfiyz6xJ+3fI9T2WpLIG3tw6g47dKRprT3Tz3rALCwTTLbl8LUL40gJ6cswfYSQ3Oy7Kp7a+ZQb3Mmu6ZJ5jJQVsmtFn2CrlFNstqqfy4PXbJ9dIAenRCn0mbMt9l3UxAapYWL4gnoHfuryUYMp2SM7hmgsazkpW/pzeY8eOsAFEbJn93XZP1f8k6nXqPZy0bH9+rhiPj0EgPxnv2Xr3kvX7SqKCCeG9m7Fdu1Cz4DO8Z9UytT/qa57p3AH2el85MfFGAApoUxGIvngqMWkOL+ZpbA+j2FX2ZblorNPIYX7zGZQ/Pnq4ATfyV/t493SuAnn+MDC8wAS3pQwWtsENnUOKsmDED/+29WfWPLE/3KnDHPINX/P6SAHBym2yemcyPFKDOrq7qnWzrghXM1+obr7GHzn3nIwPoM1gu/zMf9Gv5n+3RsrPTudLLZhWQW/qfz633sf/vAPqllHve+6y9ZC/nKpprHdWYLUZUkUmfLGg/HWPPQH8ezfdX7xTYKfDyFNgB9DM0nxmdHKRKaBvKAb3GxeCapacpL09FLN9KgcmAiC7mewFvZ0bFstRXa/XIADpHUL1olfyrNLm5noevwZNPfWfR5EWUA8+VKjKURn6p630D0KtKwMAnrypdxuh6pIuMq9Q9Z1JZn+9DOeNT66TyhOAZJcj8zBlILnASKAH95/7cn3v3iU984kUB9Mp9m7Up+OIXv3gYAP5HvQDnle0VLV3f20tLhk1ws/K8lZAr65BThAHZOcY52FkvUnsGzq3NdJsAOn6RfQ5EB+ICoCoVC0BXKta49wx05x3nt4FmM9ubc7WMyblWSwAzQMC6eF3v4RQC9AVqcQqV+TpL+HrdLMkNCAsgRPMAee8BNuQAvjWAPu/J3ltmpL/0flyWZT0W2PjWAXT8VrUQMhu4UDAHXqp8KDBly1LqrwWgA0nYSc4ms3YjzoN6T04A9yk+XYJy5N103KIXmWWQY8lGe+2S6yUB9BlMhT6C4shmNGrM4DOvJz8CcD1jwVTOpaeqXRQ8NCsdoDmgy1wGNlk62w0VxJXcmHrYt3/7t7/7ju/4jsPAp7cq433J+nnPrEwCwKvvqDnQwXlhT0y5ONdjWTEjeUXvnMFsKmoFQmn3UqDU2pLZ9w6gd16WSeZMi3ecl/Xctu+OyfRL1vHWADr5Y69XwakA1NeqloRflFtP96KP1T7BHu+6VwA9PxA5k05mrzXoRezQ2k8482Zg0ATQ7bGCd/DYbN8hsIBeKlgK76GRSnZ+n1UYbw0AJys8hzZYDXL0US6yu2Dr7/u+7ztUXyoJ59b0ew0aPTKAPv2s+Z9/4Rd+4dX8z1XMYGc5D6tQY57Bi7fyP1/DPzuAfg311r+XblngLJykpC+z8y29iV9FACL9nSzfM9DX03h/5U6BnQKvT4EdQD+zBmVHcDowCmT/Ga8FDlB0OTKAkGaKDCdtpY4nULx1D/TpnBVlXO/w1yonNJeOYlckJMOLAVYW2ATdHhlAl1Ghf7ehn87MQPfslV28FOS5VhyVGZhzeDpBAeif+cxnDgPfvtT1vgHo83k5NHJacxQ90kW+6Q9vUK637EF9CR0qwVvJx5xAeL5+o5d87lPvqfdr/Udn8ABne45hTvcyrALQ66M8eyjfugf6NPLdW/2+tggyQ+8ytPF2FRZ8Z5ma5HtApfNwbT/MU+uF777ru77r0HaCg7zz5JLPrlRvzyE6u8AWRv3M1vHagr+AIxyEVWKo3Jkobv9b0yN7CaADzw2VAh4VQKd7BDThscqvm8kK62XQA7omgAmcQpcMdrxTOXtn6OzZxilkDThwDT8bXjezQ4CEP//zP38Y+NRrA+VbQ7P/3yoD3TMFyporV09GvVaQY604ZgBKe2nuv7cOoAMYOosDkat0QM4HoAAnZxbetQ7tlwTQ7bHW0XkUaG4WXBLA4jWzDOiU43hiVrgKtDNP+8P+BgTIYuGE83vgU4DKczLqXgpA92yzZD1eEFTj++n3OR7xRkE4s/97OsGsbDEzCGfpY7ScoHmBbgHNtREB/pQtOkvsW0PfnRxzXug57Wzk/Cxw27y2IspWOlKfMwPTZoU45+qU4/6X7mBPOTs7N2Z7oCrqmL2+MuZ+noEKgjvRQCAHutSjE61mJbRjz3vvALrnDVw21rvX4gAAIABJREFUo198iydmGdYtAyluDaA7p7/5zW8eRokQdIg1Acbx2qyeYX3jH3uvUuNrW/14/ezlTrejw+CnewTQk8fJejKi1gj02saUJ+TMrPgwg6emXoKOU35NYHcGLwLu0qnoWbO1R++xV9cGmT5HJnW/9kPtkMzslHu63OfM9K9fu/3l3PzkJz95GD/wAz/wS/Tna/WNS2mAnvgIP+GXee5f+pnTFxpf2udsaOeuGS+lOzTTI7ZoMzirmFRBJ15de152Zi/9z+79NS77k2yaNimZxTatrYv72gH0X1ydl+yBnr3vrJ5B4lu3+KyVbBVC4mfygyysUq+zVbJXw97SKs6gOwWg458dQH+NHb1/506BnQKXUmAH0M9QLmWfMsrx2kEgC/A1LoZ/mRdmBkS92Wb0+9YKDIV8AiWiIDl+DED6a1/LzPz6itULeCrTP/VTP3UAeb7xjW8cHHsFAjjEZUgzLAC+Wzoyt6DPBNDx4Yzk5sRRjotS4tlf45rAhr0yjTaG2g6g/8Qhe7jMajNnZBGZjJJrrwxRxqg18H3Gaxlclz4PR+33fM/3HAbefq5j6tLvPfY+vMwpCwQwy8zB76LCty7fBwTGGxwdDI5ZQprhf28A+gQSGUwck86HLdoGoDU+5sQlp6u6QfblBDejEzDFIPOvvZwF+M7webP39drPnpltDEq0MSrTa65Ub07ZAHSGaE4XjlQ8gR8azv3ZxuXYPb1FAB0tf/Znf/awD8i1CeSgT8DGPAfRAXgNVDGjd+eT1zk3nZ+cQ4ILgNzmqgBwrlVuzs9elz6E/8lY7xFlD7yu7LH3zF7zvv9WADrnYzxGr8mxbX6tCjX4dGaLlbGCn+f11gF0/CfrEVBq2PeVdMd/f/bP/tl3ssFkI87ektc6tF8SQJ+lG+1RvG5/GgV0OCs9X3zg2QMys186T9hcPrOgtdnTmkws69z+khEs+EBw5my3sdZR/VIAun04wSVAXkHZzrpAD3tjOvbLOq/i2AworIRxPc5nq5vplKw8pjkw2ffZe/WrJysK7iJLvLbPo5/SywyyMvqbbwFWrTlnZ99z+ynQHM9VEcTM8S+IR+DBMpt/Blz4vILm8V6tQtBl9k33zAW00dXQw3D+rGnBcO8AOnmVrDKjQzxCpqeb80Fs2YP61gA6nqab0lHplWVKnyqJPEFevFFWfn6PqqzhLeeaMYP3TvGxfVwwgpleUcDKzOi8lwx0sqLAfXRIn7XHyOfKuM++5+gXjZ4jJ6a/KXDd+6Nzpe7pWPQt85STa4MY1siZXhMvkA38R/mR0OWeLrSbraEKpiTvgVb3BqA7c/i3DGB3wV1b2Nb1Dq/aij3vOwSr4aX4qAQU86WVbCYP4L8qxfi87Ekzf+WaawaskFcFp7+W/9l9T1sILzn/zFOn39r/vIZW517zPmSgk798UmQzOT19sOfo85z/k8NVBBHMhC/SA3YA/TmU3F+7U2CnwKNSYAfQz6xcDg1KmEwK2b9f+9rXDo7S17g4h773e7/3YMCaRUo+5UjfWoFhOExljnNZhvvXv/71A7jx2hcnXE40c0YVJ8eM5H4rGegA9MmbHK9AaoND8TUuRlABJsCNmQG3A+g/eShvfWsAnaMvYJe8IqesCSftI13f/d3ffSih/ZGPfORQbSOn+CUZwFs8t70GeKvcKmM25xFHxZYXmSXzGQ04KAuQ4pSzpvcGoM8ssAAPzgo0u/biEO95OVcyDtGcQ7yyviKaOxM506698FsOdzy3Jqts+Z2zTOwsHcqBy+FIXnLiTEfh/AzfWfUBjp7ON0ARJ0yOjFPO2rcIoNt7f/kv/+XDAKTHA9YLjcrmrU8vmnLE6VmpF5s55wIgiSNAtQFnqLOTfkfP++pXv3rQrcgfQ3BGP6P9XDdBeV4vG4kTYwY7cIwD9szkx60AdE7BQA+yCkgbQLB1lYy1+wufCk7w7Bxt6It2ywyftw6gL/mvrEfrA5D6+Mc//u5jH/vYAUgvWAyg/EgAOt2jvtOzIgNeLOuXXPW8M0BsynF8FegbgGk/cQj6zJzsVSABzND1k/2CEWfp33sD0O3DMvHNgirIJHLM2daZwxnt7A+wpgPMVl3LdlXoNktpxzfzbPaafi9IoUxr/GkIwikwmixB98ovu4fuiZyt0od5LSCwVm6sfR0+KMu+bCcgA3qWHWvGc7VDmT3dyf6yVgEe1ie7Cj/XzoPzfQa/BY4IaCDr7VttX5w9a1ow3DuATh6zG7IfnC0FfqCfVkHGhz70oQ8q5qzda6fW9tYAOnk721qlT64J9myvzMx8z2K96wtfUAV+W3N57wTWgOeB8DMh4l4AdHupoBJ6mAAg8oJ+O1vKlX3r+eiuZZDT1WaW+TzfZvCKPRgAbK76gb/jsyrakEn04QJYZgDCLSrxBaC7n9kiYgugdw2/rH2NfVQfYrO1Sceig90bgI6Hfvqnf/ownPHJmi1s68lXVRWpski8OAPSCpZeS+tjr6s1FBuCvstGdT6Y17b6mIFubH+2iUE2v8ZlP7OD0t/S7c1kV9fW/uctnvV9ANDplLWK4gecLXy2oGGfYY/Qe+KD6SOx9nsG+pbU3j9rp8BOgXukwA6gn1kVB1BAIGf+l770pXdf/vKXD9Gns/SgA6WMuFv26fUdnL0NDoAiJ2+dgT5Lb+Uw5jSm8K65ls6bIv3NDKkyKWYE/9qIZQf4zMxnlOYwWZYWeisZ6HM9ZC8xivQ/puC+xqWcNODhx37sxw6RsrPU3fd///c/OwN9Gj54ZJa+XFuS1nuKmMenRfByDtbHj3HDAKhkuIjKNdfM+Fn2b2P4lTFFbvzkT74MgJ6DgwHqeRmkACMG6r1dc00rqVzELIdkTjprUxb2WsNz62ctIyfnMtpypDFWOFovuSYANzPFOKRVwDAAAzMy/h4BdM8+s60ncPxcuizPiFkSnpOOQ7+eihM4FUz24Q9/+DAYdfMsee49eP2yr+dzgaycrTlA8I19aD8CgjxDzzHLGfueaND+qAQ3ELYxs5YqGxvIP5/3LQLosxKLQL5a2JgBaAJP7BvO7K4AAeA15xP5XEAg+Q/8wEN4R1/LL37xi4eZI7z+1M2ctTIuKq9oFkz4+c9//jCsa4C5dapvsBkP3wpA57QQoGXPON/q424+B6C3fwOQKv83swtnqei1+4GTpecXfIBuxjLI5a0D6J6vqgZmZ0fVTOjwWm/Q3ehJtR56BAB9ArQc9Z2PgJXAbvIOqJ2+Ncuvc+bP3ub26xJAp0eR+7MEvr/Zw4AB8q+MWEEwlRc1r7XFXioD3b5KdzAD0NuzHI8BcGjE0U6emcm2nPxrbaK1514gdL3RBVvWJ5pOX7Cg7wecz2z/WondIttzzf07G9HN/hKYJqiKru2snToJehb8xDas7CyenOfvBNDp0GSnAXSle/kOs3M13sfD9q3h7CkIwnwMVL53AB1NBfyip5msKjDX8372s589DAGuM5hjzZqdes2tAXTPUDlnPxcccq6HdWudHRBw7O/5fdiNBdnhtzXXsiRybRuWLfleE0CfdgratSfIL8FRlcOfLTYCzT2HZ5qZ+cvKfukSvifAB50DUdlXy9Y0vYffJxCProU38/sA1y/JfD+3bpVHJwuSB1sEC5/73uf8nyyvGhH5XVs9dESfewPQnYElXzjn853Yn496zfZPznVngyE4fm1wR4A//sr/zDaZ/mf6wAy6XKvzXEJXAHplt80zqHhWftsaQCdbshHM6YjJnDXPQnbRtwwyq3Y5Zr4/PlSDDWjtnmo1dex7nIHLtqH5BwXh5Xdk/1f9wMzurOopOZYucmlAIplclTX2YIEiW8unKuEK8KSj+j09YAfQ13Dj/pqdAjsFHp0CO4B+ZgWPAehA2PrQpShx2DDIGc63uhysRX456CtZ5TunE2NrBaYM9EBvEf6UAnTgXFhzBYgG/M4I4wBIimCZFui6FjCrFFqOawprDru5Hm8pA/2tA+j2XlHteKWoRvM5QCB+nAYIhZVxxgGGZ+2djHv88lTAxSm+Lrq+Pq+VqjXjs9cA0CuxJ2jA85a1tXaPrtnHW73G2jJeKqlW9rKZYXFPADperO9yPV1zJF0SJU+eToMwQ8fMuQs8BwYD9XI+me8VQMcT02E9f38OvwQ8lwUmO69sY86qQBO0m6V/OSUKOmDUB0JdWrEgB10A4nOewWuddTlnzWUaeh58k+Hv8+uXHRCec8Czlq1IllTa08zgL5sBv9Sfdek82QH0b63c+wCgAxkrYeycmz1JT52Xc9/ODDN7kHMu4Hz2ZF6bbQhIsB/prIArZyN+XbYr2QH0xwTQJ7jCUSighZOQQzz9h/OeblXwD5AjW4nsm/2oOzfIR/xX8GPtCQJzC14zk32BuoJbcuqa1wK7LwWg5wi3P3N0BkLZhzMwCr0CqNlElRpfu/fWnlmzDLp9OAMf3FtBEda6+3FvgenOokvP2bX3eOx1VSdQTptuVHASB3m94+n5OfvxBBlUUGIgW7QtKIq8XFZAqPS32feVieuzAkc4kwGpjWNgxg6gP72itwbQyROyhG7l54K8T2UQLyssycqvXYv/FdzrXKsdl3285nK+xqfmQBgycfLOawHo2SnRSUBNdhDZy3ajowoarFKWedosnouNzA8z5ZjnW2agz57PlfE2A9ErD9/sb/43Swnb350z/D/56NYClmvWzGvIh/wRbNi1/oi1n3/t65wzs9c3XbDzmPy7NwC9SmOCPwtKt0/PBbZcS6dbvh/Pdc44D6omY157Xh4D0PldZ+sqeyD/06y4ufXz2bPZq+Z8rEu/99b+Z3Qos9pMHhWcvrY9FZk/W1xln5Mj7JTkhrWaFQnW0HDZQpSsyz9BTrwUgE5fq6JRdKrV55rnWPsavCfJpUHO7gD6Wurtr9spsFPgLVBgB9DPrOIxAN2BODMDKe5Fwt6yBzWDaxonDK2nMhO2VmAYUjnLGAuU8/orMyDWXN5fFrFD3fty8noGWRaV+uoZZ/b4qe+oFBrnHEdtSp61mMbTDqCvWanLXrN1Brq1qk8oXqmnpnltROV08OK5nF4MsxRcc2VEy/RZQwF7D5+SA/gth6IZcPUaAPoMquAgKor/HiO5OV0CfDgl/V6WC+D4ngD0Ivpz4ONHvFm/tjX8Ml/DIbbMsMCTjDwZsTJ7JoCec+qeAfTAj+fSYkmXGVjAUSkDyhAMErBuPWalEhVZZIBpFcEQzil5rTNhbabt8pmng40BDUAXdMa4te4F7zifBMI1PFNBangMEFCGz8yqB56LlldCFTiQ43XpmNkB9G+tzPsAoHMEOYMNjqLkKZl6ysk0AQK8Wqli50e6Jf7iJCu7d22Wi/cUmEauBSzNbJXWJ4e5M6Fy+ADZWXJZNm5g1awwcI3MeYn3vtUM9FmxAPBapR0gOr4qUEgVgqpm0c/rDUrvKkijzOpZhSR9ht3QeVurAvKUwx1tKydOFhZYZF4bgPtSADp5LMO7TCjnuXON/uNeBYKhEyCuLOkCpHJQXnomHePzJb1nZhYaV8qbfmLt2FjOK9n+tctYS+et99osWTptUjQtU849C+BhoxvLoI2ZQT2zaGe5X88+WwjMn8nIwBG6f1U20OhYJtkOoD/NCbcG0GdJ5Er/m8+dj/EF/VyVtVr5+XsVNCrlD1RwTq257OVaCJgL5EjX6zNeC0CffFp7BzLXEDAVOEOGxPfmQG17rWz6gjw9c3tuSaNaS5iT/c6YqpDQaXxvQT5+roS+mQ+uIAb3UX/rtT3p16yZ17i/CfD7/Z4u5yX/nLPGjE752uhk9wag01lrj0amk7cFz90TXZ9zL/Zz7WTwYRVQzGsD+44B6PzPM2BFwE7+p7XtI57zLL22TOsytGulYJ5n3db+59kCKRu6oJ61wSuzLQTeoovl3+f3y+fs2Z5bwc5ak/mqoJrZ9em49t1LAej0NdUJBFjQUdpHaLXlZb1/6Id+6NB6yuxZdwB9Swrvn7VTYKfAvVNgB9DPrNAxAJ1TIYei2aHJ+WHc2rFXaZjZl3WZKbe1AoNMgZGMBUBSJawYN2suymBGB0N09hKjtGTsUADLUFkbjDBLoVmPAAoK7AQVdgB9zUpd9pqtAXQ8Ug9CvDJ72G6tEF7yxJRIgABe5eSsDDDwF6+/BoA+y2dPZ+C9GfjovexJVTaDWUnWewLQGWkF/JitbZkQDLHnXsvPm8ED5BcA3cBTyTKzzLV764H+3Gd/6vXxrTOm3qUAwQB0wIwzZ4IIM6CL06w+pJxoE6hblmPf4n7PfUaleusJDDDJmYVfOPU5+DjZy540M9xzHAIyAYhowAlW5pSZnoE/PvrRjx6yFitjvqx+swPo31qp9wFA5yyp5zkZNSv8nAMI2n+zd7X9V2AG/opfzWtLDNLf6HP2o5+PBUbuGeiPmYFeeysOTg7wAh9kaRYQaxb0UIAT2Vfw09ps6lnRA1/7fEFVX//61w/ncnzl7KwUp3lt5qEgpfRLz0HvNDha9aYnZ834uOda6wSfZwU6cQA3nA/kvLPN+S4ADJ3oP/ZLY+uy7cfOr2XlFI5f7Sm0ZVLhohLzQHT3WLuMtXQ+d24+9/9sjoIwZ0Y/EIYzm15grm+r8xavPPdyJk971VleAIf/VS0gIEPAiPP8WKbhDqA/vQK3BtCfu+5eX/JAa/a5z33u0KrF7H7TveidZIRBb9/yei0AfWmn4Pky8MldgTMGP8vMsK3KDNu4INbnVnOalXEC0AVRkZn2n2HPB7SaVSDJD2cvJq+WFW+2XJt7/KxzAXv3BqDPQCi2cODoJbb1vaxHFQrZZGSEID/7QkDpWv35FIBOF0m3FnRH5rCBff4tr2V1tqf29db+Z3ubDpIuApT2NzbP2mSaW9KE/zrdzUwPTSelN70UgM5fkF7MV1QFT+txyTUTkKYPkUz/kR/5kcPQyoX8LzBqL+F+CaX39+wU2CnwaBTYAfQzK3YOQK+EjUj8+tss+ztuzRQdVHNeZiVsrcB4hhkdTCkI8KLIrLnQMhCAQaTcTM4PB3K0ZPRw0BiyltZcHExFZFJcZumuZWTk3gN9DUWf/5qtAXR8VTYMsFWWkHKS5nswrDgNc3AWRFP0O15/DQA9h8/MKrymJ/XzuWD9O6xpfWE5ZhjRAUCcs/rCAtHrgf6cnlTr72LdKxkSAKXA3Rkhf4kBV0mynLITnGcY54hjEE8g4i0C6GWb1PMboAC8MAM2ytYDnChfXnR3fcSdRc4KDjO8wlleNgxnwrLn4roVv+5V9cpMXgk24/gDUFZyWOlbjnb3zrliLgMdv80MdGfl7GnIUVjAjucumA995rUD6N+ixvsAoAPnZnnTWZ72VABVep1zwtkqe9jgrC67jk5VL/NTwNBy19QDlYOlz6qU63ztDqA/JoBORytQA/DMwWkAiOnu6fT0ohlg/Ny+yXg0fmbb4M/6XTsrymLHY2Vx12t0TcY2+Zyspsemd5KfWwPoBcCZnQdVjbAvkukc4rM86tqKD9edWt8KknaeNjhka6FC/6mahCCI1tP8Whno9KH0A/xXULf7F8jacLZGz0uq0iyBRMEWOcXpgukbspBn7/pjdNkB9Kc59R4BdGtl/ensztcvfOEL7/QhBqL7eyXc6Z6y8dgs9PYJNF27L18aQA+8Jv9Uyaj1WVnCZnYPGV9bFrzfoKNXyl0QyXPB8+jVfVSdi/3FRiQ3k53akzkDzO6nShOCWqyJ4b5eI5D22nW/9P2PBqDbV1UbtNZlB9tzj3o5s6tyyB+Zr4iNtjYg7hyAHohOXxAw+BIAuvVYyrZb+5+z3wTvSF7jWysZ6x54xBkw9U6BDbW8wtcvBaCT1emx/GlsQrS7xEdlnflY0oXty9r94OfPfOYz7z796U8fRgA6PtgB9EeVWPt97xTYKfAcCuwA+hlqnQLQcxCZA9ABP7fMQH8q+m8qND3OLQD0CcoV/cd5tvZwng5eEYRAswZja5ZhLKKf42PNhS6zfxjQpJJhU1ndM9DXUPOy12wNoFP8KHCcYfgl55h5Lc9d9iTr3sU4KmiDUVQLBzNef00AfTogckKse6qXexWnR9kMHO6B52WgA9CNCaCv7R229VPUC9C6GpUSN1+S3c9BMJ1RnD8CCtCE8VVpLEZx7QXMbxFADzhHVw4yYHF9YWXm5SDjkMg5xhmeE83MKV7WOWd25eyAy/VfRL+1GY/X8s90YAEhrGsliIGROfbpDbWC4WBxjlU5glOpvm/A94ACs3NRZp1hf1QCfpl9sAPo31rJ9wFAt48maD5L1J46A2ZgJF4FgMrsJYdrqUMmVYL7OYAZPawstRnIsszA2QH0xwTQgar0s9qxKB9pkFFkdYCK4AsBQ+QyOf1cMAP/zvY09AWBsL6LbOxc9rnJRXMA5jkQXXBS+qVzuOAse2pLAH2WcJdBWQl3Z5h7VRbdEHBQYBW7aG3G2rXnlufleG2gc/2eOVC7p0q4d7+vBaALsCubXzB22fz0iNrgmKtKRl+/RIcsM5+967M5xGXEGXilNhMCCwqkL4DjqTXZAfSnOfUeAXT3lL5vrb/0pS99MPzduYan6Jqf+MQnDkNrnZngcO2+fA0AnczlL5mV3+wvgArdgL8lPZsOWoAKf1glnmcv93My+BiN3Ed+uGyEGVjvrBH4Z/i+gmyVyq5Chuz45wZtXbtmr/n+RwPQ3W+VBJyR9pyz6BLb+jXpPr+7SqHs1rLRS+xZa4ceA9CByGWf06deC0B/yvfsb1v7n+37qk5UjS2db20J91vyBfk/Wziy6Stv/5Il3OniyWe6SjbgpTSil9ZGzuf2eeTspz71qcNZZ2YnptPbx84Hr3de4NUG/VGAoeHMqM0OzMSeD6Bng6rwYtBFnS3OFe/nO4GzmF+r8tEteWn/7J0COwUegwI7gH5mnc4B6IR6AHqC/dYZ6MeUlvkoWyswSzJNp+tagI6SXGYDJ1WZ4GZGT862yuBxuHHCrbmmQ27585Iuewb6Goo+/zVbA+gMqbJ+gdGAtMalCuHzn+r4OzhOAjc55uoPacbrrwWgb/mMt/wsa1lE8RJAJ0sngE5hpyxf4vzc6hlmT9dZXnCt/Jv3gbdnJpq9IxsdYEoWVr6eIy5nlPktAujO2EqNOR+qSmCekeYcBjmnnQt4RgAWBx/DjpOCswKIXHlZhhrAumyYtZH/1/BMjkdGoHJqZs9Rv0iACFBGkISMwxnslZOxgA3v47R1XpYJaMYjHITowBB1Vhr+tuSzQFUAw4/+6I8eBqB0yitgU/1slbvMgQUsmCVL7cMCB31vgQDe/1IXwKw+pJ6jEqpmwFNO0xnI+D4A6E9VHZly6tj65LQw41eZdbLsOD9maexZonCt4+KpKklPZaPtAPpjAuiCgqocQ744zw3nFNCCXDCTS/R7wCvn4iXXrKTj7OSUA2QKRCt7jd0zAxnXZj9ychao5bOqlOU7twbQq6QkUwidyu50dlUGmSyvb7f5knLxl9C4yjgB0ZzVnbP2aA5P586aTOtL7uE57+FUj+fwX7zIuV6ZYjOeq9f0JTrADOCgr5CTspDJSWdzwXt0jzIBT7UQ2AH0p1f5HgH0GeBJP02HMtsT9S3ntwAmGD/4gz/4AYC+Fiw7xfcvCaAnZ33nsnQyXdTeYr/QA7WbYKPQuaqUJRvRHntukNSp55+6jf3nvgzrMfVi9xVwSUZNPbu2IZfs/+fIpHt47aMB6Evbeo3eeg90PnUPyyzt2XJz7b2fAtBnCXfBWp077MvXvrb2P9vzgg0bs4f5qfZUL0UHvof0WzouWVhlEmDyS2WgL0uuX7uP+Fa0zyNjgenhIfRR4DkfnXm26dgB9Jfiuv17dgrsFHhNCuwA+hnqrwXQReIXFfUSAPo5ptlagTn3fWv+754YPBxUMvJkj5RFIvuu7EIOMI4kTiSZ6Fteewb6ltT8pZ+1NYDOeCgqGcBW8AX+uQelmeMkYBe4CXjKkYbPdgD9NK9xWHOCc4BS1ItaNQPmUtDJg7IYXxNA33LncEJ55oa9gx4c13gowwRo5Zl7fmDBo/ZAn0FXHF1FkIuULuMPkAFYEPVsZgBWBs+5CuTluOfIL/PEbK/5HHKC8arEueH8KFLfLOClPcvo5UwrM+Xa9a1XJtnkXoC8MtTMHFp9FwO77Dg6Q39fOvZmYAGZV3lks+eov6NnLDtYFPy89gz0b1HjfQDQL+XfY5H/gnkAT0B0znKgQMN5d+yanzf151NBb5NPOWpy2gDIyu402/uc9cYtKz1dSstj78uhXTYv2pblS28oWAwgkXzigLs0a6/7SN9N13bGpIOjXyUYP/zhD38QgEQurv1eWSb1CwdgKq0uqEU2N5uooBwyr4AdAMu1F76Ilr63dlKqdlTJqvYdvuvc85RJjzbA88qDkslbAuj2Q608zM64Sm763wxqyiFrJu/LdO3con9OoCqgbgaozKCDCVJMR+t00ntugXz0EHNVXqynz68kckEKzh7A4UsB/Eu+AfCX3UQ3qooReYK3gZlmMqyKZJcAmp3tZJihQodAI6OqQfQLMgqgCMwwjsnJRwHQyWHBAmRV9owssHqf0mMCLC+h63I97xFAn63n6KfpdXS7qdcJEkqO44ECNuyNKX8KWCuzncwif8zH7NoCKguGFIQjsIX9YM/WWoFeDEwje59TKWauQ/dVyfoqLXhutCijlqwKtPN9zqvGOXl7jfx3f/Z3AfbAqYKpZsAtmnz0ox/9oCd9NpT5lvd3zbNt9d5HA9DXPvcMpCCHK/VunhVqlkDiMuGnz1km28wqBdMuKzjb3Dlsf/v9EmB87fOeKuFepQW+U4GK2YBr216uvYf5Os/aPrLXe/Zbl3C31s5Z55CZ76C2GvdQpYBMnC13nPvxiXt+KQD9kjVdvmeC7uQquf+1r33toLf2P8+nXYkkAIN+Gg/sAPoWq7B/xk6BnQL3ToEdQD+zQjuAvh0l7/mFAAAgAElEQVQL7wD6dbScmXcUm2kwMGRlWgAd12btX3c3/++7twbQM+QzlmsbYL4HpZnxkFOOsjx7VQPydgD9NIcFoDMuOIIqy2cGoMfPHLSzDPDWfPsan8fBAWgo2xqgIpOpclWevUyWjHbzowLoDK+cz2bOwrKrOSVn2djo4G+Bd5wCHHb1OQf+zBLu6FfWHLkhCAEwZQQ0mzm5ORw4H0RNR9steswuHY+MzoxPPFY5bPI5BztA8JgDJgcR+YdWOTLNjNUy6zlu9b4zfN50ZuwA+rd29w6gH5dypwB0PAZED0AX0ANsPQYMlalJb6afACPry87pdeyaerZ9XFlm2blvBUAvU9bsGcuWLWBK1REA+gQirgWlbg2gAyw9i7MckF1AGNksyIFTF5AD2LGOQA1y8NoLgOT8BNj73kB8AHhBH+aCks4BJpWQpbfNFi30ui0B9HppFywIAI5mZLzgAsO9l+1tTtb7X0FgdCJO/AlgBgDMSiYTPOjnAtjM9Gn7tL1a2xDrKnBLcFv35nwRFCHAee7LLc7PS3hiAuj4oPKlO4B+CTV/8T3khiAB4HkAenI8AB2IDkA/FgB4yR3cI4C+rJwnG09Aktn/0t8ECZEVhspC9MsqlE05PvU68mZmVh7r51sZ82x+OrJ9KsjFtSWAXuB6Gd6zkpJ9XsshgT1kuyHZ4alKSpfwwLn31JMeHdGvNoB0BudAdiQdn74i6E+garLVfO25eu4eX/v/bxVAn9WSPKMzqyqFVSWY2cm1XghsrSx8n7MEzKsmkV0YCEons5fpvfSXWvf5eVY2OKdnPJcvTgHo3YO5qp0CqNm4t7o8a8C9Gb2WOofv3jqBy7lgnRvo0hpeUgFwa/qgwZQvBVygD1n9SAB6LeTQ1Tn3la985VB1xVlTMgN9dLbIsTe6dgB9a+7aP2+nwE6Be6TADqCfWZUdQN+ObXcA/Tpavm8AehkzOf0mAHcPSnPlaTMgMr7MMlB3AP00v3O6Z1gEoANTOUA4oASDAJJlO6W4v1am03U79/99N+PfswNTzGjRswN6P/OZzxwGsGoa6I8MoHeWmoFHZdxz1Au+MYouLzudk67eYoDnsgs5Cco2M8vi40w3OP3LkuH44PA1yu6rjysHwJaVDWYPaqDDV7/61UPkttl91O6FsyPHo2dblvqLW5YZ7QHyQHkAQQ5LNGLMGkArV5+5A+jfouYOoB+XYGsAdNkVZNEaAL1WBWYyrYAYzu5jF4dYzk7vAYbV0/itAOhVWzGTeckvQT7HWnZc6+i/NYBOjtd6xHoBMwAZ/jZ7FZK59TGs3OM1Zyp5XwZmfFJ/3gnkrKVfLSumg53eSW5vCaD7zCqlmOk9VeFy/2XGOb9mD3S0KyAMgIWGnPccl2WiN8+KKunOZeR5Pj8HNtiTgNEZvFgwmvuxJ/sM+3BmnE4H/muVRV4C6AUm7AD6NbvrWwAIAL2BrmVK08GA5xNAT0e97lvfHXizgA2zAFNZ8Ib9UlUGuqB2LQI5zLesTGWPdIbZG3T2gl+dcela9Evno0H2PRXIgz7LEuTzXPB5x64ZCEM/tkZeT0ZtCaD77IIlrHv0NwOJ0qfpsTJfDT+/VI/xmYXsXp0FP//zP3+YBSOolmGQjckr+jabofFa8ura/bH2/W8VQJ/nNHmQDkVnzN9irnJhFRumH7fPMBd8hh+AnlWNMM/WabUAAxziobKNBT/O7PSXAtDpDHSABtlTC0z3eKvLs6aXmNEp2T+ffWsAfbZQYSss21Xd6nnXfq5nn3wwM/P5NB4NQO+sETz3pS996dCuhj5oHzgD6KKCfRszoHoH0Ndyzf66nQI7BR6ZAjuAvgPoL2b4UKrqVThLuFMGK+FOCayEO+N4L+H+iwy6BNBzOHMWKaGW8U6xfY2rjGIOAWWmyxxn5Lq3QMGt13T5rFO5PlXKawJX05Ba/nwJLUVG7wD6acrhF3t/ZqAzhA0Aej0sA9A5xh8JQF/2n5q/k4WzhQUHdmUcOSgrPyp7YjqmgAX3VsJ9AnDTObH8e32OzYAXBplR9qDZ+TCdGBxzHKScdDJ8coAx4qKXWUYiugBwfGbORYBBzg4ANtrmAASgc7KVWTAz+WbQwvLnY1w9S67j4Ql4c2rk/MXP0/F4Tr7gG88j81w2kJl8KaBIhqJyaoYs9FmW8H0F0AUSzFY6AehlAXO+lZWCL8gbTm88pq9t/W3x2yxb7GetAdA8MGpZ0pfjv9LG+Pc7vuM7PhgyqoEChr3MMW84Iyv/ap7BHbfO7pxnJP7S897IYYJ3A9DJI4Eap0oTT3AO4FClCE75Y5d74BirOkXVJGQUvxUAPSdaAVNkPjnBCdv+5fBPJpnXAsDH6PoSAHqAK36ucoBgKFl/9qGZzK0SyFYAuuxzALTvrX85euLNKdOjzSnnNtldb9/4EC8KsNoSQC+TtNKzAODkAf0eWEc2+T8ZYHTm1fP0KQA98HyZDXzsbMYXvstetS/Tu8zO4Mr8cwpHSzKv9XR+Ae5qN7A1cHDuTOz/2rdUxWfKU89HjgpMSZ5W2eESeWrd4g8zMPHLX/7yYQBxOJTJSECmM9hZYvadT133XsIdX8yWMemn9A57eQZ4FjhcO4G1a/fU6+4RQLc/7E0DMKt9BH3TbJ+m19Mjai+iSgN5529m+6grPdE+t9dqV2LGt8euZfnq9BfydEsA/ZSfhgya+lCtkuhNr3GhpTWhY5iti0EuoHnyin+ktbAel8iA+Xz2LzoF1OLba/sNb0k/fOlsQQczHTMZjw7Z1rUIK0D9teT4qWdPP43mnVv07CqXTfnEHqTv53/qrK0q0vw8z9uZiSfyMcwy7c44e6wMY77K9ja5H4gtoG15Dl+7pscy0PlNZqufWWltC/3q2H3jk/a8ma6FfmWi976tAfRL6TgDCGfrjOV+nckwS3t/2tOX3MdMFKGzliiRn0ulwRJFZpueS77r2vdUKbBKJ84kALpBhqSDOm/YzI2p5+wA+rWrsL9/p8BOgUegwA6gn1mlPQN9OzamVOWgmeAZIImjqAjKAHROmq3B1rfUA31meolApdCiHQX/NS6AceXoOFUDGCirLwmgT0BgRurP0pzubSrNDIMcgrNXWoDtcw3LHUA/z4FAEmACYzDDgkPpHg2L80/zi6+YjpTZd3RmkDAyZmYHo7+AGI7qwDSASnxqvjcAPcdyzuV6xwZg58Qgq2bmXT3PzbPnrH05QQO06FzgoK5Ngr06v6t+rZxo+CojlUzKOWQGPgRMAAYrq87pUEnc6ZgoCyHnu/8du2bmDsdO5U9lcXFw5HiYDkjPt+byrEqGlq3o+dDTYMxOfpkOgPcJQLeGgi1yYj8FoNc3+RIAHRjeGfsUgA541xP3kQD0HCYFvszevs7wnIb4Vz/RKh3Mkn1Lx3IlNe1rFTPq8Uy2H7umc6tKRehITr4FAH0ZMFWwEKCSU6rSv0C32Qrm3gH0Uz3Q638OvACwVAVkix7oQIGCYfBYGdR4rn7r5vq5z77gT/EgXuszAGY56b1vawB9VlISaEBnFljTuVU23ZTjlZC176aeWgbYDP5KX/CcleNcOpJncGvl6wODZmBQGXfOTMFn7DGD/JutZZ6rH68589a8RuapoDnBc3QjeoBBBhVQLOgHaFTp6WOg9jkQp4A9/IH3ys6mY6CNcxhd6kV7qgf1IwDoAgAF66l4k75hX9jHAjwNtK2NVXttzbode809Aejp8Z69M+yb3/zmoVISHjMHoFtPdvfU7dor5tkHvRLpzgS8I5tdIBAb6FwGegEx1oGso8eQAVsC6D5bUEhBrrP1iO+R2GB4VpUA6Of4/zUutJztmwQ1FMTlfpxBzh964cycnQENl9y37y2owowPWpt7aC9Hhk+6kFnxizV8FAB92pfsK3wJyKtUf3ak5+tcrQ1CWcCdg52Bfp/nVft8+oP8PO34mVThDHaW1AqMfjqDA7MZr+Ux93kMQOczrdKOeWbIn7JRL+H1+R6fXfU0c23Q6gXfa+8FQJ+BkfinigR+nrpRFevQMvvfOvr52hL9jwSgo0k0MuMzFfQM9hs+x+/8zda/Fk2T53YA/dpdtr9/p8BOgUegwA6gn1mlHUDfjo0drEXBBqDLVi4D/dIMvefc4VsB0AGPObzMnK7XOIieQ8M1ABLDfmZ4c7S8RAb6jKBkUM0erO4p0I0CPRVjhkDliaYDewIFz3ES7gD6eY7iMLb3nwLQAcf1AeeoKTJ8C6P0/J1d94qZKbKMei64Ay/OEpkcMEVyk4MBKjKZ5j66NwC9krSBufU25xi0Bzjjyqrzt/4fwM5IQ6/W134LMAeAMNgqXQt46XUM3tnXDhA1g7Mq48iJNL9rGsj2PICgUVnc/j6dErPn3THuOJW5w8HIiWfgZ452zzdB3lNctyzJ6PwM8AEO1O5ASbXZf43+kkGMd/QyMzhtK2lvFqwW4IXeAarWUDYyYNjMUPZ9ghk8B/40vP+lrlmJxXOQ12WBTAAd73ShwXQE48kyTddmoAPQc5Bbv1lOUrAEGgHRHw1AL9ugTHrPYNg70XaCvGTTMQAdTWYpTUAnYMDgkD92zUAj91MLB5/3VgD0Mg3rKVypYvutfoIyOmZp7HsH0MndermTL/YYnR6oDWTRG7dKUuQ6wIWees2FV4CmBRP5rmhJ3s3Md07QCSgf+16AGBDbIFvLwMaLWwLoS2e+vdJ3oWP9x91DZyoZvHTyL7N+Z5bUUk9dljudrUEqWd/+894pT+29KraQp7LhyYL6ywcsXLOe17xX8EHgJv4rgJezVyAVJ6/ZGRfQ4fmee6FT2Y5AHCBd54lz31luVFq8CjPHwIx7BtDxApsyx3nO82wntAyAY9eVNTdB4ufSt9ffC4A+wTOAXVUOnGf2K3ljJh/S6ekgAWn2DOD2O7/zOw9zfGB/zVY/9jb+bbADjl1Lfbfy1eyGLQF0cof8MQQJVOnDjMeBJp6JLlRFJ/rga1xoEh3sz/alM8j/nD32onMo/5L52kpmS32ygMzk6WvQYn7n0i6byQN010cB0D1HwD8ak++CWAz7sqBs6zEBZUFSzn7D32cVt5klvrTPA1Xt6QkkzuojPov+m52YTSC41vmY3bgFkH0MQBdMnf/K/cwg8WurK5ziXfSkq5L7Wjp51ug+2yLcA4Be5bbpg6iHOr6Z1fJmyf7pF/B81waIPRqAbr81yNGq3qEd2VFSQ/4M8w6gv7bE379/p8BOgZemwA6gn6H4DqBvx5KMck5/Bg/wzOHc4JDJCUEh7XDmtN7yemQAnTGbMoNuUzG8JOo5x1pGAzrnOCh6d0bxPmcdOApmb0YKt1JFxrd927c956POvnY+B6WYEyIHPEdHwBpnZWAe4yjA0n1SlEUUG0UXm4F20+CaYOapG9sB9LPLdpABlTEHhNXewQxAj18C0DNkzn/yNq9Y7o8Zsdw3tF/m7xMMmlUYZuYZ/gCkAFXM+CoA1/6wXwwO4HndG4AeYBaAUeYKZ5Z19JwZrbO3pfe1lxjlZZ1zxNXznNPLfowup5xes9KE7ITpVJ/9XTkkWkdGM/C8XpUBV/4GJAi493PjVHWPmblTr8wynjntyozGz4GCPnfN5fnKtDMrWVnvYU6bgk1yaBdokCwk794qgD5LXuMZzt1KdkZb9JuZXnSRHN+nAHTrXSaZfdnPQISZqUmOKecrOEGQyKUl3JUcFgzhe6uEsnSIPSeQ6xxvVVK66hdkkfL1Svbhr8o34zFlxj/+8Y8fZn9/6j7QdAIMHNqC/egrHEmnrmTpdGr6jrcAoOO3ZU/h5CIZYN/O3rkFQ17bq/XWJdzpVJ3b5EsBceQv3b0xy36S9a7n8nFyG58Aczo7OdXThX2m/VNFDmDp7Al+jP845MtcBMg7QzjordvWAPq8h4JX7D90LPCLfO8ezO4jWU7uTF19qYOc2/NLHbbStTmRK3Vsdm6RewY+zVF/LQB17h7X/n8GPlTtwlqi2dQjypRlY9pbs0fppMek5dTj0H5mHuNv2a5KJJN5BVdVpaRKJcd6c98rgJ7Oaz85y77yla8cZrpbNpWzz/6yzwTsdU4BrZ67p5frfC8AemeQGY8BrAxyp1LQ5nR6920fFchHxtV/u7YcBZv4zCpA2Nczk7ns2SVdOqf93/eynXqfz9sSQHcu0V89t++gbzboNQKUBE3SY8kIg37wGlf6RkFIdDy6mLXCr2RALXSWFQGuuV/7Iz3J7BxMlluPWTXsmu+5xXvJws5H+3eWK792/259v/bX9AuQuQV0kPEFwdofJUDMwGe2HPsy38EE2f1cUEp7ev5eJSXzDP4u2J1uRg8WeFygjH3IhrUntiilfgpAn0Fz12ZJr103z8tGYQOY0Tdb8zUB9BnwNNvWzASagp7IilmxwJpX4SfwvEBBdthsVVObkuf4RR8JQJ/yFJ3I084+tsQxu3bqOXsG+trdtL9up8BOgUemwA6gn1m9HUDfjr0ZHTmFGGhFdTukKWIMc4NhRiGlmHJEbHk9MoCOdhzRMh+ULJw9uC4B0CslR+EBsEynAUW5TOxLnGWU+6nUA49ErHIUW+MtL89RyU1zirKZopyj2v8q45QRlFODkVXmDdA8B3ZgeuA6WgSon8oO2wH08yscgJ5javbe5HSqDzh5ULnQW0ZXL+94llqs2kN9vGe5vlmafbYPmL3WplFXdDsnLGevmROy0uKMFKV8DXJwXvcIoOfgYHBxMtfz2O/T2Th70eWst+/stwJX0GCWWqy0OiP21NoHAPoOzo56KJOZ7qORnLCe1u2YY4UDpMy7WaLvFOB9KnPHmnI6yjDlZC+Le63jkdyS/cSBRPajMecmeqNdvV6nQxtPlYHu/XiHQ9x4KxnodIgCocwyoqpgQKfospcBbQFUObzxlPcc64GOhmWV5SwuE3Oel5US5mj2Xc8F0MmV6ZhaAujTsTmD285L2dOv4HiarWDI4qoUcKDbp2jgHJw9he3LCUL1LTPzyRmIT/GdYQ8eu5KVnFn2aIGWPuNRAfSZ+euZlEI2lEYmM+sVL1CnXoKy++qnbL72vLs1gE7mpV8BMAsKI6M4k1s7mYA5mu2jmRG2hofRMgDPrORxjj22hMtr6K21GqhSwpoMdOewzzQC0AOubwmgzyoWeL1sSvMMOLOOPT+ZPvWMqX9Eh5mxnuyYNJ+6uTOw9iXO46n74sHknnO68/Javlyz5mteM1sIqB5A/gqEIOc7t81lhzsbPJPnrBz+7Bs/aUmXKOs6WRZoWXlkznG0E/BNVxPAlf7iXDlWMekeAfRZmcC+LiCsoLB0Oc8nkMq+oKcHGncmrFm3U+fA5Hvne62O3FNZxGX6kytofyxQ4dJ7se7pis6wAv0FTFSi2YxmMzC2n+u/LQAW4EyvzZ62dwJb8dgM8LSvn7qm/PMeMqpe337fEkDH6/TnQPoCi8hGdL8mEPTS9Tj2vgDWKhsCVwVxCdpDlyqgANEFAbl/4xKfxryHJYDuDCygMmA1+bL1M1/7efYvO8Ggb0xQ+V4A9M4va5jeXquTZvpTLYYCzTu7yKICa2tzMhM6quBCDs8gmM5V+3O2CJuV1fIpmd1f9oaZ3s9fwcaz5yfIfcm6nSrh3pnt+Sonz54kl251+S7nXOcdGkfL6Q97yQz0eW6hV2X9+QHyAfrZHq2qj/07A3WrTFe/+1kFKt+fOR+hea0MeSQAHf2qPmKmx9deBL2qrLOs6DH1nB1Av9Xu2z93p8BOgXuiwA6gn1mNHUDfjl0zzBzMHBEOZsaZmcJSOTDKZ33kGD5bXo8MoDO0ASgGh/R0fD83CwVNZ8lhiubMqKP85zi7NJJ2OqYoXPVOmqV1t1hbz1GWORrN3l/Lsu2zDN4EIiiAZdfU4woAgw6zpLT/9bpT2WE7gH5+ZTlocoID9CbQ+aEPfeiDPosM0npUvaTjtl68AfvTMCv7ZDrAJ2/NbIQymWYGu/9PxxnDP6CO/Guv2DfzujcA3TN7DvuP09/9cewJCrCeOern+tlrnpexb5QBbr/lCGnOubPssbbkrlmOzboF6swAGj+XqWJNyYacwmUy5EzhZCrzTsmywHQy8djlO+vByunK+DQ49fGwgAgOZz+vyWif38NRU8YbJy4nku8AFKBb2cE+fzp4PVfnBKdrADpH41so4V6pzta/YIwyB6KhdZ2BVfgqEMX6HgPQ7V3OEp+bA9zPOc8DSe0BGasGXr0EQG8NgRPHMtCXgWnnpezpV5BJAblmzudK9+Ll2gHgMRmHDTRob0+n6xLotN+SDz7/2DUdheRIJW3dwyMD6AFy9IGZ0cmhl21BFqTvckzWT/kUALd23W8NoAN1Cy4DYOqZbJAvMxMMeF4AkefqPFibYR/gWGnJgBL8il8qqUpfAwzQH8yVcD8HDOC3HIXkJBvlJQD0JWA7Hbw58GcpWT/PQLTOreTfzJrGIzMTclZSmqBJQTKC1BqVv636C9nHuTx7ra/lwVu+rgwz+8mZWIBxQGcy3lkHOHOmkyf0DrxC90jGmac+x8meTkq/KfjKTJeofLDPqpWJyifT4X6Mv+8RQHdP8ZPnC0A3020Cl+hCgqENz10LHPt97X4+xhP3koGOnwJl8VVtSMiG9HRzJdnpF7Woo1vap4CmEgFmZiqeLKC2gLEqaBwLhLeva0VkFkxZCwHv3RJAPxUIyhburKqEe892y31+7LOzPwq4I8MLdsDLTwE+gmnWgl/HvncJoJNDyXIy1JmebfMadDn1nTKkq9IkQ3/Kv3Pn5Es9S3o1Xi+wzR6cravcd1UryaQC0NP9Z7uvGTw2f562+TyLk4XZhxNApxdke9H3+16z/V6AiXPmuYGCS/oeA9DpPdkkZnTI5ri2Rc6pNUbzWaEGjfPzTd55SQCdLM3fQu4WXG4mi/Pb2LNV/rCu0x9TEIB5lnOn9yRb6a32jiEI71gVriX9HglAR5fa4NQep2p+1hpvCwijz89zcPrldgD9paTk/j07BXYKvCYFdgD9DPV3AH079mSEVwZvAgxABkpgjlKGWf3rlgDStXfzyAB6TiKKDcdyjjTzJQD6LNXGEJjZopTFAKRTZYtPrcc0HhjegiHqE3XtOs73T+AKf8kmkhFoUOamk3GWesrB2JwBwACutDNDmLFJYTRXEsxrTvXj3gH08yss0CEAXaZJhg6nJQf4Zz7zmQOIHoCekXP+k7d5hTUsGAPYn1OdAc1Qy2irrOLMgu7njDR3tCwPOrMuyb76YgPQi/BetrC4RwC93qBkCFnO0VFAxIzYngA5o7SKI/ZYmQRlMU2jvCj+c6s6S0DnDFk6KK1dpc8BL/VrziHOeWjdOSScPQbHREE07vvY5TM4151tZDQnvgH45qgK2MHPOV1mlvSp5yPjC0wwA6sydNGurEtAcBlhDHy8WeYi52/g6FsB0GUakfFli6HhMWB3ZhzMqgfOuWMAOn1hBlotHWLx3AzgsKaXAOgy+hqcYMsS7p1Ps8f9tQ5PNJk9JtETACpT2j4JgLOPtdTQKoBMBpY8lXmC/rPahv2XXnGqSk6VYchVe0gms0GePCqAPvkNjfWVVxrfXA9Gr+Fo5+ivZ/jMaLrW0X9rAL2gMXKGTBKgQ8bgo5mtzOkW6FYP2kDcc3Ld/5eZhpzqvsMgd3Ns0luBer7PoKd1ndorZOoEycrCuXUJ96kXPBVo1znW/ghE63fz1ENmZRyfnbwiE+d6zLLbfi7oCr2OgQ3L0u9r1u3Wr5k6l3O3Ngn0jxkcN+0ZZ3vB2pzAHOaVMU5eeW+VbKpmU+YjPq+CCbr6vHib3Rptzcd47h4BdM+UTUkXB5wbZJbzNV5FuwJUBHoWjGB+KwA6XTZfBb3JOQS09jd2bKXBnYEFXQJrvBZ/0InTH81lP5N9zvZph859f2y/FOiWngMkdkY7q/Hp1gC656crVykwnZ7OHvjKNikI81Rg6S1lANpnf9QDvbZJ+Dk7ytla/17zKdt9zf0uAXS/t6Z0I4Au2mydLLDm3s69hj+nvt1kV3pc5anPvf/W/w88x/NV7sHnKveQSwWUsRvJHzLXOhe0YPZMs8z2lMNPyeSl/2y5P/mYqozhHMBjBvtu9sgWJC0A1rDXZ6WXS+h2DECn9xSAbi5Ake5DX77VVQBvwXjHbPOXBNDJgNrb0LOrQmMmEwqcxjezKtTUvaZug2/aE/SiactZ09rBZLufs8EeCUA/FajPBlzTamoH0G+1+/bP3SmwU+CeKLAD6GdW4xSAPhU2RlIRx5w5t7oc1kVWMvxnVsFrldBZ+6wMvRz/5gABEW6c/fWdLVuPMkoxPqegrP1+r3tkAJ0xUZabiOuAYfMlADqgMrCZ03r2DrcGlHLjUn6eJV4ricz5Ary49pqOM5kC+CneCuykuLqHHFqVX2/PTCPJ5wU0MdzKtOFQDPg3M05y1gKqjpXoOgWg5+ww1ztRYEG9QZe08R3uo2yaa43/59C+LKgCEXKuouHsDXWqnP2x7wPQ1MdUNkVR3mZg4xJAzxh9zv1f89oCTOoHmCPV75VRnSDJLKtaNYcAKPfu/3isKOiZ9cyRUZ/YSsCZOXvmdQxAJ1uLfDfbY50T1qZ7I0PK0GCE42FOHnyNF4EO3s/htOaaPbMYqhyIZIphD0wwd2bxVqaYXOBQLOPtlNN5zf0sX2OPz0odZcoDz8m/Mhpn5h8aoYk1YTCTWWt6lhfglCwqi9Y5Rz/I+LSutYZYKwvxjICg5DU+QGuDPKg8MsfuzCQMEPB+8rD+ge7xLWSg4+EcamTV7Oc7nfn4YGYf4MsyZDlEjgHo9uvM0Jkg1Dw/fHbtHazpcwF0PJdj2sxZUdsKc7LPnt4asJg9y2fPO3Ku8w29KjGvlHtZPk+1VpgO0CUoeGwPo3PgIJ6u3Dmg9FEBdHsvnYJslIEOXDbncEcfsmD2C5/6xrWliU8B6L43vme71AphWeUF/yWfJ9Bq7Wf5zP8DFdEAACAASURBVM5zQXH4aAZFONuqqkKutvfwec7K9Jr4x9mS/WVvkV/0XzP5l3xF50rzAqrIWnLQvJZ+ZHQZ6D77WgB92o3O+SWwveYsmzr9/LzkWGDnLCEd4N570z+mU9g6z763lS8NSL4EKF9Wc5o695pnvfQ1M2Mc4FdVM0FrsxQ4fsu+NJdFRpbOKjczm41OMKsE9TPdwT4oyBY/422ZuXhuVtt5JAAdjxWMRk8CWNVyYlYPoRsV4E7vqFQ+e+baClGvlYFuv8wAchXy0q8EZgDODTw1A6rxTro1vqjNjvdPO49cSsbTfdPR7Lk1/o3AxNZHBqr1CVTcEkB3ZlQ1ZoI/dC36ej3F6bH1FV/aKZfu5+e+z5q1NmgO0LQGBjl3Kz5dAujWJRlIvjjv0In9cG/XzKolB68Febd+vnQK5xoZvNSbfJ/X4PlanZXcUDWM5/SoXnP/1rfgar6ygveAtDMQ3v2kJ9sb17aeOwags+Gn/9n5o/qYcSrIe82zbvGalwDQ03Gq/OHMoh/WFo9+6H8FeZKzs+z91FnmGtb2jM7pvc63su6z68g+cjw955SeeQpAp3fX2pKsmMEYcx2Wreau5av52TOowLoVSGpmAxZMRecJ4yDbqvq0bN1C7y8xwZq0HmbnRJ+Rf6tAoxl4/eM//uPvPve5zx2GIAhyKh9yAbLmGSC7Bd/un7FTYKfAToG1FNgB9DOUOgagU6BygpsZSEV1Xpqxu2bRKLuzdM88wKfx+hIKzJr7na8RoT0P04AGs+dI+UVHYIPBKXGJQ+fYvT0ygM5hVmniMphS/J67Fl5PMao8FsMzAMDMMfIDP/ADhyGa+pJrrhsHVv2prPW1FwMWLWoLwAFaZuYsSes7c5a5h0BfCu909E/Au8/1N/u/Xp4B3jOT/liJrmMAukwGinfOPMojpdL8VDZqNOTom8D9tfQ79/6ME3u2CH97JzAJ/WYE9CWZJxzuFGVZQwxCNIv2APQf+ZEfOYDo5MFrlA6dGeiB6JXoZljNAJHJ6/PnAD2ONrw0gwTmfuNcyzHnectgWGZ2HAPQGSrxkdkeC5hwPznWyZBKnHE42RPXAOhLxx4nIkc22cKQylE4s7L8XFnsymEH9l+bcbnka3w8M/RygpjJiQmuz5/RJf52nnc2nQK8CyDI8RrYbZZh6jxjLFvfPg8d1lx4Z4LmE0z3fEB+A79M4HX2+MN7Zd/b128BQCc3puObUV81g+nUcE4mX8iYeJDxDwA5BqB7X4FLcw487AzhMEBTw2c/F0B3T/XONfuMAM3W0/O43xlgc+1+mRlc9iyHoGAm2TX2cbIMXT/ykY8c+NfsLHqKzjk3m6dz5lSQXwC6M8b+CRzgxHlUAJ2sTd4AJJx1DbIn2pA1VePgRCsYhqPpWl3pFICOdwoSottMXWaCOvieztJILtJhvK4gCfxTv1z6JL2hnt7OmEpoe9bWlLyaAT/xDbmFfgU4kV3OK2CJuUBS3+H+yFfBtgDMKdfWBhtuDaBbd/dsWIOZDb1G3i9f81Sf5dm7dZafja98xgzwrKrLBNNn6dICddYAesv7m59TCyS699oAsUto4j09NzlNBtNt0m/S1ehuaJITGr+lf5CnE0Can0cmVZ2DvVHQrpn8q60LfasADmfwGkDqHjPQ6T85vu2veo+b8XCXfX+rihmvBaBbjxlESdeqgpDA2XQH91e5fjP5XJUp52XgA51v6gvkOlC1sucFwdED1/g3XhJAx/fJLvK1ajBm9+vMwPOeJblbpaxLZMele9/7nBGAMvqwuQoAfEroH6gIYJyA4yX26rzPJYBu76SvOdtmQM01z3eL905fG/k8g6xu8X3P/czKp7Nr8OFsfUP2FvyFB1XCMPgJZ/uRSwL6T93nTC6hgwSg03fIxnxOZIJWTEB0NsC1gWQ7gP70qky7QgBwNrd977zPX+PML4gfrxf0VruR9JaZQIPn6K1lr08fhjWtAomznm+AnuPzjl2nAHSfh3f5fsiNWV1sfh5Z1nPMpIQt+t3PIFhnoOAs4xvf+MaBBukE7q32UvT2Wlma537Ds7V1KukrHyI9aQfQnysR99fvFNgpcI8U2AH0M6tyDECvB01OxFmS9tRhei0TOPDrn2quRC6nxXSm3iOAzolYX1jGaZHDZs/lGQyGmRJIypmK6JyOoGvp98gA+jQsyjqfWXDPpQ0lMyeJjKHKw5kZJZVsFRxyyTWN6WU23SWfN99Tb1WKrohghgznP0N69ndk7Bf5z4lbH1uK53Q64k0OkDKPcr75fPu5fU7RLeqZA+2Ys+wYgO4eU+LNnNKUUQ45vN+1BGQ5hYv2v2WAju+fPGVvZpwAeWaf+AnYrnVUzzX02ZULBoTVUxL/CdwAoBvWL+f+SzporCF+KPN8Zjqg0cxcWvb4zjCb4ADHFB4zGBQFw/geGd+cPXjrVI/sYwB6QEKZgpXjy4E+g0UybsyqHlwDoPvcWcZ3OhPsr5wdM4vWWs6s3unY39rxgd9mVt6811kxoGzHyvF33zNivQy9Y7KLTCJ/rFGzveNnRiPgUal16ztL1q+RhbM3GSdBgWiAH3w0jfzlXsnB69mqKOF53wKADuydcpxsLEBpytN6ZQboVUED3dDhGIBu/3CQFPCQ7HaORFezPZ18wM/PBdAFX1RlxDz3b/3a7W3Pl5wwXxuBjyc668z0MmeUgVZdvptO4DvNs4/wMSfOBMxPgee+IwCdTJqtBugljwqgc6oLqCAXAFIys9kN5spJenYOsYLj6BQToLl2fU8B6NY+nbvv6byYMgn/V7qSA6xSuJV/TWfAwzPIp5/NeKS2FZxwBYH43GRhzvyquuCFMiGdb4EjZjpC2f1o157gjMypaV4LlGwNoFv3QH4O2e6VI/6SqyCFOS+DU47ZAk8F983gv+XPl9yf87zzkYws6JQsvuU1n3kCwPim3p3W1hpk3zgLlm0wJt/PCggFKeDJWYWBTlqVg/rv4je2wrGqVJMO9wigV3qV3Gcb1mObbo62XZ7z2Pm2tuLDMZ54LQDd9xYAR16rYFBwOXqkU5HVbBMBvkZnH55hKwQ+sEen74isLHObPV3AVCW+n5K7S36Z9vktM9CrRIAf0KRgNjN9uLOKDC8bEJC+JhBgS1mA5uRqVSfMdLAq0JFDdG7DffrdGRN4ds29LAF095E9aK1nAsg133OL99bOo4p8L71u556pVhLOSuAdAN3QTsKapy/YRyV5OPenL2ZrP0E6iZlsDEDHc7WeM6vgxncJRHdGdGZcqsftAPrT3JIeZD3I3c4qdstcD4FKBSank7An6CXTT+h8s6f5oOhtdFZDsOasGojn+GrIOz9X+eOUnnMKQK/yH16hHxeEs/SDkF3pz87fxhZYw/Qr80XxyTVmywQrMf0M028z99usyjhbyKGj59wB9HMScP//ToGdAo9AgR1AP7NKpwD0aVCXUeognY7brZmA4Z9CUARcvWVntso9Aeg5OSgmHKKymwDpM4vEARw4RzGhgBocYykVW/RoemQAfWteohxWKpVBEIBpZnT++T//59/9hb/wFw7Oznu7KKXu3yhbgNND9kkAij3J0eP+Rf9TVtcA6JXv87kM8ukQE1nOaGMgc/7OjPZJo2MAOscKJ0zljyaYvjSy5ve6//qwX1pSf+0aTqckoC4HBWdKJVwZsdeWmkVnJW05ZjiEZgYwGss+Nyjda5ySa59v7esYVAFuHPizNYDPyGE8g0MmqD5BWLIZT9RmwLOX8WIWmJHTBc8yjAy8Mq9jADpZOkH8DLBp2OQYnq0fGJjPBdDLau5zpnOh0vWcIK5jEdVr1+ClXlcU9iy9H89V/aDWDxP8n/QNQLdnMsCBPX5mNALPlwD6Wl0hAF2wkB58szy8752lxedemXt5lqf1mrcCoM/MWbxcZuB0LuDVepqaZwCM1x8D0O3hMm9n6V8OjJmtaE1qSYPOzwXQ5xpay7mGfu+84ESpFYD52gwEfDWztmbwB3mfzCC/OCkbeCfn0doqCqf2ctU46Gfuwbmgn/YjA+jkekF5ghNqn2DGjwVZzWoIeKysKgCNdb8meOwUgF57guSZ9XnK8YzXZ4n5+vkC02fQruftjCwYw54QlFHPaM+MhwsGBDZUUav9OgF0lVWAoc7hmYHuPgtuwosCz+xhcnbaZWsDsrYG0NGhbGj3X4baBCJf6mx7ie+hC6ULk5fWN6DwJb7fd8yWCXjRGVmgmTWoVYW1mDpLgVBk3ZS7s+qRPTIDM+yHMtGcObMk95rnvUcAXSBewVR4t77fZudEcsh+LajJ3qvVl3kG4qyhw/I1LwGgpxNNfci+zB9BZuMb9iTZhZeqNijYOV3BPM/f/BvOLDQr+IcM8z72olHVj9oDZUeYj4GAL5mBPnsKAzDzEZjRLl2kyj3ooPpHz+FMWCt3L+WRKnpYG/4kZ6oZzQXL4GV2cgB6a+Xerdm197cE0IG9PT+5VwKI792v51EgAN0a4z/AeQC6T6p6CDrTkfgKAtBnb+7nfevpV89ga2f7zEA/B6DjuUsrCZ3rgU6XYsPTe7QrAOAXlLPl88/PmsDp9M3OPXVr/3OB7niEXlgiULp1/3c+Fawp8LNz6ykAPf9nZeAFvvPX0D1r38LmqZLI1IlrYfGU/nwKQKdTdE/O1WOVFvPTWNsSbszH2j4+Z+3LGC9gSkVIQ7WsWXlm6kanAlRmska+olrt7AD6c1Zmf+1OgZ0C90yBHUA/szrHAHTlTabhk1LHCXRtFPapW2Kc5HwyUwQqBzaNuVsrMGuZemZJiNxEN4OiU2kYCqgr5ZdhGdjAALm21/K81x1A/0VqPCKAnvODYsvBYfg5xw8nWc47yhpwhNJbsAlDBj/Zo9NxxuCOHym8ZV0DrAI6AaBKhOJJgwF3rJfxMQAdGJ3j11yZP0bWMot7ZgYBWHOse5ZbXu1Z3+F+ZcwZDIky1jz37AV4iYGIthnGZMI0UhnGKiAY6PwaUfKcIjlj8MfsqZm8CgSZhmRyzDz7bFWBQ5Q0kGj2QBeYoTyyAZiYPcHnWp/KQC8yv76yk39mVlVl8s2XZKA7E2e5y4zVp3q95hC81mF1S37vsycgOjOCytiwnuRGdHbWz+dam4FOLlXVYhkgcew50bzgi5mBDiSwFjOjPZq735klzUlc1QPg2VsA0DlNj1UcmZU60G9WB8CrAQLOh2MAOnlX2bo5c87Onm3OobIg0Pa5ALqzp6AZQVXWDg+6R88XQEPuVh6Uw+wSuTt5jIzrHDU7RzkIDbwS0OR+chzN3qeec4uKKG8RQHdeCKwwqkSBBw3rWiCdcz/ZYz1ngASeiL/XZlM/pe86XwWp0W3IKcER+HfKoWNBarNsL9CkABXyY+osZQB7bqBRz2p2jgYie09VtJw/s0qLe0hmzRLa6VOVFnbfBbZwXsoGNugKtQNZ218YvbYG0Aty8rmVgM5B+xJn2Ut/hzUMnCInAWpGpZ1f4n6WgGjVfvA8nqx9DvCrkrzmWR5/lrefAZCeb1YhKejQ2eHvM4hyzbPeI4Ce/tK+TXaZ6Y+zBH5BL3wPE1DGA51bl2SB3hpAn/6IWarcs882TVUiM5O75J5BNy9w2Hk4fT3OcLoZWY9m7BuBCGZyvQAMcquWO8CTsgnJQnp/ZZ9nS76XBNCXGYlsP+eHebaO8xwFdbOLZ2Zk934JD5zaP2Wddw6wqaqYIzi9yi5eh8YTYJ0lh6+9rx1AXyPlLnvN5D866OyBTl6nDzn3Bc5JsuGLyDdR0OFl3/70u8gKvGVUwl1lDrxXVS9zJdzLQMdz9vOlrZZOAeidR2wCOrnMaINudavL+Tj93vkplv6rW/uf6ZK1VyFrBTTQb9kws5IXeV1rVWd1bSSdX9NPM0u4k+MFgjoT8gWavS8Qm+2D7wxnwjH9+RSAjn7dk/s+dnb6zqqWzFZfWyTTVOmJLHWvbOoS3QqYcp/WPZqdskXm/kXXWTkFzfYM9Fvtzv1zdwrsFHhJCuwA+hlqnwLQi8QzZ2wXRXyrRfT5yscwWMyUgiLSpjP+1grM2uebDnyAbaVhKJ/uMcep13VRFMrGFFGZk28JWKy9h6ccihQuRiEnC2cihx8lpbLlvn/25b3W4LrkXm/9nkcD0GcZWIZLUcCcFjnHGByABSCDmYJZCV5K4AQ80TeHylSgKZIpzZTzAAUzB23AMefgsVKVpwD0CXAtS1nPNZ/KNCNRXy1DgMktr+lkYpRUQo1yPR1nlbK/pJSw70DbL37xi4chgniCrYIFPvGJT7z74R/+4YPTyvXSe3CWkps90BjTrpkZOIHy+XMlw80M73pLyVDJIWkm5+ovbH1nNvlc62MAOp6ttKK5LJCqdiSH7Q/Z9KKszfbGczPQGVzkpUF2Vp6WLJ9BKa1Z9Lglz27x2ZPv+zw81/leKW30deYa08nJCVvm+czk9bOzumwYBv2xCgPHnqNM4eTS7IGO/q0958nkK89UVj2ZZN2deeTlWwDQGfqz9yGnduDNLKuHRs4M+848eRX/HwPQOakqX10GGXlE7s+AH/qMDC36DTo/F0C3Hpzp7cWZjVZ55DKVAYWVg702WBMd0DCHCTlSIBn9jLww7IOc/mb651N0vnQfvkUAHS059H7u537uANDWm9HM4VhJRrSN5vZqcsIMlKjqyyVtUk5loJPLybH6mT8lq2fGaTzqfXh1yr9lBnAgktkzl43vngIzKiObXhb/VBHEuVu24ZTPtbShg3Gkz96Ma3pQL/l0awDd59UPGYCWfko2vMULj1bdiXwsyJSMeKmrsq5lO3HcNuphndN92ds8PsOH2fL1Su+5Kv+cDlwvUnL5WObYsWe/RwCdPuhsBESSW+mIZnuqc3bueetOb2Uvm9Gq/XeJvn5rAH36I2rRRC6x7ezTBuAuYIwMLsseQEXuNSYtvD69GM1qV4emZFj23GzZQY4GjJgrM46O82x/SQB9lkem6weo0BHqCywgxRlGD6CP0LumPmkPzSDULWRA9n/rxh51rlQpQLUA61EyC30tOQS02bLE9w6gb7GiT39GZz9ZIGBDJSIViQy/F9RJF6ndjf05Azi2qFY5dRHrTSY4x8kI+r6AWXu84Eczn0g90PmKZmWwSyh2DEDnR5jnEh3IuVtSxyXfteY9zrkqUJgDf82zguKt/c8FaZK3/H9klMEuTqc10w/JJoONPHvST/9Nthwdli1S4gQdftpHaFSg4GwhwN84K9ZNWp4C0N3DDJg6ligCNPd97ErrnC3KDr32iqcL9iJH6a+G812QXO1i84mfskWmHYAPamNl9gw7gH7tiu3v3ymwU+AeKLAD6GdWIQC9DLCUOeDd2iuD3jxBwFkadm2GnsMWgOcQojQyWnJqzVKat1ZgnvvsDlWOtEpzUgBnedmAJnRmnNbTkGJStoqDfBqsa+9hvu5eM9Bn2ZuUuYz9S55zzXtkm1Wuh/I5HU7KYn36058+lNCmtN3qyqkwnS7HIjmnA9X+qzcbg6Y9xumgekH9hjkkctau5R3ObLxKMTdmueTAA04DQBiF0KDgzusYgM6pugRbC8RZOpxmBjEHleAOa3JpT/q1azjpDBD6i3/xLx4Gfgn4A05NR/9zSgn3+Wj7+c9//t3nPve5A4A+M/Pt/9o43DpgYC1dLnkdedO+An4GsuGDAoM4ZDkCChoi0485n44B6IyTsmRqLVBWfFl95AlHccCGfeMengugz1KfnI9FGFca9RI63fN7yjwPwMx4Nc/MgmUPYGVAy+YCoFdhIACdbFpb/roM6jJZA+p9PtkXyEs+zUybosGdr3ikLHYO3rcCoKMhp7QZYPNUKUNOEU4v55yZIy6dY5ZltYe+8IUvHIJ6zHSOMhiaOWM4rKZep9wdWWbgg+cC6IHuVRfijApULLuxAA7fbe3Ml4Cq9loymHyqwoiAQns70BzPNfDRzMCke+a85MSZjp95fswgg6n7Lvd7PdCtEx517pCVwJxH6oE+dVqykZMVz83ejAJtgOc9F9pWnpwza56rztnO3EuCJU4B6D6PM86gvxwDAZ3t6eDmgH9746lMFDTAQ1UFMlvTZBanZ3zldZNm8cXSkeh7AiztcwEk9jo7yD5Ao+fI0yX/bQ2gC5qYAZ6VebW/3uLFqVwVFDJs9qZ9zeeNt6YeNqsZWI9aB9XSIIc2fqvFEv6a58y1QYEB6O7FICN+4id+4qAHuyfnuD2Jt/E4/QG/X1txZLkWs9pUpYnZ5uTuDDbwvZ2xPqP/+bly1Wb0uqZixq0B9Hm20YcCzGe2PVmFLmVaWoOqfykVHR+gx/TbTOCAHA9kIwd8V1WbvKezlDydrbCAPMnXCUi9JIA+eYS9QJYBVQDV6CUQ2HlFRs+gQnoRwIqe5N5nQPRTNv1TARbLs2D6RQJOZ2WXqrvUKgmQV2sZ9zEzRD3XJUEdT8mvcwD6xz72scO+2Eu4P1/6T/2RTTl7MtOdqmQDMG99yccSieyhZRuktWs/ddTJe/azPZzMAKqy4fmGZka29bbuhr3x3MCqJbVOAeizVY1npk/i/bU25fNX5ltJA9MO8L1lZL9kApdAHsEzzix6pfPKIJ+mHKpqlnltufMq2dBRncVsu8aswGF9JXgYzoeZUDdpewpAx2NldXeWPCWjnEHZn1XYfMrvuHZN5x6jjxeEhJ9nqyQ6frYm+uWjO2WLoJs9SkbSE2brQzTbAfS1q7S/bqfAToF7psAOoJ9ZnZysFBlOZ8aEqEOO6zWXw7g+uqLZHC5F+HI6pHw4qNZcjNPZR8v7irx8yQjANffqNRwXHaYM0wBbyk69280Uk5xMFMDKEQEqObUpEOZLSyF1v/cIoM9MV86cFHUz/rvV5fPr22ptZiYpo17wgsEwudVF6aSY4eFK2FWyfwLeRSVXbpFToqhkinSRkRxdnHcUWjOnXlHAa4NU8GKZmpy/GUtmDg9OgnqrlwlYlnR0OtUDfZYay/FrDyydY9Pp4HvqP3vL9XD/twTQZ7Q2pweQCujEcRhdGGIMUU4Io/5St+LBW3xuhjjjpEwehh6jGx959gAURi/n6HJ9nzKkjgHoHAucCA00jO8D0MkZ8m9mxpC1zwXQZ6Y1g3Vmd9X7/BY0fa3PRMecFfaprBvDGbUs4ZkjljxNtpq9vtLMDOFjrR+OPSNHZoC8eZaVIyetu/vx2QEAZvKyDE6AXmsv2nwH0P9/B6DvHgB0zoYcC2b7clYSCEzHb86gsgLWBoVNvlo6iALQyWDyuUxDcmMCndMJ6R4FORmV8nYGO8/xaoNOlz4z++mdchSSlxz2BmfOIwHos+II3QEYZQDQqwRhJnMBZGiHxmV9cLZVot/s7KvKDV3mudcpAB2PxXMcjMcy9GbbirJvy/I7plN5xiqUWP+yPCunXfUp+u4sod3zVfmjPeAe+k4zgLGAMfuhVjjTBnoOrbYG0IFMBQxw9gaendoDz7nfe3tt7YjQH29XJWOpF7/GfdPF7LGAcnNBf9ZjyriqzeA7z1S2XVUgagG11pY49rzkbECQe+FP6Gz2e+0JnE0F6daeYEsazvY7eLYWa+TVtD/suQJ50Kvy+O6VrdVZAFAJYLkE7L8FgD7tGbKIP6YqTJVq9zxlj/PTkHMFDZEzT+lXldxtPea5am1nkKPPzw+E5wJbfMasKFNFQes+AanXAtDxhzPYWWYOqPZsnqO1Zr87qxr+XsCTvVNVh1kZaxmEMitIoGX7ki4xA2CsYcFZ1m/6S+gKBSHaL2XlOi+2As+t91MAes/oOx+pB/qWdNlKNrVnyWq+wipjAOPsXcMeqnqD9a2VZW1hWo9aqc2M42TblA3xXz6KyX+zhRv9tCAS9zH1cXZ8fjPn4PzOS2hzDECvhWjB0vZbLSIu1YHW3B9azuctyIuMdD5MPyvQWVCYmeyrfZj3fPaznz0MwaLR6DlnKp8f3wN7mywqY5o8ENxbghlfeXbuvL9Tz2r909XpbenwaE7WlBBB1lQV0vl3rGLpKQCdH6BqTlVviR7zHtE8O2hm2K/FDU7ZW+6vPcYOkUBUxSS0K8CrwJSqRp3yVbTW7L8Skcz4ZAfQ1+y0/TU7BXYK3DsFdgD9zAoV9UqhBxRkODK21lxASVFdHfA5jHyeQ7EymBzfay5K4+yZFejESJnZSPeSgV7kJtCF8VVWBhAgY8uhip6MIoqpqywrChBgIMDiEqN80vUeAfT6xFDW0ItCGEDif7e6GPkZ9dZnOn/xZpHclzhu194zns3QZXgyfnLUzLXOCVZFCEpt1SAYNBnyHE+VbTPbH88tKWjPpkQykBgBDd8T39qzZUEt9+8xAJ0hOCsqlGnCqFjSeWZhea4c6beMMLZutwTQZ6msAHQgOhBnlsiU3ci4krVLiX+ka2ZRkGc5nZo5S/Hs7CmMf8reIN+POTWOAej4lRGH55WRs4eKjGeQRXcyBlDGGCxo4bkAOpmRs9fZVm949/AWAXQGY85A8kmGc2M6K8huTsZKodVbWtAdJ6l+jJzN1rosI/JkzcWJGCCP5hmlHAjO/tad8yAnv3vLAeP9tRAgO33WDqDfD4BOLwmEMLd/6zuXU4UDa5ZQfI7TKT7DEwU22rtlPprxUi0K8FFORGdiJSzNnCD42XBuF2Bir9Tr2WwvpMv4rmNX2fx0EO8L5PBdjwSg22f1yvTsZKzBQTUD5+y9sveshUx1g3yfZ8Eyg+a5zu5TADoZlEwSvFWQxjIow+8F5eSwLRPl2P1MgJCemUPOGVHWbaAy3qpFCv4IWClwqf7aUz/IWWwuWKzM1zXydPmarQF0zxkg53kLKLmlPn/Jc2/1nhnsY53IEDrr2qyvre7j2OcUpPFUdY1ZJaOMwar3TKf4bLf03H24vC864sx8BwylO9gPBZfXYuepkuFb0Mw92J/kBECCrKKL0+9mgHsBf2avrbIOOV0WqLmKeGT2JXbKLQD0GbRLX6qiGH9D4Kuz198L6AAAIABJREFUKRlkZpcFxAbC9GyzvdLkg4K8C4jPtjbTvZwHBoC+4An3FoBuZlsWWDXtwdcC0D0L3wD6mPltakviObIV7ZeAHbxq77NzzXgm/bleydFw0i/gKj9EQBVa1WbPdxoFQPj73L9sqIKIrVuBhs6JLa9jADp5wZ9RBjo79l6vSftr5dnWz5gN7bxs35jZPfRJM/1hVqUpGcHc382zd/MSTF+C5gGnzon2aP2203/TX8xeVxWfgjXKEM6OP1ZNbg3NTgHonVHpZ+ngl1alWnM/vmu2sCiRJJu2z7i1/9lZRRaR5XTm7GE6V9VLzc6hZNHaKomTJzzHTKABNvsOMoh8q9pAbQwLtJt22SkAHc+wpfgRa4lURvpcD3xchZ9K95vJ00uuGZDkbFIBh/0BQJ/nZYk7zna0jOdO9UD32SXDOfumH6SKOp4Zz+Tn9+zkeHiLoAuVKQ2yPpvU2UimanlovmWwyCV03d+zU2CnwPtDgR1AP7PWEwyZUbFrM4MpX2Vdm1O6KEYOj8oUAz3WXtPRNcvGTCX41grM2nt1gFIgZqmdn/mZnzkoxZWiN/t/WUcU44IEHJwTEF1Gfa+9j6nYARDuqQc6J0YKB2XBvSn/Zva/W10zOGS2F8DzUzm/xEm/9p45YoFRHLhmIDGF17pP5dC9cizlnAYA6s0NRGdEBwJycswMrhSs5xiIsyKAdfnSl7707stf/vJh+LxaJlAAKxcswGNexwB0YFpR0/Y/BbUAEQr5seul1sP33xJAnxU9GD6VSrYnc9LZ++haGdBlefy1vPVar5v0m71QGf4CsIDnZFyR6p51rePxGIDOuBcN3XmChoEe9m8OZK/DzwbalzGGpzmfGCbuB08eu8hz8skgy3Nu3bpixmutJwdM5fbJJkEdeNM8jfJZ2p4zfPbcJisCSP1cEA2eX3Nx6jJE8ZOZIzignqObIW/tM+Stq3vjgEpucjIUdKQSwg6g3w+A7lxr/5rn/p2AZs64p7IU1vCR1+ClevzRzwoOo5/i70oF4qsC1uiTs7QfB0gtCciNwE18Nx3ugONkBblx6ppyM0em530kAJ2+XwABea/8KGfQLEVPV+FkRzeDrqBcvUGepl+Y0blgHe9zPUeXOQWgAzw++clPHgZ5dgog9J2zpcwap3COOOtapmvBogBmuhU+nI5qr423nV85DQuqLFCyey04Mro8hzaTF7cG0GdASLr1rVsyrd3/t3jdzFaeuuolFTJucX/Tjk/OTF23n2fQ6uSp+fdLeWw+V3uifWEfZAP6W0FwzvB431445bi+hG4FbdNd6JadBXSMSreanQvASMNr64tNp5glyJNpgJVLQMtbAOgTYKX3FNTk3gGhaOD8LWOVvkf/Te4CYulp9Sdf8shyXf1eu6RAeWdBVUaAP2wAg+xnO6KhuWoDgJWpG74WgF7genyKL6qiRQeNZ9Fx9kMuM5WN69zKn1OJ/xncG/2mf60gdueEwT8E6DHQLUAf/dLNzc7LWsvg2wK+rq1cuNxbawB0IPq9AuhPgedbyLVLZNCp9yQP4rP4Dw/SJ+0vOoXXzcDSWm/gyYI2CrCbQVIz6KUKEoHWZHKjYL9aP6V/ADZnABGdraCNS8HNSY9jALogp+WZlI629RrMz/Pc+a/MZFZJYM6Irlv7n6vYwsZ2blWRgjyocqG53t3W6bkyAG+QQwUM8d2xuas+gMe0i/Q9fNSzQtJaAJ2/hd3O5nNmHusxPrP0Z1WDS32z6FTig7OJP5UPzjNOgJ6PqkBpMn3qecf4jD4vwECgAbldf3oAvc/YM9BvuUP3z94psFPgpSiwA+grKT2dezmG1rzVYaJXM+eYmUIWiCTzOgeWQ2rt9ZQja6n83lqBOXWvk1az7Ff9V83AFkoHA8PsoC1Szf9yjFFCJ4C+zMxaS7Op2N0bgD6NRYrHjHj0v7d8cRSlUMmeZGwHLk1wyp6r7Gd9W5VwBwhx2FPMKus5DZpLKhbMvsH2qwzphs8r0h7QUCSkqPd5nQLQKz1qPmaAvOaa3xJAD9Bj+DJ8BCUAcynXGZ7Wn+JeJLF1fZQL73DGxaucZkARBj8jL4cdGufoMeOpp1pxLJ/7GICO3+rHZa5fFX5dAuhK5lc6/xIAnWFUVRXG13Q0eP63dnEalD3KIVOJOHJryhfOFQESHDvW2po3OEQLTiA3iuI/FTQz6egcmKX3navK2Pkea/2JT3zisP70CE7DgicqXYsn8Y6gI8MZswPo9wOgW99j+3dLEIrciU/xanyajOLwxt8G3ixjk9xqz5uBCrWcwM+B3HhxlgDkkEmf8X2nrgBG+nHAg789AoAeQEc2lh1HNgY0+bnWL+Z0APQmu+uxaB3ImkqSc04WpEfHKfN7rTPwFIBOBn36058+DMEQW2bYLtd5glh4vR7KgVcF+XhfjmDPOLP2Z1YZ+2ANiL/2LCJPK7nMFqn8PLmJz+mUZk7TsoxOZXpNHap7iEfW3tOjvW4Jymy5PtfSYgIRfp78eO1nX/L+gJsChWpzRs76XwFweK2gEbbvFgD6DCYowJ3OsuwlOzOjgSNVfeB4F9zNjnYWFLxc6X7gM3tIEHTB/mvv+1YAej4bOlT2vz1PPlbGv4x7dCaj2WZo4PxJJq/NeFuuL12tgMdZhpocnBmsbJ0qv80M/tcC0PH23CueAXgl+xOQVKUYNniZk7VlKxAe38zsyVmtYoKABR0F1ndGmMv65B+ZSSjoXKa7mS5izayd71+TMXnJ/l0C6M6JfFb2wbL3+iXfcav3lLFcq55rKxrd6j59bpVsarkhaAPvGfTJ7Gnyc7agITfpC56NPdT/lr7TeU6XeRwfVqXJZ6cHk9c+K12EPTirBOH1gNRTfaLX0mwmHJAbVSqiV6+50K9y2vYNe7BgevdX68TKm58LosA7fBX2lpkeW9DPDPi5tf/Z+tf33LlVP3T65AxE5lNao68doyU7pMQuM/4TAEUOkmmqJBp81DOQZy2A7n2f+tSnDjgA2VUQ1y2qCMwMbzYKfkI3z4Sf+N89V5Uuzc7xZJn1PhU8Fg2rbEpW+44CqM07gL5m1+6v2SmwU+ARKLAD6M9YpaWyteatDhNAH/DcTJlJGaN8ODwNGSBrr6ei4e8JQO+gprwxsOtfRPGorCHFpMg2c30vZYIw5svi8RmAhwbF7akS32tpd48l3NGislAM0cr9m/3vLV8URgZIRggj+KleTgHoZStxgtQDnUOnqFiO/QnIXwqg5zSwX5URAjiaGR0cQwaFtyAQju557QD601wbuGwfMnzKiAWyUNAr1URpD2DmwHqUC9/Mnnz2cMAngyIDnmE/AXTAU2DBKePpHgB0TosyaDjQZsDAWwTQOQ0ybBnjOTnNc61OGY7kU8AkuRF4XVbpOf4GME1AnuHbGjgTGeBAdHpEmRbubQfQv0VZPMqAB2iayyS5lx7oLwGgB5yQT4GFtYupNKZzWDUko7J6HG54ewb2cUzl+Ac2eJ8sugDhnN8+PwfUqbZHVcPpnP//s3cf3K5kxfnwj3MOOGLjQDQGk/MQTIaBgW9LNjODmWGAIYMxTuCAbRxwzvm/fuJ9LjX9SjqtVrfU0qlea6+te49Cd+3atavqqZCgHOfE2gH0CkhVILa27uCwyv6nn3AkpfehZ6XPyALhFKxOU2CAYDIgOt0mZUrHlkdeC4Ce4IgEJwYwp9/WPsz2aoDXKneTSZg5DsrbHL63ydX8vfZGpk/GMe/eaqCRMzpZQreBgjXTeex9XMv71gSeo6n1jI1Flq2hpH4tlZr7MePtGiySdi/m23huDP9kL+LPWgrXGeDfhv1QK3mR97G7yXEZkOQV3Talg+0N4Hk+R8YB6RL0M+belgDQ6/MCf/kjDH6GyCG/G7vO7MyJnlezpg8BNqofRFBZ7AI2fl7jS+dszgJrnEzuarueE0CvlUQSIFZ7yKeqVoJAzGRkANrwQOYKdFb5nd8JgGltMhLoYHYlwMw+qfpBXqMpgGtKf+UxfDoE0BP44rN+NwH91nVtl3WobSAr/80ZrDnHc5NRVTbW8v14MRUK6FCplmROlnlKttezuPJzzagdvk5wkzktBxLUl4oU9mv2rpkMDJ/PQUv3mvvwrPRL47ZqTqF9SuCnPQi7JzKPXKOzG3T54fNvWz90TTCMOUkPbNCa8LI0gM6vLNjUYGOkyinZIxAZiM4exufHrEdtncaXkyQwoDMdXOApAJ0vpwZg1XN6Xwn3UwHotQoUnTaBKOjovA+Yjsfij8UXCY4wJ0DiNp27AfQ5JF9/R1OgKbB2CjSAfuAKHZpFQLEO0Gem6AVA5xCT/QFAf+1rX3vgnXzr7bsOs6UVmF03O4y8puCkrxolLj01KaLK31A+zAyy9CZzoEch4vSohjyjNkAb4+nQa40AOpoEGAbYxolhxivXfHFIpKe4mZIWBb1G8A4jkTmcE5RiT+U7GAIpKWWeAqAnEjnRu+nFY3a/iawHHARsaAD9B0exaUrc2tcMHyVujZS4TfYFkEHGl70/FmQcdQMLv8l+TTkxGRrJ2gQieeYYWXioVuAgy5Kts68s1xoAdAZ9BUBqhsqh5+PCyzHL1ycjMo6/6hisawWk5Rw1gNtxMpvxcFo1ANADPo5tT+C7k31g5rRMlqTzMIF49IiabdEA+rdY4K4D6BXkxZvAcAMAkl6tdDCBS9HLAIdxNpLbtVc6/S3AjtKDCQaS+ZXMHTMZyFnD8cQ5s+uqJa/JyTjlfeYSAPQ4aMn5mnWOpuiLfvfdd9+9Yc+mZYlnrOuRfQ1koWPkHETnVL/huBxzrQVAr/xXy6ZWEDE0rAHCaVEVICT/vs2JN4Y29T21PVBAfeec+6tZ8DXLcsw9XON5OIa2Y2gz5nvmeo+giPRPtt8io5ZskXXbvQ9BnQCuZCsbiIOevlj7Sc8FymTfyTwTUEanSGU4cofeIBhPcLuZvElGZ237Iagv/gwzvT2taug4KQc7tpzxEgB63YMJcAKk44eUgPae9GM1o7vndf/s0ClAbF3f+D38nrMgLVTwYYKi/GYqByVrNjx0TgC9ym73nzZq9NzYOgI6+WxSgcn7Avz5/BA03xZgU3+ngul4osp/a5I2J+zFtBqwbv5We0GPyZi8bZ9u+/sQQOe3SWave809zJGFPOX+9n2GbElwCNqxR+gZyYCd+/eO/b4aiFID8NE8paLpTLUSWs20zrpsmyvQXltj1hYx/j+y2F4FypLJaWuRYA7zofrBbbSpSVuRHXhv7LnlfQm8pmOS7SlHT5dMBrUEpTEyzn6qFSRS7Sx95vM8S/uf+VXyXAHQyR+/Czg3BJVbqwRdTgk+Q/P0WjcLik2/decDe9tg/ySoghxfI4COF6LnOvdTWl3WeXiC3K09xsnZVAQde4Y3gH7bru6/NwWaAtdAgQbQF15Fh0myLM3DDPSUUJwKoO+6/aUVmF2/G6AzDgpKDgABiM6ZGAORYpMex56dMcbRalBSUiaMs7eWkhN0kPKXFJbqYBuzlGsE0Cn2UW7wS5zHnt3flrqqcl5/w/8Pe90s5RBjcNTI/xjA6VtVHQjVMS/7IZUdOMcAUYxBvJESy+YpAHqiftHefq0lrzsD/cc2Dh/GY4wvc40+3sevwBGGLidm7bmY3vBZR6WjkrGHP9Z81dKDeDRGljnBMIwU7+O4MFIqmcMxfDpmj60BQF/zWpzz3hjbKZfHsaMsM9DRzAENADM4q3KmOc/2XZHRzoX0KTPHEcKZgp/iNADSpcqBuTo8u4T73c1Ar1m+nN5K8AJOZOLFIU52yXSuAHrlvwqg46tk5ZDZCSQjz6peYR/Eqc5Js+uqIAzeDuhOB1ozgO5ZOaWSJSUgAW0NwQPJnLMX6bnReQNIccKRGemPyzHorMiwtyMryA76DZkBOKigxD47INntZk7GZECesoR7vT9rTZ6lzUnt6Zjez4KU5gALx54HkZNZy1QBoAvGQU4nTUZbSsiP/f68b5gJhBb1tw79vlO+3zPHeQ7kzf43j9FdTnmvw98iR9LyJGWg7Tvn59ouvJ8sZEFKCSolBw/JgN72XPi5OtIFrqYcu3MhctjvBBwwu59k8qFfyrL6PHkdmSJrLb3DyasATez9qpfsovkSAHr9LT4IfGCwQfK8+Nc5FvuDHAqvT+0zu+sZEzCP98ibgK2ReQnYHGZnV/uXX4UeyLfCnkpglfOC7ZQy+nMDuDnb8ZHz3HmSEbqa/S0yPj2qa+ZvqgIMaVSfPeCmuZ4L9oTnTJZ3bCqz591Gv7n3eK0smdaM0bGmVOHKuRB+rDpU5G4qSx37LOz3VOyjT1T/2tz8cuy9Dj9fAyusQZU96elsrjpZ1S1rKXava4n/Cgx7jRapPIZmNes8oGJ8kNHFljoHhwGIYwPzyIyqtwt+SvCO/fKOd7zj5p3vfOcmk7oC6Lc9x7AK6qkroNKTnT3JQJdBbZCpbGEZ6DLRk4E+VZ9MCXe/lxLuKeO+9gz0KqvpmMPWWgn0dSbGj07HZctJ7jCTtZ7zkB7yDaDPLfX6+5oCTYE1UqAB9IVX5a4B6A7qZN2Y9VVJrxrKTcBSToHaqzplgX2GgpKy717XEkmiZBnplH7fNbUnJKcBA5RzlxIugpVDMf1oOA1SqtF8m0J5DBtxGsT4orAFYDT721JXMoFSPrX+TozXqY7Csffs+1Ma0Jz1HEbgu9c4fhhH1i79fLN2+IRRzYGTsqcU50PXLgENfo8x5ncEv+jXzdkRhz5ejLNI5l29uoT7dg6opQwBenHuM1ACDgAI0DOOIE64NV/p6cohi18E/2RwNvo/DkbGSUod450EAnnesT1tG0BfLydUYMiZ8pGPfOTeYIDG0QdAT3AIfth11UxN5yMg/pFHHtkMeoUrmVNveMMbbgzR4zX4qQH0b1H3rmegc2gnQ0cWXsqxk7u1PDa+jPOEjhYnDPolS5rjJWWu8SUnVQKB6GWpsmH295TZ3Jc1k/Kb+JVOBoimAwpAWjOATldI1QkzJ1v0XXoJRyzZzgmFrhlok+wdezmZfNaGzpwhW4xeajgvovvK7qyVMPZVolobgI4PBRd4VmtdQdmUT8Z7Y8vUz3EiJEM5ZWFrCffasoP+N7aE+7b7os9nH9oXtc/v2ts10c3xbYCE9HpNqeQ51mGp78BvaamQIBJrTmdb20VPTF9nNo29Tkc0j9UTtz0TWU5e1X7SytKmpDl6BMy1zjUTzRpHluHb9CGm59aKae4XcK7kq/vNDLBLVqd5l7xaGkC396KPk7sJfnU/tVQ+Oi8FilkDe53dQGcMUOc3hz2as44J1EpJc7ycVm9kVaqZCMyqSQbH8MsuHgp45zzHCwEuA2Y6BwOgo7H31ZYJCRgyVyDQs9cs4OglKZudPvT8BHWtUo7cnGCebRnuc+5zz5RAOXNtCTQFQE+1uwTgJnvf/6dXdarzHfscKXtPp3DOphrWsfLl2Psa83n8kuALPJXM2fBbeqUPM9BrlbT6Gp8EPKxgel5HZtU2FeiXCiFej8ncHvNst72nVrSYCqDzr+IxcpBeAzyvAHpose9equzeVeFh6QSu+EHYCWSh893wbAKAM/iOUgVlSnAIeZvz0W8JbKWrCxKyH2N3A5sDNJvX0AM97ZLiz0Sf2Blp2YV2ZBnZSabSv9lyfG9mfJ6kt7EBrQ2g37aT++9NgabANVCgAfSFV/EuAeiUOoprStw4nOO0oPC4Ui4KiGAkI48hGWcSg5zTj2EiMzUHuBmwpqSlIYszveLGZsCuMQO9AtkxrmNgj1WUp7BxVbBqprvfrNklMeqn/MZtn6GAVwd+zaqqSmh4K6XwRN4DtD/0oQ9tAjZiUDMKlRBMRlz44hAQPYYZfuRsAoQBr5QapxwHCMPL+FAgCMd2vRpA377ynCwJsCETUpba6zjezAEKADJjy9XexmtL/B1fMto9k8E5y7GV0u2MkxjsnIsJ7mCcVMfP2PJiDaAvsYrzfKd1DhDIQSHoJoMjBh+TU/g7QBpDdZdsqvKZYyAVN8z+lpKqnNQptUoe5fK9DaB/ixp3HUB3jgErDUGJFaCuFWDoV8PKH2RcMjHINiAxZ0za7OBtZ6FgEDodvSzBQdXxvy8YMMCAdeKkEiBnAJLXCqAnayxgsBmgRPYDmOj+9rxB9kdvNSebmdxH2wQZOENSHcDsN+gwwHLBgXQN6yPDkHMrwYe7siTXUsK9Slg8mHMfL9UeufhIOxxy8ZSBcxyiqYBVs/TxY20JhN5ZjynZwOycmrVpvQXZyQxbYzZ0XTf8VrOhq9wY61yd56Q9/FvYoWzJOMFTzh34t7YrJarTh5sOnDEFBPB8sSPpJ+HzVHujU6IPOZR+yGwcOireN+P5BFXj05wlHPIJGJINyEaPzAPk5iyhzyeL2HwuAL1WmrAXA8ihUZVDCRxfAohNwHrsgm09wYf0GVauiK2RPu7RBfFOsmPNS+zL8FJaOdWzO1VF8EiCkGpvdH+vPa0r2IwONes3z+SsTDn9/F9k8LC/es7BQ+z9KfvfM5AnCXSrwRhTAHS0VCUjveVTAt//e+Y5e6qjHd5I/+r4M8j2KWfaFPpN/UzNxI69FZ9QzTSvZd8r6F5fW6cabFwrZKSKQcDx+MMSRJQgugQDLSEnttHoUH+g/SbgWha6kQx09imeAp7LQldFsFbzPGT/bHvv0gA6H3NsEedXgric56o8qcRmdp7Fz0JWHHLFdkmmtgBi5519athDMt0NvxeZlLMyv3WuHug1UIs/sgbmOr/Tugsv117nqZRnTub+mMCKPG8D6IdwWb+3KdAUuFQKNIC+8MrdBQA9SimllcNJxF4ctBSO9MZiCMkMNhjl6WNldqVHkcyUKHyUlvRtMXMcpnewAz6R1xxbNXp717KuEUBfmAV3fj2DI+Vb0TaOFusZZwdlMEbVIUr13M+UIIPwCAAdeA5EV7opBjajEJiUkQjhMZn0MU7wSEoSUpRr6WT8FnCgOnsBB/VqAH07B1QghxEU5xsDKEE1NbDGawbQ2q5aSg74QWal7C7DDoBiZngnyCdAJ94EoqQk3yEVLtYOoCdKftu8tjWs97OtJF11roy59xoIZf+TTalcUUsBy/RIf1FnYXXW1N+pDspUwgCeq4hBPgfAsEeSLQZ4qlcD6N+ixl0E0KuzsAKEwJJkENLNag/MAOFmwR65OCnJaDIO8BL5BizGY3HwAs8DgJor8LJPf6i9Lck4fG7v0P/WBqDXfe6+0SADjXIWoF2yR8l+uqsABXMFwujN6cXLsVkrTQiciYMYoKxXpUF/DlBC56GjbdN/1wig458PfvCDm0G3qkCJZyMbVYDCU6e6akaT+4vNAgRK6X0zWh9a0rI+QwKMA2LWrCBnxhquYaZbMv7ovtHN2F619/DagZda8pXemYBHAZ3nuiqda1Yk/kop8YDQtdXPofcbwNZMHgD+MpJNx4aqgVDDM6FmMtcAY4EIadGmTRv+TvZmbe0h8Kdm6O0CqJfOQB9Lu+j3u0qNj/2eOd8XHqEX8iuRF4Z/V+B5VybknPey7bvCz+EzWcHkZ+4zc/w5zs4KNrOVkixBbxCwk5FqF+lJH535XD4JfE4Xik7kmbI+UwB0vpiUhjZb3wDC5K4AFOO2lk9j1jiVRPjMVJpYOuBi1z1lb4VeVR6OeY5LfE/4dQjWL/UsFUAHpG8D0IHoFUAfG8y/756XBtDp2KnyR3dLEJjnYwtLVDALDkl7C3qm6zaZEbsJX9qH2pUkqJU/MBWngPPKxBt8OrV6Zv2NUwLo1e9CRiWIyT0naNXMzkjgE502gW78BwmSnBpQ0wD6Uru5v7cp0BRYEwUaQF94NZYG0OuBGeXA4c04qT1YKRYpD8WwfeCBBzaD4nRsCSIGdYwjB7VIN5klZgd1yio5qCk2nGScq4CxAODuOQYIJSUgvO9JpBynh0M9xj0gM9GzlKSaqX5bScs1lXBfmAV3fr01SxYZ2lYDnXKYPlkMrUPBpCWeKVHFZkqgjHCDEzIXHqilB9NrlOG9D6isWQEpMep7Gcl4MAP/cYLLCMGHHOOciUNnbwPo2zkAbTktDU67lJISEVt72dX+dpwoa7iqgR/DxDqTT4mAZtglQtkzkW8BgAKiMFI4ojmM4my8zajL868dQK+tKBhw6UXn9Zov9K9ZBTGGzWOzeCpgiT9q5D9nYuRrrZLBsZzygAEbayBP9gpeSlUWZxe+SqlOvISnDLKoXg2gf4sadw1Ax0MJjjOTTwHNq4zCpzXT0JmfktVV7g5b8wgOEiRpCCBKSUs6XaqHmJ2/cdSmP+k2WXcJAHr25VDfjSMPfQFKdGABLwJG6QoGWuwCHGulCeshkzOBZfa9oDMD/aJvAOZraXH0T4nbWiJ5jQC6M/8DH/jAZgDfkmHIwck20I8TWI1ep7qsYYJ+3V+yxK1H7scMbEiw5pTyyM7HlBs1J5PX7Iw494XHE6TqXivYhcdUmaj2V4JJ1w6g0zUT4Eg/S5usc9E8GcUpZ01m0CPJD/rGsQB6zdS0hmkbQJ/IOSCowO/SYfkGyOlUW2Df7Oq9XgOvyX79uMksc1p7oCt+CfBHR2GjC/oz2/NpYVH1q3MC6NWXwm+T8tBr0V1rVm32JfnuSiY2HTItFtKf+VQypdpHNSs9Z3vmBISZa0YtP1Rtm1d7w9d2JafO+t1GP/s2fimzPVF7vB9Kc/RKhqjgFnsymfr2TPxmgu+OvdAvuoLZvk81m12VbI79zeHnE2Rhn+Fh9Mu5c2iW9dz3ttT3VT8r3j4mEG/sPV4rgO4MTznyGvzItqGjZKSFCH2ZbVKrfeyiIbmUqhnOMxnozjazMyHyyxmdEu6SumqVgnMB6PZRDcZNRQv6LDrRc1MNNv5y/ghyxUA3gdMp6T4lmKIB9LG7s9/XFGgKXDIFGkBfePWWBNBrxG+iOKOkUchPAaC7h/Qv5wTiqEgJSzOlOH2tOPyAm0YAT+dwAAAgAElEQVSyk1L2hsKRiFRKS6J7OX4d+rKmzJxX6Q9HgWGYc+gAE8YYAp2B/m2GZ/jFCY621bDlQEkfcQpW+Gos0LfEtgp/4DkBFskMF7EdZ4f3JJoSOMUJxACVvbUvAjWOLAoopTP95TibZO8ZFHb8lioK+A446jeG5UYbQN/OATVzgvOOzGAM2fMpw59S1ykFObY9wxI8V7+z8h9AIyX38EXNKEsZQ7OMTE5EhgkjLo5RTsSUxDzEabF2AN0zx/isQQbp2b30Gk39fmtQnUqcGzlPDimbmjMZHQT5MLrNZG3KNDNOk0lKVqXEHP5nsOY7OL05BAznYIJ4ONrIHDIaOEcmpQTbMJCnAfRvccRdA9Brr2V85BxL1iFnSpzZzvNU9DE7KzneDQ6WXGRfgiSdtb6LU8kgwyMb6Xq1PU8AebofJ+2uQLxLAdDtTc+fc4u+mwwYc5zB9Ag6QVp20Hdr39bqmKoZ7fR2AK7zJK2QMqNRzkbfXcsu+nf+VtvWrBVAf9/73ndjyFpNhRYz20BQr3FqAF3QAr2SrWFd7RNrrZ8m8Nx8LIBOz0x2e8poppz4Gs5IvBjwqwKvzi7nozMn+kwCuMxTggmmntVTPgcgpmMa5Fitajbl+479TAKcch/2e1r/kB1zAOiRyZ4dP8eOwd+RL34/+gY7j7wyBFXJTk3wU5VXzpZkx+LZWoEjFef8nu+l5/pedlKVV+nn7ExIYBWanhNAr1nnAg3obGzBtbRWqP6eaq9aG3vTSAn3lOeeAoAcw9sBP+v9ec23EJ5J3/m0dMlnYg8F5EqFLoBvHWMqDR7zDGM+i1eSYY8/PMswmWXM9+Q96aku29WgsyUAkq6fns7Ox2Mv9K3Vz8Yknhz7m8PPo5c9lmxez5qAgdpOcO7fPdf30XtrwHz6TdO37dulrmsF0J3j9CZ+GHp39o2zqFY2pa+kIpazqAbJb6O5PYxmvhd/0tESzGrGtwn8Ejwo0NPgE6zyq373KTPQ3XvaZzi7kqDivE/VHbNzPZn5fFQJOOCjGgb0H8qbDaAfSrF+f1OgKXCJFGgAfeFVWwpAj9FRM2c9SowPyujSAHrugTKTfue15znFxmFMWWTQ1d6vDPRtpWujwNTMO8oRIMJMuU4fIopSwFLRc2NKUTWA/m2GB8zo7/3www9vShQxYuLQUZLo7W9/+83b3va2zbrV/kgLb5lbvx6PUJTjwMdzyeThHEvWl5lCmDKqHEK7elXVbFlOIKAXfuNQZcxyQpnxbUqMAtADNlBI69UA+vZlDJ3xmb2IrmjldQBMMqOWdV2Lc7Y62GSPBdhIL0n/xjspp+i+GW+cHsCpBPnglbHlxIZUXDuAXvneuZBWCBzwa77It+owjgPSmTIlgAN/11KpAsJSrlc2Tfoh44+a6cXJknOVAzdZKeRdwHTfQybH2Z1AHo7qYSBPA+jf4rq7BqAPM8Yr4M3xFEcSWQSsBBCa7YHoV9tAXt/LiSTwLmUNyb0Eh+D7CqxxzKR/r720q/Tq2gH0ml1HptWykfSPnAWeL0Gh6FBbNewq8Yg/K/BQM9vQWRl7+q//j35PhqQkPD2HE0yQAuCtBiqsEUBHr/e+972boVVTAHTgj3MSHwIMPNOpLgEmHKQyad0fsBEIyBkZ8EK2UQIxU9Ho0Puzf1JRoFYrwFP2wLmvlC2NE9Y9JlAQ/4bngOjRrc1r0dF20a+WMa+ZoufKdqwAHCDO/k7bMjrxsQB61VXxW8B5fE5/iC5B1qeignVM6yuAwK6MusgrtKPP57vM6Usr2M+ZkMxh5wrbKYOuEh2rBvycE0CvJbjp8YIW6fZr0V0rr9YKA/ZeSp07z9PH3jy2etLccqfeXz076+t67nldg/OHgXbVbj9nEH+lU91j9f+nyBTnND8Mf4zhPEh2NqBOtciU2j52rYa0PUdAgmAK52tGfAAJQDz2Gdf2eTSvQSDkO/2QzCUbl7quFUCvFULoa3zdqlHyCeY8M0uioVO+8pWv3OiTaU25LSg++9b5m+x2dnu1451nSewQKPyqV71q893OtaEMy5qeEkC3j/hdnFnunT5rOI+rjUWmJBAyAfh4UdDqrpZyY3m0AfSxlOr3NQWaApdMgQbQB6sXozClaGs5u229jXYpy/l/CoxMWUO5QsZyyhVxnKc8IGe4z9QsxxrRWvsF1VLW9dBO+S4ZbZS1uQH0eg8OYwdlDss4EBmdwMyUjuE0pbgYDuqAm6LRdxlCtccaQwKImUExyO9SkAAJhsM/EXXmlLT0nurcuesAeo1it1b69Oqpm/51iQLm+L3//vs3A0CDn1JJYA0Cj7MmTuyascXZV0ubpgy9Gdgdp1DN9MTXlZ8pvMn25ECpF8CLwhxANM7fIcjWAPp2LqmZCQH37EmOuNrHL1G+5nM5gWpwEpldMzA52Bko+BC/xMlMPsXAIvsYKSmvLeAnDsWa3XnIflo7gM54SynSnAHOA474NV94LA5dc+0DNqWFQHpGxwmrwkdKp+KrBPVwotSIec6sOOYqUOd7UobVjK/SqsJZmpJrw0CeawfQAQ/O98gO9EyZ4drDGx3QP+tgfeJItNbJwuZYUFpaf2Yz+R5gMjPnFx2jOtwDKCcQjU6STOyUsTU7q9yzYS+n3QPgOf30zO49mUG3yb8KviYIDgCWjMPaKoOzyW+RTfgc7yUQwyyIKSDtUD+ruqnncEYCTLzObwl8rPIPn4cWfgt/GgDIfH9aDjkHjDX2QK/VNJLZ4bnty6yh2bPJKjLsSw48w9pHf0r/323yEE8lWM+cUvn0XzROdQ/nKF7PwGvhe/RPNoy11voh1XqcVQlqArBEx2OHRMerJeCXkNkB0N/znvdsQMNa+QOtOCXvu+++jQw+1RV+xtN1TfEj4ByIbrZv8O5UAH24vnSKVE8io8595f7Cg1XPwRfsNyC6oJhLAtDPTdfh7wdAz/o7NwAAwDPn+xQAvQJ6eCprSC4lE43OmuB0wDq9IfoHeRWAmyxJ1bF9WczDUtbO11TvIidT1YyMdw4kC905G7+Ae4hd5n0BAFI+l21qeKYEZ+E9thheNB9SJWgbLzhDax96zwE4ca6vXXdlUySQm+xHW/auee2tFda2L891P871hx566N6wR1PNC8+/+93vvnnXu961OYOu4SIXaoUde31N5+DcNCbXqn+Dvpay2XSKeg2DT/xt6Ge+ze+c78NXZCffszk90J0N9CsJMobAqRqkEl90zpRq6wwDR/I5dlgSH/z+3P7nSqPYtfRbPhg6rkFPTpCve07bPLRmv1V/XQ0cqVUxnL+p2GJO4Ls58jX+7AQUDlun1XtdEkC3TqkYhCbWN/aI+01Cm9c1+975maxz50R0gAQ5H8P/DaAfQ73+bFOgKXApFGgAfbBSw9JMtRyvg3lbFPBQwakKkMMt/bzNvi+gvGwGBqssaofZMEq+AuU54ANApSQW4zaRjQ739EjkgJ1TgRkamBR8BrIDu/aXE7lXI90o/wHN07eRIsPBuOvyjFEKKNXJ8KmZIZQS76uZguk1TDFM2TgzZ5eLonfXAfQKCjJgPvShD21AdMp1+NLMgfnWt751o1wD0Cn/MQDWINxSQpuyyOHJ2SFbE+CdcnaUZXssZQRF+gbApExWWsThxLDw3YmMxuc+Z3BS4OVUPcBnu+jSAPp2LhmC0jVQKQBDnGmZDylxPidv2gcJKGEUpKyrOSV88R/QPDLP85HBiS5naCWIA//UsoRT7nXtALrzgGyOAZrsJP+35guvxYh0ZmT9nFnW7dBr6Fgmm5LhyECPw9OcFhNmZ1QcAN4XWqJrvRjuysAD0fFY+giTb9scDfgT7wiWMmS14ss46gV5RK6RmdE3yDGllt///vdvZqBuepk6F9KSxedPdaVyCrBBpZAK7NbSiKny4L7SmiNlWcmU9A1Fh10AuvdZI07+umaCKqqTyTqlx67PnApArxlddJv03+b0z/2YPXfKEjqzEniYOXqj9d2VJV4DOn1/5GHtr+63akCDvYTHDHyansn2Wv2dNWege270q61cksWZLOVk7OKltBVKkIxnpvOOAaQSzJfyrWibQEF8n0o7HM4JgjDbfwHr0TZnJzthzQD6I488ck8nsx8Bs3kOcuZUV5yNsTGSJe78nxNAH65vAl7YO2soXUvup6yuGT0S+GW/NoA+D0fODaCTUTXYn5zA00aqKTij2OzRafFcyrc6y5OBRoZFPkdG73pqz1EDS6u88rvZR94TecVm5++IX8AZkSAavoxzAejRu8y1RdjadVfB23Q29CUzE0gVu30eju1vWZICdw1AJ4NSXctMTrCj2Tzk0rVd5GjsDTq2oJ+08SJr61UTlarOXf3Kef+uqhTxSQ8TuOjtfFwGufvGN75xM9g/NYErbTqqv7m2YUgSWMBzui2bKD5Y8nxO//OQH+p98cGkFaXgrQSI0V/Yg/x09G/yMb4891r7oacyIn0MbVLuHL1yvvn/6s9mM8W22aerLgmgW6dU/zLzv8fuY5vYV1nznBHo4DkSzIYPUn0vvvJj9l8D6MdQrz/bFGgKXAoFGkAfrFR1IDiIU2I4fdOimNw2R/FJpGV6jjmgAyLJVkkGiUO+RsHFGK79xgI21VLbnKEUM0YUYzhOdcbwnAqM54nSZI7DCQjrwE7JG4pHBYlSwpijnSMx2Rv7+v5UsB79kuFpVso2irf1SdYMGtRMMcYjQ1LmD4Pd1QD6zRNAco5ZmXYGAL1mp8sCetOb3nTz5je/eQOgpy/O1MzZuQVi7fWD/1JyHZCeXmtme4wSDQChJFb+qw4nhlt6cnmdjDPfkawH/BueCl/tKm3fAPr2FR8ahLWcZgVUhq/n5p8x30f2pNoF44TsSSlMgEp6anpfyh7jLwAAMNJcjTYyKlHPU4MC1g6gVyDRmVfBnzE0P9d7rF8CHeJUtscBOjk/Drk3fE2GJGNUGbVUouFYjuMDH6R3sTnnLLnjs3Em+64Y/ymHGgeMc69W1qj3ee0Z6DL30naEXmQdU72iZm7XSH3vp38kG5qutAtAR7/s7do30v9Vh1atYEIGnBpAx2+11y39zN5LBkIN3BSokd7cAji3tb7ZVR2oVlYKaAzYTZlx5y+aJQBS0IHv57xB57QusLcCKJvXCqDneem50TvJtQS2cE7VsyqBLfam503gRSpD1CyfbfJkGKjKOUhepKSwMwigiea1d6mSy4IeZRLRUxLYR8dZO4CeezWjWSo21AoSh8jeKe9F5wCOOdud+eg3J4A+XN8aULgrq2zK80z9zLbAL2Bi+n82gD6Vsk/83BIAOrlLF021lVRtIysSWOWMqOeYwJvoEeQGOQVcqMFn+0pmB7iPbyAVC9hkwPQEv/v/nKPmYWujOPDZmecE0PMcZOaDDz64GZ5lzRd9IwkDAB20da6b12Kvr5l+a7i3uwag0/dUYaI3Gs7fAJ9raGUyN0+QobW3NJmrVY3B7qxXEqeqb2RYmXTofx5mrcfPQu9nIxlkGkCVb8o5wA7Qv1u1Sfpj9T+nckiCraKf1171/ua5AkSn4h79zXfP6X8erkcNXna2pZpBbafkNRswWfHOmNjateqJ93iu+PzQpvoCa+Cr8zJB43TV2JD1vBze65IAOn3N9yewVuUUNoJBj60VYFIRjW3Kp5mA5lSsjS/9WN5vAP1YCvbnmwJNgUugQAPog1VyIKUcrzlZOw5UB8NQcbnt3wyylFRxyPl3Dn9O3GRzcRbVEmLVsVIzg30+So2ZgZSyNA505aWBnw7JORUY95MSm2bKSfqdMdBrpFsASzMjLiVCBQkkW/62sqRZlvREC1hFMUhGvwi7VAjwPsZjQHSOHr9N4Um2ewPoNxvHdtbRGsZJQLmulzWjXCvtCUAPeDNHhOIcgrGWAqdAph86J3ctdcxZVA2XKNPAzFrqiVGRz6WUJn7xec8f5bOWHhyWS67P1QD6HKt83u9gfKSsHPkfHjMzsgLckWmpUAAoAp5zYAHQOSPT+3aszNv31GsH0AE9AKaA5wk44ISsgE8tZzw1mGAKd9SSdM7SZHr6f3s7wTLOj5TeH/YVH/O7FQj3O4DFxx9/fBPow7GcqHaymEzNGV4D1aoTw/8nup+zNOebM66eb8N7u0YAnTM+/WI53wLk0s+s45jLvkxmuTUH7HIicWY5E5XTNEfnG/OdeQ9ZkPLGovxzdjhHnLlzlnCveiIZVXtz47MM+y2VWRJoyYlHTqV6gXnsXqwVkei1ZKIgEedvzWD1ncncT6CCYAV765IAdI6pAImcdXFYoXn6z5qj76ItfTRZR1NLDNN7o1sDeFM2n3ytJfCdOfR+w/peEoBebQI2gj3oGfbpV4fsxzHvrRW10DyltX12TgDd99VyqEObb8y9LvmeawXQE3yeLLqq+y9Jz13fTW4nuM5MdgbkcJ4dWsKdfhC/gGckq+gbBt0rv+Vv0VXNkVfOPrZzQO6puqqAIrKRTcYvQG4azqEa2JxWWORV+gDb7+cG0ONrcUarjmHQaddw1dLJsePpr86YtBwiN60l28PcAPoaVu72e7hrAHoqc0anIjfi45sbQLdvarJErcCRwONa3joBRrev2vh3JAM9FRDtTwGP5B+5m4scrwlSVaanAuowEz1geXzR9d++K9nZaI3GsZcApzWgtVbgiO2ZzOz4OsxVjtcKqOzTtABxfs3pf95HaT4a543BNkyQqUBT9xu5SSeuGei14mECBJIwkRn96fVsdDO7JcHH1m1MZc4lAXRrkWDetJ5M6xFrHZ+L+6+txJwXqbi3D/wfz+HffmcD6FOo1p9pCjQFLo0CDaAPVsyBlFKN5hzMZk6VKClV4dn2Ov9Xe8oBXRzmcXxRppKhcluf1ZqdUEv8MDjjgHeg1367cyowycx3KKc3a5x5AgQCRLjPOMAYcykTA9AHqNeyOWM2yzCTrwI0APT027U2tfc1Z7XswZpB2AD6zQYkjoObs11WpP5IMkzqBaDhBKYsomUi3If9msas4RLvqY5HPMlBk57UjLEM+zkKtPuo/FcNjQDyZu8JoMWpk159ALZahnDY97w+ZwPoS6z6ab8zADqD054JAGrGVzG08YhAKINRUoMs8EgAgrHg1L6nvFQAndwOjczOrAS2oOOprmRoMYxlGKYMtddzA+hVRnEmJyMYLVIiDnCTrFRzPdvxS3gHrWrJ9WTLm2t265CO1wig0zcA50BbgG0N7BsLoMchgnb0hpSTtX/TL9rsuw+98p0p75ey5WY8MCeA7rwKKDQsZRjg1QzEdoYb7oNexKECvEiAT8q3j3neAPdm52/KBuLztLgw+85kaThHa8uiSyrhXsEgz5qyyPZvbR2Unu/0XbpC9u/UXrS19zpdN6Xj2SN1Dfye7PcEjCabZO0l3Nko0cnSLkGWkDFsRzGGL6e+B53pxmw0r+Mw5mSdE0AfVsKomV10inNf11rC3drGdqWbc/Im+PocNK98gAfYL4BmTn8yfQqAXm2YGrBHViU7vQbikVsp5Upusc/xe/bjFLpUu4eOk+oZ5FUFJ9iUadXg/D13CXfPWgNb6nrQ/c99WbdaQrlWJnFvDaCfe4WO+/27BqCniiVbiE7j3E2Qz9znINkX0Jh8SjsjPiJ21bYWTXMH79F1ayWr9NCmt/EBV39xTdpyZjm72Kd0kiF47nPVNzz8O5mR6qBmdEiFKD6uZCE7C2rme03aqtVQvafaq/T7BImSQQKjDDJ9Tv/zvt3l/EwZc/p4/IB0drQDsFt3zxG9OAFieZZhJaD8v/fVCl1spwRHOy+H37ftPpcE0D2TZ06rFAkLSTDz3GlxKgkg7QTN7j3BBHMHWTWAftxZ0J9uCjQFLoMCDaAP1onCUXtH1iweh3SuMeX2HMLDTDT/FyMVcFAzYqsjqb7O+2vEXF77fMpSOyTjrKUUzqnAJNItAQUM/WSgU/ISyckQ5sjLAJYEdPS3Xf01d22XSj9rQ1mgAKf3ekrjM9bjyDTXzK9aCvKu90BHp/T35sxPX17rWS9KIlCBo52zIz1SOXbWcKWKQyJ27c04yPJ8Zv+fbE+KdqJnKZ41Ay4RyCJKGU+yOo30Tw/4EEcPo2FflkYD6GvgkuPugbyJ4c2JlhLcZvxCrhgBpche+6OW2o7sTun24+7oZgPAiSjnIPU6ZWfx21ve8pZ7w30l+thvxwjmqNDP+gMf+MBmxscJjpEpm6AZ8nvKtSsD3blRI6CdCXFczG3A3WZsp7Q6526i8xnbcwLo7qGC4TWTFC2iV6BXAGCGJ3kW493aJHuXIRzDPaWhA0zuo981AuicBWmnIBs45cKTbTCGbznOEiRFzjvf0BVf1oyNKf0YfW/OjgTV0Ek4mIAkcwLoNZuGLEgrE06UBDWa05ZACxLPycFluL8Kmuwr11vpmuCzev46a+ln1iR6GQdT9FPPHxkAuKkZ1Gst4Z5nllUZR2Rkbkojp+es2brH4ZaM/rR5GcOXw/ek4lSCueIoI08CqJjJ8ASuOn+i2+DfNZdwZ6O4wgtxyN6mX02h5b7P1MCqlHF2ZrqfOQH09IxOZRvncYD7KbJmbjrUgG/3lZLceN1evtQS7rUnOBso9kKC4uem423fN/QLVLuWvDgUQPd7AUDMgtudBc4azx55bQ1rUDtZFT3WmXiofT58zpqxiLaRV54vPY7NzqMEcZGZ8R/4/XOUcPcc1aa0L5fKiL2NN7b9PedsznS+l9ju9McG0KdQdT2fuWsAes7B+GbosfHNkF9zXvZH5BC/Ycp8m4HXtfXjmJ7WU+4tcjV+XQlTqQRS7Tc0qABw/K1kOJ0hcmqXjBjq6FXfQOvoNmjsLHAf7Eg2S5V/eZ2A5Nik9MoacEvHrfp9ErjIozn9z/toTk+LDWitBRdZ51pJ1plPn6nVW2tFj5pJT/fMMyUYOvYSOxzPGM7L6kPcdY9LAujDfZRzwdngWdMi1nkbuwRO4N6TPT+12syu520AfYqE6M80BZoCl0aBBtAHK8YATAnalKFNH8ltkci7HI41Ss/hXEHwRK0Ne2vW/x++p/YJDDDioA+Abk6/SQel98ypwKALJ0qCCwCucWLX/qyMYaXDDNnLc5cwpiDF+UQxkYHGWeDeqtOaMzHleCmque4igB7nCWWLExg/Z6TkK6dwLrzLIZuIRcAaxRio5nVVptcg8BI9GkU6WVrmKNOijTlukgXBEVEDUijMAaTwUbLO8RFlOU4me3nMtTSAXgGMmuk6JrDntvuv361UMrD1gx/84MaZmnK1ZIzeWXqumvdl49/2e4f+vQYXBZi+rbfsob/h/elDjWcCoAeMQIcY3oBX+0I0Ob45tMrGIfd2qQC6fah0M4DejHaR14zwU13ODs5RAy2dkcp0CkiYG0Cvz1Qdy4x756dBDqc/qdneq06WlFlDrzi+zc5+vO+9+0DPawTQOULiZBIklew6NB4r/+hTZFaqAMUBTVdIPz2z7zz0ynfm3EgAodmazwmgJ1OWXoMmqskYSgLHuYM/gBUy/pRspBcleOW2ykdjnr2ev87V8LbZPSTojOMmDh30rtfaAXR7M1Vt6J3RMfx/WnbIrp9b3x3KkJrFGadhykzSUYaZ29F3U1XBvbtngBYd7/77798MrXqqzTE2kGIMfwzfQ+a9973vvXnPe96zkb9V36hn5xwVW8beX83mH1b4mhNAH1bySpUIvJVqF5X2S67DNtoMK345qzifnd/kWip1kCcCcexn8ymryIxd0/o+tjznssFWzHPZC1VOnpLew5LckYHOpVq9ZGxP65p9yDZ3BnCke9bsK9+dymxmsjlVMsbaNmPpXys4BUxPtpzArZwFsc/RPi3bEuDgrPzYxz62GXS32PR4Dl3YpOapLTLGPsu53zfcl+yQhx9+eDMA/VMA9MovQ/Ds3M+79O9XH0YN5EvSi9+v51LOhKXui+y3lh/5yEc2g1xKlQx2yQMPPHDzzne+c9Mze8mrBtBUm/qUcnHu5yN7Uuaa3kYuZpBDEkTqEAiJ5ue46HIpQW52bqW6Yk3gyr0dsi7b3jv8v226h/Mx1faS9JWqpwHg+c7IoJwt6Dqn/3nsWjg/krFv5u903hsB0f1/DSbg5+EvT4sr5xFbxeCjqBXEnJ8J9hqrny4JoA8rGrG5EgBOZiVIjX8qQQHmsfc+lu71fQ2gT6Faf6Yp0BS4NAo0gD5YsfRAT/Sawy89vQDFQ8WlKt/1bxVAr1FqMWS3ZZVX59EQdM+hHdA9c83YoABQZCg1fnNOBSa98Th6GOQUu4CwDP+UXaR0VEd/LWE8h4EeQIDzkJGRrCD3VTM/OaspP+6nAjR3DUCvChbaWbMEPtTe9ZTzyqcCMgKWcuZwDnNUyCDjSAv4sKQiNlaYesZkX1CG8UIck54rWT4UuzidvS8AFL7MM3kufIR/8A6n9BTFc0kA3bMm+8zeS3S12T6d44rzgEKe/rb2W+hEzuAFxiYl/VQOVGuVCGCzvZ2+YnNH0qJlIpatZ4Ah+8fvJqKXnEmFAv83Jip56ho1gD6Vct/63LkA9FpqmwEfhw6jPgFhyTCIE4ssSosXcqiWwLffxmSLXSOATo4HzOSQr+UGxwLoNXiRfA/YbV/XzIUp8rQ6mVIqPmcp2TEngF4zlOmpAgoFgzjna4CYQLBUkSGvkn0/R+BTPX+dS2mLYCYLE/yZyi45V+tOXjuAXuUGwCL85/+rg81ZtBQglQDBlOBMxhaap5UTPqtn8doBdMFL1SYi5+K8PGVgFR0xZUCtaaqCuLc5AXRrmPYd5pwD9gr7chhAEBl/3Kk3/tOcrnTk8JizKg5p6xGdLyBDgs6mtigYf2fHvZM8FGhNPgIkyHiDTuu5UgmOzKyA+nG/uvvTQ3CuynEyJJWvgBKpcAHkuQ0ozvkn2DVVbvB2qmD4PHvO95r9u1ZJmvN58Xr6+dpPyTY1s7GqfR4/SgPo21dgbgA9Z3Z0J+sTwFL1xuMAACAASURBVHZK0OCcfHOK76pJKF5HH7QXEpAe/s1ZMHdp8aH+88lPfnLTJswgc1NtwF59/etfvxkvf/nLFyUPeRDaeF3psugPL/jllwSgDxOV+DfTBsNzVL/yMPADCYdBD0P/dBIO6lzPu+q7yGtnRwXQa9n2tGEz092Sqc3umdP/PJY9yMkEmdKn2IfR1e2p/M2eroknni92Svzo7JUKptNLva8mcIy5r6UBdHIp/kC/xa8rUAQtsh78U/GTWb8l/bYNoI/hin5PU6ApcOkUaAB9sIIOHQYnZSWZagHgOBW2KShDRWbbv/cpLkOlJU6T4f/HCK4lN4fAesrrUA7mVGDQpTr6KXbJRneAM/hT9jpgOoWqKhyHREvu2li1z5uDOs4dylINJoiDmCK3zaHIWJGVw+mcqHhKxtvf/vabt73tbTevfe1rN5/LmOPezyEsKj/jaQ585V0Nzx7la9gfKNkR+IjiKHtNppUMlIA65jmCIo6lyzAbO2W38UeMUE7BKJme1XPVPWkfZa3xURxqlOla/WEsHywJoCczmhGA/5UFzpjD+VFBKMEyCSDyewEH0AhfJNBgbvB6F0/4/WSumMmabaXQjuUpn7cH4mDCP3F8c7x6/oBiAckSlV2N3Dnuo35HA+jHUfRcAHrtsUYmRccgJ2pZueoEwesJVDLjtwTzJPP8Nnl0jQB6ba0QR0jOq7EAegXtyP04gsh6a5K+eSlheAjX5SzJuVFLHsqAnBNAr85eAGCcJ2R2bUtCFwtgwTEUh9EcwFc9f8nLqjfjzwD5OVfx8BC4XzuAHkDROZBeneknmWx++hB6hrdu25uH8FQ9j1KGs8oUv7utJOMlAOh1fwjyANIKynO2n+pKie9kKqUdEH6eE0C3dhziGbVFGJlTA3tqgOep6GAvR+dxr6lwYX86f2QyAXJTbSdtA+aQI0s+Y/Qm2Vkqi0Sntc61x6k9lOD1uffvtueL7Kxy3H5I1ZK0ZUuv2jF09p3sglSasIbxJfh8gAHzkgED5FOCfBIgkADmWj2v2ucNoG/fBUsA6FXvtA/4QYxUwlhyP577u+kgzm22I7lGH2Hr23v0y7T0yD6yl8jApS77QnBPAiCrXUBvU81R9a6prbXG3netxMcHEr34lG22xt7r2PddEoBeE7gS5JWZvjmsljKswLft39WmrOBvTdLa9Tq6ewD0+H/qnL/hlVRx9H1z+p/HrrWzL/vXXHV1+zd/cx7VSkN5/thuwyqvCbLz9zGB6/V+lwbQqx2QQFDyHC3ItyTVnarCVAPoY7m139cUaApcMgUaQB+sXnUg1Mwmrx1UQwVlGBGYv0dp2TbnJ7eVy9n2t13fsQvM9/+UhbkVmBqxR6mLEwjNRMmmLG9A/Sgb9f6P3Sy17FhVHCog6vkTbDAscXvXMtDxbQIEZChzIMWB7/9TXpXyWwMGKGKMRoMCpvSrIQu99po/FXA6lm9qKbooyPX/fM82kGXXPh7u97H3sSSAztgOSAHgrr2553Z+2FeRg+hZ6VSzpU7hbER7hg0+FNBhkDkCXwTwMPjnvsIrycxKRg2+r4DFklnn9ZkaQD9uhc8FoFe5UzN2q4yqcin7aVfg3dj9do0A+lDG75Lpt3FKDXSscr6W1r3tO7b9fXiW1H/LgpwTQK/PTvanb6vzB0hRHUEJxuBIWSrIJ2uTijBVnx0GhlbarR1AH2aM5vnwSnU+DjN+pvDPvs/kPrbx/LY1XTuArkVMghXNgALBq4YM2VNdQ4A1vUc5A+cE0DlwgeYpzSrwMSVb6XQ1u6tWkDgVHYbnVPgNnwOcUl1MCe2UGTePAXZP+QzD31I9SDlzw1rL+DfIy7RrMs9dMe22vVz/nvOfXplqamge/dY81t6qgebxW9SMwgRnzGmbb3vWKq+qrjPUa/LZBtC3c8zcALrvS2a1mbyLP4ccuvZLcFYqOnmdoBL+kATdmwVNp6IOnWqpC6CXM8Hs3EnwCRkgqMwQNL7klQowQHsBgQkSX8K2XvI56ndfEoBO/qUSjrn67vBj9WtuyyKvfogK9Oa9VaeoyVcBxIf/VzPP855t9g1619/mo5rb/zyWX6quHntkaGfv8gHmPMwzDmk85bxcEkAf2gGxS8xZk/BMfbaxtJzyvgbQp1CtP9MUaApcGgUaQN+yYtWBWp21Xu9yjg4P3nrQjnV2z8k8jKK5FZiqmHA8pHS0+2aEiJqndFflY85nus1AH/69Bhjkb9cKoA+zwGIEUmZkWwh4MMu+4EBS0hC4UktPV2XZ+5UBMtCRw4zzjAFXHWcillPWe0nH/NJ8NPf3LwmgW7dksNqDn/rUp+6NJaPk56bRlO/jXBTEkSFwJ72qliz5OgysqhHLS5bDGtKoAfQpXPPtz5wTQD/uzqd9+hoB9GmUWMenlgDQ82Q1M985QFbWTPOc76eqGrPPSTVcjbUD6MP7rcDQ0qD5MZx7KQB6qre84hWvuFeuFqB5qgvAmp7RAVgBSrK+5gbQAST0cLPfTUsla1Wrd9WKWqfUMXbR3BqxFxJAm+pD5rHA7qnWc/g7u9ZXhmn6hJo9YwIjTyUnh/dKTqcfK+BqSsWvod9iaiDwqderAfTtFF8CQK8VBVUTjF9A0Py1X+RYAme8JneBx4D0VLAzq0hCVht8XktdyTwG2PO90NsTuE4G8LkIFgf6L3mhRfw7fgtNyB8BPZd6XRKAPtzntZoT/X4IkG8DyYfBSbuSHiqYXv0ZQ5A9/051pTH+7CX8z5fKf0sD6NvoEttrzFrNTdcG0OemaH9fU6ApsEYKNIC+ZVWGEWzVWebtQ4fZrn/X95568ZdQYGr2t++PAebZ4gATwb9UdtM+RWEXfYcKxLUC6DXowzOmfB+AtfZR0g8opdoA38oxGoDxWuJHloxysxz+1jkZEQyqmrEhUjnlBhl6yWxYg8Pv1Huu/t6SAHqAEusiSlnP25R+Y3hf88W5iF9TSjT9dDlA8POSV43urdk8pzRSGkA/boUbQP/wzYc//OGbz3zmMzfK73KWmZ/3vOdtWnQY9lQqT5Bj73vf+27e//73b2agTtq12Id6Mho+39ftFFgSQOdwTVlW2UtDB9mhvftuf5r53nGJAHp9+lOeAYdQvQH0cdRaA4BO5tLDBauSySm9aV6DPk321/LfaSdiXsP97VvpXevrfHvJS16yqXxgZuekcse5ggJS3Yiui+YpL20eS+fqw4gfYltA+bjdcbp3NYC+ndZzA+joXME5QTyq07ElVTW79osPgw1pkLXJRgcWV7qoEIImBt/JUlda7eW302bO/wvoSRCNjPAlL7TQngNd2Ab8OwHSl/zdJb/7kgB0cru2VqjVEPBEBcyr33lXVvjQFztsCzqsSlL9d/V1zXwfs1ZL+J/H/O4a33MOAP2cdGgA/ZzU799uCjQFTkWBBtB3ULpmz2zLpIlRuu3ja3CmLanApARtImT9O+BrovbXQINta3OtAHotry+rIqC5DPL0WZTxorRSwHbRxumtBQCpDneA7OOPP77JbFbCLJ/xntqD2uunPvWpm8HIy3ecK3vjVILztt9ZEkAHjqT8HoM72UyqCszRA/22Zzvn3zkVGfnpvZnoeI7dpfu0VafkKYOEKr0bQD+O+xpAbwD9OA467tNLAujD1gD72g0d9xTzf/rSAPT5KbDMNzaAPo6uawDQ6cwJYnruc597LzBVcOC5wNxKPfJk2AM1+v5a7b3c/671pQ+87nWv27QMMNMn09bqXGXpA5JU0AKdh+3IbuPsod9i7WvkeRpA376qSwDoMqoFYJu1NmDrs/kBPtd+AYn5PPQU91p2t0HWhi5oU+migt9Sl72aku3mamva92RRKggtdQ++Fy3QxFBxMHQBpF/qdUkAemRg/G3Vr1fleZXlQ7k+5m81mGroyxiC8fF1HxKAtaT/+dL4sAH0xzfniiEo5wUveMFmCMAXyMSXxxddE1RUzxWwb6jKkUAenxew/7KXvWwzL500c2m81vfbFGgKnI4CDaCfjtYn/aVWYLaT+xIB9GH/zSjXCWCgeNSoVdnngHMgujn9/pSkZIQlcwToDUA3GEy1p7Xsc1mK+rUq78aYBMyjX+2B7jsCqDM+gZgips1x+mROtOtQeT/pxjjRjy0JoCfTUDCEaM/06zQzvq/5wkuU6QwR+Ryeqh/g7Wu/LhlAT7ayMr0cM1nDU/bXC4BOlqHlI488shkyTCLLzAAMDjZDRvalXl3CfV0rtySAvq4nPexuGkA/jF5j390A+jhKycAc9sg+dQl3+ouz0Tn54he/+Al6zhoA9HGUXOe79gVIvOlNb9qU6TezYaJPngtAXycFT3NXDaBvp/MSADodOEPAvBYWBsDi2i8+Cz3Fn/3sZ2/0/vg0BNAM6fLZz372ztEFbSpdVBm81OvSAPRLpXO97/Y/f5saDaA3gH4Ne7qfoSnQFHgiBRpAv1KOaAVm+8JeGoCeXnYMaMCpDGMDMAI81afLzEgwZCSLoFZuLOXa8x6zEuwxFlOuS9SxSMBa3onzMJnNAeEpgr5T1F/KHDKsAoSlhxhQ0wCMGRxSAPX0Y+UMrH2arnELLgmg44VEq+ODmknAAXXNlyCPWto0fCho4y44ma8BQAcQnBtAJycbQO8S7qeWlQ2gb6d4A+jLcOIlAui//uu/vumDfu4e6AJPT9kDvQH0ZfaAb20AfTnazvnNDaCfBkBnQzob+A7MZJ1+3wbd+Novfgt+EJmPXj/pSU/atG/grwhNzPwgEgjQBbB+7RdaPOUpT9nQRuAwuhhLl45fkq4NoC9J3d1+VlnEjz766I1ZW4i0J5BF/MADD2wGXa/6HU9/p8v/YgPoDaAvz2X9C02BpsCpKdAA+qkpfqLfawD9OgB0hm7KOAFLU7qbY0+mOfDUDNjW79wsW5zRINvS+2vZRVHFoq6VzwGgM5gMkde1pxJjMX3UGdd6gRmMSc5u2c+GvnzJaGdoMbrynbI5gOpGgHRgOrCzZrufaEuc9GeWBNATVBG+yFqYd7WbOOnDL/hjeBT/GBzOtWXA2P6QC97e4l996QC60lvJQCcrBN+cIwM9ADoDvzPQuwf64hv3//uBBtAbQD8Vr/mdSwXQOVbPBaBrhZOqTQ2gn5Jbl/utBtCXo+2c39wA+nZqzp2BnpLhgvIFY/MVJACfn+HaL36L+CS8TtU8vhL0kKRgRpNkpLOvr/3in4k/B11qgPqlPnsD6KdfufY/f5vmDaA3gH76Hdi/2BRoCixNgQbQl6bwmb6/FZjrANBjzDHorCngJ0adUmsZ3/jGN24yvCfl3VEBgA0gNytNrM+iHjSyQGWGp+x6pVj9Xd/7xS9+cVPmWGn3ZLebGfYBw0Upi+h+8pOf/P+bgesyh40YrIzWay2TuCSAfiaR0j+7Agpw7tuHhtfaNBj47c1vfvOmDKnZfs/eFlgQeUA2vP/977/5wAc+sJk5SOxZGQfPetazNr2l0tJhyuO6l69+9aubAewnL5TH1T/Q9ypNa06Gg2AbTptTXQCRVOtQYePjH//4zWOPPba5z2su4c75h18efPDBm4ceemjTnkMmQIYWHulNJrCBIxvPoJU+ZHjFjKfId4EPgrBSll+p+75up0AD6Ntp1Bnot/POlHdcCoCestnOhle/+tU3r3nNazay6VSXs8qZSs91LjivDFmIynvLiDc7rwIwTGkZQ493Nqa6E2DX+ej8oQunpRJZnGBU89qq6whkpPfX3txr7rG9D0AXrKH/uVnQL/sEP67BNqn90NMDfdiz9lR75BS/0wD6dirPDaCfYi0v9Tdqy7xaAfDag9OtVyoDRu5cg6xpAP30O7H9z3cbQI+PWPDApz71qU0rUDOf8/Of//zN4G+SxGXwKXQP9NPv0/7FpkBTYDoFGkCfTrtVf7IVmOsA0AFeNdP8m9/85o3h/0RGpzc5YCgl2Rh6Ac84g5IJbuaUBBQZAHVOwGSoV4pRZoDoQBS/oYx7+qrLdM/gYOT8NhhbALk4oJRES2m0CuJ77V5SOm3VG2nizTWAPpFw/bG9FFBKkDNYNQivOfkZKfY/0OG+++7bzAJVklVhX54bQJfR9/SnP/3eAPAnoMZ9nuoCJAesE3wUWqLhNQLoABvPLKtI9RDBAoaelwInavDEc57znE1fSPK5AfRlOLIB9AbQl+Gs/fquQKFPfOITm7MilYXs/fvvv38zAIj0QICoeUkwVCDPe9/73pv3vOc9m+ofCeA0OyPIILKIHDrV5RyNjutcUNnJcG6eCkAnc5/xjGdshuz7nI/mtVXXwSMJlMVH7IiUYl2Sd6bywy4AnQ0leExgsSE4IvwIsD73ZT+miheb6dpbFjWA3gD6ufdcgPIhkH4XAPQKmOe19VijTB/LJw2gj6XUfO9r//PdBdD5V2JjKN2f5CsBqnRGFVAN/pbaRqMB9Pn2X39TU6ApsDwFGkBfnsZn+YVWYK4DQOfYk9WZPuTJMhfhF+DazHmVbBClyYDTHC7DAbgCapsB3btKqYt4z8BLQPSMgPiZA6YrA5fe3JSh2ivdfcikMUQhcpRyFHp9jVcD6Ne4qud/JkA0IPRrX/vaBgxhoJAFAlle8pKXbDK8zapBcGobawDQya8aREP2JMjnlNl1kU8pzxjZJQDhGgF0zwk8N/DOZz/72c2QcRl5bPbsAW8EPjWAvsxebwC9AfRlOOtyAfTooM4Bemnk0ikrk1R9La2P6L3u7VQAujM8YCkdPeejeW0AuqA3WfIyiczWKu101navdsYuAJ2jVzWVDM+1puegvz3zmc/cnM3m9COm350y8PBUMqsB9AbQT8Vr+36ngujedxfA89CjtvK7dPDc/TeAfvod1f7nuwugC9hP2ws+Yr4GQ9IHv/TTnva0jb/hKU95yj1dn17TAPrp92n/YlOgKTCdAg2gT6fdqj/ZCsx1AOhKPXK6yxj0OmA6ID3lxcyyVFKmXUZIlBSZLMn2NnPIxGEZR9eu6OJqRKbfNkCmZsS7nwB6wP5EHgLbazQzxSnRhkr3vOhFL9oM2UbXeDWAfo2rev5nApinPyvg3H4zGC3JIJZJlRKkySY8dwY6wL/KnVoq8JTZDckqsZIChCLX3Nu1Auhpx4F3lAo2BDQ4LzIYs6qTKKcmC68B9GX2egPoDaAvw1mXCaB/9KMf3eixGTWg85RAbM6CBI1GtxbodSoA3Tlez8haRveUPDPmt+gXWsVkCLqia8S+GPMdp3zPLgCdDlUDOIbg0SnvcdtvCULWVsfQLoVtl+BovHltVwPo21e0S7hfG6f385yKAg2gn4rS3/6d9j/fXQBd1Tt7TiAqID2VncyAcn7ggOdJ5hIQ2AD66fdp/2JToCkwnQINoE+n3ao/md6HyjYaMu3S+9Xh9da3vvXmLW95y6bfYBw1p3RYnYt4srX1f81IucZkInCWGa94xSvulTdPFuc57hlADThX9pICIuvU4PhJpgTHFQCdMmJwsFhjioqSOf7GwWVOWcIpoFWcilGOzOjnfoDn7imlLylOKQFvTmaRTA+gfsA+mejXeFEeld9HB+DhJz/5yZvHH398kwkDqJJ5b1bKCC0MAQ59NQX2UUBgSio/4K3IdEYL8DMgqKy1yAffVwFRPbAffvjhTS9s70v2lb34whe+cJNRhi+nXLUUrsAasiuBP1O+71SfIUOzJ82CfNBAn+9TlhKe+3mz7mRwjFlnCjA9vXzNCbKS/clpn8AC/IVPDP3TZb05XwxZcdceCDX3eojC//znP3/zhS98YXMupIKEABg9eDOc1yklfMoKDXM/79jvS2sF+pke0Y8++ujNxz72sU35v5ohKjiIfDL8f1/7KVD1XX0I8Vt0NPR74xvfuBmvfOUr75Vvx29T9MOxa6H1SGQKvagGgo79jlO9jyx81atedW/QY9OvfUqPbHI4rZDMeD3DulzKhQavfe1rN0P5f7ZFWkGtofT5kI5oLHhJ8Bi9JJW86FJrvpwBOWNVF7JnU6UAb17bRe+I3WQm/9nqZJcKDdHR6LrRz+ho15iNX9cWgO75Db4d9HA+GmyCtOOpPWZVh8A/fTUF7jIF+GLIe7bp17/+9U0yinLS5tgxqb6VSh/s6L6mU6D6n7UP2uZ/5oO+C/5nvJfKb/guLTjNqgXG58z/kqqBU3TL6as17yfpuGmT57yKjcs/rDpq9Bc2rn/zP9An43MwwyxiI/g8v0SSsOhD/FTmPt/mXbv+tqZAU2A8BRpAH0+ri3qnAyyHthlArEytAVTl9DBe+tKX3ikAnaOWEpNBsUu5GSBCnGUO5ziElu4JuY+x3F+cPcBqSojBaJaBkDLplJAoI6L5KCeG13mP99e+VlMYmiGPhhlxdgTMY6wY6ckeRcp9JNuREyggMl68xsvzowMAiqMUYAI44cirvYcpzUozGujTV1NgHwUYppHjXmcfyjDP/hJEQ2ZxZAuKAlDEOPFZPbAZtQbHI7nHqOGUTDDH1MAW8oqjIr3ZgbUGGbbmC2hEFpFNZkE+hqx0cvRSr2RUWn/8EvCMXEqJYDyQs8M5gncSDY5fOGnxipmBn0on+AWgqYcsx1Nft1OA/P/KV76yAXLsizhTlNgXtGcAM1Oi19qsEZC6/UkPe4fnjyxDFwCBIeCstqER2KJqjdEBZ7fTeKjv4je6Gr0N/e67777N4JBKwNXSALqAS8GEwHN6OBlVK4Pc/lSnewcZmYANNAIUR5+e4uR0TkefN6eajJlMvpQLXQC67CSz8wPfoMkaA7EBJ2SvYD78R0+xF9hRa77If7Iugbb0tARDX6PzmCyIDWlW+tVZKfiBLRn9jA1FN6OjqbY2ZS+ued2H94Yu9LfY0wILnI+f+tSnNrI8bS/QJcHp+ObaAwsuaQ37Xs9DgYB4gDh2KZ1SIKuZPI2dV20+ySd9TadAAjf5ngVAxf9MppNRfM+ChVVWufYELv7aBG3gOToHHdzMduZzpoOzp1PF55KDpvkOUvWOXZeEK2vvPEoAKj06Pgh+hZqBzlfKT2XgnfgcnHN8Ds44c59v0/dof7Ip0BQ4jgINoB9Hv9V+muPMoZ3hwE70skgujlol4Z73vOdtHB5RYlb7QDPdmAOd8pwBUEgWJ+CJM8hwQMchtLRDcd+jATByf1G6KF7+nzOPo7069ZK1VsH/Whbz2MyiZAvVku7pKywLNk5wCjTDPvfuvtxr7pcTKP38ZlraVX1NgE5KI6MNaGIAB+LssA8pzTHgrGNfTYF9FEhGcUqyp/SsfVmjl2uJ9AqgOwM+97nPbYI5zD6TvchpkEj8qRH4yZDnoGY4cloI/Fl7phcZmchoMxCdoY8mwIFLvWobDjxDRhte45FavjYAmjMifEWO1UA850qCs9BG4A9Qkxzr63YKpKIMIMe5EGeKNUn1BzOey36+CwC656ebGegSvVWWfirrmJ2VZJQAH//uaz8F0DP9B+m8+C0AVfRdICh9F5+RAeZj9cR9d+VsqG2Jagn3ta2nPUi+ZdiXnHbplX3o/Tq/EzTDMYgWGc7mS7mGdOEMDe+sEUAftr5J0PTagxbQuQI8NWvL367tClBM77AfBD44Awy2ZdXR0hLMfMmAw5g1TOA6u9oAxAg+AqST5xVgoJMlk/YaeWQMvfo9TYFQgCxJwJRzQCAVeWKmA6naoGKj4bXR1Y2O458auElGxf9MpvN/CRLmgxaceO3+Z3oe3ZsejufoHPGNqp6SCjPOsfhtL/k8i484wft8DalGaq3jZ0iCR+YA6D7HV8o/ZbBZEjTo/O/z7bi92Z9uCjQF5qFAA+jz0HF138IhmdKAnLUA14CblEbRWwZDK1nJa3R8zE3YlFBMXxbKTAILZN9RaAxR7adyKO57xoDSHKEVlLWWFUDn0Dt3CUWKTwXTA55TFhnyMuBr1nwiEOde4zV8n/WxXgaHqbKlBjCxAgKAuoB1lwzUrYHmfQ/bKVCDXvAlQy6DMZNS3jIS40yY6kBI64JUphCgxADy7zVfzr4E+KRaxjWXSt23FrWkMmdtjH9OW/ySbPXwi2CLa60kMjfPkv/JOuXUS7UW5yaQLtVInJM5z++KXpasBedlQBPZorXVgKCWODv9f1/7KVBLhgveoJNFLyHn6Lr4TjZnDbRckq6cqdGHrK9rrRno9mD4zVz35ZTAFjpy9OI4UlMRgI5/KZdzIG2izOyPBGQtGXwxlT50kAQqoHet4jP1O0/xuVoZh07m7D2mAsIp7vmY3yAH4qewHwRhCqhSrYEsI7PIfbZvBdOn7MVj7vPUn0WXBJihD/9F2iPxX6BH2riluhtd/toz80+9Dv17l0cB+yXJJ+xR+ndaIZIlSWioc1cDPG6d+S21neSDNrNz0qaJ/0vilsHeuXb/M99H2vbgO7pH2nEIPI/PmT1dweXjVuDyPh3A3cw+iI8K79B7DGdcfFR9vl3eGvcdNwWuiQINoF/TapZnEfWV3iNmyksclEqoJNqS0hgFZo2Oj7mXJxkg6SMMIIhhKks65bVlB3MIxSk0932M/b5E72Xt4lzw71qafRjVN/b753xfzXR13yk5h8YcHJxsyaq7hl4/+2hnffAVQ4ICGOcdZdr+y0h/+vS8nXM9+ruaAhWcSIALZyQgz2xfkntkCWcCxwEDd2o1hBo4koCfBCiteTXI+chTcwy2ZAKv+d7nvreaEUqOpX+gGZ1Sdg2/xIk9lV/mvve1fx/5LyOBI8+54Gy0Z+gltYVASrcvnQ28FnqlsoYZXWqrmvCbfZlqGWTUNfYAnns9qr6L7/Bbsv3RL8F7nHfRd5cO2EhGGJ0oJbRrpYy5aXDM99l/tTUKvfWYTGtncLJIMyeggay9lAtdEgiKPmhSq96s7TnoICklWlvfrD1oAZ0DjpJ91Ya6RtCYHEgQttmapVoAm7LqaGlbRkdbWmadm5/RpfoC+C9S3Yk8RxfBPezKZKObr5FHzr0W/fuXRQFyJDYo8DJB3Wb7k18deAAAIABJREFUpgZO53UnMxy3xmQVHwMZZdB14sNE25rpf+3+Z/oG3ZvMxnM1EIreHR3ceRZ/87WfZ9u4qwbuo1VaHbGPU1nVGRd9vM+34/Zof7op0BQ4jgINoB9Hv9V+elgKLSW3/b+o5AAEDC7XXQDPPefQgUXRC204gQJs1n7h56RNjcqrTmavrWOA8zg/j+1xfgxDV+DFfQ9L9yTDqZYOvlZFMSWQrRMHR4IJKM+1vH7KgU4tCXrMevVn7w4FsjfxZaKfORNSUsveBA7UvthTqJPS8inZhffzesr3neoz5GbtAZxeZOklf6r7WMvvBNAiv/BLouZDp/BLqoh0L7JxK5de3wEyc6ajdxzgdJAA5+c8z8c90TzvqmX/qsMTvVIJyP7EZ5FRl1zmcB6q3f4tw9K/u/Rd+/hUjkzrG/CYcyyy5vanOf070CT8Zk65yan7MkBYzsmqI5MFl3IlkCr7cc3gOZrGeV/1kdh9a6Y5Pqs2wpztuNb63LWUa8AGM1lWdTT6avS0c9rop6JjbMr4MFLmHr3Sbg49asDZXaDLqejfv3OZFKiVEZ0DSUIx2zdJ5khwUqo5XubTruOu43+Or4GeE/mF3qlidhf8z5696rtVByer0QId0OVUOvg6uOSJd1GDaNGr8k61Aft8W+Pq9T01Be4eBRpAv3tr3k/cFGgKNAWaAk2BpkBToCnQFGgKNAWaAk2BpkBToCnQFGgKNAWaAk2BpkBToCnQFGgKNAWaAlso0AB6s0VToCnQFGgKNAWaAk2BpkBToCnQFGgKNAWaAk2BpkBToCnQFGgKNAWaAk2BpkBToCnQFGgKNAVU7v6/NdfP6yVqCjQFmgJNgaZAU6Ap0BRoCjQFmgJNgaZAU6Ap0BRoCjQFmgJNgaZAU6Ap0BRoCjQFmgJNgabAiSjQAPqJCN0/0xRoCjQFmgJNgaZAU6Ap0BRoCjQFmgJNgaZAU6Ap0BRoCjQFmgJNgaZAU6Ap0BRoCjQFmgLrpkAD6Oten767pkBToCnQFGgKNAWaAk2BpkBToCnQFGgKNAWaAk2BpkBToCnQFGgKNAWaAk2BpkBToCnQFDgRBRpAPxGh+2eaAk2BpkBToCnQFGgKNAWaAk2BpkBToCnQFGgKNAWaAk2BpkBToCnQFGgKNAWaAk2BpkBTYN0UaAB93evTd9cUaAo0BZoCTYGmQFOgKdAUaAo0BZoCTYGmQFOgKdAUaAo0BZoCTYGmQFOgKdAUaAo0BZoCJ6JAA+gnInT/TFOgKdAUaAo0BZoCTYGmQFOgKdAUaAo0BZoCTYGmQFOgKdAUaAo0BZoCTYGmQFOgKdAUaAqsmwINoK97ffrumgJNgaZAU6Ap0BRoCjQFmgJNgaZAU6Ap0BRoCjQFmgJNgaZAU6Ap0BRoCjQFmgJNgaZAU+BEFGgA/USE7p9pCjQFmgJNgaZAU6Ap0BRoCjQFmgJNgaZAU6Ap0BRoCjQFmgJNgaZAU6Ap0BRoCjQFmgJNgXVToAH0da9P311ToCnQFGgKNAWaAk2BpkBToCnQFGgKNAWaAk2BpkBToCnQFGgKNAWaAk2BpkBToCnQFGgKnIgCDaCfiND9M02BpkBToCnQFGgKNAWaAk2BpkBToCnQFGgKNAWaAk2BpkBToCnQFGgKNAWaAk2BpkBToCmwbgo0gL7u9em7awo0BZoCTYGmQFOgKdAUaAo0BZoCTYGmQFOgKdAUaAo0BZoCTYGmQFOgKdAUaAo0BZoCTYETUaAB9BMRun+mKdAUaAo0BZoCTYGmQFOgKdAUaAo0BZoCTYGmQFOgKdAUaAo0BZoCTYGmQFOgKdAUaAo0BdZNgQbQ170+k+/u//7v/27+8z//8974n//5n5v//d//vTF/13d91833fd/33Rvf8R3fcZMx+Qcv5IPo8l//9V/3Bnr4P7T5zu/8zpvv/d7vvTc80jXTxbOHR9AEDTLQITzy3d/93Rs6hB4XstRXe5v4NTxrvf77v/97w89m62R/42WztTMba7vc77/9279txn/8x39seC/P9v3f//03P/iDP7gZ3/M937O2W+/7aQpsKGDfRYbi58hPfIyHyVDzXTpjmzWaAsdQwB7KeZY9lfPOWZDhTGu95BhK92cvhQI5Y+hJ9kS9cs44a7IfjnmuagfU883/V30y+7DaB8f87l3+LDpbWyO2Opnn2qZH3BVaoQV+N0IXfOjCd3jQzN65SzrWLrrgmbov7xpdpu6LalNH5pnxVGhI3wi/4bm+mgJzUMBerj7J6LrZy/FJhufmOOPnuO+lv8Pzo02V+9mn8W/F13WXZP/SdL+G78cn1S9a/TJ4hxy3r9q3fQ2r3c/QFDgPBRpAPw/dF/9VB8Y//dM/3RsM8xgGDo4f//Ef34wf/dEf3RgIUUgWv7Ez/wC6/Mu//Mtm/PM///MTHLUOVfT4kR/5kZsf/uEfvmc8oc01XngiPIIWcVSY0SA8woFTDfFrpMUlPVMCYbJe//qv/7oBoc0x8vFywDvrZ8+v7XLP3/zmN2/+5m/+5ubv//7v7xlLDKaf+ImfuPmZn/mZzfihH/qhtd16309TYEMB58g//uM/buQofg7wx4B70pOetJGh5hhq1xyQ1SzRFJiDAvaQsyznWpxo5h/4gR/Y6GaGM631kjko3t+xdgrQz//hH/5hM/793//9XqAh/o+e/mM/9mNHB0rG8Rjd0u/GRrD/ElRbAxwFOV6rjXQqvkBnekTWNzLP79MfokvcNRCFjUqvwvMJHklQFbsgQbYB0WtQ1anW7hy/s40uCYIPXcx3jS5T1mIYjG4vxj9ErqGhQd8Iv5F/fTUF5qCA4LjwG503wTFmezg+ybsWiD1M8Kl2QPxb9JHIuPix51iT/o7LpgAfaWxIcwLw8BB+iQ1Jnscn0zrsZa95331T4NQUaAD91BQ/0e85KP76r/96A1AZDhFGqEER+7mf+7mbJz/5yRuAqmaqXnt0I7r83d/93c3f/u3fbmb0SHYHZeynf/qnNwOAV6McT7RsJ/0ZPBEeQQ9GeWjxkz/5kxseMYDpUU5byTjpEm39sRqxbM3iWDUzLOzvODironj+O3/iHbjfr3/96zd/8id/cvPnf/7nT4gYfcpTnnLzjGc84+bpT3/6xnnYV1NgjRRwhpChBgd4ZCgD7ud//uc38tMcsC+A3xqfpe+pKbAGCtDJnA2CquypmknAmUg3MwLcteNsDavW97AkBQQZ/uVf/uVmAHhSrYftFluOPXdsZmQql+UcYxfERgDQcegb9ErAPdDevMYKR0uux9zfbX3/6q/+ajMELCQjkT1Of8ig39+lIDzAEno4B1Kpio3KBkrgiLlmBt8FG7XShR1fqxck2AJdkmUXkGluvr2G70tAegA7Mi8DL/ELBTwn7ww+kb6aAnNQgFyLT5LOG9lPztnL/JFJJIiue+1+WnRFh1QoZBOELuwB/q0ECtmfqbLYesgcHHn530GWx4Y0J/gOD+GX2JDOyPZtX/569xM0Bc5BgQbQD6D6sLRkLbVzwNcc/NZaniYRsTEYdylSDoo//dM/vTcYoBwvBucHcMr4pV/6pXul0GKcH3yDF/QByhew7hvf+MZmRo9k71LInvrUp9788i//8g0A79oDC/AEANNAiyirDPJf+IVfuHnmM5+54RFgehTUu+CcWDs74+EEw3CkcKr+xV/8xWamHDLuDYa+tTO8XtslsOd3f/d3b37nd37n5g//8A+fEMDxrGc96+YFL3jBzfOf//ybn/3Zn13brff9NAU2FLDvBICQofg5ZwldAQ+Tn2YGf2ToXXB+nJo9Uu6WbOR4ov8woi/1SsYTnSxOobvCN3Qy+8oA3iX70OwsoJv84i/+4j3gLmUcL3Wt78J9Jwgi+zL7NfNaaWDPAU9S8vFce/DP/uzPNjqSAdyJ7UlOJNDQfGylIeeWfRZbgF2QIEdOyICWHPuc+vaj+Vjgfq3rf6r7Quc//uM/vvmjP/qjTUWmAKL4jf6QkTL9dwVErwGKHOFsUzYPeZIAb8EFKpNkj94FECV0oXMC3VJVj3ytARd3jS5T9mv8egHsyNr4zsg1NBSsR/aRdwab+lxXylgPW7nVMsW1Hdq2M3boU0yp+gom1fec69w7F41P+bsChMh/gw8nFTecw2Qcn6ThzE1SzzF+uHPrXGN5yfOTbWQd2R+6mPmzfuqnfmoz+Lpq24pj125bi8Tor8d+99KfDz5QAwruYoCx9YoNaU4CIb2KLGc/siPtrw6+WJor+/ubAtdJgQbQD1jXlLwOGJ2yIOYllZJaRqqWGU/59W2PwIn8+7//+zd/8Ad/sJljaFFIKB8vfOELN+PZz372vQhbzpexys0BZFvVW9EFTb761a9uZs6olOBFF4Dd8573vA1d0mPtWgMLOGoAmMbXvva1J5T8/5Vf+ZWbF73oRTcvfvGLN0rGmntpr4rBTnAzteQXwwIfZ1AOY1jISBIIQlFcIwhNsf3c5z63Gb/927/9BKAEeP6qV73q5r777tvcf19NgTVSAKARGcoBUsvdkp2RoSmn2WDf/KtYHYroz+FCz+FoudSLbhewigP3LvX4s37R0QBKCfw0q0hCP/u1X/u1TQWllFe9C6DJpfKy+64lyO3LOPvXHuSCr1JC23yuYBY23Je+9KXNoDcla5LNFlvOWXNsaWHfW0sYs5MEOH7lK1/ZyFNguYw4+qTga0PAMRupr+kUQGc6sCG4O+VHfeNLX/rSm5e85CWbUUuOXrut7tkTWCC4ALgUQIUNxEZnp5qdl6m8dReCOfAImgjeRJdU1OOjQo+Mc9NlSb/YIbtt315xBqXiBv2RrLMPzeRass7pG0972tM245w2aXpCpxJdqgYmcDRtpGrJ67oOaFFBo4CPCUCpPbc7ceIQLpv2XnvX+W6wJ9M2xSyJhS/EmAPsq7ZSvdul92kN+MpevO384pdNMAt5R/ZnpEIh+tBHIvsFmB170YECmNtTsendj7+t+UqwD39DpcmxgZVrfuZd+AedKn5+fBM7kjyPDSkwMTZk7Yd+ac/b99sUaAqcngINoB9A82R7MlgA0lVxXVIBocRGqXVAJurfvMtYFL0Xh8sXv/jFjVGecu6iZ1/96ldvBqPcQZt+ybcpNQeQa5VvRRf0yIjxSYkFPFa6hObXGlgQAPPzn//8zW/91m/dc05wYHPG/fqv//rN6173uk30a1UyVrmwd+imatl2GXrWzwBEc5gwLgyOTQoiI8PrtV0ymx577LGbj33sYzef/exn72U9cdS+4hWvuHnLW96yGRwWfTUF1kgBTrbsPc6POHgZ4OTna1/72s2cKPkupTn/KtZsG+e57CGOFw6PS70AVZy05HgCJZMldKnPNPa+reEXvvCFzbC/EhBhFuD4mte8ZqOn0UvmzDwZe3/9vsMpQE+hb7JDBP2lx/baAXT8ZR9mnKuEtr3w8Y9/fDOAZumTym6jo9sTZgDrMRdZan3Sj5sNSTf7zGc+s3FARreUwQO8DIB51xy0x9B422fZX5/+9KdvPvWpT22y0OO09943vOENN69//es3s+pxaQNz7ba6ZxfYHTATYJwy9wIMXv7yl9+87GUv28xp6QE4uAvBHHRNZ6PglgQXJNNuLXRZS5WR2wC7WtGNjvHJT35yMz7xiU9sfGMJSKdvCNwDvrCpz3Ghac5Ocype2Q+13HUteQ1Qr/5J8iN6E7kdoM0cAM454t9JIrkLQSnnWE+/ad8639mRX/7yl+/ZkGxJwXFsSGc7H07WY2rAaK2aGjD9FM89rGZw2550TzXBR0Atu4D8N9M7EliGLmktg3+PveyrVICxr3LmmP1tzVdaXAn2BBSvuYXjknQk/+wpfn4z+4NsNwRcVD9/DSC6CzrVknTv724K3CUKNIB+wGpTaBi3BidtyihTXJcE0ClNUW4diCnpEwfitkdwT4zxGOXAqpR55pwFTL35zW/eHCSUjoyxB8jQOKrKWFWOxihKByzB0W9FF8bR448/vpk52qMgCUh429vedvPWt75145BKUEHK5o358SiocernM0vyh98YRniOcbLg4TjlOMkSYGGW+Xv//fdvBhD2rjuqK78Py6MN13absTBnBiEeTsYBhzQAOkA0xZlcADozMhj7hjVc28UJ9NBDD20GPkx5RjPQ8V3vetfNu9/97s1z9HUYBYZyqJb3G5bpGyMrDvv1496dex1Gey8pQ/ft2X1PU4GN3/u937snQxnaZOfb3/72zZw+neToMeX3hudJzSgYnjnHrcJyn55K6113VPmFbqYigLXggLnUi1MoABUH7hylG3fRYhsPbXOuDfW6odwYqzvetib0Es5rg16SHsxmVUnoaPYV+iTIcQ2gSWRuMr/8e1gqNet4Gw2W+nvdK8NSsKmOYZ5bb2d/yAYBiNXg47U7JPHXr/7qr97L6GSHVV17qXUafq+9QE968MEHN3RMhhS7zV7InmAfHnPh3RqwwoZ89NFHNzomUD0trpSLp1emYtexme/H3PO2z1ag4JznYmRk5thqw3sWoPDII4/cfPSjH92cXYIYDNcDDzxw8453vGMzJ5iqft9ttKslaYdyfY06VX0e4LnAYOcAurDXDckMNbCAUzytq5YO5hjKzaHvowa6LSUrAOfoAnRDF2cmGSvI5Vx0qetWz5naY/yUGZwBihP8v2vvpXQ7u5POSMZmkK9pFUDfELBhANKXvCpPDWmZbHkJPDVbOZVDUr0iCT7eX/0Xzvf0dTcDyw0gZAA3e8n/+XveW/tvr81mnGMttsnJ/N+20vZz/KbvOKUfLn3EU6XA758CSK8JONEzbystzl+d5BCBfJFxZoEFkXP2JX51NuLhYy+0yR6i8whQyvC3NV9sRZUyDGdiqiehzZLXtjNxm941tCFzVs5tb1g/OjMfP9+iSjbsDjYkeR6dWXDKtSfKLbnu/d1NgbtMgQbQD1h9AljUryEiLn2nzEsaBgQ8xSB9mJ7znOfcZOwqWbM0gJ4o2ChiceigQ0pBpU/7mspALQ2gBwRkzDBcokQsyR9YuJabxy8JiNhX0uiUivsB22x1b41D3BrWiG/rW6PBq1GZgJdEd1uTGKLHPmAD6MdS8Po/j0dqKdacVYK+GJtxlORcWUvmTkrIysBy//ZeNc6WWjkGXHUW5bV5X7T/uQD0nLeJlq/ZJ0vRaI7vRecYrKFxKuBMzXKpJS3pZpztnMuCiy71ot+lBYCepkv0acu+SrZFAkIzJ3Mpztfoc+aaqWQ9q4PxWJpfGoBeA+pqb1p0jS6M11OS3zw1g+hY2pKpnIJG7QtIjqhMJZPTbE3Dc3MERtQS5PYl2uAzTv41X/g8mU7mc7VTaAD9di6peoIzIToEnl/a/tp1d862AFRkwK5WWEsC6OQ4/S+gQC3tfDtVp7+jVs5Lpuuhle7WBqDjsZTKNpNj6c2LUuRDbL7qB5lDhtaVWDuAjiaxOZw1qcx0yqpA7BwVM+hPkkZ2gb5rBNDdUwBwtEybQTKt+h2j94cHo8uZq2+uBsoMW0JWWyd+i1oKOtm9CVAxR2e/zT6aLj1O/8nIycjKCjajARAyLRFqMMGxd3pKPxwAkf4FUMRTpzoLALn0SgAvGo7xT54LQK9l2+nzZK2gbLN9teaLrBN8bXgNRCf76PVLXTkTt9mRCd6JbkYnSDJWgnfCC9lTc9hGDaAvtdr9vU2BpkAo0AD6AbxA8eCcNZRcS5k185IGOuMzEXaUEGXXOVc5dHZF/i8NoMcBts3pGodBIljjMJ/jYDxguba+dWkAXWYwJVVWO8cNx2SU1GPvfd/nKSNRRPBKnLVe77pOqbgv+exLfjfFL4aUteQIEKVune378D+lu2Zw1R62XtdSSsc6UxpAX3LFr+O7I4dq9qbXjObaAoRB60wxji3/Ogfl7LFaqs2+qtnzc/zGtu9gvNXAgrw278toOheAXh236fvN2D+lg3LKWqBzMl2qU4qMnNK/bpj1C4iQMSmbT0bWpV70O9HxKuGkdGPAlzmeKQ7VAE14KGWbk/3obMveq+AAPYN+wSljWMdjS0vWZ7o0AL0GcMhUkREIMEbT6MLkiH7RSl+bz5Ux7wzgPE1GRsB0Oo7+8hnum9xzn3Po7TKIUvlJlQi8RY9Zu0MSHdLKyEyPm7Oa0Ni93AD67ZQi07IX6Q0p93rO0qvKqCYwJbqEc264/5cE0JNZKwGAjhBwblja+XYKH/YOz2i/BIALAJUs+jHftjYA3XmYQARAWz0zPY/1djaayY4AkXNUHar0WjuAzk5ORTt+M20njFMGNbJzEoSoisiuIL81Aug1AMGeRTeDbUQ/Sy/oAOUVLE9QfzL/q2+SjKx0cLZHr6xJGAmSDC8DQGW1oqk55aFvs4/G7PG1vMe+Ds+yn2tZfHYyQNLw7HMGtJ7SDzcMZEyQxtKVgOi9qtZofSADGA2Nff7JcwHodNPYQLVFomx4f1vzlbaNKk6qFhSeBaIvccWOzFk4tCODjcSOTACdc9Hax4YkZ+bsRd4A+hKr3d/ZFGgKVAo0gH4AP3DIKmXHQcvgpcRGmV2ylx+QPIosBZZTNWMX6LE0gO6AAhBnOECTdU0xYiRXI9KBOTXD7IAluvWtSwPoHJMchByplPAaxXrrzR3xhoARUUpi6HDe7LpOqbgf8Whn/SgFsUZWMmBTRhCQnmhwfBVjFJ8zuLIGXkdRtCdcx4DoDaCflSUu4sfJIQ6rlB7LazyrvH/K/ANz0t916TJfYwjHoFfaPwOv1woQY75jynvs2ezRzHF87+urdi4A3fmbAD7nTBxsHEBrvjjvUlbOnP6SIuWnBHAENEmgGt3sgx/84GaoEnSpF/0uZZk5Q6pzYY5niuMD3fAMuWCu/f5SASK6bQ0q4UTlnJHhRTeds5T6JQHolf/QUs+9tAdC0+jBZImS1+mhOiVYZI51D8Cfsr8chAbHoMDcDHpKMinn0NvR5CMf+cjNww8/fK96VxzUczzXUt+B55XP1objne9858bpd47ytQ2g377CAYzS07jqEeeqdMAGSN/49OlOlnJ9oiUBdCAv3wW5Sk+oQe9LBv4n0Mr5MDzrxwblrA1AdxYGXDEnWN656bLeBn2m+kHuGoAO/ErJZXqYhBMDgHeqSzBYSvXSp9I+Zch7awTQ6fYBydlyaGiQaTUomqyr7SrQtpZr30fr6oMYtgD0b/p4AqwBcMBPNAWE4u8x9tGp1nqO37GfyUmDjydgoBkAnJZKnn3Oloan9MPRw+hg0cNqAsgcNNz1Hc997nM3CV8GPsJPt2VGnwtAj3+NXe0elACnf6XN4JJ0Ova72Yq1bSNAnY+HrTb3VeVMDZiqdiQbqPpvApzTo8mP2JDOzDlLqTeAPvdq9/c1BZoCQwo0gH4ATwAhZDYZesNVAF2k9VIKpYMlGayM8Be84AX3xrky0JOJ64DMoHBwuoowTB8WxnNKP53LaViXeGkAXY9HRr9SspSvlHlb2oHDWA8wgfZjFKdTKu4HbLOzv5XClywNBkb6jZsDMCQSPCXdgew1KhnfRx4wQhldhte1fHaM+UMA9SUB9JpxjwYxIjnh5s4Wsz9S0cOeqY49Pa7uu+++m1e/+tUbgHfOi8ysEdBzRr7OeZ/HfJe9TRZlcLx4jX8ZWYxYA5CevqYJ7jjmd4/9LB6Ls83MEEp2xZLOXjyQM2s47+srey4APWUxncP2kfUVuMXxs+YLnTlOUlouBjSQYV82wr5nqmUIAZgyXQ17YNeVrH30I0/jDKgAP11riuObHIvz0zrV3oo5p333vr7BdLxXvOIVN6985Ss38m9X6d+xa12dHfZYgi/cH5kQINUZl/PO3qvVH2ploawfx4czje7hmTxfdS4ecq7lWS4NQK9tXCoQhq7RyfD8i170os2QFXeuntH6ZztrDfKCHkN+2AP6y2e471Q0mgNA93s56zmoc9bPrVOM3Q/D96W0PSc6WmRN8bze0xkCIsZkoNfsP/uoyoMp98iewFtoSMZH5rENyYmXv/zlm7Ev2GvX7wbotOYCcdEgmbWf/vSnL6YHOppHVxDYSn/48pe/vBnnyhzjvKZnAZ3oFXSJ9Beu67EkgM4+B1wKmqEnpM1Y5PsUfhzzGbyUc4L8Szlt81iZskYAvQac2Yv8QmQauZAKI87sVHYyjw0YGENX71l7BnrNOsd39GS6mdcVKIntleptY58/76PXpBWIuVaDse8EPQmAUj1kV9bwGgD0Gqif6hkJijXTifBazupUcEnWOJp6nSCBGuQ11GGH/YrrWVVLx+PnlGq3l5PNmpmfz2vnRi3pfugaruX99N4aqCDz33B24yU+CcMzzx0wCpw1nO/JgjfzgQjeM9jtxwL3vj9JYM4CfEQHm8M/ae+ltVit2ui1wFF6iuE5Us1gX4LPuQF056a999hjj90bnrG2OUh1lSl61xJ879xJFSmvQ2c22hxXtWVrBd6A5gnuyd6hS1b5Ulva8JGmGmKCKWJHpvoVfp9igzeAPsdq93c0BZoC+yjQAPoB/LEPQAdYKhOld+Vch1VujWKc0icObAcjQ828qxTk0hnonIPJxBUhm9eUTc6CjLVFqi4NoHPWcIYY+OVUjkLO6zgrarQscGzX1QD6dsqkBxKnKgVQ1lZK0DGyEjjDSVcrDNTSaBTqKNfWJopsjM7MFMUa/T1GHC0JoFN2a481PJIsZrSY8/J9tbRfnJ/mGALkCKV6zoviLguboWGvBCig3E9R1ue8t7m+C13jDACaGP4NMHn2s5+9iaY3o0MGupz7inwWoAYEZaRljy1Z5cU5Wkss19f7AgvOBaAzUONo4bzlUDU4RdZ80WWSkccR5XyyD/HgVP4LyGsmrxIsQk7vusi07A+OkvSxxgf2BiePeUrQX3XE2YcV4Pe89p2xz3mERtmXAfJzvkxZ35qlRO6iU5yyNSjMmReAxTkYh4nfjFPDnFK11iwBe3RgcrsC7VOgsLvcAAAgAElEQVTk6SUD6DJVZPc89NBDG1mbahZo9LKXvexeFs65HG61hKeAqjjpnfmve93rNm0DzAHQreVYsGsfX7IRokekMlOcrVP4ee7PuL8EIZGr6SmL1wOev+td79qAn/S12/g6Z5Y95Psia8iDKZd1Cv3Itcg8a1MrykxpDYBHE1Rn/6aaGFlwSQB6DXwVACDbjh5htp7nuJIR9vznP3+ja+4qXbskgE4OBcAUiHGq1nO1BzW+qny6ry1OXae1AehkFmAngwzN3iYXAG3WnE6TCmTmOWRopculAujOH0FIaUmYKif0rCk0SkWA2OQBA9OS5FIAdM9R2wGQ9Ww2/IXX8jeyufYsT0AOetIpyP/oadsy7vFozo7opdWHkYqS6bWeVo34vvZAZx/FhubLCPC1hipmU+U88I//jszR8zr2FftABnWCC+m51iAg+tTfy+dO6Ycj/4Hon/vc5zb6f0q444Fjr/SQj/2QXvL+jX7XAKDbX0mM4W9NsP0+W+5Yuh7yefswiTpep23KviSAsd9fwXN8E/vRTMdI6z2yOGtP74pt7fMJALF3+EfdY9qBsY3JFTNZ4+/sjyk6bQPoY1e139cUaApMpUAD6AdQbh+ALqvk9a9//WZQsOa84jhNiegAc+ZdjpylAXROe8p9lPzMlFDZUxwGZo7gGJLu99zX0gB6HCGqFKBJ+qUtnQFBaQJIMGaAjlkDIMCu65SK+7nX/ZDfxyPJMqAUxqgyM2T93UgPwRikFQiv5dwpsQGNONEE2gBQzAFtDwHRlwTQGdWJHjV7Zr2fDIb8nBf61f0RRdvMGZD+iWOdbWPvzR4JmEFOTenNOPa3zvW+WqqX0yrDGuK7BHsl0InDb+5AhSnPzvACQKXcL2MsRv6SADoeCy2SMZYZwLDrOheATj4le9Q5Y3+6F47VNV/onIoH5gRy4MepToiaURPnDUfgvqwKtEpZPrpMZDh5rOqFoeznlLLyggl9twAQv1OzMtLbHFDJWbDr8rvpFV+DrKZkdPuN6jQFmCczk6Mwzg+ygcO0ltxL5rrvqAFiNZPA2aZsIFlqHdNuyDwl8+4SAfQEf8nu+dCHPrQZQM+0KHDmqCaQqgLnAtDJBzxJXjgTEvxK7r7xjW+8ecMb3rCZa7npKQ6sIV/Xlk/2ZQ16WYO8imOZc9nZGZARzwPOgegVQL9tH9pH0RN9X+SBLMwpV3rikmvRO9PPNnqS+TZgf9tvAzeBA7Ld7OHct/nSAPS0W6I30CEy8Pc5LnIx1QHoF8NWTrmnJQH0nEd4EHCSEuQJxFiKLuQ/X0jaBSVwzDw2MG1tALq9l+CzBC7mLCUTZFoaEinsK2fjvkSHqbS/VACdrhqAx5y2MHSdKXbeMKDBPk92NoD3UgB0zxE9zGx9U4nLvxMASZ9K+etUckqFO3ZssmMTkODsFphQzytnb1oe4eda+U1wW4Bjvrzck/+vVYzIMjwOGGU7ppLUUr2Wp+6TQz5H/yUfjS996Uv3AEH/r7VNdCPPnsCPKTw7vKdT+uEECdL5DXZAzRQ/hFbb3pvKW8naT9UdM165BgDdHkvLO/IlgYdz+/ynrkWCOhLgkQoVU4KThvcQGcQ+pBtWvygdI7KC7hz54r1VblQb0r2yc1MBie4ZO5JMoz8YU6p1NYA+lYP6c02BpsBYCjSAPpZSNzebbMldJdw5WynrBsf7bQ6WA35289Z8X7IfbstGWhpAV/6REqYkVx0OUX1uKJzm9F/hQJxaovVQWu17/9IAOqe57CMDXQIQchoem5m177lqz22KHcPGoOzvuk6puM+5hkt8V5RDxmUy9DhI7HnO1QwGR8rN1ZJw9mMFclIKjUOPMlsd6VEUBTlQyFNdYqySuzSALuKawWzmbOdElcnD2X4NVxzGnMYArWQFmacAPmukCUOZEyYyehuADuxiAMYI3AcUn+oZAQTAp9/4jd/YzIzvgFP2WK0WMOWeajZwdR7Zuxy7aJEM/YC7+4DdcwHonFv2I5DOOcMBb5+SUzULpZbLXANvuzdBRBnOp7QTOIb/qpFes6Z38Yhz+sEHH9yc0wIBwxfO6Le+9a03b3nLWzbzlMh9upHvFQjid3IWmAHz6W2+72welok+Vp+MU9nZ4dwPiIpfqqPLHgvP4Jca2FWdIjWrgCM8/b05yuh6qbBivceUvK7rdMkAOvvgAx/4wGbYnwELOJgBlEB0586UwIwp8m74GesdJzG5wfGF3uTum9/85nuDzItzaw4AvQLmNSijvp7j+aZ+B5qktKmM0pQx931DAL3aY7t+L/uN/k++4ItHH310k/015arZP8PPxyacKiPYaEocqzzAbkv2vdm54r7RRvBogp/Irjg7zVOcnFPosO8z5FMAdPorHSLDsySoFT9H554DANl3T+QhHdNAu7R0GGZqLgmgs2GsoZHWcwE5kgnmnMs+P4SPqlPdHq/njO8cAujRqcYC6GSUoBMD+JqKGdYToCVhwRwwlo9hyTV1hqcimRmIkPvDB0o8s+vsCfsqYw4ZWvnsUgF0sjAAFB0wGYhsrykyxHqkcoiZ3E4FNby3dgA95x//kPvPsL5ptULuJmsfoFTbHtXWcKEhGykAekrkVz0uAHralOwC0AHHCbCz7xJ4Y06VQ7ZSqi6wnQIkHpIQMPc5MPX7PCsbyqAfe2Y0MAuCil1AhtXKCVN/L587pR/O88SvRe9P2fU5gtPtu1SzqjNbla/hGgB0NmoqL6S6jIApe+Dar7S6cPbiHXskwxrHjvS+2uJgm+yJvR29lrxCx9iR5EvsSGd6bUkxhs4NoI+hUr+nKdAUOIYCDaAfQL3bAPSU+nOwjnGyHPDT995anZH7sg0aQN9O3VMC6ECrZHMwWtKX3Dy3kU/JSOaXKOCU+Zf9v+s6peI+hddP+RnGJCOW8kf5Z8ByNidLK44bkfKUaA7mlE2LwVrBOQ4qALTBqZdIUE5pgQ0ca4YSUL4LwD7Wqb40gJ5yeGYArGhs0fDocg0XmqefmTWopemmZHCtkSYcVRwweJgTcljCPSWqazn3qRnAcz7/EEAXzexiaFmnON/2ybV991OBDXs0pTg5qa4BQLdf45SMsz5Zb+fKeq3rAcRICTyzdcyYAlbX764genhmFy8EQAeiB0BP5QsANwDdPKVqzhBAr2USAehvf/vbN+M2AD065CGAxq7ndQ6R3wIcOf4TEObZ68VRi1/wjvMowWLuIWX5zHGW2EMJirA3AQZVpuQ70p9zjKxoAH0Mlaa951wA+hAAXgtwHioCthMcDUB37jgT6APsOkCMOSXcb6N+St+aOazT1smZPOWqwZnDzx8aoDL8fCryqMpDH+J8pGOaLykDfR+ATjdPAHPtvbm0ziMDORnY7LJUjxvq+ucC0K19eqamAtEh4Jczs/I6fSrt3PBZ+iWHDqHFWEDZWZUgUPso2bHO1AbQP7epJEK/d2aiD/35HHQZypRdPdABxLXCE90v9u8U/RQfkKmx1+k5CX6ii6wZQK8ynbwViMHONvM1JrjNGeRZ0iInoLkZaB77Ff1q7+Aa6F91SL9be8UPS7in+kptE0V3tBfptmZ6YipL0mNf9KIXbQagtFbMnHLWneszdwFAp7cnQYIeX/tTH0t3fJPqHLVFFD5mEzSAfiyFz/t5/JIy7fZKTSyq1d4El8SGTFJKZBH/S+xI+nWqXZJ/aUvLjqyJDORcAoHGJgE0gH5eXulfbwrcBQo0gH7AKu8D0JXkTJk/wr9mjB/wE6PeOua7G0DfTspTA+iJ7nXwp2y0eUq09T7mSEaF7+WkGdP7pgH0b1O0lty0zxOJzKCtDkWOoDicALHJXgb+BIBnkDIaGJuG6EyODYojw7X22BXNmiyNsT2AlwTQGVS1R6L7T48/WT3XcHHYBOSxlimXbL4WAN2acSzJkOFgA5QZHCHVgZVS7hzngjjOfQ0B9GSOkZ818GFfa4p9z4C3A/6Rf+kd7vU1AOgCfmrp0NrLfQ39Ce2vlJnMWZX9N9apvm99xwJzytkCzz/84Q8/AUBPBrpsEwD6FFCfkzhVaAD1ORfMAPT7779/A6CPyVqYAzxHL2da5Hha7wiqcU6lVJ7Z+caRgW/8u5YAJf85PMy+L5lfzsc4ccmQquekwgrH7ljnRwPoy0nhcwLonmrs/lyOAtu/mb730Y9+dDPsk/SCxbOpLGYeW0WLDph+vEDFOBvtuWOubfQ7VkZwUKZiFX00GZzmawHQnTvp0wvUjQ6+dOlV8i/yNWWqA3JVPjgXgC7jK+X76Q2HBmPEXrBf6FYJuBV06/9SgUPwQKqSmMee9YDYZHxz3kd387vnAIo7A32c9NoFoLMnk2Uo45C+Qa8Hxk7RtfhX0tPZjEcCyuDntQPoATDJ2scee+zm4x//+GYWKBI7nNwCTgv6JqdrxTQ6dLI9E6RYgx6TuTlctVSOGFaQSLUkuiq9LvfgftImSrUWV/R4NrQKnHRbFUwq2HXs2TSO2+Z5110A0OPnsm9qK5g59DL7jk0QX0OtqOC8bQB9Hj4917ew++jGScao7Vv5n6PnOOvjd3DWRx4484HmsSOdEbEhva6JLKp0siMN9igZ5zfG6g0NoJ+LS/p3mwJ3hwINoB+w1rcB6Er9GZSFMSD3AT998FsbQD8/gE7ZSElBCgCnfMYUY3EfEwwrEzCcYkjt+lwD6N+mDAOWcmdYt5Q8ZDTWMsgAR8qdMn2yKYCxBkcZozNOU8plouIpiYwzg5Hhc8nEAFymb176h91mdC4NoKftgJnzN9HEyQY+WBit7APWKgo+Z2rKsYngv432K3uUnbcDSJXJwJHpdYI5OEI4yTPwXxxaa+hfNwTQ0wLBHuSoUWrWYFhNuRhvAloMdHn88cc3g+P3GgB0sov+AZxNuVTPdUyP8Sl0XvtnAOjA820AOuB8LgDd71QAnaMRgG7sy0Cfg341I99ZFAcovifTgefOo5SZBSbVcpzAj4A95GKyDwThAAQFl6VXZDKayFCloDOcjYAjgQljnR8NoM+x+tu/41wA+nJPNM83K239m7/5m5tBhiZLhvMPCGO/msfq7bKhk9nnzEn2nj23tovjkz5AJ+XwpOcFEL0WAJ3zNZVOyDhAjwGQWvKqPT8DZm0Dtc4FoDuP0qIgfotdoNs2OpH7KQdvto9S8t95kapo5thK5rHBVLVyiu9PILLzqAH0y8tAJwftOy0NzHSPBHyODU6qfBigBPBM1yJf8Qw7Bzg/B4AO4DckxqQ14Ta5sa3N4j57MuC5PSRrni6aoE7nTz6LRvSp2D2ppEHXWjLgOxU90ts6FVrM/CRprUVvVLFJCxhtaqIzmi/Jnr4LAPqSZ519V9t6es3WMDeAviTll/vuakPyBcaGZPel0oyZrZgqGekNb81TbTVt5ejCqYTGLxobUpJHbfNEzqatEH2tyrwxT9sA+hgq9XuaAk2BYyjQAPoB1GsA/dvE6h7o2xmn9kAfAuiyzjjmzWMdcQew5xOyB+K42WfANID+bepS6kRBMqL+H3v31mTNdpz1/t3fxhDBQTbYYBCyjJcXS4JvCzZY1sECCbPhAiKACO42wb7dn4Edv17815sqzaqueezZ/VZFjBizZ9esQ44xcmTmkwdCPy9rwqLPgEXGNz3Qo+gVxkZKv7Ek4GU01Qc8S6tnrVSDmrBZJIw0R8DL3/u933tRzIG5DLbVVl8b+3sC6ATmnD70pfyiHBFKP8JhrKpJbwzeq8K/NRaiz4vMqNZtgNmsQWj+MWaJcGAkeuvjNQBdzUvtGgDdWgego8sBoL/1iL/N/T86gI6PZ+DUM3gAwwAc9qMibO1VZeOwr+ENRQqWfs+eRI6otAdjryiTjGXkCIYRjbOA/UyzRhmxGVdKX7xntD8SgN4+gw7qn1cD/ZJ0tXto99o5y9q5GcHuXQP9ted66/9bF7/4xS8+/fznP3+JsKnUB9mgjBHffPPNbrl9lvMBSNtv7DvPmMWHg4v1qQE6cyTVfyQAvUjXCYRxXr3nkWPzrOF5KkX6RwTQ6VNllzHHLimVZO3Yb+w9QMUyutmTDgD9ANDvDaADftrDAURl6uDMO4+iLPVlVjLnt/Z5e0QR3+Y3AF3mIiA6Ocp1OP4ApDi6aOwEvisi854Adc/nGe0FM0KePcB6JDeQbf74j//4BUCXzeK9OqQfAPp1O+EBoF9Hv2f89bRpsmWmQwrOSIfU4430R40jJlsmPZJMOXmjc9Mjrbd0SLbyspuRkTn8p0MC0JNP2ev2HAeAvodKxzkHBQ4KXEOBA0A/g3oHgH4A6K9NlzUAndJT7dN7AOjLjAd7UvEdAPrn0eQZD1DTgN19ZgSaAAOPSimFNMKccS21UB6UFE8KZ+kGARb/5b/8l5dGYASQB5QDLqU+47nt2inHW9F69wbQPT/BWasWJoGUIv0RDrStFiUDRw4L+nsaJB5FO+AZwAwvAhCby4z3mnmZIVlv/gG6/v7f//svSs9bv/8WgM555R4AOjodEeiPmp3PcZ8vAUDHu2scwkoPCjQtOw2AQ2pQWVX0ogMB57J0MITmiGfUAi/0OYbZ22aqRkAhI7PMFnqGZgZg/d4SJR8RQMdbgefSWDIyvyWAzjEw58ADQP+WH9kngecB6AAMLQBdVopz5PZS41YjusjZZ3RC9I6cQDXyJ8CyNiOKyQ6Mo+RUezHnO3xDf+uSVJfsEls10D1fNXsB6JWZeBSAPvWzUzLWRwTQ8ZYizwL80pf2ypnVV7fn+Jxe4joHgH4A6PcG0Mk/5CGyC32pzF0cDedhfgd4k52A7hwHOcuvHeZyMhXwCHAegO43yWF4LfuARl+b9oO96+gSflqtdPYAYHn6pL2SXSSnSXzVWvzhD3/4IuOkW+vvGSF/yTtt/eYA0K+j6AGgX0e/Z/z1LG1Jz6NDavSHdEg9G6msnHRIYPosITqz8JCpc06VJST9calHsq+mQ5LX1vjuGs0OAP0ZZ9PxTAcFPhYFDgD9jPE8APQDQH9tumwB6CJYGOHOiWR57X7L/5+jUB0A+mfqFbEraheAzvhDoRIBkeGb8Zu3dcoxBfFUNEmKZ8Ye4DzvbQ2QkTGVUsrLkuKp8bRkWNe2DJL3BNBRZKZt8nnWSzt3Pj7j+cZsptPsGc9ZO8/4XnPszLNSaQLQqwtozs1UmuYfwwwnjoxCb0mHNQCdwRQIl9EU4H/JUQoxzgTogl8fAPollHzfv/noAHq1aathyehZjWdzvywojMLVJtTb03IoWho/2wv0rtEeWcYWPEf0biCbHkAV0La3RMRHBNBFY0w54q0AdI5CM5V/ALp9QQRZzR7BucJz7k29/545gj0AeA7AMIeT3chh15R0mGsmB8tno1PykPXuGTl+lpb7IwHopWIWJZXT4L0BdGO9R576iAA6e8l05N7j1L1cG3P99Nk5eNMBoB8A+r0BdPyQYxG5iMxkH8dH2ADmMTMt+F9lcZy/dnBIr1waMMneUwPIk5eA8ACkstdwWHpkechsAWwOeFSNAyUQXSMrSLfMudlzAs9km9AfAPrru/1HscMdAPrrY/3ezqAXVNKHnqfEET2SrieAKD2SY096JPC7EqKnSrXgqfiK66ZDkhXK+tm1K3WJ/+F7ms97jgNA30Ol45yDAgcFrqHAAaCfQb3XAPQf//jH39VA36s4n3H7707dI0AfNdBPUxZd8qTV28CLzuRJm7FMuiygTV7Fe4wg7vgagC4d5D0B9HPm00cR3M9553lugpxedDhQRWNALY2l/+X9rafUUgx5h5sfa8cEnfNspnxKfaQ2YI1Q+I//8T9+Sc9GOCSQ8nZ3j7Xj3gD6JfRkcC5yvVrw1YPv+9KaVvst+kered+Z+jIP1jxeZ5r7GdnC0K+VMuqS93ivv1mmbOYIAkDXzGeKUCkwKzugB6CXHlBk2Uy39Ra0OAD0fVQX6YuvMGBxBMBbpFc7aqDvo99HB9DxY0ZZ80TDD8gm3pvhgpGDkZdnv8iBGnnnlFPYkqqztIc5B6B3fTW2S3mqF5FwKsPFa6Vl2os9t+fvXURvFw0MCMP/K8Gxb+Rvexa+O9Mcqg/6r//1v35pjMzkBI2RWUSFJj3hluxw2yf8zat5JuOlkX3RVbNnf4kAegDB5AcibTqAJ9V31QNSbnlMgHBGJIrSMSal+E2+IkORmzqso5lBp4hfffoLJwif9wCYWzWt33sE+gTQOeDhS5x7nuH4iAA6+SRnYL21E9C4F1grTbQ9i96TTmF+vyWAzilaq4Yrvc76ah81rwJRydW3dkJaluKgy+Pt5Oe3oMtyDZFL2cs08in9Go3eWw10fDc+Sl+in2tL/dw+UdSlbDN0+WoAr/GXMrylzxeBDkS3ProXx3pyD/sDeWrqw/fkXdOGYR1ypqolO5DNgPzmnAZAL5uJfu86v+d77L02fuX96FGcDJXhq9kv7P+acSUnt6/uvf7aeY+0w+EPZZchYyRP6K89yAeteT1+pPksQjmA1dooCx65eO2o5raxkFEvHqfnTA+0tR7oMtXIXgae5MhBBnfOHvtG65FDAD5W8IveHsYpRhNwQH8C9AqseYZj2sO8b2vR50sOjpTpkPh4ehk9z/6WHskR0VjY/9jR92IUdI/oTIe0/uiRxrFAJRk4lvLaazrqAaBfMtrHbw4KHBQ4hwIHgH4GtbYAdCAEAF0jIOzZQM649W+cuvTqPnWdA0A/Td0DQP9Ml0cK7pfO9Xv9bqYnozxQmhi/eVdS8jNsUpIorimwlNqixAnja8c0jBISCZwaw4f6sTW8opqxFLM83Cmla8ezAejVTS8101TSKFWlX8z4VXrUpVF4Rr5PozA6zzrlpYEkZFOQAimqRZ/Rbq/Ty73m2COvy6heNIOeQfZXv/rVS5MeK0O8uR7opA9A58RBKW1uvxXAcwDo+2bNAaDvo9PaWR8dQLfepwGLoZ8RmzEKDyjNOjCXgaKGJzhe4514TOCGvaz6mO4R/8Wfp4MOg0vG3y8BQMd346f2pgA8e/yW7HDdzN7+tQwcGcQYx6pjaDy+NAB9yhvm71/8xV+8NOOWMx5nxjIE6W8NoBeVrk+uM0bGpuwRxmjKUNPYbdym0dTzmWvJRaKENO+xB3g5APR7rr71a39EAB2fKdsRYzjDemn0T0WmnaIO53Z6KsDO9QJ/rN23AIrtq/iDRk/8b//tv72AO5q1yCEaiABQAJzXDgD9fQLodNacsskzAXXLDDLA8wBvcs6eiEm8Np24FO5AdM3/uhe9LCfn733ve9/tTZ7rNTntGm5mTyoTiz1I6mZys75yYPR78owa6PZHtpJkHv17BNABeeRkQQ5AXD1nK/JRAPqeTIF7af9IOxw+Gv8CXGaLuUV5PvJLgGi9e2gcR28JoNtXANiadTdtGpPugG0AN6CbTc24WVd7MjyeAtAr6cDm5L72Nc+yVaph7zy4xXnJfeQ978uZBw32Zv9aPoP5nzNEjlDWhjmUQ7Cek086ZHXKX+NN5l46pPlSeng9/meMtMn/fvd3f/eF583SYqfodgDot5hNxzUOChwU2KLAAaCfMT9eA9B/9KMffdImgH7G5XefOmuKrBk7DwD9NDkPAP0zXR4puO+e3A86cRmxS2hLeaVk5LlJQAaeB6D7fi3F7fLRM9Ay+jC24B/AhgwuPPJ5cJbmFoBerZ8tj9ZnAtB7x1I9UagZgFM+Gb1KWa+vJm8GYYpbSvp0OgAwZMSekVRFslRnjZKQYY7gXr0647QHCHrQdLv7bSgcGRdFh04AHZA2na4mcEAh+f73v/+SBYESVBTFrYGCvQQ4APR9lDoA9H10WjvrowPojBPSdUu7x/Dhcz1+mke/KI6AXf1eYDeerWdM4Xym4TszG4mIJMZVjSGk1H5bhtWPksJd5o9kBXTNIFRt+etm8GW/XmaHmanKv0QAPZlDppY///M/f8kcQFYrWpb8V3pa/a33xbLytH8HFpJBGXAzRM8a6saww74+I3sZcgMtyUUMzGRMa3tP7dwDQL9sXV37q48IoJNDZ5Qa+bKWo9ZrdMNDgdRKbNlnytxFf3grAF2GikAoz8Y5TXMAz4GnE0AH4BwA+vsE0AExlfuae/lSfonv2i/McYCrtlUiYgLUdLe//Mu//K7Rk4uW5YRh76GnuWb6cNmCXltDl/7fXhDA6vnKaKYH+Fe/3RoPXAage76cul4D0S59tnv8zp4rAhaALo00XsNRIACdDOs92WnWIp4vea5H2uHwUe8msxO7wLTHXPLs8zczo0LXrbcObgmgW4uB4Xjr0ibec3EUZuPgyIsPz2CLtffdikC3HrJLBdqb77fm75eOBf5D1uPU4n0Duelelxz2OXrjbHRJayIdEk9KxnTvbG+v3S/+xwbIWZT+iLfo2RHLXIn/tfbok1vp4bvnAaC/Rv3j/wcFDgpcS4EDQD+DglsAOs9QNYA0G9e9DpsHL7PS8BIkTqUzOQD00yNwAOif6fJIwf1e6+HS6zKcpgDqAegUWCA64bD6Y4Bsgj9hUSO0n6sUApdTxtCcglZzHw43pXwTESjdFSD9NQGfEivFlChjEVR6inwetxQ9qQS1vbWD9tAzozPv+RpjWZFTjL4ZugB9RaZH734zwXPC8qxxmLG36POizqfxwFgwFqOhljdwHsGVX5iGhnPHbg893vKcwHC0nCnnRILKqsAwazyq44cW06GBgjkVW0Z3tOSMcM8sKms0OwD0fbNpDUAHmFY7LD5AecZPnsFLnvyS8Um/Jr/so8LlZ+UwhedzaiqVoWe6puaxJ2Jgr5YloH6mYhZJ9PXXX39SyoWh9V4HXlt6Wb13BAwyiDAicZjR7GmiFXI82hsZ6LnjPeTijKt4jjVc9CyDR6kvve8ss7H27h8JQJ/REjN95FvtQ6fKqTBk2Uu/NAC9Ne/9S70PRC/1Pmcy+2EldgAYl6bCnHN9OgrOTA54eilPGfNnLXLnJT8xVHeYR3XBESMAACAASURBVDlmGMPKC1nT9vHSSJNjcwqlO67x3QNAvxdH3r7uRwTQ7QFkDw3vB6Iw6Ov3ZjiagA8jvnWh0aneAkC3l9tL7fF6WcWA6Jq1mL5Frk7+0q85DLSHnjvrZDITCQgMI/MdKdy/jY6ejkd4noAWJfMA0DOr2aQ33YldCI/ltJQjvR7PrWSYMUynXM5f8lPZPoy3dMacE+nya0dZ8Ow/1kr1hWXBw/vTk+1B6WiuO1OkFx3fuyVvTN3tlKwxde1ZSm3KB+5vnaEL3b4Uy3r/q6Sa9832SZ6cMt5byTnnrifnmzvSR2uVDgKg25cBsCLsAXnsKjnwLzMRXHLfR9rh8AuyOlsR56TkD/N8ln+5ZNwqzZdT4MwwiO8DstnJRSpnXyta+RTdtlK4u1dzPweXU3ZwDk10EM0eRC56rUQiWrCtFQgyU4vjE898oCu+J/Icnfdkwth6H3tLAT8+l3kFf0qH1ONR0XYrun95rxmA07w0N625dEhOoOmQf/iHf/jduG9l4DgA9GeepcezHRT4GBQ4APQzxnELQOclVX3DrfTLZ9zu5KmE+Azi+sChhIh+dADopyl9AOif6fJIwf3aeX/r3xPAS19KUCMk/+IXv3hphOfSQ6UMU1y1SxQmAnnGUEpBgiKjbYC3+1DMCLyvAd5vGYGe4r2ssUvgpWxqpR/lRUqQTbHBo6biPg3JjW8C9dIAkGEg4KbUp7POE1rivVqgej0jyIzCvvV8eovrzRp15hgFR21b/fzMQESp0iisRbnpzfOcNjhZlIaLR3F7yiPT8B0A+r6ZtAagMzJXO2y5Dm4dPbnvSX/zLEovWQmwoye/TOPfJddcU8q3rlUEOiPpEkD/6quvPmmA9L3e9PNeAeg///nPX4y6E0BnAACeA9H3AuiXGLPwA0bAGW2ixiOHKw5GwAcGQYalS2rTxoczPOYQxqhfXW09w2MR6PjLntqRHwVAN68y8pHbc3rVP5KnzrlJdmAU18oCY356vi8JQK92ffXryWT/5t/8m5dmnQSGiKixZkXWabcA0GfdUfJg4Je1WcpYa2dGpzeGr/GCuWebZ2XnqWanfd2ev8Z3DwD9FjvQ+dc4APTTNHtGAJ2MXQNka4B0a5MNCHi+VhplqefMbFDngOmiAO21WgA6PnLUQP+cueMWADo9M7CUflntZjL2PNgFclImd5e6H99dO9J/K7+FB5DZNHtQ4C1enZM9m5+9iQyn7572pSJhc9SbUblz30hvTIee2YQqA0Y+oL/T5auDTLdIt/RMpaz3TKJQgedsFzND32v71fmc8n6/mPawHM/LAgP8rc67sSiI6RY61SPtcO0zbE8A9GRBMqDxDAQ9x5F28rRA9Fmaxmd2hXgjGST5iuPJ2rEFoJNXK1VTRqccOub1OLBUK53OWYa9Lb2Oc4iMC+Y/OWxmjCQzP/NRQAm5D53ZFDX86JLDvhZPsvbJqHgTPkF/5DhjXeCH8clzo/HxI3rJDCxyn/RINrx0SJlAKxG2Fcx0AOiXjPbxm4MCBwXOocABoJ9BrS0A3YacUHsLI8vaY9k08qjTz5TSU1g9APTTFDwA9M90eaTgfsYye8ipDIUzwkfqLp6PDKmMEAGJQI5Z62dv5MR8CQBmnr55uANXgDfWb+AmQTcvXfdcO94KQJ+ANyVj1nI3lwjWGsUj72O/SbDWp+RTgCj6p1L64mNLb+ai1Sl6M4IajbrGss4sRdf46d13T/3dh0y+G92kCAZzmSIMLKvxps+hwX7EqCfyh/G8tJN6hgBGHg2tKJsaA2AK6SXK9KWveADo+yi3BqAz5pbarkjvANJzFdt9T3LeWZ6NsQ2wqrdmi1i5Bag4DdJbTwbYLtJoDUAHol8KoOPvotBFsywB9CLQ7TFbx5TnzjVETjmHYQJfrh4hI/D06MeLiz459z6en6EL32HMZ2wqSlCPlxQpmOERTbdk5I8CoIvWKGOK9825S/9InjrnGMOgyBrN5wzm1t6XBqCXzl5P9qsGuvk8MxDRs0QA6i9xoJz0n8A9GQkokYFWhogin+yD5ky8u7qd7j/5+MyklHNE8pExDeQw54pG0q/x3QNAP28/u9XZB4B+mpLPCKBXDmWWRvHZkTMq4GZmFltGoE9d6pQj8WvzKgBdpinAhr32ANBvH4FOR82uB5Ayrtoyy2QyrB6vBtTlMLc1ljOb25xXOWgAOYF2AKocY+lqpWku21pg+oyQnxH30yF96tb2oOqw67OJkA/oGDOrWU7yegAdGgDmzPPAUTLtdJh/bR4/0/9lfyEHaDIplVFPT46VxUBjp9mTCnzvuz3SDue9ZDrQzLEyDLCvsA1ki9pbymn5jmt8zbUL/DJ3y5SzpV9tAejWVvK0z5X8W8rVMq+1ZkVlk6de0z+mjYk8NoMRrJFnPszL+BU656zu3S85yKZlZTBfcijBN+iQlW4gZ6ZDXqLbkF1zCNOThdMj8baAenJ4fNU4rtkMDgD9ktE+fnNQ4KDAORQ4APQzqJWABWSj8BI2GaH0DA9rx/T47BzfzfSOew2XNg0RTKKjGGJtmKWYmpvJAaCfHo0DQP9Ml9cE9wz9FIYiqU4J1nvn7hlL7e6nzghqno68LIEqGoUV4FhGCcBigPre2n3zBSisFBQNr1Bnk7FWtJPrFSWNzqVqY+RcO94SQA8YJ6ASrtVx13MuSuD1v1KuM/jmMU+wD0yfHvPNrankFxmGZpSWamlR+AKC9DO1KeNBEVcUwcBgPb45PfPvPsEecAM0mjXqpPGXmlpfCkBzmSIVAGAum+OUIr19KKCVgsvDV6SdVGspROboo9b4AaDvmzhrADqD84xCnJ8fNYZbb2AdUrqraUbxrpbcJYr38l7xjfjU2rMwJMk2wpAkYryICfzKswF99ZdEmOCF0nBqHLPi/dZqKc3RYKtMR7yq+n7e45zxwxczBp5KiWdv16SUvzbThLlYGlsRCzPFrX1Mij/pr+1vRbgwgqwdHwVAr5a2OcRgyACviYS51EC5jzusn2WsiiIh93B2o8PYB740AH3W6bRnVsKH41kghbGaDj+3ANCL/CfXcDxxbw0f6pnwr5lFB5/MaD9TZOJbxrBxDPRQQsd9itbx+6Lo9f4uG8SciweAfu0Ku+z3XwKATqeq7U3zSp6ZEXBvncLdmrXHFXUOXAFyAhccgeb6wHT9dLyejq/LdMd7o9DdtxIt9tucl98qtf1y1ttjyEEa5wJAP13RnpiTuB5/DbjbkgnWVlVACb3nHinc8c8cjMkve2qbX8IByIjmtnEk/5j36IVu9ulKmlk3E+hM37VX2B/ocp5ZWysZM2uvV7e6MmvuleO1MSxbGTBzOoKyh3DItp7N9SLuLwXqLqHZrX9jborM1jidkotqUoGXstr7smnYQ8l11x6v2eHYezX33VMCaet56CNlWsRDikA3J4pW1l9i59q6r/nZOpqZE7bkqS0AnTNJ5Wlcz/OeqkVuPgYi+03rY2v/qaQDWYw9gt3fGGn+98xHuoZ5yd62ljFj7zuQTwssss+RM2XspIvSH8Mhyqp1Ko3+nnvZV+mQ+J7eflqZFNemP2p7S44dAPoeqh/nHBQ4KHANBQ4A/QzqEShT5igv1ejQE0BOHaWKTlAhsAaoE4ZsDja7vYZaAsCsPVI9u2ra9QwHgH56YA8A/TNdtgR3QFrC0WuC+xSaJgh6xtJ6+KnWYd7V1jVFlXIBWGHUYPinNFESUw71l0RxTo9vChnw/Cc/+clLj16lzgJuZuQE+q4dbwWg55lLqeCVPVNb8dSNx6FR3vKE+NJm6aeHPKVnWZeu+TMNS0sv+QzG+jxiKf6E8IB79zJ+tfkcl2QRePgEXbnh9PBGbwbzQJGcGcxl52U8Z3DJmUDUwEztbO/KMGLMohfDSFEPaFe9qXNAvEtodgDo+6i2BqAz7rYG6ltzbwXazTciv+BxOWpYpxmFbgGgM/4VjWVur0WkU9ADff2mOpB4UmU09JfwCrwoY4D7BObrGadaY4xKawfDaNEgGenOWXt4QyA+JwH7Tuuc4anIAeNwbWkLPLjoqXrGOZ/xESmwNXIEXqIB0teOjwKgM7wVicbId08D5T6u8W2dzwxT5B5jZy9nGPySAPTqzlbGB/iSYRk9KuFD5uNMZv/U7wX+1saDXBPNk6Hsx6WMrZ45fTCDs56el6PbrP3oParfy2iIlxlXjUzmu+p2ev6aa7a/z2wQB4C+dyXd9ryPDqAD3HJK1u/dV8kzlSEp0hrI+FZAMR2D7acsTkAF/FSzj3KK44g6AUZpref7Tj0K/7FOi/zdCsSYM876BvgBqOmxRcuSMd6iNvxyNRwA+nn8YbkvmFelS+cMFY+3T88a6DlV6e0ZAYn6MrMlVyc/5iyajp0Ttp7MXGAQ/dr89J19pL1Jb19kr9DslUUDb9W0Po8ijzl76tPWMBmg0ktFZ+vZgQpuIMeRz8nvZNlrj7cE0MtA5B2mfHCtnLOkCTk4pwPzt7m0BdRvAegcUTkmCXIBEmfrWD73LOvnGdaA9vm81kXZiTiW0OcK2sBfn/nw/jkJkBnpWWhwiXOS95wZC6yPeIX9TAR6jvCufyl47j72VY5Wy6wu/s5mQIeUuS4dUr9mMzgA9GeepcezHRT4GBQ4APQzxtFGSqHTSn8zPfhOXcpmHMihtwH5zkZsYyjSYVlTae2xCAoJOjx4XSNB+Ujh/vpgHgD6ZxptCe4i5QDo0tgGoOfRPKk803VNQ/w5xv7XR+32Z+TxnWcpMLj0157d2tKAHYAMnqz6S0CoWauaUirSSQOi4wUZRhlditZz77XjrQB0QukEbCeAjp8FhFGUGJE0ik4Cvd45edOXIrwISO+7VPKnsl+tthk5ZvykytXw5/7nWgxXNWOXN+4laZlvPwMvu+KsLcZoxtByqlEW21uA5hkvGTumAZChq1p7lKKMIvqMgXqKWRlT7rm2DwB937zYSuFebbj66vXdOqpg35P+5lnm0d/5O3/nu8boV/q9W6Rwz+COl5vbGciWz4pXMEwy0phznedZ8InaJQ5TrufaGsPLXLPkvICxLaMGwxA5zz5QHc1z1h25VAr5Gt5dCQvruZR4PPqvdXoDAFTOg1wsiqBIAsbGSg75XFTtlqH1owDo3qMU2t57OnTd2kC5dy0ap+r2AmCapwyFXxKAXgkfYIHGeVLkmexinE1KT0uGmanPrx03cifHCg34ZSxy5CG7WOtkzWqWF22Y7JTTYeONb80MF8YTwDjLKPjsHZMB8BY8AAjiPWcd0gNA37uSbnveRwXQJ6BcKaxLAHT7OUDxrSOt8cmiqfX0jiKtzYiiIr03OSeeP/nG1KOs18kP9kY40iMD3QGcAax0qgNA//9edMFb1EB/VAR6ddADNMmuRb76bJ7Q08iTAd/6SsSYX5VFW9YgX8rVs/Z62RBy8gRkFY3u+smM5OBAcrIM2pZRB5A1a7HfljPe92pTNqdHZ5uR0WCmtgfW5kRHjs3BDpB+7fGWAPrkG2xPMlLpb12GtGw3rts8zRa0Rr8tAJ1NEpiqkWMqd7OMaO9789NaKVvrlrP2DHjBj6cjxd4MIdfOiUt/ny6Ntt63bBR7HdaW95WpkA6p3Bl9IX6Anu0zdMlsaufoqPNecJFZEpIenxO6+VIZJfpw5ZX0a/bYA0C/dAYdvzsocFBgLwUOAH0vpT59elFYAmsIPQTNhM21jdXGkIJlAyKw2JR9zzsMaAasoHjtOWwmaroUzUIwOVXb94hAP03NA0D/TJctwZ23LfBcMz8TzJYCywTVmocTEN0zp9/iHGsw44eesFZKcsJnAhsQY6bSvARAn8ZOwnipQgml+Ee0ZXRJKAVsrB1vBaAzLGf45Y0agK4nqBd1nvGIAYniOevDpcxPQXtN6J48dUaSBqTrGdXcHyhMAKd0MTgwMJUukuEOn60GF1DjvR7TeMKYmNMHGnj3QEHGjUoQUDYrQUDh59WLbsvenpTx3u+LWjeOgM5Tjlq3puMBoO+j6BqALuo3T3/9LJ9wbfrhfU+2fRb5xXy0p+hLNZkzzbX3kG5OiQzlMYC5RZYv5bOZ4WJmD8KLpoPPJQaBaYBxn3nvjJt4/pbDACNWqRvR6lzv/taRvUamE7wSrRmU8EHp8Nxjy1Fr71jYF5Jx7aUTYMB3SoFNZs15gDF27fgoADr+XJQvvloE0y1qae8dm+V51c5VZ7CITgArueRLA9CBLDVR4IzmGlokL1h7M/X0pYbIxoFRPgeGHLHxKcZ7vEGkm0ZuKvVomY+2eECgCBkgp1DXTaale5LLAjSrWetecy0eAPqlK+u6331EAJ0MnsxtPSWP6veuI2sFr5oAOvn+rSLQ6Wszg9Os1WoGlDXGmp2pyieAvtwvZ+ravTV2kzECAHPStr8fAPr7A9DNnWRVPVtje5P9uT2CfDUzmDg3G4xrnHKGXMqwS1l46tYzItucreQOOSYdUl8ENttIuuF7sPssufTUp8lD9AaNI9103icH2Cs55JNj20sB6dcebwWgm1MFHLDRzJTcezOi7n335sY5QTZbADrHJDqMmvT0yJzEl8/d2jgVpLH17Ms1saZH7n3/R503ZcRpm71Ej/XMSgvRHzW2v3RIdoUcLozDtQ4X7LF0yOyL7Hn0SM3YVTqDLWpmZjoA9EfNrOM+BwUOCiwpcADoZ8wJSlsRG4TbmfpoDUCfBhPKYClzfU8oLRoLKL7nIOikpBHeZmrdKTwfAPppah4A+me6bAnuDHi8Owku5tsy1XZXycOz2tb6Io73zOe3OsfaLfUe4JUxs8hcxp1SDDOCZARnaLw2zXCRgdKEAdB5SrZuKWU//OEPX9IiMbavHW8FoIs0LNq5SEN0E23IC71U9xSajM4Uzzl3LhXkJy0ovSm3xhAooM16hPj0TJnrMx6r3SLt2iPn7VTy7R/VZaNszJpRKcOMfAyXlH1Kv88AHI1BpBTX1j+6dQ3XbR07b6bcRDORaiLbKVGB6beIGp60/CgAuv3dGuYIo+ehnff7pJnPZaCY9QvReCv6eQ1A5xRRXcQZSU3pfIbMC2hQRg/zEa+9pWMGj3m8ldd8tc3XotD3rOG59nJ8NLZl3Jge/8arMd5z7a1zgKzVird+p3F0z7XxiYyBHArQoHJBDKAiTaTE4yB27QEoqVYmAy+wI9DDnlY2Fzw42XUrff1HAtDJDOQHc13pAuNKtrjW4HTpmM0MDXhFewG+ewmAbh1YF3qyTLW4Xe+Zj0CK9lK0KHOC/bOMQ+brWgkfzkBF3tk3K5VRtpZT7+/aSq1U3zYnTnu5a5C37Rn0wjLm6Pc6bspKU0YZ7ySyXj1Xuud8J1H1RdS5fscWgA7UKfKuFKrJVRMQzXCb3DdLidxC/lubV5X6wZ/RQYanGt5c5BKeVGSw57/n4b6ljS2DV3SZ9/2IALoxyNg9a9GeUwqLUZ2ukbNPJZvwnEcDxfbQ7AfWFVkD/6xmtPHE74vQzQl7OkyZ/3hkfNf7pb9Yo/TSPUeySGVZiiDGex5Nl1PPu5bCnUxmzVUrnqzaHnnJnrisncsuF08XlPKjH/3o0zfffPMCtK3ZMKp5bP8yv+jltUdFoC9pyE5QqTKyfk5RnPKsK7y40iuN/ZRVc9xMT57Xn1kDpx43nTt9Nh4B6ACzsqHo/V36+GuzsuyZ7/c6p4h7+zIeY9w5nSrpMkHTUtabt+Yv+5hmL7n22LLD0cFzvET3tQjqUnenSxZ5vBybWQN9CaBbJ5x29ffWFaejxqm5aY5uAejko/ic8Ti3FKr7G3Pjnz437UrXjumz/X6ueZ9LoZ8D+9rzciShP2rmaY4KeHY6JD3yEt4974kHp0PqlxlBy8ZWRtBsCGs2kiMC/dlm4PE8BwU+HgUOAP2MMbXRMkxWG2jWtlwD0KfHMiWZcF/kOsNFm9BWzeP5iATbaiYTbv3dvad3n3tU01nPQFOEIgVP/RIGM5tfwpZ+r4GD4ad6l9Uu0QOuAK+MpnpKTFGNl9ZhOWOIXj31ANA/k2hLcKfYGjuKg3k2o8snkQFr0xv5vdTCYnjIqxsozHjBgMrATLisbuvemjuvTrz/cwLFuFqbgB78JCVXOs1AE0b2teOtAHTGBXTK4GO9o6GecleKRkpmKdx9vzZ39tJsed5UbBkUin4sGp3wjT8tI64ClLeiHy99pnv9Dm+vHpc+w1SeuiJgvCvezlCdsZajQOnrrWPGDuuYosMRomY8i+B37aL7jVnAgXlZuj69/cd9yixwy3f/KAC6dW7+oZ0WUNxaiGb275nhoiwO+i2ldA1AtwaMkXWnj4c3B245Vpdcy/tmlDMni8Q+N8J67d7mMsM20Mj+tmao2fvsrT2yXwAh+c/njFU5neRMdkna9+XzMBSU+rwol72ymXe2jv7sz/7sxfChN++iO6cm+xtAd6/cuUUve1ipdfEjEXo1PORU6ssJ2i2vfQDoe2fn+efdGkAvBSh+B7woQ5f58MxHtcNzOqO32P88tz3QWsGf7HVl8dBPIJuROcc087l6k+llp97f/eiBmvqS5rq9W3P9MkMA0QMoOK3tddw0DumoZDNp6TWRPAFV9hZrMsO8d+jYAtDJfxPUn/vb5HmeNdnAvhff2aLLLebKFoCO/5WZBT/NuRJ/uudhjhg/uq99opTLy3IqHxFAt6aaw8Z+ZsTZO59zCAFSAw3ta+a4vfCRQHFyhH0fqCAyT2/dlkrdPGqu04lnSmRjn4wzAzHwHKAyvqnfm8J9rnPPlE3JunskXdbWzhqATtcm72YzMD8qNXRJiSFrnjNC8of5EU/Hn94rgD6BXfw8fc1c83e1yRt3/dQTc2pLn5v2yUDzHHrQvTadwNgD8a14WPubPXE6+95C3r0nD966do4KaMqO8ctf/vLTX/3VX73szTMKmSNQ5RnsHZVn2Bv4tPUMW3Y4+206JLrPsnfzmnhrDmLZ4Ozzy2x7zwCgzxICM/uX95kR4/YPjrgavQ6dKmtwLYA+S/hYW6Xrr8TqW83He9435wu9tVwt8VOZ6Zr7ZMc///M/f9Eh0T8egH/TH2vXAujxcfsGfs7BlExEj/QsZUPk+Jl9owDCUzQ7APR7zqTj2gcFDgq87Ff/+9mLejzRONnsp2Ba2qwtEqZwSS1K4aIQVueIQFadaQbNPQcBY6ZE9psZYZWB/gDQT1PzANA/02VLcDfHiiafWQ6WVCXEAEtFtSXo66dRbs+8fvQ5BOVSWAOdZhQAYZBjiyYiaKZE3mv4WXsfChsFLUWNQ03RBIx5UuZzbiGYrh1vBaAzYkk3KFKfs0ER/Iw/QJkcZ0rVaw5Q5k6llbtmvCe/xU+BiZ7NOALPNEDBBH0J3pQugvgt6pZd8/zn/DZDf3uGOdsYAKtK88cAMA1TPNer3Ur5D/CmPJU5pewoFFQGduPpegzlXS9lPEBeRLvrXVtba40GHwVAB7LO7BxrKeSMS2l18dHq0ua4tEanNQAdaJLzSuVhSpm+VXf6nDl5zblL+eVUSYdrru/9qymMJ1wLoOO11cBjvCzaDN+ewNAEz24RkWPMShlZtPYeAD3eaP3+q3/1r14MH3r7FoMJo5prc9DS8MRrD2uW4QOYwMDFSBdASMbN2GhfyAhZXfdT9z4A9GtHZP33twbQM+5X3qqSIu7zzId1MiP27IXWOr3J/6aOlWMaXj3XoPVUJJo1laOw/rXUkiLcNOuGDFO0LtmPDEgfnMDGnrWP3mUEIFPihZUL4lAEyK2R1dyDjEtO6tgC0O05syTI2vt694BiOsSelJu3mCtbALox7d3x0z186BbPhF7JUPaItVrBHxFAx8dbR3MuL9fRFp0DBa3LaXt5ZKT1lCHIAhyfc4ImL/uujBs51dlnZRMDZssoZtwD0L2L9U7O1gJ/8YK9ADrQx72tyRwLPMOjHQvWxm4NQKe/FP2oP1Xe65x1t9SPZjQ2nfS9AuizDFA8Pb2tfco8yqGkPoe2APV+M8FgsmD6oD4wfOor5usEyauxXkaNGc1/6yxk54z/tedaO61Dc1MJF84x9OFpZ7DX5zxGji2zGCf1a48tO5zxyQ43+eZSHsgOR/djf0uPXNrhngVAL9pbP4+cO8yvewLo1hS+i09p0/FmLw++dtwf+XvzZa55Mln2MXLRPCavYKekP2rmqX3NWjCv6I+cvNkqry0PZzzSIfXWHycWzRwpU6/1VmAAGe6IQH/kLDrudVDgoMCkwAGgL+ZDhpU8N4sOPacGyhS8AB/A89oE0G0EGUyKOJ1g+KnPgfY9V4B5QjFB12bm/0cE+m8v9gNA/0yTLcF9ClyBxqeMeISY0rFVN1J/i9pQ92TVAegze0IgegC6CAIAelFIeQBf81yMLYTSCaCn5FJ64gfPDqAzkEt9X+QEY8VM1UtAnwD6rSJM0X4K+GsAusjqFARzlOD9zAD69MqmMFDicqwA1pUadwLoFI1SkPn9VJxnynpKj6P1O/cVESGlrvUZAKZRXmcaONerPqu1nTG61OQZwpa1zs5dKx8FQDdmpffWr81/Si3aVhNcn0PSMnpg0nILQO96cw4Aet5b6YJz547zea8XBcs4NnnFJdczH1t/wPMyPzBel651ZhCoJuQl95q/kaKuCE/Ay14ArffFL5YAeqVIzIuMH7cC0IuiDUDP+IH3iqZ3nwNA/3gp3K0NYI592P4BqNU42X30w/rPyUX2nZnidsuwx0BfK4IVr7LmpVDVRKJPY/JeWk6nbgB6ZRwAA/bqGrm2aHdrtGMLQCcTlCrV/l8Ek346lk7nW+dVB1t/SZTp3nffAtC9V+Amfpqz4b2dyoAuRUy5Z5kNltnYPiKAbi8oYnICbj7v3c+M2ylbDNn0UZHWbCk9g31VeRgAuh7/m1G+3o28Z94DzivJVbYda4NcX5YI18tpFZC3BJTW5r61WMrbovPxYc/6KLpsrcuezzPaF3JqxJOmLjKzJu5d58vzGysLZAAAIABJREFU1gJZ8JupT8+5OK/xjCnc12jhXdML9ewJOXDoA9D1M83/1PnKEJJTyxqAbo11znuOMt+aV9YOIJXewAG/zEnsB61l6xmIXfpq9i32GQ5oHPKvzbD3mh1u6tZz7cz3YjuadrhscdM5zvmnAHQ2au9oreBZsiCSE5aBYacCxeZ3U9da2q6n/Tyebn76vqx5+jIgcMDDF+8Vgb4s4ZgTUiVWL+VFz/q70rbn2Ei3FBRBJ1vaBZYA+r/8l//yRZe0RpYAeo7YtwDQ0yFL3R9+EYBOj2THy/nxANCfdbYdz3VQ4MugwAGgL8bZhp5Qqg+g0KfcnBIaXObU9wTZhADRGTOFu0jI0uiJFgwUX4Lky9pGgSt6GxfhjsCTYYCi7vsDQP/tRXwA6J9psiW4V/8KiFNNx1MgEJB0pgkudfBWitZnYK0EaApT9fWA55QmzdopOqcU7qUfvFUEuih0jQGlyIpSuFNknjWFe2Ub6oveZ/wtGgsIOBW4SwzBW3NkOjVRfkViS+PuWRjuNd8Viatn4BaVzeD9jCncp6Fw1pKl2AFLizYpjRnjpPOK5sD/pwNLNaI4MmSsnQB6+xVD16zHyClCc/0cO8xPe1UOCdZ26WBnbXRGQkpwhodLIhM+CoBuXedkgP6B6EsDCOPIzNwxlUP0XDsOAP00ZRiR0UazPq4F0MlrRYtlZMNn8J3qeVcXuP4WpWpm5CL5bu/R+zIEiT6Xfq8I9PawItAZAW8FoBfJgQ8Xfa5n2MtxibFm8pC1dzoi0PeO9vnn3SMCvZqzxl6qTekXOXp99MPel+OTvXdPzXI8CZgt+hyIzlgYf8FPvv7665fGebMUu3PveI2mM3JxAujuNyPQAeiiz91nbwQ6njfLfZXel+wx93oyQGADnkPmSvaatdJfe5dz/78FoJNlMtTTbeyt6HHvWq/2c3NEM745MdHV5/ERAXTzZaaEnhGte2XDMsCQC2dUrbF8FFAcwOpZgNzTAZpdqNS4xrNoYfNc3W1OKnq8olIv5PDSjOtLye0d9wLo5HPAtEYuST8wzx9Fl631iU6VDPSs6dr2iCkD3yI72cwQMJ+JPDZL1cxgk3neewPQ0xX1pXrPTpnOps+xo3rovTOaz71lZocIYCvrSudda/c4l5c/6nxzs1J+5mgl6tgPsqsmf2d3MK/smxr70Izs3esYNN9vyw5nv7VP2a/KbHXKDmdvKeo8HdK+vsz0NAF075vDhWvSB0QUsz257xIQz2awBpRPu0yfs103F+OPzVfntSeyKczyXmwf9wLQ3Z8srAkgwK/cL/v8o+bfo+6D9yW72YfZw9YCSiaOYa8ri5l9Jh2SrGu+BKDfIoV7OuSMQCcXmSM9axHo6ZFHBPqjZtBxn4MCBwWWFDgA9AVFbPg209LqUW4C1Anaa0JFwsVSyLBRzyjXQHkCLnAy0IlH2ATKZyqqmZbP72bdIwJHAgjBjiFH890BoP/2gj8A9M802RLcKfwBBAT4lM+lgkDoJaQTqKYB8dmjHa2jDBAUKIpTwvSjaqCLYljWQM8DmCKzdrxVCnfglDTfANYZVSC6AC+juBFsGQuLVvaZkJsifomCOelQhpCMCJ4npZdC2PMB0IrArd5l/TPOzZlWnSLH+JRCQXGpGYOi0dEVsK1xZMkD3XuWLpQhey3qCy2rpVgd4xwjrImMcnrKV0Znaz7eoLfu4wHOy/hyidHlowDo3qOx0VcGY6ZyN6+ti2hZPd2yN2wZ9w8A/TR3JBtlFCI3nYqaOEcNIAuWth1vARBqDGxktlrOOv7eyhyw995lEmKYOCf6ZwLowHM10PX4bmnm8eRq192yBnppW6tdF4D+ve9975OGL+VksFVG4wDQ986S88+7NYBe9Jv9w55VWRzr46Mf9sNprC46R7+29+FNpW/XAxkrw4LvK+mlAbcvSeE+o7uWADq+FA8ohTuAaS+Abl0ugZdS+k65btY9JysA691PuzZSaWtObQHoRdnl3DfT8t9zniYLM/zaG9KRygrUvT8igI4f5EihnyVP9gLoAI1SLJN7K2VkHB8FFLPh5CREFlCKr5J8xq+sDj5Xm9rnwFu9cbf+NOt6Akpk/6KF98or6V+V0ir9Lfo8ii5b64YOk2NQpV2AlZ7Tca0eeOreS9qRMWb2m7VI4fcEoHvvonlzlpq2wmyIW5kzA2CnQ8Gsi75Mz+78vev1nrz0HtdmMyDPc7q3X3LwME/pVzPDCjmnOvQClH7wgx+8OMZI5X6JY9B8ly07HH6RbQ0PnRne5jU803Sar2zKcp9ZAuj4hXezdir5prc/zqjx6aTS5/n/vYB5Dh85EPndDHSgA1u33hkvvReATk+s3JB+OjJ6to92mDc5cOnpYwHgp7KFxkurgU6HrAa6fdwY2dcA6K5zCwB9ljKRwp1MpHkWz0tXxc/3ZnoiXyvnyGE1Odu6tjY4qZKzOcFcImd/tPlxvM9BgYMC51PgANAXNFvWRqEETM+0ZUTTMlWNy83vKEeBHzagWcvLRkbosSEwNJzy1luC59Xqy0g8wQzAOUVdc80DQP/tBXEA6J9psiW4mz8TcCz92VKRIkylaOSdSOjfip48n03d/hfWJSA4wJVhuTRzlIeES0a/HFS2DKN7n5CyMlMAUmA6RKKW9k9mirXjrQB0BixzRmMgJ+SKNtOjWePvPQi7GgehjJX66T2914iydFqa6c0Z7AO1jCUDl6hqdJ6RT6UR9WzL6J+9Y3fr82YdMPtCxkFCPvrWKPW16cSF3jlM6aejwJLWa89ethO9+5aFAZBeKmx0tQ9l+LK2ebtrM/uEvyn5GRSKRs9Qs4d+HwVAN5bmWmm4AaKnnJAAEqUCL6q/fkspPRdAl65taUzZMx5f+jlbdEZTTiulwsth560ddKxl6wh4Xgpn33GEsz6BOmVYuRWAPrNYSIPJKKXHdyvtgVY5i1TX/dT8+kgAerIDow2nOPu6/p5A4taaxdczSjIep5vYL6XurJnD8fEtB465bwG6KgHCIPnRD/pbgOhMz21/3ALQpbinm2mVSyGzuEb0zyhZ1FBy9ymZaQJHOVjTE42vGuiae0451pqsjMM0oG6lcPesgSn16QVzrO11gYXoc8tamVtzqohM7w7sIGerV62vRvVrc7J03clm8/wijdfq25+6Nvm3+p34bk5yyyxIbwWgGxslAxiUPd8c39do5f/olH1Ej+czWGv4QToBfjJLnex1rrT/4lEZwOkgnHXM+UcBxWQ5z1G65wzzjPPmuvdqPDsPX+Q4ogHZrLGAsFtkPSCn22PxcjpQmanM80fRZWt+eA5jpbGh4W/oZ0486pj6ESehCT5OG93MMOBZObbLDqc3vo0b+SVZRkaNvcepiN3Ax73XeK/nLUt63bKU26U0meMBOM9Oyiklpw9rPl6tN3fp43Ri9gPguUaeK0Jcv5evzWffssORG8ssZz6vOYHYb/GgmRnOfr+0dSwB9ILD6PcTyLbHnQLKp71gfp6Zb3IOmqUGcmyud98yhLFXA+1zMqvG9czeysYTj9PbU+Nz9K5Ky+zN1uXa0z7OsSdHxmmTu3SOPdvvzJtTJXxkSJklfHru1ghnMTokXZL8VxYj84wOWbsWQDdX2uf17IqVU8Az4rsAdOsxZ5EjAv3ZZtrxPAcFvhwKHAD6Yqwx8glYEPwT/m36pwCgU2mo+o6CWTS7PgCEwME4Qsgpdc0pQXt6/nnUIjATWAhVKaaUtCKifH8A6L+9kA8A/TNNtgR3ymJefwSW6ZU8qVptKMLZTOl4rUB1bxZsHU6QEnhOaCOoe1eKEcMHGsxI0nOMZ/MdWscMCwyajHp6xr5SgFFgeDZrDC9rx1sB6BSLokEYyKOXnuE25Y4yF2BNOK/2ZNGUMy3c9IY/Ra88m/Oyn9ECnsccptQaS89WJLcxrD6pPs9mY7lXybrnHFwaqhkfa96jNNR63+f9bs9IWcT3A7HReSr8KRavOSnM/YWxKyAMXfPGpzh5BoZLzThnGJ2ppu1jOc/MaCPfUbz2HB8FQGcoyChA6TP346FzTHw3DTAzze5WutstYLdMBIG7AN5nroH+2hzdM2/udc57BNDRwjr6yU9+8rLH6PHN0nPizaWW5SB27SE6r72Us83cF4AyAQkMXWWr2HLm+CgAuvcISMQbGf3wBPygdJzX0v7c3xsfzoIAGGOWwxl+dQmAbr8lw+jtDRkh7Rcf/TCGM+UoHk+20K9F7KFzDn/WifHIMO+3rRVzJYO4fT5ntCVgnRE752tyQjWVRdQF1hvvWWrCPOQ84z6z3NIWgM7I3Pvpy0ijX6Zwz1iLPvae9qB7pnAnK+Zcif9NPoTue47APjq/awR0eb+ZaWuvHoDmOdL5fXLT0sH4rQB0PNk8oOd4vnMBLvNvlrzjlMxJR0PzmZWs8l76vVlV8NDKCpl/2VLoA48CivGydAzPAnTL2drazInV/ALCOQdfNeeb95W1cm4Zaq6Re54dQJ+OVdZREfz2iEcdeFDgN3ljRm5PJ+yZDcBczimcYzgeb81yAAHszYyRe94je12ZQQp8obt6ho9+oF+OeHj/W6eENx6VzNMb4zLC0HOzM+D3ZdTT26Nle9C8A34J1CPLBebp9/K1Oe5bdjj8oiwK5vKWHa79OPuAfmnrmAA6x5syCFWmLVuX+0wnk/m8S741HfiWkeqtueg615rP7jMd/2cU/T0j0Mmr5KNamf3YQPzvox3GrHJ/evsRJyCp3NdKGhpLjnD0R409qJIs9jA6ZO1am1r2WPew1rLH4sXmSI5o5NU9chj+ekSgf7RZfLzPQYHnosABoC/Go8jU0hRj6Hm+2VynB2Delcs+JTRBY9a7crv+T6CcnnPzOvM+NpDSIM90yAQ5QhMB34ZGSQhMP2qgn15oB4D+mS5bgjuhvRqJQLo1xae6gjPK2OdLFIlHskYCm/cHGFKcGDV58/Pqnx6PBLaAScL9XsPZfJepVDAg/MVf/MV3jYKRUZJQK6UQoZRytna8FYCOZhnLKBzVG9cDfRlJ8Ej8aqY/m6BgAnhzJIPw9NxG/xyEMopmqC+d4oxuCNSnkEVLhltGYuC5Ho+M166lNH/0/JsOHBwSil5B2xRbisCseVeqtqm0m5+UiknnZarwrXdrfs5UlZ6h6ETRP9M7uHSopW+dteLmHuS5Avh93nN8FADdfC1Ntr466PjHBBuWiu2sQbjFa84F0Bly3zoy+tT4n3I+3DNPHnXOewbQZwSmNRtP4GQJfPjhD3/44iR2jSHfOOAVgRwMUowfZXRhHBNxrfmcfIofrx0fBUAnV7TneN9ZYuOt9iB8HGgLEMLXi7iyd14CoM+9KdDE3vUR02Au5yv+XIQ4uWZPLVT7QmnuRYgHNgLEHOaIdaIve4neHluqySkrBQiUBtr4ljkGmNf1fe+a1eMO2AMITWeWLQAdMJ9cV+azooGmvO/57GMa+uypDX8Lfj7BKvQoJai+DDqv3QfNAkqAoBn+vd9McbvXASb9HN3IZzmTLjNQvBWA7rkaQ7zq3P0YzWfd5en8aX3ktAGEKpJSv5f/2VcqrZXDj3Ehqz4CQC8zU3PCs+TwovcuOSCYWwA5eqR5FF3J6sAKOrUGpDrXUWE5b58dQLdu4kmlbbY/+PyowxyrhAD+OcG7gGx7le/LvOBzATT273kNskvRscva0mvvNNeHd+eMkb76JeyR+B/bZPp3+8Le9X/ruWI8pj1WlKtyDBodvDTXnnuWaLKPljXGOLZPzzJx9tRLHMS27HD2nKJ88dA1O9zUG6eNZUnnJYBO39aszQJgShWfXWCZdWb+PW3dy5IAp2zl/bb/eW4OZtVvL5sHmYSN514p3Mk5ORrqzYn4015Z4dZz857XQ/eJHWSneS2gRJYVeuRPf/rTl32v8eOcRH8U7GMfvjarysRd2vPpkfZdc7jsXeyizRH9mo3kANDvOZuOax8UOCiAAgeAvpgHhKPqwOrzUKMQEX6nB2Cfqx+0FBiWKVttPtVgw/gDIAIfE458PwHzWQ9zRjkU/TsjfxMAvdYRgf7bi/wA0D/TZEtwJ7BUj5Gy0JxcpqiaAvTy8zOzWEJyNab1DB//6T/9p5cGtAWcM4xIK0VpTnG+xDGgKCHXpRRIh1RDs1mbltMChWkrte5bAegz+4VnSMDVM8rnPUoha76U2j0lmqAdyL30SJ/GuwzzGWIIxO7J4MEAkeGf0pOhBm8sRTBlcxo8/a8UnM9Qz20ZiUY5KfrbHCnyHk1mBD+DHa9hjdI5AampwF6y9ub4oimDQo2xv/TuvpsK59z3GMsrS8JY3xgwNOw5PgqAbt7in3/yJ3/y0lvj7em34KF7AfQMPM8MoF9rTN4zry49570C6PikNKQ1PKXIG3zDvASYSuH7ogj8X//XpSR64ceBglN29h2AjgOJPY0cURrprTIaHwVAx9Pb64BnRWCSJS6RIy4eoPFD8zm5h+EwRzS8/xIA3aXXoo5u8bzPfI1LZF9rsDT35CXOh4Fu9r4iwOyhZTDRM+gH1k+jIdqTJWrWXI6NDJHVRua4WXkv15OFguF6WdJmC0Cn/waI4iFF2C6Bg2lgn2A6PfYaPrNnLsy5OIHdPb91Dvlf3U+t0jVl76i8kn6vwXjq+9NZdCmDvhWA7p2zO1wqF0+az7rM5myZqKbcCkzeC6BNoJgMmlOE/e3eAHqRle4ZeGatlmXDvkdPqx4yWjZ3OGJPh1aG/xwq8f/23EvXw7MD6KeyKT46bfkE63wuU4oePywqnqxeIIA16n/VsrdPF7lpPDmcnEqNvcZfvPMEbOlOOe7bez/6QT8tAAGInjz0ViVsjEeZ1PQytPzyl798aWwKOaPb53I401v3Uvpr1j0HCuday7I4ada49zp3TZ9jh8tuvAQO98oiSwC9uc6+MtfLnJfZt6fte343P+dEmG171pfuc4511pX5EC317ER0A3sHeeNeALr3K2uPfinDfsR1Oe1ry7Fce1/zJR2SPFlJWWNHhyQL6Y3jufN+3jPHUvJrLedPa6q9s5Ka8eG1kgkHgP4RZ/DxTgcFnosCB4C+GI+Zwp2ho5q/wA1C9RIsTymeYPny8zQoBOJMxXrWVlt+9jfBY6ZfyZCy7PM8dD5BkdBXowSWFpgCUKSrDWlee+8mKMohY+nc9KS+S5jUl1qYcATof+vjANA/j8CW4E5gURtPmwD6JRHYbz3mp+5PELQeGEP0PJFL5UWYK70RoPKSyIl5TwJ6IK9ovVIiiUS3VkvVic7VSGXkXDveCkCfxnLvU1pD/eSVFJ8EbXxoOv1M72hzafLG3td3OR3oA9GLQi86u5IaGQApXSljDNCzptesCb6Xx91z3jLiFNWiB7ZEQ+81I7hmqlT8NM94YHUpZG/JWwPSzVVGBT1jv3FmVMbjA17sidMwBQDI4cS6aR35vOf4SAB6tUX1AegMC5caqif91oBdRuYcGGb0lzHZm0Z/zzhdek6e8BlaitA1x/dGb5hv5h8DKANQvKbyOJc+26nfzYgh+2UyD3lwpqRtzt+DzubLdLic/GDLgFBkjZ7RL77puQPQ7fNraSH30tFczJlKhF7R6Hr7WLImZ449/OqjAOj4ZZFBZPXqU+rXxm0vzS89z5qJp1tDDE3mhee5FEDf8yzWZvuE9Tqjm9rrHgGwrj1r9To9Y/WvA4GSWW7xfEu5c6aqJItmZGaQLDW0vuhl82g6Xywj6uzTpZG2LgPW8d0AeUC6PcJeTYaY6Te3AHRzh/xRtJi9vTZ593SI8nnqvI+QvRq3nBDXUtGemgsAFXXTNXQs1bOx5wj31VdfvfR7AfS9wMY9AfQAYM4BUqKWKUqPRvc67FPmS3NmlpbZC6CTjYHR9DN2hrIi3RtAjx/QOawp80I0HvrN2r4AdPubZqylvP31r3/9Avx0mH8iz8vEwmkl281emWc5Rs8OoN9rTl16XfPcXlcDZHMusjaMsbmqWdczMCYgUG/M8OFTqbHXnst9i/LVkwkKyrEPf/SDPJwebq+Jfnv55y3pky0hp7ICJ/BezV4Zj+L8bZ9rr7PugewcZMyZApUAvtJLs3Xq02MKDtjz/I+0w8U38FT3bT2cygzRXr2MLF/avOf/Z5RzQRT1M0PPtG/McnAFWOjpLPcE0PeMzZd+jnmiDjodkj6Hh9l7jXk6JL3Buo5vXiLjmX8zICcZ1j3xW1k57bEyps3ygAeA/qXP0OP9Dwq8HQUOAH1B+2XNcuBBNWgx+T1p27eU5lNR6qcEkumtXgr3hJMpiCyFk8AkhpoiBvXSnlU/jNCXwMeYMtNw7938DgD99KIt5Y20NxQlc0YjMH7zzTcvgLT+LRSI5RM/UnB/OxZ3+s5LQyHjEkFRIySW6pJCBUSv9tklBg8GlxQVRtIMdOYIcDmvZwADL2aNYXLteGsA3XPhL6Wim2kb8ZnqSQG3ArmXylggYlEJM2LB9ZfZOzKCZhStn1k4CNY5I3ASmoBFYP1e/nbv+cpoQ0moFZVmTeIXeWHrp4I536uoNHNob0rRve+FvsYugMXekcNJGQACYorkAMigeWAiQyHjCQCgqJvX7n8A6K9R6Nv/rwHoAN4yWjR3yv5w6zmy70l/8yzruvq4ekBOhqplXdi165PHSqNqvcx5Gh+55NlO/ab5b17ia5xHNM9Qfev6SuncOrpmpopmTCh6lCPNGhCxdBSc9WM5GQWWikCfUSKX8EfG6KJoRb/Gy/RqRZYu3v7W2ONZa8dHAdAZf6bM3ruXIvNWc/Sc65TFxZope4u9yBy4J4BeRJ89wn0DqT17UUf41Vs5FqBHTmE9n2e0HiY/vfb5ioCLHvg1w6F1AxyM3xiTKb+YO2WiWQLoZefR25tzCnWN6s/ircrZ1EopzvA5ZdrXAPR4Nd7TteiQS7l4RjtNnfecuXrNuZdGlKW/rQHowPOvv/56t/426eB9pnPBfL97Auhk8uYYEHoCevcE0M1Ze01OrZXz0e/NwPFWAHrOZnQYTqMB6OgY+G1tAcY5PWvmOaDfWFrPycV6WRqKVLV/V1d7r8yzXAsHgH4edzDPcxzB5+3NBX7Qt3Im0k95bmaNmtHoe+0A3be5gN8rF6dZlx/9oPvZJ9gzONJE20c787YfGOuyJTX+nI59Nr7VG/fM1VrWW/ecYwRZcKjJscpvstmUXjrdfa++9Ug7HD2gEgX097K0lLZ8bb+ae3h7WLbw+ffSbn0qY2s26pyCc0bQB6zr6bgHgP62HILjCJnI/seeHYZQyScR6PQGc/5UiaG9T0/mNtYF/BWUQ4fEM6SLp0fSV6f9YC0Y4YhA30v547yDAgcFLqXAAaAvKFfNoqIlihwlMBGGTwkYKcZdahohT31eeuif+nsq2zNKcynInPrb+Z6X4qdRFmx8RW0RXgm0hERA4Z7afcsJdgDop5fcAaBfyooe+7s8w0thRTEqRRegJGMPQ2G16/R7laL5NrNuN6W5lGH6GaUBYEiB20p5/ZYAeu+FfjNFZryFoYAR13tq1Zcq5Xd16GaK9lILd208OOVqGjByJJr1vgKUpYpjFM47NcNwCtma4fKxs+7z3bxzqfzKchLwhLa89asdWs0nBnVKZhlD0Oba6NG19y8KvRqg5nBjaIwbX2CizwGLnnFG5hYFzTC15zgA9D1UWgfQRQDPqJkJjt4i8n3f062fZV3nEGK9kkOUy9D2zhGALc94jWErJ0egNr5yy2NZSqJ6ntbvlJvm52tBtuXz42Glg8XvRLow1jHIr4H11ipjfgZ9vKXU3dZohg8R6K5RmaBL5siMcGQEMT74gV7EgEgFzZ4W79oyQH8UAJ1zVLJ7WQQyHt5yjp5zrdJW4uvTGc0cuCeAngOWvQKPTw5AnwmyvVWGo56P0XZmtfB8OTjqr32+ouCSecwRYFiZG5IF0CnHZn3guf3/FICeE1EOu/qcMzkpcWCr9Aue23WSIZpDWwA6Ga+IPHLxjGhfA9CnbnyJc845c3t57iXOVPQAjq05QM8IdMC5xgn6UgfoNRrcE0C3PxbRBTzJmdcecU8A3fyzX9nn7TnJtNb73nX0VgA6WaIauQA2qWyBCNZpcrneGhCFrtn3AedkEuehtX1XDzRPj+SUfa5cvJzbB4B+HmdYBsYAsK058pF1UFavylrUz8xly0jcPU/Qfa1BjXzUXCI3ffTDXlNGSmB6TmFAsUcd05nKWAuWMO56+23yKttBqaLJ1znE6q0388Vv8NKc1AB/nEStf7+xruNze/eIRwLo0yGY/WaZbWcr+Gtpp557e5/3/H4JwM+sqzOYjA5xAOiPWiWn72P/jU/aB9MhzSP6AmBbb48/VWJo79O3Lq0v/NG+2bpk/0qHVAosHXKrXMIBoO+l/HHeQYGDApdS4ADQT1BuRkMuFd75d9GT0xCVAfdUpPklxslLBzaAJoMMhbCoB4JdEbYMIhOs2mvkeGsA/VTdxZmyb5lqv/ci8OZRpxf1ERjEgF+aPrWoJ1C3ly4HgH7pjH3s75apLxnORJ0wnJkP1ZZmfCxyAHCR0HYOIMu4WfkE8829GGP0FMpqbQEYRLozdFLo145nANCXz+aZMszhNQGr3numXJ8OSRkn610z3lvpilNpwKYxmYHOujVelHKGYfwtYGnvun3s7Ps2gj8lXF9KQb1jAujVe/Ku6DI9vx/13KXULzK9+ayfILox8OyMpBP432swOQD0fSNqzgRSMugUASzC5ZkPBpLqYOsZleOv5syeg+ER/6Roe++84vW3BtD3PM+9z2Ew4GjFwGdN8cKXDla/BqCTc6qFzFjMiZLMpgHj/8k/+ScvafFEzpW+VL8X/J/8gLGj8icMkzPyzvUzfpA5c+7YAlDeG4A+nSyqocw5DnBy7WEc21ftndHdvtZep79WtzCPGKfMKUZk/DpD1V6wa+tdrVn0kDliRj557pntZ29q52vpuvw9w6Bn84yeLyAanS/JHw0VAAAgAElEQVRJPf3a8yXnmOs5OVciRe/7nAz0y5qjXT9HtxwjcqgzZsZwpqEtJTwwL8B7KR+9BqADllzTtUSeB6Jf4lj6Go3e4v8B6D/96U9fIq4mgD5LsuwFR/a+wz0BdA4hpaum2+Apze9LnAz2vpM5VrmRZSalvfvMIwH0mQ2rWtX2NsCBSDzN2oxf6UWW09n03sk+W1YpIHrOMXQU5+Ml1s60v1ziBPveAPSZQWw6+eRgVknDPfKBcZr1iwMBt2Q//ytzlt5Ykh/t13TXWaZt7340s1HOqNq5F7svfbhGJqskQbre3vX0Hs+zLjjHkvPZNOiyAGn84FGH/bM5RzbN/keHsNdnu6B/sPtJFU0nmZGu9uhSTItWLziJ/luGwuw2OV94z1kOYO19HwmgT1v15P0+b4Hfnv3RthQ6Lv6Pj9JrrZfsJGhd5g/zqtTvW5mt9s63Si7OAJHkgHvul3ufb+s8/NO+m+N89rNLZXh7H/0R3zLv0yE5A6VD0iPtb+mRe2XBdBk9G6EMD9amnpySHslxNR2SbjIDBNbm5AGg32I2Hdc4KHBQYIsCB4C+Qp1TG+Vk1kUSVH8zAY1y6n8z8uvaFJmXTGHPNWv9iB4oSoGQkWEFQBiAXprjPfd7KwB9Ojcso1hn3TJCRJFV6J+yY5wOAP3bEX6k4L5nTj3ynDJNNGcoU0WgA7kDaSlBjMo16Vf3KEXzXQiC1QuneFHeS+MmMigjJAA95cu6XDueEUBP2bC+CK8zXV5Rm/oimmckXJ+nUXgagpefZ5qvWUO5VOYpEI9W+M6ZvxRZPJlxU2NgQTO9Y4Ja3rGGFuc4b5zzTFvnToelalB77jIP1ANzZhaAxmfWWd26zwGg7xsxCmzpeoE+DAyMqvjLMx/mbymb9XheqYA5E+05KNfxT+88AduPCKDjZ9YRIxEDZBH7+jVjBX7M+FFrfujJQ5zBNNeYqSr3Glrw8Zyh7G3VW2ccnsZtEeg/+MEPXtLvMXTNeshrY/2eAHTvMA341l+lk6zPa4+ZctOaT98gz1ZblPH/WuDZ73Pk069FKF/6PkAlhlAGUe9ETyLHeA+RW6K4GK33Gt8ufY613wG+MtZ6vpwW7LVF0G1lfLjkeeypMzKfQ1Q6Gx43S1PMtNs5Urin54s3TCOy8cuZLWc8zjc5G67pegeA/m0E+kcC0K21srTYK8t+oL8nIMDQXQkB/axvu9fh51EA+rTn4LHxcfsl3jWda2ZGMnaUosm9U5mY7GFFT9oT2SLKluU3ZQDEa4vcw/v20uU9Aeg5+ZS1bDrfel/vTcYxPyqXgaetHbMkWlmxsr+tZVTw/dSxjGvZAqyPyk7pyz4n5fhaqQF8dzp358zmuedevCyFlcMUmSld75K94738BviFjmhKvjfGaHQLoHMvDWZpk8oN5XBsrTeOxp5jKmC2bIM5Efpdqc85VuWcik+UQUdfEASnGvtua/u1jEtAQ40DKuC4BjDkuKXhFdcCotORBf0m/89eMvtpQ3m0PYVNgS3OmiEXzUxj7GM5upBr4iF7SytszR08ZTrbZJe5R4azvXN473n4Jx1RS89mS9rip1vXtu9NPTLdxnqgP1YK1tppHex1LiRr5piAxnTIX//61y89eTc9Ev+gP9Ijrc2crbKFnXr+A0DfO2OO8w4KHBS4lAIHgH4h5QgeExjKwAFU8D+CUyDc7PcqSBc+1nc/IxhORcXzEQw0wgYBRCN8TO/ZvULSWwLoea5Nz9KAu7xJKTR5vxuLQDjGpwNA/3aafMkAeobvhDSe6KVWN7fz1LVWeFryStabU6Xr3RtFQRliPC4igQLGKKOncBFEAQ0+Z+xkbFk7nhFAn6DJXJelCcvZZXqdzgweS0PeMs3X9PafERszzeky3fu1PPSev8+BYzoezKig6SRwygFrL5++5Ts0RoFn89l99vx5QPf80xN6z7McAPoeKn36zumiutx5hjM4PPNh7eYMIhKaYQ0QCATcm6UA6JRS772n7HXPlLRvRVdrijxDjrT/iOqxV2hrBiOGiVmLnMNBRkM0yoAvkiMgVr8XiK2kg73IXmbv/Lf/9t++GACTffUMLPZOkT3GuoizLf713gD0aZRkCCojAtpce5AZ0BQIYzyLHrWOSjcqcnwtE8He+y8dW8y5op5vsdcwOBfxZ80ChzX3YBjLyWKvo9Xe99p7nuiy+Xw5tnn36i/qb/18M8OAe5bqd9mL4MfbNYbl5hzdLV0OkFeEX7VmZ315/CM+sqaHHgD6xwPQk8fNNXJaEbz33isrW5FcvidybLleHwmgJ3+jEX5V+ZPATrzd+igDDP7LISXQ1/tWEozOV1YWvWsGflmvHIY0zoM5y5KH9uqU7wlAN8/KpgHYKEKf/ot/JQ/iXfGyrXI+OYQEqE3noi0AvbFxvjFNBycruV910PeUGrAvVPZGz9EeQKxNcBifnpnWZqkz7/HRD2Badjh0OVcfvJY+6L8MYJiZIWaZCfJv65J8PIE6c4dcZ86Zt9kQ8Ykp7/pdJR0Af63tLVDxkXa4GYC0Rdu3BM57rhz1rRlr1nqp4RmVAjOG0/Zz7ZwxXwDHeASnCbJX8le14q+9x71+z2GlIBzyoL+1vc7py+fKcYTuIQI9HRJt7F3mu8aZIT1yrx6PlmES1lY6JD3SPpvzneumQ3K2nbbANToeAPq9Zthx3YMCBwWiwAGgXzgXCOpFKTAEFRFmI/C/albqL1GQLnys735mA5qejJ5xAuh5iwWgJyzuNZatAeg23CJK9FueaWve78vvp9A3UxBRSnsn/VSkSnfq/QhbRdlTZt4SQFdD75tvvvmNGnp7owDmeZMmS6F4ed4sJzDTND1ScL92Pt/r99GKgbooOgoSoT1DZQZePSU/wY7QvrZeJlDMe7aavYCM6gjppcFMOORhnMET31g77gGgL+dT6+xedH+m686U6HN9PNMzfinPcgDo+0aa7FFJFjJH6e04zT3zYa0F4uCjjJaMppT8vV7y+HKlaRg2kgHQZO9e+sw0Wj4b2aVIGLRjmCNXbUVI5UBZeRrRcMk9ZEHR4AwtjBMZQRhE3GeLB0Zfc689kjMDowcDCAMLY00lUBgTS7W4lVVlvvN7A9DvOZdmSSAGrKKSzYl/8S/+xacf//jHL/3etXPPZ9269kxt7z0CqPED7/CjH/3opX+r99hKof0oOtNNcgC2vqxd/FyPZjlh+i75EiDBCaY1XOkU648OlPP2XgeLA0B/DIBu/KbucM8U7nvX/Cmdcgmk7LUP7L3na+fdG0Dvnc37nHr0wHPRcKJC7Ucd9l+O1Bp90BrLiRdtciTG3/7dv/t33zURjV3f/ljkngwwAa/6dMrXsky9JwC9SEP2GnSZkfloV63pokrpwZzt1g50rHwR3igyNIejtQxExpl8mKxIXs4hiaxE7w6Q0+eItObQYN8qo4I5ge8Wxb7U3ddsNXvtX+jw6HX32rrc+/+lLPnavN573dfOy35hPtgvy34j84Co8cql0D/IwlrZsAIE5z3szTnY+H1gH6e7mfnSb4vMBSq2ts2vNeDvWexwMwgiB7361+h9j/8n4yzTzvs+ZyT8o2w60ffaZ2E3r/SG+SI7UQ0Pe4ZjjssMROGIHrBtPgdq402XHGwL6ZD0PJk6NfQJqNcng7o32XOPDjkdJNyDDpkeSQ+tBKD3SIeUrXPPcQDoe6h0nHNQ4KDANRQ4APQLqUfYKE2xnjBexA+BPOY/0+YFVl94y7N+Rqgr5ZC+9FWMngR/UUwawfESz/A1AB0oSIhsQ+XNW+oyRpylYLb297Ku/Fq6dptw0Y/TQ5EyVmQbIbYUP677VgB69dWB6JSu1xSrKSRNYbKUoaXiy7s7Gk1B2KQpxaNexFrjbawelTrqrMn74JPRlqCcYk9QzOvUeuEIAgjQ8+rMU906WouomzXB8QUAuuszCE1DjVRhovNEkZmve2o53RpAnzXlzKn5fB8RkJrTy/iVZk1fdgFrZG80yIOn64e+3WsAes4sMjZcckyFEChBGbQfWP/2Q8a7GeHrM2Pa2gEwjIe6Xk5rePKsmcrQmtJ/iyw0Zb/JcaxoHPzqmQ/rbWZXmLVR94I8pWRklPbeUwb4iPwKH4ovkWOqIU+uWeNRyaelt7f/FBGHbkWo2ssYJWqcPYusWqZzT+6wXzBgZ4CuRqy1wLg4wXly4Lkp+g8A/fMKPgD0x3CzZwDQra9ZCmxGK4qQr3Yuub21WDkGsilQDk/IYZuOMTPB7KHkAaDfD0Bf6rpTd3hLAH2CyIFB5JdpBM8BvcwUe+bSLc65J4A+9R7rLsdmuh+AwJrTrMPWlPVV+RP9dM5Hr+wWZBT7YbXT6YBdHw2rg07nm+nDXS99ZC19OLq+NwC9bFVoSQ5J7safyNdkGqB5diN0WTtyoEz+mIEiWwD6lBPZw+gCZCG/KbV4da+Lil+T1X0/S2t5dmO6lklpK8jBe8Yb1hzXZxDELdbVI68xU4K77z2dAU45eJonlTASHDHTcwP/ZhRt6eY59M4jGxv+iD9kzxGBPjN9+l1re5Z34GBRBhj78nQkeAYA3RpAl9osjfBWUddzTSz3TvwiOxyHlWyae0tQbc1/OmU17vU5a+Phb0WL+bwz9Tm+mmOQnu51SwCdw1M6pIwd6ZDmfU5Henw7HZLtvfKpywxp064fbmJ9ivhvr7RvGt8cW9hk0iE5pew5DgB9D5WOcw4KHBS4hgIHgH4h9Yrwrg4pwSwhjZCVUjSjhbYihi58jNWfURYoWT0TDy+KhudltAZAUABFwE6D9l7hdg1AJ1zOlKCUI8qne7rP0ptw/j0/Vyv5VLrg0lhWg3MKt33mtVatUGNBaC394lsA6Axdf/Inf/JdI0wvhcI8CWf08hQiA8hLCRaIMumRktg5fs+JoRRl1Z9CC0bwA0D/dgkta/1YNwAx87laS/UEOs3cPlUPHc0JhykjhPDAededKcgB81IBAtApc0UzbBlPbg2gm1cZOFx7GiSeQWG4NW+c1yt1bZH/RcdSALbG4J7P9CVfey+Abu+65DjlUf0eAfS558102j4/80G+KNsNY0fG4tLw7Xn2nHwyHExZYc/v39s50Sy6Jcvo1wy89qCZnYfBT0SdxmDRHoTupZzUAwjIagHp0cr1mnN6ERnVwyP7VkLAnkemrJEFi1Rw3T3HAaB/ptIBoO+ZMdef8wwAeoBe62w6BLd+yesconOSpVPJYFQjx5StougsfHavM+ABoN8HQF8CZP4OFDM2bw2ge55ZW9rcm6CdedZefQuQYu+KvSeAPvUecmc6n54+WECE/Td7zgTcAG9oUqkL79Q406cmCEOXdF2N3FKEM72cLkm3ZLMAHOTcVjaYU7R6bwB6dgnAddG7eu+IBoJLyArVl0eLtcM1iiI2TqLJqz2/pa9OOTEHdz2+m95tns/Pa/YwazanCr3xAyJpa+XXpnPnKUfPeHrv0DmeIR6+l4/vXV/3Pm9Jv732xUueazopALULgiCbWn+azzOlvvHieMYBzfyrfvRSVp0R7WRcMm+l+DiQVg6APN01AImB6fiGedH/4qHo8QwAOn5VaQU9EJmjCgD1rXTKtQAjc8NYtd5mrXn85NrDO+ecYw4VgY3HPIM9bKY+F+ySI5DePLslgD5tC3huOiSQe9oxf+d3fuc7PdIzZPNfZpQK/C9DWuUU7IvWJn7uPq5BhwTK2ws4o/hubxazA0C/dhUcvz8ocFDgNQocAPprFFr5vw2gtKl63lPSfmmEEQJ1QFu9jWBvjckLH+u7n1GAq52opwz2vAS5P/7jP36p7aeeV95i+r0C7hqAThgsJStvTN6BGXwJjUVOpCzMemxTgZhC7jQElzZfb3OfkdlT4CIQi+xlWEL/Uurb9N8CQAfGoXmNoJ1QPt9h6VAw/1d0QFEqlP6ihSddpuEtYTOnhhwaCDiA0gNA/3bJEJIJy6IEKFoMWtYNwY6CD1goWi+Fyzw3p6eBsjlI2LYWCOIULAA6oZPSNetTmqfWIBCdkWYton3yg1sD6FMgN6cYaPELvTn3kQ9jxzu8uncU53jFWn3hj0yPt3631wD0UmdeC6AzsBSBLhrmvUWgL40L00D/1mO4df9T0SizhMKeZz8VmZDxes/v39s5yzS6e2rAeccZMW4vK6UsA1nlbtCy/UxfhhV73az37LycrPRKkVg3UlhmcGPAsZf8wR/8wXd1Yu2Rp2qDbo3BAaB/ps4BoD9mtT4DgD552NK51jz4+c9//ulnP/vZi/NKIDuDscxWnHP1MyuS652bMvcA0G8PoM+9euq90wCNP5e+lFxS1JcxVNpA2S892TRge6+uvrWCmmfOoTeWVc/+4PkCh+0FRdw+yobhme4JoE+9ByhrL6uRD8sAQVfOIQxonkMYo360WI6Fa8+ITvqfa9sz6ZjRlR1gZoCx/1Zer7rJp8b5PQHoaJHNAjD3k5/85NNPf/rTT3/5l3/5Ynuie3ln9rEyaaDz2kHOsEbo1fTpPTWK5xqMzxaw0H1mxoWtFMTON35SvZdBCZhXwMZW/fa1d8qBBa3o3PN53avsVYdT9zo3m3smIC7Q3BxprrBrTKfd7IQCGES8bmVsaUwqIZCNh+xQIxvH1zmFBGYCGNl3rG9t8o1nANDZlOZ74FEFUrAtvuVxytlErfoyN3JSaG+aOsulz+x9CzbTVyJCv5bh4tJ7XfI7vBTI3/40wX5BercE0KfjCHtgOqSSTNZBNmjzm/6owT4K2Fpm75vlDqzFdEi2UXy9Uhz22/RI+8IshbCHZgeAvodKxzkHBQ4KXEOBA0C/kHoE3VnL2AZgUyGE2OAw/ZkOtrSwjwJllgKRzc/zUjYIdgwu//Sf/tOXyNeZwnivUr4GoNsU866uXrR3ZughWJ6KQF8ai5bp2wPTi0bPm9l500s+MFNPAUsZI1SUmsv7PQpAJ7QHZnvOasMT/tAkcPxUf+q7lKuEkOlY0H2iTd7WaG4uauYgQaTUOxT8A0D/lgEwHBHgNAbKnGEYKig7telpTvGf0T7TGSRA3nqz9opG8P1M2WeeMqAQGFO8X1uDtwbQKX05YlASUjyBis9S8+lCNv3qzxgkGMTycOVcVC28vSmlX73JccJuCiwBdHM9gwQjW0YqvOySg9JpjmsMF3lA+/yeUrhf8u5fwm+WWVraF+2Zk4+XEl3/3qJ69o7jlKvsY2VBYVBMdrXvFQGnt8YyfizBuJz0rEl7RClu7Wndi1xTdiM9eeNch6QDQP88wh8ZQK/cRM68+lsYQPeuj3keh5AALrJaBkpy+61qoJ8yBHuGU98vv5vzgMPKBNC/+uqrF11Ofyqz1SkH3WWZJ3JQtUTJgta6nk7LaPqrX/3qxWCbrMRoXYSQ/haRX5eMW7rhMhvZqUixPfTHI6t9DYRJ55qR/t///vdfdOal3npKZ5sO4/6fbI/W1X7Wu+9bAegBiWSiHGc52xeJq2czWAK7l4zXub+5NYA+DfhkzaL37GHS0rqfnh7dWHn3QG5A6SzLtxaNj6Z4iHvoyZlsRBp9MP7ieWbGvlJI6+kilVNZ2o3eK4CO3gD0mnVkXgm2IH9UPxoItHbgQ+ZpqZX3ZEyz9ibPm3WD/W86JU7HlqXDZ8/kfHINGUmPLxZtbD2feywzWuJnPS8arQFS597no56PVtZU64p9sihx663gCADdzMho76JTyr5kHi4DIk7RK0cj/JKjzUw9bX4HLJJlSkNtjWeH08/MFQDQt7bDkenJGGQgfZHX3s9czEa8lRXj1nPLGs1pd1muElDLmV5DTwB6wVrXPseszR0Pz+HYM731Yf5Vsg3vmzXa2RZvCaBPGYdMkA5pj5z4B0fpggY9w+RXk7d69jLHmWPpkNbqzMDqHeiPmjWUDplT2WtjcADor1Ho+P9BgYMC11LgANAvpOABoP8/36U8C3DTE1ZnitEM1QRTG+nckJE+BWVGoc0o3FMKTNeoNmiKfsqmnkJTym0Kb1H2j6yBDkAP5Cbgz3T+6DG9/08ZY5b/9+wB46Wfm5H6CZk5FqAdWpTqSE+wKZUUYf+tBfcLl9/Nf2acApEp55Qixg6GjxndDxDgQUxg5CBSfXmGyzkWnBN4KDPM+JwXK4Vgjod5al5oIh1eA8+9+K0B9BQGygKBvHfXE3g/8oF35Nykp1zjF9pbGfM/Mr1fe7clgG5OBjJQovLgvyTKw3WmAkcJpRRSBBnlDgD9tdF5/v/PlHPmTh7t5pX5M+tWVvfykRF1j6TgjGJipGNoAQ4C4EpXm8NjqSXtb3ifHn1KG++5M05aK9ZMBmw0L50p2YJBUipW/VZN9TVaHAD6Z8p8VAC99KBk1d///d//rr2V0xoDHhCdYdD8SxYkp18LoE/g9rXPy0jJ9j6ROiLQtSLQyZvke5nENA4I6DczT0zQKDB4RoSSR8mcs2ZlTkh6DuHPDKCTzTNyG7P0Lfv8a7SOtrPHF6tdjcelb5kHOe/hbfaMGZ01P0/6TcDWfYokJVtWM1lv7r0FgD6d1TOQe3+6/NTjA4DISMuosnvuabcG0M2RgDbgUA4DpWu39n22rtrTyJwTlEiOKBvAqfc39yqtpq9EWOVOup9nmAEH2S3MiXTMIp3nfb5kAB09i1akVwdu6SfANXmpz3jdLHGXExK6Bppb59NxZGZ7WGYCMkcKDjGGyU2X6I2erah6diPv0vO6dhkQ9tYAvueafMZr47M5Veitt8oKWWPNEbx5ZgQN4LbuBJaUdWOtNJJ3d6/2GXKMPcOYGT/8o4wI7kWOJhNzEAHSB9aTrdsLnP/WdrgAdHKGRl9gu0I7a8c7VF7itewMt5of5n8OSHrrvtrsgpF+8IMf3AVALzPJDEoqg8aaE96t3nnPdYqQZ6uzZ7NR1pZ7Vc5ZQO1Lj+zQeG06pH4G2szSBeZJeqS9Kx1S3/5r3Zhb0wnKftqeOzN62AfXHMnW3ukA0C8d7eN3BwUOCuylwAGg76XU4rwDQD8NoBNcZ43TU+lGE0Jmiri5yVJiZsoqn4se63vn2FRt3Fop5lJubeIBYb7rd4TfR0WgEzACXwlgPat+KmNrhp5p2OnzBNrXovnRvFRUAAPKFwOAnpdt6XCAC28tuF+4/G7+s4xe1jXgmyFVY6igTKQUoWveroS9amf7LiGb4E3YLIUfoT+lg6FyRuiZo9LAaXujeG4NoPe8ntm7Wx819/rIB5oXXcIwStGg7Fony/pNH5kOz/JuSwDdnMwxCF+zfvDPSzO5zDqzrpuSjK8eAPqzzILLnyODCwWdgSG+zeCaEcj+xyiZI5n59JEPc1ukuf0IHQDoZUsSATBlNPtQdGLkywHS/kVeKEtLACh6W5MyeGgMktL5aYwg/pdxeo9zmHE4APTPs/EjA+jmEHmLbFq7lK9fu34Z3atpyrCXgdz8vwZAXwLie/5eOs56N0btX/ziFy9tpnBHryKxGJT9PWXZQCJ7XfKpPr2EQbNoypxBZxSe2uvPDKBPObu6rXgdvjT1py26z/9xAC9yEb9MXsDDAlv0/p41lSfNA82nfJEOkPxCbxBtq9EHAMVvBaDnZMG5KicN+4O9oFqmZOOel3z8qOPWALo5UsSysabfAR+MOX5UWlwOmjk2V2/XnuZz2Rr0W3vazD5QTWZOGfZfDhMa4G2ut3kvIDpAhE7CsXceXzKAXh3dolPjccusE3NdW8czg0680DWcN+1N005T4Ecy0hyDab+addPXshJsrRn84a//+q9f+Lw9n5xVnXYAUk5SnM2O4zcpYPyMZzYbMq21XQk9DjONn7Ety4HeOi8TyCxhubWu2xPMQ/et5B0ZApgeT7E35ZiGl8r2qVSf3t/Z6PCEt7bDTQDd/AtAB6JbG8n3eP/eElLXzlPrNRua9ZDOYTwD0Mk8t45AP5WtojG/9p1u8XsyG+C8EgJFhevxiltGoPe8aJLd0Zi4fzokJ0t2lOYFW3z6NTknHdI8MnbpkOS0nNnISuZYGVjYYgo0oq+nQ245tkzaHgD6LWbacY2DAgcFtihwAOgXzo8tAB3zrk7WVLp9flQNowRKwmTpVvIoJDRem8KdcFpa6tn7fil8Lj13kdx3M1XWTL+eF3DAeYLmrE+U56/NegLogZtFmjEClz7e/dDlngB6tRQZQyjKKW1F8p6qARs9Zr/2ea1O1/we3fLY4zwwU0cZ+6LNjhTuv734CYqBDBnS5vwm6EVrNC61kHmYdzul3LhXH8j507Fj1pz1fZ7sexXvWwPonruaiww9pa9PML6QRb76M7Sc62Om1aN4Wrvoes8IUXxEGn3Cup6CWIq3vemiXn3R44TdFKAcMuICCvSMEBnK7ll/zBwrIkyUR+kY9VspGUVrZfzgMJVxlnzwz/7ZP/v09ddfv/QMJhnp9iqBu4l2nPgdBfCxgF6GqdLbMTZY2xojQ+lo9V/COi/zAn7L0Ie34/NkwxnBhe8mO/kcWGDOtkcwZFmLyTLWR1E91k6yr/4SefcA0D8v6I8OoJM96EXmyiP1oyXLpBvlKIl/FP1HNrsEQJ/R3q5VNGqAzV5A13M6F9iW3mJ9BBrZtwI29dbbKQDd+T3DzNJBlvSbdAIGz4z++mcH0MmrZZExhvZf35EbTjkivEZ3vy01KT7XNeiOpSUlH+J9s575jPSf6Wan0wIeWikxTkpqfFbn860A9PncwNw/+7M/e2nS2M8U8+aWmrPaNdFs54oqdDC0Yceghxlje7l9DO0AinrPWsT81p5D5+0a9PPSqgO+5txgzC8lLRkwOw5Ae6mb73kncym5RJBBWb6AbbMUGwA9h3f3R2ugwgGg76Hyp+8cXuiSObDE70qtTd5JV9dPAB0/nZkXJi/0vz0pvvc96W+e5dnoPH/1V3/10uNjPa+98cc//vFLAxgex29SoGwPreXKJOQ8a8/NToPvVqtZX+CCcd5rf5l3t6/aMzR8BR/BrzTfJSOzUXgtykIAACAASURBVALP8So9x6RnBNALnJgR6J49+wheaB/LeeSecxG42hja4wNe9cpg/tEf/dHLergngD6dJeyVzxCBji/YA9HEOAHOzfl7AujGOXud/cpeNu2ExiQ90pyfNeln0JtnT4+cZVLw1llKLJ0A77NGzz0OAP1cih3nHxQ4KHAuBQ4A/VyK/Z/ztwB0yntRvrMXbfqoepueb9aJ8kx5WDMgXwugl6K6NNUzXfUSMF+mZw+AnOmStqLRZ0T6BNqLSk8QncrOTOduA+8Z7g2gU/QZpzWeqTMN0PTcnGnqJ33WaNX5U3idDggzgt/7RhPC7wQLAnIZcgj8b+35euHyu+vPCIIJqIRUBo8aob4akQTqOR9nRoBpZKGQlw3BWFBCGEr0xudcYO3WAHopyUqHyVAl/Zne/+51EKStEY3RMsOjnqEqGjHq3uswfvhhzb1KI7U3I8C9nu1LvO6yFpv1VmmEewLo1uAssTE/mw9rxwGgP9csLcKM8QpfKSIE6FQUhZ5hOuO0PfGjH0WgMiYyzhZti8dPA6A9LPlsKYtM/pyDEznC3hZobt0k8zJWXmKUPAD0z7PxowLo9n76CPl4T03he6/PmaGB/BdAbZ5fAqCTEdO38KScl31+LbX4qf/T5QB+1i1jZYZd64ucFMDn72Vq8UDSuX5ndCz5FEBX+ZocF33PKPvMEejk85l+m0FZI793vEbvObfIGxl4zc14IbqSDWtbevzyfo0HfbWyIQDfmRmMI9NbRKA/O4BufEvzag01NvaxSrTp0TWdd2vPmfKB9RQIQE6Y5V1mTWu6SOm5jdveTCpzXs0SYd4jxz565azhbS2XLc4ztJcudaAvOQJ9ay/IWcnaLU0w+QaNZzpo562lcJ8R6EVSkmUAOTnA3Dpr0QGgX7fDs+tVlkhvXVWOAT/OedZannzDOBYhe4ltFm9vn9fP9PFsru2z9Muy7OD79tbsms+Uwv0UgE7/rR61Z5+22utGbfvX6JcdynhOW7N0+PcC0HM2zHZbJgj9M9RA9xzs73iavUQGlfTce6Rwb5QqG2qt4Vf2z5p9OicSdsQ1m3bZQ9DYPIqfmmPT8ZqzYnvfJbz2ANDvuTKPax8UOCjwgvH872dwqXqHY7EFoNtIStW27B8VfWajLz2KfqasYkC+FkCftedmBJPvZ5T1rCHV51PfzQjqCTQvf7P8eyuKnYDa/wM0CUX3jECnGPM+JdQQKopkYbxagt/z797L806wfNJqpsafXn1F6p/qGRUyiJWSNYXhGVJHPePSL4I8I2iKmD4h3hqnMJWuET9oPI0ToS/hkPGl1EQE3KJ9KOU5d5xKEbdGm1sD6HnrewfvnnFbf0/Q0vrIgGXNpLDo1Qor3VlRH/eYK+he6tKyVWSIu0ShvsczfknXnKn4GJXtJxn+76m82isCEZb9VoTyAaA/1+wsvRw+bS8W6aUxxMzMAhN0uqeDzrNQZ0ZS2NcyKjPAcDRgoNLb06r/bC8I/KEm5LCot3eVqYNTGAckfNrnKfNeIu8eAPqXA6Dj78lJ+kvmyy3W2MzQYN5n+GbovgRAnw7G5nOGRgb2eZxSv099V2ppRmXyX5HR6JXDn97f/a9+ZvZpPU9dAv/Lmcg6LlpP/+wAepnQZm1On33/Gp2X84beVeYAMgdapT+S02dkarrllPn7vMym1t9lrCJvAuOmwdgedQDov72SZ0kW+1J2DOuzCPnSxM4xWeMJdJoiGa1JKbP/43/8jy8AhLlfhhoOKdWPpb8FqtrbLjnmvGKPmU5r7b16cwJIpayU/XQNsD0A9NOjUI1d84Z+iRcYZ7Sd9jDjES/MNpStxRjXjEHr1NyYtaAvmQdrvzkA9OuoiV+3jpJnyfy+wxdEKUsLTQeoRrOeLBvfvsQxxh6bjU+Pt7S2zTffFYQwU1SzMTTfOHy9dSBLjuunAHR0AlZrgPRpV72EZntHmgyFz+UYUUp+9GIfuheAbo+JV0y56972sL10Iat6FrKg+Wae52jAzniPFO6ebaa2zxE7568cR6w9859cj6fldBCvLbusdUe+TIfUp0PqyUj23LKg7aVN5x0A+rkUO84/KHBQ4FwKHAD6uRT7P+dvAeiAybVU2xfe7qKfZThZGlQohtcC6HmuVwduerIvwfAJDp8C0e8phC0Jt1Xrh9fbn/7pn3766quvXlLVlSZev/cZeZMmuBNuip7M4y6DzBRCZ32X+XlJt2Vt+OpuzfpbGbmnEScFcUkLAum9BfeMgTMqpu+i6cxEsJfOFy2IM3/kOY2bMS2tY9EuCYoJ2gS2CTAw7uRBmdeziHNKVA4M+kve99YA+plkudnpoh9/9rOfvTTzMKFbr67nP//n//zFeE35/QjH0qC9TCf6Ed7x1Ds0xyfvX3tXitksmWCuz1Sp96IRfmnNzsbRxd9bRtN7Auhf4nyZ/HDPfFnOh1lrVEp9mWDUamNEZUBTx1SPp5R2fCtF/73m21te154WEMHQLKpV+l59aZAZr/xvOq8ErDFuZFi2nzEsk50ADdbMmryx952fFUCf/Ho6Fux9r0vOA+5U0sIYVfIEv/rRj3700qR2vWcZgqU83/ieI7tYg6cAQu+TwxqA8ZxrXkLPtd/kCFlkYroTul4CoANvqo1q3ACk0rDjSZccp+iyzPTVdZfnTofmzilDFyMlA3kpMwHpgHhrXf/sAPqsXY9/oS9608GWx9rcWs7vqZtNR+Xk+1kveamTzexfzp+Z0NC6KGf0ndnpyBEHgP7bKwPPnbx2OpdMR/NTc/zUOivDAPCBnBmAbt6cKkNif7MOmiOXrN3lb2bGL0CI+dq8tf6KVLWnVkJlGVV/AOinR0KGgaIzgaeVMETjMsfpzaM1fjDXN1sZeVHDI40P2acyDtfKOr3FAaBft7LItGTXmr03YJF8AXDVyP/3lDfoq5XuI9uQswGedNgCJ/TTOf8RdrjXqLsFoHOK/eabb15KkbHLtD/q7ymvGUsyE9lJgEV2Vf09AfQivNlvKwnTvCqg5J7v/dpY2T8KWgPwkzUrY2O/UopQo+PmBHbrIBT8Mx3S/MZr0yHN53gwfjzLGZGB0iPpi2WFA/wvM1FdQ+MDQH9tFh3/PyhwUOBaChwA+oUU3ALQbbZTSJtA7KMiLCidGdv0eULafHnUXgugL9MEzvTVU5lNyV0qu9HhlorpnqG8N4CeB6o5UCrIAKAJFL8WWb+km78n+L6McpiGnmkA2opsvrfgXtRbaa4IUwwXBK/e33OLxqilWFwjPO2ZB3vPsc49d22m22P8qH6d9TXHhOE1QySFicJNEWE0u1YBOQD0vaP3XOfhvUV34smzVulHTAQzeb45X/pSRuS1fdB6m6nallGw9xrRZSaCshLoGcLXjnsC6HO+WPM5q+k/6tG+MOfLOZGpB4D++swo40g1QnMO05d9BNCQ4a/afzOy3J5mL2P04IBgryvF6bV79zMC6NNBtBSGRVi8TvHLz2BABPJojFTGBC+wPhgza6Jj73W414zKmwDD3rFeAuilPUXLQAn9Vv3ie72f65LrKttjDQSoX1oDfV6PwVdGKo0jzymw7xQYvtSj0pXWdIf0i7nvrmW9mvopg2YlhqzrqUu8pxro1UutfuuSzms0nuctnZZnaazk+/ndMgOav5ege5nB0Hyuo+mogM4HgP7bK3zp/O+M6YA9nR/2gJml48W7gQ6Aa82cqYxTDmE5OMRb9/K61/iUvSTwwfM0b+2/nFkqL2M/nfNrXvcA0D9TY84RDjUz6rzscewxp/awQMAZEJKOxn5jDIpYBvIAYDXA1OQH186NA0B/bdVs/9/4Vd5BXzpp447/lkUAkHiJ/LL36WYJAWu8ABoy9ywRMfXfe9vh9jz7AaB/plLZKwKmKyGiN45Tppp22j10vsU5M8U8OxKbavbJyaNkW6i0j73tlgeeO4PDrLP0SOB5gUVoOXWnZCBAOvlnOhGWSal975rnPQD0a6h3/PagwEGBPRQ4APQ9VDpxzhaAbgMhLFVveqbEexSAbtMC5noWzYYS2GeTvRZAPxUd13dTkZ0A+VR293qMXzg8qz+7N4BeFC3BgQA90ydOYWtJi9f+9kKvGc6WAH33WyPGPQX3orcDCRkoSq1FuEr5pNSWPlJfVPa1Cumt5o3xmzWQJgDKmL3MMNAYTQMlA0zKk89TAL/kOQ8A/RKqvf1v8IYcMCg85k+GtI8IoM+UptaDiBqNM8kyoqbRsd5mrcLAu7m33GMk8ZvW7Mzo4butVP73BNCX88VcYaDJqeAedHjLa5ovORc1X/JKX5svy+c9APTXR3Cm4iPHAjPtydWkjifZ24oAdNVpeKxEif3M5yItjdu1xzMC6DNCGa2KTMHH73mIqi2KjoEqHoAn/e7v/u53Df3vdZDRpEnOyfGSFP2nAHR0xN+9x/e+972X/tIUyde+O9AlkBudk+PN+Usi0GeqaLKv6ByNDLwExtOX1gDzJSAen1xLFT7Ts8dP59pdlnoyd0oVjf7JtHoZPJ65BjpZYZYcKrWp70/Rc9J6SzfN8Xj2E1yfY3JqfCbwuXR8bizQvaaU0QGg//YqPpWlaQmg96s9OmNzmwxlv8tpBggxa9zT1+xt1oXx2nPtvTwox/Ii82YNZfeMz5obzbnl/Q8A/TO1p40FD7eWOKRwODvlqFVq/NYe2jYv6NYzVXRlHIwDEOr3fu/3Pv29v/f3XrIEpC+ck6FwbY4cAPre1XP6PDzB2FUGbpaVNHZlFgPSrTmlXPcE3/7amq5N4NDzrc2Xe9rh9r7TAaB/phSeUfYgPdmwZhyng9wlWdL2jsnaeXjSLAmSXV/Ptl92tTJech7hFHbrY2YGtN7SI8nO2bayVaRHzow9yZ2VxiF7xpOvxUkOAP3Wo31c76DAQYElBQ4A/cI5sQWgU8Z48lcviZdVn/cagi98rO9+RiFguNEIaAwLeYVRIK4F0LvRucDPLRXRS2h0bwB9mXLutWfcosfa/05FUmQYOseYcE/BHR3KeqDn5V8aSw4dgVQMFGq+STmkL43nNG69RsN7/3+WQpjK+vR8X9J9OkQsjXDLsTr3+Q8A/VyKPcf5FAwREpQyUSczZf0963u/1dvPaCwgG4WulGJbUd0zm8l89nP3mnPee8uBaes69wTQ53wJ1MmZ5560OIdutzwXn6y8hfmS97x+a77MZzgA9H0jskxHvpYqd5kyN9ljuactIwH3PcXps54RQAdcZ6giv2Rgsy7veVTjWbph983Qj/7Syko7zGB2C8eFtfcgo8meU73CSxyClwB6uoh58/XXX780KULvmYp+a5wALr/+9a8//epXv3opZVDtS893CYBub/eODIuic6pRad9/zVn2lOy4jHSeZYBm6aAJlM+U46UTJ1+bK86bkdSBwNb7jORTQuCZAXRG3MpMLMGLU3R8bZ+foPucL2s61ylZ/tS5p5wm4qH+x1HhANDvyUm/vfZ0xCwDS47QE+CyNloT97BZLPffZF73mpkk1u59AOif5woeEP1kavnFL37xUvYEgN56B8783b/7d19SP+sBqjkNWYcBr/g+h7Wc1jjKsefhiZx/f/CDH7w0taDJqLVrAZ8DQL9+7SfD1jcvXHlmZbzW/rL1pEuHn1Py83JN39MOt5eqB4D+mVKcYmUKApqTBfHamrOmo/2UofbS+trz5hybNkg8EIDOziL6HHAuRbrvyO/3OHqWabOZz7QMfFjKQdNB7Jb77QGg32O0j2seFDgo8Bt64f/+iJbYB4zxFoBOCLdhaTy/tD4/EkBPCCAIpAgQDjzPrQD0B5D6pre4N4B+04e988XuKbhXQiDAh0LKSMk7vLRajHg8/Xl113gjzjrwdybBu7z8AaC/y2F7yQhSJBpAZEZ+flQAPWXTOhe1wUlGuyfg88jZcU8A3XypNqb5EiADlPno84Vxs1qgRfvsGdcDQN9Dpec+5xkB9FnbEmhe6t9TtZZvSd1SgYuUtF+U0aeIOLK8yLh7pj4XEckQxyAnS1DRXPqt7ByTDmsAuvdQw71a7vaJtzi2AMxLAPQcLgAzAJjSgXKCWDqbTGfRUwDvMvNUjmkzmqfPMyq9+smB6hNoD6QLKIzm5lellvTPDqBPh9alc+sanZc0XgIq9wBMX5vTB4D+GoVu//8i+SqNM9fOW8yBc97wSwbQl6BRe6L+r//6rz/97Gc/e2mCR8oiYK+S5QSArrenldIdfy2zE9l6AmYc5YpI95vvf//7L2VTAOg5kolqPgD0c2bv/c9dAtlrjlH3f5LX73BPO9zrd//2jANA/0wpejfbOfBcKzORHs+olr31X9T0s9gzZGyjD9ALcnj1nWf+ko4DQP+SRvt414MCb0OBIwL9QrpvAei8SXl9aQxPeYExQN3T0DVfhQGnjf+///f//pKqrPTBNtYDQP+/P/2H//AfXpQsgK7Gw/hP//RPP3311Vef/tE/+kcvIE8RG8+uUF8yje8puDNOzNSKankyomqMiYHkgJI//MM//PQP/+E/fOkJpUXX7DXOXvLu7/k3B4D+PkcPj/mv//W/frIWGGkY1qtfxfjz0Q4GyVI7MzIxOkl/qH+rVL23pvE9AXTzpawd9vL4qTnzEQH05os5w1hprtT2zpcDQL/1DH/89Z4RQCfTlw6WUd26tzb/x//4H3clUKkRS68/IxVL9XuLmoFbL8H4JtpdpLvIFgY5WbX0ex2CvzQAvRSbgBnyWnPHeDqWBv2tv5eR1DOV+IxMn6WBJkB+qk73MvKn8X9vAPqpaKe+OxX1vUbnOSZ3XdArFz8A9MdT3TyZ0ctzzTz+ac6745cOoM+a5WWekFGATScAnfxcCSCAUs67f+tv/a2X6PPsDHhCThR4Nae4MoZweLbHa2RQdgqNw799ETCvv9ZWcUSgnzf/95y9jA17VhvePe1we+jknANA/0ypLQBdJtkyo7Gjs1eybbxV5qTl+HJA9Tx0An2lZDkSfUnHAaB/SaN9vOtBgbehwAGgX0j3LQCdMMLQVCoVn2t7U5Fe+Fjf/Uzkw3/+z//5uwYoBlwC0ikVB4B+AOj3FNwpuKJtauYi5VaKtZnGkuD5R3/0R981deiqg7PXOHvtWnlvvz8A9Pc2Yt8+r3mfEwnwhUNT68N+8tEOzmKlOGRoErlRBIfvP8JxTwDdfMEvRQHinxR7UYH6j+hwYb5UX5lR0lw5d74cAPr7X1XPCKADQHN4Ep1CltHw8XseAbEZ+KdReNayvqdxmL7wt//23/4EeJANYmbW2iujfWkA+iyJsEwzvpwva2O3ljb8VJT6a1Hsp37jOZb3fm8AuneYa2Itod4eGt9zHb927QNAf41C9/n/dMBYZiy4zx1vc9UvGUDnRFYpE/viLBVnT5a+HYhuvxa0AvBSOupv/I2/8el3fud3XvpZXz4eYi64rgwzGnuZ/V3WPOuT0xHn39///d9/SQMv4KK2dx9cG/0DQL/NuniPV7mnHW4vPQ4A/TOltgB0/EQWC/IwvlJ5VnbLZzjKRARnWGYleobne9QzHAD6oyh93OegwJdLgQNAv3DstwB00d/VJhS1UfSG/lGpXghEhP6aqBlKAaP8AaB/C+QeEej/76d//+///UujJJahQM/LWk1KzVwuDeReRTEAnTAKJKSIAoIYUpcAesCa2mIE0SL/997rwiX8bn92AOjvc+g4LwFCga5KGgSGflRA1PotTaJ1jaf8wR/8wad/8A/+wQuw/hGOewLoDHjKXmjNl0C8jwig32K+rAHoUvHZxzgy6jk3Mqpqz2L8mHXFZ5rma9ODvrd19owAusjhakOLTiNXk5lkd/roh6ibv/k3/+ZLo8MEGojA2SujvQcA/Ze//OVLHWrp+RtrY3tJCvf3OifeI4D+Xmk9n/sZAfQyXNgfAYaAQ/KbFLHPcMzSBtU41n8J++VHAdDp+qUaJpMBpzT7zDJVe9lXAs0DzrNN6NkYikDHw8l3gC7Xtn8BzwPQp9NRjjcAdHJ3ADr5Pqdn5wPQNWngL9kHzwHQyRyAdWVTyowoS9+zHdbbBOui65ewDm8xFu8JQOfQ/KhSF+wlsvVp9N//+T//50sjf+MRAm/YDNnYbxlpvQWg0x3tg5rP8a4vLUX6Leb9Pa9xAOj3pO5x7YMCBwVQ4ADQL5wH5wDoNviA9LcC0P/X//pfB4A+UhUdAPr/z959eEv4XXX9v/7svXdUsGJAgRhEMSE9IcifSwmQgKRQNSjYQYoFBRv2Lr/1mqz3Nzvjnblzp92Ze8+z1lnnlinPs88+++y9P7s8bHp7XQpAZ+zq2dtg8DNGDSBHZSWVFpo90CnCGcSnlkU7cmvf/NsWgH7zS/ToDXLoMADrq8c5kpPkNZbk5kCp76p9XhUWhue1KrFcmlMuCaADy3MYkNX4hWFo3pVpd+nnveTnn4NfdgHoSnHWSsfMKWl8xVd8xaYM30tfnI6zZ7H94iw0XsteOZTGtwigq+hk7zl78djP/dzPbRx5Kju99gsPAs0M2edKQzYO1dF2Aej4/pZ6oC8A/b56oL+WvXdrAPrnP//5d3o82/9ARxUoZN4JwH/pa+oKzkcBmc5M4y2cl68FQAfGCdACQNHFSjaho1Wm3VyPcskpc9CDO5vM9lEAukQApdsN7RTxbgO/1PICLwfW+x5ne3q3ADngndZbfHeCfwUCv/vd795kn7pv86Hn4KEAOh0j+xBQr6Ug8Fwgy61d6JKuqqLgtQDWW6PDsfdzST/coff0VAZ6yTQvBaDbhwtAP3Q11+sWgL54YFFgUeDSFFgA+pEU3gegc7YBzMtCzyjwt2sD6JWfKgNdZO3KQF8Z6Nj+koo7gzRD135Q9pTRr5evCM9Acg4PZdUqrSZjNcP2kmVJj9z2N/G2BaDfxDI8+ybsh9kLVbZDWRSvFRBtL9vvMppkM126Z++zF+aEN1wSQI9fBF4IRKqcM75Z/PL4ou0C0GWVAv9kDDSXQXQL/eGcdcqK0g8NTmWOWeMW7u+ELfLst94igF6fVTPnjD1JltuXr/0CSHGQc47jxXjUfKiO9hiAjn7OBwD6Jz7xic3se17iCsAEoAu2WRnov7KpkCOj83Of+9wDQNV6KWEK3JLRqacwUNVMdq3reArcIoAeIG227vwZhnY8L32RG7UHMtMrgZkGG/K1X68FQHd+1K+XX6rARnraLNNe4KiAY/Yvn4IZH8gGb9DHP/3pT2+GDFa8avi8Gag/gV73UHa7z0VbPc/N/BaqF5mdTe9973s34z3vec87tgzeuwSAXnC1z5+Z+bfG2+SDtTPsv2P0g1t7pmvezyX9cIc+x6EAOt6/VoDEL//yLz+agQ5IXxnoh67s23zdAtDf5rqvp14UuCYFFoB+JLWP6YF+zcy77R7olLTVA/1hY3TVi3uVcL9cBrptJXI8w1QFhJ/92Z/dDI64MlM5P0SHNwBthzplj9y6d/+2BaDf/RKuB3glFLgkgP5KSHTVx9gFoHOI5mDPqWrmnLwFh7szjyMyUEA2VWeibN+3dN0igP6W6H+JZ90FoOP7j3/84w8f/ehHNzNg4yUurVVUY/qhH/qhDWBSoJv7WyXcF4B+aZ68NQBd0IRzUWCEIehMhvCtVGwBnKoc03B/ZRu/VBDOpXlkfv5rAdD5B+g95D4gvaBBP8/e5sDkqtnJzObfMvgLPvShDz188IMf3MyyxfVAN+gR9Cl87POA3o0q+/BDkPFluwNeZJvLeDX7jHqi0xdrN6eEc1nX5lPLlW/3QKfHemYDbQQsqeBFJ7y1i37qvgRW0VvTYUuGuLX7vbX7uXUAXaDxRz7ykc1QfWEC6JekpT1QBQjyThIYP6LxUgC6fVggjv1Y4MgtBJVtr0XJC7U38f+34ltdAPold+b67EWBRYGNPP3V15jKdIW13Qegc76IeC3baWY+Hdoz8NRHEL2rFFVDH+r6pzI0KUMf/vCHN2Wh6lNrfu0H7ALQv8RZl1bcGcfEixn/FcBhDVLCy7Yr4+5a++PU/fWS718A+ktSf333osCXKLAA9Nvihl0AOgfMdHhySpZRewslX2UwdX9AAb07a/vz1vrrLQD9tvbUOe5mG0APoAZcKEvbeKlMZuX4yzykp3LAGQCaBaAvAP0ce2DfZ9wigO5cxP/mW8vwdl46FwuGA97V79q9vvbrtQDo/FQFaQDSgbHAbrrZ7IFeNrrZmdEFrP2mb/qmzVBeXYC+s8Z+ArgFtPss/AEAM3x+FX/4vPp8Mt/7DJmubO3+x5+n/znwXCn4/GY+51IAuqAB+y8fIj/JrV3uSZVNVQSjLfqeI7Dg1p71EvdzaT/cIfe8LwPdWgKs8bx1Jntn+4NDPv+Y19ARA8zRSEuGhooTL9EDHWCOx8mS2c7opQI/99HV/guDEJjUmp0qq45Zy2u/ZwHo16b4+r5FgbdHgQWgH7nm+wB0hzwn6HTY9vuppZ4OvV1GhlLZjfo3UpREiy4A/cc2meh6WCoVZIi0/NjHPrbJhtFzCrg7jaxDaX8vr7u04j4NYPzHGBRRLbI8JRxgPksFvgXl7lT+WAD6qRRc718UOA8FFoB+Hjqe61N2Aehah8zSkn6uCsotBG0592pvwIH8rne9652ynfSSt3QtAP31rfZjALoy6dpUlDlqBti9xMVOYgOQH/TU2qsASRaAvgD0S/PkLQLobLSGfVCf8Zfao3MN3FfZf2bBZs5MvdpvEWQ8N/+8FgAdwD2D6cte5ncpc7I5AIjelm+GX00biYbgJ9WGtOwRFCV7/Bd/8Rc3frCCLehZVfspaaR2c/wUWlfkN/N/oL6hvHw91AGJ9oF7O0fVvMcy0POX4B2+RM96i+186KcC4ICa9mD0Ml/L33nu/XXNz7u0H+6QZ9kHoAswoZsBjANi/a1xyOcf8xqyoaQvuqI9UiuHd7/73S8CoJMH5IjgLfux4J9rtWZ9Dh2di1NeTXn62hPlFoD+HE5ZSt9oywAAIABJREFUr10UWBQ4hgILQD+Gag8Pm36klXYyc6QX+ep3yv72uLTCMR+lzN9ZRjtA86u+6qsWgP5jC0C/puJeKXfzvNoT7ZUjt+ObetsC0N/Ucq+HvWEKLAD9thZnF4CuFOB0+lzDAfQcynBuVGIeAMAZWVaVsphv6VoA+utb7W0AvR7jnKK34NirhG/2UoXZZBYtAH0B6JfekbcGoH/2s5/9smp07DNn5q0EOAMtZ+ANADUQT9bda79eC4BO/rvirQBp6xtIDqSaQfbA5Pqm05nKCDU7VwLNVV9U0t3Qw7zvMRcMQr777plgMrPdtSzo85VsFqihFeNXfuVXvvN55wCjdgHoBXPlHznHd517bwgskP2vvLfy1gIUClZYAPrT1L6mH27X3ewD0P3POl67FDgdbPqvZ0VLrRheIgOdbCiorDPxmn79p7npS6/g51dl1rA3Z0WZW5Qjz3m2p167APSnKLT+vyiwKHAqBRaAfiQFAehlLJhlOP3kT/7kw0/91E9t/n7LF4X3ve997ybLmsI7DZXXfrCKavzCF77w8BM/8RObwdhSXlzVANGV73//+zd9rpTqKkvN/BrpIjKbY/PHf/zHN7w7KxbgCz3FDAZk0da3kK13y3vrGveGh0XJi879pV/6pYcf+7Efe2dwLNQ7V5kpGRmGn2/tUiaPo87Ah9OJwSDXE1VFCPy3rkWBW6QA51wyVPnIZCj9QF/GejPKxsg5eCtO6Fuk56n3RCY6y53pyv+VjcSZessXp8zM3OGo/dqv/dqHr/mar9noJW/pSi+xr+gl1tK+MtNL2lfOhZxCt5AV+ZbW6LnPyi5KTyEn62frzL/lC3CTE9J8ixmA56Qfh3XBDWa94Vs3a8Z2NJTMVrKXbmm+xQysc9Ll0p8lEO9HfuRHHn74h394U4a6Fge+V0U0vGcGHgY2nsMmLbDZus/AJfdzyxddSqBZrb9qeeLcfAstT376p39642vSpxs4HGiswhu/jtZ8BvrUY/ylWtXgrSp6kCH8DQ22rCsQKnDK+pZpnn+qfuaeZ7a7mS0SZwY5mvzMz/zMhj7Ksat8J9Pc3OfXA737o7cHVrsXn03WsanJPcGMxrmrAqEDfxR5a6bHAi49j3u75UumqwAW+qrMfJm5jWXrPL1y+JSum747KyBMfZeMu5QfDv/hvYZKDvRtAx/e2iWzutYNgOJacpERp170HvKiQYY4k81kx71cZNb73ve+zcBH01Y6h+5wy3TAsyU0mic/k93ZkHjoLQUW3PKarXtbFLg3CiwA/cgV2y6RTkln1Cgdxdl3y5cIbSVwKrmUoZIxccv3fuq9MaCKSjbLWKOwGgxv/a3qcfXaD1bgK0eJIUOvcklmCipD3GBABv6siOJTOfD09+Nha0TRBxYxuK2hmeGakW/dRMuLnPfzrV3aJ2ijwEHr/utXZyafBLMYt3jvt0bLdT8vQwEALZDPYHAnQ+kHHJgiv832ZaUql1PpcmvF4ciJbNDDGM4GOXnLF56opyYnECM/Oc5Z/JauqZcITC1YzMxRG0DgXKhH7wrsu20OCfAB+gDqKsV5i87ZSUl7UjBf1SD8/povgCrwFtBltv+yEWRJApQMsql+wvTLlwLnXstasL8EdstEp0d0hnF0C3Y3OMIBBTPz7dTnr1Kd2XkJKODLEHx2yxc7NNDE+QjEc2Yat9iP9ty0FBAoC93AL5I2nJvkquxMgIm5cuVA55cKMiNT6MPAabade28Ah7er0E0QPZ25c77M9ED1SqzTrwUgArg6WwowRxd+HvLLsLeqhFelkdbH3qoss5lPCG8JYvSzAHXD953zQod6r5s9g2cxZs/3c37nuT5r+hz4FtNjK49/ru95rZ9j75Z8ZT/z6+Tfoe+W3Q8QbT+c2w/Hp+S72bNm9lL3UJDLLdFfoFTlyekis/XDqfdJPlRdVjAvfdVwJpJh93LZi3z8hkDHGXzx2gF0PEtvta/M089Plhdgxs+ILo3XTpd74d11n4sC90CBBaAfuUoUcIoOJ4MZGOSApfz6/ZYvhoBIUaOoxrdygDBIOPNEExqcBkX7M8BSyihor/1gpVRwkHHeoEl0MFO4GOAGBfVSivst75NbvTfGTg5OEcLWzxAQwpnEiUR5tm6ic41bLAMM2Cri2f2XHWAWzZ7j+hbv/VZ5Y93XdSnA4UyGcjrQAZKh9APGmcGZyalbGbwFoF9ujTg4KsHprAfQGbfoBJpUYLhXIhGfcD7Wp/OlHN+XW6X9n/yYXpKuLds1cEB51QL7FoD+Uqt12PeyiwBzdG4OY/vRvnTW3/IFRKkSBGf2a8+0dm5xIAc0WTNnmzPOegUm0TGrdFQgyy2v463fG/tLNrEAE3oEAK3qDKqhNQAF5wbQ0QaQmF3Btqi09q3SzXmZfU72T9DuLZwFfE32poFfAF4GuVo2MF8Gn0aZ2y+lR9Q6MCC9AB185n+zPcBjbQ9n+fKZHU5P8vv000ywHj8HppNpAZNld9f33D2ULEG+zwxq9jTd3YzHLhWwN+WuvUeP3dX27tb2JNoFYKLRLPe9AKmnV4sPB3Bt2M/2BX4180NqTWFoWTFthKc/+fBXsJl+/ud/fhOMY7ZHuodbzLqme5QcQiehp9m759DPyIyy78lU9kjjngB0bRRqOVESVMFJr31fku18ivRWwzqG1cA/2JAG3b7AAvNrp8vhEmG9clFgUeApCiwA/SkK7fg/5Zaim4JOQHMMGbdufDIQKsUnm2CCo6/9AKEozojCnAXWjKEkq0JGxXa052ukCyUZACQanINz8rMeX5X/pqCmeJ078vXI7fem34aHi6bnFLCGrSNDluJc5Hx9Aq3hrV2MFBU7GI54cAJf9mCO61u891uj5bqfl6EA5yWHg+HsTx+gHwD7BKmZcyzl9HuZu33935qzds71zrv1p0/HmCV6cy7f+r2f8/4e00sC9bb1khXYd07KX+6zyEbZPOSl9a2c7q2XpwUO4DlBiObXnmlNVhZ0ZGYrVcqUU1L2ZT1uBWkWrPkWQMvL7Y6HTfB95aY566vG5Dvf9a53vTMABWXsntMmnSBnwN0ln/ccnz3pMM/Mc9LlHPd5ic+QVZ0fA7+ULWqPsp2qDgH4DVx6yT1apnd9jWVVG4/pOlPnOWUt8THAq6DKaGSe7cLcU+AbPT0AXfDBBOYu7fuYgPmk1yX455yfub2GPvtW+0Kf87nP9VmVDOeDm8FTeDSgGBCqHcPsv32u7/c59oiEBnLFoG+nB9yijsYnVIUuOgm9rCCYU+lChs5kIvLC7+YqV5z6Hdd4P9mPRnyA9DRyNf65xve/5HewL2alE3ssG5J8z7ftnHxL+MdLrsn67kWB10aBBaAfuaJFbBfFWkaog/bWs50myEb5yKl/aQPhSFKf9W2V3q+vZlkw1pGxVBk4AORrpwsQlvHNuYke8bJZmZuULwrHjAw/64KsD3s2BRg7rRX+LXDHzBFQaUPrxtlpnLvk3LNv+pE3zFJZ+NBzVerPPhTkI8vwFu/9HM+/PuP+KaCsdNHpzv6Z1cJwFaBmZtzPTJr7f/LbfILpeHzs59u86y/d1QTRLwGU3Przu7/H9BI6dXqJ/UQ3SS9ZQSm3v6pkY62SyrAL3Ljlu+dcows3XhKEugadyMxKB5tV6Cq7lSNdVYwG2xHIZLwF2/GS9Gd/BV7YKwWTOgOyw+jCZUmdAizueo5Zzn27tPUln/3Yz37LZyVAwN6sgl4VC8jUfBhmPo0ytF+68lE8NYHi7SCICbyeyuOB9QHp0chMl6jvudeVhUhPn610ZnbipelXoGfBLMfui2u/b1tPnfvy2vdyj99XxrNz1n7u/MWj/JBsSMFqANFZreGcz8rvQqY06Nu33EKAzlEgH3/2OQNpydAZYNPP5nsC0Mmx/H/oVaDLpeXYOfny2M+yhvllSmywn/A1fsmGLDms4IJjv2+9b1FgUeDtUWAB6Eeu+XYk7VR6br1nUSXPiq49Z0m4I8l5tbdZt0q6Okxz4lkzdHG4chChzWunCwNyKopFhaMJOgTEMirfqjP/aoz5jC+qTF1g83QMcGRWZs661c/tFjOnyMwy6T3DdODhPwajcYv3/ozlWi99xRSoFHE9C5OheJn8dJZUvn1lZVyHEabz/x6AgMeo8padkI/pJQVXcQqllwgWW3rJdfbUqd/irC+r1voGFty6Q5INgOcqg/wWnI+dYebONzaTtZrlksvabB+eyiNv+f3omx7P0TuzwGev7/jvVHDxMVrfU9br9v2/tfMyMCCgq4ALa1g5bbrnzFi9BM88d88+FtQ47+uc67hdhahM9HQJ8q1zaJaGn33XZ+LApel3z/sPH5xz7Z7LV/f8evw4W03N87dWTvZyfpBL2JHbCWHzHm7Rhkr3KEDonMHp25UrZhWLW6TFLt4nx/L/Vdr+Erxzi3uvSkozsCy5jy7pVOduiXOLtFj3tCiwKHAZCiwA/TJ0XZ+6KLAosCiwKLAosCiwKLAosCiwKLAosCiwKLAosCiwKLAosCiwKLAosCiwKLAosCiwKLAosCiwKHBnFFgA+p0t2LrdRYFFgUWBRYFFgUWBRYFFgUWBRYFFgUWBRYFFgUWBRYFFgUWBRYFFgUWBRYFFgUWBRYFFgUWBRYHLUGAB6Jeh6/rURYFFgUWBRYFFgUWBRYFFgUWBRYFFgUWBRYFFgUWBRYFFgUWBRYFFgUWBRYFFgUWBRYFFgUWBRYE7o8AC0O9swdbtLgosCiwKLAosCiwKLAosCiwKLAosCiwKLAosCiwKLAosCiwKLAosCiwKLAosCiwKLAosCiwKLApchgILQL8MXdenLgosCiwKLAosCiwKLAosCiwKLAosCiwKLAosCiwKLAosCiwKLAosCiwKLAosCiwKLAosCiwKLArcGQUWgH5nC7Zud1FgUWBRYFFgUWBRYFFgUWBRYFFgUWBRYFFgUWBRYFFgUWBRYFFgUWBRYFFgUWBRYFFgUWBRYFHgMhRYAPpl6Lo+dVFgUWBRYFFgUWBRYFFgUWBRYFFgUWBRYFFgUWBRYFFgUWBRYFFgUWBRYFFgUWBRYFFgUWBRYFHgziiwAPQ7W7B1u4sCiwKLAosCiwKLAosCiwKLAosCiwKLAosCiwKLAosCiwKLAosCiwKLAosCiwKLAosCiwKLAosCl6HAAtAvQ9f1qYsCiwKLAosCiwKLAosCiwKLAosCiwKLAosCiwKLAosCiwKLAosCiwKLAosCiwKLAosCiwKLAosCd0aBBaDf2YKt210UWBRYFFgUWBRYFFgUWBRYFFgUWBRYFFgUWBRYFFgUWBRYFFgUWBRYFFgUWBRYFFgUWBRYFFgUuAwFFoB+GbquT10UWBRYFFgUWBRYFFgUWBRYFFgUWBRYFFgUWBRYFFgUWBRYFFgUWBRYFFgUWBRYFFgUWBRYFFgUuDMKLAD9zhZs3e6iwKLAosCiwKLAosCiwKLAosCiwKLAosCiwKLAosCiwKLAosCiwKLAosCiwKLAosCiwKLAosCiwGUosAD0y9B1feqiwKLAosCiwKLAosCiwKLAosCiwKLAosCiwKLAosCiwKLAosCiwKLAosCiwKLAosCiwKLAosCiwJ1RYAHod7Zg63YXBRYFFgUWBRYFFgUWBRYFFgUWBRYFFgUWBRYFFgUWBRYFFgUWBRYFFgUWBRYFFgUWBRYFFgUWBS5DgQWgX4au61NviAL/9//+34f/9b/+12b87//9vx9+9Vd/9cHfzL/u1/26h9/wG37DZvzaX/trN3f9a37Nr7mhu7/craDB//k//+ed4ffoghZoY/x//9//t6FJ43J3dBufjCa7+OXX//pf/2X88lZ45diVsce2r8do5nX2Znt08iX+a4+iv/fHk8fe13rfosCiwKLAUxQgk5JLyaTOyM4CM3k0z8mnPvdc/5+6jJ+nvJ1yMpl7rvNqmy7RxHNNurwlveFca7o+52kKxOvpDf/zf/7PB4P+YB/SX8301/jR76/9mvIgPdZe9XMyCm3S76PTa6fLer5FgedQoH2UjZx8sZfaP9NGTgd4znfcw2vRIb3Hs0cHs/957jmSt+fSM+6BRs+5x239bN97e60z7X/8j//x8N//+3/f0D+ZnV3c+Zb/6jn3s167KBAFpk5lz6fjk4HZNulUycDXuM+jQzZN+pM5myodMzq8Bd1ye6dEn23fnb9PGZUf2d9eI78sujxfhiZb5kzm4J18vWEyL+FXef4TrXe8RQosAP0trvobe2YGyH/5L//l4b/+1//68N/+23/7MtD4t/yW3/Lw237bb3v47b/9t28E91ty+Dq8GGaNqSiixW/+zb95MxhoUyF67ezDSMUv//k//+d3+KXgAvzyO37H79jwy2/8jb9xQ4q3oBQes+bb4LnfJ63mz+hrb9qjBp7MWYP30Bvdf+tv/a1f5sA65r7WexYFFgUWBQ6hAKdlMsnPBVYx9ugNjc7IawNS2wFwOf4923Twn1uvQYt0KnI63cH3k9XktDmnyVsJvjuEp9ZrTqdAwJYZL/7H//gfH/7Tf/pPG56cgA59DS/ap/7+2q9tsGvqUzOwhe76m37Tb9oMDs51LQosCnyJAhNAIl/YgtmD08FLvrCRza9RvjjPPX8ALhlrkLf+l3wlY/vZ/BYBpX3757FA8u3XT3t4gpns4n//7//9ZqA9/uuMS8/Kf7X28KLAsRTIx5VOhe/sfbJwBt3RGdIfXqPvayYW5SNFByObqv1nL6LFa5T9T8mzSad8d/Rvf0ePktPSM52Tr5FfJp2yv9PDF10e56L8KuiTnKFj8K/w8zbio2v7VY6Voet9b4sCC0B/W+v9Jp+WsP6VX/mVzWD4zezi3/k7f+fD7/29v3czGCNvKbs1oHg6wgMtJ1BM8ZkZK6+diTJY/92/+3cP/+E//Id3wAHK9O/6Xb/r4ff//t//8Pt+3+97h1/Q47Urhs9d8xwG03EwAfTtjEgKJ1o3cvyaGSnobfye3/N73lHOKeiL7s9dmfX6RYFFgUMpwGFJJtEdnJN0iYLw6AzkkTknyrUz0cqOp9MUwV1mQI5W87mryKALmqANGV32Lxk/6bKdnX8o3dfrFgX2UWACXICtf/2v//Vm4MkJDtPvf/fv/t2bfcqR99qvskTJA/syfYrsypFpDngRWEA+rGtRYFHgSxSwf7KFyZd/+2//7WbwH0zQnKOXjGEXFlD9muhIl/D8BZT/m3/zb96Rtf7nucnXOft5ZUN/iQses4X777b92u+zAgKe+8Vf/MWHf/kv/+WG9lOOO9fYxXQufLmuRYFjKDArTdCt7PkCZegUEzCmMxSU+BoDZWbFUmdAwVNkILlGzqdj2nPGW9AtJ1/NrHNnZfYg/Ru/FGTBd1yCmiCf18gviy7Plzj2VLYJ3mmPAdH5140/8Af+wIaP8mMsneL5dF7vuCwFFoB+Wfru/fQiuGY5zAw3wqLom8piVQrlBW/5Lr+acGZ8/Kt/9a8efvmXf/nLIqr/0B/6Qw9//I//8c1g+FXm8JSD/pBo40sS8lBQERDAKQAoFt08QUtG8R/8g39wMzgJZtTzJe/9Fj7bgf4v/sW/2Bitv/RLv7SJvq+M2h/5I3/k4U/8iT/x8JVf+ZUbfjl3Zt8tPP+p97BtgMwqB1U2SDEi08g6e4ZzwP40Uq44DxgraG6Pov/MADmU1099pvX+RYFFgbdHAecjeeQccEbmWHIefMVXfMXDH/2jf3QzcyjlWLmmoefMzgB1nuf0J4M59nPuzwz5c8hMjnT6FLpwmhRF7nv/2B/7Y+8Mcv6c5R63S+vOYMii1GfmfS1o3h7nvu4nnkAx/fUXfuEXNgNPTgcvJ8wf/sN/eDP8/VpXdlz8OVvT5Hw1p/+cq7xlmaICfehQ6GGQXRyYVcyYwAsn57oWBRYFvkSB9lHB1P/8n//zB4ONUnaUsxV4ScYYdIDXdgHTCpQzs4n/2T/7Zxta+F/Pvj2vqhZf5AT6ysyyy9eHdmjUWRX4nW5WNrDX0UF/+qd/+uFnfuZnNrTvPfjNuZYeii/Pfc1y1rPc7sw+nZnLM3Pe36NBPrFZiWi7xdAsE/5Ym4QC5pfP5dyr/EU+TUcxT/2eLKQjFHhXwhHZd01b5/xP/fgnzqxz9hVaFDhEZ2v/2W8FDtGt3tKFX/LrsTnZyHzsht8njfBLCTCvkV/mur81usznxQ+zDae1Ltiw6gPJfPZI/l72WxiEszI8hs/XGbcqZb0lyXJfz7oA9Bdcr0qLF907DRVCo1LRlS+uNOYL3vJdfjXhzPgwfv7nf/7LIqr/1J/6Uw9/4S/8hYev/dqvfQCmT8X9mIedBsT2wXrM5x36nm3DxPuecpQDJxlkBsDYoYYHzYyyP/tn/+zDn/kzf2ZjJKdAv8Yo+20aM1j/8T/+xw//6B/9o4ef+7mf+7LAAvT4uq/7us3AL2+pYsGhvEiRwlsGJ27ZYWaO2xzagjSK4LXv/uk//afvDAp5Rgsl6l3vetfD13zN1zz86T/9p9/hRTLyKR4/9J7P8bp9gTO3dJ/neNb1GYsCb4ECHMZ0BuAc50DGHoDqq7/6q98ZnOmz5cm1aEOmukfDuVXWCN3yq77qq94Z5GyBR+dwYtAZ/sk/+SebAUSvtCsDmi5FVpvJ7gI/TwlKjJ4z455zK51ZYEM6irkMmZVhey1OvO73cNLlwLMv/97f+3sPf/fv/t2NvjazITlh/uSf/JObQd+41kX3ySmER9uX5Iag1Am6JTfOATrZE+xJA3Ce3UO/z/FtLvBHsMslgJdr0Xl9z6LAJSjAkds+Il/+4T/8hxt7kI1SBTKgADu54F46wGu7ALgBSGbylUxx7juLkyPoMAMK31pJ413rjkYBS2Z6SokKdBP+J2cTOdzFVpwANd3uC1/4wsNP/MRPbPwSBUU65+h4bGJ+Cbb1Oa+Zlew5yhKslUHVmKo+NIMZqxATuJ5fbCaozKqGZTg7A2cFGTb+DPx6qVZJ56TrLX5WQFjtGuxzvGaQg3iOnoDHJsD1Gvf5rMxJd0OLn/3Zn90MdkWAMB1OQofhTHhL12y56Kyc/EK+4ZOCNPFLQdWvkV/mur81ujgXZlWaWmmxd8juZIU9UrCwmX+3QLwS1dgrzpY//+f//Gbw+ZI7tYd57bzzluTHa3nWBaC/4Eo6eHLIcn6W9WqmrDigp7PF7w7vdT2PAhy8f/tv/+2Hv/N3/s7D3//7f/8dkJhyBAh973vf+/DX/tpf2xjCs+fG877li68uQ2oXkH7MZx7ynhmV+xiY/thn4LkcAyKc0anx5/7cn3v4S3/pL21GkWAMvreQrcLQZbAaP/VTP/UOOEA5+IZv+IaHb/mWb9kMdDlHxYJD1veeXsPgio8oRQEtZop0yhGHS+X/GM0cVBltMhySh2ThX/7Lf/nhm77pmzb7NdD9lnrtPVWmbwHo98TB614XBb5IAU4TZ+Q/+Af/YAOkl3VNxn3jN37jw3ve857NzFlQ1P01SyJzXJCbOfdzdnOEvfvd796c32bO1nMCdeT0T/7kT26G4IL0WE5UutRf/at/9eGbv/mbNwZwztFzAPczw1agX8EDnjsnn/NiZj2s0qavbzfjgzL77Msf+ZEf2QxAOjupEoD02AI6runkJCcKTs1BRCfiIAJ2NMiNKkWcIzh1lka0L4EuBtCLE0vwohlwI0DWWDbl69sf64lOo8AsYUy+/K2/9bc2w7kXaGIGXpIxxmvcRxzkVbEw04XIWMNZD/wF4m7P19SBTlvpy77bOUV3bNRmhO4iAIOORFdi1862ZvXQRX/895nPfObhB3/wBzd+rLI5zUAGCSB/8S/+xc25d86rSnJl5M5ACoHxBcnThatARO+sCpK55zCzkWcvbXphQZ0TNK+9SJUeClgxe90q6XvOVf7iZ03gDwDK7/XjP/7jD3/zb/7Njb+0NaA/TIDrHDrL+Z/mtE+seg8ex/P2HDvHTFcTNGTw/9GjnAEzAOa0b7+Pd+OXWXobv3RG+js+kWCETs5Geqb5NfLLXLG3Rhcynl+Xn8RMRyiznPzmezCcU8lu8wzA58MoeYqsmX4VOpUAKmPpFPchG97SXS4A/QVXu9LiADtOliJ7zQRH0Tsz4s/BdKvXNUuXPweQAsb98A//8GYARachwHj51m/91s3g1JqRsMfQebtko88ITD/m8w59T1leRXkdAuw67CiFBgUInYoKY9B94AMfeHj/+9+/UX6qgvAay9Rt09hh/rnPfW4zGBFl5ZuBA9/2bd+2GehS2dhzZNcdutbbr9suoXbs5zznfdPY3w7eYFinEFGOGB+CV8xoBgj/K3/lr2x+rt8NkAMPyiIzU8jK/AT+fPCDH9wM77tWD65Zvm5fabr5v8d6vj/Wfziabf8vPnqOfHvOuu17LT6aJQbP9bnX+JyZzfCSNNx+1vihvtTN16DJJb5jm1+nHNj1fdv7I6faS9JiyizPlGNvW45zGHdGcp53PnISOBsFUpk5L6sYdE0ngYBAjgt6jfsLUObU/NCHPrQ5w82crWVlnyOSmyz/0R/90c3wvRnNDOqPfexj7wwBUhnO5wDQywykOwMkZ4ZtvUDNwI1Llja9xN56ic+cgV/tx2voqz3rPAefI7fxQZl8+O/7v//7Hz796U9v9sIEuAALBYJe03aiuxTYwrFEHwJoA044lARimt3TOXvYcvr6DgEt6PL5z39+M+hVHL4NFSLQBvgiSPvWrgm8VArYPeKXWSXsJfSkW6PVLd/PPPu3wbRr3Hf8kl08g8v3fT8bhr1n2Edswc9+9rMb2+Se9tGpNObPEMhcQLNzv6Ac/ysIJ4Ck36+pA536jJd8v3OKjvRjP/Zjmxkta1MGXPr2b//2zaBDbgPo2WL477u/+7s3Q5AYYIrMNn/913/9BnAwnHunXjMBxPoCEw36ZJn0VTtyzhh0YWdxZ/Js2TbLvru32V7tvmJsAAAgAElEQVSnlkfmgjv5Adj3bH5DgNk8z0vi8Hp6bH6uWzkHtm2dayfSPLb+j9ls2/RyxtKpq4aKz37gB35gMyTaFHxH9s3A3GMSaq7pJ963H3bxTIltnhvP/9AP/dA7Az8WMMRfXHAmEP0tXfilNotm8s35KNDHmSmgAG6BVnzJdE3za+8V/5J0mbbcU4l82/6PY9tiOBsKpDezewochmHxPXz4wx/e+G2T8Wb+XUFl/Be1J2En2XMlqJn5Vc4ZYPyW9uh61stTYAHol6fxzm9gpAVacrAQJA1OFX2WKSwd2KJ8OQVv4ZpOtn3Zl5e618cAvF3fdU0AnSO5gAjrO50Gl6KFz+WoLuuKI7/Dap8he00AfftwvyQtDlWad4E/9wKgpyTNsjnT2XhJGqPd7EU++3oywu4VQJ8GLwdCkfXb8yxbN50E9vu8GK857wrOKfK+3j7mqVz6/7VbA3hujpCy/oFT93QJxOBQAkgI9rmFwJYJFM/SuvjqXq/Jq/XwLXhr1zOVwcKxhg6MJEFsZv97iSunXSUiK2+8XYZ1AeiPr85LAejOlsrF0+sAg7LhGO6cyjmWK91Nd+aIXdf/S4EZMNVZlyP8WnqE87HAjsr9H+IUv3UAXeAgBxH5wTFUMCBgW9UKoL45AJ29d45KCa8FQHc20EGATfZ8Dj5nTeXvnfnnKHt/SdnwmJ18ye8752cf61TtHug/ZaNytM5WTtc69+nS6YVmNku64T7Q7R4B9EsAUwHogegCCHYB6BNMvwSAfisg6XP22L0B6J2rZK49QA7P4fzyOz2hct94ZNrN9vZ2kGy8OQPmZiDUBHkr426vsovp5pWEzsdlrrwvUP0cZ+dz1nXXa6uQhI5+Tv5dS95t3xd6o2G9iMveL/ig118aQN+VZHAOmh/7GdvnW/LlJQH0S8jw59LnEDl7baB40WX/KqJPbTPImvxNgmLIoVqCmKcfklzI/iIbDrG95p1MAF2S1ATQyWzguSFRcQHoz92J6/W3ToEFoL/gConUInCMSnFWwphzoB6WysSIdmOgcAzewjUjnHK2XSNzZRs4P0TgXxNAFwDByDQA6ddSoEX8VU6IU66oLWDSruvaAPrMcHopHt6VOT3v5x4A9BRKxqt1xGvmaxlqOb7rT1O5NTOl6l4B9JnN7zlE2JeJwjldz92y38zTULbf58UZMMvUzfLzlRw2C4CpnH2l6XP0XXqvxEt4KOcY5/89Xc7HMuo4SmvF8VIOdjSdPQE5nqp8gmfu9bK/41WOq4JA9jlM7Y96ANtPZQ2bt/fLtehSlou957ysT/J2Kb4FoD++Ii8FoOOjMh9maV16V6UVzeRBpQNfY2ndc+yTGdiS07Ds5e1AsHN832OfQT5vl2gtIGdfVZ9bB9BlWMiucI7izWw854B2NDNrsOc/BwjwWgB0QQfoZzg3s/OcN1/91V/9zrgEUHcuXp+gwbUCUs517z5nBnEe4lTf/m76T33E6c21aDJf69zHH+mF5oJ0yJh98uXeAPRLJTE8BqCryMNO2M5AnwD6ucutHlLp6Jy8f67PujcA3T4tuJU9KJuQLS+AYvZATz5YF7ZWAfSt+wQnZ9WHx4DUbKUy1/FVALzvsWcDeWRC10+Z3l6rFjbJMTLqXOvc59BP8xH4OfmHD17i4kMAZJXNH5BeBn/3dGkA/bEqiS8Jis5AjoI34umXANAnLV6KLnP/PLWXrgWgL7ocJjXQaVb+EOQkYJEsJ4fyRZGrE8guIIkc5ROZQU2HfDMfadVF+QTgWJ0ZPht4/pGPfGQB6IcQc73m7iiwAPQXXDLOFI4CjmROlvpRm0XZc+oGnushofeMv93CNRWia5d+3FZ+ngKargmgK2VT6SPrWgmsSzsM8EelKpUTKkuD8rzruiaAvqvM+DWVxe2I0xTnbUfKvQDoKU21fiBLKFHXuOy5yqyZ68tGEaOs3TOAnvFO8az/Xz3dK7/HSH6sBxz6T57mUAhk5AQo0ADNMv5n9nQZ1IEI5yh7/BQ/5NTAR5/85Cc3Q8nKe7q0BVAuyiD/Kg94jnLVx9BhGjTOAM4oe4JxAeS41wuv4lFj9v3eB/7MrHN0cEbqrac9xks5lhh3zkgZy/hl9uqaa7MA9Mc59aUAdDK30qGCTSuvCGibpXXpQ8pUK7F47t6g97p3dwFc9ie6VjlJidZrVclwPlo35R7N5EgVWvadfbcOoNPFVEbAl/gUoG6w+ZxVtbEBCMw2Nqfy1msB0JXirySoMzMbj5NPGyW9g83nCDo4leaPvT8d8CXaK53jeQLPC1wIXHjOZ9N7Cj6lP2uhpjSwca0gQjo3J26lROndBbTuky/3CKBfIoFBkFXl24GoZaAD0SeAXoJHIPolAPQJxD6HD1/ytfcGoLN3q4pZmV1BYM6z2Z6QTRuwLUkjXwD7dgYvz9aC1mFmSc7KbdvAM7De39Bvln2XVCQw0uAbrUpn5eufAv4uzQtVTiHv/FzQvWd5iQv9s9fM1qmewjP47NIA+q6WLC9Bk74zncI8fYPXBtAfA4mv6RfdPtsPCVa6BoC+6HL47rAeM6mHDK9tFJujaiFkbvvfrKJxtpcgpOcmnkwAHZC+DaADzxeAfvg6rlfeFwUWgP6C6yU6iIO2Un8zMwsglUOQUaJXnQhqP9/CRcGdAFKliy4N4DHMAkco8GVac6zsuq4JoOtFqucgAMph0sF1DgA942O7z7rfOYtlthiM2fpk7cu+uiaAPh3fonJfotcy5aByVrN0DT6aIPqtA+gzipuyXwSgGb9d49rOHJs9Zylz9wKgb2cKlymLXymelZ0kq2fPp7mvt8u5T/ozzmbJpPoBc0CQXZRYM3kfoA6YDGj3/8qumS/hIMhQ4TDRR9bg5Ly1a5YERfNplHOo13uZ/OuMOLcj71Ca2AP2ZgNt64nLsXKvl+zeKuM4Yw6pdDIdEhxLVTkwHyqvnHFVc5kZKug8WyHMijT79gpjMeBq9mnjmJvXAtAf59SXAtADCIHo9XimaynlzpnaAKDTmY0FoD++hnT1dHj0DOQ1n0NfPUTGkdMCg8sqdt7Zz7WH2PUZtw6gs+WA50D0CaCT/foBNhaA/vgK0z8+9alPbYbs/TJj8McHP/jBhw984AObme5+a9fUz+2re6w8Q7+vrYm5kr/PATHJl3RmerSAOYFzxrkD59INfOcsIc3OSy80O/fTwV8LgE6His7kueenI5lPBWLo2GWymfk06lnq8zngZQTP2c+nBq6W2Zztk53ELtpXdWJm4uMx8pYdJ5DjnBc9c7Ytm21Ips1x6wB69m88Q9a2vta6oF96e9nL5gnCzJ/LYpwB4LUwQ/9ps7VPzfXerj1PdvjM4vYaOjv+yg4pYIMOP1vKXcJOPoR/+NSimYDEZL9z4CUu+xBt0ov5GaogNvuXXxpAt/9qBWAd8UFlpV+CLmXmowV/C97Bp+jlDKlVwaV7oE9doUDzS8irfTT23DMrucCYbb/o/IxLA+iLLk/vCmvQOY9nS+6pjWwB0XSD9CP7rqqh5DgfTpXbJBPYC7XH2JVgNu/sMQA9+edzgOcCGPnnVgn3p9d0veK+KLAA9BdcLwKPI1JUL0fLL/zCL2wGJdbBzrlCuFESy5DibHop5XCSikJdpCqBXaT5pSMtKeiVPuYYZbyJoHIQ7LquCaALhgCiAwd873T6n8pqlcSb/XSLOuMwvmUAXRaJKGYD35eZf+mAi0lzCgMDwsHOEJs9U2ep53sC0BkjAjZkd8jGu1ZmB3qRTw0GmuoYjDWK170A6JRQNGxPUTrr90euVcKdEjoDV2Zv832lICf/MQpmb7gi681kWlH8eDOlVtQ4mWdwVBz6Xc+RNTmdkpOc14Ixbu2apcAFcJGtlc/XY+nWAPScQmZgiqwdg5PlXi97HNhFD3H25mTf12d6Ong5lAoYNB8q/+vJSL+obYL32k85hBh/HCCBLfv2SqXovYdDrqwWcmxeC0B/nFMXgH6vO/hL921fctY545x1lcxmixy6L0+lAqcK2+YbvuEbNhWUyJEcLftAmAWgP07515CBTh+h037P93zPZgjoCIQht3PKmfcFTp/Km8e+f2adV8q/UvTHfua13wccnKXy7clDztV5n/SzMknJGUFOZIv53PKlgH78Tz/I7vYcrx1A53sBdtZ/dGaindo6IGCtdaS/sd+dF1P3SgdrPrVyFt0tu8c8M+XYSrsusqOKiO6Rjmmgzzkv9zefmf+pTN/ZNu/WAfQyF7OBBfnmk+SzCci2n9j6ntHsnC7IGyAzWzmV2Vsw66xikWzMFu73yg/TSaqIU1Y6e1xVHDOdAD/4TjayCkMG/R3d3dOl7ORD+Iffo6qifq61Hl58iYv8y7Yhz/HpYxVvLg2gF5ghmJD8OKdf9Bi6AsxVMKjtZYGbzjl+nmsB6FNXSF6xOekN17r4RbPj+Uf5RUvA2tUC79IA+qLL06uPT7ODBM6RO/jG7JyuUht5WrASus5Ao1nC3RlrP/DxwFRmOfddmNMC0J9ep/WK10uBBaC/4NpSroCtBqV1KooUwcpwA9CBo8r+yahxvTSIPnvUMU4A6oABgvuSF4d3dAHWUZ5lX8s63HVdE0Cvlz1DhKI4++CeSpdK4s2+zAUuADRuGUDnNJGBYKBRBvm1AF+0Z3hTDCpZMxXoGTV+LwA6ZYiR+b3f+72bTJ3v+77v29D1GhdDtgoZ6MlIy+Hmf/cCoHMC2UMpmzLHcrow2uv7RlGttGxGfMZ6/cQqfzTp7/OLErV/i7D3ubNn0SyJx0mBlmiqvHRBH5TdUx1Tj/FGADoZ7hwyGLq3dpEVZcOIZs9RaG1k9N0agM6oyQHljC/IxXl0rxe+BHZ9/dd//cbYYmw7j/dVOpmOdA5u8r9xaKnoesgXrFfAC8OwQEMONfuofbhvr8x2Cu6fLAOeVwqy9VkA+uOcugD0e93BX7pve4i+XsaCstnklPnQyhCnUoHz7r3vfe+mHLeZHCkDZl/1kAWgP075ewfQ00U+85nPPHznd37nw3d913dtHII58+jwH//4x98ZwJSXtoW3V2IGSbJ3fvAHf3AzBMffy2Vfvu9979vsSXOlmctEP+Q5nO3paDl4C6I+d4UL+mAZWIHoZAQA4LUD6PxIAvbJbnZ2PZjNePHUa5banjaLvZpNNKtk+dupe9K6lQ1nliDwdV/3dZtB59x1Bbx4bqBde0/Vg3Ne2wHk/E/ZwFMXvnUAPfs3P5LAaS2WDHyV3GXjWoNa45SlSB4XXAMorxx2PsrHKlbMVgP9XDay+6kyDtuJ3l8rFDOgP3ua3l5iEb/obCN3CTv5EP6ZflE/1w/4pYKm2UMqlxr2jqDngj1m8NmlAXR8xf417Msqs11Lz9xeOzz7jd/4je8M/FwlBTx4LQB9VmRAF3oPmXVuebWPd+3hEtHYwQUV8D3t0sEvDaAvujwtbbYr/EjOsM/oAnQge8z+Ii9nRv8MbCroCA/wf7znPe/ZBDLDVfKj7DvPF4D+9DqtV7xeCiwA/cprOxV8gHnKKuFXuR8zA7aMRAeZDDuD4/qQyKBLPxaAReY8RypFsXIh54q0nAJ/Zn6Knizrtcx8Ap9iv+u6JoBOUU5pzoAt+uvUNWE85CSYM5oDNm4ZQMffKdD4ZZb/P5Uu2+8vAh0PZfzjIUqCvZSCiGcEHhizLNw9AeiA2L/xN/7GO8PvlccqQpEixWFV+4OcHY8BTUWkZ+CgYUaw1zPIGB+c3LN0H5rajxwJ5NMtA+gzE5wSWpS4Wfk6oJkAGPuqjAY0KAu8KhjJZ7QoqrOsuRxIyS7050zMuUXBDUy3F9C99zDmKk2HrmWjmyttW5T/ufaO56yMb4b/uT77XJ+DTlU9Edww6XeLALr7K1DIOVkAkXs/9ZpOzZmJj99mywA/H1Ky9ND7sb85qxhYAtjKZpCNs+uacgg9nJHtOc9xyDV7M9qX9g9+8OzuiVw37M324q7oed9HjtXGwz4u4p4Tbl6XBNBnBDlDdEbdH0ITrxHww7FocMCkF5A19kS9ljmhD8nsnd9byxPvw0OzZ+AC0A9dodt93dQn2SI/+qM/urFHzNtyZPt8O9dT4a34FK/i0/blS2WgzyxGe3KWRD70uQUIpUc4T+1NAKozlr1icFYJliv759B+3hxgu9bjngH0CaZwIgPQv+M7vmMj4yaA/olPfOLhW7/1Wx/MHIDPKSt+6Pqd8rrp/GXzVIr+mlllh97/7Emc3YDn6bQzUKHe4VV4OeTz7ZtauzmPShCg/xx67h/yPV5Dn8jmoB+kG+KN1w6gTz8SB3rBwOZzAOiHrsE5X2e/0y0DRQGAwFJyk8zcdU0glo9KAI7x2c9+dlO9K1kxe3MfU9XL+6f9y/8ikcNw3123DqDbhwKnG/w0+SSBiM5juj2wOiDWPAHHc7YWq6Q8O4F+gofLiOdvLElHwIygHsG8BptEBmXl3U9tIXAsLzvn8R3/gZ/tTYNefsg1gWzP7wrwQud0ePbLIRe9HU8W+MB3ai0Focz2J5cG0AVl2oMGfajAqn0A+mzHMMtV003t4+iSbjBbBTxFG7pWPnWzPVtChO96CQCdnqN9Hn3hEi30ZvWH6T841C86aXpNAH3R5cu5uX1BRuZH4Rcju8lKs/WdFS5nVZCZ1FfQU+cZGwyOAGeaFWB2nZELQH9K0qz/v2YKLAD9yqubs5thyaHioDREDeVsN1OW6jnEUc3JFIDe3ylTxyj/53jkFEXKIsC4sl4Uj1OvHFg5r2bvYQZVgBKQifLMsAKC7rquCaDX6wcdKMAZdKeWUvNsnAKeZY4UdNHPtwygTyACv2QgnTsDPdA8x1B7Cu3smwB0oEvg+b0C6J6VAlPpVbPnLEsAL+a0YnDOMk2MhVohzOABypX1CajEt7N8ZiXcAE5lCPhcBlkl7ND+lgF0ymUBAuhFQefcNHPuVU2joIv6PAeYcyiUJYenArVzykw5lDM1Z2KGI9lQ1P/2TNll5DLq0HkGfbiXQwCGY2SwvRIAd4t9uslUAQ4GgKLyw5wsFP9bykC3N4sANlfaj/PgHP3w8E9OYvxTZj5QuX1ttkfbp7Pn3TH84T34UcUJzsOcDmTJvlK6s3d95dzj+UMdvOhXb0ayydobZN107JURw8G0D0APgLJ37eVdvdwvCaBbK7LWIHdmsM2hvUtrpUPObwcWFFRgnkE+h2bnWNd0LeuOVvX95MwEtBp0QN9dacZjAItD+XH1QD+UUk+/bh+Abu/Mcy9H+r7yuU9/4//7CvuwABgzORKP7ePTS2agVzXGfmSvzUCoQ/V4+7EqG+1vexz/BrQEttS+5VCnODle+eDWo+C7ewbQJ/AsEyvwy5mZsxxgHoAORPf8/e/UrNdj+Pex90wgmjNTayVA+i1WnqGPVmXJ2Yzf8T1ePBVAD/Twec7pSwK70x9h71WlzT0ccx45m9NRnG+f+9znNuCPc6/KW2Z7mP4BwNuXGX0u3nrsc2YrQPpKwelkwaHy6pL3d8xnk/2zRDpfT0DgBKi3P3sXgG79smPN9Swv4PK59wigpRM1lL3tHHNWdt06gG5vFtzFHykQs8QYexaP0/dlJ3o+w1qQw86hKj49l377Xj8Db8imqlZkp7PVna14JB+OAIZpJ++rXnPOe93+rKr5APr9nI1qT+66pq6P5j1fAVclPtgPBQjsa1k5vwev9x6zz8j3M/0+lwbQ8RUQ3WDLHdLCcSY64ImCps3WvsDwWb3vUBvXe4CEDXSpNcA1M9CnvKInlmR07hZ6BaZkY9Zezv7y3PZO+3u2bpk8Mvnq0gD6osvj0mImFvLRCdShnxjkuEE2WtOSG+z3bCryIP2gCon5kewBegx9RsANf27VKnb5UhaAfsnTZH32rVNgAehXXqFpsFIMGdcGAL3SROYigygKnNUB6ABjQE7OrUOdoed+TM4gihClm7KYcUy5OfVKcUqRFmVVhjuwrshfijwFCE0c+ruuawLoFOBdpVNOpQsaOxwp1inZOekq8w9EpwiVUbevtK51qy8voynQ1Kzc0wc+8IGH97///e8YTA7iGbX6nOdxsDvsDU5/+yA6Pedznnot3pkZmfVs42SgRMzyRPcKoKNBipQ9UhlWM2WIcmxYRyX9DPRnBDcoR/U6mmuaQlQ5IJ8f2ISnKuNG4S4a2jyjFQMMyQf8KSqSQWDGp2VF+nn248KD7tWMvzPsybsPfvCDm0EOZuiYjwkgmqWP0CyHgfujVGbcoUulncmcsiHMOQ7QZkZ3bjtxZzbbdMy7BwpwA61SgK1hpRE9o2xfiq0BWM+xdKix+NSe6f+V3MQ7L1Vabd+92sOtlTL7HBQNcu/WAPRZ/cK5WKsA++PUy1lQ0Jp93plAphfIYq5lhfkc4FfVF5wFBY/kyNjnIJrgSFlp5kOBYuC5tTfIlAI90FJgYTLFeXdIgAm5MR2qgcPbjrdLAuidv3Q/wU8F9ZgPpUuOEDLD+wqe4oCYAT9lDs5+lE/xIFmTQU2/mjKenF4A+lMUvO3/7wPQrXXBcrKWCpo51HF76JNXqrcgn85Tf993tl8SQC/AzhmIRvOcOTTgh3yqbyt9t8/wecAWgy5qj1Y69FCnP9lLH6kcazqH+V4B9AJfs4GBlZ/85Cc3A3BS5ihaAc4bzrTk+DG64KF8+pzXzUoi9RSmW+KDW7u2g+/wfO2KTgXQtwPhO/d9x6Hn26H0is7sDPpB1fzw02sH0IF09ggdiQ1RcLr5ngH0ysuSd+yw5Oa+akf7APT0VLPzJnvu0Mof28Bk/WN9Tj3at/XsWwfQ7Ul7p2opgJiClMnVWiSy+2fGfQGqT53Th+7f+brW8DH/H70z3wQ5IrnIcJYKsKgn+i7g75j7ec57rHf7L/+W+0TnfVfykH4goQqQavb3gvXRv1LsfCeHXM5E+6jqedk5VZTqMy4NoLNP2TjsdnbP9NHteo5Z/QcNva/BnsnOIx8KFD/Uxq03fJX+CrzmU8F318pAn7qCZ7tUC70Z0I+Wnq+ge89cYAx6SMZqfkkAPdosunxph0x/okDBqhrim4J1zGRFvM2Oy3a3nuhZxZF8/oI3yPICKcze37zLNlkA+iFSeL3mtVJgAehXWNlZioaDo+wpimp9URl+s/RqZQMZgIAuAIGeLcDieoCbCb2XKGEH+EkQe556vVZ26BSyzsh1QGsRqOYAdIYKAV9fLIf+ruuaAPopz/3Ue7cjzhg+eMh86wA6XgESOqjLHCzj4annfs7/UxRzsFIyBHkYgM7tDHTAwL1loEeP5MrMeLEPq9iANz7/+c9vBuNllvJidALTOSam0WG/KQmvhKaZHCp60esB2IZ950r2VB7PDIS+5Qz0beBAv6kG2cM5YFA8yxbDJ1Pu1hfouVlPrVmBDzn6ODAKduB4LwjC61XYqNIGxRig4d4Yxm/pQpfWyXk5S+/fGoBuXWa08HQmn8N5XKsQ8nSCy+Rce9ucfCPjtsuTH8M7swzm/Pm5++C53y2DwdozGD1vQXXkfIFeZgE5zwWk9t3LJQF0a1WPTmD0zAq4Bcc3WaM3taHcdIGbZuuxAPTncvFtvX4fgE7PDrCgM9GvDTLl3Nd2S6pD7JlLAuicu2Xl0qWqEmFmjx1yCXCirzvf6bsFULnvWlCZObaqKHZo2VlyvCwhaxS97h1An/2V6azf+73fuxmz9Dl6TWAXmJbd/FLB5Nv8QHZ33uOZ7NdzVGc7hPee85oqmLCR8Wp872y/dTrP5xRYRzdQfpp+kG8CT712AJ29xc61hvSigiDImufqEVM3PeTnbMC5FlMXnME9z+FL/Ac4DCTjA0tu7rN7dgHo5MkM+GY/FYQEgHvuRdbMCi2VxXafsxrTrQPoeCXQruCTbHfPITDVYIPSrauMtq+603Npue/1fBuzcoU9bi1VFBD8E0/wY9QP3Xzu4PJzPtP2Z007kf9G2xLtSwz/q6IYH9+3fMu3bAZ9/JzXpQF0tnsJEc7B2ZZz13PMymV01ZmZD9Br/9GHChrfV51ifg+doaBQcoCsKbjAvV0LQJ9+Ad+ZrkBvOOfV+na+OyeqZIoW9Ml0/Flp4qV6oC+6PL76MxFBoGDtO8nF/metBTzVKorNlu3Or1mLWbOAllrAOQumPC05ke+x6ljbfp4FoJ9zl67PujcKLAD9wis2s6kJuJm57bAkwAzO1JRTSgCjqMxSwmuWWJkOcgYGZdYheM0IfIpeJc7KfioD6lSSzgwQjqcEvJmyVFYohbLMTIf+rmsB6I9T5poZ6IygwEJK3OzDciq/zPdTHmbJTUp3Edb2YmVtK+GeI/KeeqDP5834KlpzG0BnaDI47R3R2fXC4ngtG30C6AyVlLIf+IEf2ADoAcoB6DI+AejTOTKduLcKoEcrvChjo1HEvZkzpbJFDKsi3MssyGjLgfBc4HAGPRR0ZC5bn1JMsa30vnsNyKhMYBHCZOGk+zn30S1+1j0C6Oi4DaSfA0B3plWNBB/XxgHvzBKj9ntZGYc6F/at/eS3CXQ9dx88l78qGc5BLktGhifnPwOOQ+m9733vZubAbI8eWhJ5371cEkAvgtwzcWLW3sH8XMf3c+l5yOs5pXJK4qF6BJpXBvohFLzt1+wD0J0tnTt0pfSkSwDoVUUoIAfVnpInlwTQgW5sG7YHEHzqB09lkrXitdigC9F37Wl/A85XDt9MRpUZeSgAzMlVD3XyfQYy3WsG+j4HPsd7F0f3hz/84YcPfehDm4FP2cDGoQEIl96V87xn85Q1hw9u7aJ3lr3MqR7fe4YFoP/Khh63XsKdLKySFXuBjGkcqmsWhD2d8PPnmSkZuJGcnvJ7/lxlrhkgdaiMI/8L3DYDAATLkJn7wNF9AHpZeAB451gZevuq9O3ar54zcN9cGw73OfXO1wKgl7gTiP4SADqAURDtBNC1GHIeBqC7T2fjOXT/a8nqCRbSFwDntS/Bz1VioIcVLM5YfhMAACAASURBVCyZ6pzXpQH0Mp7Zbc5BfqXky67n8JqqAaILm4Mfy0wG1JLQ+vNN2dP44ZCLHHqsoiAdgo53TQA9fYEfqPaB9IZzXmjtjCh5D96Q/8Azl1wj0H76m14SQF90+X85YNo98KNkoaoctSUxs9dqbac6SlUsrHV+eBUI+I2qEEp36HX2VsFTZn/vPJ+22QLQz7lL12fdGwUWgH7hFXMIOJAzaDhjKAEEF3CPcc1w5fig0FdKxd8DeAgph309cSurlFOTskihuJZSi2SVKifQ65tW+b1TSTozQBz6+uZ84Qtf2MwEu3JNDnn0ChD0t13XAtAfp8w1AXR8UlYt3snQPTdQQFEs24fzwz4TWU3BwJ+z3+auXj+cSoBnQ2RfpZfNsvG+7du+bTPw3yzffSrfH/v+7Qjmnp+sUQrTcwSgV+ZsAuiM/un4/f7v//4NiA5Arx8iGcNAAZ4bohO3Hd0Bar7/1jLQJ43IW2WTDcBcYBzjhSFeaX8/1wqB7C2QgKw9JEtu13p2L7OUdcFS7oXDuDPCz5W3NVOKRZ9zEjAcp8PqWP65l/fdG4COrjkwt+dTac4ArtxiPbDMQNkya8x0hMr+natH53ZW0VNg16nP6v1keP3hPKf9Qjewh8jkb/7mb97MQN9DHK2H3tMlAfRaEnAICfLKWXSJEreHPu98HZ2TLKRj1Ue99hkLQD+Gorf1nqcAdDq1MYMNzw2gbwfkbOsUuyh2SQDdZ+dArb8wfudoOhRAZ8NUutV76qdOP6U/zKxzOuRzSuEK5tNaqUy0WQXoXgF0dJl6Nr07HZwu2YVunv1973vf5vkFnRcw9VJle7d5dJ71BVJwjuOJW7vYCLPNU0524IUy+bK3zWyEW8v0n7R8yxnos/US2TWz1A4B0L2mioez8iF+rQ1RgNec0X+C42RY7RRmNcV+BsZUMfGpfUCmzRY72zJz1/t3AejaJCYnzHSaqhceoxe7P89Tq618cNt+uNcAoKvu9Vjly6fW8Bz/LwO98sQA9JICnBcAU8OZODPQ7w1Ab88CioHn3/3d370B0vFzgR/8TdrYAdGtyTmvSwPoBRACz/P/zUCcx54luea9wL3KVZsBerUg5KeRVMCfd6h+ul3hIllDnlXi3FnIV1SbVTMfjO8omSFfPPvomGvqCuRt/ajPUcl13g+5PSv2wRbqn+3Za9XleeylgvB3BSXilypdmgWB8zV+5jOf2ehxfA8+B63I2XwQh+7LRZfHuYl8qCIH3U2bB4Ofu8qUfCDtB/a7fVIbTvxdiwk8xs8IWzH41zrvrRMduyFoHi9s2ykLQD9m16/3vBYKLAD9wivpoKm3JUWAI7jSl8CRym0RbJVpNwPXKYtAY0BnxklllbzGACjX4+bQHnrneOSZ+ToPu0MMtqe+vwwQBzFQS5QV5cXMqVuJmUMdewtAf5zi1wTQU5YnkOmuzsEv8+lmpCUFmGJAwbDn7L9Zniglw3yvGejbKzsrQwSgU2w5ySjJAegc40XtTgCdcgVAB56btzPQAVUGg3rXdasAeqU1yd1KJzPGJnBF2Rcg4BnRqOhvBtt0VD8lww75/9wLGZi1rMhoE/gxMzlEgzKgGdKMkxxY16w+csizXeI19wigX4IOPlP0cVnn9nml38j0sjJEHtvztQBgWN3rJdildhQA9BxqnCy1lTAzIgW7lJl46vNeEkCvEoa1AxLNQMtzn4vH0MG50BmBl2YJ1AWgH0PR23rPPgDdHnL+1QOPI4aDkuPw3NcxATiXBNBn33MBSZyDbDGz7z3k2q46kq7r79utL577/NZEAOcnPvGJjYNrts+5VwCdnlmfeEEL5D2dne5uDboA6AVxmsn7MtGO6WV8yFqe8prtzN1TPusS7+VApQPjb3oE2hvOogWg30cG+i5fzHPs6+2AnxncW/DPLLvsZ9+bUz0gObB89lou8LhqG4fw8XaQ5qHtgvYB6PVJNtOJyQ86I93mmOuxakzbgdX3BKALEJOVKjiXPsrXyMfI5nxJAH329i0DnS0wAfSZgW5tDwXqjln3c79n9nx3fgPPP/nJT26AdP6sWhkA0Ku8Yk3OeV0aQJ9Z9tO22WfnkDGVHBcwzWcDoDXjTfvW4NMrGObQ3vDTl7NdSW0GUF4aQJ9rOGl07sQitKyVpVnV2zL6yVb72wB08x+gq/mlAPRFl8d396xoxA9SS0O6W2X4zVVaZcM57yaPp5Pitxl4yA9RJRv6+Ec+8pFNtSczX8BjlbIWgH5OKbw+694osAD0C6xYvVscWgRMQslcr1uCi2LIKUnZI6BkddZ3ggLrNZRaZVkpEsAxnz17GcuQ5Oyq92dC7ppg+rlJCETKmQI0KcrKDAQoK4qyVJaMaLdd1zUBdOtUZJ61n6XRTqXTLI1dP/H6mQCBC6qgUJY5u6882T4AnaMUL1JMRRNWJnHbMAlgFNVdO4GCPU593mPej954x14zA9BlLuIdfDWrPNTz5zUC6HiQggU83wbQgWploNcfJ1pzHgPOGxNA99oAdLyxK6s2AB1vMsjrsWZGf8Yfx4Wfk114h7yj1JsFENUzi2wEGBveVxak+VDgOOcPR5HPrs87BbQWGIwF/O473CPwKNDo0tlNVSjhuGLgFGQl4ArfBhjIPK+MG9mXc+rS93fMXjz3exaA/kWK2nf0iCpr2Of2Wn1M21NmRnFOMAbxPZX8n71kBRLmQGEsFqlP3s/ME3pAWSn7emUeypu7AHTOu5w2Zlnvj5USrlemCG5nZFlYZI19jac5aYAWMwvsFgB0jrv0CAEJ6ZbmSuqTU/jPWesZyLFjes4euh4BhIIPfG8l7Jwb5HXtfWSYOedkVMhSvbXr2N6w53yOpwB0ThhnjHO6qiyXANCPeaZLAuj0dvxlj+NrzkZywHxoBnr3h8YFUJvpIfU0TR4EQh1a3phzs6Ahsuc1lHDPwcuuof8AdrN/yZXOPfpOdonZfj+ll/ExvPea3oPGAkNqjSJgfQLoyrhvZ6AfqnPPIBJn+TGlxQ+ltf0p6ELAKUdw/gN8dcx5xNauRd2tl3A/hEbWgq5UsHAAOZk0e6bXhq+1mq3WZja6n33mzBJPjmVPlfVGX5gZ5BNQnz8f2xZrPv8+AJ0vpGpe7KhsWfLjUtetA+j4QCZqbe5qV4LnnUdl2Dr/Z2Ur6zYrDpyTftYwXnN/6chm54I9zvbBo/QRfgm6yvSL3pM9PHt90zu+53u+5+H7vu/7NvOsAMivB9AynP8zcG7Sv73uc9ERDdvvu+wKf6er1EaKLM3vSucuu7VABfvn0r3mZyVS8lxSBxvQzLajB+FJ+mm+c+DhqddLAein3ve+96OlrPMC7WsdayantQQw0DGbz7yrqu2lM9AvSYv52fdGFzKwQAgymk+VDkdv5utpH7CFCzDhe3jssufJ/eQp2c+HFN6Un9HMl1SJ+IktLQD9Wpy6vucWKbAA9AusCmUlwHuCSZU1JqAMAgwgTDkh7Opta2bIdtgBknqPCKQyzLyPw7iSKxyFhKUBXHpuZsMFSHHUR3KOcyrXL36WcKcwVRKG4tSz78uuuyaALlvCehlA3GmIHkWM8SaKXaVrmwvOYOCcE0BnbHYAAwcyhrcDM/BiWWoO2Qzll4oAZjBUDjsAvQx09KtFAt6Z++21ZaBfCkAvOzsAPSfZ5O0p8+yDlLyXBNBnCwFyVSSzwALKI/6ux14Zu4zDInADvU7dv/ven7GLf8m9lFrAUOAUx6YIYf2elavGywWwkPev/XrrAPoMWNl2fJc5xuk7ARrl/vGL4ay8hZYTh/DpdALZG4BajhODoZcj2GdNx1ntXTjW7OtTr10AunO385FO4twjJ5wjEwjjVObg64y0XyvfzAlRz1k6z3T+nnrf53i/Z0m+mKez/JYBdE4+ADrn7y0C6I+VLT/Hej33MxaA/jjFZulQdlylLwWc+t8hF/lQaxjnd/o6mpMFBXuw1cowO7SHN7lWn0oyaAZj3GsGOpt5Bipk+5qBCi5nAhk7K5BNPV6Qz7qeR4HkeAD6dgY68DwAPWD0OQB6pYnLJizw7dwZdsABFXkAbPwstWDw/W8dQE9vZAPVJsGempm9s6yrvZg9st0Tfbv12lM9z/EMPaLgQnYK+VWbnebZ2/yU9lgLQH/e/rcv2ej2TK3DClzCB9O/OOWuc6vg8s6tc/kbSzyi45MXnQX2uID8hu+l5xmA03R/8z0lELH5C5KnN3z605/ejE996lMb4LuqDugvG/SjH/3opnrCbJ8waR8gH2heIJB5l9z19wJpzOye+MC9LQD9hzZVUM9dwv15u/X4V+MFa7odKMOWJpsFE+EpgRFV9KFP7QrqfC0A+r3RhYyeLfv8bE3hRdav5CS+y9r+7qvMRJbiCwMvkLFm9ko8wdcomKIKLuR+1wLQj9+T6533T4EFoJ95DRkrE+gk2KZjgNEiupliSAnN+VuEZ1F1HCE5biiQKTMEXMaImbJY6Q6OQyC6nheEnetcSu2ZybT34zx7ZaRki04AzvM65A3OkxQ74O2u65oAOiNe9KbMZ0EPZZ84aE69KNozm2X+jI/OCaBTnALDKfC7ei0zXoCN1oNTsD5jLwXoVQqSIygAvWxea4BnGgHofl8A+he586kM9Amgz/KUk7erlID/KXxkV+OlMtC3S9vPzMUZWT+BF3I0vr+0HJ1lGCmvnRmUYzKw4ZwoQx4tKckMnnOAhafKp0u/fwHov/pO1QdBZVWXYPBU9YQjdGb1MKiU/VO9AehSv91Dsx0vvaa7Pt9+4EgrK5vzQlYGpxIdKMeu56gKjSwUulAVas4BqOwC0J0vORDpYTMwYcoKa1G2hnOSntIZ6VydZVFnMNItZKDHK2WWzbKHdLLO1VvJQK9vXwB67Ur26YbX5O8JdPp5Zg5f8z76rgWgP071CcKQP7PFy6HAH92njJ8ACiAF4KpymZXFFbxnHBp0ChwAuhtk0JQ39wigk3VoPAOl2WwCFtjPdDdXGa9svoaAx+jJyXdpPe0l9uklv3MGQtEjykAX+K1FwDaAvt0Dc9+92Sud4RzV9NqG8/ucl71V9iy/SaARnnnLAPoMurSPZjavPSbg3yA3Cm6wVrN6wPy5fdjnbp9pj5U1T17xCQjEq0LQ9swfduqZuAD05+0q55s93xC4XUUKvsqCy/kVydoG3bpknc6tc8hefDV7QbuHWZnOfZY04sys+lSlp50L+GpX5uzzqHOdV+/LtObjywfBzkmWAbVm+4RJ+wIAvdeedo6SiYb1fuxC91pImcnT9BeftwD0+wfQJWM0+JMKRLGPv+VbvmXTDogPOfvU/BYA9HuiC1s7X6qf4STsC+f3dsa4s9bYF0zk7O8z+mz0YL+oSCABw+AjpV8b07e/APTrnBHrW26TAgtAf+a6TIMkJ655OkIBSEVyU1qAIIw7s9elEBFGlQEF3NS708y5lRFIQFaeDLAys5oJNpGJnMcchzKxDZ8x+1JNx3kR5OdQeJ9JvoNeTmmmvBUNFZjEmc1BXvnCACTPug9AuiaAbp0+97nPbUqLCnyot7GDZq7HMbSfxuF2hDjQoF63FG0GD7oUSPEY4feVcPddKej7+o8xXIA0Bh7MGbirbMxBDHDCixgI7b3ZS5FRaA1m2faZjT6VDMaDNTT0Byxq38xw0X/SwH+3ltEZUHyJDHQBEvWfZEjXn6rsyZatrC2yj4JWxCT5Z/++RAl3juucd+5HVQKl/cmWAirww+SPfe0PTmDRJ9/qXgPMyRBZNWXX2GMpte7bGZK8f/KDn3iBs6kybozvbcfZqZ9/6vvt54wd61Zmn5nhl3PBOtaD8Z4yEfbRJ8dS/Si1HghAZwjTCTg+ypDsfMEr73//+zcD7+xqxXHq2pz7/c6fygniSftVWwkZ6PShns8ZNSvyyDiuxK99cWrJ+l0AOkdeJSwDFR4ryw3goq9URl9QTk7JQwGzSVt8UODSY9lhE4Tfzg4rY+XQfqL71vTWAHROhckHdKAypvbpQOfm212fhzcmv1j7KhEcmnl87ntdAPq5Kfqlz3NuO6Oc22V21GMwHUqGx+zhPTM7jr2zewLQJ8BKhxSQM8GbdBFnW+08yK4cg2wM9gdHH/kq+HzusWNp+JbeR46jea04sp0mgA5IZ9flQzg0A32WJnaW13bMfGglh0PXgi1b+VF6fhUA3etbBtDTC+mGgMdaJJgD1czWp9faa/t0hW3fxfSJzUDg/BVeTw93zjn36GX0IHMVBNmWQNlTW1ItAP3QHfPF19mjM0NZafRkML5Ih3Q2lelttlb5evxvOxt6u6/0tg7r96mrTl2W7ekc40fFs87QzlJ8Wnl3PFQyDX/EIZmzz6POdV7tedn8BprzHTY8b/tNJSvl2wVE0yGy5dB/yuQZgGBta4eXnfjYU20HLDsHBNsYrpcC0OkFZDkbX9u9BhCP79uZXwl3gXSrhPvjPMv3yTcdjgA0LXiKfQR8FWTPN3dIi8TXkoF+b3QhCws0ZVcUHEOGqE5BNpAR1pQPrFYbuySZfZUeUE91n89WmS3qnM/OantOYEXXAtCvc0asb7lNCiwA/RnrMgEFB0gZwJQcyl5ZYADgMmAr49fscKoPU4c/R5/ssFkuk8ET+EpIFl09+3v5TO+ZwDulEnhqFElG0Z1Z62UUn1Iq6xlke/ZLCfVAIwcGxa+IOQ5ykXIGxckzer59/U6vCaDPzEBrxQlkUGpznOeMeC5hcp7XV31mAHMYl3nnkKvcyjzstr9vH4DO4C1i3CFMQQ8snp8DcAywcMDOFgLPfb5zvH5fRLU1oGA3AEqG/bcA9C9Sf18GugCdgiXQEJBlb5rRdipVGeVk4YyAZny/BIDOqVaUPUWRk0BwBLkqU7FRGTjG6ktldTtLatmBtpVzN1NkKbb2HPlX9jwg/dTLmtV+guE8nRq3kBGLLjlJ3V+VXMxAytcMoFuL9AszQzjAgQE0y6vW15JxY78VSUzO0RXoBrcAKu7jV89bwAsnmnO1nnzWPqCELjMj5u0NYIpntjdOzbjfl4FO5+iMrLy579vOQJ+G6MzcOaZPozO/nobm7f7K6QSVOy5ob2bLO+umw/MYuXFrALr7qTSsmR5sbEfMH/Os53gP/YkOXrnuAASOyZeq1rMA9HOs7OOfMQF0+kZlaMmyAHRzADq58NYAdDpjZzi60MfIecFhANZK15KnM3Bo2j30tgIK6afJ5H1lKy+36vf3ydtyPL+FtREkLAPdXDbaYzbgrqeuekOZkGz5hrPrnBedCA+xN4AuVY3AQ28ZQKfTp0fRE9Pv6dEFqJgrtZ7TfVYxyvZPtykAz/o9Bpino2z3W/e7fV3gGHkn6K3KMWRhvqtj9dMFoD9vVxWoGi8Icq/iIxs0+Wy/lpxj5sPK10OnwS/WsxZGM3izajvxS8FQsx1A5cbN7qXvxb+zakJ+KToT3uEPBJ6zhac+fmiQz/OodZlXA4h7RjR3/jkHDbIze4I9I+jOcObl4zPPTGH7LP/LrGYnCGGf3CWvs/nRP1CfDH0JAN29VhXDuaT/eaP1z4deFRo+0FOv19gDHZZQYAy/AX5zXuIPtgjgtcCMZP92daNJ19cCoN8bXWbLndob2afWo0qDZvpa+vO+aoPkRHzATpFUVGJR7THM/OQwKv7R6RddAPqp0ma9/54psAD0Z6zeNOIpG9OhPUEiQA0Q2GDQ5fBklDrwA2mAIQEglNLZZ3pmtfueogEZPoHpBJ7XlSlMqeCIMRgiU+GlZBUxyoDZVZL7GeS42EvRsmg5ynyRcmZZ1iLlDErzLGW464auCaBTflPyZNBnmDAcrX1ly44tMbWrtJrPdsAB/jiNGTcO0X3O2X0AeoEZAJf6n+Kz7cPY95W1S8m2Hr7zpRxY9mWlH3s+jjnDGhRkUM+syv8uAP2Lu2cfgC5AInAK3aKrmdHRZQ2SeRSs2V+PwfsSADoDLDlCbmqxYAgAYHwBpA0yud7GL1VFAb0C+xnUk845DdCR/LP/DH8/9XLGFFhAUS/S/9zZQsfe5zSo0ahKLGZgxGsG0K3FzBiyPgIqnJMMKGc7eU/u5vgw4+cMockvePyWLzxXEIlZ5YECSRj9jHzOOnI7MN3ZRD/Q712lEPsinerYLN9dALp7cDY23Mus2BJt/X1WtWB8dkY+tzpC+meVP8jqqYOSwVWm8drpqC7QsGDKgPVj9ZBbA9DxxsxeSy9Eg+fS+RL7Am9OgF8wC13EOEergWPueQHox1DtsPc8F0CXPXcOnfmeMtDxHxs53azWV2Z7ucBwjtzAFufC7N9MtpaFSCfN/n2p4MfDuON2XpUcF5xWKw5rEoAu+3wbQD+0elqlhK2zNeO4p8uap71wDmoEwPlc9945iHfeMoDO5gk0n/2j6foFF9IB+IfSZewdtk+VHmaw4nbFtRnMkr1grgIAAKzqX/nDpt7OV1GfbfqaPcxZ72/HXAtAfx7VtjOP8Ur+RfySDj5bFtlT6bCB1vEL38+sAhK/5DeaoPnkFzKibONA03jInq4aFb9mfjS2DZuGLuXn6T89VEY9j1qXeTUQq71Jb2DrSCAyT8CbP/eQkvXoVZn7fKnZivtaSc7ABnvUa32/9X4pAB2QX0VXftXPfOYzm4H/8qXigapvsnVPvV4bgG6P2z9V1VS5blZpsZ9kL8tcFpwR8GretY9eA4B+j3Sxj1Wn0NKOzEg2krkwkSoJkMsFvu2ThTNYif5nj6nyQC+sgluVOWsVPO3VBaCfKm3W+++ZAgtAf2L1JmA5Qe16ehW9U79fpVE4ujPyKYM5eykiDH4ZSUrPVbaqckg5SM2z9KjvylHq4CNEG74nkJaSmqOUQeTzRfeaK+kdILp9SM6o4pdi6LIcAd711+RMicZmmWUf/ehHNwf+LNW7z0F+TQCdg6AyQwyRMtApHLP/9rmdujNgwtpXhmdfVss+AB1PZtj6PPcbSDD5g2KNx7zWe3LaH1OedpvvHst6fcowCmgqoEVJMkENZbWUaUzRLuAgoKXvXyXcv39TLtlAz4AJa8xZKfqZTNGT+NOf/vRmZuzOa7usX8ZZJf9lDNsPOW3wzex1Vtkx8hToU9CM9x1SYmqbl8hkMtraUhTxheF3MsVzlbX6WK+fa8pESjE5T95xdBUVanZv9XlGv6ooHOtwms/FeP+e7/mezWBsVS48AP3U/oSXpCEA3Zkwz4UcKpf83kt+9tQ9ODQq628G7MooKKug3n+cnzNjw7lQmUznZfIP37Set5St0TPTeezTWt/k1DOTNckAsokRV9Y9R4p+bkYl6+sVfMxa7QLQ7c3ORzP5FaA/g8zoJWVYVaGlbPCnQP1k6HQ6BiDRB4sez1mGLjklvXfKSQCd85m85eycGUPHBFO+FIA+M2PwAkeCQR++5YuDo+w6MxvAeWPYuy9x7QPQ8UrBhdOBQlc69drX/33aQPuqntjzOdXxAZ1bewdBcbNHNn0jgJUD+lqXs7RsW3KMzK6EOx2mLPSZgf4WAPR5ppFf9C8DcFNvR7M9UsYL/a/MOOvutfVtxI9VwMKnBT/WD/1Wq6wdy4dPVQLa9//H/jfluH1U4L9zBHAOQP/rf/2vb86MQxyy87n29fa1d6f+calWWM7+yh6b8VJ64b7MLOdMWZz2L30Y8IA3O8/N9CkyRhasTL5buVpra1rbIz8HpgvQnRmsEjl6Ls/hf1XMK9jusco1VcObvrEqS/BNoaHvap+zwdg2tV+ilwDC7Fv7t0DmMkmfsve36b0A9NM4kN8k0HzaGc6uGRRfCxr7C1gTv8zMxxIuqnbkzrb5hZyh06bX4Rc/FyRKr8/3ZHYmVEHQz/meOtufyy+nUeu0d7dHyxJny6kAgNbpC7OyH53Mvuj5S8Qy50/0/GRre4zfg08yH9i+wKXps5ntSa3xSwDozvr83mRILcsC0NPz+EHS8RaA/iWenLqW/UQ/Tk9G1/YeXx6/Cb86vTR7cN/5eM8A+j3TRVWKgkic5QWw8SnUA127Pnv2EFk4Aw/pOZ/61Kc2g7ygW+ONkjDoOBJ36OZdC0A/7QxY775vCiwA/Yn1KxKPoACGz7KiRcdVPqz/cUwl2AixWbqbwkcwUf4q20cZpWzOSEu/E4r+5yDLMeo105HuO2W5M1ZSjhwQHHY5TQPoy0p2P/7m/xTfnKn7SrZcms2nwsY5wikq0opDbJYsBd4VaYWGZX3ty6R6SQA9Jx/6VWbIfA6Aea6Jtc2I4TgP9NwH1O8D0BnUAXWcUfHi9n3jpUBQ97ALaD+Uf6Zy4z397ucZVPJYv1mvYYyJugcimTmI8JBADDyWs4PjI4cBBWGCGQtA3w2g5/S39wIvzNMwy5lCdlqPSvl5DSXsJTLQGWAcA2QBRbGIbLKG8QV4MwO5Mhb3tYU4lJ+PeR2ZkSMTD8sOElBkdm+MRPzLcLQOhv166rUNoJfF4+wp64Bi/hTwd+p9HPN+jrfK27Wf67t4zOfdwnuq5JDuAczlYDHjC84RMtxzFi2MP2p3IkLZ/8ok4qRkAOEdgXxl6ZpvAUSnM2XU06ECVMhwz5lTiOyvFL1nKzOfzM8J64wFoHOsOb+8fp4hh67vLgCdvpUji1PL2dcZOfcH3W1mqntNZ+RTDop0IvKAjpeeNysMVOqSbkpP6j3OzVmGNd1vBlhOfaFS9IfywUsB6BxBtUsiu6tUZJ1u+bLWtW4y45nKj06HxDWfYR+Ajk/qeUdPKtjwHJUr7I/K2ePRmflUWwIyjyzYdU3HDz4o4JYT+hYAdNWnZJEZAejksWAXALpKPmbgUfKBHD71uvUM9GlPy2osMAq90s/oaHiuswp9Al7okLMnLhu2ADF2dQGF3l85avMhzsRTaX/u928HoU57aJedNP9+yM/4s3LBBXg4Z9AbgG5MAP05gfb7AHR7Pv3DGV51vHNXfbL22Xxm31mG7L6z7p4B9NnGBXheBavWlwwi+6te0SbBHAAAIABJREFUZa7libPIWtAHCsCrPU3zDIDazkDPZqj9oO8BimbP0ONmSz66kLPGugMCyUX2obU6ps3MAtBPk0LbJf9r0VZiUIkJeKG2kPik/WsvT/5I5553tS3X/E5/zZ/qZ3xD1+M/mIGHbLt0EWdnQaH8UPck4yefsl+qrkUeFxBrpgMlx8kutgybpkp0bDnn5OxDXwBLQQnOVnvfPAH57TWZFQFmyzty8iUA9DLBawNY5q3Z8yaz+EGqjMi/dOr1WjLQyeKqfdALgedVR/X3AqPsp4LO+dcPCay/ZwD9numiQqRACINMrooMuWsNVd8zH2pLxB8lLHzv937vg0FnmAkCBQo6l7cBdL6AxqxaQjeflQ1KHDDzUbHV6PJsgGQUmRcvmmcr4mNa3p0qC9b7FwX2UWAB6E/wRw47ygjlsV52QLbZf3L+7ACqPxDFMqWH4pOzJPA8hydFMSepmXKas5MwJDzqLxRQzygBDOVI9/eipt33dKASWmUHu4eMJ46Gyr8e25v7HFusbMcy7YqyYtwHhDjwgVwOCT3Q3fshkesvCaAXFOE+Ky1rPke2yaR7QRCVLK0n7j4n/T4AHRBRVCc65/Dczmjv74wo/Dl7wR7DF2UgTadqBtd2X63Hsku2S/8CYWQal6FWhDujo/YJ5gWgf3G1DinhzljhqCyLG21naTCGWIEjlRkO9KCIvQSAvq+EO/AcXwDdGOiVBju3M+/Q/YBm5Lp7JrvqXWUOBMW/9ug5S7hPAJ2ROp1jzoacFeeWXYfSZd/rgJllojH2q7BybInqc9zTqZ/BqMmpxLCoNyGZxiAu89q6JNfwQ5npZvswx4jXBdqhV+tJH9h3Tpz6HIe+v56pZR7MzImZXc1YrLIOMHICKgwusokz1v7gXBEsYF93XhwKErvvXQA6+hd045ysNPt2gInvyhHd/zoj991HgQTOM2ufI5PeOcF0+kUBhl7b+ene0wHMZQw5v8v6Ss5xRKGb+dD98lIAOn6uJYiACetjMMhv+ao6VDp9YB8ePbbf66nPuw9Az1k7Hbb45RxZlniwAF70mMGz6QnJt13PyE6I79k/BdvYJ7cAoJf56b783P61d3P2mp3nOYIPdXrtW/dbB9CnPV1rDjQSGFbWoVmQYL3N2c3pIva/7BhBsWxD+ypbmx7vfDPI/ALHyp4+db9c8/27Kjht20UTLH3s5/n6qc/1M9mZHi+jqeAs3w843wbQn5PRvw9AZ9MX4G99c9aSN+e86IHJMHNZ1E8FAtwrgG7dpjy1R8rcdEYmN+0bOiOHuNlatF/yIVRxbvpYZhC7dZpBGpO/pj+HjlJ5bvIPv+Vwdz+tBR2NX8egU02/z6Hg6ALQT9s91qqKlmRBvkUBu1PPth4BIs6t2Q/9MTmDJ13ThzP5Kr2uM6AADO8jy9PlyfhKuOPZ2arntCe/7runfk+nLwDQvpi9yD1/Oj165dOlN83KefZuNi/6zwDDqtkFyD/2pL6jku1mgFYVdPz+EgB6iQTufyYSqMSHDtmveEPmtIBElZ1OvV4LgE4GVwHV2vOpOwuA6HipoBf2MtoZzoNtGf8YPe8ZQL9nuuB9GeKqftKfk8H8D3AFSSTPwRemHBLo+8lPfnJTgZI8qjKMWWCKvWVMHY1syC9lpkNW6dP+XAD6qdJovf+WKbAA9CdWhxJZ9CyAoT5tlIuibc1FXVIQy97IKBThVeRk2cGME+/LQe57ypo1U0hzrMxscX+fUUMUC5FIlbRr9vcZUTijeRmsgQ0ALQKx7zrUgXpupi7zhPLC4STCSglpBmC9IzkaOa0rgVg2zFPG1UsB6JTQAisotx//+Mc3/djM53CWzTWY5ZUPUYC8dx+ATpFiyIoCo6BmXG/f9+T7XVnhz+GVWa52GmIU/KLtzI9lo/seylElHu0FEb0cdA537wOS4iHPF4AQ4NZ9rgz0xzPQgVbAb45fRm2Rg+YZ2VzLiZxQgOB6XXKMvgSA7vsrbU1RnFk305FETjPSK7f8HN4912s5EezNyulNING9lVEDHKyKwjnKAG8D6DnIzM6M6OJ8u7ULHWqR4bycfbFv7V4PvZ/tUnyAg/iWbMyZAozT89sAjNfeha6C59t7dI8AdPuw8od4/RaqCpAhZZ5wmiibqrqFmbwvSxqv1z+a7lK1GjOalLHi3ALCcDR57mNKle8C0Mm2GfFdaxzn5Hak9IzoP/SMnD0I6XKtKb2TM4QjejtDZe5XP8/vmv1O7Y/Z36xSbbUyeUqf8tkvBaAXNFKbi3RffH7L1wykwMd4OGfwSwZqOZsLLuM0EaRlDuAqa77A33OA/fZIpbbZHXS2HDl4uuCx7bYwc317vX1CVlTylMP/FgB0OkZ6p5/jU3ZewLAZD1QlA1+cet06gD7tafaR88y5Rq5VTaxA6cA051NAMJ7gBK6ktt/LTkfHaMvRB2AJpL2FALHnrO12Od1pC/W8/W2WRZ72U0DqY3/rf3T3+u2ykyuZ614B6A0y6lC7sufcB6CTAQUwc+AX+ODnc17u+TG78anvuGcAPdloFggro4zDnQyqfD3whP5ijyn5an2nzjx1h219YPv37dYAjwV/5CsDpLsnwx4uG57et92LtwoSdLpDdBJrugD0pzh7//8Da810rBJy2KIzA9h6VnFJwEUVC/zNeT7bf/W7b55BnbNneS1ZAu8LwLfu/A0NZ/us2JJOfyh/nEad87176vd0l/p7Cwyrr3z6wEyySv9Fx85Hs/08k6xmYMs8B7b3ak9k3wS2mvkcSmJyZr8EgO5spwsaJRJUTQPv8AvTR9n92b/8e6derwVAnyXw7d/ZAz0bxLqiX37RQ0vg3zOAfs90sYYAbkC3PVFlOTIReB42cmiSywy2Y6d813d918N3f/d3b9pGtufp1QD0KuhOAJ2vdyZ2BKAD0ReAfqokWu+/dQosAP2JFaoMDoelLAIKjiG7a2bbTmXfwU7oTEdOv1eu3XtnH3VObp/foBgwKBiZPieQm1CaQs/7KqvEecTZavjbzIrPScWo4mCeAHoAvfmlHA0M9zKrZm9Lxn1AZ5FQZYseGq2+D0CnMKSco/euDGrAcQ58RkL9TrdLpM8e6NsAun5y3/qt37rpK3cOZ9mpwmUfgM4BVU8VChal3mF9buB/+xko75Wl9XM8jH9nz7ay3TnbZibfdq/gysTgoxxznGyez55szMCRfQA68B1dDGDrLlAGXwRwPdYL7NS12/V+DgpGr/1EISr7QCk/SpCAGXNBPUATxlfXvgx0gFuRqgAsoEVBP7PcqjWrDBnndj3VzN73EgA62VIgFLpUEl3mU6WYzYAlTryXzAy0fgVCMa5nb3jrVsl5+7Iz5hxlgLcB9An84RP0ETjhnLi1y/OXmUBOFTD2nGzjW3imMgcYeTOozhmGV+sJTh6XNSzbujPROuFvw+tnOXfOk4L6aiVDhnmPz6skI3l1KNB7Ks2mw7PAEQ6TQOOy49yf8x+/e4ZK9TIcGXv2s9k50dlMthc1XZn1zjHy/hBAYBeATs5yPHNCm60FvnsMQD+URtPxPIEmsqCqAtYzh6S5cvDplbN8ZgGU9MUJPHtt5x6aBqZ3zndu7Qum3AWg+x4OPQ4tc21dOgOjhfucvVXLntl+3TbtPHOZx/SEAGDnzS1fZWxVKYgug3fJ0kOdHed+vn0Z6OTmzOAVNGWcQ2/17J2z7JsCgs30iTIY6DC7rtleBB+UKZezt3PxpXqgJzcEMZHF5LfhbK9aiJn8zc47RyDFrQDoyTLyvRY+ZjZHLZY425xR6JPDLcCbjpqew84LEKBbFkRmdlZkN7JN6CfpcTkAzf63LdcuAbq4z9kreJ7nsxwvvt4usV6QwGNVuLazOudrHsv4fOpvge7Wor7YZGmZn/Snb//2b38UQD9UDu0D0PF6wZ/OHfvU8PMtXPcMoE/9IIc7pzu7tow1MlgrPLqLmax/bo/7Q9cpPseTBcCwSwF0bLLsfbqIjDWD/tB+fU5rwXsC0PkJZc4azgJXMmk+h3NjtijJF2j2vtqqnSOIeq7prIBFNlivgF6vSz+Ybfz8PAM4ZhIPPpjtAGaVMDxQUKgz3DnmrCSnohGAiN7aGbFdDfFQfnyp123r93RW/hF2d0HyzsPpNyaHk9UTUKa7dT7ySaFLftz6Hz9VZWPSob1ZALN2cZWKdp8vAaDjiXxHzqjK3JvRJf6jS2aHockhJcj38cA+AB1ts53obQUfk13zmroF/b52qdPXdmk+xC+1NyP7C1Y04xV+A8OZyw/ORvb7Idc9A+j3SJdkh3MTwG3Q3WrDhif5VfOtHiobZxAm35LPBaJLRsjfTqbzO+YnmEHU+dtry0K/L2FKcPTKQD9kN63X3CsFFoD+xMo5TCsZ6TDvEGf053Ce4KpDnaMpwVb/80o3BvhRABirZVtwHFGe6nHKIVt/W4bmzNiYxrF7o2xm8M0+mbM/ZqWRKEjuiYOCwcrZcAul7gjenEz1KOY85zDOWW4OxKkE7SEbbx+AzgjhxDLQZVdJeIdBJU04Pov82nYoLgD9kBXZ/RqHb6CsnxlTeNo+pNxVnhfP5gyYjn4H+syMnn2DASuMTQETDM+qLmyXrt0HoOO7StszKnYp6/ijygmVty/i+jQK7X/3JQF0e6QIRxkjGbkZut1ZJcgL7BFI0kC/lwDQ0QUvuVfypWhc4LTnyplXTzHyMVD6Eo7WfavIqAaYVZ540o+RUxADw2f2gDuVryaAToEOhLa/GFgMdVGolPVbu+qjac9xvN1bZkIGUo6kyidyHDBOgKgFgJgn8JmewJh3nmU0m/GQ4BkBRPbrdHpV/t/7K+ON5+uJ/pxyrcfywyz16bkmr89KIp4XOGK47/QhelVBjRwD6BYI4FkLhnF29B4zHom/9+3vawPogSjWu/7A6OBMon/SF2d/Ug6Zzhn6aNl2+H8CV7X7IZM5Rjs7nVOzlzvdJt11nxG+C0BHezIikNC9lnU0g1nKyO5Z5jNtByVO3prAaaVhKw97LA9e430zYIANkM3gufc97yXvbR+Ajg9nUHD8Yt+cepExzlfD/pylQ/F6fE/v23VNGwgflDlbudGXBtBnb2n6RtVvyHe6k/PUTC4lh+3jU69bAtCdaQCU2ZqMHKucPQdgZxr7FC2cRVPPxx/RJXB66vfsw4LEnCWdY3SU9DozuVbG2gTkzq3bkU9TL64kuhmfxreV2n4ss3wGyFfCd2aGbgPvE6DcB8pvf4bvpg8H5FiDglnsfQC6Eu7mehs/h14LQD91Nz///db4MQBdxpq9l88KoFMguDkA/Tmg26F3N3lyVpAAyLLxq8I4AXRgacFmrxVAd+6nuwsk67LHppwgO0qsof9dC0C3f+lWBjldD2UzHaYKH8la55hzd1dFDM+3XcI9HTz/Hx2X3ZJflMzEC4agCt8VsHMoSHQon176den2Zj7Jzi42T75fz56dQy9H5/YPOU2XcP55Xb6w5njJusyKo4c81y0C6Ph+9m9XpYY9ZnYVYAPYEwRk8C3NZ3/OeRWd9gHoVZhld9InClp4THfLfqZ78NvQ+azRtS56Vy1n8cxs7Tbb3fAjPbcV4D0D6PdGlxl448wEcBtsioKwyV28n3/7UNk4dcIAdCC6aiOzZzk+r7LfTKIj650NtRWm+3ZmbFeUWT3Qr7Xz1/dciwILQH+C0rMc0ey152DK0TgjdfxcNlcCY2bXzFLbBE1ZnBTH2UuCohhYTEEK5GVkTIE6e1hQeB3+lUOaYHoZoWZOO0CRQfnIUWY+RuE4B7OWjVBGAmFOWaRYV7KYw62IP4DXoaWE9wHojBgHQn2/dmXecepEM2uRo4ayOq8FoJ/GDQzFjAk/l61ir1AOZI8DwGfPtumABg7MQJT4yGw/Bj5y8lMIAiAPzUCneGbguIddWYz4g1Jjv5IJOS4OVWyOpeKlAfSMWXtyOmpmaTAOEXuu9hKcyQ20ewkAvd5uHDh4QXsIEdbAtxlIAfip7HNRxdeUiehI5slcMwD80RI90V20da0Vygx05px6bQPoZYhWuYEDQ3+l6ew59TvP9f7OWLJgnrHn+vxLfs48z2cA0bYsnNkcjPECeZxNlVoGiM5gOUFoziSlmekYfQYa5XAJuHC2+htnwDHlzo+h0cyMdn/2I74H+k8gggOi8rzuN8ORPPXaBiexfWLPuKpeg2fRzHCOk8fxzL4qBdcE0CeY4nkqV2hfBkIBPSv9XcWFwEKyoL6hnEjxgTMBL1WZgHOyLEmyLb0GoCe7P5rtkym7AHTfWXYxvdX6lHU05ai/lZXRfIhjdIJF6DUrKx3Df9d8zwzqqVyu+aWqZOwD0PFHwaTTIXmOe8VfOXrwnqCLKg3h0fYyWbjrig/8nxNnlom9hRLuzu1K4numKiXYi3Sg2o3Mn7dtiWN48xYA9AmYsUkLjDanj6MJx1vnEVlcgJ55u1RvZ6TXV9bVjFfSlXxeQaplo0fn2Tv3mHLkh66F+6v9Dn/BrNJEL94Gx/t9nu39nGzz3ZPf+717mrr31CW2/7/9v8DW+mIHfPk7+m0D6D7vObrwAtAP5ZrzvW4C6Oi/nYFO77G2ZM3MQOcTmtVrzndHX15pwZkzWzCQiwU/2fNloLMzZ9DWoefOPWWg29+7enjPvTp79vr5mgB6GclkK3sZeG7GR+6Dn5LNUOA5nW87iGfKq+3WAPlPpv8PsFwVGjKz8twB6AWMXtqXcs49kJ6Sjg/MrC0TkLgAO/pzfi5zAYto6jypjRe7pFL2Zrp7JZbto+yAQ1ty3iKADpQDlgf8BgabnVXppXiO3PjoRz+6CbSYrWCec1613vsAdDJ1+hqqALbdAm36BdnVBStZ02td9CN2msH/JiibfWymF8Vnfm4vH1pd8J4B9Hujy5SnKoB853d+52aQB3yX1o4voPXkJzlUNs5zhhwqu722efFqFVWr/Dp1y3wJ5ll9BE6yMtCvtdvX97wEBRaA/gTVZ4mLGQHIGTBLSqfUmSnFHeL7FBjKYc5eh1qOADMnE6WUw9cB91ik6vatT+PBQV/GpXmWVCZci/IHRG/3CLsWI85ebkBPBz2HfwolpZLDyYEALDA7KAK8Di0nvg9ALzNolgJ/TOni6KocLNrVt5DyOq+nAHT9z5Vxn5nr0wHylHNkOlIeK/k3I5f7f87a7VLijNeU+IA6hgt6vVQJd461Aklm70iZEgGHZuB34OHsOesQp3Q38FL9MfFLADB+KoK6iN3WcV8GOgVzloreBaBz2AVMUXAq73sozx67Bw8B0Blb5EnBKLIY48FKuFe+i8FepG8l3JVUA+ROxW462d0DGpZt1L42k2UvAaDPnmN4IkeArNWZDei5aulgDSsHPctaH7s2+943A7Xsv8pt2Zf1oTNzLrcPGI4F/xyqMO+7h20APePQbM0YgZxuFON1HU+BqVM4A8msMr9mCWM6QbLL32eWbiVuyTGgZwE6+HU64BnOQGn85LPSA4BWBfiYy/wLnG7P+7zZP/vU0u5kxgQL6EAB5VMH4iDq8p2et33pXpOneHM6VmbAFFlWpRgyvsxPehWZN2m2ra/1nNcC0NFllrK2ZvUKRRf/IyM4kmf/cmdR5RU90zaAXnY2GhVY5vOc/RwJHHaBTM2zVNsuB9QuAN160l1rWYR/HgvGoJOkQzWn152jTPjxu/PtvHMfgF57gFlmP946lUL0oZy9goRnqyl8msOUA3XXNTMn3GsgPNnyUgD6dEbRq1VxMeixBcB41vQuc5noZNI52rC8BIDeWqB9wQw51fBYuiC5M9uU+Z+9TodhS1eSNt08vWwGyDo7y1g1A9CrQOJ76p3rddnM5lqXmH3XbMF1TvsXLxb0WwBp7Xiq1LR9/k9QPRrO9huzEsy2vfHY/+yZ7XN6+3W9Zgaw+c7eJ3hK/3PtxswBrM/Z+7cIoE+bZeoX2zS75xLuM6lCW5tPf/rTD5/61Kc2wEngj/VlC7PlzAXf5SCvnPt2MOoufWDKvuRBfO5+0l/QVXloAZ0CjKrMQC7SZcokFej+2nug23szuWburekT2g4QuxaATpZVfdNZLOic3WwmD/KD1EPZmS7Q9ZiL3s5WIc+dl50T+EPQdsHbnj1f6zmq4Rxzr4e+Z8oae6Gzycw/tX1uOQ/tL3uSvW2edr3zpH3DLzAD3OkR6VTOuGzFqlI9VW3r1gD0Egn4g+lSnrf2pGa82R7hj/jQhz708OEPf3iTIDOTVQ4NvJlrug9At2cfq6Kw/T0zGImf5mMf+9hm4ONLXhMDQCcBFwY6ziQ6tnCtEaryQy86tI3QvQHo90yXbQD9O77jO94B0At84KucOMlz/IHtowmgC3Kb5/j0AU1e95qqwqXHdu6zbxaAfsndvj77pSmwAPQnVmA6ajgjiy7nEMnAL4o0Z0BO5zI4dn3FuQH0KfAYLRSyyplShCutwSGRsxIgmEJwzf7n7jXgwExxDjRi6HWvXjd7e0zg9FAFeh+A7qDJyd7nTWdDa8cJU6lTCmrRn7MfiNfuA9CB542A1F3Rutt/n2tb4MF0skzne2VxzQ6zerfPygiUTArVawTQKduMMXPlHUU4W+cMMdF6tVeodH9rvQ9AR8vtTLnHnApVLGDYUG6AG8Y5MoX3iax9ADqluUjxeqDPSg54jJxgJDfqKUymeY6iHH3OLNXm/2UMkDlFkKP7LQDo06lEvuTcFqw0HZgFytSftLXmYDoVPHxs3VJeZ4l591erEADelAXuqyAQhiO65ww+VZlYAPqpFHz6/QHIlde2V2aJW/pF2QhAzvoCbgPelSbnvHIWzUj4yc/2YQBzpcDJN+BpjoaySeox7owtK7iAwHScdJrHzsh9Tx+fu7eZGe0ZKznvXuul5W/JTDPHnOAWgV3uM1njfmZGIudbAJysGZfv5mwi65zdZjQrgMozBsgHFPR81wLQA4bIAXqh/c/RzMncWqWrkFFA7ta+c8w6Fizn/mdpbPTMATXLZPtbADZj3BlBxnDG+X2XzNsFoAPw5rlahvU2v1iPCWrNrPpDnThP77b1in0U2AegW7fZHqBz8Bw9HJ2lVdTCe2XAmuuRjS/thV3XDBICTJblzNH/UgD6rCDBaancosExlT3D1knOmsk0QXH1MT2VY68JoE/QjNM5gMCzdqaxMWZLEb/3PzxWEBcwhjwreIeezB7bznhB4wn6zsoa9Ka+y3fMANkcjWW2B8LMQCryM+fgMZlr1m5moONlZ209xvHpBMa2Qcdtm8+zurYrQExwczrzZzupWe1i++fp3Hf+di7M/eYcFOhdwPcxdsstAujTZkHvSYt+Rq97BtAnWMCnIpuMQ9xeSScoKJEdJziRPpS+VcuxbIttMB1Ptj8mD0/5l0wn75wzZZmTz7UUMrMv4296GbD0fe973yaYZoLLh+7He8pAx4v7/ALJA2sW/cjZBaD/7o2Oeaj/79Qz9dj3T160D/Idm2fZdudCNjzdN33APIEw78uXwsYpOJY9RZeolDu9Go8Y9vUsnbwLUL4VAH3KEzpdAQPsodkOhXxJB/Ts/Hr8IuTGTGw7xqe9D0DPH5a9jbbpKZNPZqAbuUamGdb0khc+qwotfQj9DHwzfcTs6AB0vsCwjEOB13sD0O+ZLlMvZE8EoPMTtc+PzUDPP+I7yCSl4WWh0xem3lnlmu2WYwUGhTXNbHR8vwD0S+729dkvTYEFoD+xAvNAdwARFEbRo2VlTGX/UCfzuQH0KQwJtlliefYadX8JxPpLPdchfirjur9oaQZkcRiLmGbQZ6S5T0YV5cjM4HjMsbLvfvYB6BTxDqH6gD1GCwdUJW7rw+S922Xk9wHoRSGaKSzbGeQzWKP/zXn2/yyqO6VoRrfOjB6vm6WepuOI4v7aAHT7srJFoi45DcqAwTtl78pmtHYFT0zDYh+AzulXdmbVJR4z7gE+GUL4JmfeoW0Hjt1fhwDonCaU5vp+o0G8xxhTJoiiBkSfBgNDpShnIM4s10OxqiIAJQoYZtwKgD6dO+RLwTp4ZQKYaCLowfoJgmCMAnfs+e3sn2PXqPdNZyqQLEemoI/K2OJfcimAj+EzM+Sf2+ts3z0vAP3UFd3//tbb/iiLjgyuv3U9riv3ay/mhKFfxJd4016sfBf+iA/IsXmO1OMUcOF7Zjm8GcCGv3I8+Fw8b/ieWWq7Si2+71Cn5tRLyIx6ZpnJh3oBMghnwEAgmznAGMgi6K+Mcfcw9QhZ1gKnDM+b49H5OB0rnsuZ7hmBKgUUetYJRFwLQI8u9QR2dpU9QKano8xe8GTwBJr+f/buw0u+L6vr/tfHnANGTCASFGHIMDDDDEHUAf9dUBAHBpgZnCEJiCCCEUQFE+b0rFex3j/2XKu6q6qruqurz13rrNOhwr37nLPTZ4eqZHT/M5sxuWA/4CnxP883AylEsVcyE+871A7hEIDOyTWrF/T+6XT3M70Zf21UEYWsvARIe92TfB+f/hCAbl9Vyt85SVcgB596cRane9EbZkWKAn3xR/zp0DUBGnKzTCUy7CUA9DIxCl4S+CJTz+CYKmDK/2s/gY/REWVNcWai9yk8dR9tnhtAT9YEODr/5Ff6n7WpxzbwjD4ZjfBasszAy+Jx5oDzbRB6AWjtmVqekB1kCX5m4HGzTQLeX7umSl6WQTkDtbznKbaw+/Kc8fGy7t0b3rsP8J4g7uS3vXb6FuYzzcz5qQce+nkCodFV5mfykg6arGafslOVxTWfUxXk1gD0uXfKYNyXTYg2rxVAt37Tr2BtZyuYepXi/fF08+SZtUcrIaQ9t8+vNZ37MxONvlWgJJ1OYEvBoc5mQSXJAvKALlB1MoFFs4XIsTLnNQHo9l7BVPTPeU0dvlaPaIi/LgD9dQDoVQ7Ib1wLJTbKbDXldVO/n4kOM0jA2a2KFL6d3Wimr9WjmFwDphv06fwy5qmPz/12SwB6e5/sBOTxRbGFJjg39T/Pna8xS4HgAAAgAElEQVQN34iXOVvHlrCftHgIQHdvE0xkNxtb+Th9RXTmKqiy4a954bn5FujCfOoGey2/uZkfr+oj+H/VDI6l12sD0F8zXSYGtQXQ81vY6/yCtZ88NhBifjaeUn915679QkbDDejPxvxsvItMql1wFUvMfCsLQL/maV+f/dIUWAD6C67ANQD0F3yco786Z1Ml5jFfDt2yQjlFUkw4m0TuAc8Nhv2pQNZDADrlplLbnCz7yo16MEpa2RIMzEOK0yEAnTGozJChTBklbILj258n4NfPM4uWAyCnHMUyx+Psf8tI9p6yu8z1bvc8DLN7BNAFY3guM0O9NgnWtzLUDHVGR6WujgXQ7YUcCg+Vh2IEydY2GDIpH5cCB3JcTIeBn61poBHHbWcKcJaz0kxpDiSzl9tj9k+lg82VcgV4MPLql+vMFLzhNWhrT9lflKoywm4FQJ/MCX8JoFZKzT0y1gzPUKCMZ6ysMRBvOiYnD5pO760DfJtxNB1O84wzgmcpasY2hZZjOCDDLFtEhqhhPbbA1NFMeM8LF4D+FOr9v+/dx8OL2C1og6PdOjurZk6SSvZ7bfyJzKnn+SxxSx7OErfbu5hBdPhg/F6Fjpz8Znu7aHpnoGwGwGZAvZlRFXg9QfuHeOHkUWQW3lCwiH3OKQT0qCcu/oHH2uv4qNn5i19tg5AmL/R5AQLoGR9y5mfJQ+DwBG8D652xqQM8F4BunWqfYsafWiv/m2XWZ9/k2b7kod0794GABYa4QCmOqVmxgFOlPqTokxN7u74PAej7SiJv+aI9W8apuZZC5lqKTCAgYOeyJ/Q2Pm0rP2Ym5DXv8CEAnd4dD7A+6Q74waWv+GSO0/n7oe/CRwoaxTvtZYPO91IA+qz8RO9SNtlw3nomazsrQtEP2TcCOx8KWDmW5tcG0Kf+Uo9uNgaQPHlS1RPrQrcqU86MX5XtRAdNpuHz6eMFMh/zzPTV9F3fVbsS8m0GFbO3stmy+exvfH8GGE/gfgaJHRvYsHUoFkTq3tj75NpjwPd8jZ9nK50tmD5bj0ygc/vzoe9Er3pS03+7rJGSuAZ5cE7rqccA9CqQWAcy3hAod8w19er5+q2+ndxo385EAv+b9OxntJsBZ3SKsrjpFhN4Zg8Bbdz7FgQ95jmu/ZoCJOgTgW5sDfrQbDtIt0oHYlfQschhZ2bSZVYz2EfbAlumHSowo967zkMgvpndWLsX+6AA7UqBH3vuouNrAtDp0gWG2lPTlpu2A96Kl7LPyjpMJ2cH5mcg9w5dWz/B5OOH3lPvdXzUWtEZAzTxg+SsdRPY7RzQTc+5at3CHves2eNsIQFmBZl57gKeHspAn5WTChzKXjnn/o59z9Rd0K9kFjIqfd7s/GXnkU1Tp6+6mL0xbTufEV0EoZBxlb23ngFezlMgvKqZyTc+KJ8XPebZuhUAfdoi9KaCEAUkTllXxRs6LF6Vfup58+eaH7KND63pQwC6PVRAwgQVt3696R9C92vqz9M2KoAxv0JVzJyrfJD2g4CDgpUEXEzec8xefy0AevrAa6dLz4EH1wOdLOhsB6CTBYD0UwD0ZAH9wGcD0ek7BdCZCzr1PbMaURWXCpAL08GryIcFoB9zmtZrXisFFoB+YOUOGWiXXOh9AHrAH0YlWm32QKcQJOwueR/bzzrVaDn2Xqajm3FNGcywAvAFanGOBRoxLBgJFHTzzJg/9nsfAtDRtNKwhMShjM6Zoedn90Hx3SrxE0AnkHLiePacBGaK3TRiZsTxoZ8pLTOrbDrsKmtYibYc5pRlhjE6muuX6lk5n+4NQKf8CsYow47BXklkygaHkCAGQMHMvDsWQAdkZThSJA4Fc3AOFQXMoCmL+BxH1Haf1ze5skTTIWFN23OUmsApZwDvaMwsKHs5sML+KYvHbL/ljGMklJFt/8zMMfsrQMTeDiBzvm+hhPukIeUu0NxcZLiZAzUDnbGeswzdZsBFxmoVSGZ2z/yu6QiZzjt0ZvwV8GKPVilBpsbMFGkfmetVbWbAXZJX7wPQc95SygX+CEB5DT3QL0mXY+XMdt1b2xmVa82ncxaQPkv7OVNd+FOVK+zFuQ/sxXpEPhQ1PrOCOOLqLWjfz+/FN8tIt7cLhsEnODntNXNGFT5GDs4SlIdobq9nWLmHCRTXLxav8v2BS74PP+FYMjx/DgB0mVdy1N9m39nOUzKg0nbux/MVWDbbswieeYkMdPqQ81c2Pn2I08NwP/Qfg2MsHmzmVDrmmvsAXVT64VwBoMx9ygBPRtpvzv++3tcP9UCfvc0POewq35zzfJt9Wusha5bO4xmeQy8/hp6XfE2AeSDXbA31UGDKU+/hVgD0rb7b7w89X45p+4SerVrORz/60RcD0Ml59lyl2tkBAQ5k+wRBZ4YzR2Zli/Ge+bpz1veaAPrMqMND01E4a+PvZn9PtuD3U0fO6UyuzEw5OgW5U7nZY+V3epR9AKgDvhjkXPfnHmZ/7xyCZXLODPRkjJmMPScza/LTstEBJvZsAOQMTNpmpc//+XkLku8Dw/dll28D3GYGcd+pvKtzY5ALgaVAgvQ98zl2y0MAOhmO9xvTdghInJlRAQQP/W1fsOK21Vk2cXoO/amqBPSsMgvN1jCA6zUD6HhPoFsz3c/fZ7UDZwAt0MHa17LHeZwBHROMtC7RePom/G22dMAXnQPnEE2nD2NWO7L2gV94w7E8YKt3B8JZtzLqBDTNSkoCd2qFRQ+81oUOwL9KUdNPqzBFfxYwQAbMzFTPPQFvuvGssHJOBnp82TqQUWXzOqOHrvwMeKz3pI8CbfHqKjq5n4IvHgLxH6Ix3p1d4HkLxqKjZAeY7dP25kO67wyMmdnZ25aLl1j36cebLTPt+8qOo3sB8nT8qut4r30J+A1Ejy+i5bTtfLa9gzbkK99Ovgvf1ZnDv2bSTJ9nrmqmMz6Db28FQPcMVRQjxwtcsv/jT2b7sZ7e5Fo+OXyDf7XWFPbpqQlXDwHoaBZoad9XyYw9Oa8ZwOGc53e7RpDVlH38fLWtpBdXcc7fO6P0TPymdo6e51Re+xoA9HujC17hPCix/rf+1t/a+ToKgrOvBBkVFHEsgB6N8Poy0H2+5Cm8sjZe9k6JRb6zi041fan4U3q387EA9EtImPUZt0qBBaDvWZmtoXatxQtAxwgxocBMWRT7AHSO3msD6FPwX/q5yzzHrCmDAebmwHRKNOWXQllpvzJhcui6r1ME/kMAOmUrQ4pDekbuz+fPsUM5rV9Rjo35ugmgU25TBgmanMQUWUrfPsfA3HsTGJjBB1PoZSzOctr+n9LoXmep1MoW2l/u7R4B9Pr+mK0944xgp2QoSWgoUxsAlZLdOj5Uwl1UcBnAlfXeVxaLksEwyhE3AdennitGb45aDgmKT8OaBtR6TQYXx+os5cWJmMPIPm7feW/vMdtLOducgQmYTQWVMl5/dAZDQQvO860B6AykenHaG7JKZvBOZ42hXu/MKjcwNhhLle1Cx5xM6LgtbT3bLnBEzP7POQnQ2X0UxWndOtc+E2hWJq49l9PvHKfmQ3vvEIDOqU8xB57fOoD+UDWAp567U96PH+co6zxlWHCqVGZt9rGzN6xpZ8xeq8QjB4F9l/GOdyV/Hsv+7pzWb72SulXmyKmXsx9/mfJuRiIHpNf6hKOG3Ky08z657FlnucGAbTIfX6p6Ch6Zo8FnMtgy3KZTd5/jLP4VgITGnEy+o97v87z5vEoe0qsK0OPEmo7l58pA51ArcInTo6oEnEjWoiwcDlf3HQ84peRe+wBvFmAGPMebJ7/nzAWYGGTdoUDBQwC6PVagoMBE+3lfxRZ8srYUZYZydBp4Xw5361ilEzS6RwDdfkMj+3o66Jz1Y9f3FN7Ua28JQH9IF973bDMD3VkBAMpWsqdfIgN924KBDZceai/j6fGwbAJ8jy5ZywR6egFE2yChY9f3mgA63bDgTN8TWI3+8fGCApNr1mnqndZmtsVJptGVZ6brsfZdoGg6cbpUWa+VkqcnF+CAljPbfco38qZANTpfQbbH9tvFnwJoK92bzudeC5aZTv3H/vYQ2D7fuy3/3nfMv8/gDXQALH7P93zPbqBVNoH1UBVBdYQPfehDu7+fej0EoNMpC+KlO9gTAFQ/bwPLHwo0738zQKzA3gmYWxN7sdK/ZnIn30KtQ9K97ON7ANAnP2BfFEBJB0sH9Rpypp7n079RANwM/Eie2w+T7vuCha1BYC36W5tZgaPWeM5dtg3dZjrpT9l3rykD3XNWfUTp3enXmpm4dNiqwrFVzwHQfUY+AvsgnRs/P3QVFGHNrCGe2rAH4o14aUDOuS3qZuu5ZIcz6JzGJ+rnXVBnPrR9918wlntEr/yJzvmlr5IPzAKiJ8iN1o3+zg5xf8lFZ6AMZfwofbiS693vlCfObMG2Zjp9Ppd4m8+xLlXuwmOn/8//u24FQJ8tx+gXgk8MttH0Y7ILqmSGr7QXgX6C/cvEZX9sq2Y8tv4PAeh4VzY5eVVCw6EgHPJ2tqmY2buP3ccx/8+nnszjc66FJX9OiSz2y6zoNls4nlMV89YB9HulCznw3d/93btBX8tmxhvraV9y2DH7Z8pveydwXoD9rFbLF4BH4aPkVhe5MFtT2G/8Lnge3X4B6MeswnrNa6XAAtD3rNw02K65sBTFlAAKLqeLSLsJoGNaIi8JvOcC0LdG9qVokELOqPLsjHdZUGbKJSHPqGO8V5aKw7g+H+ZzHIoPAeiAoXqTExI5Mrffs88ZMQ2eaLQF0DMGGCozkvsYmh5yFs+/74vKZ1hkDBOwlX8FDlQ2j8Lnnu4NQPdMZdeZGRU54xnof+2v/bV3f/2v//Vd1s8s6Tsddg8B6IAM+8XnMHYOlfyfkfpbB9Yxa//QayYATFGZAQOevz0xnQkUpa0jLufb9rtmxt/83zZTpv/5PnSp9C9ljhLF2Hb2bg1ARwtGJj6E3wQmmd135bU9X44BPImTJ0dfmbll5ZY5Vh/iaDOzzjkEZkT6rMDBqC6i2roxbhnQvqfABHOR45Uafepemu9/CEBnlNb+oCyhS373JT5rC54f64S/xHdvP8P+qs8jpyVjJxAZP8qp7rxOecs4n72/k/v2XY4ja39KVP3kB51tTocykrbtA+zDyvM6K31vTu+CSjijKhWIFx4KvrO3Za/IXOEIiS6+3/fEHxlcBYrU571KNDlyH9NNpuPROc5hbJ4tEnJqcB6gcdHbQN/5HM8FoFuPHB90QPdboAEeNFuP5IA2n5Kh3D6ga1Xm3prEh6wLQA9gYtAbMtC3wTqHAHQGdRnsZvQ95PDcypN+Ty8mO8i3mW18jwA6uRyN0HmWCD62wsA5POxWAPTtvR+zxgHongEw8L3f+707AJ0MfwkAvRYMAba1YHCW8fqqMjgP6Ub0I/yuAF72R1l95wIR1wTQne3KpePpbB0tIAx/D5ysUoR1ZPPkwDeTE2UU4vfZKfb/OcHb0/6Zba3wkPrFzp6zHHz+N6uMTOCQk7k+kuRbetgpPcCn/2CCK/5+SCc55u+PBQfu+4x9f5vB2Eoyy9LlOLV3A5DJ+AI7zJcG0NG/76JbZ+P7eUuzfb/Pv02/wtS3A27LCjVXoc3/7L9aCJD7BdSZvfYeAPSqRtRmYYJuM5CRjC3gAD3zbUx9y8/5R7Jzeo/P3wY6+Iz2fKC7gLzJD+heBTFwzJ9a8WErO14TgE5OfeQjH9kNQPrkfzPwmnwDmPztv/23d2DiOQA6fa9MeMBkAeT49kPX5K9bv8DkoYcqsB2rl+yrINE+PNQ67aHPxq8DogGv8TL+xEtfswpDyVB06mwPZ85Zi/eYreFsYSEBQVaws3CoCqa1iE5kbbqGmZ1ShQCyubPoPDljZY/yAQLBtkDYrQDobJPZ3osvXFAk26Q+53i2ZyyAjz0dHyLLs1/M7JdZieWYtX8IQGeLFdRNX6tKrD126MrPln1zzD0c+xrrPCuRoldtG9m7+Z+9DrBaKwS8p+p2x2Yrz3t6DQD6PdKFT7vWUM59iQ725Tn62mwLCwgnY2S3kxUF25jxp6rgzSoK9Ci+APLF7JzGl8jzBaAfe5LX614jBRaAvlk1ylBArhmD2BoWl1poRhpFgALAmTKzjjCfym5jYJW6BKhc+prKL8dNWWbnCNZDzjACfJZypShxdhH4ZkpLBpdnDTRi2GZou7eHok4P0eUhAJ1SAVA1KEQzC+IcOnOYCQowKNBlm3i+rTG6BUG2/59GbD9vjZbphE5Rm9HkHLIzAvUt9EC3BoER9lnlJZ0dSgbwnDI+AxqOBdC9P6OXI/BQj9hz9s6x75nnCN+oXP08R1vH2UPOt62CP3/v5+1rtuAHR3CRvwzXoq5vMQO96NRKDU5HK+MNTTm5Z9ALw2w62Ioer53DPscPmk0FFQ9g0ADtyZaZoVx2DFkjOr1Md4Y2I60IdY7M9u0p4Nkxe2sLoE9DnsG97b1+zGc+12uqJpFBUVbZOY7fS9xzpa0CiyeYjh8F9PqusnzNZB95j2fP7HN8e65HDraMxFp4cKxMwLtsIrP351jxvvZ5gS4ZPvSRKbdySpqns5tThmFlcPx0bXkPINveqo8juYgeZnu5ktX2ej0hOX1myb5T5H5OP2ctPiSQajqcfF5ZC+gccD97sHqO5wTQZ49E9KG3uGc0rx/tbD1iv5zDA+ic9U+U7Z5T3XrQt2QeGuTbIQDpEIBu/xWQaKZLtgePXUP7xV6hD88eyoDInKqXOKO38hnOAJ5voHfZUuZje9yf8yy3CqAf8yyzRDDHD/AciP7cAHr8lJ2YHuF+8DvnydlyFQhFh4gPmjljgbbOHd6Tro4XngMoXxNAnxnFAJgZuGkv5eC3n/Em+5kcrm2UuYolwAN2XbrMsbzhob0xgdQCxGoRVnYeeQAY9f8AjWn/Wgt6rEG+JZteSo845iyc8pqp+9IhAOjAcwONKnNtrabD/ZznfygD3Vqlo21bwUzQbhtM03nLV9C8BeBmZbYqAphngJ2z2NmjY8/y/feSgT6DJehDZarO8+BMeN5a3NANt/TsbM9MdLSfuuG2AkKvrbIKflDp/qrxFSBptg8OBaQfu8dfE4Dumb/jO75jN4B9hwD0MgOdUX6lcwB04GqB4uRSgdxs0Xu87LOCP8le/FyyjPN+6WueFbS1XnSBgmDp8PwJtUIyFyidj7egaX9/TO7HwyuXbPZdAcrsuSrB4HfpHs21SZhVHl4SQI+3mGelhJ7HzGapCpc5m7Ls+5Ie8K4pt/hR2gfH6tIPAegCHAtGoK/NAPJL76uHPi++zr/kLPf8AjcFHBj2XLoNPaakNGeBnI8u5/SJv1UA/d7pQueuXZWzkrykS1UxyGy9H0s2sL+qzEMXxreA86oRCYqt9SseVUuEAg3bm96Xv30G/ue3WAD6c3KF9V3PTYEFoG8ovnV8UzBnGe5LLtA0MH1PgAplAUMkrAm6+tZwOJwSCX/MvWKylYI1Y5plLPvup15TOeK4KNuJwlcPH7PvTqDX9xxgw7ClDAeMnOMwfk4A3bOUcQuMK3uKoNmCjg8BlQm/aZQGoEzgd9sfr0jvlHVGa1m09lNlU9Ga4nVvGejOVI5LyvUs3Qj0rLws5Tfwe+u8eygD/RYA9FnCnSOzEuT2HYVoa4DtC9xwrnudPda+mS0MpnOznyev6LX+Vik+Rhp6FkXsvN9aBvp0KuH3lU5ncHAs1ZcZbetf7fzGg5orE+eszSjnCSAWnV7We47bWYIWUM+4m2XIZhZdDmjgqtedWpLsWB4+AXSloqbzcvYqnKXfjv3sa7/O2S57j9Fc37dZbura9zA/f5uRWAY0nsSRGWBmzSd/JnMrWVgPKnIfv57ywzlPttAdql7gs5OjZWAEgto7ran9WAlPMwO8zyjgqGzDzgA9CJ0rHw4EKaOh0oj7Mt68vzPmbM0sKPpMZXztsfa9n2dp3VPlvuecGZOVBqwaibUqWK4yh/tK0T8ngC6YsIFvVp2oSG7GKPnT3sGH9tH7sX1Ov6zHurne62byUTaUUc9Ja74tPXhNAH1myKN/+9B8jwC6fZiOay+WaWM+tnT0Y2u+7/8LQD+Har/5npkRhhfP88uJnVMTH8vRSk+ic9fT1npXcUAQUoFynNzTBjj2Tq8JoFfKl+6Cn5aBbqaTpg/ay2RXgdgzECoZ7X9e91TAbNIlYAGPcD/RP7k25wAk9Jo6Wq2IOJvJgwLzznEyH7tmz/m6MtZKCtBTs6wj+m+Bm4AcgFPA0znB9A8B6L6/qk0Bq/ZD/C49ZRvAm90yg8/nOZm6cX9P3zfP/UbXYgc6d/QXe/LeSrjPYITOrT1fdn2ylSxghwSiz5ZwlQfunMwghrkO0y8x7clsG3uIY3+2dJg0T585xvF/6MwsAH0/Zeh2VYGigxfEbd3v8Soo2X4jcwE/dFs67aWvqmE4F0Coqjux+Wop4ryV8Wt2T2Wgs1Vr91c57cf0emexMvxsvlrAsbP8XGKW10wAffoSpi/5JQH0gprcA30/3YidWNl7vEviSwkw+FbBcc1sJnK9TFn+YwF7JZ8d6zu/dQB9+q/YuDM4vzYN9iF+nm+BjR1dzHwCtZU8p6rrLQLob4EuAiMEPRr4S+3N6FLf/M3f/F6luqrTPSZLq86DT9gzWmEZbJQCbcyCuau2MJM4F4B+aWmyPu81UWAB6JvVwhCmI4QAp/wQzP53yauI+QyUWV6MUJtlgZ+aGX3ovhmUs4Qdp10lBQ/1dTmFBkVnUpLqN0zBpMzPHqwcK4x2iiWGPTPCtiWcTvl+r31OAH1GUFJiW9NK1c5nmQDuzII4VNq08mmB4zO7cGYdbkH1/jf3kJ/t7XsD0J2levmiP8Wgvo2MKs7KgJJp/M89desAur00wbMZiEKh2geYz0CMCbD7uRKy29537bO577Z98vp99rWz58v2pNzfGoBurXMs4U/R0gxAr7QhvhGgjnfNfkHRrTN8aC9N593M/vG9s3oBAydDL+PaXsUTA9ZzOD+mFJ/KH3v9BNA5VpNL5tlT7hyD69x7OvZ9ANf6Z88gsJcqN49mBWLYQ2Vgi6a3z3KmABcC+82Blc4TfjUrG8xzm/OEIwyfqzy8n+uT7rPtq6qOzDLc05HuXstgd299Zny03u1mnxEIwhmTA/ohOjPy6z9b5kDl1Ku04/3udfbDPlQh5Ng9UfnSwILkgGecTi88rB7FW6D4OQF0xnElC+kRBSFZz7K6OZAmD37M0baPVtYRcF7P9ZnpQe/iqJoAOtpsg2auCaA7LyLtAXOcaQFhZmt6bxc567wb+EKOwnNLJx9LnwWgH0up/a+b8hw/JjOVzzRXLcF+xderzsOZzfklQM2MxwXasXvq3cnZfw64fE0AfYJTnk+WiqxGw/9mOckyS2VLFtBlTscs6PCxbLtTV2g6UXMuzoBTcgj/KxMXaDyDGjkJlXA3PMOhcrqn3tetvL7AsjKP7FfloWUd0XHLDGb7VwUOLS4NoJPBM5t5n40/deytrby1l2c7rmkL+3m2ZZuyE7jQPnVG7c/sGPv7Hkq4t+8K9ql11Sx172850stEr/x92fudpW3J9hlQ3Rrkt2oOOEdbNsz8/1y3AtnP0Wl6zgWg7+c0bNkCV/l9Coqt8uOt8KdL3cesSMauYKcYfD+XvqaNX6Y/mQjgioc4R7M1V/3I8Vl8aJ6JY+7Pd077HIhe5VR8PB+GoDHBQWVNF5TNzpzBmS8FoG+fg/2jTDW5xHcUH8LDtbFq2L/ZR/a1zGuD36kEMHMVzWqPcwxtXwOAXjATvs1Ganh+QRT0G/y0PWf962FtrnqZ15zDb28VQL93ulhn58PgQ8mvYl/XQtNc64L8vof2fXwD7wCgs0k+9rGP7YKA5jmSKFHrpZlYuQD0YzjKes29UmAB6JuVJTw57hr1xAWg36OySXiW0UTprNetklLngg8z6nmWWqTEF13IgUu5LAIa+JGSKyLcuJTC+5wAOuW1wADPl6FK2d2C5485BbZA+uw/tjVSp9NgZg4/lLlXphfFk+I/s2850jlwBVNw7OUEO6eU3ynMkxCvp4qf69OLlpWWNTOKimSfpZkyBOr9M/tOoVHZMA9F+t46gE5JzLFBgUYjirPZPtsC5PuyNebfZg9WtJxOjYIu+tshAH3ubUpdBhwj8hYB9LknJ5g2e3A5xwUCOBtlaZhn1tKssjGztn3HpPM8z5U5zekMjAwAbmZcAz/PcaSfcuZ6LYNVKVxDD6TpbNs+1zGfP8uM44OunA3tqxzpx3zeQ6/hAC2iH78qkw9g8RKXcwjMbjgPRYqjRVnm+Fg9xc0A6mMiw8sap5fYp0We26ezesHcUw9VDpilTe3vMrVnMJKfKzNNHrh3NC/K/xCdy1zEs3z2zBwIQPc5DLPZE/eS67Z11MznnUGE20xD4HLlzvGySp9y4CgVKEtPSUHPEQh6TrZigZsC2jiRykCnu8wMdPK4YJanZKCXjTRLuHNE3UIGOp27IFa0ryICHeAeAXS80LkvOKUS0vbWOcDVsedmAejHUmr/6wpkpIMJ7gCKN/Cb+AEn5gTQOaiA7ObZ2gmvjp/IEpqVbo6twHFNAH0CBfhVfJH9QM+pikLB0OQQ/aVy7ufyq6et0m+8uwAxa5XMxMvZazOAsuBtmejk26HAyEvc00t8RgGjBZNxxGp9YJDvAcpsf/2Cq4ZxTiUM5yNg1vmgUzYe8qVsbRO2xWxbNO3mfs7+nUHlU5fo//k60mMKZLRnZ4WpewPQ9+21eZ6nn2bazDMIZYLofnZt7cNt+6CATLIt/pBT/1iedso5WQD6fmqxQwLW6FFVGqCT3+M1/RV8PfXznf17L/Xc098pmSEwk+4en7UvJ5DNXi1YqXLLT7mfAqLMQPMCqvH06U8oMLvg7L7zpQD0+b30UUHEAej2a7awNRRY2sCj7Gn+GkBigXx8hrNlDD8AWc6faaxoD0QAACAASURBVO1nctEhet8igD732Ax4qoooe4ntaO35Pg32fqA5AHSC6ejwlOtWAPS3Rhc6d5Wfam3gHNgTlUvX7s15KQHqofZI9k8+KmdHixA6muB650ZAaS36CsKZrR8WgP6UU7Te+9opsAD0zQpiCEWzicKhgATy3qOyyVidRicHar1SKCLnXLMnEAWnPqSUOkw6YHQCT4COSoRg1CmXlyjB+5wA+nRgBbQBENBkGo4TFNuWqZsl6bbl6faVSaMM5WSYjoY+99AaUrYAL/VsrIUAp5JoMw4UA7jB+KXoX9Oh6z6fCqDbUzOjpIh5M9qUYeB5DkVe3jqAPitX4EmBXdYzgGELoqPtNjO9v21LuG/30mwdMLM5pjEy9/NrA9CnI8m9z55Slf3kAKyvmLme5QUyzDKHE2yetJxOPjw30MRMKZ0l3sryFSQy+cM5/PjY9wBic3ByAswyjucA6LOENoNuViNh3FXi9Rzn7PaZZtl2/KqydZeoonIs/ebrPOsskW4fVVYPXWulMft/MnoKYHG2HnIwcoKVGY5fBWb4uUAC88x6KGho3/NMmW3dCkAyF+XsZ/eVo9m9t2cf++z4cA6e7h0QX+9RvPkYB8c56+E9s1TgfF7n69D3OhP1a6fHxA+cf86JdBbnNLqc45zweQWO0TuB2QWPoa3MC0GNALZZov8cJzSAuqAmum7ONrOyh2V50AHKypvVC9DymhnotfqpD/wMXDqHD527X57rfWTErOQCxGucE4xx7H0vAP1YSu1/3aQfMHZWkHBuqihDFs0S7jl7ZXCTCZXTdc4rs8lpVSURM73rmEyhawLoqJCuhJ+zqxr+lx2Jj1c6FF+cAZnHPMPTVmX/u2fGLXB0lnCf/5uVbMi3S2fIX+PZTvlMcm/KdPre93//9+/6auK76Q5scGWPDXvyHB2tQF8yH83ZmlU7CYDt3g8F/e6rxpY+PO3pbQuqfa2mZgB6ekz2IPk2wV80uqcM9H17ZAs+TLDcmZj6f8Gw/tbPPnNrG057Z67BDGa4ZlDKAtD3cwMypv1Mbs3g6FP4x2t57eQHBSbWCvMaz9BZyl6gu7IVki3+XyUwc1Vntpng595bZ7W2GbOlFxstfwI+Hp+bwNpLAOgFNc8WeuzYAhDIDEFshsAuvkiyyOx5s68FNtOlAIsCgyvfbwYc82nTv/gCsru39syk+y0C6NN3QjYVyE3/yqdutt/ir+hW8IAS3Ft98ty95n23AqC/NbrMAB26VG3e7Al2u+QyfgI+FXs8n8qhteYL8BkSheyfKtLiX/n/zQIqC0KaiRgLQH/KKVrvfe0UWAD6ZgUpILOkJaWTIDe2Rt9rX3z3n/O4aCWZ34RuDpxTn3GWNaTkUG4qFcopnMOF4yjnLCbPGZ3ziKJT9sYlMp6fE0AvEpRgoczMIIGt4bjNDG49mrfOm+kwmE6EfWD89jP2rSNnWz3pCdBZKpUjhdJlCGYIHJjZ3qfujWNefwkAfZbaLlO4AIbpzDt0P7cOoLenchYUTV5p4q2Tcv6+73/bII19++zQftvXc7D+VOj4GjLQcwybZyR3mUlFkScHKKucEAHqXlepsa2MsN9yLM9ShpTbyf8q0z6zzoq+fi4nrgAagBoAj7NzOsvOAa7qfc1Axu9nkEGO6ozaY3jDQ6/hHKk393SCXyPj4Jh7rVRqTskyfMz+tw2myMGYQ/Kx0lt4dQFPIvAzfPw8e94B4iqzzoly6JpBJHhmDrZtBtIMtvEMx8iFya+25eLnZxQ0EE85hs6nvGZbKWLu6UNVHiadgS6VzifbaznDsJylSR+K+D50v/gH51GZ4fUlpzPRhaoGo5xuzjDzqd/lmZ3Hyi9zVhXgaPb5eqmJYgegx5e2AMo1AfRK/pMjeG3OwfSpU9b8Nby2csTW0hnIuWo+dX1Ped4FoJ9Crc98rXOEH1QW13nNzjELPua8NfDfeDInpqoPhrPOUVVFDk7/SiU6e5OPF0jxGAB9bQA9XSkgtkArf0922cPpLuTazBg+n+JPe+cE1vCR2S5tVhPC7wpQOpbmT7uz5323Z62ih5kcUA3BAEjYc8BzekN+AODDOXZfNI9/T/vS/7q2gb1bu3gbQLrPjt7awLM90tZ26X+1ySuLeltF694B9Gn3zPMxbeYAiqnDVbErH8M2MWAfvfe1QniMl51zMhaAvp9q9PjZTjA6zXN4Dr1v9T1zTyaPkknXvGfyF5+rYml2lb1Ojw/UmpX8LtESbQKJs8Wfn6u6wVbb1yoDPZ4bQM/2ouvz+ZXIk+/d72g2S7Bnx/JR+1/JC3yYWj4Z7JLZfsJ7CgQj2wLkZxnq7X64RQB9BjCx+2vBBVCtlL3ZWleZkw+3Z+dfLwmqVoBPOQe3AqC/NbqwN9gN1t8ZyU8gYIaPoMHvVRDrQ8GPbI8CG51DtovPBqyrrCdg3+DrYLs4PxOTWQD6U07Reu9rp8AC0DcrSOFIIAFeOUwDUipD+9oXfd4/RWRGa3IGy1pjRD+UVbalQYoiwZpik1NYZkY9gVIuOe9m71dRgiKdZED5+wTmnkrv5wTQ991ryuI0Rs8BpJ5Kh+37rYFsc8KSUlamoRloXvYiYOpapXW39/RUAP0cGlmLaczfOoB+zjNOZ0kGU/sxR8g+h8g53/UaAfRD5za+RlEPPDOXNWaub2CBDPOzAggpsYxn0ZsMnCKhc9bm1JvOxHNo/5T3MPoFPBToNMtcn8OvAhgo+c5U0fhmvKXyYg8Zs8c+DzrWxxqwWLT1Q6DxsZ/9lNc9RLenOBBlcOPb+DeeWcsZP9cKxQyQEQRlvkQ1l6fQ4tB7ZyZUztlbcewJngkk8jNHJL3G/dlvGamz1+o5WeE5kjhEjOlUInvrR0s/YhyTz5UknPz7EI2n7kEfqtKE0n+Mb3qZWanpeqkB8Q7J/WsC6NfYY+sz/18KXAJAP0YuzNfMsz51kvmafQDallfOksPOirYjylCzM2YLCw7Er/zKr9wNdsVTr1m5Au8t4IzTqXYvZrzXdyqB7RzVpgPPAJpXXYIzrIpnnFECygwZH2WtmzmtJih46DmeA0B/Kg3X+1+OAnS6KuHQIZwXZTsN8i2Qwp5NbzCfA6Bvz/c8O5MC+7LPk2nXzFZ+aBVmxi7+IsBAf1DBpc5mQ5ABHsN/8ZzBmhMoTmfKVnm53XXdb557Ybapm996DoDO57W9Dsm1SeND9J4BH/Q6uhZwz8y3WOArUOI7vuM7dkPW4DwHExiy/77ru75rN5zTdD8zffCpFSMfW7Xpv5qBtvPnQ7L8EB33BfXv4wNzzade/RTb6bHnfcr/Zya4Z5+AdT5Nf9unB/W3LR2O0e+fcs/e+5wAuufMt0DmCP4WyMsWYZsU0CvgIB0Kj81fTL9z/tt/srHZv86Yz5qVNPmx6U8G2YZvA5anj3lrr90KgD7PV3YnHZF+WRUj8qhALzMbv5L9Ag2qIEOeX7J1xksC6G+ZLtZekAmfGrlQMK4zwHYXAE8e2APJiW2LiCm3gOfsD8H725apH/zgB99rmUC34besSmL8ZgHoT+W86/2vmQILQN+sHsE+HYpFbRJg99h/0eNPJQ+YUZTeQ2VuJtnQpRKt9aaprwYwphIz/tbrCPOi3eutUcYF0OOShvNLAegzaptiPUtA3wJAYK1SvjjeZpYkBTMA/Zq9abfM87kA9K0hOPcbJaWsDIo5GpW1IcLvIx/5yG5QSo9xat6CgJhGi/NqL9Yrye8zI7ZededGqt4LgJ5ToHM8M/23PQNnf8C53mW5oC8n5DbTvAxe++glwXP3XEANYIBz9ZDD89j9zJBl4BnO9YwMV/qass9APrdVyLyPyrYV4V+QAiP8pa99TqSnOoDuBUCfmROVH6xk90uvm++3Z2e/yBxk/kdPKipbgMzMZDv13ulFgkwajFogtYE/l826zUz1vbNqwaHvrRet4B/gHQeM7EPfM0sYO5OVcKeP9UzbLJkFoJ+6wrf3+scAdFmonHCBaQKe6OpbZ/lDzuAZgDYzfWd1k1kqeGaF1j93X+bYSwHoU28ChtQ6g3yrQo0Z6Bhw7xwVaEP+17vTPEuW0jErKe31AZjoTgcvQAw9DlWlWQD67Z2zW7ojZ42zVfCdGXCRLPC/2pLYe5doJTF5Q7wg27c9nG0yA3qj2bb/+VP1pmPX4tYB9Fr48FW51ypn3WOVxHxUJXoIli2IcBt8+xCAzq9UOWuBTe9///t3WXbAhn3AcMDi3LdTbs2A4PaV/cnWKzCan+u1AujTf0V2T//QTJJBh0NV/2ZwBxpNP8v0nWxbE2Yvm/NHsPG8roo9z8ULjuUZXhcwbJ+g37YFRcEVVWNrrmWC96dze/Yt/zvlXk557XMB6GgyW7vhXwUQmukv2X9sKzoUmwQQnA5V5a1kC1u4wGNzVYHM3hOgDDzP1+znWRFgVny7BQDds+VTQi8Bzp6Tzli5bTqnYMyZ6CD4kr5JdnvWfLiCdS7pU38pAP2t04VPjd1Bd7P+gk4Me30GPLLbtnhKgSKzPQsAvs+o7YS95jUA9Aa5WQWD2aJuAeincNn12nujwALQNytKMFSy15xymPPn3jaA55mRaZhk5dOP7b+IRtGMMYeZV1oEsy+ikGKSM0wGZsa6WbQUJi2CbvanvoSS/FIAur2UwUUJKqigcsYvvZfcW9UVKjlfgMNbANBnGbMZHXyvAPosy2wPcqIZ/h7w6OxPR8M5JWTvDUAPMJiK53SeTKdKzsGMuxmcVA/G2mVMcCrl9hL87ly+Yh+UbcuI3WYYnPq5eH+ZFxy1eEz8hmFcX2fG7FOv6XQIeCl79qmffYvvvxcAfTqS7L1kJCPuFq6tgysnv/Mq8INjwlwJ95xep96775nAGqO2s0OnKquWg6SMCjN+va+n4fx+5xg4V+bhLPnP4TTLSTqXgsQ+8IEP7LI1clZuszQWgH7qCt/e648F0GXu1M6HU2YLNmwzICfgkBM+vbJ5OuDJhYa9SBfJDinrYRsI9RIAumfh8K3yB4eTDHKDzZMMMstMzfnrzAYCOKsTaOc0VqHL4BRLl6A3cIIZ6O8zcgTXm3tfm48FoN/eObulOzoUqEU/c5WxRrbUD908naanPs++AJv5GfhHtknAUzxktkAqiOs5dORbB9AF2lXumH+lvvZ4+j1e7QPygW9CAC4eiz9u91KAEoDhO7/zO3fj4x//+Ge0vlHtUGlaADrdKjk1QeP5sz2azVcgMJ9XcshrA6gmwE+WvVYAffqvnE86ZGPaibMyE9pMnXkbhJ3MChieNnGgOR/hBDf5IwJPrX/vOafS07XPxqygNffEtqpOJfWn7pMPbvbwrv1brVCudf/PAaAnB+ydqrzytSkbzQ4xO7utL32nylvk0kw+aO19Jn2qnuA+j20iaN/sdfm28I2qswGYSxQzT9lyCwC69ZgJV7VDpGd6xnzq/ADRxYwf4o186nTGAobo0YeCLs/ZUy8FoL91utQign9E9vgnPvGJ3RCIyxfRsAdUxTFgK/khrfX0wzkjVS+0r5JxeLF+6vwAZvtnn59hAejnnJ71nnuhwALQ96zkVIICT+Z8L4vvObbG6ATTjzVUiyhkdHLS1o/VzOGUso2JiyoEkjNaRAEzZMyMjqdkcD20Ji8FoJeZT1mmlFW20XwrkeLTcJyODusjepET/d4y0LdZUQy+FAyKtP1yjxnoZVJSeuxBQIrh75UjZqymhNkD5zjO7glA3wJR+zJqHpIRW6NlGwX80lnn2+fbyr7+33OfIvvssY9+9KPvvu/7vu+9EqEFWlHMv/3bv303tk6wU76j124dFJeMtj7nfq79nnsB0BlsgWmMwmQkh8gtXMmKrf6HL85Srpw0BW6cE3Tk3FURxAw8//7v//53H/vYx3bOkjJT6U5KtTU4Fjkcy87Z0qxz6zPqtczwrjIEh4zPbORY5lyutOk+PXAB6LewO592D6cA6LWCkNXyENgw/zczzmf1kYKoAiAClN0PJ2A9HGc1rG0rjucG0DtHdMOCg52jegY6W9Mhy+E7K6zMllSzx7BzmAMLIMZewtvRouwhNEf/Wp6woWZm29wFC0B/2pm493ezO9u/ZhlI9dRk+7Rn3/e+9+1s9MrmXqJP7yHaFshdtb+pgybbyDcy97n05VsH0AXexDesI55hADjv8bIPAorYC0qeG/brvB7LQKcvkSVKn6dD2efbvu9TdgXIV41oJovYJ8YES31+1RvoVa8VQJ/+K2cz0E4AWVU67Tf66kw6mpmzMyPbOs2A8sDh2pwVZFY7rtZqlu4uUPXagPJTztA+W3mrQ9Nf6D0TJPU7OguQq8Ubu6Iqdef4Yo59jucC0AtCnK2qKklttr70PsM5d0bZIoDAQzqP/RYd7UvBMkBFs71Z4oNzSYcy6FP0qrLSSxazTrcAoDs3Vb00k9FsLoFugM7aCXp21TiqyCHwDW8zKnVf5Y5j98Ixr3spAP2t0wV/yG5if/Ct8bGpIhTfMFt/wWGGAMj2gDM0/Qze13nB38lZA++dADr/wz6f2gLQjzkt6zX3SoEFoJ+wsrNUeaBozAyDKru6OQXxhK+46ZdO59iMYuK0yfGj/G89PEUAo1OMF2MvY0t0XGVJzWh2yb7nk5AvCaDnFKDw1K/EzBi75YtyWUkYEWw5Mo7thUfBmnvE2ZlgxBaQiBZ6MHNKGjJ8ilQl9EWjyuoxU7CLLKX8brOi5u8zCnoaxjPCnMIQiMARcW8A+rayhrNZ+VF7s8AWiri1r/zTsVUo5l7mULBuzh3HMuXfd5k5FgTMWEfZbNHc/uJMrqcoYKdeocD9b/qmb9oNCuG29NYtn6O3fG/Ost60BoO2MtJmyrnef3/zb/7NXYngdZ1GgXsB0Cs9SlZwzJGNeL/zf8sXOThLptFtcnSdAzaQRbNFhODDetNymJSZ6rNlXjU4haoY5J6mkTuz+9EWPzZ8XoEK9tEMBOBc6rPJhEPXSwHoM+ACvTjODPtoth7JEVDG0i3vpZe6t4cAdE7sdHWBFGWj0gUfy0CfAFi612wTUPZVZ38C6mR9uojvKut621/4mgD6fD764pRbBR7iT34W6EPXUVI5nSnAu6x9uup0oE8HeyAmvufnWjgo1Zgj2Rn3mWWko0sBNXRgjvUcZHQvDlfBSHS8H/qhH9oNetUt9G5+qb2+vvc3KLDNQJ/V4uwjDnhgBTkwA6vOCQo7lub4UJVn+BFmpayC7YEBVV54DhD91gH0WXqVnu28ox1fzDFX9nkZsFXO8t58WfSZY+397XdOHk8PSQ543QyKOLbyVu2v3BNe+PVf//W7SjmAgnkdAtDxwEBJsg0vxZ9rjzF9BFN+TX9Bukc0S/cwe44SQMiqdCgy9DUB6PVaDpQk1wrKqoKROfA33WvbkqWS7tE1mVcJ8yobJbdmqXJrXRY2OZc+YOanqZWJ/6XnneOnOOacXOs1ZZLOdqF0cXQNEDV7VvtWUOG5Z/GYZ9gC6PYscM5wj4IY8GB+W74bgbZm9D90zbWnQ7Vn2CLAP4POw2dcVR9BiOkpZVPLpp1B9ttgBHutAE18e/ZU97no6hmcT/dv0GdniXN0ru2Cz4ufAhUBjI10Mb4r2ezk5b5KGMfQ3GumD7JKrgVXzIql5LQAAzSj35XoZk+kI3su/jX+FPdGf+x1xybDHXvf1wbQF132r8S0o/hH25cq1k2aWX96nEBeZ7cqc/gs3mM4K3wttVDAywsCJrf4afPV4seu7T5aAPqxJ2a97h4psAD0E1Z1RrpVbrS+JJx3KXeEcYNQvperaFLCc/Zk4ewpOtWcMmSmYJVRQiEsq4ICwxHUmNHllxb2LwWgzxLpDBFlGkV8mSlJt3wxLCnJBsWsspoJ0sfu3V4pKp7ySvBn3M4s3pTIZs5IikHgub1FkSTcix6lUDtX7qUesFsDuN8z5AITio72+8wOngEDlP17BNBnxDOlqd6HeJlzmJEkoIUSbpxjtPme+ID15Mil+JsZRxQ7hoefK8/mexaA/tipel3/XwD69dbrXgD0IqrxXOBR5Yw5iG/5IneSj2a6HxkZoHXqvZOJs8y1IETZBoBqsjBZirdWIYTjBP9M1yQPy/Ah22Z5yNmyo76pDGjfSZ428OScTBx3h66XAtA9f1lfldOmZ9KvOFgbs+znQ06+U9fpnl7/EIDOsd2+KhPMTJdPV9tWZ9j3e2DEzETbtkWYgJn1qzVC/RzpZlVDiP7XBtC7X/fGwUsPNTuL5JrhTM0SvvMcud8CEPbZgOnAPhcIb/jsMrP8PLP12E7zM8sO9vdZ8pUutwD0ezqll30WZy/73H4uQNnMBueAB1aw07PbyYFrAuiVI2Uj2Pczm9X9zFKkE4C7LGU+89NuHUAHqBSQz7+RU9z5P+YKJEJ7o9L53ouf1MaLDDjnmvSznvF8fE9QRO36yJljSgsDSANL8dV0LyD4vA4B6Oz53m8GFOR7orMdCsBPfvn/TKCZ5dzJiLKo0S6QEfhAdr0mAN3+aS+Rb/EH9nx6l//PjH0gXWW3Cx7dZmHvCyCbf4u2BVtYU//Hd8jPsiutWXLVGlba/SFd9Zz9e+33oG1y3+wMozXZPQPxyPcCmfiYr3VNAJ1eaM+qgGUEoPMP2duzcugh3brz0rnP/rCPPCv9Ca8XzFsApRkwnR7l53SeAij3+Ybde9/jM2YP9FltBR9KpuFvBYWyefoee4scfC4Affon2TYFqWx96umg/u49YQ34aJVCzc5HARhlDXeWLrl3rg2gL7rsX63oYsY36l8uQSlZjoewo9rf9S/HP+xttnLDeaynOt5dkK6Z/7eZfNt39haAfslTtT7rtVFgAegnrBjhnHOCQzMlgCLA0AiAMgdIUX7u4aIQzYwmTFcGhmevNKjZ36dCRMnNIVsWhegoP58TiXwOLV8KQC+ikEJKCQ2U/YEf+IGdk+CWL5HdIrxFenNiFJ15rBLv2e2PMmoI2hmVPEH06XilQBaM4ecEvT01e/JV0i8DPIfndp4Re5VgqyrALNvOIFdW2jO7n3sE0BnAle8BnpedxCAuipUxUVQtx9U5AHoZJTmdczjjFRy/VZ7wc056it0C0G+ZI5x+bwtAP51mx77jXgD0mZnA2YHv4kuA9Fu+yMHkIxnJYC0r9NxsmJmxQXaWcVCvUzOHUxnnHL9lqdIz/b1sVE7NSmPj+TmE6CFkadV+fEZ9Bs30tZxMD/H+lwLQPQe5YqBFmSx0Bg6kqqfkZCVj7imI9ZJn4iEAnd5kH5dVV/+7WUZ06yQ/9Ps+cGJm+c3MiVoHWUt6Z1Ue/D6vawLo0yGLP9XqxlxVHLPzVWYHB37lr2VmOZf2nTP5ED8ou91a2M+1v1Ktp9ZXZp/fWaerFeDIyTyBTve0APRLnpL7+qxtCVTyoOpxbKmCVzjh9/WcvQY1OII//elP7wYbIADP7Cx9+MMf3g28PZvt2v2Pbx1A52fJriIL4xXH+hXw90A7MxA4Po3X5LPhxzrnmna8daxNj+9gY2bL55h/rKoAuZMMsjezIbdy4RCAzucy907tdvig9oG+U5ZNX8W+6irOFD0qHwm5RSc03OdrAtALSgTY0UEL6AJKzmpR1qNKm/hEz44O6DmDv9I17aNtNcD8NZXgrhx8PkT7Mhlrtt71sbaPJph+zj59qfcEIjvDZRfT753lWWHKOcyvfE091rrMcvJaSDkzWkjZE/mz6R4zcPghAH0GRtKXJFAYfq4aln029Uw+J2Xb2SL4/ay0c2itpn6JrxVsbCZPgIzsSYFjgYC+M5+XmZ4ZcO87nwtAn/5J31nyUMEFdMJKtnf+3F88ND25lhEzsWgGJ116n18bQF902b9ic6+TsfFnMz4SP7G/2QWz6koVO+wzNoLhzMdr+TBqqStzfSY4HqqqtwD0S5+s9XmviQILQD9htSYwRBhXatrMgUmoFQ1WmRjKzz1cGHcZTQQ5Zu25Me6yhRnCFMCcbpXM4eQxcm4WWZjRdG1j+CUB9Bx9hJWSrIwp87GG7jX3zix9ZE1ngESOC33GOOuKAmYgHXP5vIS7feLslP3te11TGej3Sluhl59T6ilUZZdx8lMQZrbdvjLt/lZWn2erPJl78/fpHOb8VFbasC/vEUBHzyLMZ49dQQqzrJX+hxQo8znZe/hESpp5Rlpbw5R/P2d4W0v7JZ4i8CIHDyXw/e9//25Q8KqGwHC/Nu84Zq+v1+ynwALQr7cz7gVArww3eWi/4EtkJMfHLVxTZvg5GcmZRzaSF2YyKWP1nKCj7bPSo8r+QZdZ2n4C7YzigpDww0pikmGz9PR0jvlfGT301kq1mSsV+ViPyZcC0GfGLkCz8nPkxWwJVKUjsqas6VvYT7d0D/ZHGS9kdNWRzGT4oWtmIkzgY/t375//n+UkZ6uB+TMAD7iSLSUDgnPQ3+Z1TQCdbui8oA/daNp56MTpa5RNSY9h59FN6j9ZMAsd8yEdZQZ8sinxPcN5n5nC9KOZgUk/M1RlmtUWFoB+Syfs9u5lC5SwBwqstcfKPJbhFmB5KPvoUk8HIMjeAqLn3DUDIT/ykY/sBuBsAnOX+v59n1OPWbQhf6vWBQDCowo0cE/JHQEuz3XR/wo0x6NqJXhsazivm5XB8PsCmTxHgUt8NudcbLcyQavUgWf7DkBVgFWt+x4D0K179jp9hzxgs24B/gB0M/3ge77ne979nb/zd3YtpOa1zXo/5vdDMsvf8ft0KjQrKJHsunUAffpOrFtVVqxfAYr0q1luvSDO7PfKjM8gzgmkJwMPVQaclYUmT/L3elibgZ35EwMN0w/skUrDn7Nnn/M9ghOirXOY78OZTocw02M9s71+zSx76zJ1KjpIQU1Vd2IrOG/z/B6ydZzzgDm8hQ7FZthW1LLWZE5yB4BeIKLnnu1pjlmf5Fv2jszcAHQ0n73D0TTaeqYqndjTzwWgz31P38OzBFKQOVVxNOMxyWP6ZpVi3LvCGAAAIABJREFUnIUwBzrzsQFJx9DyoddcG0BfdHl8hfhz6U54M56d79Q8W+faE3wD/KZ+nj3Q8csCWJwFfn/DWTimAtEC0B9fp/WK+6XAAtBPWFtCOecJ5ybnHQFtTqhNoJhgEyF5DxeBOTNYKXw5LzHxmDKGmjJkrn8iZYXRydGMVv43DZJr0uilAHTOsRzw9g6Fuawyf3/pKwcqp7Qo05nxwpku6v9cAD3BqgytrBrCPoWaIdS1LeeeEo9ePiP62X9F1DGgM6YZabOP2r4yM/syoHz/LOnGEZnh4jsXgH4+gG59Z7l4BlhOMUZgJfz83BpYw/rzmtuTHEWUv8r3Mxxm9sCl2z289Jm8p+9fAPr1VvNeAPQJUHO0lu1Jp7iFa2Y842E5YNzbNQF0ulZBSBwoOTWnrkVeVz4zZ+V0RE9wbjqIGdIFo8nmyiFpDoR/DPh7SQC9wAJ7Jacc51g9p8mKbX/DW9hLt3YPs6KWs0efl/nMptkCMXP/bIGEMswqrzwDYwPNJ/C1/TnHvJldkI1grhzlFpy6JoBeZj5bz9mbjm5nbpsJFNhfgLB5207h0NpP8IKeVMUms7OeTkRXLwDV2S3ohaOrMrbmBaDf2im7rfspEH5mkzpLbC1nNWBsBmNdM5MNdW4RQEeP7FW8scwu/GCeN4EzjWtmiG53ET5UdbYZnD5t64d2nuer2gWAybPGi4Bk9T4lS8+5+DnIEYO8zh60/wKXZZoWBH0MgJ7coL8cKjE/+SkeCjg3POu0FffJrG2AV7/32tm3u57d6V3uydkxp1OxVcmtWwbQrUdyxd4h6/Jr0jkLsKOPstvTGwsWqMpKbURqqRetJp3Rf2bwz/7y87zZz/ka+Y3qBc0ngMatvSAK1fIMSR5lxJtv3S9wawB6+6BKEXhyATB0jxJo+OBqIcWfOysSTT5hnac/ER+oPRedpp7l3jMrSwYMC5y0306tODLlm+/AA/AitoJnKujIvqrXunl+r738XAA60HzqeVXtnDwT78xvVhBDNONfdyYr85+svvb+vzaAvujyuNR1LqsghDeGL9jv9ncB9IL+k1f4sd/zDdhXBeDaS4IB2dF8AbM11KEg4AWgP75O6xX3S4EFoJ+wtgQZxl4fF0p5ACGlWTQyRW5GRgKO7+Gqp3UMm5Lt+RlfaNJFoSr7pwCC+vVh1JWFK7P12oLefb0UgD77ADFOAhEpZ2Vhv+TecD8z4jFjyQxMfgqAziCXaV9GIcCnkrKVi9v37NPpP40tryXQ63s+yz5tS4btc9ZOJ23ge5nMZgppQALFfwHo5wPo1q3yXfZ9JfPNs1dcWY6VB5pZ6+2VyqRWToixMCtcPAf/eMkz+pq/ewHo11u9ewHQJ78nM3IKc6DdwpUDhlFaYA/5yDlzTQA9BxOeiSbpneb5MyM5MCTDOLk5+eQsMcrZUvlCzrAyQMwB5zmPD63BSwHos28vh0E6OF4ze1DPQNZz+7jewv675j3YNxwtBWvY45UTLYOh75+g+QQW9pVqzWk+/zf34vZnegC9wBwQERiRjkbvm9c1AXR68baPZoE96FAAH+DMngMysfu25+iYAOEZ3OmsV76aLjTvwb4PSADgAZ8MVYIWgH7NU3Jfn51NOnuM9rMnnXbVBA6vSYVbBNBnNbYqUTib7JEZeD351bmtW86h7baaWnoU2X/M5Zm0yvn4xz++mz1X4DOf1Qc/+MHdkI12zsU/VAYr2Zycsf++6Zu+aac7mQFzE2Q99F0zKKvy4WTCNgN2+gzoSQXYSfiYIP1WbpW9PPd8IPBs9VYpeXNyK5uWb8s9eaaqArFtbxlA32YeoxefjeFcVsEPLci4fJxkXQkNM+gyOu7L1re2s11fa7VtD0m2B6CTg7NSgvvpO+iuBWOoxhKY3546Z98+13tuDUD33NMWK0DHua2dj32O9xVkZT4ErPmsEifM/OT21Kc+9amd/ZKc8RlTb6dTFaiBt86glmPWZso392D/5Ndkv82WT9uKqPYTu8iZfQ4A3b3OQCN8UoUj+IJ7ngGp7qv7rfIGWgkyzS9qfsxuO4aGx7zmmgD6ossxK/BuB4QX5Oe81lLY7IzV6sz/0mecidkSwx6qmsv0CcCzZvWHQ37WBaAft1brVfdJgQWgn7CuGBHhRshxrM6ShwCeyl6laFI2Rbfdw4UBc+LU15hC5PkNzvwcXpw5ZYtSjNAF6EXQH9s/+9L0eikAveeYWdaVSbv0M57zedazABAG7+yJxjH3FAB9GuiMdPuGUWQcKjOXwnjIuJ1A+Sy/vs8567UZuxm6lP+pbE5DQKR4+3T2q6fwT0NA39tKCjrn0/A+Zw2e6z0pvM9Rwv2cZ5otIqo8gOcw3hgF05E+HRvb7zrUr+6ce3pt79lmAE6H0T4eNJ0Z13hWToKPfvSj777v+77vvbYV+ILxgQ984N23f/u374Zo82tdD5VdvPR3Rs/pGMppdOnvwqOqhsMpwFlJFvsZPSt9LKIYnzJfs8Roey8H5KWf96U+Tzm0MrU48soWwEevCaDP58UPgXrkEF1r9smzDwo6cK7imfYgntmw9nQwQ0BjGdo5jDKWjw1IekkAPT3FegjgNICNMpHonGZBrJ4RkL4A9P2nBwgj28vgKC2z31wmY/thOjL3ZeSlm03Z3N/MAeSVoZyg+QSk9lUW2nf31wTQOS9l4iujbszzRmfMwWtvCTRVup3N89TAvpy/gRqzYlW918lUZ/prv/ZrdwC677a/gRnma2Sgb3Wq5NtL8eTn+t5t0Ijv7W9bIGiCD891fy/1PWgwMwMnuHnOPd0igL7V27aV0mZFjvbFOc/+Uu/B85U2/97v/d7dTJ+p/Dm+9m3f9m27oYT+OZds04LQyen0F3RkP/+Nv/E3djO+lcw4Vvd46H7yr5iBYNuKRu3VbQb5Qz6H5FigeQDElFtlP/vfzAIlp24dQM8vYwZy6ntt8HVW+pdfr6ongir4SirbXhDDU9evM0YvqaIl/ZZdQ8czVynRvQJ5+GPsUWW/ZwCb9bzl6xYB9EvSizws2co5tH7OgeHv9hN9hT1iX9VXvRZSztOhvsun3OestMJvz8+pPD36F2Rrtp/ZSNnI1wbQ2+vuh4/RAKbzk9I/2XSzfzUs4Yu/+It39g3As3t9KdvmWgD6osspu/s3Xotm7LXpv4dPVc2Az6AWL15X9RCzvW9vGQJIOpfHtotYAPrp67XecT8UWAD6CWv5lgF0ChEnW85aRlHlHimz9cvAgEXINfy+VbRPIPlFXvrSAHpCbmuEX+ThnvAhotS2ADpaGU8F0Cmu9W21T+yRwDNO/ul0mM6IbQT4Fpjp/7Mf13TUTkN4X9b5dOBOA1jUchHVlNiVgX5+Bvo5WzIlsMz1sinN1jynhfU7lBlDqe999TENIDg2M+Oce7+F96BJ1RnM2/6VOXjRpXNoviZdADFVoMBnZpk+TpgCdK4ZZIZ/RBfnfWZYXdrJMvcc2s4sr3j/pfYKOZyDgqGkRB4+6+ciis2zGsylje3pOEfLafAfyky41PM/1+fcAoA+gU46aJHlZr/H48jczrn9Nh29yTcyrjLZnFccMVNmHusEXQD6c+3A630PWVl1mMoB5jicFZJmINY2SGv2HZ2ZhLOE6wQrCtSY2Q3Jqv7WfnxoL14TQGfnVEK9kur1GsTjKivP4ZQTViBKz2k+9hzN1Z3gjzNfudF6YRYw5VwXrC1QJJADsI4fAKvK3JNdanDUzpKlnLGy9pSA9zyHrviJvYK/xGvsl3u/7McZcDuzTwtUCuzJ8Y3u936hSWAV+37qnefI/VsF0LPbW8+tDjfP+Dnn/SX3yT0D6AW3VDGSnwOIsPUzHMo6n3Jsyjc/7wvWnzaF/2dX+L5bB9DxsVl5UOBDQGe9r+mJMhXJCnLDzJaoxK9nvtT+Lxu9zEp+o2wb9g3fVElMdNr6ZfNX1UpBgOglwNdrns97B9Ar4V4gBH9xLT/9rao5ghFnT3u6TGfsEvZ5FRTMZHOgInmdHmdmF9lPRpnr7Gt7TQJQg9wrMBfoKFjXmTgnCcBely3MxjTomukRdNBAcjSia2bXA/u7VzrfS1zXAtCTuYsup60qPp4/yDx5Oh5axRp7O77trNn7+CaeaW9XUWdb8evQ3SwA/bR1Wq++LwosAP2E9XzLADphn1KLaRL2ontl/tT3fBrVKUgTvHgppfYWAPRpjF8aTDlhC3/GSznkyq6j3JZddwkAnUBnuPoOsz2SMkv5msbsvizRmfF06P9bsH3rwN1mSj0Ers++2iJVF4D+/AB6GRD1RqukoPWfARNzP8wN7X1FHONVnCaNW2iZcO45PeZ99nZlA/HemX3qHKRAO4cU7H1AyTHfc8prGIOivQ0GdGWpzSKpc35Q3q91oUvBXWZ0mY6fS34vUKH9BsQInPK8l+b5VZKovDc5TB7jtaq+MIzMGUdofOkenTMTjROx7zO/lKy/5Hr6rFsA0PGu+lTaS7O9RT0L/Z/MnSDcDCCbwWIBblUNmkFqx9JvAejHUup2X1fAWXrZocCqfdmW+zLTt3ra1OH2Ae1bcGICGhO030fBawLoPpt8TEbOzHwyNkc9R2Y2j79fouR14I8zX2bg5PUcq871bGkzg+W855IAur2R7uA+KiPvO+79wjPpUtbY+lai2Yzv1mOSzCUnlIlWKeDeL7SonKygDL+XuXQO6HHLAHpr+ZD+dinw8Dn3zb0C6PlZrNfMZPa8ri2Ivs+3cEiObYPC9mWtFzzV99w6gI6/k28lTrDVas3IfpllrmcJd3ZUgQPnnPmH9nqBxwV752c0V4LbTA7WA509WVUlQcPP2U7hnHN77wC68zftfTweKMpO9fdZLQBAHFhs3Y4JoDyW5tOnRF5XCYMNxf4JiJ4VJPCNa2egd/+zJdUsu02PS88016eanHXfM6HkWFpc8nXXBNDd56LLaatlPdJHm+1xcs95m+3dZvVWe6mMdHrtDGY+5g4WgH4MldZr7pUCC0A/YWXfMoCOTLO/FEcKoNHw98pf10ezbJItEHoCuS/20lsB0C/2QBf6IApbADrDCZ0C0Z+agZ4Bm+N/Wy56GqmH9sghx8T27w9lAuz73yGHcPc0HTqrhPvvutBue/xjppPqULbHQ86qDG5KI15dFlm93B6/g9f7iulU51zPoQk0ZpAW/ESpDhBw3ivVe40nr5csx4e1yBlv5uRQ9lYm3TVLi6MLMLny1YHpjIZt/8Sn0oDRW6YiuTgNmktn+lvPDKQi5X0nw38a29M5cekWKvh2IK2ghMrGm2/dgXXsWt8CgD6dwgHks01AsnWfk/8Q0DmDzaZj+Vi6LAD9WErd9uumXjb1+8fu+ljdrM85pKNtdbFj9+I1AfQZsOJ76MllgeOtsoGMZGsO32Pv/THadt4LIDTTozmrDDQrM5oMm7o0gP2SAPqsGkPOcPwb6HHvF+eiwDMO7LLUqqZW2wMBbEqvfuITn9gN9tS9X/TLWhcAsNCngI5zAudeA4B+b2t6zwB6a7XVlR5aw4fsykP+hmNk160D6ORKwbdmVQNlehuebwLUbDYBMwHUjwW5PeXMpJcE8LNt2K30ztr2uPfKD5urymK+tG33lGfZ9957B9C3NkstxwTV02dmCfLaLdb64JJ6VPdhTp8qQWMGPLaX/a0AymtnoLsnNnyBkmz32bfaWZN1bqbvHZNEcul9eujzrg2gL7qcvpLTftsn+/IPTL697wycwtcXgH76Oq133A8FFoB+wlq+dQB9GiYcNWVpYMxFoXMwXCIT44RlefSlC0DfT6JrAui+cWYSzzuYAnob7X1p5fnRzbHnBcC+lYH+vBno56zT9j0z44ATWdazSHWz/93zJWBpGlwCmoCnBsOrrNUcvpy+xjXp4jsrQyvgShRskbAc0sreavVxbL+lc9YPXWonwhidgPKxZaqO/V7ysAwJ0fYMYzqD+dIA+uzt5juSxX4WVc/5X3Sx368RMDBLWvoupR0bIvrv4boVAP3WaLkA9Ftbkbd1P9cE0NkzlS4vGyn+io8mWyuf+RwZqJUMr/3RdDrPlb80gD6zWchyWdZvKdO6Fih0h7LmOP/tP3Idvcl6rWoE26rkde+XYMTkvMxPvxekuAD017H6bwFAv4WVeC0AetnBAHQl0w2X8tSGYOfZM/q5AmQB6CV1mMuQ1xKMbJ5Z8V/4hV/4rrEA9FvY/b95D+xSvgfykn5VIBq7cYLXz3HXE0jc933PCaDPAEX+kjLk6V0FpZn5MWai0XPQ6aHvuDaAvujy0it83PcvAP04Oq1X3ScFFoB+wrouAP03iVW5R4YYhUR2m8FxTiFK2J9A3qu9dAHo+0l7bQB9Zslt72BfFrjXPIcz8rGNtgD09+36Y6pC8JqAMMocA80A2FY+HNjjf/d8cWjMaHyZUxlgjK/oosQ4Jy/amK9JFyBv30t2zghwBnTlUa+5x9BFRnQDXep9xni/5CV6PNoCXjkMDEbxpVsIBKhwMM3etNZzlqO7ZgsVADpHFRrLxvzar/3ad1/91V+9my8dnHDJdTrlsxaAvp9aC0A/ZRet116aAtcG0NNd8dlAZLYO3lqAEr73XPrqLEWKlmW9b3tOXxpALxOI/JY1B7gwgOj3fgHKA2ToD1WxMQNv0AZd2JfpUwLo7v0SSAC4Mj7v8z7vvWxC9DqnnPPKQH/+HbMA9Oeh+a0D6OwHbSfwdjPgPLuZzTJBafZl5/65AHR8Frjv3swy49lY7pNMdH9lnk/797nu79xd9BYy0CdtJiDKX5xduq2gcy49L/m+5wTQ6Zf2uHOIRvnV/V5pbXPZ+c+lbz5Gz2sD6Isuj63Abfx/Aei3sQ7rLl6GAgtAP4HuC0D/TWLVp8hMISLgr1HK8ITlOfjSBaDvJ821AfRT+v7eimKIUgtAf50AeoYPwNLeLivI7H/3fHHsly1glo0uw9sAoFfWVW+p6CJj6pp0mb3sKhVfab7Zh+kcp+uxa8lA39JF+V10uXTmuzKDn/70p3cDwChYQRk4o8zBY+/7sdfNXtdlS5bdv+03fMmecvO+yPx6awuG+PCHP/zuQx/60G6UnfnYc9z6/xeAvn+FFoB+6zv3vu/vmgA6yqW7BlxP3lopzS14fU2Kb9s0zMpN83svDaDLsi4QTCuWT37yk+9++Id/eCff7v0SaCfTWjCpTGvBd40ZWCFwDnCuog/b4d4vwXL0y3RMv6tAV0uDU59/AeinUuzpr18A+tNpeMwnvAYA3fmr9RRwWoCUVhSAPQEyhgAiPFAmuvm5Mrzdw+x7LnCLTm4mA7sn9+U+ZcmbF4B+zO58vtdkoxZIvg0AvCX/33MC6LPU9qQRvbM2qOZTymo/x6peG0BfdHmOVXz6dywA/ek0XJ/weimwAPQT1u4hAF1UOiVTFORU5Djqb+GaWeGUl5xA55Rcu4XnOeUeFoC+n1rXBtBPWaNbeu1bA9CBq4GKSlUGOOp/9lyG8kPrP0t8zb7Ls2eW91PmcvZyatYrzXzNTOtb2LvWqWwBEfnkTv07GWBlQsvM/9Ef/dH3aHPvdOFIQY8GuujZiTYyCS95CU7geOKAkiFR0ILyv5fOQL/kfZ/7WfSIst050L/+67/+3fvf//7dfOl+6+fe41PftwD0/RS8RQC9TCTO1Pp1AnkAO7dwTTmW/l1pxlu4v9d0D9cG0F8TLea9XhpAl2VdFRlZgD/yIz+y0x9kAt77pd0LgMagW1W5RmUfDuR60pPz+vMadIB7v1TuiRbaGfhdwJz5nKCShwD0r/mar3n3rd/6rbvBr3Ko8sJL0bxWCtsSu7cECO2jzQLQn2fH3DqALhBIaw6+IDO9Dn838H52Et+ANlj0KjoWfki/b+8XsFvrxm2Lvn2ULkBtBobV8q/A64KUasNmJoP4Z2Rwsz0KcOKzcI/8F2bn8ZavhzLQ6zvv2TwL+l/DXj2HPtZ2q7seCuY75/Nv4T3PCaDfwvOecw/XBtDPuadbeM9bo8sC0G9h1617eCkKLAD9BMo/BKDLwKK8cdjVc9XM0LyFawLmyucAD4x7yRR7iMYLQN9PnQWg76fLWwPQZcrmEGOozZLXtxDJPXstu5/6O+Nf02Eny5ljSBksmVOzNF0Z0LfAi69xD/h7gLlZmU2gJrmEfuhicIajSyXx3gpdcgShy7VKx6Mtxwj+QeagNyeU+dI90K+xh079zIJZOKs41GY/wlvgG6c+z77XLwB9PxVvDUCXHfu5n/u5uyELKaejc3/pVg3n7CtOxgJXze6pEo23EKR2zjO95HsWgL6f+pcG0Csrit6C7yqnCyy+94t+iY8Ygu4E4jQAP3SndE5BcoB09L/3C7+KDnhYQXS1bzv1+R8C0IFJBebxp9A58M9bAajtkfr5ev5bA/gPrcUC0E/dpee9/tYBdGA1vtUQAKxCmcEvQE+xx9lM0y/g91qZ0P3xhNo5BaTPNo6d1wmc19LLLNPc0I4KzWqPIfD7F37hF97R78zuqSB59/BVX/VV777yK79yVyVEMI+gJ/OtJwYdAtDJVXYUWpsFa/HNSNC6haBk/C3fsZmd9xIVec47jce9awHoj9PprQHFj1PkN17x1uiyAPRjd8Z63T1SYAHoJ6zqQwA6RZOyw9BO6aH46At2CxdFJyWXwVc/N4DCvV8LQN+/wgtA30+Xtwagy9bGp/ACBmhR3LcSyT1LRTMiGcgZy9NQprzm1GSMc2YC0o17zACeu5ezYmYCVVq7HmPokoMCXXJC3DtdAqsy+uu9Zr60k4Xzp/3GARTNzae0s3gt8riqNvYeEJ1Dq3HNsvzPSZ8FoO+n9q0B6MonB5qb6bfJiVtwPDordHDnxEzOsg/YCm8hiPXSZ3YB6M8DoMsCbAhMTKdiC9/75ZwGEjmj2c/mWWK0/qWciXSAe7/I9gmYzfZt5wDbDwHoss6BYwZeGSh3Tqb7NdYFH8/nw69S2d1L65aXvvcFoF+aovs/79YBdDbzlKWqtX384x/fDedyttyqbYPqPnSX9CuB2tmeZabPQJKZkb7NOK81Ctkyg7wFawHLVfQoEB7ojL8GvNPzVLz6uq/7undf8RVfcTCw/nlW+rRvOQSg81XyvzTwlwK+2awvfeFr+Y7N7ilZcC823wLQH99lbw0ofpwiv/GKt0aXBaAfuzPW6+6RAgtAP2FVHwLQKRGBUICoMt1upXwkQIWyQ8GllKUMM/7u/VoA+gLQT9njbw1AF0hRNhx+VcQzA+kWHEGcUhno7nNW+Lj1Um2n7LtrvnY6LnJA9Ldrfu9Lf/YsmzxLzd1aT7GXptP6/v0UWAD6frrcGoD+cz/3c5+RgcSp26D7vvSF38ygJjKMI1rGvPtc12kUWAD6fnpdOgP9tFVZr14UOJ0CDwHoKojUh5lPZepzp3/T5d+hJZCKJwa/SokKt26XLAD98nth3yeSU7K5P/WpT+2GDGMB6wBie/vbv/3b333kIx95943f+I3vVVWwx2cZc7rNd33Xd+3GJz/5yfcSdASUfNmXfdm7r/7qr94Nn3fqxQas9zIwG4D+iU98YgegC0rk8xQUDLieCUJV9DID0qvCIOBolvierSPd27RDBR4VnNX3+K5f/dVfffdLv/RLe8f0BeALqlMYAHT/a5wTyHMq7Z7y+kMAOl6Y/8XMH4O26HoLlYrQl++4aqvui0+Zb/nWed6x67UA9Mcp9daA4scp8huveGt0AaDzBfzkT/7kbhbshIcZ9LVv+ZZveffN3/zNu0CnmbyimsjP/MzP7FpBac1B1qgygveThQ0+6Kod3QL/O3YfrNe9DQosAP2EdX4IQBcRXbT6jFq/hewXj1iPMvcGNK9fJAfevV8LQN+/wisDfT9d3hqAzlgtuAa/4tBPabmFTA/AQwY6pWyWOLuXUtHX5sH7es7dY1nxfXTcB5zfuoPl2vthff5xFFgA+n463RqA/rM/+7PvBYGRFQKuyDJ67y049shR99P4/M///F1PUf1EOaDXdRoFFoC+n14LQD9tH61XvzwFHgLQZV9W0Y/v4tYCH/Hxehbzq8wgqZen7OE7WAD686zONkOPzwVIYABIgQvf9E3f9O5rvuZrXgRAR4V6j7MHgRiADQPIG9ivYhkAo3YN/ANVmwpEDUgt+7ze6M0FBhTAXfa575+tQvhZlZT3neSZ7HTy3vC9VZ8D5NKf6FFKns8WObdu3x0C0PmePGM+mPTFa1RMO+cE2AP5js32QC317sUXswD0x3fGWwOKH6fI2wTQBVbxkTRgLfzJv/zLv7zjYTPAabb6WQD6sTtqve6WKbAA9BNW5yEAnRI4y5rVD+hWlApKTooZxVPkqkEJuvdrAegLQD9lj781AN35KHIbv8oJZL4VAL2qHpwOX/IlX/LeuIXswlP21ku+doLo7uMey4ofom8Ole38kuuxvvv2KbAA9NcBoFunaaCTY41bKC1Zi42cjWSY3p3GW6gCdemTvgD0BaBfek+tz3sZCjwEoOPptd/Bz29NfwOeAz9lAPOrBHjdul2yAPTn2esTYABKzx7eKhYoP268733v291Q+/u5MtCzAwFi7EGZ8UB+AIhseb4B5xMoEohtlmU+/Z0z+3v2QN+C2hM0nz3Qa71mRrOG36deR1eqAl0te/xNpuL83udZ3fO/5RCALoNzZmpOut6CHmst8h1/+Zd/+a7qxr1liC4A/fF9vQD0/TR6a3TRFlLQFUDcTHYUdEVvY9+qDiLQKUzMvAD0x8/YesXtU2AB6Ces0UMAugjKWy4RS8kJhBI1raSGkeJ+Ahle3UsXgL4A9FM27VsD0Blzt5ylK4uwfmuM5krWcVzdQl+wU/bWeu2iwKLA66HAAtBfB4DOOX3LMozzc7ZJ+aqv+qp3H/zgB9994AMf2JXDXNdpFFgA+gLQT9sx69W3SoGHAHSg3rYM9C09B1vkQx/60LsPf/jD7/hV2CrGrVQePESrBaA/zy4CMAACm96HAAAgAElEQVQLfvEXf3E3y6yuXLnsXf434wu/8AtfDECPEs6a++XLNAAhs7zuLKsO4K70e2e0AIAZ5AJoDwT2/1m2fZZzn8HdnXeAuKCZSscDypVtd84Mf2f/Bzj3/c+zsk/7lkMAun0y+d2tBQzha7JKBX2YrUGVCO7FF7MA9Mf39lsDih+nyG+84q3RBT+vZLtZgNiv/dqv7QY9CHBu4Nt4OVlgXgD6sTtqve6WKbAA9BNWRykhpZcwCcqlspH6E5kplLd8yXzJgadvlwwY0dMU0Xu/RNN++tOf3g2lRxkxMXkRUkpoGfqYYfD1cLp3uog2/qmf+ql3P/3TP70r2VXpFfMXf/EXvxdkgS72T6W67p0uIq9/+Id/eDd+/Md/fFdGTG8uM9BWXxeDUvBaop4pdpwmeJjZenu2n/iJn9hFDd7yxTCrny0gvbJtRTXe8r2ve1sUWBR4vRTgQCQjDUZfTsRf//Vff08+ciTJxEhG3krVoWtSXe+yH/3RH92NepfRixnUwIRABYGbl8wEp7fRWwyBkdaHDs4hectXGegckPaJsqM5z1VVWddpFODgD0R3Ln/wB3/w3Q/8wA/s9Hv0NDh36Qjo/KVf+qW7v937RU9V+tZAl/rvCgSSuScAkf0HsMm5hXeta1HgpSjAl1IfTfsUwEi+moF0t3zh4zKsZGM6XwF6t96vkx34sY99bMczzehdRrCALjLcECBwzlWLF/yHfsB2NgCl3/qt3/qeDc2nMEt8n/Ndt/weGdf8T2V1o3MlyekBfCsGnjzLjpeBbka/v/t3/+5u/MiP/Mh7weSyrvnwyggm7556zcx3MqQM9Hq3O6uGZwC283vS+eydCaiX0Z5/pOzpXmeeQLHXVfqd/y2dUcaz5yyAHp3KQAfcBs57z2u6fuVXfmUHPKGvIWmDDmuv3PJlPfId23uf9VmfdVM92i9BO7olH7FhnfiNP/WpT+1mfij80eD/o0cZb6EV6qSt80vXLBjox37sx9598pOf3A18np5poBNfMl3TfOty8an7563RhXzLHjfPPUEX6qx89md/9nu4Cl6N37HbDXaKyhuGM1dVFjPbBG5FT7j3vfPUvbfe//wUWAD6CTSnMFKADYyCUmwQspTIW74wnyI1ZaJTRAm4t+BU2hroBHz9lSiDGLVsfMw+8PwWyiVdez8JBiHAijLOODILrOAU4BxgsBRZfy9Rpg/Rtt7wlEJAwXTocMZ+wzd8w24o2Tejpa+9Xk/5fI6LWRqNoVbkoPNwyxcjuawOTgfKWOO1Gc63TOd1b4sCiwKfSQFGnQBJg4OLrmdwIJKNhiA8OlUy8i0A6AUW/ORP/uTOGM7hRA+eBjDjNyfnJXQqwV/ksQFMbz3oMrd8lU1V2dNKkdI50Whdp1GALhOIbv9xcBoCA+uRyvnyBV/wBbtgBeMtAMXZpnQ6dAFkCZIEwthzZfMBbej4esfiXetaFHgpCvClBCSxS5zrzjeH9C1f7JCcxM5RWVZk3i1fgo8EiOOZZnKVjYje/ELb0uKnPotACPazIG16UzLb52Q/m9lzgay33rf6VBp4/cxItM/tbX5EehJdgEwir4DB8wqMNqPfxz/+8d2gbwEt7TVzgVDAKZ/z1KsgCt9rj6TXmd1/Y/Yld1Y9U88FVGk81CZs+toCzJ2bWsjxNQk4DEAxl+3s+f0v0P0WWs2dQnvyOdrSY+mvZn7JW76sT75jfML5tV630qP9ErSznwv4ERRMh2rYg7UOCESnS/GRvqULnwgLMUvCEkyN5+P19EyDfKRn0sONe7eN3xpdPO/0j5MZ6W94RVWPBdIXKGcWkFVlFnYK/c/fnDu4g6Aws/fX9uze985b4h/38qwLQD9hJTGLevVU6qi+QLdu6KVominulE8O37cAiFJOc4JzJE2GT6gXwVuUVLQ6YWu8ypdS1ov8IsTQqfE5n/M5O6ejyEGON/tllsp6lQ985E2LpAOcGz//8z+/cy6Uvf1FX/RF7/UutV9ek/E/jXIGcNnoeNktX2icsU0pay+aX5vhfMt0Xve2KLAo8JkUYNgx9AwGHoeKQe+TgWFwXspMqP/prTvPL7HGBRYIwEOXKrSQMelTZsZvAPoleDXHLB08h20GO6P9lq8C7XIipH/TwZdj4PSVy/7i7FQVIgcn/Z7TJUe7zCAgsWyhtwAU0+kCq9CF3QPMot+XxWfm/BUASs/n3FrXosBLUQA/nzbWNpv1pe7rmO+Nj5Nz/CqvpSIZeSmwpkGOBp4CPnJi8wGcc+HD7GfACj7U+vosAYeNbDh0u0cAHYBc2XIz/Sg654sLPJ50nmcA/WSeA6jw86qxmQuEAlJdQr7NUurudQLj/WxuPfOLBKgHnvTa2fPc800/ZM9tDoQNNA80sT96nfNVCWB/81mzbc85+/Sl3hN9ZlJDgQgvdU/HfK9zWjKDtbEerzWI4dDzWpsZpJvv2Gxfqogg8azgKeA5H+lbuvCn/Id4gIDq+L3fC2JFKzq4Qde8d1vnrdGFvJgBU/mYqzAyA6Mmr5akVnWTKrT4m3M3K4zmV8Fz3oJf5S3xkHt41gWgn7CK2549+3r4nPBxz/rSaZzMrNlLODWf9UHO+DJRTaJ4OZE4ewMPzRxJRciJBr43ZfAhcokcJLwYaDK5ZqlyCiGFx0AXxgsj594VIPQSWKAXlSFLu0wnM3oA0Q10yfB/DcZ//MozVmKt+Yxj9Wxv2fYBey1Oqmcj0PqiRYFFgatQQDUWOoMhsKrKNWQBUI4D01wmBhn5Fqpi0BvSqdAlhyoDemYclJmCJpfQNffp4K9BhtmcU0eYMuw16A5XOVxP+NAZRCGgRaCjwSkzM9Y4OWVMGW8h0x9fyr5xLjuj9PsJvJQhRM/Hu9a1KPBSFCjzOWCx+3goe/Wl7nX7vTOAOvn2Gvg5kAjo0cA3kq2AWJnNkgvYu+dc+HA2ND6UDe2zsp/N9KXXZEOfQ4tz3jMzwck3QVBVQVLOtnZB5BsA7zkq2XRP5tqn0Pv6uWSiCQ4HoJtd/Gt0wW3wwBZAr5rTDLC4hP54zlpc4z2dtXTXqdde4/su9ZmBYPPM9rdLfcdLfw7dMnAYoJcOZWbPlFXL/1erINUg3tJlvxa8bOYnjd/7PV1TIOtbqhi56HLcKZCoV8Vb8q3EPeeuYAszWVdFkrfgVzmOeutVt0KBBaCfuBIThHotSs98xIy7t2S0zN71yiRNBZ/iU2lDzDq63JOyfmiLM2rrl2jOAEIvClAZKzOL7C0IMUZhfV0I9ll1Ak0ohPZMDtnXYkDM6HJ74jXxr30BQK/BUXWieFkvXxRYFLghCsispjNUwjJwikzgPBFhbzDyLlmq/IZIsPdW6Atl43MyzZK7s1S0gLv6W16CX08Ztu/nW6eb+5uR+K9Fd7g1us5erfYfgFgGg3M6nfEceDk830K1LXypTDZ06YwKji1b1izrPCcneq1rUeClKLAvKOql7uXU793y8vj7qZ/z3K8HaNaC0FwLQmvB3q/Vw7llwelMbGhOcnyo8t6eM/vZTD9YMvD/Xf2CSsx00BId+CMCFMzkGx+WcW35Nu9p+tBmZrqftxmJZdN7ynTBWVWOT2lmlpeRLmlj7o978snt8yPnk3luXnDq971Wnnfsc9ItqwzAR5oOZbYf8UcBHvzF9CjDz2/pqrJGfD1AFM/3t6oUmPEouqb5Em28bpnOiy7Hrc5sNVVFYH9z7vhTwh7eml/lOOqtV90KBRaAfsZKzMjo1xAlve8Rt1mdZ5Dh1byFQh84TCGapawZHdvepW/FoEOXWUKqUmP+Xpl/9MkJXrT9q1n4M28UHWZU9YwGR49tT5ZLAANn3upZb9sC6Wd9yAu+6S3xrhck8/rqRYE3T4HpSPFzJcTJhEq20x9m5ZrXJg/OWWS0mBlHZRqRLelT0eXSZTbvQf8OaHkLe+Wc/fXYe2bWKoddGUP0+9q9mOmxtR56C8Gfs/QvunRGnVcgRWAFujTeAl0e20/r/y9LgQkoveydnP7tr9EewSdm2Xw+kS58guxm554Lys5KGPjQBFGzn+t/niw8nfL3+45po6MfcKFs7zK4zbNf+LX5+LynKWemP21mqW+zq6fOUxXMbWubWeK9n1/j+TpmZ75mPXab0HDM876W11iXGaA5M635QLfBHgV6vJbnu9R91o7CPPm9c5+eiVZ4VBVM34K9s+jy+A4r0JddUjWxWpzUxqPqdZcMwH/8ztYr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XrlosCiwKLAosCiwKLAosCiwKLAosCiwKLAosCiwKLAosCiwKLAosCiwKLAosCiwKLAosCiwKLAosAdU2AB6He8uOvRFgUWBRYFFgUWBRYFFgUWBRYFFgUWBRYFFgUWBRYFFgUWBRYFFgUWBRYFFgUWBRYFFgUWBRYFFgWOp8AC0I+n1at65f/9v//33f/6X//rvfF//s//eedv5v/v//v/3v323/7b3/223/bbdrPrt/yW37Ibt3K5131j3mv3fGv3fis0PPU+Jr3/x//4H+/+23/7b7thz/zW3/pb3xu/43f8jt2+Md/Snjn1eY95fefof/7P/7k7S//7f//vHT0Mzx4t0MPvzta90+QYuq3XnE+BzmH7zL5r/9lbzqJ9ZsbDO5vnf+Pre+eUb2jjXCbv0Ma5bHQu/X1dx1EAfV3m//7f//s78sA8aWnf4XvpEsd98uOv6rvnK2+Bp+67r+7xFu7vccpe5xX4lDMYj5q6Jv7UObRfotNbptd1VmF96qLAosCiwMMUIMPSlaYtkz2TLMe3p319j3SNFuhg5B8x0xXTrbPplp/hvF2w7JnDdJu0SYcyT19Cdp6z6ee3cE1f1PRjevbO4/RJvRW6vIW1f+lnJAu3MjLZ0FlMNty7jLzmWmQ3zvMd3fMv/87f+Tt3cnj5Vq+5EuuzFwUWBc6hwALQz6HaK3gP4QT8/K//9b/uxgQZCKTf+3t/72787t/9uz/DKX4Lj5aykiM2Q988HfiBSOYFjuxfuVOc/gF25v/4H//ju3/37/7dbgBPKDIc4ebf//t//7vf9/t+326+d7qjxX/5L//lvYEWAZqU6ejwe37P7/mMIINbOEfrHl4nBaYBZ6/Zf3i4eYKWzuLv+l2/azeczbd0oVE0MRfsY0ajP/AH/sB7fIq8mwbvW6LTuc+aA4vM/Q//4T/s5IFB/hZ4Z/9NPeLc7+p9U1b5eQuyvhToupWh/X4r9/dUuj/1/XTL//yf//N7MnI6n8hFMtKwX9LVXmotn/qs6/2LAosCiwKvlQJk19SVpl+A3sQf0IhX3ys4RU4VGDgDpP2dA59eTWb5OVrcu717jX297JnDvpkZJE2HahTAUQBiZ9KevPdrBhU4i9l35gLIs4M7o2/N/r33PfCSz8fnQkYKGDdPe4Y86CwW0LL8z+etFpk7fVvRG835FfhwDPSewTLnfdt616LAosCiwGUpsAD0y9LzZj4tEDTHN0PRILQI/j/8h//wbhBQAdG3YihvI8OLUAtA32ZeBo7cDPFv5Eb2Of4fcvoXiW/+1//6X7/7l//yX777pV/6pZ0SSYnJGf5Zn/VZ74w/+kf/6N1HRAcg/ft//+93QFLGHGWP0fZH/sgf2dHiD/2hP/ReJmYRkzeyDdZtvDIK2HNlI9hn9l0jxx7HwQSn/PyWLjQi26LLr//6r79rOH9/7I/9sXd//I//8d35fEsVMy6xB2b2h31IFhi/8iu/stMVOBECz6ce8ZTvnhnvPmcLoL9k5vL23m7t/p5C90u8l35APgq2cybTM+2dP/gH/+BOPhqcIjPo8RLfvT5jUWBRYFFgUeA4CvAL0JP+03/6T7u56jJ4Nt2SPwDPFhw97ex7DHiaDvySDPwNLdi7gr7ILLr2cuAft7/2vWrZM/tpV2BBgRwlLNClZhUttl1gkj1571f+vzJU8Sp6pRkfquqVc+l8oonzuq5FgUtQAP/PlyCgJXvGvA/YXf7n86hO98iv6nxPmvOn5sOhi+TDQet1LQosCiwK3AIFFoB+pVV4KPPXV17bIAU6/5t/8292jm8z4VRGOsXzT//pP70bf+JP/In3svNuBfhjUBCuRaTNyFzKM2XZMwTq9vuVlvIqHxtAVkZzQQL2TQCFZ5yR78fumRlZP5W/MskZZGhGKakctM+eZZD/6T/9p+/+0T/6R7uB/mV0UmzaO5/92Z/9XguAqxDpBj7UugCOGow49HCerM+f/bN/9t2f+TN/5t2f/JN/8r0s/bdQ2v4GluZub6EIaPzaXrP3/tW/+le7uQoQjIoJTvn5tV6T3+P5s6SX58WvjDKB4lXk2r/9t/92J99+7dd+bQfgmb3nz/25P/fuz//5P/8OjypL33wsD32ttNzedw7h5hmMNuVo5bXLsKr6i/X4hV/4hXf/5J/8k93sddaCIwF4/qf+1J/a8T7G7jnXDNoin6qYk0M/w3lWQHnOQL+qjUS/9BK/TzmdU689eg4tvOcxvfHczz3lfaeeEbLwl3/5l3c8ir45M4bol84iOWm/TFDmlHtar71fCsyS/7OMrbOwbVdSNZFT9+j9Uu9lnszalL1rnkFX1izeOFuEvcydrm+dFCBv6Uy/+qu/upvx7rLArBlZnjyvjGrtqe6NkvTrCVqme6BHDnx6DV07WiwH/um74K3ZM8dSaLa+sfckK0haMOyz7J4JJgkIvvcLXbJTnNF8L/RLdMn3xyclMBNN0GhdiwKXoAD+n3wkH2aWtL1GPrJr+Fym3XeJ735NnzF1Puc0OtExqlJXBY3s96m3823x3TSmLEZf/hvDGU+fPLbSxDYJb1axvQUb+5R1nhjArKZ4rWo4s/rgrL7Qz7NS7Wx7M/fDPhrPJIhZkr+WHLPi0b4kyZ532X6n7J712mtSYAHoV6DuQ4xk9ky5JiPg1OD0/sVf/MXdDFgoG53i+Zf+0l/ajc/7vM+7uQy9si7drwi1nLMUaI77lGYZ0A3O2dd0VSLd8/m5IAHrJnOyEdB9Sv8rxpj1pgSayw4zcwgAfI2yM+szM52XP/MzP/Pux3/8x3dDlqfXGt5vzzSOVWhe09rMe0WTzpAZTVP0RD7PczQBqWue7ddKy3Xfx1EADyhIw9n7+Z//+fcGp0o8jyEnmMVZZnC81ovhlRHlfAlSaXgu4BsQDo/PgKDE/4t/8S/eG2REgQbO4V/+y395dzY///M//z1HFNpdy+i4VdrbPwUWVIodbclYwQUAcDOa5QxAo4wka0MG/MRP/MRuoD/HgeG9f+Ev/IWdLLBG51yzzYz75EQ0yC1OsUYy3/yc2SbOYdkv7q+ARLQko4uSL0OIs508PeeaeuN8/7UN/m12/6m9XtEFj/rH//gfvxN4F73sM/vjr/yVv/Lui7/4i3eOp/bYAiLO2SH39x57u/LJ5nR+uiqHTc7yMkJrB/DW+Pitrby1Iasb1i6ZYa2mXbb6hN7O6lknPPqf/bN/thvZh84b2/oLvuAL3n3hF37hu8/93M+9+8BDvCYdks6BBg169V/8i39xN8j5gjDPle23swOe/07emj1zLIVn4LBAFj6Xf/gP/+Fu5lehY9N/6U2ApM/5nM/Z2Xv3fs0EEPr3z/7sz777uZ/7ud0cXdDGuWQXGmyRdS0KXIICbLvkI/lQlrSZnUtGGm9ZLmwBar55tPrn//yf7xL1ZptPumBVyGbwO/nr9Yb38t9U6Q6/YzPy4+SfOCVRrhZ/tfmbbWsE57yWa1YiwftKXmAHFZx6yWeZ4PlsXdrP+DHf0UzMmAkvVVUpKHr6LmYwdAC5ZyjYoiDFEvx61gLJPH9g+/KvX3LV12edS4EFoJ9LuQfeV1TOPiYye3if6qg85VYxuZ/6qZ9699M//dO7mYDL2QEI/dqv/dp3X/d1X/fuy77syz4jk+oWGBMmXdlYwEiZ0GYgCsCIImMUpUbIvqaLspDx7ufAbgIf6MNwN3PMJ1COFZgUwOkkKarZzKH9vve9bzfQLyHFQVCZf/OP/MiPvPvBH/zB3eBkAWRRGBlwFJvGvTsUnKN/8A/+wXsjoM7+ZNx+9Vd/9buv+ZqvefelX/qlOwdU9FwO3td0Gm/rXmfZdsBygSw/9mM/tuMHVYDA++IVfn6tFwAO+GYI9gqkNDNUv+IrvmI3PHeRyGSs10/gLqOXcfFVX/VVu7PpXE5j7q2dS3IfXRipnMQZqGRsBqp5yhnGTZnhHHsf+9jH3v3AD/zAbmbEBI5w6AFHv+RLvmS3D8+5gKyV4XePeC2dxT23z805yuzz56y2QPali7i/9hu6ktGCB8ycnAW9kQPnXFNf3Fc2/pzPPOY928jwUwEv+svf//t//91P/uRP7tZvVoOwP77+679+N+wX+6eqAsfc23rNfVOgnsxVLbCXCqKhhxaYQteaAbPPWYXivlfgvKfjQCOrDbaG9Utm4M/sDCAsGyN+8tZk73mUve676JYAugZ7pkp11o3eZNCbpgPzHteOzQ2UM8j1WWmM3vmVX/mVu0H3qJz7cwbvXXcnPN+nvzV75ljKAh6qegCc++Ef/uF3f+/v/b3dbJ8JzjQmmETfvPcrutQaCE0+9alP7WjDTzXpIkgayEberGtR4BIUUJkl+ShwY/ojvuiLvug9Gelc5vN7a3KhwNeSrtCrIHvAuDNKX+c3Zvc1pg+bnVhyCF8Om59P3IzO/KoGPRKdo/Uxazxbb+KtJWTUYuyYz7iF19C7ApCr+lfb0EvvucDzKoCUKDYrA/gZLZNbeHRV+ap2i3+X8T8B9JJfZlWC/HkFR3jWkiZqD+h5/VwCTJnqt7A+6x7eNgUWgH7m+s/SFbMEYX+fpUl9RYxk9hufZVMnsH6JUhUYHKXz05/+9G7m/K0MMEfvt37rt777lm/5lp1jE/Nq3AKAPiPTOGjKgDO790AjRi5Ba7w2BZrTiXJm+JkjwwBYAIu+/Mu/fDeL3AMA1QfmmO2aAiia2ZgZrBwjH/rQh9594zd+4w6cykFJOCcIzT/0Qz/07ru/+7t3g4MlMIMzIUDLzKB56Grfz1IwzstLXRMcmH3tDu17CsKP/uiPvjcodwUkWJsPf/jDuyEg5alA3VRgtgDKtbMQn7oe28oap4IwT/3+p75/0nsLZG1p/9CzXoJ/VkGCsoonOIsf//jHdzNFkjHCqHB+AVTGuQDmlm776BA9tq+djvHkl9ecSoMAOAYY8LSIZDMeQ0598zd/8+4Zk1O+B1iHv5kDNs14Gv72wQ9+cGeAlTFtvkdH8EN7X9WMnMQZqXgYo5Lsf//7378bjN2yOxm58Wuy+Du/8zvffdd3fdduxu8rYWf/CVIw7MFzLnucvDLIwk9+8pPvPvGJT+wcGGWAmZPzHGbu9bkuOpN9iGYC+ApmIbMFH5KnZmeySgn236mXc1e5ePO2TNqpn3fs6zu3RYfXz8987FkhDzl9DUE+0+Hk/P3Vv/pX333bt33bjl+dWorv2OdYr3udFLDPZ4sm+n76KjkYaM4hV7UV87HBpK+TKrd/19sAbXZL/Mta4YuCdGUzzxKUt/9kx93hviD59Pdt261rBsofd7e/+apr2zNbukzfx6n3esrrD5UHfUgXJduT54K/yqAz27vsOrYyucW2I9fPDY475Vku8dplz/y/VJwVfvYFK/aOx/bSqfbNofUEPsnsI/8Ec3zv937vu49+9KO7GVggKcSYwRzA4nu/3gJd5vmcvuR91UuPCaY9VEVqa6M/p19m33M9hzyY5zNZfIoM5nPJ5ycwuNYKZrZePr/kQsFV934u5/NZ2+kvFtzy/d///e++7/u+bxdALcmNni7IAM/al3DFr1zAPHtfi7gG+Uv2onV0JoOPlb900QLfzSWouTd2xWu57F9+q/z0fC/JBfR46jV5Sz4f/NfaTvrNUvsSHsisstJndvUAwb4AACAASURBVH8BFYHonXfnb2aaz7aK+fQK2Cz4gu0H7yl5Dw1mK53n5GVPpfN6/31SYAHoJ6zrVG4wG06DxuyfhfnUHw5DmUpD0TcYAWfijLwhiAPhcmRWsuKE29y99DUD6Jz7lZ8nUGXQG4zcSogDzAnWhPNri8wFbFSyy8+BsqK7OJ0DJurBdkpp2FsB0CcIQAAXJOAZX+JylioZ4+wlmM2HSspe2+E06ZDhWC+hlBC85tYB9KkcTb72GioUFOxU2acUw20/7lk+qNKyKYKyKuvz9NS9/VIAepGnldCbwEYlWv2P4lopZs9ddLDZPgiUO9bRBEAHnjNW8fnKepllAAHQjQWgn76zyM/KQpbhD/wlYz/wgQ+8+4Zv+IbdYKykeywA/Tfp/FwAunNFRpLdZjwow/SaJefwtAInnF/R30V+PxYcF5UWgH76uXypd0wbZh9g4G/H8u1LPAOZM7NDBNFUNcsZKFindhEFj91766BL0Paan0FHEZzdsIY5z6yZgFIDkD5LN17znp7zsz1/+lH6On6NBjk8zXTC2RrlOe9x33dd255BC3uBX4T+nA14bftln/3xWMnXewXQlz3z/+58+3ACPrUO6swmF71zlpW1h7YlZC+VAXdtoHgf8Hrtc/gYf9sH9G7fc226PHaPz/H/gs0Cq/I5kCtlctbaphLJ2/LIM1CrZJCyPKd93v61l5NH9KdrVvGxz6oqVJZqFS6vnUAzE2MC5dg2x+qMC0B//ARsAXSB74J/DGC1YHIgOgC9Fl4q1U1/4DUBdGfnUIs/uslruezl2b4OPSXPwD/Y6k+9ZtA+uvA/WD9zbWD97n+1lXSOt1jY1DmmLJ33dyh5bfpVy7iv2gBfxHz+AqplpQemm5/TZn0qzdf774cCC0A/YS1ndDUmMiN0Zq9pBuQ0qn1FiishHuiSwzKnJSCv4TUpQ8dmAs1Hec0AOlpWnlfW1+wNhYFWDgagQig/pYTsCct/0ZfKsin6zrMGGsn4KytQhiAAveizY8HIWwDQ7feZdS4LEkAGKHNuXuKijHT20LQ+yeZDtL22w2l7ZmuzAOAqECeF5SVodux3BigzWAAy9W+7RJTksfdwzuvs0xk1ie5Fq+LjgVjWYDqC7Z9KDfk5EMrzP1WZeykAvZ58OZcmoJejCa3Io6JGybAiRs0Z5tHqmDXZAuiVHJ8AuoopC0A/hpqf+RqyhZwhQ8nSyu7K/C5LX6a+tSuAbwHov0nD5wLQ8Zcyb60THYguYJAD17qc00pimjk9VJnhADm2VP4C0K+1Opf93BwbgVo+/VC23WW/+fCnVWqxNg4CqLQPMjhsZuWjek/Kaj7WGfpcz/HWvsfaaO+kKo72Htavvoh4SNlDAoFzaJ8bDH6LtCU/04/was9Pd6QnyRBq35Kp6Uq3UDXh2vYM3blS6PTnaQNecx3ZH7U6Y3MUBPZQNZh7BNCXPbN/l9mHM1AreWNmb81AjwIvzPZRJXMLEC655an7+dpA8cwAnj7Ip973U96/zRrclxl8bbo85f4v9d5sbHvPvsznQIbM3sNeN5OxAtPt51ktqtZI+Zfjhfas/dsgjwLUrwk8Tb3OM81gfM9zrct+qkWU2XNn33juY64FoD9OpS2ArkKiyhlGADobkq8+H715BmVfE0C3x8pmn+Xh+ZTY1K/lojvPRK+q7v7/7N37jvTYWf79OZf3dwRIIAjkDxIyM4HThUw2Q3ZABETimF59Ovomd5yy2+XadFVPWbJWP/1Uu+zlte7Ndd2ba1Xigy0U6OJ9mCvzVpJFdi25kz4JRy8gp4SZAnqy95c4aGXdZ3n37JVwVvczfVLyig0HixCYK3BAsiSMIjlWafdneaev+/w8M/Ai0M94l0UAEgA2fGC0UXmXMmyL2IlIn8brLFfBOI8wL8Oi6KIi5o5GCj4zgV5vMplzlTkHKvtZNFIAL2VSP2+g2jMdnkVGvdPPSCNKi8JCaHRaHymQZyPQIyaNyvJ+++23b6eM+484ZrasQAwEkixM45pxfWvAac4Dw65KBGRJVS1y8D9izvZ+Z4YO8IrTklyzXx/5mI6Adw386x2QQzl+3gHDsKCm+jsx6vycgxrpdAmJ/lEE+gQu6C7yKLlkHhi35sg81FZCEIGoWDLZSL+VDbQ38CsCXXANAiUC3agfZ+1GyPtXCffzdhNSVkank54he50IgEqUIjuUynoR6H85t/ci0JcZnezJCBqA2q0OIFr95Y31lFRyD/C053gR6Htm6WM/UwDvMovpVBuOvXL7Gk/El5q99hDnwDgnHUSnlHVRuxLjXlv4Gvf4usafz4C1xB74xS9+8QaYGr3DgH6g6ddff/12sq+zm2pZ9hnmk33OPnGS1ZHGMnX4ok5tR9iF2UqPsGZv7c/I+mJfAGHZzzM49ZbvHV5SoDmfA57CNt/SYZ+VQC/T+rvuz7TeCuYvu866FMRvzxoL9KjS22zFZg1VjpivEzl3jWCYWxPFMyhgZgV+VBb6JM9nlbKlr3zrebmlHNp7bfoT3mPtWZeVCSeTYID+b1kqeSZUILRmBuYMIMqPK8i/gC4jzLnkhvTRJVjF2vNWQrs9xj5ApBdktneezv2cZ5nloQWyhU3sDQh+Eejvz3q4WdUF2OvafbIFydd8SrYgjF4lIue9CHR7ZSbeRQyzS6zFZznscWu4Pcz30UbASTddelQxiBxiy2rB5oQXVUmITQvTa18VoMi2rcpS1Tcb6cmqutqTrZd8hKpRGMlCQajJiIl7u15VJARkaG3rhE/UmpGcu2U1jUvn+PX3n3cGXgT6O+92RnHa2IE9lMTs1Tqj0AmlyvDM8psEyQQTkAGTiCAgOpEyHEEn53BG8e9Zjs9GoM9yU4wuxLKMZYI8oAKhQ1hW1lFGIoLFSaCW4XBPAHDPuzj1GWSG54tA92xFfSF0OxEbKYq9AMyjZKBXgsr4+9///q1HjtNz7jlmT5ZZasbPtUJIUc+yTWvXZoykjCl/Gf5/+7d/+5bx/wgEOhlSFqKgnNki4tZlr/a8j63PWKORyPZnBjQg69EO66psKQ5AxpuxqiJkUNkJ5DmDfK4xYEqlhcjqopxnL+nktuc/x0m9J4FeRLuRwTyrqnDqOfTGSsuViV/0J3k8Dfz0lrVQNv57mWdbBLoS7gh05zMR6NaY9dRZBO9aeatL9gg7oio2ORPm3HqNQBeYIAiNA7kk0BHps1XII2Sgy5qf6yoQxLgXCLlkTvvbKROQA+aTM26fXLMHOjlUP1ajfVc1kmv0bJvtVKzFIr6txyr6GFVjKWOA7bHneHQC3fNOp3w670f06lKWzxJ0U0fU1qO+7/P/ztEHe97BJMY9X89bBlP6bpYF9TcT1K507Wwz1TMUuORZrtnTOgI9HawkeJnN9JE1iUCXdQA8sjaNe9sL7Jm712f2zcD0hQH8AaZGwHhkqSDwr7766osvv/zyjUCf2XHXXvf77vz6n+L706VlN0WAmBdAsXVqZA/lvx1ZszOjeAYkzx6T5zzd7F3Ptya7I//da/1dld+fROJen3oG7NFhk/Q55z7P/ey0x/kcBXUCnteOz0Kgv/yZP3/DYUnWHh+aHrEvBSTm30zbnH+X/nSlsneN7OKCwZeB0gUK17bq3DV7S6LY81TByPOzBwqsuGVLoK05oAfqFz0rc7Atpny55byc+44u+fyyzHElkI30JSy5dVjrJv/OPvW+pszPdqtcchno7MpKts/S7WWj55PP9RuRPts3zUzSS57b37rX2YrNvpvtqS69/trfL0tAy1gtmG1vMsejE+izkpS9PPEra+Oax1xX9mlBarCtEiqMKhEhz9mCk0BnC7KDItHvRaBbfzBUWLORnZONdrSF6BIrq4rJrBBn/cXp2Fv5fvbiXhtqvj97fFZ4tJ7xHrAwGNvRIx1pX5b8yZ4VdAB7gRHNthAzQaqEPqNnnRUf5npZBszGic0WFcn6dNVynDKQzBKU6vT8Ats6q6bxWfyLo+/19Xf3nYEXgf7OfGesBIiXwUUoF11HCNnofdYmzrhOiLSxIwUJ4wneVUozMgZwVLkKvwuE2Bv5+owEegANgY5wdQKTZ7RwZAGHmSJBfiJCgdm3BCivvS2/CwT6NDgECgBHvVPvd89BuXI2Zn+oWiPM4BOO7p4e1PZk5dmsnyL5jGvg1q0zNuY8WOfmCdml+kIGGqPi2obxnvk/5zOcE4SLUxAQA8f+BGQ92sGAK7rSHJdpLVCnVhxFf08HdhIH1lG9vxmys1cr0A6IZ7QuT5Wp25qTexLo1nd7yvoDCNcre2YGmrN0l3lIH5mHaeDTW8gOpzWxJ7DlMxLo7AF7WOsKTol5vlU/UOvPXmu/zSwZ77Kews9EoJOBtUgwFpxjTVlz9zronwDYyvbWo/yaBPpcL9YNsAnIRg5ZO5cegex0sv3e3iZrPjuB7nlnX7fppB8h0HsXM3s7OTdJc6BDa3hG6gNVru3oT4K8kqD1sZuBeBHqyfPug0wP7DGWxQQgce+BsJ6nKixHiYO5ll8E+qU7+35/H8lEhthDP/vZz/4ImpJT+b9A0x/+8IdvQW98s4IvjNde9/d7+j//Jv5/1dFgApEFZLagv7/6q796G9nDBbcdIdDN+Sx/mz9ktOfPPWoVUos0Nl+yEVF4KYHO1uDj8fXY07M057n3es7nySc2eMG7bKH/9//+31sg79rxWQj0lz/zpzc8SctZ0a1g4NleoH1Vi7RsgRnwgyQA3NvD1hZ/lr0EuJ+9pY+QI7ckiusBjDgS+FmCz7XsyXP2Zp9lU5hDvjFZU4JQfmKfu+W8HLnvo39T5QN60RqrQqmR3K3C1Cxxzh6fgYzLpKC5vpfl8Pu/bH3zaE23TuEV1nK2nHdQZis9lV13jUoxnjcsQVCV/RdRd8se1JPAZLuqqBXO53n3HI9OoE87zHqBMbBFjNcujx/OZe/CeQpMs4cfmUC3B2bFkaofHK2AYM4rdW5k77EB2X6u2WHvTmKX3rikApH1nC/WOyigy34+ckwZEmkOo5qtZM2d900uhO/VyoROzKZn006ifeJ9S52Yf1DwZ/+2ZmtpwVefwW1xP2w11yOvnDBmgdQC/guonoHsR+bl9TevGTh3Bl4E+jszVuYrY4QxqrzF//3f/72RXAllYGTZrfUAJjTrjTsNHcI3QGv2ZPL7Ir4JSkJBqQqOOGFRVOxeJ/zZCPSZIcXxloXi5IxXzojxb54T3kga5Wedf/M3f/NHw/OWvX3O3WBrn/8uEOhTYc7MBI7DnoOB1h6bPcusB3uLI1CGB2PCHtnaHxyEQGJ7rFKLxkfogV7gyP/+7/++9Yq/ZWTpnvk/5zMMrZyxmS0GyHq0g2zMuAaoAP1EXRqtrbL3yPyCema2nueZ5dzLwpYxS1aLkCzq2Xo817C7J4FOF7W3BBIIWKLjGNTTYZjk74xUt6cQLEUmizYGHDs5EkWkVs7p1Fr4jAQ6R+C3v/3tH8/ZD/TaJRTNs0AyJ5uhUlv05LMS6KqzzBKFE9S8Z7muGQRW+TF6yZ6+JoG+jJin98qeugYo4vplA7p2gBbb9bMT6ORbVYwAH4GX7JCj2VjTpp+EchVu6j0JaAowzkYxHgHct/RovezSbT0v8Lz+msaZme7ZJ4E+e8oFlkRMVVGmoLD246WE6ItAfzTraP1+JjBPhkSgG+m3gDny5B//8R/fTjqpQEM297XX/UfNHr1atg7fpnZu5KmqVjK4jQgjewlxcSTwa9niYJbCPVKZxJ4nEzonsUZOXUqga8HA7vmP//iPt2ot7pEtdI0gsK13HXHO/kac14qEL7J2fBYC/eXP/OkNT3+tHrt8O3jLJDDpy4B8vs20ySdpOVsu8u8qRczHq7KE8YhNekui2PN57s4qTVjzAgc+4piBvvYov8V+zU/snm45L/d8busq/4EMRHBGdnof1qP3QXfmX7OnWlfIt1mOnJ05g/hbt8bpm3i/+fSuPXsKz57gyFBy0lomJ2cm6aV2XesvHTmTFG7Zg9r8mLfmkD9MDzutsz3HoxPo0w7znqvYZLx2uy/zyHaxbth1fF7Z5PCtRybQlz3aq+pAthxJRqqiR8H0+B+2Di7IeumAI+NuVMR1sqlKilyrcrq1JkvGLCHT9UsC28LUtq6Z3DBHcOb//u//fmuxyl6rMoZ3O3FMfl8BilU5nFWRl+05psxxL5O0X/48WyN7T/nnRnqbDiNHyI2CCcyp4NxOv3c/71W73LP/X595zcDeGXgR6O/MFIUUkMlJLjNapugsSUHRFFFJ2ZR5ghSfwmUto4kjOw+RNUqTIyJkopeB5bp7jmci0FN2gXuiuvRUURYGmTNLgU9Hh/H993//92+neZqlU3JoLjUE35tr9zOJpumUbWU3WUsZ1LPEDAX913/912/v3mhNpTQYuGvHzHyiaGQbVg58jhxAAQdKxMsSXpbkqcyXuVeOx8kR5TzWT0hQR+cWYR2Bbh44DN6rZ50Re1vza+9NZYr0rAwUBVpvMhFyPYe5WjtyPqwNhkjRbJ5rzRgB/CBzOgFPOeLXKHk475UzxSCrB01gmfGSTLn31vDe/5/gRGVxixxEoOcQW1dF/TLCHuGY987p8B6RKYgGxlknWZMhtoymnIZfGX/2i7VUMAeDuTKz9pp16f/tk70G7z0I9OSo/ZQjT04wqJ1k0ySGKglurKxosm5GoHpm4LFTJlol4rach89IoLMZvvnmmy9++tOfvo1VkSATp1O0d01s7SHkVjJdIFkOllGE8TNmoJO3c/9dM+v1HHk0S2NPMt39XJNAd23yf/bSnYE859zzqc9OgpU+LwPRd352Ap1tzR5yeu6CB4wR6Mtsnvfsxvn5qS8mgQ54qhqJrIEy2Yz1ihMkcgR8L7upNUm+FGxoDdUSiJ6blUTo66qqTCDJ8xRcSFdVEpn9WeYdwJWOz9Yyuv/sqvfm7NS6fBHol+7s+/39JDbYDb/85S+/+NWvfvXWB32SMtMv48dEIBuPrPX7PeH+b1prjULWTGCPPVirnyMEuv2dTpgV7/hFR8By1yvz0cjfLBOXH3QpgT4BWb5eOmyWOd0/y3/+Sbp4YgH5qkb3Didhc/I/ArARdWvHMxPoL3/m9FuN1KHnYA7WI1sSCD8D0mcVrWWVyJkhNwOH4Qy1t4HPlU1tnCVk9+rBWxLFnh9GWStEvi4/j82zJwO49TXL7RY4vSR19gZF8ZFnCV72ROesrHnLeTkqe875u9lCoEp31t7EGcjeSrhbb2yu+v2G9RoFn9Eb7MpsxezN6Ztk33vvvrMsTjbhDJqscmNB/+SktRwWWDD8ck+c8/w+6z6QjFVUZHdXTtv6mxmsE1vYu3e2ML5pn9qvsGF2yN52gs9AoEcIe79ssF//+tdv9tilwTHp2HwEvkrtCa2RAgPN6yMT6NZHeF0/z/Hc9by0m2C0//M///OFZCd6psM+FmBgfoxVK2ETW5eOo2t8ktLnVrWczzurKrt/a8dpj4Zr2v8w/pI42Vd8WDhvGPvR51ib+3xaslGwt5H8gIkLVmCv9dzuoSBdI7lVkMFefXTuGnh9/jUDyxl4EejvrAmbOMMTGM0ocBI2M2OjcjiUdIZPWeNT8E0gk/KbzvEEugjcMmRFB3IME8Z7hPAzEOgZmsbZa9Tc1g8UkRMhQDkxzOolRLnXb44hOHumztLJ1xb0c8lQrMvyRBHqWyX2AFCVNMqY9v49HyCgk6IoCnWLbLHmKrdCQQJOKXaO00cR6NP59H49Z+Vv94hioHCZEvWwqY8NYNq+AJB472VMbfXHnaWPrDnzmiG/tkYYqrNEkv3ac5jvSwGnOQ/kQUEG3tss3XjtrNU987/8TKXIzAnwzjvpBBIWTf6IBLp9GhgAfFQmmUOLVGkfkvNlDnoeATmz9+s0PO3VehST6RlvZD6HVGS3E7jiWsCDvRGotybQZyBAgTwiPcnd1h9jNcfJ6N4jWMzDLIMcSGC0H8vSIMPKwPT8a8d3gUAHGrSH6wVofe1dE1v7lfwr4MrcF7BBvj1rBjrHadpXZTEatwLJjsi1rb+ZgGzBj1UTuCaBbk/NKivLUtuXPheZkj4hswO27P/PTqCT07VTIOeyKehY8z6zegInz3HCJ1AD5Iwcr2RmLQjIwqL4IxX93xFijS1DpmQLk9fpYj9no3j2yiiXBbokvKcd3rNkG9mDbKrAE/c/M8emXjhCjr4I9Et39v3+fma6spUEOctccU4y1xoJfKOPCr417m1Bdr+nOvZN9yLQ6yVbwGclmY1HMvnIjbKojGRCRLR9fak/IyC14G0yKKD/aKWP+XbcZ/fu2WdfXWuL7Vl/0Ig6uMna8cwE+sufOf1Wa7MDX0HYlYHNDp54BDIjzIAOm9lrs20cnzzind0pWJWfi/jl53bS4fWk3ms73JIoDrewF+EX0yZ4j2TLHiDvC+K372bVNbZNPXDXqvct3xC8zn7kF7I5S2AwTmzrlvNyTNrv/6vpW1f5qPYeVSkxVv0H7mTtTNK86qUF31ftpwz0AhlmBnqEp/fuveWTk5MzcGT2FPY9BTB4H5XnNnqnlwRGbhHobL5sArZC/mrfuX+2//KTzWe4jb1aYNXe5LNHJ9Anye39RuQajwTVmcXWrXczq36y/WvNGIGORJdl/QwEes/WSjmKo9pfBSWzcSQlFKDEDomTsVdrp8ceweGkI+CAe7ibU+t/4tOXkOclv4SFWjMCMJyeKxmPdyiB01iSWq3Ijj7He3vb+qsys7FMfwQ6OZovSxZmqxrJz3MTld67l9f/v2bgvRl4EejvzFC9zhihnOb6ulCyGYCAsXojMUQIymXp2gTg7EVJ+UW+cogR9J2UfSWRCWLRTE6O4bI8xqlHeBYCPcUd0VtmVP3lzMskchilBR2YY/PNKHdGWhnrzXHrkh6MCMq0E2DpHr3brah7hk7gZ4Q75WB9zBJOFHJKbcsxq3SdteLZK9tJuX8UgT6B5dlreW/vPs6b/WBNGO1FRgySz36rVI53X1+YjJRTeyLHrJ7qZU+b/zXDahpOvrvetO6N8X8p4DTv0/1kvFo/0yk6avi9pwDO+f/655o/9ymyPyOSvLIGnQzIR8tAn4FLDEU9Gp0MtHqAG8tk4XR5v+1FBuWMxieXcogBhZEZ9m/9343WZrphrwN3awJ9Ot6ev56V9llR8dbifA7gR5UwzAMZDJRxBhAY6ayATGPXMAdrx3eBQLe2AiSAT+k083rpwcEt48p8B7hwKJ6VQLcuZ8ZuYOdH9EAni8vqoE/L/rsmgV4VnsiMGaxzDdnP1ug56E+R5/Y9YvmzE+izlKvnrZykkSycwPDsA7m1LyfpnJ4OFC2jJjKdPUZ2Ns90wuyTV5Wqc+TAsseffV6gH5mcPqJLAlzcV1lOAf49Rz3+0oX9vsz0snrsv7KWjHQaeeb5jpCjLwL9nLf+sZ+dAa32jiycWr7MEt1lGtbGpn7UxnsGP91ytu5FoLO1pg9EdnfureQ158G+jtQ2zmxb5OCl/kyVMNiRZM+sQnbp+6DD0r/wl7AYI7t9Zre25rbszmcm0F/+zOnVVKU7e8S6QCAXNJcO49NVTc/6YGcWAE3fRThaw+ENfD26sWuw32tVhWCgw7O79waS3ZIoDrfg64ZblKCz1fph2jVT3tt3s40SGV9Q3d5evLPVGT+x3rrGz0Kgz1aU/NowEoEc9fM1speqWFpQIpvQvET+ZqMtM7TDf+e7mtno3n1EE5lZ8sks4+/e/P2snBfGbPROZ4nmc2X3FoFuHVXJgY1Q61Lj3uCTtftZVndzzUq67w30eAYCvcpT3m/B0MajrVLChNgEk5MoeNZep1NVuHM+A4F+KWnu72c1CQk3Jd7EBRnJ1fZkPdALEDFPYaH2+R7u5r29dklCoOeZAdXKt6tc4PTeq+JLLnjPquAaI87t3WtUTVx7xqV9Ogl0dvCs2sFWVXnRSJZe4oe+N+ev/3/NwKkZeBHoK+siwcnwqYQEY7zyzUjSHDYjsqCMWAb5VpRQ1wbKpqwYuoERRsZLxjrFValykf2zR9Pasn5UAn0afZzrHPjZE3yW2QQSTOARGBpxxYkscpOC59CYn8q5F8RQOSJzdYnyWQtUkIEhkosysj7KTD3So+6omGKIlvlp/QFQnebvowj0o8/S3yGrGSxlj5XZYLTXKiOPNMpgQSatHZOg5iRHABrXMiQqrVt5Xfu+lg6cnUsBpyW4NR2wacBdg0S59H0wrssAsQ/1OdR3yUhWRaCXgV7Az6Xfe42/j0ACCtgP7ttJ1k5ggCzn3NlLBUMxzjxffcaMZFTGNLDmVE/hgnoiN1ub78mgWxLo1tGpEk6/+c1v3oBZ/2cNmpMAIiOQo7Yk5G49dsni2UOeoV1gGb2lBJRTUNOa/P0uEOhkT+Qc+Vwmy96yclt7YGZ22IPpPeOzEujWVABd1X1aV5y8ex30Z/qcDmjdc+SuSaDf+nnI7TLc2Vr1qQXwfXYCHWBZ5Sj2fFU2jI4ZcFKVjfeIvoIDycpZpSD52RgwZS+eCiyiK+mXvdk+fS+QtCpDRs9VMFvgqM/SNVVyADCU3RQgMjNPWh/WfER6wYXJFH+PMOi0N8umFyjwnm5brvMXgX7rnX/Z9ae/VisE9lOZjWSJwA17oHdvbWULki1sKUAiuwopkG987lq57Emu+9f3JNDNcS0olsDtkaeapPbsh4lMvKY/c+Tetv6GfCoLjOyOnDIinwqoLnC1QKW1az4zgf7yZ/70VqeMsk8qHe3nguX4q8mkgrytE7gJ3yYbgEwqSMOINFnqVXuGHNMG7x/+4R/eRjqwipN7A8luSaDP1g/Wub1TZt9WYsfMoIa/1GbQPM7WUPZbgeFbVf/m3mN/1A/YGLFpnEEHt5yXa8uk5fVmmydzpkqLUwZlmJyxCopVmgw/5hdO/+2IjpyVFvmdfPRs3gJK6BRrouqWfEhrGc5s9E7P8UKQhAAAIABJREFUDQiZc7FFoMNS+h4E3QyU3ht8csv3+AwEejrcPJdghGCETZ172POtGdebOKt3xcZH/pKX3pcTpvXoGejnzsPy82Fl5oY/VFVcYy0xClbOpoXxzPUMI0BAy9onM2dbukvv78jf9yz8Os9ENiHPtWHiNxbURD797d/+7R/P7PYj33n0b8w/HKhkp/g3c+7ea1tohK2eWxHl6H29/u41A83Ai0A/sRYmiUVYIkaRpBRURqjPRFgiigjHeiLt6RFRJFC9aggvEf1OhD3lFFHOqPr+97//ZtggMxg2jKzKlJ9azo9IoE/yhqKfPZ4ZAQEF5qIoKX8zMxg4NYzBopF6dnOB/KrsPaVfhKf3MXuoXnP7u8+pWDlqZREfjQY8cn/AgjI+PG9zC/x/ZgIdMFzvqJlx4HmLmGXY7SGkKN1Km1pHgTHGNcPTPm8uA5bLXL9GycP5rqfzOnuePwJ57j7JpLIYzR/ivJPx0jvwPrwbxqM1+QiH+60VB0Os7Ck/M74i6wRmlDWN3Cw6GjjCOa4HIyOuspoc1ABOUd4M6AJ7gHoF9lSqLiN6bV5uSaBnQFeFgXEqkOC//uu/3gJKiuKc7THoOf+uv685AK7UP12fQSCTkc6q3LY9Wj906yGSaOkkfxcIdPIlcs5aS09tlRjdu2/MdxU4AFNl1BqflUAn92vJQs6SLU6g3V7Abu/8bX2u1jLWqP0egUGevAj0P8wcmSeA0Emumht61gg8+NGPfvTFl19++SZX9xLU13h3XWOLQAcgVmVkyu331tjM3C6js6zAZCugNFKazRAQFRhVxSR6JpJ7q5z7bKGCQEnnGKvOY/RdswwogDpQh6xIjs9MAteeLWNqUWL9V+o5e3aWJawcK6LU9+Sz7AV+XwT6NVf69a+VzUPnsw+QU0AtwYMzAJVdUaacPVXwN31ETmYP2ld7WlJd/0mue8V7Eei1CMt2nXO+p5fx8qntt1nS156vR+41eqBfd5b//GoFcEQCFViN5FsGVFe9byug+pkJ9Jc/84e1EaZUIkaAO8ISTkT/8tvp5llyHYneGql/Kn1Ib81WOlV2scbYf2Vxk4czkMy1Iof3tmW6JVFcKeaef+7zrXYKkWnk+SQS7bXZRgnhC29jw2y155o7mO03+1Nnh7juzDy+5bzcUj65NpkMIzHv1h//WqUn63JWN+LHlHBlLdbaB4E1/be9dtQSRyqAk206A0LgpuGBfl/1S9+DGIVVGNmqbEYnfX3u8SLQz52x/Z+fe9T7LblnKxFo6+r2+sxoh+MISjPyI/gn5BscvrLe2hR+VgJ9Zp3XqhCOXmCW0e/jKKpiVhuQOdd8pXBqe74klKqOXVKOff+K+dMnPVt73ojX+vbbb98IdElA3Z/9L8jl7/7u797GZPQ97rf1bbQOVcuDLeCHwh2t+4I99UAnN8Mu3wt+PzJvr795zcCpGXgR6ItZmQY5pcL4ka0jQw/RltEO6GJo1HvUBg602iK259dlKNZrCHEegc5ZDNBiXCHQnb6zSFfjWsmbRyTQK19fnx7zKZJrltT0MwAyQJFzU6Y/Y53RF5FK4Feq3FzVgxngXs94IwM/0GZvGZ+94oIRUZa0McAR6LgV6bv3+ns/55krZ+8ZUzSA/2cl0IHwlcZHojP+C56ohDuCkmPcswOB1g7OTf2ugf61CTBuEejT4Khcq/EaJQ+X9xqJnpzZ+/7v8TnrufYE9iG5iHw1lnVkTiLQGY6PQqCTK73vGYUNJJiEgHVVpkJ9dewnAUsFVtUDvEAZpAVnwwlomQ4w8Ph73/vemyFab7ECoNbe2S0J9AiLgCD6RoCY07vNWSJPAkiMgnKKSJ9kC3k39RY5nDNmHuksGRocc3MYiDCBge8CgW5O0mnmxbqQmW9uLz28lwI9cnQKVlgD+r3/WQIr+8V1vKeqw3AUf/KTn3zxzTffvI30KHuEgzUj0snhI4f7SFfZnwUrItDJdPLEiKibFX6OfNeRv6GD0hl0T8Fcfvci0P8wo89MoNNb9SYHEiX7rfGtY2a9TZuADI2gItfqWVzZzkBoOseecdILBXtuEfe+J5/AvplAl+9Kpi/LCBZcY+S3JMen7+B5ah8AGKqnOtLAtQs8ZNc2X0aZKAFE5uzcHvIvAv2IVLrf3xQsyifjq1WNjV0e8Wq0ltLtfs6OpS8KIFQxip4pYOXavtj9ZuWLN5/KHABT2ZP5JvY+e6/THrG32ZJbwTFr987mDMQteHVPJuna9ciQKrjRZ3RvcoN8eOQMdDKoAI7pD3oO2AAbW9YUu6TSxFstcp6ZQH/5M39Y4emtqoPxZ8r6pbuSQ2TNLFFtfSSH7MvsZdecJW7JvFomzExe+6aKB3TgbNX1XvBde/OWRHFESdjFbD82g/OXcmImD1ljBcib1zL8jJ65CoDv2Up9B/0w+13Pym/TH7zlvNxaRxRUTrbAKcMF6Atrji4w8meqSFSgPt9r6b8dud+ZiMG+mpnv3mltQlXTqqIqnaJCTJVi2KSwNDiA933u8SLQz52x/Z9fvt/63Ru39vbaN1gjbH8ygo2BVA0TgvtU3ZNeteerKPgZCfTp15nP9gddku9vdNRqIXyQ30WPzMRA+EWJffa8/VTAzJ5KwvtXxb5PTj/P+6MrEei/+MUv3gLEvO8qhZS0aSSbSvw5EtSz7+7+8KlZvU1yYvqcnR3map3/4Ac/+AJ5/sMf/vBNroav7a0Ac849vT77moFTM/Ai0BezQsAw4DI4bV7CZQoYQoYRNEve+F0R+HsFTIqw/oOiZgMoCLMiyzjfSAinjJ4ZxflMBDoSIeeEos4ZNtafB1jnmeoRSQFNwy5CuDIzlRM0X5WS5DSLkJM5yWmisFIMe6OD94oLa6XySBwszwXkBDjt7fW997u2PifSvhK31l+ZCoD+ZyXQZ+YYsGoCP96pdww4YdjNaN61eQJuz9LTe3sHzX2a0+53iJ1HBpyusa7mNezdovPtw5zrCPSyRCPQ7b9HIdBrxUG+kh31BWMky5KutxNnoUwChuSpiMtlkNUs1QZoqP8sOQA8ZuQ5OcwZ3VtR3bck0GdLAjKCg1+UPJ1XsJL3Zk+1rwoKS7cFtHhGQWadrlnJa8DKP/3TP72dwE3X4GwsA8y+CwS6NVMPeXMawI6EvfTwTpYloHtPz0qgc1Ln+qu6inFvxsul8+rvZ6UJciPS0p5/Eeh/mOFnJtCRRoANAHhZVWTg3soQ9nXZb0YkT6DLDLgAps7Ieuu4zFyZHYFU7mftmC1oyMxALoAXnVNZR2AC28jpe6oMYyR717LEZ2sP67sM91kikj05M9EE9OabsIeA5O9VWJnP9yLQryGlbneNWSraOrDW+MTkYLp8EiF+5vcEdNkTlf00Wud8lTJGbnfnt73yvQh0TzFJrfnzkcpUZEikzixFSmaRG4/sz9DFBWvKTKJ3OslSpTyd/I+SGbb6Mz8zgf7yZ/6wv8POqvoiU+3Xv/71F7/61a/ebLfZs3yWpGWLF+i8xNAmQVUQnHVGH1ZtEAlZ+W0jHCKdS7btOW5NFE97YxJDW3Ij39a8et6f/vSnb8Gz5H7ZiUZ+bW0lYXV7jtm6Y/nz/Ptbz8ueez36GQEXEdQCgvkx9ip8Ml+6KndVRODPrPlvR++jv5trwDu1jmc59yo8um/3wwbuvqqSRi+ce7wI9HNn7NjnZzb6TL4552oTlxcAWE9sWcn0aFh8rRkR6NbGZyXQm8eqt85KXyXf1KpQ8Au+ocpq5r2AKyNdUIs0eyvMmgxYq8h4zrs797On+K2f//znb/wWn6/n8EzZU0Z6tASYNc7p3Hs59fn0T74oTiycmc1dMBD9AVdEnqtwh/v5DJWtrjGHr2vcbwZeBPpirovcjOgtQocyYZCXKbLsERExu5c8X75i31evJSMjjEBDGhJeAHcGq4z3ygMb13rGfFQG+lIAzqwWTk7R9KK0KocKmCEYU8iUdhnFgMzpqPi7snrMTVml5moa5SIoi/D0rjL+ZwlBAneWVQpYPGf7zV5TnC3P6F16lq1SWed8x57Pej7rwfrkgDCIGe0I42cl0JcAR8/kuRgulfZn2EX8WStrBzCwoBSAUcCwcSsDfUbwerdFuyPxHxlw2rNuzvlMBDpwNAJ9ZqDbc2Wg197iIwn0+jsagYYRDt53csj/IXc766VTj9i1+ZmOKVIBCc3YA+yZm07BPwVaWa+V0t2K6r4lgU42zNYFAlPcs5P8KzPafec4GU9FdZqDCciaYzLZ/iygae6PgpgKNmtuvysEOr3mpJdaEyK6b3k8K4FeBnp9FsvY4HjSc/c6lhnoAU5skGsS6PZSesUYKVs09qXPGxEmYIhjryyaoBdVc77LPdAF+QRsks8T4Ng757PveRUVgC9sr6oT0TlVbzFa1wGUtQwx+v3aQWdl+5LhwHwy1+ioMhV7dxLoMwO9MrWn/JSpL9lJ7C2ne2/d+zngx0h+BaSbx8j1vdm27xHoc/+XsW88UlZ07/s88rk5n0d9wCPfe+2/CWCrqoKMumxmPmlBp34GDtYz0fuOUCdrWjv2QxV+jN5nWTiVh+3vrv0st7zePQn0az4Hew0J3UlGRUI/IoE+qz6xKektJ5nHD6lENVC/ijp7A1WfjUB/+TN/uROWFbX4YdpROa2Pkgr4pdZI/k09Xd8rSVsrE3IQeZLdhBidepW/W0Y2bMLxnh54RKJ47jfYmqpTTvM5W8EIhuLDOM3t2lFvZaPnDQ/c6tXM9q26CUIPBlvgFvuid8peQuQ72TuPcGQrsZfMXxUTrZ8wEWPVtWBIeysWXOP5Zoa89VzClp+nv8/GKgFpK6hz7Z7uSaC3tmYlqH4+EmQ2K53UqiY8Jz1D1xSoFa5xjffzEdeYla2sDwS6ACSjtVnrNM/bGuYrPTuBHlE+1w25U5Uv62BWH6kVgrVAxvN34BICYAoidU1VKDvZtnEP5BbbxGn/Tzysv4+k3qM/jqyVZfIPfRlB7VlLHnUf6TMjzCXfju9VFc2y7mcA0JpOnYFpM/Cj1mR9d8FwRnK0qszstXSqe6kqs9E6bQ7XOLEj8/X6m9cMbM3Ai0BfzA5lTICWRYh0oUycQLH6nFMqlaYzZpAfXW6UEYMrwTvLDRNYMiRlSlLgSJ7O2cdwfvdHEejmLyC4ks8cGY4IY5hSoqTrkUkpUUgEcf0ZywqioCrBHlhDqFZyDgkaCU/4T4eaQPU3ZTuUVWqs12V9fYtciiR6z/GZ87wssRf4TRkcKadzdP1Yf/UAsX5nufNnJdARk0B+Sh5gMvv/ea+nDDtG3tpRD+96VNWr1VqkxE8d3uPMdLDG+ntG1HeNQC+zyLtAnjsZYIzEc9/H0bW+5++WgTwZirLlkQ8Zc/ZNpR+NZEJZ4muy1fdPY5A8q7wTh6sIdCNHIyff2qz87VaWwi0JdPKJjuEwG9MzfvbcZWlUbjW5uWaU1sIivVW0LplDHpVpLfBr9hie13sR6HtW9LHPPCuBLrBDtqL9UinBMmmPlBQ8NntfvNkala8G4Le3/e6aBPrSjiiA81qBeBMYoM8iwgS8vAj0/++PwZZHCPRJbLBPC7ib7XOsG+tnklURiWV2WE9IxjX7Mz0zSXmArT0uMCefoLKBggrZ0GXhVYZvDZyZOg0xlc3Oti7zjp6r57tRKdcyjAFDlU5mD+w5tgh0dpa1iXQFVFUy91EJ9BnAu+fZH/Ez+b+BiAjWAk3ZTQXHWRszo46ujwj3f2Xe+ft8N+uTP1dlEbJ92RPyEefk1D29CPT7vClkWsCq9Rc5ClSdlT/Y2FXCsMYmwLt2p89EoL/8mdNv0Rqo4otRQJlAZifbif81A9TKriWr3iPPfWP6XOAhHV45Wd8zCRD+Ur4OUjQdvoUlPSOBHom+l0Cf5BSdEkZHt68dbIKSUHwu28PIhnlkAp3ei/DhC1uTcCw2Id8ahmustQd7aW+w4TUkrnVcFUE6TGCCUxXQmZjFFp1V+c797nsS6BHA9mp2S+MRDBZOHWbK9q2intE+D/P7LAQ6OVlbGJioCh61rYXZ0KdOz5sNzoZ7ZgI9X2dp7/KxIsrZB/Zu1XGnLOOPFKTMro34po+Qvk4Yhn0QWUx2VWmMDPN3uI6SdmrDN3XTOVzE3j06S6S7x5J/2PmtdfunAAEjG362GaP7nIK2Z2vG2cJr6sBJmJvz2jwaraOZpGb/dcIn6F33Zn/jdfiz7od8qoWye6n62S0z5PfO8etz340ZeBHoi/dsc2dgMN5EnFImTr+PJKJQRGPJ1DNemhGxLAVefzWGDaFEcXMSfVcGJGH8SAR6QrIIIkIYiFgP0ZQRhUQ5+Rxg10iJ1MMcaMbxcfrZ3NY7icCtvD5lN8ulzJ+91koG1+fSvAXIp8j831JxrQGMp0SCZ87JjzSfQOS9xMjsuwzAmv29n5VAB9Zl4HOIvW8K3sjYr1+zdUKR2h8A3S3HbBpBOWkZOaf+jnIv+8rIIbKmGVmU+HeNQK+/zyTQkegca0C3k6GdXNwKaLjl3iiTqr1pHaki4iR/MgA5sJHGCPRK+2UIbt1j0c30AnAPWFyWFoJKVjeZZk1yPMxFzgj5s3bckkBfq3Ti/r1D5ZqsaXNSyXHycc0oJYurlMLYtUci58whoMXe5JALPuuceutFoN9uJzwrgc7umRmOZftYP1tlWa89k2zAAgDJ/AhQe/6aBHrlvwssBGgEAm1l6+x9XnqsrB7fEfFKjr8I9MsI9PTAMrqfrpxtZ4Crkd9s2gBL9ossbgC8ANlT9qdrF1BYBmZ2iLFM+tlbM/s5gMP4HiDTs0RaWTf0mtK4fe/syYw01yaJX0K/zR5/e9bmewR6Gej0Jj2aLn2U/tkTJPqInoZ75viczywzOq3ZKqOxx5NJ1snMUGEjRKBbj2UKk+NV+TIC47xD4KN3WkB6bTneW5/nPMstP/si0G85u3+69gTpzflvfvObt5M/SIYW7MrGLCOWzJhVMtbu9NkIdDL55c/8+dtkG03cJ+ICfmYN0KdO/miBmHRUlVjeW8XNt9H3hAUiHeaBGNWmS19Wcm1PMNWzEuj8RH5dPXK3MtDbv2xPdrQ9B0OB4WzhNAXp0TcTy6p0MizvETPQBVbUQxqBXrKP9WNt8K2tE7bfnkD999bnuf+fXWd++QBkKcLUenY/yVTy1PsVlLT1fte+/54E+mxt1HwX/LmWGLM1b3yvql2yuWflqM9IoM/5WybGsMvKmq7Sp3YVZNyzEugTn1/au3ydqkZ49+SU0xqIJzCyX9MtcOjwQvurio5kAVsYGQy3dtRmFrYRFshni6A230jpZUuHc/f5e7hlft6sLkZepUtr6VNV28k54WqQ6f6PLsjuN84WXmGGdOEMAJxBkdYQGR9hXoUMc+8s4dLvXRue6mTj0emd5NYenXvNeXxd6zUDLwJ9sQYI1LIsjTJgZVgiiQBH9UsMCLgWoFPZbYqbEAc8VJ6RYKj81J7Suh7p1hno5mk6dBm8y2giCqQozAA/QDSBmdIxcmoq1U6xVMI9omkZLUwgM3TK6jFvs1cJoVwmPMFe9BRF5ZoUgpECKEOH4ipyfUaw7wEe10TJVNYZr83bLNPa51xnOv+Uhu+fUV4pqbXvXGYqPROBPnv82QdlOTPwA24ZM95Zyp2BV3QvMHcLPJlg9/x5bS7tIxHFop+NyMKU+yOWPLylSmNo55gwtMsGiUAvWywCnaz6SAK9LE4jp/bbb799I9DJoSpTkAEiGcuiO1JJpEAhcm2WmQQi+56CgXJAZBlu9di9JYHu2pXvBEK6X/LZ+yQb9RRyInMKWso4PbW2TmWA2KtOe9l+RDQKIMj45ZDPkvAvAv12u/aZCHT6W8UfZB37B1jmLOtFNHxlf283Y39+5ZlRzB7MobOPIg6NZF/r+0iG/LT/2DLkbIGcbCrHnoyptXmZhKjnSIf5ucAnY/as/Up27TmeuQf6NUq4r80R+7R5ZsuQt8lef1PFJXoBqApcBcRPIGDaQ2yP7CF+ieuziYz8Ee8snds7ZecePbKPvN8IUTZQGRrGme1eph97bC/oukWgV4I34qOWPUb2+Ucf7MzIYfqM7VAZ/UfPgijYeQYA85fYSgXxGFWWiZTis+WLABELWjX6dz4TfW59OoGJZZdYp2Rk64TMrGysfVgJRnaH+cs/fERS/Z4Eev0gl2P785x94P0G8Bqz/9iAwNtHCgjOxw+PYR/kcwjqqH2AET5SxiSZt2fNbBHoqnfwCVyTrV51t2W2qLUaEWb9znV7znt577Pm4uXP/OUssY3IKIFpVdQKByKLa82F+Ko6inFvmdeJEdC/sEAkOv+mBBC2IL2tF6uTLnb994KwH5VAT87MEu4y76c9bm8gV5GsW7re3FTNk70QQcOmWDvKUDQ/1nxVT4x8gUfOQK9nrzWCnIINWCfWgp69TmuEj7BnjbwnF879/5l5611Uqpt910F2Ws8If1jAFlax9v33JNDN8bKiaSXXj7TRdL2qpCI+Z1a7JJ1nzUCf9sKUa9ZnyUn8lVodGtlltcdkt9UW1Z5/RAJ9PtcSZ5/tKcqA9gwz45mfJujZ3jAnBZ37/GzZIYgg8pafXPCs76wapdH14iiso2xkumkGrrtG+oktPTH/aVPMYNS+8xJcwPsuAUbyT7rT7ybn4N56fvZWwd9rBPqyVdgk0CvZHmdEP/QO7LeqEhvNv3fks2QmjmhmxvfvR/AHz5XFr88//wy8CPTFO4xAr7cWw6IyxcCq2ZN7lhS8NCOC4CVs6x3HQUSgOyPQi6QFOgQqnepN65FuTaBTugARws9cEYBF/2Vw9H9lrfp9QC5lVjmOMsR7JoK67DOA+Vo5rIimIrwytBnnBHH3QwBnrJqv+hAbiyrjIBPQlRQ05jAY9zpccznNsiUUcPMAEMipMCfuL6fFvJQ5b3R/swTnLJ2yJn6emUCfQD8jpuAVDussa2u/BUBTogg/WVz2SECc8RSQsiTOt4CoegYi0IHf9QxkeHzXCHT77RSBDtSyl04R6MDujzjsownckuMirZ2eIeDWPSPAOo+UUyuC13WL4DUn1m7z4nsKLKA3tubl1gQ6ghK4beRoJpc4S5xmp4CUjPitACJyK+eLzAUg1K+OXKvMFYdjGr/T4H0R6LfbIY9OoNOFRXm714g6GUSRUcb6bxnv6SwFEtjj2TzsHut+RkAjLKugc4RA5yByXs2BkfNYOTXfvQTb9hAEc1XNkmmzDQ5Z494BIk77NBJ9q83EvPaLQD+9f82td8g+RVBV/tXofbBhnECpApfI3d618ZQ9RK+wh+onapyl1OmW7GdAx9Eju4h8rqKKfVm1FWPtlsh2+q3sYs+059gi0IGis+0H/eT7jFvtVfZ87zU+M9tOsdNlolQV6RHub+sZkweROPlK1upslTSrh7GpaovlHZAVTgArGV1gr2tFapFl5EPVx8xTa9O7rCqYeSs7p+y8MlsecS7vRaCbc/I/INeYH+TdnXvUwqd2cfZ2LUqAuI9AoE//zFrkczmtpeQQkLsMLqN1yNYkf/bqrS0CfVb0cL2q4C1tj9Yw7KLgvuT6ue9m6/Mvf+b07ETUCbh0Ii2r+gK3QfKqqiUQIhzF788JcGo9wpcil2ABVSYi7xDKdDiClO6bPW3X3usjEuj0cbqBjPjmm2+++OlPf/oWuNL8GRGszS37ce3gg5f4YP5q7YGsWTsm2WKOsqHoJrrhkQl0fnU4g2es4iGZYH1ESlfVLRLsmrJi61ozUcc+qVS3+y7hyCjwBNH/5Zdfvvnt5/ob9yTQ+WNVBrPGwtCNR3VkgamuPe1swYLPSKDPRK4ZPEmveMZsPnMmSLY2BHza/Fz2faQve+3RCPQZHEKOxU8YqzbaPc8+27XlNMYlkDn2QbqcfTsT78xLLeXok0hs3ztbfs716JoFXVmXs2VCfIORbAjzMHYPYd5VhvTvS4Nw6K6CRdjo6U73nc3pnumzWt12b5Vwn0HEJa+5r6XMsNYqHz/1jHczg1SmjcvHKpEH3l5guPmP0Ge3PqKPcC+Z/vqej5uBF4F+gkCPPJ8Z6ECrCPT6uN2KQJ8Z6EsCXanEiGbjRxHoszdoTi7lSwgXdWmciotwDQg/1Q+kfrsM9MDz97IfAxMI+Qxto/uIUKcgMohSBimlskZ83zTOM9I50n4+IqBTGJQFxT17YLqnoq44GTOwwL2kpDjvlT2udIp5omj39sp8pgz0Svp7T+57lkybRuBU1JSqSGgnA7f5qxTOKfG6N3ujDPQMyjLQGUnfRQK9NTsJgUmgz15J7xHFt1R7BUJFDnMQ3adgKPutPpzAjoBg45FAqC0ghJFZuwgOiEwIQR6+a+24JYFuXyFwkNzmw/y05wQVyIR0ApxmhZC1e613c9mQSPnKbPrdzL6XeQ9sN855fhHot9sJz0Cg15YD+IkYtFcRdbP09AzmOAf8vHRmC2ybZcc41vbGtP/ooOyyIwQ6+wA54LmN7JeyKOzPKtFkh5wLaM1gPvIqIMHvZ2UI+7Ogl71ExItAP73KzHPAAHvvl7/85R8zfmZQBB1U9ppAwBn5X+DGKXvIt2bH1AOYDeR6axmTR/aD/Ym8AqgbkaOd7NBz9du8hy0CnY0RcZWdnv9wTxmwNmfuraoY9sqldsSRd3P0b8o2r6rQDD6eACAdHpAGKJw9hSeIWN9G74V9VV9i150tkLzv1jc5Odu6FMTjur6rd31JBbCj8/Pe392LQDdffNfZVi5Cqsok793r/H8yiQ/TSS5FBHoXj0Kg5+s1z/RiJUaBvGTSDGBD8hQIRibtObYIdHu7YHqyZ5Ymnde2H6r8wX6Gaziv3Wbm5c+cfqMzwJ2Pbm0kv+Akkdr0apUCjlQZsx7JNMS5IGHVGyKd/J7+RY7ynfh5fddWa8dHJNBnO0L6Hnn+s5/97M1nLNmETyvQL1mBVFs7yKqC7iVEVIEHkb5FoLcz6+B/AAAgAElEQVT/64deEJF3+sgEOv9XlTu2nufNTjdnVRky+vclmaN75NvW/Po/OHMVPfhd9cH2zuyXH//4x29nwZDn+Bz3JNDpL3Nd5jA/sr7JR9pfLTNkZ+WXZyTQ8xHKwF5mA5u/iF52AV3bSa/Wqodcy9Zn7z4igR5B670XGGi0pvlibFPr3DNnU83+22VFG8lwmLuTbTQrtbH7CyjK9s0fax+5Ll1UAOCs9sPumn7eJMyXiXz5ckaYcwGoZMi8xhGZkFzlX8J2Z5vdKo3BIcoE986tn4nNzNZVMyt+eT8Tv7cWwySqZkwf+nkmwM3n9Q5KfBLAMefsEfzBI/P/+pvnnoEXgb54fzZwgtUIzEXiIdD9uyxLioUDl/N0jR7oDIBKiASkMtTrgU6RRaBnRH4UgT77gbrvADWGSxFERkdClQFeBon7rxQHA22pkM7dVgQyJRB5zxBgSDnNaaU03fc0iMr2pgQZ57M8SGXkjedmvWWkFL1ImXY/QAHOVwqKck9xc2BywI3mKWCpygN+Zx4niTzn65kz0Os5y8ABmJSBzjmevVbMU6VdzIf+dxHos4rArBwwIxRnaVTrYe1gYFQJQha6IJHAwe8igb6WUWf/lhHC0CYXnXsz0c7d7+993voostLIcS97wDtFEpU95R4j1M/d5+7DWirS3LoFOvz85z9/Ax5cLyPcvFRmku5YO25NoKfPjIz99gIHoR7oMioc7znN9tSU94AWpfKdDPJkKH3ZmjBOfUkW0nP2mSySKrEYAVOVvpvAlHsDzCvdaCRT6+vMAam8oPmelUTuZWiT92VvGM1TkcPWGoBi9jx+bz2v/f8s93wqm+HRCfSq11grQJBaZXivj3zQRZW2I0fo5mwyevvcY7ZWIKtmqxDyagKy1+z1hRjIrgCOIAQKcqHf9hwvAv30LKUX6KL0Ap1AHpAPHeTBV1999XayY2YbIfZsPRgB2gUUAvEn0ECWRBbsLSG75936DJssmczWF+BBThuBGAE61k6tUMj4PUcEehnQs4IJW+uRD4BWut3e8ewAVuORSjbXetaZwTuzjSaARd4U3AEgyzchgyOg+ExkTT4SOTF7CtcWa1kSmS8TiMheBM57r0bvue/lu3YN/kyl3a0jv69CGVthAnOzP+RadbJrzeXade5FoE87tvYhBZzlX5/zrK4X8ee9ky2ByvTXRxPoE9x3r2RM7QDMeQG81hjbTias0b1X0p1M2nNsEei+ewkGn7KFtSfKlrNuC6g5EkS3dc8vf+b07NgDqha1RpAUtQoEuH/99ddvJCC9OsvfvufXnPo2eA0/Jf03A1FUMOM7Oa2DKgVu6QHvtExIPmqZy8pqW8MfQRTPHtnsDfYKX1bA9SQsZChXrYyPtzaf5EuVlKowhWQ2h+8dk0QPs3t0Ar1WcfxfttIMFiNb86+vHWDz3lye+n/2lft10s9VETWq5vgv//IvX/zzP//z23o+l+y/J4HOpsj3NxboaTxCoKeDSoCauCHb7qMz0Gcp8ojI+X5nctCStIxgrn1olVGnLJtYCl+QjnWyz6pARM89GoE+E9asv4kjWdMzMbJMc35ZSX5GOiKcmayprayx7Hs4Z+1aTu2LOeczuZA8qMqc+Z7fC6cuSJ7uYP/6fkl9bIlsYTZ4gavewZ5KJ+/JhtZLrRDYme7b/Vbe3e+aMzpr7omuvzcprc9P2715NAfZUJ7d8xa4wMcq4NbcOI7o8ffm4/X/rxnYOwMvAn0xU7NUFoGCdMmwZQhWpg+pWWSWMUP56IamjCj8edbTCYAQ8QLAADYE3KxlRt+6hDthWt8Zigrg7QTAzKMeYZ6BIpi9yGdJxsqBmMe1oICtRU14T4WeEsiZCnxw37N31YzKQ7xGoFOYRdttZfov72kqFsBEWWRIVwZrkX7+b5biW2ZXW0cc+Hp9Uyree8pkRrv7zCSGno1An4Afxd082Qv162MYzx40DJ96pXBGykZAjJZRZyw60HwyFmd7gXrrGddIdA5lZW3qixPY634+GnDaK+iv8blK0lbhoUxmDhhjZxLolQH+SAJ9ZgggZ4EsQNzKLwtGcp8zsvSI7JmGOyMd4PCLX/zibbTuahlhLurJB3hbO25JoFv/ABo6TZR8TgMDnoMQ8Yy43qPLkruVfxPR7rmd5FDBP9aGPWrOjZNAJyPb54gZ+z/n57MQ6GRPLSfIpWyHrUoEW3u2vljeGyeqqhtLwO7RCfTZCqYeiYLwtnokXkOWXXoNcmJWAuLQVW76CHm2RaDbh7NX8CzxvWePbj2ra7HJyG8j+za7Z28gwItAPz3D6QV7n15AnHcuCXSlMhHogMsAHPuabZLtyh4qCAwAHUhv5B8E4NNnkYzXCBiiMwr2ZMfWJ8/oXoE7bGdy7dzAOXNUgACiXuBwJSTp70c+7PP2DVuwgOplgNg9n2FmdvCHZmnEAk6NM9uMPZetZK3NCmJkQKUmyaB6YNLnZdsu/Q/rvax132Pd1pqCrq9lR7ZHoCXCqIpfs6QlvVkZR3bDbOkRKfZev+Frv4N7Eej8j7KCCgIvgNfcnntYH7OVGP1bFpL3+5H+TMTF9MtkqhbAbI0mU60HwSrsKCP9OzPC9szLFoFuPWVTBZYnU+e1+ZswGffBfi5Yk0y+5jEDH7z/lz/zh9klZ/ifSFm60Tst45kdM/XqtJuOvBuyUbAuHWVdslM7kYzWoZP+9f7JrfcI9IKPrXnPIBjA6O8/gkCnG7oncrtgaHNbNRgjP7bA5kp8nwrgpUvSNeRX5CZMZe1YVm7M9jCysT9iXvauF++uvuLwonA966AKBcaZgX6pDb/33vpceBsfe7ZILEPXKChI8Amb9NEz0NnSa21njvRAn/iLfTnx4o/qgT7x4bKFYdnub2LYy8SguZdm+ez58yRO7TFzSccY4TWCj5wI9LAstt+jEegz8ME7xEfUSshczSq0JbZVTS48hczOrmX3skf5xMY4F2NVkd5rEVqJdDavua0lEjs4uVibgJJwXLNy6dm72SL0TO1q+BzLynTnyoIpE8xJ1Y7C1+N4/Lsqk+b2VH95a+oUsd53LJM9pj7Ojq9tba1rZwa6n/kFtd69t9w8Orevv/u8M/Ai0Bfvtoy6jEjGuZI8TgolAphQVcZIZJaRgDs3Sm9+NSd2ZnYwzIsAIkzq8cxAn70z1npz35pAJ0xzxOttFIE+s6WKniqCavYWT1EZy7qhmI72G59RdUXVp6RmVYH5M+OhEsbuo4gzABFFWcTd3hLuMzqQ0kyJ19c0Z8C7ryztjIymyGdGp7koinVmyLu/FPuyJ+QzEugpXkR5fbKAVJVl8kxKPzPinAy8qh547/WjAWLUhxO4URl382heA+8YBjNCca1XEqNgRua2XlyLg/6RgNO91VJtEswhQ5Bs5FhPAn32QvUePopA9z4RO5UmJVsD5snpCMxZ0cP73LvP59zPLC8GaKADEt36yfgVnFOlBN+/dtySQCcX3R995v7sneS1d4fAcW7d3/LZM/yNSuTLwHfaY5GMQCVBA+bbuEagA6dmD7PPQqBz1AKgyO3K/ZrzI4d1ms6stFcOxrzeoxPoVV7hvFmbZZjR0Y980CfZNJUbru3MkSCcLQLddWU4OenAaStd6kSyN2bLk9kndG87ixeBfnqlzmxK6/knP/nJG4FuPEWgA/sngW7+ydB6SAOfK4HK9pl+ADkJ1OYnILKvWaXA3qzkIZs/u4mcnkQTe7kAVPew5yhgOfCWvCoYl53xyAd5XvAA2cvWiWA+UsnmGs86W05YYwVfmMtKVVbCstLd1mZ+Ui2u8k3oqmzrMkD8jl8UqT1LWHqGWZGHX1ugK9Bw9oTsnrx7a2z6g7NqjJ8D1MgnfpDTnLNdypA/4jcenfN7EuizPK2MIPvPeERHejfTv5y2m/f8Uf5MpA57IJudfCHzyAM+oTU6gVV2ZKc10nrca8NvEeh0YoFl7KsZqDHXDHlXyxPEXmt4bxb83vX38mdOz1QtqQRzC96dck5ASH2c6cZZanbvvM/PCTQKzym5hRywRn1XVc3Ix4Jltwj0WvtFXFTVxVj1QWsK3kG/O33HLY9ZmcRz1XYGsT/JGnZKc7tV8Saiih4gryJk2PlrRyW08wns/WQA+f/IBLoAfcHp2pjBcHt+OkrAAfLcWA/0U72Cb/l+Z7IKbM19ul/JBVMX1APdvT56D/RZ8ab2JpF9W9Ul1+aZXVTSDF0b/sf2hYt8RAb6JMbdR4E7dOS0+WZv6dmOIWy8zxZoWQLEDJ6Y/d/xDbX1I4dmYNAjEuhhcfQCX6nWm94h+9dzmovZtzud7dkKiKX7EbXZoeTODFjO1lzzv9tnU55akwUL12994h3xEu699+g9zUpjgnRVQRAwTeeUuX4N29e8lNTnvpsvY0EkBVwm14xTbhSwcaoywgzqni356nM++80vW3ZNfer/Lq34fEsZ+7r2d2cGXgT64l0TfJUxMjLKyybk2FWGFYBQ32WjDX4UtIq0r8ydkeIuEowwl10iOxBhH8i5jPyfj3JrAn0qBmRapCfDgxIqGwvQERGNPK+vXQEHy3J8lwDC0zhMkRLkDKwyIoq2A+ow5jlFRSwTyhHoiNiinYx7FdQ0Zhg3ZQxR5JWQMVampRItkVgU++zlnsKi2NwHIyYiea309LMR6DNrBtFZFDYyvbIx9mJVGIwc1yK2PW97wlqbgS2Mo4wMhkDZrQAojirCzrjVT3AandPwRAp+FOD0ESrKWiwAYRLo1rh13N6xRgti+EgCfa0lBoOt0o+yR2Zk6V7w7dT8kznkSwQ1krosK98p6KUybpVIP3WdWxPolZg3OgpyAoTsyZCf9zxJIvtEieFIIoD5rNhirgGexmkAz9KIEegB7Z+FQLcOchro80rbIyWOHJyqCHl7r0AFUcnzeHQCfUbWz7VEzj7yUYWY6RQetf885xaBbr1ULpNuy9H0/i+xl5rfZQ+zaZPteQcvAv30LE0bFCj1b//2b2/kuXNmj9KbyHOANGC6fe0907MRaABttorT72b/aMEVlU8HMF/zmMDKMlvF9xTgCWxK3vOP9hwRetnn1lKBw0cIwj3fea3PeO5ANc8uaKBKEUeCaK5xX4GmfJ6CHdi69GlgnZEdVylw7zS71t6vJL+RLVermwjCqoVtybuZiRIoZwT8WscIqPoVW+NsAEfyjN1eKya+ZIQ5W615NvpcvtM95/xeBLr3GFlX9mbZ/Fsk1NZaWmYJ9W82yUf5M92DNQJL6OQDknXWjTVadTH3Onug19f6nCSGLQLdmqsSi3U4g9bm3Nrv+T3W5loloEv3dpXQTrX4+y77M3zSsmiNiInAfQEhtTVhN11qK9lv7T0JEQV6Gdng8ADfSVYVTLkF9IdN1Qt99m6mTz6CKKYLItDIGwSrE8E6WxoIBJedLEtZVuRagMlMKFkSemt7wnxkD5hzQdlwWCP88CPmZe/+RdpZh07vk50Hd7L22HgIaSOf25zdu3LK9LfIVAEScApY2vRl4CNlzMMtzj3uWcJ92tmTaD7qQ8IttBKrpVwVX9gpsIuPItDDId1H5LCKGJPAnNxFVQGrPBQpW6Zw73QmgCznT0BuVTzs83xPa/fRCHTP0/omx5Ib9iI5UqJcwe9kbJVd6W7YCf+FfDH6f7qV7ve8p1oHvbcvlmuzzG1zV3XaWSnTWmObF7BMdkz/HPZdQAO7o8z5a1QaW2Ixs7LBXGPuvdYjxkmmz0CN5f6bGeeto4Iep93UnJdMGdYyx0t1+Xvv7fX/rxnYMwMvAn0xS4G4CQJkXiXcARE5+TZ8vUGMQM7I4bIP3tvkhFLl04BFiPMyTIAbZQUQ5kh6BDqQbGYMrQnOWxPolHM9PNxroBdlUGYWIzESmqICvFSa5J4ZGkW0ds+V4DbO8pEEdsY5ZVq0nXGvgpolaTn+HA9rCOg5CX5OVhnk5ihFQsmUGVL5TkS/0z2k4DnuSkVWKtuaSEExFora5dxx+jqR761bhnEBIQCIsgGNImlzBMxTYMKydcHRSLDmgpLNyWAsmKf2AEMxJV7JvnpMMv7rrQh0DQC0rmZmAsMoIM5+Y6C4LkBxOsBrBLr7nPMyDYSPzNjYcj5nH7MMH3tgEi9HSl/O4JNIE2sbgV51BCQs0LVofP/+iMM7s/8C3+yHAibMA0AFWSyiuIwmgPHeQJm1ZzJHRe1zTMmD9ID9xvjlmDKE145bEejW8rI3N5lSwBMHqYoqMsX3HpUDswcngW6NdG1z6/qdU/7PiGp6pCwFo/3+GXqgWwc5O0D/2lHUy2nvXPe5WdrLtZpXIN481oB+TtqUk2RkUb/2QHLXeilQyT5n49R6xT7f0/N4ZtqQs9NJTw+c+/yP/PkluT5LX67ZhFsEur2DXHUCNGZ5t/dszHvM04tAPz3L1n36l4zTT7STnojsoSOBVGWgzx7oAv7qmzezMdkvs8UQeV0pYfvzmsd8Dvt3VnDyPck1Nmjyng+w5ygDJrCPL1HbJXP0yAcbqmwIcvGadsTR52afRlTQn9m49MCy8lYgmO9KpniOqm4Z2bj1fvR8+Sl7/Tfvd94T+7ssanIj8BCBPrNcZi9K64ovWTl5fTn5MU6/n8HHR+ft3L+7F4FOfsyKD+RBlZUQXece09+qdGgAKHL6XgT6BGvLNK0yQpXFyDuyoCBq75mdU5UHADKb2mg9nqsLtwh0OEA2FR9yDbdY8+P37o+97+/lz5yeKTqCzwGrMJJxyRu2MF8Lic6vufSo1zLswf5HXnVOuUkm5WtvrYOy9QpQq2yy8aNKlc+e5ewOxLXsfoRi+8vIfy44wT5JBi+rFs19PhMltsjNCPQq3pXRbfyo3vB7104JIHAR81fCgf1bezQj3Vrw3bVlxda9VqKfv4Hgb99I8Am/dl8C16tGt7ea0PzeexLoe9/N3s/Zf2GQWsvNFip85o8i0JMX9L/1BVt2fzNpa2YAJwfDLD3/KX/bfqttT4H++SD2OfzFXuenTNxwjUCns2szC6+uKpVxrnWypkx/NmHlzQtUkDRoruEMZYlbo1vHzPwWAFEgBNsiHBe+MSsaVcmr6sLZ8b4rTH0v/v/evYV9eCfLgNZkReXS3bP3MnkDeD9MzP7k/61VVZmBS97vLFm/dx/Mz7XG8gVnUOzEm2drgOVam2R/JHnZ9dlX9MfMqj/XpnPP/r42aF2v7z5yvSPz9fqb78YMvAj0E+95EgKEsBLFTmRMZfAIKKCVU/YHYUZpAK/qf7UWDT2FfNnGRb1RiIQ+AdUBxKgPCcE5S3psAbL1/DVyvDmMvodDmFIEyGb8FsW9Z+lPUISQ9xxOTn2gUtet/AZhVrbKJZmee+5vfmY6KkX7Bh4V6Wq+i0xDJkwnaFmicOv7AwDNNUer/m2M6frHuD4HvWh6/25eCPpZOoVhUWQyhUrRmFd/kyI1zvvl6K0R6DNyHwlfMIbrzigzmaCMSEEd7ucWBLp9EKldlCfAL6fUWlqW7Gu/Wc+VPDNHGSPeZ6U0jUWFG+2b1unst+s9rZVwt3ZmSaOCRhgkH90z8NQ6LICjoIRKM7nfWVHBez+35KFrJUMA+Ix4QQzGCFJzzuAFcspcOhK9fO7+PvV5xjKQw95xtq7sC2ud3HOSpxnOxmsQ6AVc6YXmPWTM2nscEaAOx2TtuAWBHpDhfmYpYXLHu+M0AEKq8iC7Z+8xgREOeX1+7cupA9Yy/a3ZSs3OwDH36n4+A4E+Szbbd1XMeM8hXHsH/q7gJ3okuWjvzWMN6GcHzEy+SuHW77PIaXJjlpB13+cS6JVvLFht6pnPSKDT4bOn155KNi8Cfa+0Of9zdH2Z22yLuZ6tZcBOpMw1A7+WQLCAKsFVKpR434EzSwJ9tvQBMFU2tgxUtiSQiV/QKZgyGbCsQnH+jP35X2Q/l8GSzWx0BOKQHXtK186rR7B2bXIye2urKtClz3SNv6+9UiUIZ4nHawBuR+5xAl0zU4k9P7NGAppq4TBBxMpYNpb97d0e8d9mBadl6crI0cay4r37AgHca4Auf6D2O0b6qACle/qU9yLQly2kCv42j+2/c9aJOWW7A+GdBZHTzcDuexHoE+i33+vv7t5m4GsBd+bBOgQgOwVPVCmBXXnk3W8R6Eh5ZAlsh520llluz1fBiQ11ZH/seX8vf+b0LPFJy5I20h/5W3z+PQHLe+bfZ+w5WIH1yackU6tgZ/2RTdaDdTB1+Nr1s7HTfQU42Q9k70dkWiNxqnzJ3uDfO9lPjvBGmBMi2MnnyJ8J++yZJ/mzzHBcm5eJ0dEH/Gg+tfHRCXTBPxPzq5KadyrY2Lw5YUdlvR71Afeu2/k5ayysrCqOAqTZxVOesiXDF49UNHoR6EfezvrfzCxxa8o7E9COL2hfkXszS7ertWdnBvDkDchQeIB9zx6YiWPwF3scmQ2/mkTkGoHOrpgE9axoNPV0ATJxIGVdW6NsuyMEumcOV57tbmbgvnuIsCWrCxwJU5mBLedWY9t668tgIvPeGa9knJzEvG96Ag5f4CA+Ya0KFDuPzZAsNbfOI0GXzemSlC+bflY2mFjgKQK99bnsf57dZJyVMI7sIu82m8w6nGT6i0A/MqOvv1mbgReBfmJmEnT+C+FSuRTAVcYlQcRwRDoYI+2AYYzfWe5o+RUJFoqifl+EvehFBrmxKCkCwDUjfGSZJGC2yJ5bZ6BPhZ6wTmDPqK3KFPW7Uwr+1ttzqbiWPWNy5t3b7M2xZ56X9+591p+mMl/WkN8jEyvd6+dOirDvcr1ZEsXfCqgQIeoaRX6ZT0EVokSNyD/OBSPAuloj0AHGrVWGzYysnz3kPUPZK+7nmgT6fB+eJ2CY8zHLmHkvs7d54LbRPpwlDd2vv0XEz9KmSNxK/SEyGCj1oglEMnr2U4ffz77pRQUyfB6xBzojqfKcGaYcJvdbaSLj7OmzNwLa3BXoIIChCgBGzmD96WszAOSy3j/iIIsm4VBWizVtnxRdzUmcLSeuQaADcmRDGO3FIjQBOrJIEcKy39eOaxPoc79Zv5USNjIuC/yiy3LyETJ7j6kvEehKwyPROegZrOTbLNs0CYb0R6XGMsz9XubIZyDQ2QvpnalnjgC/3gsnjzyT6ck+WKscsAb0A6zLODdWSjC7JRuFDJ6Onr1yLoFObhR4I1AiHZZzuHedPcvnzGVBjuZ2yt219/0i0G/3dj+KQLe+68XoHqZeKNPDemCPKYdaBvq0O9u/AE76LNvS9aYtySaqIhFdfM1jCXxPktb3TBk/7f299xDossxW3spS23vtW35uWVpwkiYfBdTM6h4yl2UQOvmwM3CJn1ClMH5AwVRkVX3djZHTlbE84r/N9TOzVeqzmD3OpuwE5Ab6+VwgnftRjY3PY6y8tvu71HY7Z63ci0A3d2VOLStLmZNzDzIJxlCQMjugUqLWwb0I9N4nG29WSiDjwkSMBRtai+znWgCRdzNQ/0jAyhaBjqQPc2FfFay47G1eX+hT5UbPfTdbn3/5M6dnh21awLJxVi2pJQESfatl1t73RB7B6QS10cNwuoL4Z1/d+lpnS69df5LL5PYscS5Y5CMIdP49veG0FxF0CGH+8zzsw9p98ffhT+6ZPD51TDLlvaDZSaDDMqroZnx0Al1wxQx4rOQ/GVvwDzstEgwGuDZne9flOZ9zH+Fe3i9s0Qk7s1+qOJM96V6P2JMvAv2ct/L+Z6esoBdL6rM3J4k69dEM5poVfQqSz3avNYW1WtXAAiolmKQHq0SQbbtGoJOPkxCduM+0i6tMN+2bbFS43FEC3XO5dr5XpPH0q8pyzl+ZmfX9vMXhvP/GTn9ivsdJPM9qAct+9ekFIzsku73qr6d8jd6NfUhvhduSp0eOU4FQS7J8fsZ3LOX8rGAy1+zSj2pdHvWh+DZVQGDT7qnYfGROXn/zmoEXgf7OGmAQMR4rhR3Bx/mqnDZDl5NVyS+G5FoE6szmyCBnrJZpXMbk7CfoukXdIwQTMFu3fm0CfYJbBHlAzSRPPtt2SsjPjLIipNaeNWAFSIFAr7Q9MpMx6kToZqwyWL3rlIX5nOACoAN57nTtwA7vNxIQmITUKNMNYbFGoPsM4teaneCT55rAaI4UQMu7vpRAnwEXs3UBI6d7NU5Ah4Egk7mSjdPpYPQFthUNbq44tlNh+tsIdI5A1SXcQxGPRr+fCr7363MBOoxL31uk+D0zNvbuLWBUZeorj2nNMCIL2DCPDOQIuL1l+L2rykeSWQUWGc1F76rAoioA7L33a34uwImT2BmJHoFu3zDUBbBEol8KwlZScBLoOQgAQGQwEv0jCfR//dd/fctCN3r3ZIf3570VIc/ZP+fIWC4DHYlO/qUnXGs6LdM4nhVCZvUXP1dCzLy5vzLaXc9+r7JA1QaMgkMqlyeCmnztPAK0njMPfXZZKr9KBOap0r+eZVnycO93lfnkWekSjq5z+d7WgH77OGfbuHRopjM0iRdA2bkEOvlKD7KlyNLKxdV7d+8zP8vninD3fr2ntRJ283nOJdCrHjLthuX8LB3YU05wju7Uz9O265rL4MK5f18l3P8085MsJANqv1PZRdVanOY4Wca+n5VJpt1JhgLqnfRYJQ8BIXNd0b1AT+fe/uPPsp9e97l/Blp/1pc1J0tJttIyU6n+j+wedrGMOAApO+BemfSVLgby2Svs+TL2rO8y5fxfQcVsCIBu5I0A84Ke76XbvY17Eein3vwpOe53a+U85zXMdeVpjez4CBW6/VYEevjBrGJRRQQ+Xz3Pybuy7L1/9xSRyG/JfyYzjwS4z7nYItBlnpsLIH4lZNla98wWnff68mdOy8A9BLr3uNUya690zY6F1UWgR6Jb31UHLJiibM2160+by76oR69xrnvrL/uefr/lQR7UMsbIZ2Z3sN2n3GFvwCQl9NiL4UNHyNbl80SgV9lS5R7Z58ZHJ9DJMuvDaf6qUODf/P/OKh55t/uOqbgAACAASURBVOy12ffXfGQDHn3XMwB6+m9V+GBHws0i+MnCcDaj+6syE3zk3OMRCPRl4Gfz+l5gyyOWcG/+PZN3FSYM/5gE5Gz/1M/ZR5PIZnuVsAAfDIO1/9O3RpUIkj1sw3kfawQ6WTGziNcy38O6Z4WisCABT3sI9GnvZluUgDHHMPyZyHfpHjt3T+z9/NK+mwT6rHo1AyRmAoRnpUNKfKjaavjL3vt41s8VbIlb4dfMagj39BGedf5e971/Bl4E+jtzRfjkYDKaKRrAPQNkEnWUCyPShgVK+L8ipCcxFxCwjAyixCovzXF0rYwshkwnkGNPZM61CXSKrbLQ9RNJsB+JhN+/RD/mk+Z49uKYhMUW6cFgVvbcyUAtG9j7ZohwOozWS71WllHts48Iw3tmWjPKnYDZDBukV+CX6/quNQKdkxdZ6Htn5N3MXuEsVk7RZy4l0KcRYP3YV07rvrJotUhoj7jPyG+BI7MENFCtDGtGnz1p7s357FluPurhOPtONecZK2vgk2vlaBjdc/Miyu1WgNPRVV/gg3UzAUmglDmUFd5cVqKTnNpzCBwoOt27Ev0KmHWSe0VYc6iBXU6//4jDe1sCAVVU8LxAWAEolXAv4vYaBPosKShwIUO+Eu7I4I8s4R6BLgOdk1XFhksy0L1jeykCHUFvv+SwkCGzNNg0ZGcPLqBqjp3xs2Sg08fJWgZ+QUxHyy3TQRFw5FrBMcv9tpWBXl/ZSIhZni25SBfN0mrAlHMJdDqQfKaT3E8lmo2PnmV6RHZxbKsGI0ipwDnjWrDSewR6gTfkVkDIvNbS6W4/zt/PiPEZyDkD58pyXFYHmO1trN8pJ18E+p9WycwqYMfPcsTpH6N3aC85yd2CIQHSM5ilLDA61s+VJbSnAjn5BnR6J7vydXw3Z2AGNLNT8x2smwnMJ5/KaMn+Ia+qSmXc42senWl7JXCfzzLLuedrVtKSPUcmuR8Af1WOPMcERY/ey7l/91EE+jLQaYLPE1Bde2/3JtCnHTEr2ZBffFj+FJ+Fr8K3QA7MihTspGwb5BM/FzDKBtkTMLD1Xp+NQH/5M3/5NivhXsAyuRF+Ug90GejX6oFOn1ftrhLuRrZ0CTVThm5hRTNRgv03/fXa/CGx7kmgW2O1u+G/1e7BXpm4FF82GTxb5tmblx7PTKDTYQVNWicRnfRwZYXZz+aP3WfuvONsQZ+5NDBokopwtxI+StgqCYzdXnVF60/QUCc/0nqeLUnPea8fSaBPn2fuMfe/p8XGIxPonmEG8niHywz0mVU98ZcZMO8atc0jdwqk8OyTbygwl28xA3PN8RqBztasAtvEKdhq0y6xNq27WZEu7HdvBvpShsIUnPTC9GsLMqg6yKOS53OPTdupZwmjqaLADHadQThwtOaCDI+3svc/+yH4LN1Usljy9VJ897PP3ev5zpuBF4H+znzVk48RQjFU8oZAqmS5keETIVVmJ0OJgJsKbvYods1IcwTX7DFBcTFmlEoiBIBiFNjeaMBrE+iVWsvx9RwpvrXy1+ctxcf6tHc2o/nMf6WO16LQKTwGc2UTOVv1zKbwZE0gzoDg3mNBFhTfUnEGlMyMYs5N2QOM8whLI6MH0GCteB9rBLrvCSArmz7jYkZsMmTqxYKouZRAn4EjQJMqLZij+t8ZKbgiuRnxVV7wjIF+5r/+ou6R0ZeBwFFx/cAZnw0cRMAXXVnGfuUqm4sMrN6H++ZQ5iwzWKsCYE08GoGeMZyTFIBv304HyTzUm2hvVsVWDzhghWhVJ+Ol3vNH+mddQxIU+FDwA9KiNXKvHuhKCi57oOt/LttwC9C5dgn3yDSj+1kS6JU78t5E/jqPlnAHZCHPndZeZB8ZUi9V4zRkA8+BD9bYBFo/Sw908irCmyydmVRH1vuscOO6Zdgjw+exBvQDxGZAkj0RuMBJS/+4b3K5qhZsm3MJ9AlIkKWV5zV+xuA7doP34LTWrWF7yrgWrHQOge767av29jLbYv57Euc54pWMm9kp6dQqBPh3gIe1MTMTZin6F4H+px03yyxb95V4rbqOvWS+2H8BlFX+mBUkmvfZU5Ntg2Si4/kNAbBA2Kq/GF8E+hGJ+nn+JuCNjxZATq/OTKCykpIlkzSfgcO3JNDLQCqYJzDVOH3ruaf8Tb5wmXvTv77XW/woAn32Dp8ynFyvKonxkQj0ss9nSylYSr4JOTmrDcyKQfzaZBu7qf8LV/G+j67RZyPQ85mtve+6P9M+J+MELAvc5XsUsExmRKDzt7YClvfKDPbqrHRVUCjdDquoAkxZb+y/Ld+6Esb8H/cdtmj0tx9Rwr0EEG3ZYEz0hueuFVkyp6olntUe5fdLdmCTXHo8M4E+Mz/JN9WGVIBRqWDa4QINyvC2Tku+4lvNpJYjsm1m9tKj+W/kLBlSIA7bIH+AHQCT4KcY6dgCrI9USftoAj3/x1oKezSX+U2ed21uH51A9zz2I5mBn5jPMXt2zwCzmRHuZz7ExGDTxXBT+7ig76p+CviYrQa2CHTXLrmQ/IsPMc7ECc8RyRvp7Xn4n3yhPRnoJUs1J7DZkpzmfltW2EtGHdlfl8q3vX9/Kvh9VhswtyXhIY3Dl4zmMdnt3Urowx3QWZ/9gGeGRVeRja9QZejP/vyv57vfDLwI9HfmekY4Ab4IIsaljJDIb2NlWQERjN+yfCvPnQAn2IoITAEiNRgcM5oIcc6QAboysGav6j3L49oEOkOkktlAvBQeZef/PtvhfTXnjC6R7/WcXPYsStGZAyUT9WpyAgkyhmdZYeWFKb89UXBzvQBQOYmcRetvllkCMpSB5D7WCHTrefaoPwVARJ7Ui8W9HiHQZyaBdVL/cRFxRTkDiIEnle0ztxSg0/PN0mXLjIPm3f6rzYI5WvZR7x1QoEVLc144MRG93nWRm9PIu3fGxqX7aLac4CiVgcSorL+10XqOCCN39hyzV5JrzzXG0K4/IUKAY+08mmG75362PsOwrrJBlUMKgrCfC2axvjJCl8TukXuwzu195LkRwNNBfiDQZURslRS8BYHuHuwXuiaCWwY6IL1Aigh098aJ2nvMiPdJoJN/ZEfVO6yH5Mgk4OqRzXHlAM2MZ2v1M/RAN0eRqmSQ9gGyTgUI3fJYA/rNs/VYSUHvKTJlEugc0wCXyuOfS6BXvhqQBBycQPpnJNDr20rn21vecxUvltVmevdbBDrnmMxIbhTdb2xfzz24/HkGZtZrcxJUZXca09HkRAS69eCZpr3Rd/v+ZybQ6aeqpQB/I2v8bu8x7b+CSsso4yvwGQCo5rQTeS7gsUyugiHN8TwQJfaMai90eTY4XUxe+3zR9qrLuH/r5dGOmTk7s6Tn3D3aPV9yPxOYC/R6r3ToJd936m9nhrefZwZSNu4zAIhkVvLKc8xMm4+6/y0CHVmXfWmfhwWcCp5aW/8TPE3GGycewT8LQPb77AvjWqnKW/kz837b65PsZ0cgrNkd7Dw2RRU5+CY9h2fkm+Q/8GmB+eQjWT2JgEv3y7MR6C9/5i/fOP8KHvKf//mfbyccIR3Mv69yjz15qaygc6dPXa9r2AO9W1sJOrk9zwZcO+zf2hiwiWcv93uWKp/BlmyN3/3ud28n/63gpRnEZK/y6QQBwmvYSgVe5zeGbS0DOWfFjLV5KZDT3JgXARJVGLjnvByRL1PmsdX0qoYJIq8itIx8KL5XmGJZv9bstO/PCQ5LBs9S1uxQmFCtfyJNjbAKusK7hH3UGsVYVTI2w5Gyx1sEumvXVxv+0jqylmZg/Xu24fz/Nf1TIpD78RzpyJkNvZQLj06gH1mXSz+xwFz7nUyrNSNuIpxQFjg9fAon3CLQXatqC96pYBt+sHHiPjPAUzCHfdEJF9lDoHuvtb5wjda5oJHPfpjj7CTBVtP+42cWlMhWhb0UyPPZ54XNXeIdIt26K0lorr/PPg+v57v9DLwI9HfmeBpEjDnCyMkoKdopBzCgkhEwo8HnV8wSmZVEooz8TZmyADAGFUAMOEYABBrsFQDXJtDrwZUDQTgj0SlcRspnOxhbs0Q/cJUzf6rH5Ix0YzB/++23X/ziF794M0oKivBOGY2BK0Umv+fUFdHK2ACg6gXllOkeAWJ0X0UNuvc1At39RJjN/oHW31zrjJEAD/d4LoHuWmWwu3eRjfXkNi+CMDhoDJ35vYy1yvR5rghvjsUpZyJSsDYLxhwGozXq+zkL9iTlWruFWfbU+4hofxHop3dzgQrWYb3R6pNmfxTsQGZVzu6j+rGSs/UiMyLPBZ0gMqz1skKVzC1gw7hXvi5nKKAAAWX/I8+NZGOVLAANnAIn52TtuBWB7vsY1vqTO7/55ps3p7Ie8HQO+eRkeO49Zmk/YBaC3rUFylQ6iYNeNLNxEnCVluP8kAtlzRlfBPret3D6c2tAP3lMZ6TTOGNV/kgXkMtk58yMoT/OJdDZCgXy1KajEr2fsYQ7GVJ1GQGUMzt4LZtji0BHvKTbydZZfWCSKxOsXP68zEIvOG62ViEzJwHsGu63jPpZ8WY+xzMT6Gzusn/YHZHafrd1TPAu+WeOCxQ0snfyF8i12ZPP99h79ZsskGVZsSUC3R60h+oRHYFO7zr5Co9MoAdy1aKj9fcZA2ism1mG1f6pfclaAM1lUv70X2dXm2s/n+pF+Z7/cYv7OueaybG5Xi7N0Dvn+9c+u6ZX2SwCSaseVyYfPbAMeFqC2jPwaZYfnaT5JLSmDPdua1VlhBecere3INCn/xag3X5nDxeUVcnYfEFEhdPfpC/5pAVaGvl9+YPA+JmBdel7fCYC/eXPnH7b9EmEr9H+K0jN+vnyyy/fTthL+MERQtC3u3akuXGW1GcbCYp10sdrFaGWWKD7t1dcG66DRDfeiygmc2YwJaLXPKqiaG+2L8mu2RrP3yVf2Er5jeTeDHAqA9jfwmLy7QQ6rB1l5vsb73JZKv8jMvP3ypoZPETOFSTEdquKl5H9HOEFGwyXgkHM7N1ZcrwAvFPBCbOylHlrXRWcDqsm72ayCj1aVU3vMDyMX3hpa5QtAp2fWbKFfbMM/FoGWC7Jce8irL35nvpyVtUq+9zIBgsztYYqh72UB5+RQG+ft4dnq1G4S1i+eSxxz2h90LtwnGXLsLUS7taZNe2E/9HhnbPaqu+cuO2sHAqX20OgW+fZGLDkKrMINvvsB9+1Nr/W9QxE8W7CWKxn8qcWYJ99XswDLBPOaF6qMrtsPffZ5+H1fLefgReB/s4cz8wJoFgGIONoljZFJGe41z8yJT9BTsYPZ5fSZpRmLDEiKulojNRBnvu/Zdbwe0vj2gQ6gygCykjZMYIZZP7vsx3ez6wIILI2gtD7mcckkDgeP//5z7/42c9+9mYwl93qb2YGMFB8D3g1HRAOG2LeKbOp6LP6TwfcWCtrBDpDObAVERJpwqAP4AXM1AuLoWUtnUugm5Oyyq0RRlrRr/ZN/2fPzHmevaE8V2Q/pdh8LeetEmj2oOvWJxRo3R5l1NVqodK6s4f8DCZ4EeindzPZZ121tmY5O2uqMsVInuTXR2XDWcv1bxMJjjhHQgg8sX6KUOTw55Bb40cI9ElWWc/2fycdIDiDnC/z+Pvf//5m5vEtCXTOBtlEhrhH954Dy+AsCp0s2XP4+wBeYz3QEejkX5Gf5F+EEdJoEnAzMIPcKdDG3ws0eGWg73kTpz+zBvSbc3NLBhrJ19apPZBOs15k9tBrRuv4XAJ9RprTBRPUeC/L4PiTf9xf0r+VSKZfK5VPl63Jly0C3RyZcyd7Ygn8LDMxJuA0SZp+zi6dY+97kryeYwYAkpmADWtmginPTKDPgMLARLJqTxn0Se4ViED+V2HKWq/lkSChGfhAFpKxTmR67S2W1Y32EOgzA50e/iidu7XjPH8Vu8xRVQ8+Y/Uq8zDfNf2aHQv0utcxwXw/Lys47fE/7nWvW99z6jkKUPio+9sKTCvw3Wg/06sF6E6SfP48ZXGyJCIgfWnP1BLMSGYn68ljcjm7tkCNU75SbcCMfKRAbHLj3JZUvn8S+flg/DD7PflnnP5gbXrYBgU2029s8XxNo3syh84y+PdUbtuzLp6NQH/5M3/5VtlNMnw7vdNwKWvpq6++ejsR2+FuR/ugwvzgIZVuR9J0CjhWWdBJH5P5glK3SrhXqjz7uOQIwdf3ItALki3JQLWc7H32SzYRvTUJdORXlcLotplRHOlu9H4KoPFuCqQld9aOqiRFpJfIgQTmpzw6gT6D6fNl4VCzMqL5Ts7zFWbbivkzuV7Z8YKi0n0zKHbihGRrhGhjNmmBD2SoueTz1/7RvJb4AJuehP0eeTo/s0Wg239hkL5/Jiq5r1M6cvm7SZgv9eVsBTMDzvhh/Bc6UpDAWquaz0igF9yb3lXRSnsBJ72SjUXHVknDuNZq1OfXCHTcQP4qHU4eFui7TJyYrSbLgjfyi/YQ6FVotc7hvvA9dg2/6bMf5G6B9VUei29IdlYmn+5ybgUufZb5Ik8K4LB+Z2n7Z/F5Psu7+OzP8SLQd77hFEzKmoFQOUVjhlIGfFFRDKVZyppBlEM9y5swVJGHlZX2mbJ/Al3P2fzXJtBdL4VrZBAWUU4pf7aDccUBqhQNkgHxxRHzjjoikCKRIpBkeDIkym6SYcR4Q9gZJwC9NXcTWEEulT3KYcxIMXLgAk8Y2msEOsMxA4nhHHlGyUwHSbkXpbNERANCziXQ7ZPZe4njyWgTfMFArZcWI921A04YAqJSGQaeq+zdZZ/4OWe9A3PFYGAQdpYtXan4nA/AeQ6vsQwR37Psz3xNwOnW++SWJdzt9/rBW1+VFPSdCIGi0BnM9alkwHzEYX2V4WK09gSdOK2TMoSsMxkuZblsrbO155gAL0O+PWoks4vgRaBXznmLoL41gS4z/t///d/fMuTNUwYmIqfS4mTUnsOzB/S6FvnnuZH05F/ZROSfOe+cBLrPkQtO4NTUq0DhF4G+502c/swa0M+RIvfoNI6q/Vo5P3sggALw4l06vVd661wCferIQP+ZZXD86R73L2e1lFOZn8s73yLQ2VcT7OlvswfPCUJYfnZJvrt278a7rhSpdz6BlZlJ+8wEeuX2Ay2L4t8qvdocGSsvHSEMVAY8s5lqb0Q++hyboz1GvqYvycYqVk2AyfWXBDrZyLYpA52u7QyUfEQCHfidTWZuylD9jNWrvLey8LxP72OtwsA9JNjc4+f4kPe4t3O+45GeY6s1ysy44sdHgszKLssgpmUG3STKK/NcVmEjeytSkLySactWMpIzp4jma2egeyczg5UtBwNhc1dpLJKebSx4xujeyq5EbFSlhSzL1+QTkos949HM4bU19kwE+sufOf0Ww6V+//vff+GkY6oMyWb58Y9//MXXX3/9ZudeWrkiP0UwNjyjCmeSA+jz2uxYw3sqjrAL2AgR6IhzJDrf7F4EOrkTuWo0hwh0fpx7y7agv2arH3vbc5sDssf8OgXRs6XCzez3AueQZXAl+KE53DpmEOisPsJPeWQCfT6T+66iE5kXdmI0f9ap0xou4Ja8K5jSaB1FMPu/GTybDvEOZynrMv3NOz9v4nreTeQSvFliEOyQ7bgksi+xFbYIdPddZRHvstZhYQLL7PKpK5c4fG1MInN9b1WgYPAzKcjzhiUI+GjOl9VaPiOBbo3MEukCZarcQa7NQOkwIKPft+bmetgi0AXL9X5bY9aZc+Le8MSZkFMfdiOcaA+Bbq0XmAcf75kky3z2w94pAcJ8zUqa2ZphL+Htn7Xi13zX1mvtWKfteG378bOvr9fzvT8DLwL9/Tn64ycCFiMNKJ5OSiNDkSGa08s4mn/HSJjlygIoGTWTEM1xJACOGDLXJtAZKMiNztmz5NoZ6DN6yvcWjGBs/jL2Zp/yM17lux8tA933MCI4+JE/s6/zKQK9EsbWRuQcQ2KW9ttLoE9yjoEgsxORoVT8kkAvA2GLQGfE5Owg9AoS8JzmOieJIRLJxtA5QqAX9RbxWgawtZPR7Hu7NrLNPFXq2d44p+dd72J+L/CmvjgMrTLtfH8ZmObNOw7QWWag14MUCQvALjDA/TEycxxnJv1HKetbEuicvYjOAIRK8SOikcNOTndyjcP2EQeDcZaMFARRloI1XvlqxH/lfoxLAmPPvVtTgYjWWFUiZHi7XtlnonCVjlcaa6vH+C0JdM5lvfaANb6rSHN7r6ASe2Ot4sOcE3sukMAoU7kWFvRhJdPs6ZyopSNlXdlbTuCCNWWfGV8E+p4VuP6ZLQJdtllOqjVaMFUEuj3EQU2fGY8Q6Jc9wXfjrwOcrH/g4gTYlgGK0x6cRP3cr5M8WX6mMrgzI3X5s38LrAkIZZ8W7W78LCXc2dezZCbCix4/1a94uRKz62cAUZlcRnqhvtPmyxzSi8YZKMiezPZYZsch0MnFSrgve6DTKYHcrvmoGehkeSVvEVeVFzRPn/EoICJ5WfUVevDaxwSYZ1YQ+f3ZD/umDL0Jmh3NMt07X2t61drO3kMMe/8B9WTqzBr0XZMomr7erOozCZBZntbfd212dn6dkRybcr/nujaB7nmqvGdEYNrrVf9ig/ODBfzMder+6BY2B/kneNOJqCuLyngU/9jzHp+NQH/5M3/5VlvPZR4idKuoYB/+6Ec/ejsRZmFFxiOY2pJYK0AbHsBf+sEPfvDFD3/4wzd9PCv7ra3FMtDZd3wleMs9CXTypkQHz+Dk35cw4P/DvDzTlD3I8LBAclcAgZNvNyu60e8RXLAJxJ3rww+2jmyriQV6189EoJdJb4752SUcGM11BDofq8SsAi1LspoJJFMWlqmdDjFPkcWTRPa9Uy+yP9NP8LZ6r5O7s/T+kf0x3+cWge4+uwe28Aw27BoTM+8Z5+8myT5bnBS0UNWW9KvngcXWZkGy0Wcn0JuvgnxnYlEtDe13e7TKA+aovWyOqpS6XA9bBDpZVhAhnS5AgxwxLgl0MsS9lJBTRY+9BDrZmf3h+fjOfGi+xmc/8iNrAxbmaiQrlrbltDc/89wscZCe9VKZ9pnn7PVsx2bgRaCfOW/TsJuOYyQvgc5oyellLMxsK8ZMRlHZ6JG0M+PZ5wI6j2z8axPoM6OY8ed5CxK4NlDD+CoqlvGdcc8xAhQUaVWkJoWxLH155mv9i4+b8yoAVGKOwcnAmNlJk0BnyP32t799I7mRDWVg+ptrZaC7thMZOEv+781A5+CUecgpCsRgsM9SgZMIO0KgM9q8Q86Bk5HEyQUEi4QsK1fGV/2fjAzrspfti3PLSHkHlQwzMuYi1O3XnEDvt/7qRobiqUjLpSNgDVZSzDPIypNJxugs6ryozUvX4JG/vyWB7rm9QydDNYPcnDB4I19nDzhz8RFHLQSsNTJE5rnIeqd10bt3r2ulxffe955SfNa2/VaVCAT+2nFLAp3Mll1QloE9mq4ip4BAMikQ/cuSr6fu1z43n0V9k0uVInTtHHSjZ+6cBNyLQN+70s7/3ItAP3/OPuIv7MHKWxrZDgVlkgdLJ3CSIzPIrJ+n7bj8/7LZA9ZmZlZEbsRUZf0RHWutLp45A928ssc7I+PeC6Sa4EQ9gIvu7//qHW/u2K0FPNIFs0xxvdlOlaVWOafgIuui4CJ2DX1Cj80S7pXy+4g1vPWdAC02g9MzZN/THZ/x4NsVmEGv7tH7R+YhEiTwvBLa7J4pN45c+xn+plLJ9pD5zmd7b/9e+mxrepWvOnu6LjNhJhaQDJ8+zqlAplP36m9dO1LQ8wdSG83FPQj0AlXrX8r/qFWX34UR0G/TP6o/qiCDGXBQ1iW9Yx5vGYj8TAT6y585vWP55+kVIwIGiS5oHrZwbkuCLbnA35VB7eQDV2mGLuYvld3Kp9xTOe8jCfRsFJhP/XHZGrOvO0xEsHcB37NVQz2UkeH0zAxCL5BPMF9BuDAg81c/czJi7QhTY1eZI/572bOwvmfJQC8gKnJ7BsDU3qIs8XAyfvQkgGaW+TITe6krqnQVue77/Tz1UQGc5G84G/nr33sqZe3Vm1sEuvWS3i5xJTJ7qbOWQfzz31Nvzr+bFV8LYHV9djectIz7/i+svWf7LBno+SX2ID1ctjfSuuoRbPFK6udHTGwsnOZRCfQwa+uNnOCLFpyyd60+6+fsnXxKe7igm3BzzzX91Gd9zqP3vUw0OHqd19+9ZmBtBl4E+oG1kRNcWYzAixk1Po2d+RUz+2eWmpjKnLLPcTxCnvu+axPonsc1Oz1zZef83zUPoFrRmZRh5ciNHG4KnsEuuzFSmyK59jF7ZnEmAsSWZZ5n+T0EOvJ8EujuMQJdFvrREu4cnSWBXt+iCHTX3spAX/bqKmhjEuiMEgR6fZKPEOhlppYRw2grA52TkBNkrE+y0TzPjBLv9Jw9EKDY3pxrdvZG8s4CbupNO7P2WkvLyguM67IqgFb1tTevGTDGWwI/W+v8lgS6vSiCHBkN1J8l0gHE55awu/Z+ndeL2C3TDbFb5jVD234UJVuEbI7V3soQ87uskYJFgIZkQKc1UjQuB6VoXD+vHbcm0FWvMB9Ga7mymkgdIJCMDYEhETpb2VynSgD27LMEYM5Z2ZIvAv0f3qo12De3PF4E+i1n93rXZk8BfsveA6yRKYDDylwvI6v9e4Je015Zli6bRM7M+Fj+nO4lB5fEcllVZSX09M9MoJNfpwIQztHfE6SYxCnZn43Btpmlnf3fzDJaAoXNLVBblgh9G4FujVgfgHq2sLESyEDrPf3br7dy911JVojSrUrEAs+RD05r/DMeBUUDufgqZL3sp72tUfbOSZlAAYnsjwKO6fXPfgD++YT2l4DWfLQ9FSQumZs1vUoWFpBkXAsAnrJ7Gcg0S9rOgIBIuUbPmAwhT9iyfGJj5X6XPs21M9DprXSWkYxSNcNJRiVb3fMMlM5vF1xCXuVfG+f8neP7nfs+n4lAf/kzp98uuRcxZLQvnXSMvZHclSGOUC9L79wK9Q4zXAAAIABJREFUFeSs6i8FH/OBZ2VEQfRaJzjJ++yyLTviowl0z8TX5NMLCDAiuUsQIFtVqBIYb/4mpok4LyBdoGeErD0eJmJ0VJWHburdmMu1Y2Zue78z0//Re6Avn2lmAaej60tcUAA5Gd7JH6+s/6xi6j35uxJAqm5UMOzEJ6csZX+Er9GT3pM5dPq/7H3jqYCrc2Vqn98i0Nkl+RYR58n8klhOBZLN301ifGbOu+7E0qc9wBanH52wjjU981kI9AI3rBkBGrVPMNqL1h/7m0ycpcAjZauMdWoNPEoGekECZdmH937W1lDzXcwAyioWZ0uespvyU4/u6Wf7u1vajs82F6/7vc0MvAj028zrh1+VAVPmirGe5Qw0RlTl3ijOvaWtZgmdWwpjyh4QwZgHKldC28jwkTEqkxFwqCSik0N+q+MUcD2/q7LglHg9gJVZ54gE7rhvc91ZD9H3hHwGswh+0cHKQjuBkZ45IEJZ1fo6M6rXeqAj8HKKykBHop8i0PuuowT6DCip5Jf7sjbre87hKiq20jPNyYxEbo4bZ/BJpa0ysJfvpgAHcxmJ7ufKtRqn0zYzycx7ZVMBRJxFBCzwVxStfu1Oa7Fe0mWz32o9bl33lgT6GlFifXCwla9DwFpXzcUkSu85H4EDGdRlRuszx3mwL51zX3qGWbLqvb3Z83B4q3JgjnyX/WnktEV0mBdEB/kF5Fw7bkmgu3a94I1TL3CYyqJAoO8p6SZQxZ4oun6WyufEtD88c60ZjDND7JWBfrud8egEej3sZnnIgp9uNyuXX5lsmPtjZm6fQ752J545EM1Y4A+Qlg46ZYNsEegTiOrnSdTM8oXz3qctOMGoLcD5mQl0emI5FxFUe1fJBB7LnGQbACnJ/2zA7DXj7Ge5pWcQUgh02XV+ru8qmTsr6ESgk7OPSKCz+6peI/ulyjCfleSN3GTn0/V7WrfsXW/zc8vAZuujDGB26mc/+A8CUwRE2msFBN+68pF55o/Zk9ZzPgKfr2MtAyZ5sSTOk8Pkj/UzZXEtAWaFjEmge95sWmNB+Pci0Gu5Y04E/Tj58ZE55OFs1eXn5KHAh4igc4nNS9b3MxHoL3/m9JtmGyXvjDPLsjZt/DrYyKzYZ+/tOWZ1Gfu84GC+08zIRqDzf538mz1k5EcR6LPlGAKNr9pJZ/ARkbf2KPIcXmQOJ/4XgQ7vmkFD9nlZ60b7v78jD/ibPs8HXzsm8ce3nu9XoNCzZKCfer5wU/NbAAYsic1PHvGjzVPVTWd/er+vuiIMbZLms6JjVSXphFmxsyCzsr8jzffsg3M/Y19W0YCOpB/gud69Z1iS4TMQeAburwW3Tpt9GXA2g87YX1XRMkcFtMIaZ1Dx1NXPTKDPPVqghnXDX0CcC2C1162/1qJ9nn0qwcuacVpHa/r4UQj0c9fl6/N/yko3F+SItUDm00ePfrRPyYUZKHQEc3n0Z33d3+PPwItAf/x3dOgOGTBFexpFORbxSDkq5V0pm5lptAXmLcuB3IpEr5caYwtQAXgTBGCk7CsDfA8CfQmCnJqf2ddOVqcewE4GY32xBS1wsjrrUXeK9J0vfBrawImyaAUTzIwDcxJZ5R4/mkD3DDOwgINQbzKKukhwRm1zZE6mwcZBnT0dZ6/l2h/4Gz/PaNIlwDjLYNWr2rX9XcCUec5p8Z3TcZ6Rwxy6ylX7+0AgUZt799GhDb3zj25JoHOCfve7371VJxCtzvGrvxkDXPS97GVEcU7NslrDzse4+GNkU+/ayGlo71iHRSZbh3Nfci73ZA/MG+TkVhLL/Ed4ID1k2JC1AlzMy4yAXnvIWxLoBVaV1VjPQLLKXNQT2/vcU1HBXva3OciemWxyOmTcybI2B/ZKIOpcFy8C/eLlvnqBRyfQOffZJVVxiDy+3axcfmUygu7qZFNNYOrcb6ArzUWAWYFedA9dtWaHLAEmn9sq416w2QR4Jzk/ezdHJKdb157pmQl0zxtYNEFIv9tzzPk2765X8Bi7ZpaYJl871wiu5Xey+WRvR6DTM05A6yybijgvsBRI+GgH4Lx7B+ZlR9FHn/GYvbm9D+9KwAN74JrHsoUK0Np6USp3i6S45j185LUQ51W1YVu0v/bu36P3bv8B2q1r88y/zsfumksSbf57SRJMAqEMulkGembqTaJ9VgwpeMBYWdqlv3rtDHR6q+BJ+1qQcfucDovMMfKBpwzsZ7b4rJhy9J2c+3fPRqC//Jm/fMP8j3CFeuDWD93aDCuiG8lgmIlxb4uH8Af7Rnl4hLHTd0xbSWJESSkCeqZNtbYuP4pA9yxln5Jd9Tw3mrNkiueYJdwn/lcJd4EEfMjIYPpotpKg+8hitpW/Dy/Yqjwz+56zifmqnbOVELlfQspWS7Rz5cKtPx82EZ7FFppEud9n/8NYauVUdRl6x+8FSnYixwsQEbhZ8BVbNEK0NifZp7fEZvgs7pOMNVaq3n17vnThKYI8m3p+ZvnzDLiaGefLnye5Ts/M4IK1CnvPTKCXLGT+ramZ/KMqDPvQaF7MhTXBhir5ipzcQ0y+CPRbS4nbXX+2OLA/WyNk7SMf0362fvlSJRDeUpY98py87u1jZ+BFoH/s/N/s26cBQ0gCpSsJREFWwlg051ovmFM3dyvSfH7XMgO93tlLAp0BXQb6tYGpU8++FlwwHYtJ1HEsEvrAVCUcnRytSdRtBS0wguq1BUyNwFQSPeBIIIHSnZVJdj+PQKDPaMhIZ44WBT7J68AhSnHOBcAgUrvI2/5t/spc9/Na79Jl1YRJ6s8IVI5dffx8R9nz1sF0QOrLxfllxPvuevtNEOxmG/udC9+SQLeei8AXyTojpWUsf/XVV198/fXXbxnXs6/uR83FbK3A0e/eAXwFVViHouztS6N3HXC5NxuGg1vmA+dkBi7Zk6L3lbPzc+WxtrIEb0mgnyp5CBgS5W8tK3n4ve997+2eOeKRSmtzUWWMSidWvtNoTwpOAMIg0ZctE1oXLwL9djvk0Qn0GVgFuCgLG+DyyAedNftY29dALKfAk3OPWYrZnioLP301SZl57SURPoHb5c99tsouZVDN6i6eK/BtEjhbGVvPTKCT9wGPbOGc8vdaAs253SK/AvCWWaVrpZ2X66b9C7CWyUNW0/FsFWSAkw0M+BKkJYjyEQl09lsBImU71Prq3L3yDJ+fawJwW6ANHXvNgx1T4FFkA9vMidz97AdbUyC4AD17oSxsvsEtD/5MrW9myd3IAd+9BP1n1t0kCaYs6OfZjmMtC28pd2bmXRk5tybQrb+CYYzkUsQJ/VK5YOs/4sZ+mNn1dM4y2OCW765rPxOB7p5f/sxfrgpzEsFoFNgticFJ55RkQEfSj517s2+t6fxcuriy5QjdAkKMMjcFHTvZhe3/rXX8UQQ6uVXwD/JkEtRs1+xYgQa1HIMvdbAf+Yuzn7ngBSdiPlzKaP5hjQLH4SQFJLBx1w7zEokMl+l9Gt3fM2eg98yzOqPnnUkas7KB4CRyygl/qV89m1uAA3vVWGC+cWZXVyUrfKzgq9qL3ErOLvVCAQHeaxUe1/yTqTtP/ex3ayXep650/akj51xs6ZxnJtBnxVJrpmBK+NRsuQh/qqWUfV4FK3JyrpEtzHsmN82Wn3z3rl2LxIJqZotEaxuOTY64P75Np8+XzEGOsJudR3zrW63xZ73uxMDhdCW8zOpJj/hsc2+zJencziOtNx/xGV/39Fwz8CLQL3hfDMkZzeNSEXYXXPYqf+q+GP6BVrN/DjAv47/yaRkaW2TuVW5sx0VOEeiVf+ScAAlFnN6bQN9x62+RyZwsBgVjoPIohD+DAHlujKjzLsoKmw5K64hTmOGDQBclzEnkwJRxbiy6mgHEAH8EAn3PfG19JiKxfpkFEhit3xwpDkOlmo4qUmCj7AlOyv/P3n14ydZc9RkenHPONs7YJCPLsg1KKICQwH8urE8B5YQkJLIN2MY555zTehq/n7Zad+b2dJrTM3XWqlVz5/acPmdX1U6/Hdw/RdS6yRwqg+jQyPVT3/3Yv78GgP6Zz3xm56Btb5sB6DLQgehoNbMgj32Xc/xdwS3OpTNpcITEG/2/89iwr+wlClpG1queY/J+5zP+JFNwGiocNsB5wDRnb6C06N/7rksC6PeVPMQv7G1Av0ExzZFiLqNpn0fV64wRxFiz/8rG945lZbjnDESZgPxLBNAf0xN3Bq3t/7xfFSbnQudv6wA6nkuWeU77pn6qWzHmJn2TyXQrvKHWDOQDxxVHoXHp7MdT+SL9YGa5+DlnyMygLsityir3fS9nXiVA8cEC0cwcyqqS1NrjvkC3U9/pob/3HHiTwWETjzID3HKyk1sFIlrPh67p/JulmPdBslPfiw7pmfFnztPOivMxnab0YSCi4Z3Ofe0HIhaA5nsmLaaT49zPsO73zRTgDCt7DXjBPhBkC2x4qM/sOWg5A3CmXKplRDblOb7rvnsIHKnKDT5MVxH8cuk2BhPMnL2B/bwf1LTv7N/PsLumzX3uDPSCsaJHAd9sKO9Fnzb4GeZ77vtJpr1wSPbuOfbUrQHo3nnZM9+48s5bFYvM9BD2qcF3cl+rLjbeQzZqdAbgBtCTv9py4a1kciCRmZ0X2IwHHXJdE0Cfuqt3qiw6vXsGPQsmfFVixr4+BCwP7EIX+gma0N8LQpQdmF6CPvhysuGhkrvXpMsh6/SUn2EbV/ocnfMzWD+66kyeKYEGv13X8RS4NQB9ytJaFvLJ8WVmlwmSKdDPzOaZ7ScPqYw4KXprGeizSux9/pTjd8zl/vJVgZanftvUXflxSyyyX7Z2zXWLFuwKwVjve9/77t773vfuxgqs2NrKvYznWQD6keuMCc+oOsBEJbaKsDvy1mf5s3rjlXVOKS3qkfFQxpRslVkO5xRj/lzZ6Y/NQOf4PFcP9FPe38LV65Eji5LLeWtYB1mYOXsYWbOEXYaF7+fMtpfMnNOzPHSGj+i97ueejBbGj8FJ8hwAdBHkRd8GSlYSynsGbPu5UqnHCtLpqPYdrYF1ASaKiETnYwH6sxzqA25ySQAdXbRSMOplHxDDQJZpDDBxFp8io+Q+8uBLSlcVaSkQRcCEgdc4R9bY7NlzwlLSpgI771+fOOeao7oqGZwIMyOHU6WsbsEtVSvAg++7LgmgkwO9O94C8MerPD+HeJHIjPOqe5jr2Yse6FmAiTPau6OvPVLAC9kyAfTZj2w6UF4agE5eyfI37LvpGN0HbPu/6agm28tQ3s9U9rnK1OGJ+FrBDfZ9GaycaAyPorytVVHewOF0BefjjTfeuPvwhz+8m/G/dAcOmwIunP9jLnuR4cbx5hzNsrjH3O/cfzPpTCbkoEDn/UybnBDAgi1f3qGSw85q/ajNwH97AQBFPzmkp7A1E9RncNRwODfw1Ixc+35rADpeXxY3fQLfM/zuoetVoPGryuOfug+cC+eWo5sDlbOb7OVUnT3VAed4CR3lddnzj32mWXWnqkBVBCrLRxAB3nDIfnns96/P30+B/Uwv9kGAiDN4qQtfJLfZNmb/TnaVxWgfXtqZz+5JT2EHlPH8UIDiOWiyD5rPgMrJG/q9z7vSJ/eDDE61Ow99p3MD6L53ZjTNlmP+L52C7pfsNE8bF++YGWbn8ke8jia3CKCnDy575ldXNz9cvjiVxgRJS2KgWxYESK+Z/pcZdL8fFD8Bhtl6hAxm3xlsJ7YSXUEQD92hcWj1i2sCxVN3te+TEXSLWWobL2WzGt6ntlv7QQFkS74ZNkVZ7GjUWcaD3QOd0Mi9KueebR1PnGf1mnR5HY946v9fAPr1V+CWAPTpi3FunMuquLGrO+f8grMqpHNZ209B3wKN8kkfQvFbA9CrGCTICi9Mdhzyrk/5GXpiVU6rWptv9djnmhXn+P++/OUv7wItyLStXeR6/tR6tHt/8uMHfuAH3hzH+v239r7reW6LAgtAP3K99iP/Zxm3DvqRtz7Ln03Byuk1DX6MmOPB4OSY/aOPNeRflQl37IsEoAceB3w9VML9VAB9vvexNPC+E8BkTFQemaNJtGijEvrWgNOnMuYEZv2kzP6esWwAGDi+KUmUAFm/QEsz5acykf7uOQDoshkCV8xzACvKuBIBfqrjDMjE+DY4rQOGOXOAgGWMbl1QXwpAd74BLPU35MCfZcfs58AHTtNrZZEcymPsHc6ChvMEkOAgmc4PP3dGvcer+qGjhb0ZCIXm8Sj3nWXDgBrOJ7DUnj2kN/wlAXRya1Z0AHqVVeGdKkvtTHW+zPWp9G7ukTMUECuK1bmhhDNQAtfdS1l850dJ+DJZ91s1vBQAvZ7InFT2hCEw51VZztMh38/RtZJ/ZQ5XXaayiGR6Zamd1y0D6PX1cw455AJk7NEtXLMHJrlqv+ODaM8piOdxEFYBBvC6dQCdflXfM3wc7QtQC1DGq5xfYDrnykNO4YAIgVX2Gr5YtRj7uwocaDPLDF9rfR/KQPe+9RLH92cpw0OebwaKzbLJp+iQ83tz4Fe+k8PDoBd2xp13cgaPNVTmOecFHI3fs3Ny0Jm9Z3zdvvdMvv8SWfDnfKfncq8cmQVwC6xtfazVpS58MTDJjB+WCYVnlN1En7rkZc8J9qGr1eO1EuGX/N7edX/e/05nJ7nNBp/Z6JWUfajS0bnf4RIA+tRV0k3SRQqYojdOvXPauPhHrY3snfjJoWW2j6XRrQLo3nfZM7+66vm5OmfsMBnibBq6b4kI9l+B8GZyqv7Rqo0lr/cBKfZiZZAFJ9VvvcBroLzBXiqB4dA2HdcEitll6a78G+kR7NWCwc34dqXo6UW18NoPSKq0PTqgc33UyYJ8jWiJLlVqolMW9Oe83xdkf026HMs7rvV3C0C/FqW//j23BKCXKNcZJhf4nfEtP7Mf8Cyyt4Qts+Bv9isQnZ3HN2E8lNgxV+LWAPQZ8EP3mHrb9XfY4d8Im5mVIPOdpUcefqevf3JiQfg/u10AFF6ztYvMYtNYv+wZa8cPr+KpynZme3ddiwLXpsAC0I+kOIU9Z6+ZU7VSekU4HXnrs/3Zq4SE3wEbZ+/wx/RAv+/hzimQKPuVLaIEAM4x+QmgE/6zhPspAPo+eH6K85NRXjYdgK6MXQ7PCWwUuew9/J6zQLT0dDQQHoDwonvdu76RPit7EEBltqZFW9uLzwFAp/RN0BM9+7e1L+OZgZYxjA7HXABAZd+Us6GAyqQgsJ2NH/7hH96VJjfPyOljvufSf3MJAD2Aj/PNnjTwupy2Zkp5it4WlZmAOsaRfQQ4ZvRTID03x50ZWPy2t71t5xRhWOz3co8W07C1JzlunHV7p2AOs/voAw4sFSxzX0b73BeXBNBnZRLfI/r0U5/61G6gTRmE6FH/cjOnUL2xyL76AlJsKxlrBq7X35KMmQB6DpP98n0vAUBH9yKJ0SXaAhj3y4vNf2fsoGsBK85h/AmPmpVw7M/ZcoIs2jKAjsczkJxPeyknOxm2hSs6M7o9WxVQ6CicDzkh0Dyd6lgZdK33BXDje7IT6qtdOU6BUPUJJVdnoOV9z2ftcsi6Zxnt5ASHLDltv3OmHhJAdG46PASg0704io3pVLKWj71O0Rsfom1O+1r4kFvWjc6DTxvkTHQ+RRd+1XOUdW7PW9vZqxAvB0Dg+eRnVRleVwL/sbRdn7+fAtMhxj5ILyvr+RK0I3c+97nP7QadeTolnfNa4qhQcskr/Szd5FUBj5f8fvdOJ9z/nulkrvdrPMJzZvM5O5fgHa9670sA6H3PfiCg36fz0RnjY2YyKFvC+8eDyZ9aKOErD5V6PnVdbxlAX/bM11d/+p7oIQJ6BfOyxeiWBj2uzGoz+ZRuEzhcda0ZmMquYyMB5NnWlYv37QXWmwWM1aLKuT7kuiZQXGaqPY8uAd617qKX4aH4NZvNqB9y/zffqSx951owJnqjE3p1rs2CCtBa8GQBinRm957BRPPe16TLIev0lJ9ZAPr1qX9rAHrtCPEmwT785M4329/vSmroHDqL/M/Zr+yHx7ZeujUAHY+qeis7fvpYrr/DDv9GvHdWgqQrzWq1h9/p65+c7y74iS3JH0An29rlLNbWj+3p2ckeAPqHPvShb/DLb+3Z1/M8fwosAP3INabklcXjgFPSy0ikrG/5KkOAo5TjNwV5PzPw0Hfg2E9Qm3Pg+P19zoWH7o1+RR1RICthSfHnNGRkF81axot3OuaaPT8rMYw5M96PuYqY8vwMrqK7vEMOEzPjrZKvsidaA46VFCKzvVXZXU6rIgX9TRlHjB7gTIEQFITnAKAz+nL0myeYTgH03qKlOW0Dbx9bMrL9yUD+5Cc/efeJT3xi9z1loFuXH/mRH9mB52Z0zvC7ltPrMfvwEgC67y8yv3I6QLuCORjR9mUOhC2WuZ+9GZ2nHAgAn5kZjR8y8AtsCQz2mZQ388ycdUbR3fD7HDPm2QOuMniv2zeXBNCt4wx8qGcq8Js8yxmPRwkmICPM9n3ZRNa7YDEyj9MqkBbv5EzCj9GyYARAWtf++78EAN1ZaS+RWfaFwTjaz2LLwJmZXX43122/h3X/R34A5evHKBDN2hhbLOEeKGc/TUfAJbMnH8NPPZ9nY7zZp/XPJpvsaXzCHABgPbcOoNNNyqqqJ3j8C/hVab9DAxQDVd0DD8nJDFSjq8VP8b8ZrPmYdTjls4cA6FUeyalkPbdwFWBizZxfegpHtfOcvAUA0AWrkmMNH+sQe50+XuUjZ4AeXpYLuVjLiHqedh4Ood9+BvXs0+j/AtPMTwE4HvIOT/2ZKT8mmH6M7XXou1gn+nLBd8588opdIzNEiUWBM5e8JggzgxNfp2Nd8pkm3fGe2pKwawP87eX6M9OV/P4a1yUB9Ieen37CWZucqfw/vkZnnP1Ya3Pk95cE0NM7BajjpwXtm+lPtR8C/M0S89dYp9d9x7JnvplCzt1sxUZetufsM3xp+o6qtkWOJi/dNRvXeeV3oCuxceh8zmk9WAvgN1cSnt8IEH3IdQmgON5DDkwbAQ/KX+kM5ksRzFLLHrN9z2Yz0Oe+gKRkTrYwPdIZYk/3PWZnufvTD6ruBsRLf5Hl7ntc+PYl6HLIemzxM88ZQLeHgGH5zQPwOmN0vkr+H1rV4RxruGUAHc2qCFVw92yZRS+vYinbIbC1IDX2KdsmXogfovFj9aVbA9BLZiPrBRGlq14yyPQce9G65YMz04lODRKdvHvyF/6XrV3Tn02XrqUeuvDJA9FLbNvas6/nef4UWAD6kWvMIMyRZK4EKYbEcbjlS4nFepcCRwJGji2ZhvEyOinM9RXOGX5MP3i0rcSb+9RHnBFEIWesAEo5qmdPpWNoTnl3L4OiX39XQP0xF6WmYALGycz+m2X+OR373oQixZEiw/DJ+MlQBsxzVjJqGCKcpEDkMn4YbglWiuhzANCtt/dgnDHMiiA0M8Qy9NDgmECK6XhU9u3Hf/zH7z72sY/tjEt7kCHnTExBbb9F58cqncfsp8f+zaUAdM9BeakkHtoUhU4JnYEohzoQHvtup3x+9tLBpyjS9XJ3Zht4QH3fnM+yhhlzs4S2M5YT0M9lXaJPgJGZoeKsGocaKpcG0OtvbT2dr3qY2ztlAHsGAQCe24wOaGD4+8oB+vzsqU62MNAqi+9sOqsMtRwk++v4EgB09Ky3J95fucfkTLwIbfYBdb8reMOaof/ci51F/+ccahdQ2wDOADIID90igJ6cq0R0sm8rVXyc6xw8+EZy1Z6/VQB9Agecw0V4m+kXU684JKMY78yJgy/MDC48tPK89v2pxv8xMuCWAfQZwOH86u0q61emFydC2d8CCcsc45yuJdA5gLlZEYqePysBkQfpsbOtjn1zyIWvzeAZa1VvVXywDHszfb+SsjncD/mO5/6Z/czfKT8u9e5sGcGmBZ2y1wLv7b8PfOADOxCdHLrkNcsAz96QT6mbz/VwVuiaADhypCA6+lS8Fb/d78N8KZo9JYBeELSZbVzbEDZ9gZacxIHVBStfihZVTiED6UfpsWbPQY8y6LO139lKC69lz7x6V5Ad9hY5xU9Q8ChgPcDWXM9fQX30kgL78I3kkdleyLdFvybr6Ox0mpnRXoUu5/hQ2XQJoDje71lnKx2VHNl36OCdZlncWbFq2m7etcCCfX46eVz+P3SfOjKfTb4BdCG/sydnAkmtzWa1isBB70DOCNQy0zfYmAb+mQ9I4ONzvJ4rgN7+IY/y8Zn9vkqadL7aK9kv17q2CqBHM7pX9pZzPCu7eHZ7Bh/kJ6hsO55VkLcZbZ3vAn8eS9tbA9Br7cHPy86dgaaPffdrfp59JwiVfVclyIIwjw0u3Ofd+fLoFFu7yJAqKtjn+Z/3/fJbrHq6NVqu5zk/BRaAfiRNOXhzTJspqCnaW4zkma9JYZ0l9nLCHVtKbmY0YXgB3kUMPZbEhFuRRubpkCU8ZhnQUx2FgIwyRtGlfk0U/WOu+dzeHz0MTgP7o+HeZb4yuKYjKGDSPIUdpafyqnp11gPTXB8996FcPRcAnXPD8D6MvyLKRVK+9a1v3fU1Y0gBPa1jWb6HrN3M9OSY/shHPrIbHNWtgbMhyq3BgXuqAnPIsx37mUsC6DNqc9LO74t0tZePVeyOfedD/m6CxgyM9pWzSTHLeUYx4wzhVOFoyWnvd7OE9gTWKJ6dX/tFcJKMQDNHjT1jHJqZf0kAHa1mZvPcLwLBKs87y7mjQ4EEFFVrT+kGnqND4KcZX6ovIF4aePZQQNJLANCBUJ0ZZyTw61WO8/3MwSkD9rPT57+tLQcv4MIAYqAt5zD+uUUAfco6P88qD4ec60t/pkAZdOSQZYgbzs2tAuicK1XgAO7E/8yzJzi5Wjb6QxnZtReoCsJcx5k1XIDgBLouvX7uf8sAeu0aOJSdX45koKWSqcla8lYW3Pve976797///bvgpeh+DmAOr7f3yQYzULBRMBA+73vpYwY5cMhVK6x6d/uOsuOGzsmaAAAgAElEQVTwAmCsQTfnNKfr1lrlkPu/pM9MuXHJ7HM05cT9+Mc/vgM1zFO+WS99CckfAOSlr/0WXJf+vtfdfwYwOKfOq4G/zgpiM4P12Ipnr3uW/f9/KgCd7lzVk/wlZariIYHVdEf6Zvr3JW0JPCeAlX0eoG8m96yPwdYMQD+0R+xj1+Wxn1/2zKspJpCn5A06mvNnCGCZoMlMnGDb5FOy3woiNteqyn3p1gUGV7GmjOpK6z6mN+25AfTJd+hiMxOcbZfMtu/zU/EbFbxiJmMLWrPXX6er+c6Z8EJf1g5PizSzIIT8d2hcdTIyPF2BH6fvQj/PtgD0X93fzxlAt3foEXTaT3/607vhd84ZfkvnAxwa/J7XurYIoE8fAJ8LvMHgD81nU4uJ/DFoSHbRx8o8b0bjeN6hAT+T/rcGoAPO6amSpNgw2ahbz0C3Tmy6bDu6UdVqT9WNrGFJUSVhXOuMHfo9wPMvfOELuzaR9nftCsmtlYF+KBXX5y5FgQWgH0lZBiGji1IKhAGMBsJwJjz1hTmWzWVOYSY4Zok9hivjvXFM5P4+AMJBWxSc733qa5Ys2QfnKfJFOR7qMD7kfXwnRaeSdfszQTDXZGYgzvKbDLPKWHpWFQMMWQszonoqQc8BQEcPe6je0pwv0yC0hyttw4jNyYpGh1wpD60BIf3Rj350NxibGdsUmLJpgFKiNnNOnyO765BnfcxnLgmgP+Y5tvpZ684xQomugsg8mxTJnAbOXj3B7QM8P5CIgc+pwgD0+crYAoqnQ8Lvi6g+dL9cGkCfa1NpP1G5aFLAD5rMkqjeAQ3wIjQk4ziX0KFAIEotULGsgFmm76EI0ecIoAcwcJwz3NCq7HG8JTm7P1ubVwEC+5l2s41E6+R36Pze9753l41qJou3DKBPwHwfTN8CD3kuAPoMmgHk6BNqkK8z4BH/Eoxm0Ie0A+DopG/MPbiFtTn0GW4ZQJ89rfFnTkYOR2Xcq0JBJgGeZsnhdMNjS19Ohx2HOx4SH6mlkNl+qRyk/UI3lZlHJzvkqjdyZa59R8FteIN9V0UEVUwaW6xyc8j7PpfP0H0mgE6+xWM4aQHoxjUA9K3RdAJZn/nMZ+5+7Md+bDfoWOmJApXIaIHs5mtlNu8D2WQB/csAKgKMZTrh+Z6pcaqzlg+iTHwz3oEeQAC8Cg3wL2DJfXbtudd52gH03bJyzXwC+Bh+Rham+14r0OHQd132zDdSaspL/gJArgFAn5VO2PDtbWs6W+jVnsqcrm7/k3UCw1QWK2g/XekYeXQJAD0dmg0pEC3QvAA4545t0rvLQK0VoNm/a6FwaPDd9Km5t+BMeqWZ/VEFJ3tVQLqB/znrvtPsebJjFoD+9T393AF0egPZ+MYbb+xmeymfizNWopd9cq1rPyEs+WgusIqM5N+YPOSSzzf1cedpBrEGoDvjPpc/RrAKPRwdBfzM6g8lXB37zLcGoH/2s5+9+/CHP7zbZ/hi9MRzJv5xqp5zLD3pZeE1tcbEyz3bBz/4wTcHHW3KqmO/r7+bNmTJGKfe85x/vwD0c1Jz3evcFFgA+pEUpeQBzItaZozJ1KiE5ZG3Pdufeb5KIRL8AI96O8nUrUfdOQB0Ar0sa8Jp9mQ5poT72Yjw/2+Ugp+wmP3aKznM6XNOAN1XozdlzKhnco7CuR6E54yIY9ylBJUNS6mkEHEgUoQAxZVUJmSn4L91AD0HlPMlepyjnyBFw8pmM1wfW2p27it7YmbOilAsU4RC2jOgcaVRKfPWIAXfOm3tWgD661eE87cAHzyyaF5z5xIw7ExWbcC8X/YpoLO+3/aGDLkCcsz2T1UyDlXOrwmgl0mPZ3Cm4t8CC0Q2lwVQkEAlyFE4MBgNcopwvnhnTiZnU1Yi3oQGD2XfP0cAHe30K27Yczm30G+/X+urStHOz9g79YZrT7Ye8/doPTOj64G+1RLu03CsnDva+XkL13Mp4V6gGB0IcEHeGZyc02FMttWzkvNFFQ0OTkDCrDKyhbU59BluGUCfmYbkk0h8wX5AgYKYOCHprmV0Wbcc+1XkeWxg7JR19LDK6AEiZqYmWwKggOfnqPP9h1Zwsh/dvyoIMkIBbIZnCLAgTwD1jWMAi0P3y/rc6ymwAPT7abRlAD3+H3hdFSFyjh7rDDtrwIHKzR9bmW5SaIsAOr02cISMyC+An9Lla71Er502+etPx3U/seyZr9N7yks2TW3f2MX5Dsz0oVmlY5YqD8DwGfp01bfIUn4igx+mEsj2xzFZnOcG0GdrJ3tiBqyQsfY4XxRdoJZ3/EjktzNP1nrXxwZ8o2P+K+d8BqRXcbHyuwXHCEYQnClIxcxOXCXcv5lvLAD9PTsQ/ZoAOnuotlb2r3+TjwZ9t9Yr+EEy8tBgk2MlwwTQ8TX+dlXlAOme1XOaBb9UQcIZJ8PwKvZArZbMhyZz3Pe8twygkwn5UPAdPLDWqE9lV1hTvki2FQyplpLkyiUBdLpO7Scr4T6T+Y7dr+f6u1XC/VyUXPe5BAUWgH4kVTl3GGBlIWI+OYO3kHUtKyVQu7Lqld0lWM8JoGPAABdD1G/KhnkLALpnqIyUdcqQYEwAeS6RgW5bZSDVr6wgi1kizM/2kT3j8/ZVwLi5fu8Za5WDnn27Ko3aVr5lAH06n+wlpdUN5cDmvrJulfek0MpGBxwdmvk0e29SkAH1eouKVOSodnkWayDa1NDPUcAF48/YSjm/ycIWgP56ho43Bg7Xv81eY4TkZMEb/F8ZDc7nBJCsfeU4c7btGyr2CIX8vj5y9z3pNQF0MqtAEu9ciwRnoMxUNPG5QDjvU/kvTtdaYBTYUw/52e7gIYPtOQLo5A2wyeDIQuNAKeveXprVRsoqn3Nlms0FVU1nbr8rKplBGABqtp6VKd1iCXeybwKBeDx+vIUqPtZp9qC2T/FXNCVjb6mEO56XDiRAjKwzyNUi3+3R+BpHqqyFd73rXXfvfOc7dxnOeFmOh8cCsq/nypf7xC0D6GX14h2c0NbL+Nmf/dk3ZZX3o9PXy5Q+xBlucPa/qsrF66gdEGEu4AJ4L+CiM2oOuFeGdWblHdpKh3ydPRxln1d1yHfL+DE4+YHnVRq6tMPydfR56f+/APTbBNCdqQL9zeRvgWvOFJ2BPsvujN+fmq2GUlsE0PEe75+zuupSZnKwagFAEvpXY2tnf9kzX1+RsujM1pWeJsGDbcOmKXCE7MLD6HdsmyohudPUqQuK5m9g+we0+HfgWeDvY/fFuQH02h06a/k0JB/wbTjr2XlA7FnZpWA789zrhwZ8T5+NZ5j8ha5ctTdnjV5p4C8FWpsLsKarnJsuj12XLX1+AejXB9Cdn/awc1TZaDOfRgA1/8+0iS69bwLR6fsC4tn1fPuz4msJHGwB5xmfoovzRZVpXbuJU573lgF0Nny0wAurNGM+tM3iKbR71d96pqo/8kWG1ZBLlwTQ4y98n1WR2hKAPv3ZtQQmY6zTKuF+7l247vdYCiwA/bEUu5HPE/aUZ842M6acoGUUnBNAZ4gUPYXJ+XdjCwB6CjmDisFUdKH5mJ6fx2yBDLoM9rLSCTCCixFcH5KMjKIJrZfh9zP78L7nuGUAPUPWviE8lUBUtpQRaP3sazOFkEFrAM05+DlxOVtdr3PwE8LoVIUAGVayRZVGpUz09wS1e8vucn8gKSPa93KwHHPt97ifBugx95t/w0lQ6TaZxBmv3lNpbe9g9g72lP1/6fKR04E/HVGHGuin0uS+v6+M/6wkUpsAvAHNykqZpco5WDgAMqQYKoEX9kdgpvl1+/BVz3ZNAN33Z5gVTFDWQA4ntECHzp91q0clOtQHEIDiXDIyZaUfaow8RwAdP5+l1TjpAsPsiXkOZi/jfUC9z+H7MyOsLJHm2fN43hsPYGgDprYIoHNkCiLj5MSPC27zu8nHjzlH5+AbBdrQZzxTeo7zELBnLggPYGnvb+XqbNdywnPbEwLFDJnM85r7DVhZmWGZ6HP/PTXvfgx9bxlAn+/pPQrK4UDjnK56Cn5Mlhtk0dSHZhDOQz1Np+ME/6plyX7ARf/n/zmdKvtMDhRcSAYccgWgkzmAdMFGdDGDnlRgpDNWwKR5AeiHUPdyn1kA+v203XIGumebQHG2CLtrBkY6X1MXOXUnbRFAP/Wdtvb3y575xhUpI7sAg1p2mdkc2f4FSud/AapUZU5Q8GwPl813Dh3v3ECx+wWS01UFvDWcvypaAdX4AQxBoN6FHWc+JpN+Ur1s9ALw6A4BQ8DISl6jb/JcYNyU5+emy7nPafy9YI2ZHXzu76LzFWDIfiu4EF2zuyvT3b8l21zqmu3CTrEBouEWS7hPvjHbrllvdngBNn5+bHLEKevSPsO32PRsAG1k2c4lZbE/a6OEd82Eq1O+e/9vbxlAZzNVVQQ/Z+MKFDc/VVIUu65gJ+c8rIaNdUkAnQ1pDxn8L/mozMcEXp9zj7mXjPzwmhIySzL80Ic+dNd4qEXkuZ9p3W9RIAosAP2Z7oVrAuhF7JUhPDOaZpmspyI1A4qixnkssqve9crfEKCXykDfNyyqUGD2PJUGmv3QCYfZk4WgZ9BRhA6NDr5lAL0gBw46RgIDUKlZhsMsK0pgZuRSGjlxlZrl0H1dtoA9yUibDmjlkIrqRL+yQAFTExyZYGGGykNO6f09TzmvJ5jvKbrVmTlH5QrKdW0CzLVxsN8qP2f27O2rS5aiR5sZpcvBfi3g/hB+sx8xP9tPFH1sjfCQWc7d/svRgpacEqJ/8ZNZUvsY4O/aADo6ORO+d+7N2RMyGuBdzgZDA5/CnyoHaHYmc5IcCnI8RwC9FiqVCMVvJkA1M9D3S7XHT6YDG0+rFUABGv49f7bvZsUDf791AL3SZfhUpZyrBDHP0XRUHHOmDuEFr/pMmdv4M/2hcmfOQS1EzHhq5aUPBQ+PfaZD/27Ky1rIcMYJqpLBDKy0P5KjZu9Z8COnakAsp0yBfOaq3jxG9h363Of+3HMB0Kv0JLCQbkRn4Zymt1iPAi8FxxXcQV9pff0/fjGrCKSf2yuzHx7ZVxYEh1P7hc48W0fYF/Quwxmo5dChQXkLQD/3br/O/RaAfj+dtw6gV0nIPGVEbWLS16cecuquWgD6qRQ87O+XPfN1OtW6j81NX8seNpOl+WDyv1SGfLbGqyKDwDT6ULL0HA77cwPFvSedla4KlBE4a7YvkvvsVT4NgXYCvqukZj4FFI3ysx0hvZ7OSafn2yngF43zA6RP9vfnpsthJ+fwT3m+Ko/W6i2g9dz+TsBoVfHoYXyXdD70tHavGvwS57ymHKD7VZmDrnfsftkygD75Rq0eCpbYb5s2W6+dk+b33Qvd8K1ARWdrtiTlg7En2KLO1aV6tC8A/byr/VQAOttRVTGDXJw+qlP9mOegEBs0P6Tkw3yV9rUk0MY55PE5nnfd42VRYAHoz3S9rwmgUzJmP+nKke/3mXoqUjPeA/cxY87ABkDvWgB6SvYstYVulW5PSZul82bWV6X0Anfvo+ctA+gMhrIQOfdVUJAlx1k8AaMJkou0nKVmJ6i0D7Zk4DCoRXEGnNd+oGzb7u9e9Q6yV0Rs12uUsjrBr0P2N+O2rHCz96UQG57p1Ith1/2mYu0M1AbAXF9qIOip/ZAeemb0mXuY0Z5zn3PiqS9nrqoGtVqoSgSaBSo4szNTWNBBWb+UucALP09w9Jj3ewoA3XPOkpZo0LCncrpyjhQU4TyiQQa12VoXoX1oNsNzBNDtq85f/c+nc2XyjRnpOwHJaZzP9gHxpv3f9e/5d1sH0DnY8FyVHziIytrnGKhUvTljrjN4zLk65m9m73C8Oz3H+gIn6Q7mHFlk0bkdWMc8d5lA6RwzE4jcKXOZPlTLBTN5VAUK5xu/Lmgsp6u5MoCv00WOefZz/81zAdArSUu/E2yS44N+ZG/GFzj6ZXcV1EFPKcCL3E92+XwOE3y9UsZmzpT2gbNZaw/ndQLyAhZVJ9Cj0t6flTAOWccFoB9Cpe19ZgHo96/JlgF0Tz0Brvms6SRTxp4rQGoB6Nc5w8ue+Tqdy6YLEJs97kvyyMYrkMTfTP8Bey6AOZs5G+fUFT03UFz1vvxLM0Gg98peC7zm05itoc4RnDqzGGuBJCDP+wbi0y3RtUzQCcSemy6nrtP+39OPAnXoy1XqqcrYOb8P3coupnvVKrO2Pel1dLzGucGkWTHNXuk7zcf6jrYMoE++sV9lIFpk9zxFli4btOBW+2MmZtHN81faB53tc/f2XgD6OU/53S7I6Sky0NmOtXPjh+lc2tfZieZzyIVjKDZ9suSCy7PY2+973/vu3vve9+7mQwO2j3mG9TeLAvdRYAHoz3RvXBNAn0b4/Blpzx2RecxyzcxKjsFKdZuLxuVsVIIYuAck5SQ+9xUtXkWvSat9EGU6qQ8RZLcMoHMM59yX7VTJUk7/QErzLFcm4ypBKhM9Jy5D9z4AnRE0WxwwSCilAi1mtvEMZvCzsmd6wr7jHe/YgSaPLXNoLxYUYPa+lZLzTKdeM6NkOgX8PIG3aQAcsqeOfS7fMyPcOdrf/e537waH+xauaSTNHnr7vCzlrXlGZud8zBFwCk2fCkDvfScN7itTtw/u7mcIP+b9nyOAbo/Ms3jIPn8dzfaN9fn5+wz5rQPowDngLv6udFnlHjmKygQyl31fhv0h9DzHZ+6T2RxHdIbKUOJlAOhv/dZvPbq1xzmet3tUZaUAINnm2qAY6F31G7JulqK3HrKWBJeRR5xkhner7KesdAZr8uR1+/ac73XMvZ4LgJ5jnMOMrvL5z3/+zeHffm8IiqsqCN2o9iJmwR3Ok/Wzh+NRQDV7oqw855H+JeMJkM6JW89k95aRZwagawljT2hrs+9YfN16LQD9dRTa5v8vAP3+ddk6gH6IXX5unr4A9Oud42XPfCOtZ5WVaRMHlO2fh+l/mXbNuW3mSwDFvStdIeDVPFtA0Q+qIJaP5FyBMpPyE4icrRyn3Rx9599dgi7nPH30pDKA+W8KPGS321/nvASxC0Kgl9VCir1MFyshQsDkTI6wvue8qkxiD7n31CcPrTK3/zxbBtCnDXUfHc8tHx+zXlWLKrh78rSq0OW3nL6qx3zH6z67APTXUehx//9UADob8iMf+chu8BUlC6symQ/m2EoTj6PCN396BmP534I7+ZS3UHr/1Pdbf3/bFFgA+m2v371Pf00AfeskpODWY5XCqyQ48NxM+bxGBvo1aXRLADoBWf93M+CE4xaYolQp5y2nvnfitC1ymgFRP1pOYVlQhuxwUdUMCjOBm8E2KyUAyieQ7bx0VS6ZceDnmYkLbAACG8CTWbL0kGhUjiT9PVVAMHuH9uZ8hmvul0t+F8WrMlJmIMz3fd/33b397W/fgTLr+mYKPBWA/lRr8VwB9Kei5/zerQPoHFHAugA7JcVUBfH7+k2aGUy1Njl3NP0x68RRMTN7yaXKfT5VH7XpWAGkknEB5QITCkYTsJXjkgP1O77jO+6+/du/fTfIWuA5EJ1cKoMB/QUWNsjXMpGty+vaphxD43P9zXMB0Mukq4Qo/UFrG7PA0PQIn2tt9DUlZwvuIIOrCBOAXrUCek6lSeldOYnpWjnr6DgCBwWMmFUnqJWBPfFYx+IC0M+1y697nwWg30/vWwDQr7tb7natQQRxkUFmQVz4i2Bp9htnqKBarSD8u3FoFaNrv8/6vsMp8NLsmUMpc0mgmA5QKx5zvZur6jQDUg993lM+96pEmvt0hUvS5ZR36G/pWXxUBj4WnQHd5wbQ8c0q5M0WUr5zJpT0M73vWFD7PtrM9mHsAG17GnTJY65bANCPea9r/M0MTImOfe9+hvylnmcB6Oel7FMB6J/97GfvPvzhD9+98cYbOwA9O56c4G83Tqk0cU4qzSQlPgfB26fyoXM+37rXy6PAAtCf6ZovAP3rC7sA9L+9E44GofOe97xn57CQcZ+jlWO1DCbzF77whbuPfexju8HhLpPJ4DiVbdQ4VoFudfZLHTNKOPCNGd0rgrkes4BrDl5Ai+HixM2RW1agDMHKzxC+jJF6PAOuOZ8bjA69azmcGQmVrwE0+C4lhQ1OYyC64f7RhaKRgH/IiYy29S41CwyovYDne24XWsyId2CNIIe3vOUtO8VsXd9MgZfmcFoA+uVOwa0C6Hgu/toQ6JZTHW9+6ouh6XnIT/N0Zp3bgXXou+Z4pO9wthV8Zq6qiwA1nxNcZpBbZZQAQ322KgDkr8wX9/I3yV9zoCz5R2bW2/Kp3v0hGj0XAD2gm85EV+C8FWTYqLynoInaOXCUW59G7RCq5DCz86b+RyeR8URfAp4nw+33mYFk/SvpeUzp0AWgH3q6t/W5BaDfvx4LQP9m2iwAfVvn95pP89LsmUNpe0mgOICr8s4zi3i2Q9pigMol6XLo2jz0OfZqgUB8OPStxsy0P8d3VUFKcgkeWra7dZ2t8dK/zceWVb/vee2RAi/YOqo8SlYxH5vtvgD043fHfgXTeadZGfCxwayPeaIFoD+GWq//7BYAdPZkfm+2XP508xbs+rm3PU++d/MWkipev8rrE8+NAgtAf24r+v/fZwHoX1/YBaBvF0BncACRDc5amW9lVvkdg4CSznEr+y3wmpNfBQGD8ZITVwld4GxDNmDZdoAAGXb19KS0AOrNwIRK8sok9J0FBwTom2VZBSRwJAOEDX97SDl3htB0enNU15vtHD3Qt8bO0KSS+mbBDQU7oOW6FoC+APTLnYJbBdCBt5OPy/bGo/Hmp8rw3ndUzHJ5lczzu6cqd8bBliOvKjQFmdWiBCiKfoLnDKA5eSYwzIzu9owKMAzqel87o2XZWwN/K2Od7FO6u16hxzrULncC7u6eC4CORjnPKtFaL0TrXIUBgX70f4NOYW9WSWC/1Ub3NM/eyPSUhjWt8o+1tuaV/Rd0WJm/Y5wYC0C/5M6/3L0XgL4A9MfsrgWgP4Zaz+uzC0B/9XpeGiie8twTzAD/CUZsbbddmi6nvi8duXZIKgnOUvnnBtD3y+C7f2O25Ku0cRUXT33H+fez/L9ATO0SJeEYx/YeXgD6aSv0qooO+/bpad/w8F8vAP281N0CgM7Wr1qohAXVgATKmLdk1yfH8tGbn8rnct5dsO52axRYAPqtrdiBz7sA9K8TagHoTw+gz6hJBkCRtfap8qOVY9dzE1CtlK//qwcrxy2nLae92WfqAcqgqbyvCFllwmU5GzIDAzpk09Vv11wGlxmAoBzMd3/3d+9K8yacZXv91E/91A7UNwOBKReGbPxAfUDEjAieUd4zEpTj2/s2gOeV6EKT53Z5d877nPhoK8gB7QRFrOubKfDSHE4LQL/cKbhVAB1/ZLhplWGW8Vw5sWOdNpej8uXvvC8/c6KRJ+SGWQnuKqwAjclSQ7BZ/RnJM4EI5BzZBQzFkxuqzVS6m1wsG10Ge9HpZgFjlX0XAV51APJ2BhPM0u5P5bSdwQTo0fuZAcOCugQPaOVT1L1/b/myHwLJgVPpTQIQvVdVbeg8c6/MfdT7pZ/U47XsdTqMYW3pX9aZ7C7wwpzz4ljH7UMAuj3dHrMulY2nqx0D1p97PfezfSqLi2aXzP4593scc78FoN9Ptfsy0PHQKpXgwe985zt3rYze8Y53bCYoLB7gPGfDnGM/PwSgowk6GGy3qqLhO1twjM4SxpMWz/2MH8MXXvU3L82eOZRuWweKD32Pc39u63Thq+IPMvihBDGmb50bQD83bY+5H/5XhruASfLqVLl1KICuUiagnh24xeulyoDnBKBrHdN4Kt/CBNBVYeUTMwRAf/CDH3xzOH/5U89RPWSWcE8/lX0uSH71GN8ix1nPtCUKLAB9S6txxmdZAPoC0HN+V779KUu4c9znyBXQkMEhelfGlNKxxgTTKQqAaYNzm/O2IUPua1/72g7U5jB2z0CC/sbMCVOGFLA6AJ2yMHvEcgZz3hiVhPH9nlmUcYMjqOhPykzl4jl1KR2VxvWdAerT2et+vbvZ/ShJsr2eo/FVT6ac8Wgm89zYUlTjGVnvybd6aQ6nBaCfvGXuvcEC0C9H22vdeZbuBioGnJoBWeQaoJQ8qZILIDwjnMOPLArkBpYnIwHheHLDvboHeZzuQF4C6MlZM/5d1Rdyz78LLJvl7AtE8/2VDQ+kuRb9ODiT+6LsBdwVwOa5Z3uaqsv43ZYve4LOwNls9j4q61gz611WlD1R2U+z/VNmmnsEAlfiNRCY/lJVAXtDoEHD/imwkY7Ueh7jTHwIQKcX0a/sUesCxPfd5nOXKT1mraNZAFvAn3kLwN8x73To3ywA/fEA+szwkck3A31PbYV16Lo99Dn7eAa7cqQ2Tt3PDwHo3r2AZwFdfSf+c+r3noMuni/5SLbNXpznuP9zv8dLs2cOXc+tA8WHvse5P7d1utCp6MP4OX1r6sWvyww+N62ucb+pG1a9iv3AZ3ZsaedDAHTfAcQz3va2t13jVV/7HVPHTXf2R8fovq/9sg1/4LkB6O9617t2IPpTA+g/+ZM/ebcA9A1v/PVoiwKDAgtAf6bbYQHoX1/YlYH+9BnoZcoxjhggnNj1Fa8/a076SodyzHMy6bcuY2728vRZWepKl3KOB8DLwONgbXB8BBzYB7/yK7+yG5zNs+yV7PPK1ch2LHPOc4sOlNllACXK8mNYcCTLjOTYLZONs9ezcqRyuNSH3Y6keAaacxDn0ObUfo7Gl3eeZWMLKgCsbMEJvkX2/9IcTgtAv9wuXAD65Wh7rTsLPiMnDLJx9lwElMs2N/zcAKAmZ8zkU+BwmbxmQHGZ5XgzmRRAD0ivr7Y5gJasJR/ri02+ToB1/jxBRfefZSevRT/BBQXpmWsZY57PXkAA3cE7bP0qINH+AGjWr17AwHzHAvb8PtCdHhaAXsb5rKBDfynQbepd9CkAF0eq+RTwHH0fAtA5pmefu1o4mLegOwSccyI7C/TAxt2B5/QAACAASURBVBae75L7dwHo91P3vgx0rZuqlMUuUF0BCKG6Ah781Jc92/NxJBcMbD412+khAN33Rgc2FN7Sc2wBQLdW2ZPkwqyq8tRrdgvf/9LsmUPXZOtA8aHvce7PbZ0udGS6Fj1cwOn0bT1HH84MGBJgOfXBY+XCIQC6FonAc8DmVgD0CZbvt0Q49znY8v2eE4AeeG5+KgCdbxl4rjWE5LCVgb7l3b+ebVHgVymwAPRnuhMWgP6yAfRKt5oDjc2A4srViPAM5KU4MAwaX/jCF+4+9rGP7Qan/MzSAmg3Ds2c4Lh1b44U96MkzOw2WeRAcQp5fVg4UyoXJUNhlpAFwOfcDyRSTouTqncyU/bLjPP99R+noOQg5iAC1CsV/L3f+727csFFl3pumfzRM1oC7QHynCscyb6jfuhmjtQy0uvZ+9KiVJ8pa734a700h5Oz+HM/93O74QwD6hoM5/e///13P/ADP7DLmsVvqlwggMbZNOMBzqbZuc/wdqYLoNlKSdCLb6DxBWhSSww8N/4HVCu6X4k8vAofqwQ3cI5jiKPojTfeuPvwhz+8m9G/oCFOb0FHhgCnYy58P54q8rqgKBm1ZIz1N5M/AbNPZeQ+9H6z5G1O/1P4fY44M4ciuWkUDFgQV0FoQO0Z3GXdJjDu7Fgjg1xtDcm+/avvnsCzdZrnDbhZG5Z6ZNcnm/xMXyBjk8H2V89U5sopNDp0v6FZAQaA5QIQnAF7KYcgGR5oBCi+pWuCdtaGjuVdC6joZ3uoAEXAe8FtQKwq9aAJftAeQZf0nHSZc9HmIQDd/ptVfQqGNB/ruD3Xc7tPpU3xRHt7BlAem5l1zue75L0WgH4/de8D0NkM+J+94YwJYKqd0RZaEniudAC6UnzcfOrzPQSgo1d0EOg17bwtAOj4HzCHDFVprGpax7atuOS53OK9X5o9c+gabB0oPvQ9zv25RZdzU3R793sIQE/XVHWS/894y1vesomXmMkgyYHmTTzglR4iAD1/8Re/+MW7j3/847vBNk2eC9r+nu/5np3f2Zj+YrYJm5J/okSoWmtab36J9773vbvguqqaHWv775cqr7oW+zQfs7YE57ZvDl0OdFBN1eDDKjCerXbNEu5V/4kunb+nostD9JtnsSDwa1e3O3R91+eeJwUWgP4813WXRSSi6atf/epuBkgo7cjJytH5gz/4gztQAoMs2tt8DYfmtUn+0jLQK1maMjJ7fgZ66ClEuUlgWvtLAuiVfuV44/RPcQKacJQW0cuZnSPe8wVKU6Znj0nvWOYd4B2QlhIW+GP2XjmFZvl0Dp3pwCoDQjYI5SEAHYgEnAioAEBFV1l+ZZAT3JVzn45UDpec8c/xbF37LL+E73tpDifgTucXyDtLLAP8UuKdK85VRhgDbgHorz8NeCMeG3heYAIQ8fu+7/t2AUMGJ3FGJYfAUwPoeC6er3yz2fMVCLGFbL19ygP66iPO2M+4OxYAKKuljPNKjtPhZL2UcQwEJgsNMrZWKWTNDBzh0CgDXXAXmUTWetZXXfXYDqivN3rVYnxvcpvDs9K/1ibAvPvnECNXnyKTj15jv/e86SJmvKR9n54gAOdYR83rT+RlPjEDLug2vev+bD9VzWBmoNunE7iydypbjC6V4j/32XsIQLenq2BgDxVYad6CLkUfLegArb7zO79zp6+az02ny+ya4++6APTHA+gCxewZ8tX+mMEhWwgIqVR51SeAxmSv+dSAkIcAdDygwCXfnZ13Kmh//O7+xr8USMShb6gaYP16xi3woXO956Xu89LsmUPpuIDiV1Nq0eXQHXS7n7sPQKef5o/Gd/njDLb/Fi5yu+ejm95qwO2ptKyFVO0nAb+Srj7/+c/vKozWbknwHZlpDc1TL34qAJ3/lq7jWdg27THPd6qecyxd+TtqM8bGL8jb/a4FoPNtZwNWIal1eyq63EdP9qq1yybMXjUfmtR37Fqtv1sUiAILQH+me2EB6F9f2JcGoHOaBpTUVzwHPCf6d33Xd+0y0WSJ5QCsfOulMtA5/SslKnP8Z37mZ+5++qd/egecTbCBoz/QxM8pYpXOK9LMmnLiGd4NSFS2/Sxf6vOEvzGdVBQFzk5Kk+F7AAuU9umgBUjMkrmCESg6lA1AX9/lOQJQzO6JzpyplYNdzpZnymzP/FovzeEEKCkLGW8oMMYssKVqF4yxFHzncgHor994An/KOp+yAD+u76gZAFTp1C0A6IDaKoQAzz1b1Qe2WB7ZPi3SHv+fWWqvX6Vv/kTZ5ngBOWOvV2lhBrrlwDD7zqqvWE/yrGC0WY7XZ3ICPQT0cWTW35F8m3LV2azMnPPr/33W8+ac2J/JWFkIdI/6J14DiAAYl8EfveodjmZ0gzJDe+atOQwO2UOB6L1vFX9mKf/6n5vfNAK/5Vt2OlhVFNCks2afFBxxiUybhwB0+62AqdYnXW4LulQZuxw5eFXVMsxVSTlk3W7xMwtAfzyALrOotlHO0gwIOTbQ6px7x55NTpAd+HS24qkBIQ8B6Gy5aOEZZpuPLZxzeqfsNIGcdKV4kHkLz3fOPXCJe700e+ZQGi6geAHoh+6V5/a5+wB0vKIgMyAe+0WgGRtwC5dnCqxj5wkwM/gqX9JVZbRaQski/9rXvrbLoK5ylLXjT+XPbUy76qkA9KmHeZ72mH32VL4FvnEJWQLW+WayV52FawHo0YX+hS7oYaDPU9HlvjPlGXs+Mx3NcA75N9a1KHANCiwA/RpUfoLvWAD6ywXQObKrNsDJPR3fKX2yCgieMosIzEtmoM++nLIhv/zlL+8GUIDzsTLrAGeR/sAIArE+q0WV5bAAoDUoHrMkvJ8bFDyXv3MPGQ7ABUrBdHgWucZRtK8sTKczECpACpDe9wKqZm8ojhblow2BCmW0PwErWF95YxR4aQ4nBpfAFEE/zpHz3FDBAU8wOHUDcxaAftimxv/xLINMqKQzGTEDiAJV61P91BnoeOvsNRr/3Coflc2voo9Rxl7g8GEr9Y2fKsPc2WDYiu43BJ3NEsGBnr6LXFNVpR7nzk4/AyjqcU2+HdK7uu8pq73e6GZntRYqzq79VZWjPm+2Xq2j4D0l+QxyMXDUc10SiJj0mj9PAHl/f13yeY7ZD4/5m/vet993rzLQ571fRYd55s5Nl4cAdLzrVef+3M/wGNrOz9q3ZcjTJ7VGeuc737mbt1jy8Nj3fNXfLQD9fmreV8KdrTD37ixBec61OfZeAkHoWAbbS5UyNtI5AkIeAtDJuC33k+X8nxX7ZqWOrfCiY9f8Gn/30uyZQ2m6APRXU2rR5dAddLufuw9Ap1fkryuoM/thC2/LT1lgMjsvHyL/xEu6rF9V0pxXCRAFefMt5M8VkBe4ud8K5qkAdMlW+Y69x76f4SnWMZs5X3Png91+LQB9i3S5by34O6Z/Q8JafkK4xroWBa5BgQWgX4PKT/AdDFbO1jJ9ZTHVB5JQq/+p/qVlm1zakfkEZNh9ZQYcUAaIoKx9A+jJsYsZiySsnIvf3epl7SvrKrKt8qVmYHWZ0hzuRdNzqtcbE5Cu7L++MZ/5zGd2UXEiCQ1KkMyEMskOLZdSBrpn4HD/+Z//+d2geM1e5Eo11W/OPiUoPeN9EXAUDfeevWADuM3WPkUPGF/UGhpUnsbM4ek7yhB51dr7LsEIZfMDDerdbl9VUsYsw66esysD/VZP0tM8d+fX2QUifOUrX3lzTJCMY68WB36+1Wu/R7Hz3GCsBgJ696LTGRqVJjc76wF6zp+MIaDmW9/61jf7ZwE7tpDpdc11moFL5B/+a1/tt7DA/5IFaIS+Buf2Jz7xibtPfvKTu7nSs3iaPYe+goUYMMdceKlsc3zU+lWJwL9v6eJIede73rUbdIfXya3XvRu5xRHBoYQu8QAyMzlVKeCC4JwPcq2qLclss3Xr7BxzBirZV+Y2XTI5aCb/CtAo45kewTGQM6BMPmfTvlmZfK/bBc///+lms1+781/wI71zy1e9rDm52BH4oMBPAaCH6sVbfr+Hng1vYh808KnOOluqQBn25Uu7ZqAK+1t/0J/4iZ/YBRht+SJHcnyT71Xn2i+9esw7sC2d7cqU8kdUwSTQ5Jj7XuNvBEALJrCX2b3JdvMC0F+/Ai/Nnnk9RX71E3Qpeh77h27+uc997s1BH68iHr9ULQT4Kp77FV3y2ykLXXloPCq6sD/IW4O/ZV23Q4FkJN7PtmzQK7Z80fPyIfJVtv9ewrmc62L98hHQ4acdj9/Xs5zPpVY15lkFlH5f5VA6f+3BzCrfsBMN/K9Wo8cGprKfP/WpT919+tOf3vmKAqrprFu+vK9e8IJyzehZYP4xdvz+u/Lzo0l0mYlpW6YLGvAn0M3M3/Zt37aTAQY8YV2LAtegwALQr0HlJ/gOzstf+IVfuFNaxcxYrZ8lI7nep5w+RVQ/VwB9GnCcdT/7sz9793M/93O7welchBzHzywf/gTLdpavLIKXYWYwRNDAzNlXb1TCuQw2wjjnuBltCFeKBxAmJai+RAmrQ0v79f2ewRoEdnG612sz5ZTzxqA0zejA+4jj3rMX7HTsU9D7bs86QYX5M2foIRkhgL1KuqNLGZ1+7hy5FxBDOZlKyixHy1m29ou4Cd5d4IuADYFQeJaZAk1pNPAriqOAEz/f6sW5GmDuvM7Sw943p278yjlltAWamzmny7TG4wB0hqjUjC/zOYyOW6LzbHVRiW08GI9H1/pVF6SE3+JVGZjWg/MKCGBmuBTwJLCBoWswco+57G8yYAYlCYair9zSxYFSSfxKuKPVsb1tZzAbsKGAM9noZZKbnYnK33JaJEvNzg5Zn9FdRscxsmjfYTLlYEEZ8ax6jNtv9lkBbHQIAEQOz1nm/phnuqX9sZ711RTgsJkBU7XvcP63DqwVwBKQnr5n3kr/5kvtOzLkS1/60puVpJz1nOJ0k5yfgJ+XdtVKwUwvwbOBx0CyLV8zIIQsmS2pTi3hWaBMQfxkheA8g3225asge4CJvV0AW7rSlp99C8/20uyZQ2nuTFTVx3lQkY+/xTyD/avCdYqefegzbeFztaBBG7rlTHih89Zmgv0huEcQ+VZ6ZG+BfrfwDOkKbIW57635lq/8EWQCWcDu4wu95YSrY+k9wdZKkNNx2HzTRuV3oU/s+1/4TPluBNXxB5cEZebXqnWfc56de2xrJPZz/mz3vxWg2PtWBUgQHxpmN5/DlwUfir/yM8yA92P3xTX+ju5VJQhYway6x+exrkWBa1BgAejXoPITfAejRXRXEV4c1QQWQYfBlDkGYKi/oPk5OjLRItBTEIG+28Yv/uIv7pzLgFTOgkApBot/3+o1y8EUJdhM+BbBlgOgNZ8leeybnPYcnJUnB54wViiM5kMdhfM5ONsK5uBAqQwmJYvCUGlXzzpLeN63Hu5NaTNmsIT97v45aAO2gdvWfFZeOKSkre+fNPJd3iVgapYh9C4BGIcGGdzqflvPfV4K4Ff2rL3rnFQai7JrXxWBj185gzn2zvsU17sbfuVcNeIVfl+P4gDeyasCzCsdXRYsHlI5J8EFAEYGmHEOo+N6lDn9myrFvk9bDowyqQoemqWakyEcHPU2M1cqHECLjzJ0jWMDOMjlyvXb67Ubwbtv6QKa1Q+PjDwk8Ouh98vAt37oEghjzxcQUpR/ssb+nkFcyflDS7a/jt6zpPuUg8D+2r9wgAWMWFv/7v88Z73wBC1Oefm6717//zwpUC/Fqb8V8Ol3W74KuCwIdWs9rS9Ju1nhTJa1NYs/0K3ZlxygwI2XeAWisw2yQfDBLV/2c1VKzLXPMp+qN6FH59reKUDMGSfjtnyRqclcZzw96VSabPmdz/lsL82eOZR2AcXOAx4xA6XtuVrb0ZVKWDhWzz70mbbwOXRJZ2QHSwBqsFXyRdWOkE750npQb2GdTnmGdAV7n1+jRK+ty8jAYL69Cdzdsr/42HWcgYIlX5HrbNcqeaYbB/pOfAHP47sp+UHQrAA7fhz+ZT4cQUNoy7at0toxzyuA0R7jS/MdAcVbz0AnB6oyaUaDfAvn0D8EMMBCfvmXf3nne3lVi7Nj6H3pv0GD2rGa84mandF1LQpcgwILQL8GlZ/gOwi0SqOaAecBiRhMkXOBoPWWfY4AOqEum4UzAx1Eu6GJmUFcRh2FKDBdlOtLusowY7xwaCihW7k9IErOesEXp2Ym2JsBzxToHI8BXKfsQQpR964Ebg4sTiHrS8i2vqf01J3AvXeapRsnOHVsFuJL2n/rXb9OgXk+gFDOoUHZdUZkDuNZ+BUQ06hNwEuhIz5VtqKZ8g+IBTYyOgry4VgpGprxcQpveSm0xccyMDm9M7DMDOGcCHioyF80xlePueLRBYwEvm69lN/+u6IFuYgOZGUOhFON3NmiRIS4fT4rKhTZb7bvA/VO/d7HrGW6gz2DdyVvzYEmHGPOYVVfXpp+9Rh6vrTPTqfN5D056LZMj+RJwSCdvy0/8zmejU3F6VaQtvPdOtJNaoX1UjMD27sz02nr+3nuZXvk3LJkOq2nrXQLdNmnxdIjD+ciy555Na34D/DN/FMz4YU/rupBbLv6vb4EoC6/CrqwA7J/zfwq+aLokFVje2n27+Gnb5ufjOdb46pR8m9sPWiyoDJ+GEHkZcGustGP32fOdqA5H06B9GZ8ruQQ57ykKnzxmIvtnN8fBnArmdaz1zdfCzrkWziHDiJYoQAGvkbX1vWxdNPpB3EWq6b43NtnHbP/199chgILQL8MXZ/8rpTQsrnMs5Q3BhMIWl+SypKdgyk/+cvvPUARrcBadJg9FwmknNCiCiuB6ncv7Zp9YQBRKTeMvKL/Uhyj0zHg8IwwpjCXNRcAcArdCf+il82zfL09Xvl6wnffYfTY7y1Ls6CDqXzMyMtrghmPfYf1+e1RYJ4P+3cCxTMbBr8qGt/PL+ly9ij8Aa4AWEFShnPOoUK2CTYoOGz1rDxsh0xAC39mfBrKrONlBSRUzo7zgDw45prl+itnGc8+5n5P9TezfHqBGlU1OfWZ0ENGPseC/Z0zYZbJ853nyjR/7PPOzHQ6xFzHMovNzh/5a6+8RP3qsXR9KZ+fmSy3kgGxvzazUtJL0Pfqe0kmcMIVQIoudGtBfWxMMvilXvuBIbfgmJz2/7krhOzT41actfNsnxJw/VLPwbJnXr3ys/IW31S81Mx/UNYlnYmODUg6Vs++pb03/Srsg2n/oku+KDpkoMlLs39vaT3ve1byoNYefNT8sv695YsvoYqtEn+qMrmyXh+/alWGzYdTkpsZn6vXvHM+q6k9/pvudvZzewwGcCt2Bpse34//n9vG50OrGmztE25BT2VjTT9IJf6dw0Or4h6zj9bfLApMCiwA/ZnuB0roBA/rRUlBwYRflfX7XB0/UyGv71QBBRTyAJYJ5B4b6XbL22kqFfZOPdQ5xQOECafoxIF/TMDFLDFfuZ/K0hxzv0nzsuEqAz1LQyd0Pf85wLQJHMyMCs8zM5JOfadb3lPr2R9PgXk+7N/Oodk5mdUNAtFeGr8qUKby0ZUQMzvnRYqjzywn9vjVeJl/kRGFj5YlzrDFyyrHZs/VBuPYNhX7JeZnqflbonyOFXSo9Uhy4NT3mKU+7ffZO7zAx2lYn+t7H/PcU3fYb8dQFuaUvy+NXz2Gli/xs9NpcwsOnFet0akBmbe07rPSE7kwS2HSTziyap1yS+917medwSHnvvel73fu/XzLZ/zctLj02m3p/sueefVqVG0l+qRnm+lK6Xl0SvZM7e22tLaXeJb9gMxp/77K/sgfdYlnWfe8LAXs/XyxfI5bL6nducwfGpi+7JnH75MqcFSFo2BrNm5+BcBoLeZOqe4kQKnA7qoc3IKdUcJC/P/QVqOHrkYJDGgzg1e2TpvkwExUyy/6XHGsQ9d0fe56FFgA+vVovb5pUWBRYFFgUWBRYFFgUWBRYFFgUWBRYFFgUWBRYFFgUWBRYFFgUWBRYFFgUWBRYFFgUWBRYFFgUWDDFFgA+oYXZz3aosCiwKLAosCiwKLAosCiwKLAosCiwKLAosCiwKLAosCiwKLAosCiwKLAosCiwKLAosCiwKLAosD1KLAA9OvRen3TosCiwKLAosCiwKLAosCiwKLAosCiwKLAosCiwKLAosCiwKLAosCiwKLAosCiwKLAosCiwKLAosCGKbAA9A0vznq0RYFFgUWBRYFFgUWBRYFFgUWBRYFFgUWBRYFFgUWBRYFFgUWBRYFFgUWBRYFFgUWBRYFFgUWBRYHrUWAB6Nej9fqmRYFFgUWBRYFFgUWBRYFFgUWBRYFFgUWBRYFFgUWBRYFFgUWBRYFFgUWBRYFFgUWBRYFFgUWBRYENU2AB6BtenPVoiwKLAosCiwKLAosCiwKLAosCiwKLAosCiwKLAosCiwKLAosCiwKLAosCiwKLAosCiwKLAosCiwLXo8AC0K9H6/VNiwKLAosCiwKLAosCiwKLAosCiwKLAosCiwKLAosCiwKLAosCiwKLAosCiwKLAosCiwKLAosCiwIbpsAC0De8OOvRFgUWBRYFFgUWBRYFFgUWBRYFFgUWBRYFFgUWBRYFFgUWBRYFFgUWBRYFFgUWBRYFFgUWBRYFFgWuR4EFoF+P1uubFgUWBRYFFgUWBRYFFgUWBRYFFgUWBRYFFgUWBRYFFgUWBRYFFgUWBRYFFgUWBRYFFgUWBRYFFgU2TIEFoG94cdajLQosCiwKLAosCiwKLAosCiwKLAosCiwKLAosCiwKLAosCiwKLAosCiwKLAosCiwKLAosCiwKLApcjwILQL8erdc3LQosCiwKLAosCiwKLAosCiwKLAosCiwKLAosCiwKLAosCiwKLAosCiwKLAosCiwKLAosCiwKLApsmAILQN/w4qxHWxRYFFgUWBRYFFgUWBRYFFgUWBRYFFgUWBRYFFgUWBRYFFgUWBRYFFgUWBRYFFgUWBRYFFgUWBS4HgUWgH49Wq9vWhRYFFgUWBRYFFgUWBRYFFgUWBRYFFgUWBRYFFgUWBRYFFgUWBRYFFgUWBRYFFgUWBRYFFgUWBTYMAUWgL7hxVmPtiiwKLAosCiwKLAosCiwKLAosCiwKLAosCiwKLAosCiwKLAosCiwKLAosCiwKLAosCiwKLAosChwPQosAP16tF7ftCjwSgr83//7f++M//N//s9udvW7X/Nrfs3dt3zLt9w1+z//Psfl+/7n//yfd//rf/2v3Tyf49f9ul939xt+w2+4+/W//tff/dpf+2vf/M5zffc5nv+a92hd0Op//I//saMX+s31QbPGS6XTY9Zk7vn//b//946u//2///fdQFf7zkBT+9B+9PNzv+Y5tMfab/acfRVdok177jnSxfs35tlDC+8dLeyP9om9s67nRYF9XpHcwjes9z6/sC/WPnj9HkBXtGygZ7RGQzw3PSCZ9lJlWzpAsgpfxpPSz+y3eDF+tPbf6/ff+sSiwGMpkH5kznbJfnnVWXQmXyrPeixt5+fjd36XXv7f/tt/e9PumbrXvow45XvX394eBeZZdCbT2f2eHJz220vXI05Z3X06ozV9xIzO6WvmyQtP+c71t9unQL5DczLRbEx/wfQZvGT9tHMUrTpDL/UcTZ/TtAen73n64vy8rsdRIH979J2+reQjvp2/He1fgt46cYh0h3wQ0/fbnnspdHnc7lqffgoKLAD9Kai+vnNRYFCAAKHANaYyk9KSEuzPziVACPL/8l/+y2781//6X980xDzHb/7Nv/nut//23373237bb9sZZQHFL0Gg72/OGdSAVv/5P//nu//0n/7TzjgJxDOjWeMl0umxhzpjLyPm3//7f3/3H/7Df7gzo+dv/I2/cTfQ9Lf+1t+6G7/lt/yWx37NzX0+fhBd7LX23AS1ftNv+k1v7jc/P8crJwBehUehxX/8j/9xx7O8s/0RHewNgzGyrudFgWRjQRTJLY79nPfWfe6JlxBsc+oq4zXxFrNzljMJPX/H7/gdu4H37gfynfrdt/T36WSBSXhQfGhfB1h86JZWdj3rrVEAf8r5SCfAt8gDv59BrEsfP21lZ6ACvfzf/bt/d/dv/+2/3cmI6fBlIzZeMihzGrVv+6+dx3Qyc8BuZ7L9QTbmv1h75fFrjs54XrQW0EIHNrMN6Wr5beKFMwHi8d+4/uIWKOCcFVRsP5CJhn3BRi6wgkzMXn7J9tE8R84TOjVe2jkKrMwf194xz6Bgeyid6rn6my551p3PaJuM7MySi/Fu57WkgJcgI8MhnENjBoXZb3QH/ofokh/ikmu17r0ocAgFFoB+CJXWZxYFLkiB10Wm5awoq+5cADqFEVjJMcJBMiMPf+fv/J13v+f3/J673/t7f+8OlHpJAv1VAHrOJPT6N//m3+wcSQyV6UhKATK/BMXn1CMxM/nsxX/+z//53b/4F/9iN6NroDl62ou/+3f/7jv78rlfGcMyHNGl/WZm9DqPBRWgB/pQMp/jNasS4FH/+l//67t/9a/+1Y5ftT+8Ozo0lnH3/HbCrD7A+MSHDQap9c4pZE/krGXwr+thCuA1k7+QaVW8QNPf//t//27gv0sH+NUqQfYfHmTQnWbWF168+NA6dYsCl6EAPbwAH/M+sBtYYF76+GlrMLMa/+W//Jd3/+Sf/JO7f/pP/+lOJ51Bi2RDtuLKTDuN5rf6185ivgQzPaIAYGexPfK7ftfvetF6xKnrG53TfwUUN9jMdLU/8Af+wI7eBZaWjX7qd6+/3y4F+O7S3e2Hgp38nL/ALLii4Vy+1Cvd4VXniI/lJZ2jmcDF9uPbNOyhWdUikPc5+5sueR7oTdE2GdmZJRd/3+/7fbt9x4cxq0Zc8pm2cG80sNfQRFB6/gdzvl/yzP6LLsu/voWVW8+wAPRH7IEZqTWzJyt7+YhbXf2js8TpZM7nYEQ5NcoSq9ybeZZ9mWXBrxn9ONdqOuIx6FkiwEWJQAAAIABJREFUpDLAZRRda5E8R5mVAAH/bgQOEbBAs3MKEN/5z/7ZP3sTuJxRmIywP/7H//jdt37rt9757nN+77Xo+iogvOyVwFuGB1p7P+vfHphnZDqS0Osf/aN/dPcP/+E/3DnSi8gk3NEswOGa+3u+5+RRsyyVn691zajVymcGvsxncBbbc/bi3/t7f+/u7//9v7+bGXeACHtPEMcf/sN/eDcomc/9mnTBD/7xP/7Hb44cwxRLAQUT4HqOdLE/yrYAnnf2gFf2hjHp4AwyQNb1vChQlk1BX/iwwSCdTqHpzMeb1/UwBfAa/AUwAiDBh+PJztGf/JN/cjf+6B/9ozsZmR55y3Sd8ty7FvlORs5WEDNzZ1YFYuyTU4Y9aJ/lpMSP/+Af/IN3f+gP/aGj+NA+QFhQIx3Fc2/52i9hn269SmhvedVu69lmywlnQsAlvmWQEZ1FdlO6kfmp9PEtUHcGquacrLJPFZ6q3FNwtjnHuvkf/IN/cPe3//bf3g0yoiA1Ovof+SN/5M3xWDrH72bw9hZodswzVKo8GTJpecz9bulv7Kd0MjOdvexoe4sf4Y/9sT+2s+FeEjjw0Bo6l9GodjD50JzLWcmminb+XzCLgfcFyJj9DZ/Nn/gTf2J3HgssNa+KeLd0mh7/rFOPtRfo8wabuSB7M1+KwY/yXKr5ORPT55xsM++foyppdo74EZylGUT80s7RTOBiC9Gl8jmVsGGv8LXMwILH79KX/Rf0ps4l3j0rtrAZ8W38mw9jVlK6JNVma7yp79WedAbN9/O5ZQkfp6Qpw1nMHjfbb/QGw/7LplyBmpfcFeveh1JgAeiHUurubhf5ngFKYM/Sult3bmUoz7K/nA3niELcB3xS8M2+r0yAMnMwQk7va13WrDKlIpwomClMnMQ53Yusu3apaM9UdD/js/KgZgbnn/pTf2o3KL6zJ+mp9EOHX/mVX9kNzuD5vX/6T//pu+/+7u/eDcL9OQgu+zQghnAuStfsLFSulnMo49X+nb1q/ubf/Jt3v/ALv3D38z//87uIuf4GiGeNAhyeKvuxqP+yl4tOt/+vdXn3ysg5SwUmmKfyVUkjiqQ1+Bt/42/sxl//6399R3/KE0OPMwBd0ReQ89yvWeoJXX75l3/5zr4zowuaGHgDxxSl28/P8bJv8SX7GI9EA0MAC74EMDfQofESqhQ8x7V+6J1qnWE/kJE58xn6nYd4BWMLn8Cb1/UwBciJv/W3/tabA7/pvJFp3/M937Mbf/7P//lvcHyf24i+1jrt9xC1l/ASgTl0g+S5OWej2fsWfOdvfu7nfm6nA9iHOSj9DScI3YmsQr/HXpXUb7/PrD5O0i1fyf0Z0BI9zxGou+V3X892HQo4v7Ns8d/5O3/n7pd+6Zd2OgEdoaBLNh2d0Xk0v+S2LmwdQIrB7i1YG5+nO+WgRLuCxzkoZ1uxX/zFX7z76Z/+6d0gI/A2A2/8M3/mz7w5DrV7ZlusaYupKHCrV74OdMQDZ9LCrb7Toc9Nj8iXQCbaI9me6MGP8F3f9V133/Zt3/YN4MCt6hGH0uWhz9Fl85UB8pL5ZrYNu84oaz8dJH3FXAIE8IEP4zu/8zvvvuM7vmNH53wYVRA8xzOve2yTAvZMers9kU5Pr52JHeyi+P1zsY+8e+eIjJt+TOcoHwl5FTBJz0abBmDTGSog9iWdoxmAgGeT9XQqM3meTiUoOH3qJfjhzn3S9/3tVT8wT387Op/Tz//Qe8wWifyO6dZ+npXV5vOcG7xGl7/7d//uHV1eoCYdsFae7Ghn0UCXKr6+ZH3+3Pty3e94CiwA/RG0qw9rii6lN8P0mhmej3jkNz8KFJzOwcDsc5T+5XiktGB6U0gwpBiSlJiycopWp9Rd67JerRNFC5NmfJg53VOwMOiiMxkt17o8W04gNKs8qGfluH7b2962G56zjOdzBD5QGHMEU5Y4Vxqc5u94xzt2IwcUIfrYDINr0fCQ72HkZ2RQWijPABiz82D92wOUbXvAmcmRROn+2te+dvf5z3/+7nOf+9xundov9ndOAvM51ueQd9r/jLNYTyfv2F5yLq91BfJW+nf23ZoOk9bDmjgDX/nKV+6++tWv3v3kT/7kLsMFryiA5Nu//dvvDIrmc7+sYUqk9fupn/qp3bD38NN4qHP55/7cn9vxCD8/x8ve4IwzVCZAB05cDoKyWjgE/uyf/bM7p5HBeb6u50UBhn0Gp2CvnPmcts4Dg97Mmb/2weFrz2D+mZ/5mbuf/dmf3c0i4wsso6O9613v2g36x4yKv1XH9wTg8Fl6j3c37LGpq04ADhiSHoAPpQP4OzpkegAZVeDhMTpuJfXTw6oMIHgIL9zytV+FJ1oWgLnlZ1/PdhsUqIVCfYDZL/RGOiO+VdY5vTHHm/mp9PEtUJXcrLoTm3cGuJOXb3nLW3ZBUuRnjlK8Pn7HyUov/+xnP7sbdNJAGXSO3z3G7pkVPei62WJs0lu92CzowYa0D2dFu1uVl4euBT2CLHQezfZY2dFokS/hL/2lv3RvQPWh3/VcPkfG01/5fJzPmQXLpkMrw7ksa9+ZLHjUTBfmyzLsv7/8l//y3V/5K39ld54LYi+Y47nQbb3HN1MgOzlezz6iz9sjBRSbs4/Yy8/FTp4+Z+eIDVOFBv6RzhEbkR5gkD+dvRKIyEbjpZ0j8r2sXzrUl7/85Z1OZea7S6cCnguCok/ZR+t6HAXsS0HXErDYneFHZrrT29/+9t1gd9qjAvIODUh83JN8/dMlWrGF4SQFV5LnBWBJgppV1s4NXqMLmhhwkImr2W/f933ft6OL/XctuhxLz/V3L4sCC0B/xHpPoJigAb5V7oQQ2vJVKeSytRKKx2TJ7L8n4ZvDjwE8HbKUtMpKEQwUN8IX+HGtqwxva8VQD6w2M04C5zzfUwD8nKQBZAzQSqqaKX/vf//7dwMwQLlLoJ1KP/enJBm+P6XT/Ff/6l+9++AHP3j3Qz/0QzuQjiAnvM4tPE99h8f8/exBQ0jL6m04DzPLucxW+3eWfedAeuONN3ZDtGqBIfYzwzUD9qnKB6cEUYS8YyWvr+mYEnRQlLPzVLlH88xEw08DxShROejMAhpqIWD/cfIZHAvHXNNht//3lfXaipPLPg3Esm6CNb7whS/sZnycImmgy1/4C39h5yzx86FXtPD5WcKprKBD73PK52Y5qOj+KvrbH2VOOatf/OIXd7RQqaDKHEWpUrYZIs7yuk6jwMwQm2dn/n5+wyxXun+eznGu7IMqx9gH9oDB6KryR/vgFADzNKqd9teztPg8o+6633/8HDR1X/LiS1/60t1P/MRP7GY6gfNGdgADPvShD+3Gu9/97m8ob36u7z+NYo//630AjqPo05/+9N1nPvOZnSxKV52R7xxGAKWi9e2/D3/4w7uBZgCT9IC/+Bf/4k4PMMi+x16Vwq2kXZH5nHzXDIJ73XNPPtC+5aiflUCSU+at6Y37bae87+RhtSt4ysz5WfkoGntuz/mqdgqPPZPxmDlfs5Ka593na6/bd55vVn5z/j71qU/tBr5V0KU9x3YS+GN+Kn38de9zjf9nz1Xdqeo9Zd7Rqb//+7//7j3vec/OLue0rXUFXlQbKDr5Rz7ykR3PY/dEZ/yyAG/zoXSeso6sqcoSAORWL74UAb4GuswMrseezdfR4L6zu6/DT906/pZ+Fs973Xcd8v/pEXwJdAm+lsoj0yPyJQjGuyRdDnnWrXzGOSpwkR6bzPd7foQf+IEf2A3nsuBF51GFNgCMGUAqc89gdzvLdDX+m5JkzIfKsft0/WvahudYn3neppw59zl81bPu60bxun0d45x+h63Yya/SC+f7v8pmjA7t0ceuUYlAzpIzMSs0kP3OUP7TEpA8B5nIB2x2jgLUz3GOjtnD++W05z0mjR5Ln9c9i8TAkgLpUJ/4xCd2+pQZiJpPnI8pWc8m2tq1z7v2fVsP+S7m2Zzncn9vnvLOZKJATwNGUvWQ+P0P/uAP3hnofM5EuYeeGXajEor1x0PCcWAms2JwVYTN5w5G3SJdTlnn9bcvhwILQH/EWmM2RdUySlNcCV6RPFu+gAr1ES5jS0TeMVky++85S8QRBjNjUmZOZa0ZAmUKcnBc6yIM6ukiwjBnghnQV6YCw7cSR+egy6HvtwD0Qyl12ufmPgXYUrYbHOBlLlYSu57btwSg2+uB0hQTmbpFqp9GvcP/WtBBtARETEN+lv+5JoBeZr49wDGYM8nzFNW4lV5xlwTQ6yFaqf/ZO+2aQWAMM4FAgirQ/z5DZSuOgcN3/+1/ch9cmr266lVqrwTmBILMShNF+p+raslzB9D3S3fXKgi9OU9ne5HHgk4P7chrAej7zotLOGQP6TkbgN6e5vAHoBuClipRSG6VbWG+JoAe8MDG4Ays37oz8NRXvKFgAvIjWuLngeZ0/krZmy+dSXEIXSbo5FxVncds71QesH6PALFrtpqa72CfVoXGTG+p/ZDnrL2AgLqyEycw9jp6BIzW1qiM7mu2CZgl/+2d6cS87/kXgP66lf3m/8dH2DllPpWxan7rW9969973vvfufe973842nxk+lwbQ67nJTpExyW8AGLzVi89AQKsAPk7wghHObVfgY/SD+v46sw2/m3wOb6iFVv2Ac86nR5yjJOsC0B+/a/nKyhSWmVgPef4gAXgf+MAHdsO5vBaAPu1Be2n2k378Gz7dX8y9bd+TL+dKPHnoreJp9bevnLjzUeBI7TTL6jxHcOEW7GTvnsyobSZwzqBvRZt0rfSt1sZsnxfwcChQDECv+gUZN+UbwLdAFD6pLQPos0Km/TIvOmkVJc6tS986gJ4tOSsEp8+io5+nPV214PwXtSc1Tx9GPiqz3x9iXz7EG7YIFM8Kj9mbgivZRAWG842XcGlGj3NeW6TLOd9v3ev5UmAB6I9YW8y48jCU3SJBAbGUzS1fwEDOrZlhc66ewrNEesxQyTfZPTLei8pmCDxFyeFKxBEMnJGVC2G0yJhh9Bqer8xZQuNa1wLQr0PpeiVRDtBcFGBDUIneYcZ+IMUtAehAAFGEIknt9UoGAdKvdXEkcSI5U6o7cPYC1c1PBaBTFAU/oQ9enYE9wanHROpfkpaXBNAZsdNJUo9ddLmm89x+oIzbK0D02Xtz0nYLjoFLrvUW722PBJQ7K1UAwFfw0IAcfLFMSM4QYE4jY9/aMvgPdYbcR4/nDqCj5QT0igpn/DPe6W9kFL0kwMx8Kl2vAaC/qprBJQD0Q7IF9gH0mcFKPhTsSQcAnFfV4loA+n4J96omCQDdQn9g6xZwwylVQDHewDGcrl+wbAGz53b6HcM3A//tAeeqPqFme6eShbOtk3P3FBdHtLU36Krkc4C655yZrrMv4KH8YAJwdKPKB18zSINsqHIDms8M2ftovgD0x+/GSmSyBQDUlX0WTF6FMyCDswrsrXTopQH0/ZYY2mIA0W/1Ip9l/hoy+wNrzIdmAL/u3ZOb9AP8oNZ5BU3796xcUUCEZ6CT0bsNeto5W7IsAP11K/fN/4+vFzjibPp3wx5S/U/m/uwbf+kM9NowkgcqfRSYsfUEoX3qtrfJRnKGfGFvnqPi5kMrnd1kdibLMkXPCRR7js7ioVU7HvreLdjJ9dLOvwCQKxjU76INXhhvRBPr0vrQE2dA4CGnah9Ar0UnID0AXWbv1gF0PL0qFGzuefGd1RKpYMNDaHPIZ54DgE4uzgTH2Y7Uz2hbmXrvW5AZnTPQnN7DB1j7Tuez9lx+d4h9+RC9twgUs986p85NFVnZm7UwgxvBSSQXGoL5z3ltkS7nfL91r+dLgQWgP2JtKZQpuIRz/VjNmPOWL8B5ziyzUsjn6p3LeMr5ixlySjYoRznTgOdP0cuYUVBUohJxQNN6dREOlYf2fJWgFH11rWsB6NehNCWKM8kQTFE5HfMMpKBoF2xiH9wSgE5Z7B05hntHQSPXujiSKmOrpG39Es0M265rZqDjT4wTBi1+RRlmqDHYiq6kLM/nuxa99r/n0gB6UfFmeyUjn3y71kURL1uRoWId6hk5n2ELjoFr0WQr31NWYn2xqt5CtpOlldD1uQIfOGpnxHJBM9Y2B9Gh4M6r6PDcAXRGfToKQxZglnOcA5BuYgh67JyYT6EpOl8LQN8vE33uUtGzTOdDGXX7ALpys5/85Cd35QrRfFZLEgQGQBcIdk0APTDE8ySz8Gj6y1Nf+/TzXAG99iPdKTsjG8N87rJ/x9BhZkg5WwJ8G/SBKuUIoq0NhHd5igtgwZlFhzPbBzm6OLAqT25/Bno+JtO1DB17is7YGtIHrnWRDQIBaul1SGWNBaA/fnWsKXvXEPRPvlTVQqnoWTr0WgD67K9uj3/0ox/dDSD6rV5kh2x+43u/93t3gFlZbOcA0GcgGtkwA+6y+QAv0dZZCTgHntPJqj4IjDlnKfUFoD9+1/L7fO1rX9v5EWXQFixl1ve19jlkajrfpQF0MiYfZyB6wZyPf8On+4taDpprI1llwUs+VcHFbHi0VJ1UpVI2VMCcma3EBnYez1HlZgt28gRi6VdkTLLGHoo29HPvbNSSrsQu/KqM4EN5ZgC6M8TPFYBuTr4JEJulse2BrZVwB2bWsol/0pV9Rydl+9GX0Oyc1y0D6NmV6FGrVvwrfbY2uwWg+kyJImWg12LSfuSjdDYNZ5NfGO0F0p5asWWLQDEeFa1UKq0iCp4Fq2G7menohv137iCkLdLlnOdr3ev5UmAB6I9Y2zKtGS4Mlvp2mbeQgc5gqlRJ/doDSwiCyioHZGOOhPKp1wTQCawJoBP2RTLlLMGIKUzXutAgoUoxEYVvUKA8G5DPQJ/6Li8A/bw90CuhXSTq7IF3zn1QJlHlsWZfpSI8A9CnA9X50Eu6ftIB6BSnWwLQOVC8H6OC47V35DibGRH9zMFzbtAYIF02vzNF4Wo8VQa6wJmc0ZTpyhp6/9lD+Rzl1E7dz5cE0O3lmTVYVQ7G7jWzz8iA9gheW9/N/UzFLTgGTl3PW/j7sgPoDwDy+o3jJ3hJDlr/VyR3GegFolRlouoCBaY4+xmps/zXY8Df5w6gozsDtkHH7JwC9gryY8xewvF9qR7os6Rl+jPH7Ll4TXuIDJuZLPeB6K8C0IHnQHT0ThbQVQHn1wbQK+VPV3HWqijj2bYQpOv5CuzIScrZwlFsLaaNkfNlawC6wB+BQJ/73Od2gJ3ZfsnBzSZQ2tpw3p7ioi/PVlOcTGUnsane/va370AWdsvU6w7lqfZW6ygIonZkgniudQHxnLF07oIaXxcAc0s90J3ZntfPs9T2OemMZuSE4ApzrVPos5ykMlwD0APPzQAGZaLrvXktAH3KBToon4F2Gp7x1KtSuAX70W3yi7THKteKVs4T/eTUi62IZwhu0RZuloM99FzuP8Ps6zoDX/NBFVSTrkCuRluz9ayyhvd05oAEBj2tTNgCWO2XQ4Gr+axbB9Cr7JJeSwbkg7hENZxog5b2Vu2qOl/sHWsHQDfs+4CMfQCdv+5aALqzCMQzyJtZ2eDU83HNv59l0u35wKBz+Dsfeo9a2uD1fKG1CETPqZ/yM6ZrngMQfSo7eZb4LyA/W9E+LsCyMtr4MFkVTyKvCiQwl/GLN/nMIeXcHwLQZaC/qre0NdwagF6lGEEA7MApM+jVVcOyj8553RqAPgPJ2EnJRTJxVm3iu/A7s3Np7xlkQfeY7QTw2JmBTkYWcEa2O6fpC7UaqGrSIeuxRaDYnivIgL+49rvsOf45fNNcYDS/nbN5zmuLdDnn+617PV8KLAD9EWubc5lBzDirZxEBTgg99eUZPJtBoeIMoRCbCQKKOEZYGfVrAOiMB9+dIHoKgLrS3QwWa1VUKKcRJXYB6F/eCU70qUWBEmLKhykjZr8U0XsswDhLi1N6Kg9YP5pznR3KeRnPFM2y9Cg6LxlAZywwThoz6/rcPW1EclZy2FpUusz3TOfMNTPQGSWCCWTk4wE5tyjE9S00c3A89XVJAN25c84763hhZZv2y4Zdkg6MQcatQSZMx9L83qdyDFzy3bd4bzKSIUp3sDfKHqA/VObf7MzmjOaAnFHZs0ThjOQumpsO4PfH9BJ77gA6unK2BZrRLcswY7DKaAswSxZzEh7rmG8PXjoDfQZm2FfxGvvrHFd7Cf8AWhh4y30Zz1sH0PdLpFufMsC2UEYV/WqFYraeOYnpcrcAoNuT7DdBE5/+9Kd3M4dYJVU5icgl4KK99BQXHYDOAvg08OEyAz3nu9/97rt3vetdu2c8plR0pXqtoUwtfMc60geudcnswdMEAwgQOqQ1xa1loON5eLm183MA3rnbMbBzZiAoHbzenQKWtgag43OVGkcTtjiQqcy7U/Zgvg/7mnM2n4jZOa83ORtIoBS6CaA+9WJL0GUNuk5BusdWipngOd6PNpzd5oJp2Ots69nyZQLDPQOdgX42y9MKFPKsZvuljPljbPytA+j0q5nw4nnL1L8kgG6/sYWzhwtasA72/dYAdOewBBPnp3Zw5wp4PPWMHfr3ZGL72R4X2MLPBwy65DUDpui4ra+9Zw+U3Vo7S741lSFOvZ7KTp4BA3gR/cGQsFBQjzngkv+BzVgQsHWagQV4UdmutfxLL7iPRs8FQMfbS3ghryc4yzelqiO/LNlyzusWAfRknLUP55gVPOzFAv3N9lxtHSrFjoZ4/wwCqR2S/UmeF2zm3JYIaKZDtC8PtcG3CBQfAqAD0QPQ8a0FoJ/z9K173TIFFoD+iNWbvUEpBLOX7LlLUj7isd78KEGRwosx1v+YI0YUZmVAJ4BOGJx6PZSBzpEZWGeuzOs5lMZDn9s65fQDElWS1syAXgD65QF0TqRK1KZQ51w/dB0P+RzFZzqS7L8UJvu0bEpOiJeUgf5Lv/RLb5bMll1fqVozRfGcFyU0510luVJep7J5TQBdhuWP//iP74Z9GNgnoIAD13jHO96xe+6nvi4NoE9Dg+M85+o1y7cCKIAABoO5iPT9AIancgw89R649vdzwpKNBsdPoJiqDek55qpxTH0nQ59B2TlneNYzCz+udYufj+kl9twBdLStfJp5OsnxqPe9731vloatr+ljSjbft58uDaDPkpYAEnz4i1/84q5k6Tmu9pJAzcrnmu/rE7h1AB1N5hnzc8GGW7AxPE+BHXiFzDlO4q9+9au74JqtA+h0TvTE7z72sY/t9AEznaXsJ+8gYMXguHyKCz/Qaso5MfBkcpvNwnbCDwzPOHWtQ7NH6eD1J+XwFkBrHekD17rIAqVVZYgB0pMd5Mh9TslbA9ABCQUN+TkA9Ny6FllAp5L9bLC1a0lgr28RQM+BPRMTyKNTLzZe7wsMrB8qfkV2lg3MDgJKCELRsuHUCw/JrqjveQGGx9y7IAM8l2+nADuzfRSILvBxBqTPDL3ZFoFtHK+QTTcDh/E+vzOOCSLeOoDu+VQa+cIXvrCbBbDkf7ikXEVzum9VHwUNlVAioGNrALrzQv80yIWyiZ2hW7rs88qEsy/Z9u985zt3vr5LXlUOciZlEdtvBn5UH2EzIL8WQWylU6+nspNL1vL9dBQ6i71jH1VxxVywVGWz40tkfpVTZKOrRlNgvbNSANBDVRKfC4BOPxDQaUj0SAcyk1Pvec97djYOuXXO69YA9PaS2RnLVyH4p6RGwYrZhujHPmyfZTf7/X5FrRnoUfsHgDH8BO8Q6Gl2v8e2GtgygE6foKc6u2wBvD+fzcxAXwD6OU/eutetU2AB6I9YwdnH8VU/P+JWF/no7PGMIXJqNQLQZZ1zEJkp9ZcG0DlDKn1SGWcCibJ0rauSblUOqOyZmUA4BUAngOsnaJ7Oz0Mjmz1HSgCgM6PFLKOKc8mwVhnAhxq5lIhZSo7Qr4wdga5snnHpDPQcSSJxKbw51s+dVYUus3epf6esv2QAHd1nf9IqUeAB544onGW3Zgn9fafoNQF0RsmP/diP3f3oj/7oLjqacU0JZrwySjJO7gNersWrfM8lAXTGUk5cMwAkhwk+NMtDZyAcm0HzEM0YIgUu4Gtl0S0A/Xo7bRqiM5KbIQpI4QTxc5HWs8RuIMd+lhR+7lyT+VW7sL4cIxy2lXOu4sCh0dvPHUCnO9DVAiNl/5S5iEcBmZTa5QhEu2T6ofS7b1ddA0AvE4BR/tnPfvbuM5/5zO49j7nKFsDH7N/eHz//a3/tr939yI/8yG6+r6/krQDoZcfNDP5LOvoPXQv0L9DGLDg3p4uzf0sA+kc+8pG7RgA64JFOlM5NTj3FVUBNsplzugxUADrg2cAPalcUaHfI8wJEsjM4zrIDrGdZODMbh17wUGn1+77Tnq1suXkCfRzBvcdjAPSybc14pjL8QApBAcApmX7uXZ94M9o8xYXn1S7Mz/VnlZF+zDVLn89e12SCigRAIkOgetmuZOfWAPTefYK9s5/pY2kzdZmCo+1p5wefKrFgAuiANQGc3//9378DbezvdJxj5ep+dZ1j7+P98f5kpyCIgmnMdHW/M3wuvX1WXHMPdNkH19EZHSoJbAbqlSlNdk7w4ZC12DqAjleoNNJwJirtvy9Xp98G7SbQnm07WwFUzvdVdIrOVcbBlwCD6O2ZtgagkwXxCnZyQVb22alXQJ29QhYUIGJOhrG/p7157Plxv9pGsT9k7hqXDoizpoIzAOhoSdfle3Bmq05h5qNiE9Ev+GZPva4NoHdG7A+yjK0CzIxH8TcVEDd9js6Nvy2QcbYB8zk0KXhRgN2rWn/t0+q5AOhs7QI6BRpPWcJXUil6SV/nvG4JQLd3ZhscfoqCNqp6gFfx9c/e5vwRtSvBG6It3u/zVdnr7JprgUK3Ar4X2CHgjm7V/ffbDt63NlsE0J0d+pKBX0VLe5GvpjZc+YvN5/YXb5Eu5zxf617PlwILQH/k2k4jb4Loj7zNRT5eieqY4gTQGdQxxFnK/RzRbA9loKNRpZQSOOZrZnrDsvV4AAAgAElEQVRmiFZuiHBsEAinAOjuXWa1mcGbYXZoeXLKdkKMMOnZCHXGFpDf4NybhvIhm4gxUiag2Vow6gz75FoAOoW6jJroVITqIe9x6GcoRyngZecsAP0ru/J1ObcneH6uEmJzfe5zIi0A/bBd/FQAOn5TGVvGxuypeYzz/KG3JXeqiIKv1QN9v3zktR0Dh63Q7X8qJ0ayisEkeMtgiFalgOO5PQG4mdmO9kROfODZBNZQqL6NHESimDkR4zeB64fuqwWg3yaAXqUmQRXAo3RSAYPHXLPn3ayIQK95DgC6czlLD+bY4eTxvk99Oe9TP1VVQJUKzhfXAtDPs0JPBaBzSOZsNMf7zceA0ORLgUBmtk4BxwKDAOf09P0S7vdRcf984CMFcOANWwPQ2TqVtcX/KsMPAD3mwkfZ29lOBSIDH4DBwHMze7+M4i0D6Giw71M5hi6AznqcCjZR5QQIITC81jSVcM/+BdAIOjA4x0/tWT4zBr3DseBf7z9bjtHHKq1tnoHnHPwFS9DZZ8AjPlLAyWzbYP8AcfkXjJlUQR+f1SAOWY+tA+j7z1fWfsEF++/YnvS5+oCjeTotP8zsbX7fWttr+W/M8Sfn0723BqDjT/iUIcCq/sL20KnXbK3gewqGpFMI3qgqHr51TJWq+XzWp1YN5AzaC5gBXl/yegkA+vR7sxVrjUDO0Qf9jqyflUfZjfHdqUMGWOLN9pp1AqIbgOKCetiL910LQD9tR98SgG7vTD8Df0WVdu2D9iYZWLsEM7mIXwsOwxsmgD4DMmttiPfhV+QnHcvnZ4uwKonYn/cFa++vyhaB4snv2XEFwDjH+xWLq1x87urBW6TLaSdq/fVLocAC0I9Y6RmhemiW8RFf8+g/oYRUwoThPjOaCBFO7MpJUVQYTedQKB8C0Gd0dOAvReqYPluPJsj//4P90vsEYo4HQuEUAH2WXgUQc3TmAGUgHHKVIU+BJMzrM2smnHOEUEJnlPwh90ZrymgRrzNyjrJwLQCdYObQ+NKXvrRTsu1V74pW57w40t///vfvyluaKU0LQP9VAL3AmeksEVRzboWo9dx3KO2v88pAf/XOfyoA3VksSp5zjcyob9tDJdSOOb94mn1nOLOz/+m83wLQj6Hu6/9mH4iQeRi4yXlGphtkJ0dGg/yoNCwZXnaOz3KccF6brVs8ngzLGMN7ZguJQ/WABaDfJoBegAYdh25aj/djey3PzNlZhhX48RwAdOcth7334+Co5dC5+ya/nkt88yfwjXiDmaPJM3KC0O8XgH4MVb/5b54KQOeQFGgbsEYPSCc4pmoYHW8CfzNz1v3KgrVvyuqcPSr3KVMGUjacwC+6rYHHbA1Ax/MER7PH/VxGp2z5Y64J6OEHAQ/uJZMaGByAnpzeOoDu2U/1o8xevGSLqgQGgDJg3cwmSde0rwUcqOIAQJ+lhA8N7LtvDU8Fz92XrJPV6X2a7Xf/ZtfnFwAQepeyyAO/6Vb2iPvYb/h0AJefK3Ftlpkrs85wH7z8MX6arQPo9odqWw2+h/tao0yAkHwrmJR9VPscvpjsl3o1v2ovWIPWxmytCh51LrcGoM+S3NY0X9Q5KgXif1VUoQdWrcpMDtROgezJz3VoS5J92jsDtZSyVjPA5Bi+e+jfvAQAvf7TZnajcuNsR3wJn8FvnLeZqCUgPwDTegM7p6+6JCTyO990feKzGe9bgwWgH7o7X/25WwLQPWsBPnwNAnfpl/RWuhGdkjxz3gtcsn/svare7fuypn5AV3NfY79NioC7xszOPtR/ukWg2Dvmt6n6iIAE7z/7nlfO3fxQMMsxO3GLdDnmPdbfvDwKLAD9Ga055bcI930AHRACQDcoNueMyHwIQKeAz96oj41sPsfyMIgylop6bT4VQKcwK9NUaVIOovogncPoOPX9GQ85CcyyATO8RfJdC0BnKHJo6D/GGWCvGsf2vCvzsZL50YmipIxrpVwpVJVde+kl3GdEYdGElwTQX7d3F4C+LQAdT0xRti8YC7ICzIeWqXrdmvf/sxz4Q2X+F4B+KEUf9znOjzJJGZ6cIMrg4tGBYdacMVr5dTP5kePQ/+cEw8sZsoAMM/3DfQzyv+wSWSCcZZW0rGT/6xzOC0C/TQB9llznWGOs1wv4cTv2Vz9Nv83BQX+pnB/H9nMA0GePcWAbwERmAJ0J/WZ1l/1KL8fQ87F/Q5d25guMwDvwEedTINR0WtUmiq5hfZ76KpC2HuhbLuEOrAE2VFLxWiXc9ysVVcLRfIzjzHtkY5g57IBS7CTgUnIBaDL7Nd+3V6qc0h7ED3K++7+tAegz4Ae/qlyoc3PMtX+/AAt8A4BeSXJymu0DFN5iD/Rj3n3/b2b59wn84ZfpMs7QLLtdCXw8wF5R1lkFhLe+9a3fkDFZWe7X6SXneI95j/lOAKaqtnFqF0hllt0JkBWMSD+vqph/08tqv9B+ATIBzwFe7sVZPsvea3PQ/sHD+Q2qNnTIO24dQMcvyNBGfZmdm/3gjdmvGd/tb5zZetw7WwKN7CHzfYGg9pGz2AAk1tLQ2d0agD73xDkqQ8y9Y/9VQl8ixWztoUT1D/3QD+2GvXyqn3Ce2ylXjgXkDzkDPvPcAXR7YvrevvKVr+xK1POBWt/8cXhQJa/N+FV+x6pRAULZAqrICKgwk1fOlGEf4MsGv7XrVfx4AeiH7s5Xf+6WAHR7x14BmJvx5oLK7L0CP8lBQWEFaJakUTuBSYnJ8/B7+kM2Vz+TuRJK8HGzikn2tYAze/W+vTm/Z4tAMd0Z/Qw6QWfR70ua4LOpgiC/jbN8zmuLdDnn+617PV8KLAD9Ga0tBb9sEMoJ5VwJMzMmXwkSDi1MEYMUbXzq9RCATmHlhM+YpyBRpA4te3Lqs/l7xlOgNhrldGBcntoDnSFGiQRAmN27DB2KyVNfMrMYx5RQMydYUXoctNcC0GcvQI4BxhPaHRtkMB1JnCc5Rhj9P/zDP3z3oQ99aDcC0CneC0D/c99UlmcB6KsHelkBnIoFWdkX5EMRt+cG0KdT8yEgaAHol5Eg1jqA28ypGlhDRjIUZcsIvJuVKzgAy1xijNbLDi+vDYkZv8/4xHcrBey+5FBDwNMsOXrf2y4A/TYB9OlsI6fru0x+H3Nx0tVqgK6brmUvPgcA3bmsjKCZU4OjSFAK3bKypOYJlFwL6NkPRq0ct3XgpArUqcpEQVjnlh/H7J1DAHT6MX4HVFNeXNDQU1xloKvcRD6XEYO3esZL9UC/JoCOrmSMISgrPeAhkGN//zkT7BjgNDmyNQAdzws0ryLLKZW32E5lYOF/eITBsfze9753B4Ka0TQ5jUZb7YF+7NlqH6R/1LaOo5vuwRFskBf2VvqHNagfOltx6jZ4VsP/VTHv1Gz0x7xjPbfNJUHwLcicLujcjM8WEC0IpX1v3Wfv4bn/6HmVWwY8TD+IwNkAAT6RzuWh/U63DqCjZ72azfwOZdLuV5ScgApdg15soFd+rDIc+dHQ6z75hpcFHJoD4M341tYAdLTYp8sp1SEC4d0TSPPxj398N7RYKAjPTNbq8fyBD3xgB5w+tgLCq87YrICXvXlpPem5A+jWcVYgknku6FrAEtlkX7Pp2Ikz8Nq/8VT/b73t/fqn03HIJ7Pz0hmhO9aOEWBZIMQ+P14A+mMkzDd/dusA+qwIwt6AaTTKEmdX8nXPBBCyPHuEvVTSxj4PmPyuilpkBH4l4Iwe4eeCysz86XiW4TtKEnxIV9giUDxbMLA1G+g66ScQodYKfDjnvLZIl3O+37rX86XAAtCf0dpyfGNGmF8AOucLJV1kFiZoMLwoJwASvz/1eghAJ2zqRcIZXz/uczPhh97B83GwUNgIyDKYCA80OLWEOyFbZLdsnCJrDy3hfir9H/p7mT+BYmaKbArqNUu4oz/aU3bt0xwfx9JoOtLdt/tRlD74wQ/uDDEzJ1KOudlTjiNSwENDIEkKgvOR8mDPFlVrVmngjTfe2A0GQxGJ/r4SZOZj+kWeYx9MOlOGer9KuO/3tVkA+gLQA9Dt7yJNGSIB6OZDS20fuof3Myn93aucGwtAP5Sij/scB+I0mOpj7HfWoQoVnFl4W2P2sqsHesAUoMDgaAT61U8Lf87A5FyRbWIoncohSUZxmD1kfC4A/TYB9Byy9og9d2rlGQ7t+BUdtx6dnCPPBUCvvKXZOarsrDPgvBQASY/LKXnpzKrJXdKHrGm9h+lfnqWelVPXB+6cW348jtv96qcPBdDxvBy3TwmgB9yY7XU6K9vuuQDo9gx5YNg7r2v505pPgItDlV5v0P23BqDXKqxempULPdbuYbMmq9mxVZxj42pb1ZAllJ33XAH0+sCjLQc32cDOYRs6J3wh3r1kAXosXcT/G9aiPr18FBIM6L3mCXZek3fZL7WA84zanhl4wGzfxm7DmwBLHPjJhdmyjEzwjgWr83/YP5Vxjw5m+l26P/5X4Oyh/qGtA+hVXEpfKPN8ZlnHX6a9D6gJIOQvqRQ4u19bPEOm430VVqwBvsQfUNBbgRn24hYBdHR4FV2OlbnRU9DGRz/60buPfexjO8B1BlcCorTcExjG9oheVag65rv7m30g/ZR7ve5vnzuAbs3w1AZdXDUBg35K7yOD8Q28tLah+FL73j2S2YKZnDH3MddagXzEk6qoIrgHHy44aPoKFoD+ul358P/fAoCezmd/4McCcPAQ/s6CeOnFtSHBkwXO8Xfj2fbOfYkak9exT6vMR1a2L9lhk19JALA3DbIyH8ZDgcJbBIpnsCHfT9noztSssELXKBHPGT/ntUW6nPP91r2eLwUWgP6M1pZxkJOFcZ2jkWJCGUnhp6BWmheTPPV6CEAnxCoFIlK33iG+/1oXgVh2HEcUh2SAN6D0FACdgUoINWYPcwL3qS+KQ1lAaA5QZpxwWBGS18pA3y+5PkvVHUMje5sCRZHKGcL5QIEBnhfNTHEPnFsA+spA/9Ef/dGdE8k5sDdkWsjYec973rObOR2f+nqqHujOaFVKGL4cj3iH+RJOxEOyARaAfpndaI/NSG5yMaczZ+x+aVPGKWfzfaVN9zPCOHzxZoNRVvYdh6JzZnD2M27JI+OhPbYA9NsE0Nu9M4sgZ8gxO1tQhj0FVOCQLWjDvZ4LgM6hIDjPTFetihQ9tnNorpqT+ZpZkjnY92dn2HPR+XtOPMPP+30Hj1n7U//mdQB6zx2AjgdyxD3FhT8XgBSAXgnn5wKgsxvrd/7YAJBpP5RBRJ/bGoA++d7+z8fsq/pU4guA9MrXs/2BT4FQ9nIZU0CK55aBbs1nRrb3kw1p8H2UJYnGwBfOXzPdv8AUAGaAjL3D+V7ZYXZBmcPnAPEOXWs2qrX0bta39nDs3cBbM58F/mTw7cyWSPvf1flw33Q8+t5sEeGetVPA//A9w8+HXFsH0L3Dfnny+95r+iqANbX6IJMLuOA3EyjfeChgPh63HzQs+GVrAPoha/2Yz8zWiXhXtNTKb+oP9jF7AP+qZ3EBgo/5vqf+7HMH0K1nvcvNdBQ8V5UMvtCZAcxvMCs0tP/nWUQvf9twT6CoIaiJH88QcF1VAvMC0M+3028BQI8ns4GqYmEGnhdYxlfFj2fgJ/wJjUN8Te3LvgtmwM4UHEJWChopQYCugFfhWQX80Lce0hW2CBQLOMzOoG9U3Uiw2Gw9IuOerEPXStafawdukS7nerd1n+dNgQWgP6P15WRmUGOCQEWMkaFtFqX8qgzbczDDhwB0zp76IhI0RSQC1a91EbpogjYZ0OjCkP5/7N3HsjzLdZ/tcyeK0EADKjThUCBEI5GEEa8WFB0IgA4jcqgJJ7oGXcIXzz7fy7NY6q5dbXd1/6siMnKbNlWZK5f7LXMrgF4p3ByeHF+VYWOwffW17MFVaToRc+75WQD6PdZhOs3qvfSb3/zmY0/7n+dLsaHcMMJSng4A/T/9W6+8MtEfmYE+ldZTCuzRA/30qfhqAF2VEny6wCfzV5XgPQD0e3DO7z9jllMksxmH+L+ZwVTkNedxWeIczwC6SleuAR05as3KnuUcBHSSNQK2GLw/+tGP/m1wknBUixRfMz6/FQA9ZxRdJUeV/ciRJGu/jCZO262OgXNUlOM7RwEHe9V6RJrXCkWkfRkgRfPfjzK3f1KBc4LnGPw5NHzCBND9jmYMz1gvdnPZoGZ0WgYM2izYEM+rh56ZHtVncAT/5V/+5cfgXJm98QAbOdWv0a3TJ2vFRE9FE84SUKUKTuYJpu8BoKZTlgk5Wzb5+dkA/ymKWgPQvR6fM2b21DPtlHnPBebinYJz8c7KnnJsvUMJd/tRaW0yYK2VS2uz7MFKZhVEgy/tDUDfztm2vVIrhwLj8SH8mqOXbTMDh62r80hW4OevCqBPnYKjv+pueLrAAINjmyywNrLQ/e7Z40ezlLC1qt+utcNTAcuc5myhKu/g6fFX/CuZ6zNnJvi2Xdv+KvdeWX77W3anZ+PDAZab6eiyzz0bfrClegP5VrsD8qXWc3RAz9fzAr2qpibpwjXBr1NP8woA+pZdWPIXFefIeRXnrBldDIhORqhSUqDpNRXnvgUA3XktmAU9/+pXv/rog46u5wWgodsazmBtF8jjV7pmBqvnRT+CYPLBVsmLTun8GveoxvksOxkProKnmf5chSS2If3XXnq++lGbTwVHO2szUNAa8eWV7ESGFWztrAlyqkT8tEPfKQNddQaDPTZ5unNRUtC9ddK9A+hkc5V76HqAc3zETD+IJsgtdurv/d7vfQTCVfL/2uBMwG4+DLRZtR8zOgfUa5mDX80KMOf41V6A4ulHl0iYz4EOlZ+GHsInUwY/PxAa5BcqYK/1vZU/72Vdbn2O4/3f3gocAPob7TnhUnkuTpdKi5s5Bsu0xvApNRghQ/HW61sG0An3HLVmykj9uG/pHXXrnvR+Qm46NWcZJIrAKwHos1cNBTMlSnBEDhOOOEpNpZ9mRvEBoP+nj2CW+v7lMGKsPuJalk5bgj0HgH561Q8A/Yd1eZZj4BH0v7fPTC6RWZzGnDsybMx4YwA7cC4AnTOkDPHPANuZYSfrnNPXYJj5nU7CgTszvegglX2uWsipdfsWAPSZicGJlDHLYct5AjRjxM79uNQ5sFzbdwXQ0Uvl6AASAS/m2r2YGe8FnZJPewbQ3Xutl2bfW6DhHgB0uiUgZgZ4VIr1Vjq9By9dA9DRQueK04hdhC8Blb7iEkgRkFZwUxm3+PM7AOizZyWn8BaHJxmTM5X+yIlfkIE9fHcAHWBRQA2Apr7OeMOf/MmffAytq9hBgh6dSTL3VQF0ukr8mo5S325BATMT0s+thfNa2zj0IKO14SxVurygerLW3+v7Td7OVhR+ZyMZc10fEUhWj3syyf5y3Av0ByzNVmzsuDI861P+WTCdc2MN8RE0UXl4s3WOdzuLBTlynNc/eo2HvxuAXua0TGngORAdfaEFdIIH1+bDfADop6WkAKfKfaPnyuELWpyXymdViuCfcG4Na/1Kl7OVPzAAnX0FZJ6tsASm8McC0O/hg32WnYyHyFpl05lrA+ZnZ6C+0PhG1YfM5wIoyfBab/S5PptM57srqILNGJiH383PexcAnX0cgK7K1gwoZI+T7YLkvjUAnfyvrQm5LwDn7/7u7z5mMjjZTCbGkwVwJLc+k4un+As9U4Ua+hb8RNDdbH0igO1UwA/9YO8A+gxKFIxZpUBnuYB0fKwWQGbnL78623PiCLfy5wNAv3UFj/d/1QocAPpXrfwDvlc0NiFM+TByYJsZW5QaIwWVEXAPBfVbBtAJWgK+cY8yffckDcrDzByb5cQIrlcD0CvDxhCjbOqpxQFSliR6TrExy0jv+tYBdE4kSqZ59kLPAXMvujsFnKfMzu84APQDQP+M5p7lGPjsPt7h/wFIZJV1LRvE7H/1o2WgB6Bz8HBWND4zRgsa42wsU4FDpCwFTmvOIwaoUZsAwOCa8fktAOhlhJnJNI4hg0wLMLMvZFptWG4FJt8VQEdnAhKATcCHep/SAaYDYWZIcRTsGUB3bmeJTJmIKigZj2ixcSnPwxsmr5g/X/pZj3j9GoDuHHS/gMfApHO9bR9xf/Mz3Sv9qDErKNjvdwDQBSdwyhkcdK3/WjCIdbFX9b0ELrJhZDQCa94dQAeEe14yglzl5DXwhp/+9Kcf4Lm5tg7WFDj8qgC653IGADeAuDLuycfKjdIzOHwLkgK0BDYLEp6ZkGikwDQOcetiWMtpJwPQy/iewJe/zyChz/ShS/kEWRUoNcEpekBZ4c5KyQ/At7XAwyVPqToeeQgcZkebrQsQ3f/xl1oBACTWysP3+e8IoFsLa1O1mQD0ZQY60PAA0E9TukCNAl3QczoZUGpe7IBsAr6Jqp85u690OVdAKPaK50U/BvunpCUzgK+EplcC0PHYeKZZkGp2HvutVnjOBL6kVZ5xzk7B170f3zMAlT4XfZBd8TxrVVCUeeoI7wSg82fya6qwNQF0vswC5L41AB2NZL/RZVR0aLDZqsrFryng3yD/XbfIZ3gKvaBRoIfZd6k+gj7xK1Uk0OVaMtJegGJyPj86PVIVVwEJnrNqIXQuZ6wS+PQAFV0NvLqEtXtUptzLurySnDnudR8rcADo+9iHu9yF6CxK24wM7HcMP2UEw79nhsUagA6cK2sG4w28Y6Q966r3F+Ob0T0z80VT3dID/dpnSIAlzGbfrVliZUZ/L52TW0oert2f9XgVAH322OVUoWAWrZlhyyFHmao3nHkatt8ygE7pQ+ucQmbnL7Dg3mXS0CnFqsHhVDnJqdAeAPoBoH/GPw8A/bMV2v7/yldzgjAOAecNZ7UMrHQF/HOW8Nz+Td99lI3l2OfcoIMw1Ay6Cf2jShgc3AZgcM34/BYA9GSxmWy2fhwGHLYc2gbH1IwMPwD0//sBrLhmCXeBpGXY+RlAgIZmpYV0ikAFlXoOAP2SU/7/vjadFF3uoeT/EkAqm5WTu36sZnRRcCn9pd7IX5XZXynhgPPZv5f+9g4AOjAS2KtNBBDdWrf25xyf9b4ukxZwzgFokDmvDqDPqmXTDuxnAQOeGW8TJI+noWUX8NywnnhZtiM5sjcAvWo4sypOWb/zfwU4CZigswDOA9Frc8EB61nZGPQYNEBvMegV7MLKk/NVBHABbmpzJ8mgoAyv4beoNYfPC0T3c72ZzdHsBJlPBRFtdeRzYk9QH6jkPt2z0rQNDvtrerRHR85P2cBsaXpGIAWAb7aM2cLH3wlAj+eSFcDP5AQ6mz3Q6WKAhQNA//d6wORbzisaFqyCtgGkBp1sZog6V3wSZBvbAAAmK73KJKcC8G/TVB7z7nMZ9870bL+j9QKgT0LTKwHoeKTqAYby1va3yh/OxtRL8vnw/5zjf87aLI1dT3WBr+SAAG7+Wbw8HsyHNQNGXx1A77w4E3gNEB1vnv5dFUHIdiA6P/qaPLm08mkl3PPjy+xuCNauGgS7XZUIw9l81jX9hPZaRQd82UwGFkTs/mrX4udbLzK3wI5lRV986dKKGXsAitGG9ayNWa1QAej0jK7pb3dG8aky0PmHtpSs37r+e1iXrfd6vO5YgbkCB4D+RvQg2pNyWi8wTL+MdE7qejYRLpzljLB7ZJ+uAeiiD4sAnxkz1/SHvHarGIs58ylrlQgyz9L2BENR5/dQatfuV1Td7MVZiRp/mxlSRYGVFVPmGaX0kszAU/fySgC6NWmNzBxIKXnonjMOTdk/wj7jZPbV/ZYBdHyhklrToeRvM0v/2jM232fNc+7IBvF9wDHzLL11AOgHgP4ZvR0A+mcrtP3/ZE5lgDlMGU1FcssW4KAgq8nBygvSG7Y6f+edzN60ZWJwCnAkBVJyljHEZWNwkKxVw3l3AL2e9IEjjMr6leLRsxdgWR1rmR1bqeJdM9DpNvUKFjQZ3XveCUbOnpV0qz0D6Hsv4T5BJHprVYHMtwZ6bKXntdetZaBb23Rt+ktn7N660dbncK/0VQPNur9Kl9NxDwD9+1LU7wSgL6uXxaf8vZ8BFwBPg3M3mgBW1ObDTJ7ngN8jgJ79i64ncI3WZ+WFepSX2Tn7ns9KBHhMNgY7kIMbL3dWprysjLn30oFq88F5XDa/v+NXZVl5fz2Z+Us4j/2t3ugFCNcCogox17Ra4bsJoOKfKEjA/cr+KsOTLVUg3aXVR9CTNS+o0ex76BsGPWwG7NWGY62FzzsB6LOiIKAGoAXYskaTxlQDAp5XFWgrb+9179oDfepXaFgZZEPAT8EvztoMVHOW8hmwC2Ym6SwXfI0tcum+3PJ6oJtALsOzVx5Z0k7BXXxVgGEAnGoSfr/1epadjG8I8FVJwAzQFMDquflMJ98oe3Wt1YXEoewcawaU59uzbuQA+9AQUIGnA4/NM/P1lQH0KfOdD9Uu8Bq2sit615JSYJwhwGRWeZy0c00F1Eqk58cvIJF/dQ8AOh2hQEF7XVUHM/8ifmHANfIl8GHcevlOtiPdQABQVfTMdIt8zL634BiYyrlrD0Cx81aZdjNdI58DvSddiU5ToKHzzQ+UX/3eLTb2sC630srx/m9zBQ4A/Y32nVJadjXArMjP+mdVlhUDDNQigG691gB0RldgPeGSEskp/Kyr6HXGN2Wt3mdmytizM9ApOdYspy7nQH2T/FwpNTMjPoOcUyQjg8Ngi4K6tsavBqADZRqMfhGIACBrVxQixYYS1TgA9O8zPxmw06FTIIb5UgfMZ+eWEuacp1SW8V7vnN5/AOinV/Logf7DujzLMfAZTb/D/9FVzg5lFctAMnMM1lOTflAJVH+75ppOcQA6Y1y2O4PtmkyMbwFAB4pwHNkP+0NfsV/0p6K/VQUg+xu3ApPvCqDT8woktZaVpnMGyjDLeccp4zXk4J4BdPriPDtlVZq/KlN68oayzuuFfq7k5jX85B7vWQPQAWuVZubML9PwHvbRNfeONgMLzfY+MF2Q0wGgv6/UcXIAACAASURBVBeAvnR8z4pk82cAQxlY+mRXKYHOLcgqgLWy3hzt+NveMtDRMlu3nsH1Sea0zS42T2ev1xdE7bzOKleC//Buo9Z0/A30mvm6bGuggc8jJziOrREwnaPc7H8B9M4v3pD9hCdkh+dwtt4TBPT/KafP9QBe8oZK9AOnACpAJfdIZs0ACfeAz3q2rZ89v8s6qmbQABLwBxiCBKIj+oZnrL3POX3jnQD0glLMs1UcR3+BFOxbZZX51Jat4rby+3cE0Kuc0jlDzwVqOFvOFR8OepnnEl1VAYZ8q5c231yZzOa9A+j4GH5isHuAUwZ/bBUt8CXPVQnoeyQTPctOtm9sFCA3e8XzZuvZt8o8ezZ8qaDKc2eCToYeogt8r6BufwOEVrW0SmXm2Vrn1QH0EqbQCwD9L/7iLz5AYtcE0H/2s599Z1iPc9VHZ/LV1kz0MtDtI1lTSW/zXgD0pd8CXzZmhVvrUns4QQa3XuiSjlUVjSkvZ+Va/pKSD9YS7/YAFNMj3EeBeYIBCjSnk+W3pV/Maj90qtp+zvPI734rT97DutxKK8f7v80VOAD0N9r3qUgAzOoRVt9RZWAMjJDgwSTvUb55DUBn4Psew3cG3K/1O733lgDqAl4pmmWjmwEEjwTQZzmrWa59ZuhxkBW1ymEw+x0y2kWaB57nNLWWMzKcsjpLYm1Zw1cC0K1da1SkatG96K/e3oR7fULNU9H+FjLQ0VKZFCKgRQoby55jS/pYlotMEZ+K+taWAc56PcycL2CcvTDP/TgA9ANA/4xPXeoY0EdvLTjrVmX/s/vd8//LuuLcYbTk3DHLgijSn37g3OKpDMNrrspiM87xoUrT+a5KxZtFcddyg5F27np3AJ1smpH1dLmC6tCz0q10N2140qfM1zjP5xo/E0CfmZTkyzWXEo858AAM9KVKGM8S7pxvlb+lL1Tth8yZGWacBBy7hmtPADonBwcH0EzgCXqYoDndPaDmVjq4Zi+W73EPlVGun3yg1j165d16j2sAOv2y0szW+FmVqM49U6VNc3ZxINaGgJPr3QB0GVazbP5nJdwLKNhjBvrSid3vp8qz2/8Jnpe9WTnzaQv6GR/IeSzoJ3BzygiyYlZO2COAPuX57JPsXqPz+ZqAmugCrQAzG3SWshWdjy0VJGbmne+qep/AK7zXvbCl0FqyCyA0q2sFkvsbm3zqNgXhmLcGOHFmA6bsca1HyDLPXQlfc9Vnssku5Y3kIB+RZy47uOABn+08GvSNZIz5nJx5JwB9VkCYreLw4vxmgBLnDHjeeet814KgM3xub5zfQBlAc73C0R4AuYxTtF0WNjllv9Bo+1YVBQEcjwq03Epfnt36CT4wK8WNlum2wKjZ4iX/leAU9JOPDsCcvitDu+ANcyD71vt59uvomvax1lV8LwIItNCrAmB2Ty0A7tHn/VI7GdB4TRKTfZoltPGmZBYwrcAbfMP1mb1dNYwqkdDt//Zv//Zj8GUBKmsBWlsO80yMsd70ZLYBP9dMkJLlXzsK56ggKPeG99kXM1uiaq3PPEezXQkAHXhuWOO5fs418JyNw8dZwMkyoIlMKwAIr+haA9PxqQLTrLnvdmbNdOKvLuFe4D8dYBn4jx9Xbcb+8v8Y9wLQ2YeGADOyGb82o8vaCwSg85XsFUBPx0Qb6JzMMGupR5YYXlNLPXuOHhv0nKq8WtswE37dc7S4lfceAPrWlTpet7cVOAD0ve3IDfdDuGDujGwKeRFEgFLMnhA2COAMvyLVb/jaD+W38l++azrmfW4AsO/KsPW3Z10UhFnurdIklM4pDO5dwn1G41JsZvk5Pxdd7z7qP8ZYn33hKt1OYbR+M6qd8tDIkWLe6qx8JQDd+hUhby5yDq1br5RrTpSc4OaZXf0tAOhoqoAMSh8+wKgAYp27ZlZGTqUUautXKUN0lYN8jcYYIEVkckRXdmtZeusA0E/vyJGB/sO6rDkGMq6d83rmbQHQtwaCPEs+Pet7yBY6AgcdZxbnVsN51T/MIAer6HFtdsTMmsN7/uZv/uZjyDDIAW1WFqxMnjVH0jsC6BM4sTdK6hsi/+lTlXDmcCvIQMBBFX3MWx3z52js0QD6fEbGe3qO773m4vCapdn7PEb8BNDJMYEiABCvmaB5DnL3w0HAEU1Ges0eAPQc6Wb3xTFokO31nqPnVcIXWHZrJYJr9mL5HrQ4yx7njFlmDN3ju675jDUAHZ22tngepxg+SMZ8xYU2AVpVEUPLBZBy0r0LgF7P7iWAfm7NK20/AfT45h56oLs/vK1qAVW+MOMvs7zxqT7gyc1z/+P4zOHpOwKQOTdr0WYGFHTtEUDHy/IZcKAWxMRngfYnEBAgh8fhdQbeF5gpkEzwXTaHNSljfAbsLmnKWicL7E/OcnPnjS1F90gW083L/F7O7oMO033Yk8ZWOU0fKwPTmixL9CuR7Ozj/9eC59bBc+cc50SfznLrW2Y1AGoGKrw7gL5sFQfQUzkJoIdOK98P5M2fBjR03kqQoG/UFxodnbucgege6FeWpdn6vxKAnp7H10bnKgub/lKQgOel85e4Myvieb1zxy5xdivFzK5ztgPxqriwVyCdzlbWqjPVs7OBpt0jMIDMEyjAR+L6DGxe00OeBaDjg2UoqypW6xt8ga5UAAe+seV56slcwMUMWCEfrI1RZcl6XE8AnXyrvDZ6s/6B6HsH0LNLskW0izCsQ5d1rAc6nlBATUE1ky6cPXzKEJAST1oLWPaa5AzeVSCZGb/7agB9JsDVAx24b7i/aMS6wDnQCJvj1mvy53qgZyvyadYPfpY0XwtK+SqgOLsHrTm/MwCLL52sMsj91o//Jz3T7Ipf48fW2Gvx54nvXGOHftW63Eofx/uPFTgA9DeiAUwwhziHW4zRzFFdeR0MP6Z3jx5/awA6ph3olnOt35+19BSEqahQ+op4tBaPykCf3wuQnA4xymGAOmfQdOrODIaZlTHLuTOgK+fJaGfQGZzq9naL8vpKAHqRcxQZI+FOyWNU1U+KUD/nuPgWAPTZDoBiwnATXQtMP3cxemcvwrL6zPUDLfjFXKbWuc/zmsqV2Qv02ZgBDQeAfnoFDwD9h3U55xhgBMxe2gHoAmhkEJ67ipatYsezZNAevodBXQ9CwEzR1ABJwS10BCODsFKo19z7zDbGr3/5y19+DAD6dILj20tH0qnve1cAPUDF3nDS5qzlRM2pxCivJyTHIl5qb8y3tt94BoDeMxbAwQkC7LrmokMB0Q16bQAVPWkC6M43eZ9uNQM66GLpgBxvlRj1+j0A6Nan4Tk5BfE7+uIsZzpLoG7R965Z70veYw9mGfRzrXQu+cx7vnYNQCcXquzAeZSDCC/8iotuFJ2b6XLRBB3/HQB0OmIAOgfx1gz0zrWZPAlAdz5qEWYPyTLyxTwB5Ufu5+zpOm0894ZXncssZ59WtWU6vZOjzT6nzGg0m60DtE1+m5cAw95KuM9KWXQR9hxbToAA3j37IwcUsCvodrOKXVU4ZpY0/QItnQIY5t7PTGGytoov9VttJosD+933BPhnhQD3UBsc+lRAunmrnEbPtbths6WvevZK9ANsZ4n+a+jZM5S5XFBGGenkSsEYaAm/oYOsBey9Swb6qQAd+wE0pDvPKiWCGfjUzM5bZxiI2nlbC1yfrQXZ2gWtmwWVvgqAHnhe9nnZvGX05oPw/9q50V2zA8z0uqohoE1nxsDHZwW7zrbzfQ1Yc81ZueQ9ggA6VwVnxtcKeDTLPnee0Q+d81xP663f/SwAnT6dncKew/8C1vC8qpziG1sutDODW2U+q1ZmCKrIzkEH/LT0MvM5AB0PA6A39g6g0/OyR9BL2fdK5M9LQM0f//Eff2TT00nTs5cBYj6D759dwz6aOsW5/VjKwfQLM534qwF0/CCdD03MEvPOUgE21iUdiB/o1ouNinfNQLOCzXyXoHZyUqBtvnfBZueurwKKZ4WB+p6XaJncIb8L1Fc9wjPVDpgs45+oipvAxQJZ8Ob0g0sq7cw1+qp1uZU+jvcfK3AA6G9EAxT8nIGc4zlcRKWJeDxVymYtQnvr0qwB6JSDU2Wgt372vV53rkS1SLVHAegEFwWJ4CGAKDb2xVyPU0LaGs1MLc/c/U7FmsGQk4khMcuWV+bIXHn8z5yqrwSgW8ccyZRkxtksObelxO23AKA7i/UQ5PQpqhsvOHdZW++pD1UlyMwcNfV9q9rBZ60fGFS91ntnWcOZiXEA6Kd35ADQf1iXNQCdM6ZRiwAK/VoUcDy0/mz3ki+v8DnWsrLWnDwMowaDiTG4NAid41sucgyfzumiOs10bjNCK/vHSXLuekcAfVaaoR9wGsnSN+PFASkAg3q7VWHlXqWxHw2gz0xK4EPORQ6uay5OIcCCUWl2/JIeOwF0civgfup+ZYjWtxE9lvXPmbAHAL0MLjMHDgAVwOR5r2mpcs06X/Me5zpnKh20DA3zswDMtfteA9ABXAFzkxcKAviKC01Pe2H2KHaf7wKg/8mf/MkHiL4E0M+tubNc9jl9nr3r/Mra3QOADgxI564CXBlh+MsEC2av5bKs/Y3dmA24LPs+nd2yrwKkgBdlbZr3DqBXth0/x+NUEtOqAq+bPbcnQM6OKNuM07xsYDPeE/A+M7M/s4GXsiGZO+0oTvsAGXta5bjaKmQ3uY/KyNNHq5Bk3loVTsZz1Xp8J77J1qeHZeMKOLw18QEdzlLHs9IJHZm/yFgLSJ9n9J0A9EqJ29fZk5m/pCQQ+xGgZfb3Ah4ByEB3w/vXeNls6zeBaHv9SgB6fAkdOMsBNM5L2fh0MvQ0MxcDlQF+dDHAofNWNRiyLrvE7O8FDu6hbc1yb9k6QLaAtgA4Z20GPJJ36Ib8E3Rza1W0ZwLo007x/PYEn/YcgF6DT3XLNat0OguyiusDzmdVgBi+L4jY55qnfKMnox+2bAB6MnjvAHrVaug0aKVgHXrNvNjJBezMBLilXo3fCMI28KF0DPx+jQ9NfWMGGzt/Xw2gz6qYbKCej08BHZQ8Zl2Av9bqHno7PoSeythmu+ZzJuer0uJ7q9Ky1pr2q4BiNECmkWf0LjoGXmuma1ZZlO1b6xaVHKuewQ6hi1QZDc3Niq9VK6TnbA0UnLT4VeuyhT8drzlWYG0FDgB9sTqVlAn4nCXV1sqg7IHMZk8lBlEZzoQOpZVSjkFilDFNDG/2zmYI5ATbWnbMWlUW3XcVySzy0v8uvSqthvFzJAXuEQDuO6OymTE5FapLvk+UKyDaEBUb2HcLcJBRzsFTKStGRI5QzlD/KzrQ+rv/jLPKU5mjP6+1HkUp+51iI4uDkhmYTph7hnMRinNt1gB0EWZlBlYKHa0sBWR/sy/z5620s7ZXM6ggw4xxZhDo1pTwtf+VH+a4OFdSZvbSsS/th7msI59jDf1Oabe208il4NenyHmjvNkDdER543Qwf5XDeEa0MqrKnODsOXe1Ls6w8wtkY/CZKYTRWFnlnnkt0hIt5NziDJt9AqfRW2km98kIqiyT2XvqQ1ppJjzs2tJMnKx//ud//t0vfvGLj+fKSeeslNlhfmZribX9yEnHiNQ/Tkkvs/1IYbUuDIVodgvfqxVCzt1aIXB4oHOGAeUZEF0f+2Xp/S3fc6/XnHMMkG/oMZpEK60L2pnXdKLWpxLIvoe9vtc6bfkcPCADUABSxqEZ35QVwShEV2V6CZa59fKd06E4nUWM3bJ41solvyOAXuUP/JeuxiFgncz1XSUD7QFQr2Gv8EHzrQGQawC677U/5BkeM7MCJ02Q+zObaJbmzEHmWSslzNG1lpm1Rm8zc5FTIEDKd04AHX8/dQWgl7nOYcshY92dj68G0PHgWQEGnw7ocAb2fNUDHU1ylr9SCfcAdHIB/8MLDTrHV1x4Qq0KzAD0ZDbd6x0AdHIabzE45AJA14CR2TPVGrGlCjRwpr86Ax0/Cmzt3ObMd64L6plO6mnj+dkzzgC/fBHmmamOPycLnLXkA/qdgO1aCXevrXoX+zeQx3mY91ilDg56fKh1pnddEygzW01Zr6ot0M3reUw/w8ezJehu6XvO6axkc0s581Pne9pR7nUmIwSwmvNNmN1PoDldtDUyb7WHZwYmuqnlnecFuslMNu4BoMdPzGRy/MZaAqlk85H7VbrzHOcc5O8CoKN5OgZdwKyiI9vL4C/Jx8EOA4A2+FtqhYaG2WrsWEEh565ZOplvZ/oZ7PWeAfTZigIfxhOcB/6G7Ao2WpmLXsOmKFmFfZmPiu7GV2itrRd6jPdY77Id2brs9Vo3OANVmdgLmC5btaBkOi5aMPiqpv7MzkqG891N/9k1+saanTwrMuJL6bhLsG/ayf4XKJgvq+A1ADcQ3cxH2X4UeEhvsmdbr1lxZQLozlufjf9NG2jKN2e1wFxrXesm87nEMfe2hx7ozof7N9AOPkMG8HHOCy/GE/jwyeyqJZGN83J+4j21AMlGOrcf089qL2aF1j0A6LPVCllckIFMdPdedUx0Lcgm+otXk72fBdK1NjPg25mt7zleNhOL0Le9MNBlQSRrLXGfCRQni9jdcJPA79qfxqPw0DLI8aGqNvkZPRYAVDURs88ukNE8/YT0FZ+JZ4QtWdu19X/mumzlScfrjhXYsgIHgL5YJcyh0l2Y9YwM9789X5TXSltjfNPQY2hn6DKIZrm8jPXKGKY4bTXSZo9xwDCGWPn4tci3c2s5e57Yg9mbjICK4RPu/Xyto38CKj7j1h7tUxmpBEwlrKZjhXDJUUD4zt5QU9EuiKCsVIZ82es5qhkiBF5ZmBwhKZ5LMGmu+RqA7vOK+MxwjmbmZ6CRnmM6PrbSztp5mtGplABRc0UpW4MUT2tZWVsOltkqYJb5qgdM2QVFRvssSkAg/CsD6AVlzOCTMnbOrXUVJBgc6GtGUOMFgZOVVTMD0c9ds5RrRnI9CWfvssom4lMHgP7Dah4Z6D+sxTnHAIcu3lamAn5XpYRl8MoEbPE1AQKf9Urfs5y/9t44BDOERKfPHlccWvUi3xpRvfU+ODXK8hVZP41UBm+OJAbwuesdAXR6TtlrS/5Hj0qXKJioXoD1KSOvrg0cbJ3XAHROqgABOmPlZJf9JzPCCz4s+KJKEIE+9B/yGwjj/F5zWZf6nuOTOd+ALe8AoNeDNYA/oMnZFTy552tWSCozJMBrK4D0yOfbkoF+AOj/+u8c1QXqmNdao5zbNzTrvDfYHFVYoLdz6OMxbIzJX9acvTOLe/acxS/3AKDPDHQgeoMM6xlPZUnnZGT/BWR7/eyNXG9160rnAUiRB8ClqZ9PoHMNQEfv6ffs32w83ztbidm3+jUXvA2YuRZAzwbzPOzkgqH9PAOwpv2Ax6fvsTVbI/beVgf5Vv4y7ShrPbOSJ8BQQHu90WeJeetZ3+PPAL6C7oEfZWCio/wC7K2yO8232teer/6nOdWBL4Ab9xLQGV2dasE11/JdAPR6eONRBgAF76K38msV5IMOged0V/MMxq2VovUEJq/5udJlajVTFvveAfTOB15MR5m+rVoVAjXxkWXvXDRFngRwmWdAL3uBL5M/An+YGY7xKrOz1mffGki6lS985q8Cytp3AwAVX/Ms0886K28B4JxnNHRt4sU5OxlQlp1szrdr7ZY8ZFa7lE1eWzSvzRZBrxJI4lH2jgzxGs/huS7NAJ5yJv7n8wUNtr/W5lwlQ7zH+qIZ8qMzZXYvpyqv2sc9AOjuF58ho9FLFWTt27wEGLa21jm9epnIMukPX09XqqrNKfqdflavd08l39ExvjoDHX3UKoUcVm1IoIUZf0iXIqMKfOW7nkHdW9s9eP5atNDb/vmf//ljCNKcdAVo/m//7b99VM/jUyqZb80efyZQXNAlvQR98ffUWmO2OJjJdyUSoi97Pv3j6Kq2JPh9QY10HLyC/9yMLvGCElTyFRwA+j0kzPEZe1uBA0Bf7AhGXbQOBkKxzUi6Bgx+5oZjbLNEJsWie+ekoBDVs2I6Kyp/Zs4opqCuga/zuaYArt9GRuY1WftlbmP8hM6MaMWcZ+/bSply8F5zlYlfX/YZWHDN59WrznNTYKYATikxe456pNXDhdCiJBaNarZ/Rbmjx/qxMDLqSUJYEl5AIYqWn4sa93nnrjUA3b0U8UlJC9RfKiIzUrWy3eattLO2xjk8nbsUJ0pT5RqjbZ8xgwmmoTIF9yyZ6zOjUbNnfQcAfdLfjEJcC/5BXylLnDb1UAJycNxU3WAqSpTVc5c1bw/qNT2rXPTzDJQ5APQfVvMA0H9Yi3OOATRa9oF5lsdbOiunEl/Gs2oDaxnP1/D+vb9n9vSqNDR5ImBG5YH61xXhfi8+zhES3yYPZw9RBm+lMBlh5653BNDJr5w++O8srVZbF+sBLKhMXZVOyty81uHWOq8B6GRkJTb7nlOZfozoWsjYw+nw9PqcOJykW0qbrp2jHCk+kzxPvgt8fAcAfVnScp6VvQfw2rdZPWmCX/cGuK7htQeA/sOqzUoOZEAAN1kwM70eCaCj7XoKr/GXpa05dVy6UnYAetsDgM6uKui7dhPsNXr2BI2m/pLd6W+zChxdpoB0MzC9Xt1sSPJTEBqHLqdlYwasrAHoPr898N1TV5rlza0xu9xwf7dmoAfAVYWlz7afExgPsCw4Z67ZloCLa/iE9yztqILA6mFfhmyyDS3PSnKzotxnAP9cZ8DA//pf/+tjoKHaSljv9hqAfqvc9xzZfGb6tAxgw7NVaps/gc5Rxtm7Z6DbT+fMGTazgat6Z53Sf+gbBX4C6Goj4NzRswEOBp3n3DVbH3pPQXPmvfdAL0CfDW9daq+nkkSAoHn2UKYb1oqIT2GeX6AO3+Xsm04u+XvJID6LPOoz0GVAzlrm57U84JL3dYadI1WNDPdvX+n4fLNTd5bMNDNYC7Q5Vznps3v5zE6e1SHzeS7t5OmjYV+wkQ36/ATQ8SYguhlvqwojvaEqjPZo69Vnez0Avex2gF96I1o5lxhTdc6S3SavJhv3DKDDGtIV0EsZz87RvGo1ii+zz+PJAMt5OUNVc3H+spfWbIcA6nyiM2ENXX41gD5bW9ATqsgoU9/Zqj96QWZ4J33IvdcC5rMAttawyjP0HWupIgC73L7MwP/8SKrn4Wsz2/0c3T8TQG9NgP4CASrHTiYVtG+GB5VY6fzCC6yjtUsno7d6fzYCnpweRN7xCwe+T2wGv96ioz1zXbbypON1xwpsWYEDQF+sEsWwsjsiKSk+9RT2vz1fGGLGNqN59lgDjM8StzMrbxr1hIFMZuOajIN7rI/nKHIT8y8y2oy5UyDmoFzsBQwpgi06qvwXI2wa2wxSz0BoVe7tHIBuPQI5KUecXJRLe1ykNMDcOvSZOcHqK3vKgbkGoM/IQ0YKQXiqbzAaqURUUZHmtRLfW2mkjHGCnKJEcao8ESOza9LymqN2KmIpjYHMrwagz2eZ0eDTGfPZOvdatEWRd+Yoz/WTMlOoUo7whoCSAlam8TOrL+SAWgICHD+V2Pe/ojpFEB8l3L/fsQNA/4FyzzkGKPQzSGOWf10G+UynMONK3zljDbD97Oy84v85c2ZZrllpIgC9kmRbKphsXYMAdOc7AD3dhFOYgwOI/q0B6Olr5DA9Z/aOJPsCVTjjazkBICkTDS3jpTOrceue9Lo1AL2sukAL7zklX9HKBN0KtLKfE0BHe3/913/94SDjlJiVdjj1Ah22ZitPuc+BmsNvrRXHXkq40zty9FW2uUycS/fwFV4/s5vs+xaH072f6wDQf1jRPQDok78EzG0JtJh65tR98cKvBtBrVVGlMPZ4pbIDn2eZ9IL/lnPBJ3YMqBSwBEBPZ2YLB8IALiojymk8daA1AN1a4rcTPJ98PhthrrPMrksBdJ+TM38JQk9bzM8zmGALPdybT1zyedmP8fAJQiXfmuN5S/10CaBrNQWcohcsAfQy7O4BoJcoUus/utkE0AWUA8JmudZvAUDP/2cGOAQO87XEe5yB2fqLv6Mgfueczuv9zv+5S1JAwTZeNytG7gVAP+dnqBIQ3wH+1hrR8YBPJe8ItJ+B9/kS0NTkM9Y2nx/gqs/j55r6rffXZgyIWNUxgM/0Y56rlnTJ2d762lmCnI8SsGfg2a0FWTeBXcku9WumOwdCX+s322In58ObCSbzGaedLJh62skTQMefAOhmcqoWf3yPSqYbnu+SKx5YBjobQZB3rQJ81rQXTiXGJFdmm5TsSzam++uM+rw9ZKADI2fQSOA37GFe/NtL/66zkH+31zpDVbyBXRTotZbINltJONclaZnpEl8NoPdsaMR5KtCLvMJ7aq/CRpZ5btTuoYBCwRfRz7RF8k8GjtOtClC0ByoC+B5JfAUamtF4uhde9lVA8eTPs9rArFxGDvHlGs5U92o9rFOVDfh2C0gi32awOn6cfoBea3GCz5cIaJ6B9NbeeUuXnT66eX4PAP0STnm8dk8rcADoi90QgaS0af2ROZ3r700J2vM1gRfK+DRYKZiVF6t0Tw7IGfFNORW9ZQBGv+J6ZQCdAmLtPQNBI2pL2VICaPZu51wuCAAYOXvazIoAs4Q7oZUzhuJFGDYIPvtFmaVYVYJNIMR0NM/9XAPQ0Uj35L6nY2B+xqxYMAXpWonvrTRlLQsQcK/1yDJTHFJoKEet2Vqk4cxot66VNjdbs1fJQJ9KH6Wp/mPmHDnWOKPks59nJHylpOp9AxxhBNtbdGq/KdSUo9kHbdnbMWNmOt6sufcyBgw0VpQjPnsA6N+fjANA/4FDrEXWzyyfynXVe2nymMm7GFf1kUTT39IFNKmdiJmeA0Sn65D71oXjhEMnx9Q9KolwJirhLgudQTr1Eg4OmTwcHN9aCfdK6tMT7EcBDWZGLlCYjOMYjL+ieYZ7/fDsTxVrtkbZT5pfA9DJkso/updzegTdEj+vHHOlhHOSZthPAF2GTtntZvKk6PdZDnXtfM6Mx+hC3AAAIABJREFUHuuChhvnSnruBUC37rMU/ZZSi6/Mq6bTFo9GV8YzM8cOAP0HCtoDgI6/VKKa8/Mcf1nS/ewVXDYNPQEf/GoAvRZwOWFzNJr5Fpat06atN6t8BWbQmWU1Vj6Tvpz8pJeTBT/+8Y8/HLpTB9oKoFuzyqLjoVNXmsGxc53Jo0sBdGdvlkAtgC5QadoS09G6d54379t6RcMzY752bcnSpWyadhobqOzOegDX+13gXAD6PUq412ZvZqADAD2TTEc+hDLQk+nvDqCjS/pXINIsfctGDZByVmYgI79LJfvtZyWlnftzFx5cWV1gzSyd7LO/ugf6DH6vCmB8QEJDZdYD7fikBGNMu4xeGGhe67cSLCaIUi9ovlZ03/pbl3ipmV2C9/BFVJWpNo7pFGSKM1ZQ0jV68Va+Y43iZfg731SJHnx1MzipRBgzW6dAAPbWMjFh6/f3ujU7ueqa5lrp0cGWgaoTQOf/nQDhKQBdkA/5YT+NWzLQ81HNFhbsomSBe80eMk/5Nlsz0qvLRDfvPQPd+a/Cqp8rr+1MzQuto3ky33kCfOLNfMjzcn6qemAtpnw6R1P1Pa8iZNnKZnrZXgB09+8eSyIzxz/Rimet5RhbtCqsZjpO+hGadeE/gfKAeX632ljiYwIR8q/jSSWKma197XPQ/leUKp/8mU44+WQBSZ4DQO1Z0Ja/z0qx8IFoyTrFH/CKZJ2ZDyefMJ5ckIbPq+2t2VpEL2i2AAZ8+5x+egDol3L74/V7WYEDQF/sBCZaGRVz/aYJpb33IMRE631BqZvCc6k4zSisqfDO0kI5QJ9NrK8MoDOKCGGDcC9ajlGWopmyKaLQIGiK0iLcZ8RtQqzS+AVzEFz1WvIdrgBlEb+V46UIT6N+7uUagO4euifK66SX+RmMokq4lKHMGLi2pP5SGRSNTGCbKZqVRiOM67VCcM+sjnP0WrlAZzzQOGXTM7wKgD57AnmWSvFRRDzjqazwDJTl7LUBtkUtzh451nYqQSlfjNWpYE1QbFa+wI/mYDQWpczwrfwmR8MBoH9PuQeA/sMJXuuBXlYug7oSeOZlH6rpFMZvK095jyCfZ8vGW77PGcvgNOOl9UF/Rg90IHo90Iv4rgf6H/3RH31zADoZLrAOOGIvJt8ly+tXiH7tnYHP6r3WwI/JwlOBI1toZQ1ApwOks5AB54LoOCcymgNWykohX04B6IIKC9LwDORvAYV+33JNBywdpQBR8zmn6V4AdHuZnojHzXY8W5791V4zs4foDgV7oqtnXQeA/sNK7wFAx184hANDzvGXJX3MTD5nKP3X+78aQMfvljpvZebpy8vMyNnyoJ8nz2QLCzbCLw26dZmW7CzgOVlAp57lzSdvXMtAx7sDouhTM9BlZjcBy1pn+3EpgE5uxe/IvTJUy8ycNss5e/VZfOKS75nVEOb77OVsK4TPJUtPBQ0tMzD1AK4HOp3WHglwBKDfqwc6e7GKhYI08ie4F4GmAAI2cWfU/O4AOnqkk6WXAQrKEmcfFxBuHfjK+FfM/CABLMCH7Nq1pJv0P98FDJoVBe3zVwPoM+HAc5Tpaa7Mc6BMfinPPSsRptfVt3nZEqgzMxNF+GRmFQA/l9GPP9UvnJ5YQH/6Z787YyWsTP/VJWd7y2uX+iT7Jj+G/U2Hx1v9Hg90ngs6tTYytg3g6DXXmp08A1WrUmKegTwzeM3P7MGZSBV/Io/KQA9A9yx8OfT3WktdW8K9ACJBRPx+lW23l1XjWOr3aLP2mOiwpAzznnugW9N6lqs+xseJ9g372eV19qtgQ37Wuc5T1s8S5LWcnbL1FG3lW3Z2raPqYHQOc1V9nC/7W7lvfryvuJYtNtjOZBew395Xth1vqL2rc4ZmqqpXQph1c34F7wQ+42vxHrKx84qWgM21NHJO8TZD4NQ5//hco3sDxdOemX7gWYWA/PIMJfXhs+in0TOY8aoCPPFZdFNVtGkvVJkF7fIjTZwJnVqPeHPfI6Bh+uimfX7vdfkKujy+89tcgQNAX+w7IVKpCjNmVLTlLBv9LuSC8c9ehRza+noYy7LoMdPKwaRUzQjqe6xL5cqtPQV9ljalrM1yobMM+j2+u8+YSsk06GfW06nvE3DhngliUbRF81GOCF/37p4rx2PeWrapsp+EIIE/AUeKbYAmxaG+P4ztWep43vMagG5Py44o2nOuSZ9DMOb4nkrFtdmd0yFB8FfKC9AzDSkKkQAP32/9ZhDIOTqwbvWGoVCUzW8drNmrAOjRQZG3lXg0U6AvBdDnuqCjlEYzZTOjixE4DeBllnnOhdkfrYCeAAKKP7DMQCM5Gym/B4D+PeUeAPoPJ/icY4DhlKJuLnvVPDNYp2HjZzwjPrUVqLunXPnKzwLaFYxU5DsjSGAS47AMJ/w8MNLa3nr5zt/85jcfQ0WWKUc4OPCCU/rG/N536YE+daYMRwFwnAA5gThQyrThuKBvJfvwyQmgo/cyb85lXa/t3xqA7vMygPHqc21cODRn/92chmhoOmFnBjo6CEQ1k705pK+tfDTBqIz/dFZr0N8qq9mzC+xAm9a2Hm6eW2Q+p6aZLlSQmOcAcBhArekwBjrk3LJ35670RLpiffzoJnsP0r2WF8wenOhi0tW1n3np+z4D0NGte6Ojs4MMe/8VFx0gx6AZgEBPraxz/XeBarOy1bI89Ll7XwPQp1Mte6WqJJeuxSy5ic/heWUuuu9sB7bmljKYZfzVKouDkG1lOJ9fDaBfuj6nXl91LHYwHVzlFroxPmWNyhi3JwB0mYIFSvu8pZ22BqCTH/E8+tB0oE7H6OxRbO0vBdC9p6wlM/srWyxH/z3Wbi+fsfSrzPKmHMnLK71A6efanFjz9pp8rXKS+dYMdGten2/z7PXt3gPPyOUyfs3vDKAXTD5bBpZAU+sEZ5PNao2AhIAkM3lW9uOp/T1Fl/xbBS1Y/wIazM8E0KdOWlZjsjL7nK5UFqN5trm0NvEK9IEvsbHy05WBjr985j+zTjOBxhkooMGMJxaQGbhXpml8zGwPgOgG39DUXSdYfCu/mBVH6I98xni1TGo8LhAPn50Bsu4rnZm8FQBF/6VvXnN/a3ZyfaDNJZ347iUPmd/rvgML80+iDXsD3K5Khv3uOQLQ2XSX6E0zUGsC6HSe2v3hgwXy2O+ZPT9bEJJ1BXNYE7r43nqgz+el2wVYO1Odt9rFdjarZGC98ZkqkK0lSG2lbefJ+SaP2Z6/+tWvPuwhc+1a9gKgLyv8SHKsyit/bjaedZp6LBvNGTRmNTV8q8ofZr6KqvTRveI11n8GTKHFAg+3VtG6N1BsLaIXe5cezA/sOdBTFTzSre0nme58mukl6XL8u+euAjPYJWEycBl+OOetYd0r2+6c+h5DQA4+Ef+Z5/fe67KV7o/XHStw6wocAPpiBQmuyjaZKYf1Jtp7D/RriIHSNJ1blCAGgUHYdC0jLQmWLf1VrrknwjwQj5FR1rGZMlfkZiVD/b7mrLzmHryn8kGET1GvlVQ995nT0cDR2r0zUmU+ElpmCiowhwDbWia3zGPrTpEtK0G0IKcURdKwFjnYGGIzEn46V9YAdMBJWWTLzIT57IRi0b8zw56gvOZCV5Vgcn8CECiZQB5nkaA2W7siAikyleta65/qc4s0rHxaZx0NvQqAPh3B9tv6NCg4M6BlGRl5yoBNEfNeozJtZiBKhmiZjmZ/n8EOaz9PR1yRzTIc0MiRgf7/npIDQP9hTc45BjhTMoic/9oM4AuM7XnNM4DmAu62Gj7X8LE9vsdackoYDCtOu0rDcnJxfHA40AFu7ck3nXIMu7/927/9MMjJrFktxPf9/u///sdY9nOba/guAHpBRmaOyGQ4/j0DktAo3QA90zurvkImcprgn+ZK1ZHBS7rfQoNrADq5n0zkTDvXw4wsyNFfDzXv9fMM9joFoJe1FYDOSXEtgD4dgDmEyEdyv4oHswoN2eMMyBoyOCGeBaDb+3ofctJX3tg9vONFP6uUKD2Roxj4wMn1rGsNQKfjV4LXmUpXX5bIfNa9VqqynpjsoDIAyb1HAegCVacePzP8rpGXeFd0bqZ3Z09b7/gYvfBcoO9c80CudFU8BW+kDzjPrwygJzOXAeQBehyW+CrHpOcEUNXz0/q5TgU5rwHo7J7sffueL4AdFc80o0O8kpzCoy4F0CuNXRlQzuroYO+t8a458/kMKltalimed67qhv1ny//yl7/8GGREgeHOimCJxtY2J+funZ1ND/QdZmeoPqnOIUCPboYPpi+jj3P2dXoEMMMzzEAZ7//TP/3Tj57Kgj3O+SOuWed7vGdm2qFt999z+D37tUBzz0qPmK1q6EfOoMHGOHUOl/e6BwA9wDxfnjMZGEInKZt3GVhfRSSz95INeBNfFvlZcsOsSBRA89na4OO1vuDXmlUI/d53+94C+n129mBBpZUWnqXd6aSzZeVn9/IZfZ0LRAHsuT96Dv5qTQK1AFvWPZ8VOhKsx/5y3vq7eev9rdnJM7i1MuDs5VP2Qt9XyXCvn8AaOtCf3BBAmt5UFalaTNDnt16zJYvAA+B8FThqI1nQZaXuK8PtO9BrFQrwsxLezHsD0AsArEojmQ5AN/CDMu4936nMcrwHHy6Yig04E+C20svcm1cC0CcOUb/29D++93gXHjIrkpWZjhdY42zFgkJqrwB3UCmCzmSPqurq/bUHc6Z9dhnVy4qH5+j+3kDx3Dfnf+Ik7r/AAGs2z9EMcMIbZmb+mr4QzTpXJW3habVZNbNbkiV4SPopHtg9mI8M9K3c8XjdnlfgANAXu+PwYxCVdq43BsZAaX63iyCZjlGC4VSpMesyI7XKKMVU/e+eVyV5KMox66KrCMBluSa/T7D/HvcyAwsYjYTMsof8qe9xn5wNHFGcOwG0BDPlkqJs7p5PRYKeu/+ZVUWRmpHSHOsJf59ZFQHfdS5DZQ1AF1FdpBoDeGYmzPtjOOU8n71QrjXwPVeBAJRiWSuieilJE4gFnldmzlpWInSt35XPLsuPgjFLtTFwXglAd+bwI4rfb3/72w8F3DyrZKDh2Q5g/tz/zEsjevb0omwWUZgzx1yrgT5nOj/RSn15KyvZ/jDcMoLQCCXYPR890H84VQeA/sNanHMM4AdlHqAp/GotszzDEs3Fp67J2L2HbPmqz6jqhkhtvHW2qrF+ZR0BjXLSXytXp1OSsfU3f/M3H2PZ+5qjtiy6tZYx7wKgzxJ7jE882xAoNkstWouyV/BHMtCgU1R151Qlm0sdKGsAumBFjhqVCcja2b930rC/58TJAZSsKGCAsb8GoHMcVh7wFgA9EGm20iEjyySYss1eAHSqcuN/zwLQnYmqPziPBfa513e86APRBH4dr3lmKcg1AB2/So9Ff2VerwX1PHKf0OvMIqHbo2l6EvvsUQA6uTr1+BkYc428dP4rS2rGb7Id6e31WUUP5wJ05jrbwypILANgnJ1XB9DRoX3GKwOb6wdsLhNsVjNDq+j0HO9fA9ABflVb8BnOaf2DZ/swukI2Brv8UgDdnhewB4TnbA0ke1cAvcBjsyws8o2+sybfALe//vWvP4IN6WjZVz6DTS/Q8A/+4A8+AMtbLrIun4qZv6IgPTQQoOdc1mPa/I4AeoEiJSaUQWy2/gUDOpuVwsV7JjALICgYqP39TBfbC4A+W65V9XFZmp1+kl+maof5Y9DisoVPQRdAptZvCQqugTXxeN+5LB1fJnctjchKezPPW99JfvGHFWDtvubrtlZsOXevdMjJq7Vq9LuZvgMUd5bw69k+Cx31jOQ5HZuujYYKujFvvb81O7kKEmw6+u0sPT2fa9Jr6xfg2OvshwoZAnzYc9Y9fYENmb2gEtOWK99TwcP1QAego8XKw9s3sorfz5i6CL2idSczBaQa3o/f7ikD3ZmZJeb5cPPfeY6CHWa1Bvvif50DZ6pqcfhzOpq92kovc29eCUBfViDiw64axqxwY/9nIMoMMpgtHXxeCVtVywzz8Z74mrMzS5+jeX5RYy1pa67zvQH0etbjx3CSWam3Sh14u3stqKmkvfghXrilBdxs1+mzqyLFLqmdhxlPzpblPxDAUmDQtCsmnd57XbbwneM1xwrcYwUOAP3EKk5mscysvMei7+0zpuI0gcjJ5Iq0rB8UJlr26L1LsGH6ZcFixpUuxGgx/EotBmhTOraWzdq69p49Z7CZIC3ieC1jnCJXpD5FOqFOYWb4NtxzPXxnNOWW+ysLoz5dsgg524rCtBYZ2oRXyrB57ukagE7xVFqXow4wda7H+Cy7uARrtzzL8jXWiQOJIKYM1//PM04BTHEsCtO+bCl7RXGtDxVhX396wITPeBUAfQLe1otBw5gxl8HWelSGfwLcs5zZcs96X+VwU0Ln/s8slQDyHG9mSuU0UlM0zfVxEoXoO/CRFMCjhPv3p+EA0H/gCmuOgVmyj1ENjCk6uE9YOrGWQSXX8KhXfY+zVs9LTij8rxKSDKt6wwNmM7SuBTNnsBPHEYeIrAVO+DI98QJO5cnHz63tuwDo+HPR7uRb5XkB6DMwkJOrEph4vPK9BiAj8MJ8KnP7M8ftXOM1AJ1jT9aYoWTguR67Pm8GZE1ZHHC9BqB7jgmg36OaEDqv2gLn0+wxPu/JOaA7Ga5nAegAC3tuP313YJK9fseLDp0Tyxp35rc6Wu+xJmsAOpuvKlPsi3R9Z+ArLjRaz2lzZUnRx6wwde8S7vTsUzp9+uCla1EgVTb1tKc5JGWmGvjLuQCd+Z3eT45V/lvlCDwUb2Q3vCqA3rp4VryLM9SotDMaMMiESomS08mMtUC3NQCdHVUwBjuvM0qPnxVRlBbPxvB5lwLofAVV+jDP/qLv2BqPvTWBja2BgmxR9GzUlgAvsC+AIDa5WbDdJXJ+eW75WGZgRqAf/wU7DUBjoLVzvYdP6RGvmIG+lAuCFwxVk/gcqgTkTOSboI/OljGAz1P+iDV+uQcA3bPTjfLl0UkL7Cubl/4UWF0bG/RXtSHgEvsLwImH1MIHCEhnnD6GLfJjygjfl4/A7P7oTgb9rkQn9zflFv8DP12lv90b+xD/nK2/1hIuPrvX/HB0uEatVviXrIOgF2eWfhvIK8GG7y2Q1zoJJBNIjE8UmOHet97fFjtZtZHWYa0Shueeazn5jD2ompjZ/uTfodd5DrLcedhyWcP0cZ8FQGcn8mXx1VW2vapA2agTQPe6qmeg3VkqH//aE4BOD5olr9ngZCsQ3dqy+5wh9vf0VaCrAuqsd0Fv1jnQHZ/eCubOvXklAN19T/5gLas4YI3or/ziztoMtPSecz7i+XmzGq/gDefEmREAM+3ugoH6zC20fm+guEodeB9ZwlfewNfpDGgFfxbgVSn1Kc+rcrHlOaqQhIbpD7UQnYF4sy0q/04yEZ1OP/ABoG+hmOM1e1+BA0Df+w7t5P6Wpe0JriJS713aniLFqCYgOEqqCEBZrifzNE79fGtE9nKZMfgYPsdaPYE+61lOOa7vOaO0fuic5hwVgdKE2JbIr3PbL/pMxHhDRlOlrqxHfVIB6BkSywjFNQDd+yq7xlEzMxPuTZKzhBOjghC2bp4phYiTuazIFALOV4OTMyV/zamAljh/KNy+Yzp0Xg1AD6DyTJwWnsXszExFcQmcL52j57LUe910agbGz7mfl9Ges+rBzE6crRCmM9TZdv8Njosip529yiddW/KVg/XP//zPv/vFL37xEbFa8ArHo6CWAk6urZxwzzNxAOg/rOY5xwBDuQzd6KNyeedKZN5zj17xs2qNgv8x5pQPr3+Ys9YZ42QqSwFfvOaaGb8M/zLQ8alZUhD/LtsJXz93vTqAnvEpYjvHmXUpiMHPs7QaZ1etaoBmBRdx1FVWzjwz2+xVWb5bg/LWAHTBEz/5yU8+BufeGoB+bt/WAHQ0R3ZPAP2zDL2ttEhfmOWvpzOl6i1m+1FmB1n2LACds6fMJc6PAka/hRLu6Ardcuqg+WddawA6G6azQ3+uVx9n+1dcaDOwxszWclYNTuVbM9DZb4EPzkqtkpyZZ12c4gUUy1SZwZ7n9Hh7OAF0Mky/TsPzvCqAHohlf+sxidfX97eAATLaWhlkNPDFWAvqXgPQ8ds//uM//gAZ2HnnAHTyp7K95NelADp7lc4G+DKz6QsKedcM9FlRBsBYWwiO+XOXPQ9QYc9H6+wxe9S5D1xj310DpOc/CCzNf+A72UZVBUJnlao1nwP0XrmEewkblSkH4jXYh/WCZrtWwQ5o0Zm0R/Y2sIDetsVfsgcAvQzMAgwL7CMPAOi1lrG/M3AeLcR76HDpTXTQEh3Q6DIJp4pz9LF8GAWvLRNKqo4XbzTz29Tbd7YJsC/1pzdXBa/kl5IjgGHXANTzvE4AiW6eDm+ulaJ1o+fUngp9dN/kbW1NBBejlaop0oumn2sCXGty+Vl2sv0rmJfMtY8FkqD7/I7kyhafXEEItWQBJAPmZbiT59lAgu3qp2yeZbPJt1oYkpfolgw17wVAz/6biWj8r/ybVYJzHtKLyeLpq2MrFCTgdSULkCvZivGdLclErwygz3svIN05pJd0rpy1eFcVyLL7rJ8rUL3KR3hGfkuym5+irHO6avxOYMzWwJZ5r/cG0Mnw7EZnZVYURDvxYfqGoAwDn57VOa6pWDCDYvFaz2Wg5/zrfEz5J9h5E0NYViK597o8y345vudYgQNAP2hg0wpQcGbJa4pipTow8nte9c1MIc5QMVMoKyk952vKC67dM8FCAADmzRSWCdieey8DpGhUSk8Z++49A5jDgjDu/q+JGlw6JCoPRYHIAKbMZgBnNEzBvwcAvQjUItrcfyXwGfOB6QxWhmzGbACPOSfnZ46EdwLQi5pEB2XQmSno03A5V7Z9Ktnnfp4KfEB8fzv1e9UrMl6XZdxnNrvzWjkrxrn9ZQRVvcGZ47yg/DHKZ2TuNbzmANC/X7UMuCJFrXf8Ct/NMONomCWrtgJy1+zNHhwD977vPX4eGV7/QMZmjlozwCgji7FTuTw0cM3luwJ8yEFlSQ1ZdTnfOZg4lirnvJbt/soAes4TM8O+zK8yCio7WHYFZx+exzFpTQANgCLR5Rybsyy6fbJ+HEWMY3K+splb9u1dAXQ6RA4FjrSCPT1vAXuBcfXipY89C0Dn8KjXHtqufOC9dektNPCM10zdoDZMHMXXtoi45p7XAHT8it5CR+GcrYLOVwXUTd2I3lqZSXqy7KRbAXSOtzKh6AIydpyZKjFcs76XvoccYJ9wtnMczxLu5z7rXQH02pXhC/ZgVjGbOrx1Etxs3TjMA2nxrnPXHgB0MqssenMV7PDje1ewu5QOH/F6ezarcpHj9R8+1Xu4e7DvBUSz6QNsrd8MwCfjqwp2jTMfvytoht1FLylzkz0tc1ZwixZwW0pevzKAXmU654RPRBWAWscBTvh9AJzkVvvhnM4KIYJ3a9HHVg2kWJMfewHQpz7Jx6cqlecnF5xN/8d3Z6u+qkAuZ36tcz2Z879YZ/7DGVxJD6gll++ZvpzuwTz5ZJnxBZqlx9Gneo9799l0ZHton2YA6jUAEhmcPuk5Jr2Q01X4I6cFVcjIBiLN0uISX+LxtQ5ia6EdoGh+Lmu5JYP/WQC6cy64hM1o9r21AGCzSBDCO8ioWaHhGnnus6efrwBv8/T3vgqAXrBKgb3mekmbyfCC49DL9LE5l4LP0RrdrbOCxugE6NrsM3rfZ/7Q9uTVMtAnLWU3kWfOf/24BUbHD2qXUJAGnpD/1BpVHctM1gU8k4NAdPwDn5sBcdfwjXsDxZ6jZ0IT/AgNukGJc3hyrRD4eeLPaGUrjcw1X1YIyY6YbcisuXuogoTvn21g5/fee10eoc8dn3mswKkVOAD0gy42rYBIw/pwmimDKa7+d8+rCKciVCsbxfGJ8U5Hy8ywvec9EJCVqDJTwOtTRCicuwDold8LQGeUUTwB54aSqIRaJeKvMYApDgHNZoKzfuuUgHoLUshmydw9Auj1nDGLyKy0OkdSUYRoIWebmfOtTMatTs53AdDRXqDM0qHY32dJnuXP0e5UYk79PIH4tc87BcCvZbr3P+e60nEUrtk/jHLnjFBcAUm3lpQ+APTvd/0A0O8pJV7rs3L8lGlTJoGZjKtPFgAdiAvQ9fM1FweTM82omqXKOY2c5QZHQdkha5lZrw6gZ3RynM2sc3oUBxDZVNlUM55XqUlOw0rtWz/OgcrWyeCt96YACO8zGMpbrncF0IEC2gUIOuCcypmCLme55Ok8dgaeBaA7i2V94ckT1N+yb6/2mqkjFARLxt878HVtXdYAdOcvh+8E+6/Rze+1N7OE9myJATi9FUAvKJks4HSs/RNn1rMu+nslMvGuGZx57h7eFUAHptkDwT7suCqLsYGApQVAA/OAEwY7dDolz63ZHgB0PDc7D9+LtuN7z6K5Z33PrOyFriuniufhf+cuGeFkPR8CvamgA3LamQdOmdlFl/Zgnd9pL2YLM+B5ugjAoLLHAMAtDvdXBtABAPXRFbRfoogZmJnfx5rn88IzAyv4eQCe9Xulk22pYLIHAB1NTN2DflllKrIg/kJOo4uC2s2BS/Sm2e4wAHkpO+mxJXrgdek/ZuBxAKnPnfoCnp9PMLCW/wvNBdrYw8Azs9/T+erFW6CWey245RoAydkB3hvOjIAXPlEAp7PNb0F3B/7Gqz3bLN3tjFdu2edU9p7u7j3u1cy3lb9z7V6fCaDXVtHMFikLFqiLb/BxOjNb5Dnaaw/N1rFqW3QU9mfDGevnVwLQJ+CIZj2j/TfXygTN4hkqf0h8EhA9z5HXVxUDzRXU5D0Cdwxr7u9V8tkK8r4ygI43xL+yqQren7xhtoHAOyaAXpKcs1YAOp3L30tyIwPPAcBbdYp7A8WeodZInn0GKM52mT1H9taWQNXPnmkmBZT8NqsO+pvvUbXFsH7pREs+du91+ezej/8fK3Dy+741AAAgAElEQVSvFTgA9Hut5Jt/DqHEqKtvI4FPIaYUvmsJtqLRzMCEogPXenTO3pYMK1G8BgFOsWT8UjLLQCfUrs1A52TxfeYiGWcJtr1moKe8UH44UqIjcwA6hZGiWIAE5aZSv2YGx6U95N8JQJ/sZgIC/X1ZPmsqW0Vgeq2/U7S3OOLuzeKKoGSQOh+VODMzkHIcMhLKWr22PPdXAehzb6YjYLln01ii4OOrzgPnJ8NJaTOzNQF0GoxJUccAyK1A5wGg35uKX+fzZsAKR6CM8Mrf5iBzvuqzyogX2R6wdImzyedzrhjkYE45wV6VKgeacFA21kDfVwXQK1HoTBtlmHG6cSKWpW+N6x8oY8Va5CTx7GR8JXBnxREgStUCrCdwDQjMmbXFUH5XAN16lRk0y/nRASYfnpUS6BjPAtA/A3oDTHMcn5Lxe+M80+m9DKDbw72mb+KDnL4ctTKpzLf2YfbZtZ2aVQ7sG6d62SucSbdeznzBNoJntgBcy++cJcPpGvQM+jZn/rMuzsp0GfrdpJl3B9CrvFUADx4FXALKseXweLacfSmLxyzgrEolAs62yOQ9AOjPoqlX/x77X9syelPALluAPQ9gMex9QRWznPHa809ZQg4CwOpZzp8T4OAsBqDjM7M91zl6ezUAfa4FHbVkBEHc1ryAIrZV/amteW0HvKey0WbZt5WYpt/WN13lgXMllfcCoE/dYlZQ9IwB4+RW4Ll1qI8uP4z/bSnXjcZmj+IpL2tNATROFsyg/VN0DaRZBoJV1Sefkv1yTgrSBcJeA4RNenFOqiyJTmblPMB5Mg0d+F50QTf3vJWw599i0wvy9FndE59WoLuZn7C2dwXenDqDzwLQZ+CNAJwAYLSCLi7lG+SfYOCCgvmY2YoGe4n9aVQRj34u2GJWxNt7BrpnzP6zT55NsIW56lNomc0WfxdAkU/IbF3QC30VzQWc4v0TQC9Tmu1Y+f/PZOIrA+in/KDOajq+IJqSsKoasQTQZ6VZwUBlblvbWQXgs3X87P+PBIrRQwE6eB+e0bNsrWLx2f1v+f/07Xv9Ft8Ru6NqOILW8hvh5QJGOxPO/WwHuuV+jtccK/DIFTgA9Eeu7ht9NgGfMce4J5gog8Y7lmCjpE7HlIy5ykiv9UWcvWoYw5Qdg6JUPyQzY6RSMddk4XCAZcBxytuTev+4v3oLApsDms0zKvGrSrjPTCAKeZkXZV8U2e1/ZSFTzhkjZSxSDtqfrQEI7wygB4afyyrPwRtgM6POKdqBNfdw8G5le9OwsDeV6zczkKoAgQaKfmcgXHN9FYA+I2RntuOSZ3re6NnrDgD9+11+lmPgGpp6tffM3n3oy5n4+7//+48Zndb/i5OiiHbO+i29aZdrwVhM9iUTOc/weDy8QabWw01wyLnrVQF0Z7lsFTNgl7FoMBRzTi8dZ9ai0nJ4o3Uz6GAzQwqP5KQ1rKNghJxNZaitlWp7VwCdDAFAGda5UnfmWRIUndYvkez8agA9YG0Z1V/G5p55Dt0SPecMrsTwsufdVz1DQYR4Hd0SaFLpcut9y4WmOqPoyeeXkcEhV3lWwMqtF32Ic97grJ+tcrYAqr7fvZXNh7/M8ou33t/W99M1ATEGm+Vchsr8vHfJQCeLq9BiBppHi3iXADTyAr+aravwp3jUmh061+wA0LdS5Ne/js40S7FW7peTGagiqNGMjyT32W5brlrjOfvOewCeGbgQKMPXwX/ATwHEqyLHWr/1VwPQq2poLegA6WT0M2vT2QxAF9QoOzifl7M5KzLi8QJc7AteTwcz6LczkHHy5z0B6PkPrEV+PsBTbU3oogEynnUml+S/+kz29LzAQLbAbM0oEAxQIliBTNsCvOQ/SLdr36ZvEl3Sf6t45cxcU7Vy0gtgh01TxbwZcOF7AL4CAsjn+LWggEBUcncmijjzAevkG9vIZ5iBqu4Z7bERzgVjPMtOzu9Y+Xn3XjABvQTPwDvKni9w8Fw2tPM3/T7WpbOIJquuJQihQDJrMqt47B1Ar2IBmY6Pz17V2d1oFN1XxcLzzhL4s7IpX2+tJNAUOql3Ov6D1ozoxTqunc13AdDjYQW7VN2yYNFZ8Wv6S2f1jHwg5uyW9mGLjF17zSMB9Py78RH3nv3fc3wWkHTr8831n5/12feSpbWzY6/n+zTjoXxQgHTnvsoha1V87vEcx2ccK7BlBQ4AfcsqHa/5MK6KvjXXk6/yk++2RJh+jkAzo4HDwljrNyeLQKYYQ4ySnROXwsMIE9FtphRTOMtEv2T9ymqrFKxoVs67SrjIIqzEo+/jqEox2AOAPg0fxs4EBCgZFGKDsJw9kOrRay5zP2Noy/q9K4Des8/y7cv1cH7rf2zu3Pq7tayXGeDmM0N4y1pveU2AHl5C2Z09wgL1K6tUxPsayLb2nV8BoOewz/hmOKfU1+u2PfOcBdT42wGgf7+bz3IMbKHXV3/NrEJRBqaqBkB0DtSyXhnhZTtx1gbQXAKEkXuMfoMcBBCQjcBMn2lwFtTrm4NozRH8igB6YGjZTGZON2vCMU4eBSB5fs6iBn5Q4AJeMXvX1yPV7DuS79aSocng5ICbDs9zDqx3BdDRd6CgZ4wHV/Wk3nn0NA5dTi28+asB9MDd6fzJ8ePe93zRxXJGCQY7p3d+1TPMUprWMiekmS5yy1WFLnRkoL0c+862Ush0cefz1muWZ3TGrwEECuwLVKObZNPden9b34+/RSPoZksW4zsA6GVIpe+ayYUqjABoAjPJXKCpFmJmtHSp3XgA6Fsp8utfhxYKhKc3CZIHKAHpAuaAc2xgQK2xNZBiWYFI5Y3KAqO3zqLPrBoOutvSy/jVAPTZQoVeVtYrYHA+L34d7w4E9V72mWxQGcRmV4kKAhnTb4Fb5zL49wKgT/8BOyC9qTK8ZcIm22dgnGdbC6yYJwpQWtlyMnJmh0r0UKFRBjOfz9ZgqvhkPqXkWMFr/k7OzJ70W8D5JSeY5aE9R20WAL6zNLuzWQZ5pfzp+PwW3avZ2eb38n62EVrg+7L26aBmn1EAlc85dxafZSfTEbLrzGw6tp5nsMZ8m84L+q91pPlcKxzrOttPzv7g6E0gN9rAh2rZaJ5JM3sH0O3NDIAm5/MRW7PabqH7KiWoKDiBR/y/gE9rXhUyusKkF7QyK7ptofV3A9Cd3XSsafc5d36nQ85rBojl88fXJnB+D5/oIwH0ZUWjU22o7vEMWzSkfJq99rPvJQcE4Rj4IBlUcBXQPD2Hj9q+FKS95V6O1xwr8MgVOAD0C1Z3OqAx4+mQueBjvuSlUyGdpWG29klx07MP3yz7tGSYX/KAd/7SJdOfa7YmECg6nCFFp1KUKYiUPIABJ4hZNGWKU8DBZ4KmyDr7QMAoA5QzneAp0w04v+xhlvEzv+OZGejzrMxevMtI7loCcD4yGCpXWDQugbqMQN269e8OoK+tA8Vx9shhCKVcor+i59Gk6zNa3Lrma6+bGbEAgwInOJFm2VNO4ioRCGS55loC6EXQozFR06Lfzacy8Nf42/xfPy8d9WUToukyGDzvdBgzsAsSwGu+EkCvL2mKayXTtvD55WvmmmTYLP829zM5Fb99lmPgGpp61fdYfw7PmYEE2C6Dg/yoWgpnUH2sKtV4jjfM0tizFCSDPwcR+udkaeA3aJ+TZa0U6SsB6MtM1+lw4myqVQX6cbY4QDhPcpCbZ1UafDJwC1+Yjm/rUiapKh0FJ3DE5HDCV6ZDYO7f3gB0+lEtcq7hu/GYJRiXMyrarxILh+6vfvWrj3YGghT2AKDXu7NMqhwKt2ZJP5pfJbMrOVqJYfMldsaj7/MRn4+voaGGsqSVbEVTf/Znf/bd//yf//MjO+vVrlPy2t9OnbFHP9srA+hTLuDnnOBle1ZCmqzA0wPj8O4APLOzFCB3DpRY7sErAOhTZ17+/GiauuXzZ0bo8udrPlcwT72c+Q3Y+Ab6qFKPWXYzPZ2uQO6fy0xNHprRXLLFdwSe0yfoXvW1Bt4EAsps3HK9EoCeDlBfXOAfENwQsFCAihmA3lrQS6rcJkBP4Km1M1vXABq2dPotfeZUIJn92huA3j5P395n2YNbaKPXCFSov7Xs/dn7WsAG+fjzn//8ox3ZFgD9ku++5rVT7gXooBn0Qm8UPIFeJr+ifws+Nuj0ZYEubZtZaYKPsKF6TeeQ/u78CaotA/MUgGStnmUn00FrF2meto3Aitpcul9VIxuAyWl3tGZ8IgIJBLKak4nWh9+n8s0+d+qTU/btEUCftjBdMPCbX9i6FXSAp8w+7/0sG31ey8AqgReCfXxWQdjRSwF3/KQzCeycX++dAPQp7yZe0bNPOXmvzPKtvOWRAPraPexdt+ILLZi55MyqdZDBfET4SMHCJRZsXffjdccKPGoFDgD9gpVlJAD8CETOtjJDHPZlVNMFH/uUl5aBTJlnnJdNjSltvVIK3h08n+sxnURbovkYRUUbznLuHCVFkpop1wFUhMSWfqWz5xOBIwNd9pSZQZcjXSZaJdwZf5XhWvbEeSaATkmbIACF0Fq5h1kOy9pXyhqQUw8kayYCLSB1q/No7uW3DKAX6Vt5QIbgVFIqGybi+ZyivZVPbH1d2YD4KPoFtDXQQDyKYVD5LorUNdcE0BlpMjzxQt9RYAvj1/eeAsKXSujkhSnqMxp+Zp1XLrX1Nvub76pMM2OnMnP+9hUAunuu9KAo5hnZjHcs1yVjZSkPpvGYU6lMt8rYz2j86A1/rdpHxjI6JXPxO3yC0wLwK4K78njmnInoGL0c1/oKMFrqO2Umsxh4hrMh4p/jhgMnA8bZOwfEzhYR+Kz9qRSfzy5whDwFBDTwdMEsvnP2tVve/SsA6J2P6ahGuwXUcaJwXEfPnhndGs6b81//xFmibLY8cR4qAWh9Zw9CfKM2M3SL2TuXnhfPm3rAVwLolaA1C5Tj+DH8vuQpk//GX+IhZdNW5tycPpXuU+k3fw88N+8NQHfv9fE0szUKjHRm93yRZxN8KEDUvLXNzp6fb+3e3hVAn3I68Kjg8ZnlMvuXPzL48tUA9KkzJRfouvwHnOj1Oi/7Bj+3fpVhZctlA9Ft6Kw5xbcGpewdQJ+VqMogrULIlqDNr+QZM7s4XR4fXNNl1u53Vk4BjpQZDVxiq+CvZnp6PbfZDvw72RPz8yeIUO9mtAagAsBUihkIkz7NBozmZLpvuV4BQJ92Cdla1pt1tg5AKX4aOli6WIEKdDRrhB7TdctC5oOZCQz8a5VV9v5KcJODaKTgYD4Qn2H4/vRvs8zbn/zkJx8DqFbWnbMCbARcmssAxkvoeFWO4ve5NoBteebuxc9fCUC3Btmq6WTtj7Uuixi9lN1uFrjKn1CbBftdBa95jtDf/Dx7afjs6Regx5dVTJ9nLxmCjqfPUADHM+zkWh64d+fHmamCk3Uq+9k9zwD86B4tWdsqBCztGWciMI0dPwH0AjPNU/btEUCfARfWqsx6/jc6fYO9ho+jG7y2BCFBFPOiL9Qrns5Q+04+kSmDfEY+HDxsJp7MJLD52e8CoGcjZg/OChfobrajyBZeqya7Re5d8pqvAtCrPFNFrNkebA/61UyoqyVwvBcPcCbwPvIs3fca//8le3W89liBLStwAOhbVun/fw3BHsBDcYpBm/cOoGM+AZAU+hy1ZftsWYZvCThfrsdahPd8bRHkMvooN0WQM3istbU3ZwAztBhWlcU619ujqGmfS5Gafbs40hlWGfAi1EX0GpVgS9me9/pMAJ2BTVk2KMnOEWWS8TpLGaLTHK9otKADyvjMhNzqPJrP+y0D6JUYRSsAGAq5PeGUr8SoqHmRw8vMoi284ZrXUNzr2eN+JjBEwWVEAO04ERkGHDuMgmuuCaAzUnM4obcyrjmNAoqX1Tbm78ufl73Nc/4VMFJgS713vd55ng6OafgAFL8KQGcAd+acP7zEbF2WAVTTITWNlwlo9eytSf2olkp8/AkPoyw3Clo7APRrqP78e+xHpfPqP1Ugk72c7TKcu84f5057NR1r9fqud+vs9c1Z1HvQtlLGRhl1E9w8d8evAqBbO05w8plTVbnHmWGCnnMe4W9lC3Ci5BwzTwNxZi46P2RnJfFn0BFeXhULnz3bn/i9/1Vlw/7tBUDnQApAJ49yVE++0jrMQKXJR+K3Zvwq5yVej+4M9LtnAB1tsC3qd09Hy1mJrvZ8Wd/AAjounY38AMxcCyjt+XmXuuU7ZqDPXunpL7X/mb0jp2PrGt186z6/IoCenuT8zsDhmYnGhxBfohcGmgDP6L+NgIhLsqf2DqDPwPCygq3VK/hVyJac8QFpgMytfcmXdF87K7IcUCJgtEzXCZjR09lqBh6LZoBq7mFeM3CV76D2MYL66t3se3xGoC+aS/fnvN5yvQKAPoOBnL2qPtChgLsG/XX2oCa7AtStcfqIfZpVBsvKZVs67wVDW9eZOEH3KovYudwjgG6/A1buBZ77zFcD0J3BQCf7WiCs81LwBXqZ9qpzWfAJ30XZkkvAZwbKWJcAUeczndZMF8b7C+goqN3fAk7pVs8C0J2h2foG/QryEYjKRgsAdr8F+JjRffzLZ9SiiN9HNQJJQHyl1iX7yGctW4nlJ510uTcA3dmxRlVUtL9l6qOjub9opax9+jIebiwT26pmxF/GNig43efmx7Om9O9opIolfkej0eKyGsA7AejxeGvM/k7foi+VmGVtZ8vKLfLtHq/5KgAdD6v9rjOanole9oBbVWEv+z3/oRk9x/sEDhYEcQDo96DI4zNuXYEDQL9gBScDpPDMSLJbe+hdcBtXvZQDtYwkzvCi3hhLx3W/FaDgUAINwEQlvkRpVjbaXGkw/X0YaIQ7Y3yWbu2uMmZmLx1KvOjPhvdWygfgUe8gjmnXKUPomQA6BZ9SSWF27/WKBLQQ5Al1Sl8gnucoU58QneWdr9mxbxlAt75oUZk6M2dKzipr+9Of/vS7n/3sZx8Rv88C0Cm5nRX3U0lBM0dQTkP8Ch3jWdfyqwmgc3bk/GXY5SRBexS0ZWZjCt3MwFpmVpddTlnN2DH3d89a5hbapQDiyY0yMOsd9hUAOkOKs6cyYjmBzNZlAubnAgqW4FaG8gygQXf+Hqjus3Iq2Y8iqM3W8xmR9dfwk1d+D8B7ZrzIgCmjBq+OLjkxBGE1yK5lBlwZBeQJwNgsY6oMd3KrahIcQsBz8slcNsFnpSL3DqDP4EL0GmhexY+Abs9ZSU98p56B1rfMk9kPeKkD2LccM+b2jQPK7zmp6AOzZyodozYdHAit954A9GgMjZzjL1X2CNirClR8N13CGrbOnrfsPfS7ZwAdT6zcozmQjeON7rTni+Mv4AVtoz88fNmSYM/PcO29vWsGeoBeQEL6jHMYcOiclWVXT9xr1/Gz970agD752AzAL4A4ueB1BfzQeznVZZHSewu0rITlpaDW3gF0tIW3Naq6YUZne77sSeC1bL/apmztS758tlnNClBSaXHyvaxGMxu5gDP2UaWSAQPzmgEwykMDqQBW/FfZ49YdaMwXQS+j/1/6HHsH0MsoLtiZ3qT9nUHGRnv+X4CnmQO/wMaZrbjMxPV5fBr8PD4rmqBHO8edZ3/P9hRYulcA/RFn7pUA9ORMSR/8bAG9Ak/6O3t36jn8VXQfYGg84BS/zn+A3thMzreBjib/w1/y6/ncWho6/yUBmJ8FoFuXdGyz8/Ob3/zmYwAs3a+Bf+SDNPPnVEXBM5d85lkFCFUS37oEdFrDCaBnsywD9PYEoOerZQNXYYaMV7EA2M33WVl/M39PyU72Nz/IMpFqygXrHK9Bl56/JCT8JVlg/Sa9pKOZJ02+C4BujbIP0WYJWmY+iyrdOU90rNqoPoLXnfrMrwLQ6QvoA53MVn17CVCc1eVmRryf7dOyB3r+p2ft2/E9xwqcW4EDQL+ANjChytVwEJdtZd4DgD6zdmZUDwOVUM2BykAqepkidus1gTDMemYC7aFEyNrzMWamQnNraZfpcKJoV4KNwVqJUXtTz1PKt30pQ2oJKEygDqhG2WYImxkkjGwzpaBs0UqwyaxdK8H2SADdvk+nG+FdD+76PwEZ/Dyz7ytZBcjzPGXtU8gvdRwt9/1bBtA9u15tDcZ74DWnt/5jht7HzwLQnZXuwf3M+2OEAW4pUPhVhgC6uOaaADqDJkOl3n8ZHYyzU+DNUsmb2djL0u2VoQw0D3h33yl/+E5OKrPnKnKdsfkVADonWEELeFIVAMyAuSlflmB6/5vRo7VtCCgvUto8o7CLDsaHGYAFS5i99wDQr6H49fcsMwkqxUe/YWTFk8mlSowDw5zLHBzzrNinCcjX55vDoIwctFWmU9lO9Qb8jLfvHUAvGIlRWoWVymsm98zTwUEHmHrYzOI8tx72zVoUUc4xUxlWekFOdrrGbHFAJyg4hq5QOT8yugwSM52gNkWcx5URFViVA2zZCmaN0somMZP3f/3Xf/3dX/3VX31852zJYi3cI14PiDjHX5aBS7PCxQxiQrccmEBdzwuU9zw+e88AunUqG85cppOztYcM9CUQMTOp8O9ojh7njDdOBYben6t93Se+K4COnwGE2Lj4Tj2UOSjpTHQXM7spO+pcFa177M7eAfRllQxyoTVjA9Xz3NmelbfofAElU0bih9M+vSa7f+8AurNT32/3mh5BXuKHe77ImPT4fCyCDq9tNTXtDPRRpiF/09QjfEdVgehVE0CvOoF5BpZZ10pF002mDTMzIfHwgLCtmfR7BNBn5R50RGfKrgJmlfVrnV1e76yVEQr4pqM4m8asojL1Z/qSdS0poM/zmfTbac/QQaIX/LSg1T2VcH/Ueds7gB4Al90a6GSmu1a2HehbyxL+utliw7msguLa2Zm29LIyBD3e4Ntjd5dc47PRksEWS781P6vVmftO5zazF6uS4Z7zndD3JDxk5zk/BY6wTdB+fdvZnvVAr/KgM4K/VaHLGnctbaOvAtAnr14GXFiL2c+9PUU7eHVt0axPPe7xhgKgl3I+P7oZv6lqHD7e99AtvK9KnT6v6hfW0pqmY5SFbi3tR0kfPvtXv/rVR0CE2WfVToYuUtAWn8DeLnswWwPUosRMJy0Q0bpUYe/aipbXPDv5W6AMuT4D4QVS/NEf/dF3//2///cPG3gtoe7S756Jd3CD/GnmPeBWa89jn+KvVerNd3vpOhyvP1bg3itwAOgXrGiKDkWKAEsJoJTvoRTGjMCaBoP7q49wgNQ9AXQOAozZYORNR8se1mVtiyttz1DKGYRRLyO5t5JJEc6VkEmIo5kqFhBcPr/eHr53lu6Zpdp8TmWPrWtOFw6HHDP+Xh9gig1ndECYZzl3PRJAJ5hnVgFjgKJnoBNnyTO4dwBdRqXnqPQsRce62KNlabqt+zFfdwDoB4D+i1/84oN3d8YoY7OHGQNkGrc5VsxVQJjtHObPOa5mNuqsmuC7coYyTAKQgDoA66/ugT4zhRnlp9ZlGUgwn3UJsM8o+zJhmgsqKPs8J5U1kYlKPpkPAP0aTvf5e6x7fcnNsl1zKOLPgYzkGdpkRNeHqmAvRngGq31iENa/Ge/PYen19ZJk0M/KBlvB2D0D6Ojes0/HF2chh4a1LFvF7NkDioGMlduztjnl1sqTlQFSZQdZDmW7+77AB4BXDhMzR006n72sFBr94isAdBknnGWNdC+6gL+d4zMzuGmC6bNfpZ/x1JxU1rbMaH/bM4DumaaDozNkpgd+9WVfZgZSjkJ6nesA0H/9nVLudP2cktbkz/7szz4CFP/gD/7gq7fwou+fvYLZdvF3gROcW3R1M30h0O2RwRKvAKBXFYNMZK9lG9fWwzqSF7M6D1uwTBsAejISr549Tj8LNDu1uXsH0NmxVa+xVgUZmPcOoJNbBXnbs/aQzLn2Svbh+WUxTjmvlHT2Q6Vo3QfZSe7RHyrXW0U8a8zmjhbxp7Ln2df0s4KU0eKlDvw9AuiVry/DsmQDs/VsOIdljFtH6wCkNBcwiqdZ066l/kwHAwQKdPD5BTniATOQsaAHOmAAJBDyANB/70M+/vznP/8AkKatfe05uvR96CTdxnmpOgh/QZW18HCvyy+FXvjcGs5j52pNDk79dtnyabYGcK4K0Ad+9j3sqIBN59U5f0ageUEpZfoKRKn1Hh2w8u7WsdLzZvZ9wG6+QfzN67NZyADPlE7hrKAFZ4X+ng9mua9fCaCXMOAsJ9/NBUDgBdNX63VV+PNc0wakQ2UDnpLzgejsyMBXa1ZrATZ89FKFoHzM5FFrGUBLTvi+dwHQ0VXBHc5vFUbMdCiy0SCna9OxlmB2Kf/47PX0PgC6oCm+lnRpM18XAP0P//APP+j9Uvm79t3OWAEXZF6043v3XuHHPhXQZt9q9/fuLcE+o6Xj//tYgQNAv2AfOIUzaDhIc4xSgPYAFLuHBAgFpv4fGDfl61EZ6AwzhoMoQkIcYw4g3TuDnj2GOC5ujUybmZgU2qmEz59nSZmypALUcm6b7WPZbYyyyjtRPqfDfQoaSlnRdmtRsI8E0O17/TsplJS8+gAR4NEpRZHCUJ/dWU6bslO02TReLziy/+6lB4B+AOgAdM6OWQ5snjd/X1bN6LWzh9TsbTZ7kc1SpvPvVbrIyWzOCDdX4trs+74iA73M4+57bV2WazQjpGfQwTKTNABsBh4IKsi4EZ1NYRaRa+ATz3AMXMtTXvV9S0cIAysZrqRlTo0crQU4TFpFJ4EF5JR9aq8Ys+0xp0hGEKfkpPutvaz2CqBH92S79TOsX4AAXWg6A0VTR9vkNLp35snrHERrIMkyw5Ful7OGblqPU+BDlQLMDPT6ztNzZjbIVwDoslZy9OMzy37Kk4fMnyefWWaAzAAewXecbsasasMI3zOAvszwmT3e95AtgH/PAFmgQWVo8YADQH8vAJ0DuDYUHOSzV7DMqQY7Ci9jw8xSx/eWj3sH0Cewxm6rfKsAaqncPWMAACAASURBVHw6+cjBO0uqLntaF1BN7mbnXZN9bv33DqDTdQuunkAxPR3/2/M1e3QCfgDR9pLMueUqUKkqh3w5Od/xW3pXAbsCzgLS6RLTBuGbCtTCt6v4BQSst7cZIFfrJKDguUzIc8+0RwCdD6IqeJ49gNtMv2XvGPTYqvfZN/vXwMuq1jP1sqk/k8volu/LmD3V6X9lfZoFMaYL+9xZinlWcFL2uuo/AK+q//gufjZ6nrkqR76fTVnJa9nz+YDM1/KOW2h4+d69Z6ALdki3QRdVG60sfwHHaKLqeOimM292FvNZfbbm6bJ4XJ/Nx1zrKyDbLLnss9GCs5q/LLA5+8tZxzfp17/97W8/suZnAAcAng3CX+icX3NNPRvf5tuL7gtKmeXcS4Ap8JqMrKoN3l8gmdm5q5WTZyyb39k5d30VgB54HgA9geyqhLID8dx4hyCC7D8zf0e+H3baZ63MrEGBHtbL+pWkhV6sRWtrn+IBgqu06MAXzLViw+fxlHfIQJ9Vd62LLHqVJ81kYklafPxoTDb9MzPpnYlZcaSqOwHogmsN93dPAN3n55sgN6pqZt57gCJZqSqqgdfl03hkkO41PPF4z7e5AgeAfsG+E4SYIEV3RpATZHsA0AnyyuUy3meUbVmOj8hAtxYpfZT6WZpuLwD6BHKKnjSL0KvPNuU0BdPfbr3QS8KKQpVzm7LJsJvljmYGeqVcA9BTbmbGoH1mMJUlSiGu3JFAiRzSa5FajwTQCebZExddMFwpe5T8BKH7nwar/Siif2v5uK37dADopwF0TiCRjwYFOyBn67pe+zo0gk/ZFzShP1/DebhnCXdRqDLDlKUqW677no6R5c/ngPZ5RhnMzls9jIuSnKBQPXkD0AMkGcXovOhsxjlD4FEAer2vk2MM7M4lRXu5Jsty/qfWau1v57L1Z5aMZ8+IZFAeJdyvPVGXvy8nDqCkAK+CBJ0TPHzuIVqNhp2B2a4l+eRM29NkEwdtpd/Iqc5FDoMtd713AJ3zhAODHmQdlwEIrZmyhtaC84QuVh/Daw1CfLNgRQ5KctaZBuLPsytwgVPWsB/PAtDLDMfrrUs8GD9eXsvAgXO8eFkJJCBh0ikdoixODsQyv+hGewbQrcnUVQsS2IN94d6STcmnWcLTuT8A9PcC0PERdktV15xhfxNYFT8xO285KPH+R13OwTy/+C1eIggITXIUG+5nlta9lr9e+hzuL5DSzHHpjHCcsgED9PDFWYKX3bnMACYf75Fps3cAnQxDU+kfBVqbXVOvnoGrl+7Nta8PLA0wmYAP2ymex39QZhvw59arzGnfBxRBR9GSNSuBg9yb9sQMOqeTVSmRrpZMRVeBcOYq4QAE2V6XXnsE0GdGsfXTw7oxgTvPmw/CHgamm7e2o6An17aI/lzGnzOfn8YeAdDrNX8A6N+X8Tb0gf7qDPQAdPfDFiZTki3OYHonX2pVEpvre77sL73lHMVX6FbOa2CXmR0R0EaGze8V7JHv8pkA+nymGcCLhxdEwnacejoeXntM/JRsFESGb8wWjmR2tqI13ZIItAcA3b5Vwc2MH9QCAB/yHPWGZ/tlA/p7vtCtSUIzgMG+Z/OZ8Zt8O3SN/FJ0jf/6X//rx/jRj370IS+Spe8CoId/OMfk4y9/+ct/G9ahloR4PD+nwR5/1sVOr4WKIJeCKd2r4Jvuadrn99D/6OrOJX3K96KPkiv3gM/MQDd7NyvLkZX/43/8j48x2xk9S59/Fm0c3/OaK3AA6BfsG4FUaVJK1uwFs8zIu+Bj7/bSaTAwEKYixkh4VAZ6DJoTmeFQqXLzHhj07G0UaEeBY4BWMogyem8APcMXzViL2avG/qREWqMijFOicgZP5RqNzWzY2UOZsVf5ONHoy887RWSPBNA9k2cuypsDjmIJQPfcIkorOzcj4d17wQT1x73XATkA9NMAOsW+0mBoaC0D8l57kTN+BvwwwDgfzOjgngB6JfaAxQyueZ0DeWcvQa+ZrRUqfzVLwc+M7Xn+cmhRhmc/yxlNSSHMkKz9Br7hXv/xH//xI5rc7GyUWYlfMQAAzn7ecjmXnUmGubWuBDSFfoJus5zYci2WazZBrPna5Zr1e2tlbawDYJaBzaBs38sWPTLQt+zs9a8hV6wxWmNYcdqUaTjLuXN22Pdo288T7Jt8w/kNzKB35Pixp9f00t4rgG7VrR/naRkI5HwZCGTgLLWIv1blhvyLN2x11C53efZet3+Vjifb0x3M9RLj4Bek0h48uoR7wYp4miANpdsNuoDrHEje/3LCxYtm4NL8eQbk+Hv0N9vyvEIPdLQ012wGe+4BROfcyOnNAWofgRIC3/CHA0A/APRHAujOB52xwC18F/DK7qTf56jmMBaglM17LX+9VKoGoAduOh/OhjNCtsbv6YFl180sZnbcvStvvTKAztHfOtlTtEVPfGSVg+WeT8c8Hlc5ZzKWjvMoAL2StGgdbdPVG2ipwDn3dEr/JjsrY+4ZyMiyQJ0TtNagE9wSALNnAD0/DEC0Qe9Jf7CHZRELJmgd+Ci2glpstewq9JEti0Zac7Ts84GE7G17U1DEUcL96wH0AlacNfsZgA5EJ3cKcp9nni3u7GTrbKWXyWNm1UpnvVZQgaElJPls5xW/YUf53sazSrgveSM/JtuRnYPWyWHymFyeiT/5T1of/KgqZQXPF5ggmEWWPb6Pz1v3NV/gVwHoM7DK+gvmM1SVcE9V/iDz2YCVU+erqTy9Z0sn2FqNbVbewseSR7Xn6Hf31GfjPbNikO99txLuewfQZ6saIPZs7VYiHz8JubPFf79VN61FRC0GZluwPdiU1iEeR4aWiIF/CCo4APStO3287tkrcADoF6z4zPAmuOpNs4fSih7DPZXRSamh+DHezQymRwHolWCjNHGSlp1i3sPauIdZahaTDtzlvHhUBvqMrCIM6n03I8AIDuuUU8g8+3xScqbTpUjz9tOeGoRuZZApR1vK/j0SQPcM9Wg3A9BTMGdfMAZIBisjxL2XHXeNMbJ2nA8A/TSAjlYADgUvLIGNC1jkRS+dJbACjesdhxbuCaA77507PHJeE/BdgsZbQOR51tZ+XoI/E/SZQLPz8agM9PqPVeaLsRVY6pwGaFW2cJZynC0j5nMuQa4MswmST6BwWfK+wIEy92dlDcr/AaBfdKyuejEnY4aL9Q4ARh85as1eVx97hnx0UkuSnIVkkvOLv3OEkE/xly29vpcPsWcA3b0yTuk+9dkMyLaWnEGVXpyOakBA6/dZucdzm2ovApOclZy4nDeV/zZPkEYQTntAL3pkCfeiyelC+G9ZGoINlkFMy0zyfp98clb3WP48+Qg6rAKCObrkiNtzBnoA4eyjnG64F126wE+zjAoOQ8M9HwD6AaA/GkDP7sZTplzACwtE5Hif7XKu5a+XCtNKzOccdS4KGiILatPF5pkA5gwcrmx0PPrSe1i+/pUBdMBD4CadAtjCzrW3z7qWlbKAnVVtsm+PAtBnuxYyfCYm0M/oGPQNMj+wqmqI+RDoZclFa0YXo4OYA3TM9ShGe9cEm+wRQMcfqhZAH6qstdm61I5IoE3l6wFb+FfA3Va+QfZZA99nP/jCDDpPwcH0PWtdZRyvnyV9jxLuX9sDvWATZ60eyvlPyZV8JM5OVQrsZ5nV+d2u4UuBomjWd6djFdDMV4cW84n0vdHWV9nJdNPOWHRfq5cy58kfrysY1HOku1s7569+6ZMnOZ/TZ3JuXb8SQC/4wRo4y7VkIOvTAfBWNqCBv8yAC+uQv+SSxJUS9tBsFW8CaGvp5e/5b/Cz7kGAAnouCaIS9AVhqNKo7LkZTRcAzoatOsAzS59vPU97B9DxlRL30Aa9Il+Kc1zi2L31v3ChsKHsSTJrD4mfzspsf0JW559Uwv0A0LeegON1z16BA0B/9oo/8PswxhQvysvf//3ff/cP//APHzMh/igAHWMuuokyU1aUeQ8RTjOy1PoEDpgpM48C0OdWz7LMwDGGb0ZWILq/U4Lcb6VPK31E0SRgi3R139MBQ9EJsNpq9D0SQCeYK1doJiDr1YMmZsR3QQH1+3vUETkA9NMAOgVrS8DFo/YlJW4GjgT41HKi8paMgGuugKZKBC0B9HPg8HJdLjFyrrlP73FeHgWgL0uMkhOVGnM+Mqo89+z5PgH+Ca4v122+btkDfgmUz0CZWe5trhsH+bMA9GXp5H53P8uAgdbp2j3e4/s6h1OeBwyXFVHlFHKUjGpPGX1VFQEOVDabbPX77Mt5zbPvHUBHozmMyNUJoONdqkQYnNiVpL13gNjspegsJ39r91Kf1Jm9l+MbyANId+9llODB9eH88Y9/fFXlgBlkCgCon7L1cc2AnRmIM/nQjMavakel75tb0+ZZ0cM6TzBqzwD67KE8W/a45z30A14ChPazsoRk7B4A9PjYzNSZvPwa/vPZe+yVfosNZ8jf7Bs9/Wc/+9l3P//5zz961D7yWrY3mBVlrvnevZVw9wzL/U1v7PlmdZx7gdBb167zG6ApwzQAnW1XVjwgpBLanOr4WLrTvXXMVwbQrVGlTeuJy/Yly551kaNV3bCWfCr/9E//9DED9B8FoM/nm5UX3A/5WbanIMdkNsdzvgMzv0CBJHwHVa9Cf5W0NZORt9DdXgF0a1WvYFW8nEUzwKJ2cfYvcMnPk39cQmPxJee8bFA6YZnLtaoSAIJ+6dJAN+PZGeiTh06755LnvfS1fF7OjaEiRwkWzpay0j/96U8/hnN+zh689DtPvf6UjPS3WRobPf/Lv/zLx96Y0Qt9ODCxxBW8aOqx97i/2bYH/bDB6OWuvt+ZnfryM+3k5TOeovsC8wsqZi8WYEIm40mSgJwF+20AaNmQBbZsrUD5VQD61EXwmAJJzWg7oNIz5b8CXs92fVt9tWt0NfVcATuteQkRVY0rcKcqcH3m9I+TIweAfo9TfHzG1hXA32qtIskuf6RZu4MDQN+6ksfrnr0CB4D+7BV/4Pd9FYDOSClqiFGQ0VKf7wc+8qaPLvKLEuc+60+ldDFF9BkA+nSMAig4k3O4W7NZtmQ6nWeWVSWOKZ4TTPcMRTIWzbhlYR4NoBddVz90AQMMf2uRAcIoqaw1hfkeCuW5Zz8A9NMAuvU61WvqFofKFvrL8VmW4ozOZJjeMwN9lsVdBvXMzMd+Xs7PBEwfDaDHnxl9ZfzHt6fzaJapX8s4nw6JCaiXOTpL2xdRPvs0et05p9WzHANoYpacszbT4C/IhyNl9rZ/9BnZco7u+ZoCn2YU8Mx8wkPLOLBm7Sf5k6MWLyGT8HbZGv7e67aWqVs+094BdLwrJ7u1S7b7+wx0K8ML/V+7Fuf2u4o3tcWYEe6zJ/3sq/ZoAH0GRXHocPAYslXmNQHzyQsq/ThbZcyeifPnZZWLSXPxKPS9ZwCdLJznLWDE7L6/+loGRnJ+lPGC9381gD6zNmdvR3zLeXjUZW8qZS9rbdpBgBrA+e///u9/OIQeeZFN6dMFkRSAcs337hFAn47rCTb0fDNoID3umme/5j2dj5znrZ/+k2iEXKx1VfLRjI+lO91bpzgA9Gt28of37AVAT56T8/SLZCnZUBYi38L0H8QPyH962Wz7ls3Hl3CrLrJHAH1mFFsXVfAMAV/Ww1oAt8rGx6cDJu3+NefQ+a8fNTlOJ5z2Ah9OtoR9+woAfbYFRFNkY9mJj0x4Qa+VrLcHs4Sx3vCCNA12/7TJbzu9//7dPncGX86gbv9LnuDfSpHXMoFvCthbBYxZse8aOll7pu7Ba+gRlQL3e/fg7E67+1l28rn7nnSfzjorfToT/LDW1TpX5cFZKDDBzFZ0Royt/Z/3AKB7ttmC0PPmc/JMld7n90wvKwv8VvqewTC1C60qSbTJForfmSe/PwD0W3fgeP8tK3AA6Les3vHer1yBA0D/ytW/83d/FYBe7/Uc60VAP9JhdcnSBUhRRhmeZUIrJ8qAegaATsmhZDUyWhgRKZeVXJ0RwROEolDODKzKN5mLIL/EYfRoAH0aahMAsRaM9voVXtMT95L977UHgH4aQEdXlc6aDoRr1viS96CPnELOqLPJGDJT8u8JoE+wflm2aILjS/AmR8q9jeS1dXokgO7ZZ4WLCabj29P5vAZqra3TdH4Ewpe1fipjfS3j41mOgYCrjP8JIOOt9eF0Pp5VMeOSs3TP1ybPCyCYmbDJKK9BS7MaAYdA8qkS2taqwKhbsgH3DqAHWjtPU7b7e063ets+KtMQj5vZZ1P+krGnWqM8GkCf2RHWpgpJ9J4lT13y4cl7l4E5s9LF8uclr5k60d4BdOdK9s5soVA2mwCEPVxTftjPeuo553sA0KeejY/XrumRAQjOeZn4//t//+8POg9EJTN+93d/96P8pcpLj7w4a+spivdu6SG6dj97BdDd8zITfQl6TV3mkWs+P9s95Tg3c2TLpAEeOTezrPxsMbEWRHjrvR8A+m0ruAcA3RMEjFcFpFLP+FotP/C+6T+YbZTw51lOfFZvuTVwfY8A+tR/8OIyefk9rEUBBGXD+t36LPnIpdRjDwrS49uZZahnQgQ79ysAdHQUmIluavtjfmSbGHK4Ur3kSvaFNZJ9rEczIB2Qem0VgM/2Cp+tVDI5GVhrpiOnr85ARjah/yVLgb+VbZ/VnD777kv+n2zLp5ruMuX5lG/PspPXnqFgjBmIni2UTKzvecGubJLZss25LKhha1DPVwLo6SGeawYMeN5oqeCL2rTMllT38itNesler2JVgRaT1ie/PwD0S07m8dp7r8ABoN97RY/Pe9YKHAD6s1b6Cd/zVQD6dJIWwTqjKJ/w6KtfUUQwRZgjQ6lSfeHNlJpnAOgpWsu1ytidf18+zBqoNUGJS5WxRwLo08GV8Z9B6/fp5M5gvfT+L6WrA0A/DaDXo0l5qUrY3epE2LI3s2eRvfk//+f/fLQ10EPLubwngL6kx8/u79G0uPb9jwTQJx/q563lbdfW5Nz/5t9P/fzZOj/LMcCInK09akliZuwrs0pOOB+VYESjW438z+htT/9fyii/zzK5S9l+Tj4tM+o+2+u1Ndg7gL5cMw6V1uyUw+SWtVhbp7k35wKF5nc/GkCf9zqz0Zf3tvZMn/GNU0DZOb5TpYkc3Eq6Kln461//+qPvmvMtW+Q//sf/+N1/+S//5bv//J//88fMCZ4TUOWiv/zLv/wYdMjZV5YDWN82Q7nNSy9OL58v+6m5Ur3A4D1ck8bS6cwAiK8G0N3HDAqbLSjwkEdd9o3ekv6CvgoO5LAHEBho65GXgOAym8mnANuAoUu/e88A+qXP8qzXT2B/Blb5+2wtsazq86j7OwD021Z2LwD6tGGWsnTqH1O2LnWzqZMFrNxDF9kjgL5crxkICqSrUgf9fumPuIVi2ovsqlP6sb/xRX0FgD4TXgR6VfJZdcBHJr2Qv30XuVyAmVlrCzaWwb56FIA+g6HpbUD0kjlmyfACoaqO535mMPg9z85n+vy0z89977Ps5M/uNVtx2oynbJK5v0s5OANpt5zDrwbQ4zMFpQRcz6DfZTUs77kH312uz9JWn/+fVRXn3w8AfQuVHa951AocAPqjVvb43EevwAGgP3qFn/j5XwWgP/ERr/oqxl2ZhZh1/T7NlPVnAehX3fwD3/RoAP3UrWfcP0J5/GypDgD9NIDuDJQh9Tu/8zsfy/iM/QFIFGEtm6ISe2b3dG8A/TP62Mv/Hw2g7+U5t9zHsxwDAVe198AbZY4ZHGxkBOcOYA0wVv9E/zuux6/A3gH0U46Mpax7Bk+9dCeeCaBfem+PeP3eAXQ6POD8X//1X/9tjifJ2p+tJGb50T3QFpCWU7qSnIHpQOOt5Thv3XP7G1BivQTlWU+DDfCoiy7DkVv/PvvobxzwMn/IC6OeqY+6D7KplhH2gh5lCG645joA9GtW7Yf3BMAETFVt65mBdweAftse7glAv+1JHvfuvQLoPTFdbFYmKTO/1ndfIT+/CkC3DmUGqx4zdQ1y61EXGpF1L1NXMGABZmaBX2QX3YGOcyoo8h73hf/+h//wHz58C/8fe/fhJv9X1vd/TY+mmN40xWDQWNAEFaR3EvTfRQQFBREDGBCwEIyikl5MM738rsfwe36/N+PO7OzszO7s7Hlf17nOp8y85/2+zzl3e93FXFlrvy+zfF4zECqfyFPsk0Pe+7Hs5EOe5bE/cwkAuneerTNmoMOsyHeJ+2cB6I+9Y9fvTQosAH3th+dKgQWgP9eVu+W5F4B++2IuAP12ujwFgP6Ux20B6LcD6Jy6eo+9+c1v3pQZfSxjsZJf1kX2n2j8eqSJCl8A+u9unPKf+MQnbj75yU9uZnRh+Bsy2mRHfv/3f//mz9d4PZZjgJN0tvag1FfakNMlMMgMTG88FjB0jWt7n3d6jgD6fL9LdJx4vgWgX1YG+j4AHSArU4tc5GyeYPpDS/De5yzu+qwMrsrhklMyoDmmjccCDAHogvEaek/j69o1kaXnuvwuHlWLArpNWaKyjisbiz7nvIDnr33tazf6gH2ifLwBRD/mWgD6MVR79TuzdZB/nVmMD7vz4d9eAPrhtLrtkwtAv5t+zwFAL5iFHK3tCyD9qWTnUwHodIzko6AysrFhr5/rAtyTjwabf7YkEHxXSf0ywc+hM7PXvvM7v/OVQY+qPddtVVpuq+J0Lvo85L6PZSc/5BnP9d1LAdBnVZCZYT8z6s+xpx9K1wWgP5SC6/sPocAC0B9CvfXdp6TAAtCfkvon/u0FoN9O0AWg306XBaB/+ubTn/764JgGRAZGFqUsIrpyvOaPf/zjNx/84Ac3Q7YR8JkB5vvKtr7+9a/fzOfqjXUsy2Cw/uzP3g6gf9u3fdvN+973vs1405vedLbo7+1nZ1DLEmNQ648GJG4wpheAvgD0x3IMqIRQaw/tPTi3ZEkYnC72ogFAV9bZ+N7v/d5NSdZ1nZ8Czw1APz9FTvMLC0B/PgA6p386il7agOlA6scCqPftuloVzP6W9Xx9LMchHa2e7ObPfe5zm3ZNBn33XBdH++wNP0sqo0s0OXfFkhlUJ8gLQGDItDvmWgD6MVR79Tu3ZTH638c6D35rAegPW8MFoN9Nv0sH0L3BLC+9DXDd/Yan/8RTAeizwpmMcHYPHwgZWa/t07/tzSagrDY4s0e0dakiAPl4Tl0GOJ/9Zubn4f8wzh3cdg6ads/HspPP+Q7H3vtSAPRdsv6x5f196bgA9PtSbH3+lBRYAPopqbnu9ZgUWAD6Y1L7zL+1APTbCbwA9NvpsgD0BaADrwGDP/ZjP7YZb3/72zeb5Vwl1OZOjF95Bob8BPgZswtAXwD6YzkGAOicSJ/5zGc2s+CYbQBdkIwMP20OGgtAP7NS8//ffgHo56HzAtCfD4CO1/zwD//wJkDvB3/wBzfBew0O6HV9vYym7Dr8wvjSl770SmUbgMW1X0BzwRXkE1kluNMeEWxxzLUPQBcsqmKRIdC0YI5LCB6lv1YuvR7H9+2tegy9LvE71wCg43mCQ+J3x+7nY9YnAF1AThWhfu7nfm4TTK2HctWJPJ+gSsCcLNeXdD0HAP3S1uOpAHR2d/JRla2qvqkAd84M9EugPx1KhRbju77ruzbA+SwdfwnPeMwzPJadfMyznfs7lwKgn/s9z3X/lwCg0wEFkRp0ZC0rjVpWnou2h963kv+qoRhP0ern0Gc99ecWgH5qiq77PRYFFoD+WJR+hN9ZAPrtRF4A+u10WQD6AtC3AfS3ve1tm83yGM7G2wB0TilA+gLQ/8OmrP0q4f4fN71rgdn62P78z//8pkrBr/zKr3xDWXWGUFnhx2Tb2YvK/TYA6JxLKiNs982rhL753BmFj6A2PIufWAD6eZZpAegLQD/Pznqau8pyEwxlX5t/53d+5+Y3f/M3b7761a9uMtOv/VKuvX7r5GBlcZX7P+baBaALeAwsJHf9VmXqLyGoTBajd6+lgACTyjY/Zvb3MTQ/9XeuBUAHSlfxS7DGY13bGehaKTUWgP71VVgA+v1341MB6ACzZCT7P/lo9n/XfJEDAeZmrU3ILee40vHP8f0XgP71NgQCJn/7t397o/eZBfe9+93v3gwBToL7CvDjQ/i1X/u1jS/h13/912/oOmY6w1vf+tZNW0MBq+lQ5qdq93DOPfkSAHTr5qw75xJzSoD4ju/4jnOS9uB7zwpV+JB2EnT2b/7mbz74Hs/1gwtAf64rt557AehXtAcWgL4A9Pts5wWgLwB9Augf+MAHbp4KQAdWAs4XgH6zyQLg7F8A+s0mU+IxAHRGJKP7a1/72mYGoHM8G4wb2Xy1daiv72P29r0PX7/Gzy4A/TyrugD0BaCfZ2c9zV2V0axMLJ5Ov8E7ZKVfe3YdinO4cbxxwHEUA7MNpfSPuXYB6OSiTB4OSDPHpN81jv2tY55v13cAJbLvZcabOSUrE3yNTvB9tHvuALrs8+0M9KcG0GWgA9EXgL4A9GP51lMB6ILMajeijVry0ayCyzVfeD/Z+C3f8i2bmVwwyMjnXMXnsezkS9wbKwP9YavyEgB0FBIYYQjCo7caKlBcwoX/4EN0ds/ItyQolX5x7dcC0K99ha/3/RaAfkVruwD0BaDfZzu/RABd5ozh3ZVr/uxnP7uZKVLf933ftxkyHep5zPn2Enqgv//97/+GHuiPkaVTD3R90AHo9T/nnFo90BeAjpc9lmPAGZflLmjBjEcEonOs4Af1ywNSNF6aM/4+8uWUn10A+imp+eq9XjqAru/nxz72sZuPfvSjm6AlgTKGsrwybGUqmPGAgFmVMH7iJ35iM/QPrUy2+Qd+4Ac2YI8hw+m+Fx3e/b/85S+/Mn/lK1/Z/BkwWclsvdBlG3OymC/N+Ut/KOPXPHvO3pcm6/NPR4FdADrwR6a7PW4GRiQTL6Eqi2fISWoGmBRIcM4eu0+3Urt/mS7zxS9+cTNk28nMayhjXoGoQAAAIABJREFU+q53vWsz2D0BSngNfkcvMgts/dCHPrThefSisjjpRfEk8zHl++lbZf/JAJyVgGa51de85jWv8DvZZI914ckCcAy0VAXpU5/61GYsAH0B6MfuQ+eo8unOJp5qABR+5Ed+5Oa9733vxiZ3Lsl3w3n85V/+5c0ZMTsvv/Ebv7EZLy1z9li6X+P3HstOvkTaAdC/8IUvbIYzIQC+QSa9853v/Ab5tjLQv3EVXwKAjm/ST+mBdAeBlXQYttMlXPYkHdoAnvNHaxnIprz2awHo177C1/t+C0C/orVdAPoC0O+znV8agK5smWxWZZlTunMsUVTqjcWBnoOIg/raAXROID1VDX3BHgM8t0855mSFWReZYpwCSmqZKbmrB/oq4f5YjgFZGQI5GsA0v20Gktc/S+ZTWX3mxzor9+Hr1/jZBaCfZ1VfIoCezCF3Pve5z21AcGAIgAQYmPNCyccG0O2pAXQ8CqBkCOa55NKSnP2cUw3AXGUKV9DRec7yOe66C0Dn9KKjNTgAga5k4iUA1PZbJebNwKXA4UsLNjnHus17snkE5BiCcdh91s9Amx/90R+9edOb3rQJHEq3cVYvAUDHPwqEYKPF8ziaH+tCB3LSoIdESzNn9+qBvkq4H7MXBY0LaAH62Uv+LkDDLEDuzW9+86aMNFkfgG4vLgD9GGpf93cey06+RCry5+U3It/ItYJRkm9kHD5dpq9KRauE+9dX8yUA6JJ10m1USeLzpLvSCy/h8kzpNsB9QVMG3n/t1wLQr32Fr/f9FoB+RWu7APQFoN9nO780AL3S2EAxSresrrK9AGQUbE4kTvQcvxStawfQOT7LJJoRmecGB8tuocDjXVUHMFuPBaAvAP2xHAMManuQoWUOZDM7B5X8E8WcM6vMyvvw3PXZ4yiwAPTj6HbXt14agO6cO9OGc86J9vnPf34DpAueqccuJ0b6gBno+9QAurUSwGPUszNQ8NJAaTrFd3/3d28C8swcVfWfvIQM5bvOxfr/r1NgF4DOdrCeM+ucPCQbL2EverYqQehj6rz0vC9t/6mqo79xvY4FD6drc9LKQjcEDjm3RhU3njoDHX+L53Eyz5LLj3VG0YCNQjckNwCcDfJiAegLQD9mLzqX9V52NmcFLIF7smedS7Z51VwWgH4Mpa//O49lJ18iJZ0jeorx1a9+9Rv8SM7RlG+BqIJRF4D+cgB0wdL5beyBdEH6xCVcwPOCUYHmVUO1f6/9WgD6ta/w9b7fAtCvaG0XgL4A9Pts55cGoHOAyDKT7QxE/63f+q1XBgfbBJFnhOK1A+icQxMUvM8eeshngRkus4HODdkmC0BfAPpjOgbah3NmaLuAAkaliP3buQNMHnK2ru27C0A/z4q+RAB9BsoofSp7xfi93/u9TUZh/edmiepLANA52HOkx4uaz7M7jr8rYFVWa0NgXj2yObDW9TwosAtAVyJ1ysMpFy/hzQS8ve1tb3tlONP1vr2EHu2PSSM2D1vva1/72iY7T0a6gZ9w1gpwMYDBggvQp4obTw2gs022ed5j77V9dgqbcQHoC0A/5jw7l84kXipjtl7k/t25FHxmCCbHa50D52FloB9D7ev+zmPayZdGSedFSxLniJwj1xrOkTZMBvlGtpFxC0B/dRVfQga64OjZRurSWkoBz2vJJahR8KfATxUUrv1aAPq1r/D1vt8C0K9obQGEwEHCQoZtvbrMnAeMPUMJSIzZwKyv/RJ9VnSvvlO/+Iu/uBn6XwNKKVmGUnHKeIv6kol87RejbfbgsmcqcS5q8+1vf/tmoEuZCc85e4OiaC8ADTjLZyaG81Gmw7d+67duzguHL0fcBHaVe9Uv1fD9lB7nSv/T173udZv5UiIb28Pe27Pr+WpY58pVo8ulXZwGARgcVDn57MVrvwA8DGJDpsunP/3pV4ZMvsoMowXDEG2ulS6MYxHmRZmjxWc+85lNycP6kptrv8DhxFm+ruuigH0g6GnuA3sB8FmgTfsgXrH2wd17gFyY+hCZlvOJw+kd73jHZujJKciK/Dc/1+ARYAh5J5PLTAeqXyK+i78aMgLsHzpB+6iSxkDFdAC0Swcgs+jU5L9xTP86zySLZo4C/ez/53LJ8Hj961+/yf4xcxDV4++lAZjPZc1ue07OLXvRHsxB7d/wiUu+7L/aEpnp9FVAeGkl3Nk7bLvsu4KI+QrwLnLTQKMCaQF2gedmtsPHPvaxDd+TvU42GHRR5abZPeZj7B56bjzOXpOV2+DTuOQLj6/lBzvlJfkP5rrQI/hT8qvwsxSosa1HBGKZn6secYo92blk49G5ahPAN4Fm7Su6SMFKdJBaMZidF+Ch80O+vuENb9joanheAWv0mUuoCnIKmq173E6B7GQ6Iv3UWZx2cjyebxOPYifTba/hcm5qfUDGkWsN5yg/AfmW/UKmqT6p5Lu56izOk3P0xje+cXOWXsI5mn5RfOgTn/jEzSc/+cnNTGci49ARbpCst4cu7ZqVYqy//d85IJ8u+cKjYREGvp9fD82v/aIrqACnEtyXvvSlV86yM82Ofutb37oZaPEUFYiunf7r/Y6nwALQj6fdxX2TsUn5NghCwgNAyqgBBGb0AosDHBh9135VujtACpM29L9mnATUUbQAUWhCiF37RUBFB0AEcCKQ4nu+53s2CiRFEl3KTHjOzqepYHGWT0eSrKjKNFMaE9SM/JmBTsgLSDE4CDiGGSIcUSk95kvLsnIGvvCFL2z2vNk6MzwolpcIoM+ITGexPogv4VwWCMUIsMd+6Zd+abNmZsYdg6YMfUrla17zms0ZvcYLDepFzknk/KEDJwG+PYMJ0AE97J11XRcF2gc52yu7bR9UOaTgwPqHrX1w9x4gF8iEBgcU2YDOgGPy3wCQBK48ZwAdRWZA3KxswDlN7ge0lbFqnhVSOKzTAdCN/E8P4KCkO9EBAOr3vTwDh4IBpGz2ZwFvz+WiN7ExnEU0WSXcn8vKfeNz1u6ojOXsA7rzJV/2X6CBWUWEgLtL6NH+mLSjTxYsyzdQCwu6v3M5+9ijTWDd5JPZPZ/61Kc2OmmVOvgUZquGY+wesl0gk8AMGYRlE5ov0TaZa4cOAQxsE4H3Bl3kJV321LRTgMIFvpKDehAbAqr4EhovGUDfPpdVxvHvE1Chj5Qx6TwE9qme47w0+C8K3qN/TP1lAejXfRrx94Lu8U3+AsNeKXGqahlsZP4UYN01XNNfgg61YMOTpnyjAyTf6NmdI7PgQNUgDOeo4LvOUcGf13iO0IIugF54NuC5pA28p4pcZfOT95cI7KoqUNCfdykI2fpeeiDebIdEH+vMHmNDPrczTVeAQ6isAofI1jA7fwLCDPuPfslGX0HYz22Vr/N5F4B+RetaKRbAGEcH515gcYKQMAQ6pER9+7d/+xVR4PZXmaXtBRYUdWimGBVYoO8lejCEj8keem6EJKBEMYvABERwilVGjNMzY4wwz+B9zgA6Jzglq1EWmpliPMuYVzKtTIy+86u/+qubaDmDsimqVRAGJ3oAnvnSBDwF0n4vs4PTqj6w3v/SrgwfRp7ghMDS2aP90p75VM+DjzMEOTvxcWe0wQjMeYlfFV3tz9d4oQO+VBlSfcsMToICCQom4LikZDuT67ouCjgLcx8wtgxBFTmwyXHrX0nVtQ/u3gN0I/I//kKmlb2B93Ik0QM4TepxbH7Oju/ZoqHetmYyvnLB813pBRNAB/RUuQft0gHM9t5DAjg4gAoYKpChv1ur53KhmXNJLpkDMDlAXhqA+VzW7LbnrO+zvTcBnkt3SNLbJ4C0XQb8Oa/JfZ8dX6PjN3I04zUFRle2Pb5ungD6tHvwpbKl2D18CY1j7J6ZicuZOoOHLtE2mfTH86tcxjbB74yX4PiedMAb6OX2iSEQL38C+ujnbajQUhao+TnrEfc9h9ufv+1c5mfI39K59F20oqcE9JkF1lVJj49PZnEAF5nbuEbg76H0v6bvs4/S2wUjpc8DhtlFeJPBt1nFLn6ra7i2z1Fyy7/TQ6ueOQN/yZXOERoVtGp2jir7zpcHUL/mc4QWBR3g2QKhGvT1Auz44Ng2aMLOvrRr2nXeqaBBsz1xyZe9mc2J5u23Yyr6XPJ73vZscIh8EILCSuSjZ9pv4RD2H9p0np/be67nvT4KLAD9itaU0Ci6nDIFFG1gPIw9g3FHkcKQKFfXfjE6ysynIFSy00xQURA4BABTKZrXUt5o39qWzQeMEsUcaIdWlGwguoEuT9Ej+1L25QTdRTUS9oYzVmQqY6QzZb60UvfOwIxWF3HKCerfL1G5rBqAMnR4VqDxtURN79vbRQRbI2cSSOiMGhRqey3HXeDhtZarjgZ4kooZookNhm6OSzM6CPThvHQm13VdFLAPkuH2AUPL4CyaGcDWv+htvGNd+ymA/0/+Qj+qlKggJvKfESs4ZYLLL42u6QBkJXAgByWenA5gv9l7gjAN9Lvv5XeifxVi+vulZ2POd7VXklNmTo9aACxn/n13xdN9PqekfTkdlPWFfron2//LZWzaa2VU+8ZLBuzuu1ZV3rL27J6CremklYemhxbcaj7G7uG8n8FCtVszX6JtMumI99f2I52cP+GlBe+xJdPNzXwL+RPQp7Y6Ai2mL2Gdx/udSrahIBM6sDHPCh8fYIuu5ixWRc+86Hw/Oj+3T9easGCk/AWCK/Jv8p2ULGTmY3mpl3PUGTLT6Z0lYJ5zJBDWOaLHd46qBHFtNCNj8e8qYki0adDbk29wg4IvLjnBLN10+m2fg76afopXb+ut17bn5vtMHEJQC72hYCD7rSpmsJlrqIR7zWv50t5tAehXtOKVqOZoA6TP6FRGS5F0M7vzWqIQ9y0jupRBQdGsN1fKEroYnALogT4vAYShbNfznPIYjeydStMBJNBlZmRf0ZE56FXKXDdTtIE2BjpRrosYLFLTfGlZVs5AxrYIP8ryzEg5iBCP+CE0rZS+IJccdi/B6JutBuyxeleaKZBFp8av8KxrBQvt0xkdnfOI0j2Bq4LDzC8havcRj+JF/FT7oNYbOT843tsHZutfdtzaB3cvXYBwPKbAKnSu/x0dgD6QUf8SAdCpAzDuZaHTAehP6QBme6/AHvS77+V3Zqbv/POlg0nzXTmBZgZcGRbPvXrBfdfzuX8+0Nx7bP/50t8tR+TMqr70Z76k5ytowrxt90zdPIDmWLunynmBQAGvZr99ydds+VHQLz0E73tJV8Bu+jnfQno7WtRmhxO8MsqXZiM/h/VyHqrEZJ5nhW1YoLmzuErlP4cVPc0zBoBWbTO/nj2Sf7NgH/4C45h2G6d52qe/i3NUtc1aOZaxTFfFpwDGzlGtX661YsbM4Ld/ZjY+Ho1/k/fhBuybSw8Qm8Gel65DdBqmnloA6EsIfNrGIWaLIXutKmb237Qjn56LrCd46RRYAPoV7YDKTCYQy1yRuVV5kCJ4iqp7CUrULFk3+70w2NElmpjRwzgmkv65baWZ6Upo+Xvlj+yPSiBSIF+SQN9ex6IXzTMTEr06VwT7JUeqevYUE3PZJdMpekn7d9J1luF6Cedym4/bc43Jxye/OqZ05iWt965nmWVEGXc5Wf15lh+Nb5ufc5uJ57AmT/GM2/sg3cY+yMFhrkfW2geHrRLdiDyIv0wdoKBLDrjZh/MlGPX7dADOSjo1hxu6zYy6qQMcy4fmXp9/vvQsim0APbrg02UBp0cetjvXpy6BAnPfPac9iHYLPD9+B027h7ytAgwZMc/2QzNdySAgei21/Llx6fst/0H0mGDL8ZR/ft+0hjMLtuBs8gttCnIExkxZ8Pze9Gmf2HkomDTQtLOCrvXSdSYLeFyBCk+7Zo/x61NPtB/S56ednL2crfyS98UMVEWj2cpp+xxde8DPbG1pHyXnyXz6U7It2xqPeQ64waX6Nu/iBy9NZ70Nh0h/sNcKALLntoNi76Ll+v9FgXNSYAHo56TuuveiwKLAosCiwKLAosCiwKLAosCiwKLAosCiwKLAosCiwKLAosCiwKLAosCiwKLAosCiwKLAosCiwLOhwALQn81SrQddFFgUWBRYFFgUWBRYFFgUWBRYFFgUWBRYFFgUWBRYFFgUWBRYFFgUWBRYFFgUWBRYFFgUWBRYFDgnBRaAfk7qrnsvCiwKLAosCiwKLAosCiwKLAosCiwKLAosCiwKLAosCiwKLAosCiwKLAosCiwKLAosCiwKLAosCjwbCiwA/dks1XrQRYFFgUWBRYFFgUWBRYFFgUWBRYFFgUWBRYFFgUWBRYFFgUWBRYFFgUWBRYFFgUWBRYFFgUWBRYFzUmAB6Oek7rr3osCiwKLAosCiwKLAosCiwKLAosCiwKLAosCiwKLAosCiwKLAosCiwKLAosCiwKLAosCiwKLAosCzocAC0J/NUq0HXRRYFFgUWBRYFFgUWBRYFFgUWBRYFFgUWBRYFFgUWBRYFFgUWBRYFFgUWBRYFFgUWBRYFFgUWBQ4JwUWgH5O6q57LwosCiwKLAosCiwKLAosCiwKLAosCiwKLAosCiwKLAosCiwKLAosCiwKLAosCiwKLAosCiwKLAo8GwosAP3ZLNV60EWBRYFFgUWBRYFFgUWBRYFFgUWBRYFFgUWBRYFFgUWBRYFFgUWBRYFFgUWBRYFFgUWBRYFFgUWBc1JgAejnpO6696LAosCiwKLAosCiwKLAosCiwKLAosCiwKLAosCiwKLAosCiwKLAosCiwKLAosCiwKLAosCiwKLAs6HAAtCfzVKtB10UWBRYFFgUWBRYFFgUWBRYFFgUWBRYFFgUWBRYFFgUWBRYFFgUWBRYFFgUWBRYFFgUWBRYFFgUOCcFFoB+Tuquey8KLAosCiwKLAosCiwKLAosCiwKLAosCiwKLAosCiwKLAosCiwKLAosCiwKLAosCiwKLAosCiwKPBsKLAD92SzVetBFgUWBRYFFgUWBRYFFgUWBRYFFgUWBRYFFgUWBRYFFgUWBRYFFgUWBRYFFgUWBRYFFgUWBRYFFgXNSYAHo56TuuveiwKLAosCiwKLAosCiwKLAosCiwKLAosCiwKLAosCiwKLAosCiwKLAosCiwKLAosCiwKLAosCiwLOhwALQn81SrQddFFgUWBRYFFgUWBRYFFgUWBRYFFgUWBRYFFgUWBRYFFgUWBRYFFgUWBRYFFgUWBRYFFgUWBRYFDgnBRaAfk7qPuG9/9//+383/+f//J/N+N//+3/f/N//+39v/Jv5D/yBP3Dzh/7QH7r5g3/wD27mb/qmb3plnPOR/fZ8pv/5P//njfE//sf/2DzLH/7Df3jzPOaGvz/08rv/63/9r1eGv/csfueP/JE/shmeAW2ix0N/d31/UQAFnLvOnn3Xvrcn7bX2XXvffIp9/5yojz7zjOJZ8S5n8o/+0T+6Gc5pZ9T8ki8067KP9l191v777//9v294rtn30DFZED80P9dr0eVhKzflZbrDtrxMVj+W7vCwN1rfXhR4PhTorHUO0xfwtfh0+vI8h8/nDU/7pNEJr5qD/kCPSm/wZ7Iu/eG0T3EZd5t6pvfPvkIXe6Yx7aznpkdNWzb9Oupv64Z36UWHrhq6oiEdNd102tP00mzWfvNUv33oM67PXTcF2vf2XeeaHp9Pp7PdXjSvPXjde2K93dNSID9resdtftZ0NE/6UnyLu+ji3/M/T7pEm6ddzfP8+tRP6Q9Tv6eHxa/zxV+zfnoeCn/9rtt+1qmvTT/rtKH8+dqv6JK+ag/SH/I/ZxNNDOYl+p/ZSxOj6u/2Tj75dUav/bTc7/0WgH4/ej2bT2OWEyjJ6McUMMw//sf/+GZwLk0Ges4X9NsMPuO//bf/dvOf/tN/emVQIr7lW77l5pu/+Zu/YfaMD70Iit/7vd/bjP/6X//rK0AdIeL3/tSf+lM3f/JP/smbP/bH/tgrDqbn5lR6KI3W989HgYRyCt1/+S//5eY//+f/fGNOabH/7b/2vz8/12sCmNvvsMuhg0adUXSZvIvS8q3f+q03f/pP/+nNWZ2O4JfoINpH3+g96TIVaHvwP/yH/3Dzu7/7u5uBz+X4xWvxwT/xJ/7Ehgc/t2vR5TQrRl6Sk84jOT0DW/Cn9ggeVfDFkpenof26y8umwATq0lvpyfQF+rMz13AWGy/5/MWv8Cp8i+7QSL+nN5BvOUKu1XFW0KEZPewbA10KFGbztW/I+ecULDcDw3Nwpd/k6Eo/PGVwF/0UDRsBJgVp0JnIRXTtd1/ymXzZXPz0b5/zuwQEMuE//sf/uNHl7cV5tu3F9uPag6dfi3XHRYEo4FySs+kb089KDpEH+VoLVn8JZ3LSBX0mOEUHS/+gy55STl/izkw/TXeYAOb0uUz/87Xqp+dcn+lndQ7RO5tgBhzTf7OhyM1rv9KZ0Qdd+Fcbzl6BLNkFbILn7H8+Zj3RCC5VYGIBBmb8Oj6+zugx1L3e7ywA/UrXNkAKo+QIxxxyhFNgAo0xy7LRCZlzAlITyPZc/+pf/aubf/Nv/s3Nv/7X/3qjZP6ZP/NnNkCZ0Z8950Mvym2AEaNzOtiAcn/+z//5m7/wF/7CxuhMmLy0CKyH0nh9fzcFGA+dPXvv3/7bf3vz7/7dv9sM+8zeJ6DtP/vR/ueMe47XNojp79s85TYeg0bO6L//9/9+M3P64lv4BCX3L//lv3zzV/7KX9mc01mp4pz86lLpH423ab2Lzjnfylz55//8n9808PyMCXsOLzTswed2LbqcZsXwKI5Zg6N2BrMkL//cn/tzG3517YDUaSi67rIocBgFMuSrEEIe0hfoyZwfBTfh1QWVmV+yww2t8Cq6fcEGBSmizV/8i39xM9AsoOk5gcaH7Zyvfyo9k+OHDtXeQZucQGZ8PBvrOTnLnI+ywM055svCnRV0Tglk+50AS/O0p+0p8tCw3wpIfwlAyX325vrs8RTYDqxyrv/lv/yXm2EvBtLx59Df248vWS4cT+31zUWBwyhA7hSkRudwFkuUIIvIWYPuUbDxSziTky7ok8wu2GebLgUXHEb15/Up9nO6A/0UqFvQBf92/Dr/83Zm/vN626d72ulndQ7RvIGmM/C4IDO68LVfAefOHruA35ldacaLqu5Jd3ju/udj13I7QHaeUTRyTtFmGyN6if7nY2l8jd9bAPo1rurNzcaxEEhnLpsMY8Aw/9Jf+kubQXjPkunnZAgJNUoEkOy3f/u3b37nd35nM1Mwc3TNmSH40Itim7EJrJ8RWH7rr//1v74Zf/bP/tmNgw19zu1gm6BWWSOzDNR0DM3PzmzSCRhtlw2cUZ2zrOGsNlApmwIortHxU7n+GcE//21mr0yH26TFQ+liXXOIO4f2/Ne+9rXNbK8VzGL/OZP25Cn2/fa5mXun58EPZgnASkp1Dg7lB3MvUtLKJnf/Wf5mRn/OIBU06oyaKXhlSnMOfcd3fMdmfPu3f/srJVnd69DneygPuZTvV72DUYbOs5xo4Io55y36zAhU3/vKV75y8+u//uub2RpQnH3Hnvtrf+2v3Xzbt33bZh8+p2vR5XSrVXBbAW7JS2c6eekcAmBm6drTPcHp73RbIM/pf2XdcVHgYRTIkC9zQqATPcHA45w5g64w9eRrCfgk0wrY4XRNZ0HVQKIqX0RpfEmAQaMgPDM59jf+xt/YDPItJxrd4RqvKnyhIbsv+4rdQ89s2DvZgGT/c7mcj1nBqawR+2YCFtuVih76fumnZCL91J5DY+eU/kQeGoI8y4A/VSnWWRZ4VoNxNmr/NG25ykw+9J3X9y+HAgW/tt+d69/8zd+8+Y3f+I1Nph3/SUFVf/Wv/tWNHm8+tx9jUmgG9GZjb8/x8/b0NoU7MzNbd/45W9z3Xprtdzm78fKeZDuY/LH2Bz9deoegluQC2UDXIA8M8na7beblUfF0T0ReRhe6BzlZdic9Dm8yJERMGXa6J7icO9kT9Ibs6QIuzPZFusP0P7+EzOhTr5A9V3JcNKeroTt9PxkJCC3AzJ8PvaZPvkowu+TYofc85HPTfz+rbx4aoFlggfPnHOZ/5oPO/0eHFfwpUYldcA7/8yHveorPVOm41mfumd6RX9t+mDaz75Q0ApuqOrIzSodCE7SBl9US7CX6n0+xPtd0jwWgX9NqjndhaE+AmjOpKDjM8ju/8ztv/s7f+Ts3f/Nv/s1vKAt5TqME8/YcBqUKgGP8k3/yTzZOwcCbZorFKYAcjJGxaaDJdLB5/7/7d//uZlB0KXcU33M72GZ/FnSZoH5OsLIctnvvTeGdgboNks9ehwGYZWcUcVbWc8DbdvbGNRyNWS5p9o1D2+hYW4MMHHQI6J395Pz7MedjlnByBn/1V3/15td+7dc2w36jrBDM9l/OXsbFqa/5voybf/Ev/sVmZOxVQr6IWPOh0dLTMUIBybkDAMBvGjluKSPTcYtGX/3qV29+67d+azNTevEIw+e+7/u+bzPwrM6o+Zj1ODVdH/N+c93QuTJV1rYgg7/9t//2BtjMiRCA7jMMi8997nOb8Y//8T/eKIdV/bDnXvOa12xkg4Ci53QtupxutbblpX1WMMu2vJx88nRPcJo7TafaNoD+0vjGaSi67nJuCmxn7vzTf/pPb7785S9vdAVyugA78hOPpiObHxMoOScNgL45GzkvCip1XtkFtwFDnB0FJJoDOTnP6FNTv69N1ClaQ52TDsfeu8ALegHd7ld+5Vc2+ia7Jz3TbM/g5ejznKrN2A+zgg59Ooc0e+Zv/a2/tRnORfbMKXpBsx2cRYCluSpJfpsT9nu/93s3g+603S/x2LXM8Tcz7u31HH21dCiwpKyqGUD5kN9e370cCtBfZqloPpMvfvGLm2EPAl/4UABS9P/GYwIx2z3ac2BPG7y9XNJAe9xchu70V8wzXPUQ/z+B9stZpfUkj02B26qOpeuXEHHOZ8pvwWdhTPAFYPfd3/3dN9/1Xd+1sc2nL+loM94rAAAgAElEQVTa7Q9nPx+QmcyqoiB5SSdDG3xqVjG7Rrp49/xa+Z/LAKZ/oYOR/zn/1jn37TXeu8QdvnR6oSSRBt2w6opsp/smiszKYCUfzbYN56JnJdaTg+l63udQm6/AAs9Nf2QPNPCkKv6iS/oz+jzXi+3DjhTQ5OzNwAc6UoHns01ldgWbkX3B71wAEL84vd5gM822HIcGMTxXWq7n3k+BBaBf6Q7BLAPqzJwplUunwLz+9a/fDKDU7Dt+ToZAgQoU8zxf+MIXbr70pS9tZsIN86ZoNvuzbMiHXt47RxJnZA46M0Xuh3/4h29+5Ed+5BXmGIN86O/u+/7MFCHUPGOlvSeYnpDu8zMDYRsAntFpVRUo4qqggIBMThaCM6WCU20Ck+fcB+ek67x3Ss/shRNt/Vt9TtC0zGt0Q4ecUei1DdjeV8mvnCZHB8H+2c9+9pXhd4pSJpwZW4YzcMpru/QlJ6AzYdh/ZSZRMDyH3zcf6oCZWTIiHH/hF37h5h/9o3+0Od+cOw0Arfd77Wtfu9l7Xfa3s8kxZHaPf/bP/tlmeLY3vOENm/EDP/ADr/TPck6vYZ/eZ505cPFz6wYsCNykAL7xjW/c0OhHf/RHNzRy2auzN5Q9+PGPf/yVYX053ayF9f7+7//+VwIV7vNcT/3ZRZfTrUDy0h5zFpPZZoY+WTnl5SUa/NuOtQmgb1drOR3l1p0WBR5GgSLhC3YlPwU6GXQW+nCgeUa9+VA5/bCnO/+3OaHTAfCbgh7J+YLoAJWz7DhnJH2Gs4wc4KRs0DN+6Id+aGPr0Gk4tQsYPf/bPP4v5KQm59HyM5/5zEbXxMfTM832TLrm1MMe/4nv94vpid7H4PBiNxns2r//9//+ZnzP93zPKxULThFoyQ5jpwIszfZmweDo96Y3vWmjd/3gD/7gK8D9sQG32zZMme5mNmsBBM5Gevu05e4T+Ho/6q9PPxUFtkuMfv7zn9/YWAYncU5hQbD4o/1vPnciwKTHdFTPQJ7s7wIAAtbNM8gRjw8kNwcW1OKs4Cfv9NCqcE+1jut3T0uB2yoyZvc+Rm9t8oiO9su//MubQR5V+ZPPg53EJn/d6173Sqnk+n6flhKXdbfb5GWBX+QTXwV5yZ/zWBVQn4pCdJN88XTbWWmRDkY/Nfhf0k1fQmnxU6/HLNvOh0FGGpJF6EkF4ApaoP/yRfrzIVeVj6Z+TcfmOyXHznXhYVMOeo/7tl6aCVz8hZ/+9KdfGe7N/2fYf/QGmAjaPNerBBD2Dx9pQdhmgcMlCeHPXdaQ7dhgPxaUTe/4e3/v723sCjqVM5od+dL8z891T5zruReAvoeyM6vyMUp17FvkCdodYjxQYHK8mTGEAClg6dvf/vbNoODFDOrTs+s5tjO6ZnnFQzYogUN5AJ4DyDzXL/7iL25mBmAOQVmmDUz9PteMOu3PftNvEKScH9HBzOGBDu94xzs2v3nO3iiznFklrgG6FO6cIp61Po7mfcZn5ZvN9sTMoL7NEKW4W+NKhpf1zOiW2VSJG/Ms635fwPg+63Wqz07AZGboo/MsmVRPHP9WOTxzWeeM83rB1KdpZnYU/V7ZqYy1fe8xFTuOtwlg+o0yyew/hpbB8XvKa7sEYA6YT33qUxtHIGUCX7APcsBwWB/qgGlvoz0j4YMf/OBm/PzP//ym9E2DwcSZzWCYWfb4FeckY9RMkSkjnXPQ+TQYo7eVKj8lrS75XvgXBVhwAjoHblKSf+zHfuzmAx/4wGZ2huN/sweS/f8TP/ETNx/60Ic2M55Q2Sb7L2POHnhO16XQZZsPzRL7T0HPCRbPHnz7KkuQz+kO6Eo2kZVm8vKd73znZpDXncVzZ3ROum6XAd12ou36+8xamnSZjrbZxmP73x9z/W4rfdq/PeZzHPNb6aeVXk1WPqUesW+PHPOO9/3OdhnaXd8nP8tOMQM/yVCDzlKAqcwdPJqz47GBkvu++30+zwnNJvDebJbAQ3vozW9+8waofMtb3vJKgJh7c1AWDChTH5jeoMO89a1v3Qzybep0dz1Xe6ZsSfNtpWLvus+x/9+emecIHfado7JvyHn6QbomPj4rFtgz6ZqnqPJ17Dve93tAuGnXyuzKdqK/kkv0RA76WfnooY4uv0vnapCHZanQn9773vduhj1a0PIpMt/x/GxFM524rCrPVAA0B+is4HZodtJ96X9Nn5+Bpc626zHOt/M7g90PAfq2HfiA84997GObwX/AlqqCWc5e8zn0sqmLTT1l9jmuzQKZ5c8BD/wZtegwz3uxrWeLr3l+p9/CO/msPZ5uMXWOQ2zyU+zj+e7d7zH2z0Of/VBd5KG/c4rvo+cMzp9/789TL05mZ+vMfTF1+1O1AsCDC1Iz82tWNppP893vfvfNu971rg1YPIGw++rCl7SvDnl257wkCj4mMpqeBtjEp973vvd9g7zMX3nIvePTsxXjY52/22zF6XO+bc/bD4G5fFuzWhIdjP/5bW9720Y/jc/N7NhTnKNz3WNbFuwKaIknH0O/Q5+9CrdAYj6MT37ykxu7yTwTg9B5Vgw65P4FNpewMtvj+t1zXfjUBGxn66VD9whwOBns/NEZfuZnfmYzC9SonQK6FIDKrnyuF72cH9lgA1UBBx0kgNCL+LHwoS4+ejYk+9FMxy4oG17CfmR3SrbMhjQ/1K54rjRez/11CiwA/ZadMEtRTQDunJFG+zbkVHgZDoeUajs1gE4wzoznGUWc8XnXoZoZ6BSqSpCZy0CvhAgH4X0y0NGoSMaMq2YM9SkB9BT92VcjAUypLJOBcOb4msD4tiN9uzf6NPpTPjMObjMu65VnJjzrqWmeJR6BlgQHIVG2z6HK7V374NT/PwFCgrByw2b0RHczJYJiX1DCLI04y8ZVyrwS99FhRv+hl/+fjpBd73UpAPoMGOCk/sQnPnHzcz/3cxvDJkccpYJSLxPZPDO99q3bAtBPvatvv9+lAMWP87aH/8ol0CUZ6SyQj4y4Asbw9Ke4ZjlZ/CsDbF+Pq0sE0IsixrPxMTycPmGeBlIVWvr8lJ9TLk66bJcJLdMJf5893g9tZ3GKdfZuU18o2t2/X/KFxtPxTX+oRcShsuTU7zd7wNVju8o+j+WYRJcCF827DO+XDqCzBcqQAI5yThnOHicjR4Z5Oo9ODaCnr1sL+yUebsZfHuOyP5yXqnvU975KUbueYQHo1wegFwBMHnAICjLhHCT7Cn6kt7OXqx51LRUpznnWnJV0NI7l22zrc/z+LCcrcLmWavt6al4KgF7QAVqRoTM4fRson7b2rKQ3q+hNAAaPn9moVc2b9vjULfrzlKuB6ncFGj10XVuPAgTom88lwBFviGa1UbsLBHwove7z/QnC2WdzX6UPmPNnVElw+sJmRcEZlDGrCwIr898UXHuf5/TZcwPoM1j4vs92rs9vBx9vgIRv+qZv+LlzA+ju39mzD2Zgxbne231LtJm9lPGnffL2WgH0mag0K45Yj5n1OwPXp04b3eop/dB1OyeA7n1mJb6CNgVS2ofnuvCn2rOYVR+rzeeh/dtfGoA+EyaB4dPvza9dVZBZ3XgB6Ofawdd93wWg37K+GVJmzplKrlDknuIqu7gI3fogcob7t9uucwDos6fVjIo/NLBg9qZQik60T/0dOYjKkEhI+PuMEtpHewrcjPDM8URIW8OnAtAzEBmN9Zwuo69MeAB65c0w8hSKojIzKjMKZ0BFBkCG7YzKTKmcBuvsA+4+6GMwRotiN89sBsbWVJqf4gzs+03KTX1p7EuOV9lLZrStdJT/m/3YJs22wZWAE7SZQQZzb1Jo5hrtesZLAtBrBSCTpihEzqNZArAIPfOhoMcC0B/nVFwCUPw4b3q/X7kEujgDBeXQFaqo4Nmcu6e48Kd4PGd7/YAFqO26LhFAn33HAAkFoOHvUxeZfULJurJHrc0Mdtp2qgWac6oBqRq18KBPPGZWH56cvjADMegyl3yhcS0hBGXNkuP0iKe4KmHXPimgTlCdffEYFz19ltDepbe/dAD9l37pl14pTax3Zo45+6rsYvM5AfQZkGnPzNLdj8XH6aMCTwpA4TQDkBr00V3XAtCvC0DHD6qaZQacC3417M3KkrKVq9qmetUC0O/m6hzinW1+iBmkd/e3j/8Eu7EyorWVqPrbrsCqSwHQ0Sh/gv2YbsJHNiun8PVka9LDJqAygZcZwLadmT+DHGeQAVrVEoyeNuVqoExA+vGrtP+b3ocPyx4ye9epa57rd09xX/SLZnS1mZl9ivs/9B4zENlem/1o8+dINikhIlDd77af0u8DzMsanD1w+VF9rn12TDbhOQH0WQGnpK6H0vYU3w8Qva2iV/c/N4DO/qsVp30wecop3nHXPUqqKYmtFir7soGvEUC3N2ewOh+rNXE+AcoFTOH9JXKZ0auAan+eFV8fmqB1TgDdu/LXqx5gqARUuW/vfq4LzSbeo+of/c7YlwQxn+elAejWiX9bIDZ7crbL5dOuItks378A9HPt4Ou+7wLQt9Y35S2FX0meygFS2p7iKjKXUUyAl6W9r0fxOQD0nNNmxlPlTA4tYeKZfMfgCCaA0NZMwaXUb4O4FPxDLjSaJchnlj6h/tQAOgYte+ArX/nKZswyk+0re8971OPEXHl975MTv8z6WaY9w7Zo3Pn32VO97Gy/2br5Xfes77V9lZDWo2caWQ9Vcg5Zy/t+xjvnHPdelW8BYNWr0L9T6jOyZuR7v7cdJODv6FJ2tlkJGGVBlQDivCqicl+p80sD0J1DpY0+8pGPbAYalckC8KhnqFLrh5YAXAD6fXftcZ+/BKD4uCc/77cugS6M+KJd8ZuPfvSjr4ynyhzOgcTA57StFJVSXbuuSwTQ8e7kGN0hQ5axVKURc1kJPovPzbKinKo5y3KEoAsZG1jFMYsHNqrE4jOHtrM4xU4X/KWMGF2hkr1mgWGXfKExMKdBf9BXzThUlzv1+1WVpr7ighMMcu+xKkPYO85fwMkugOulA+jaLFV2kV1QFiO9+D3vec+mJKpR5py9cuoM9DLP6ZV4yk//9E9v+Lj5sfg4PpXjzEzn5Pwx9gUVLwD9+gD0bGYz4Hy2dCgbie1WWdJraulwalkw7ydAp3Ot3PDMaD1nZRI+DqVADS2tZsDerio3lwKgV8EFrcjQdBP+DHpjmXl0r3wQE/y7ze7eXuPb7PB8YPgi4CUAmA1eP1uylZ5WwOiuILVT7Cl0sH8asxLSYwXlHfseM4AD/zikJeSxv3XM92ZrBfuILmwArbYDNmp3SC4HOPvNmWk+QXN+jvyn5qpM0ceOqTB1LgC9czKrfp6TJ91nneZ+mW1mpm/w3AA6+8/ZoyPy7+avP7Qa6n3ed34W75kZwfkG9wU1XiuAPoFJwQwlhAHS88dWPSq7G73os86hPxcIVTb1Q/zL5wTQt/m95D997Q1y8FwXe7ogST6JY1ovvTQAnY9E2X7VVenLM6lC9nk2pGDkrgWgn2sHX/d9F4C+tb6UlBllC/Ss1DiH21NcszcUA6EsMvMup+6pAXRKbc7pepmXSX1oCZMYeeVIfZ9yYebIZkjWizmjkgP7kAuNynwydy/34zh9CgB9ZkZ7Z+VEErreuQhmn6v3TeXCc+hXpoyiP6Nlt8vUF/08AYOUypyQ5rIZOAYrEWu2X6I5xQaAbn9xfDNWy+4/NCP5kDV7yGdm/6v2YwZ8Rj3wIcMWXShnRbLXn7Ao2nm/1o1Q9b0Z/S64QKYHox1IMEsi7+pld0kAev3nKBjA8w9/+MMbICGlVoZ9ALr5pQPoMwq8CFvzqQ219lgBGfWWdu7ndQlAsedZdPn93GsbeNEiwdCHtuCdu3heuseca+kxA6bw/9miY9d9qy5CjnAY6Q1rcNzuup4SQJ8lCyvRbi7wqyynyqkBz8pOnxlPlZGbmQkzEn6W4qscX2cPT6dDmDPwzWTzlMeH9C69a713/b/AzSLczTlqOY4u4Zp9Ke3P5Ir1IyM5Zs10CGXTAIDo+RSXs2ef1IOx4AvzY5XktrecucYuPeoxAfRZqtwaTqDu1PIt3kXO0SkKDN3O3AGg002MAHTnH78LQDc/BoCOh6AJHalhL8VHav1wqhKU82xUyQEfMpyjWuvs61m+APTrBNDJPXvxs5/97MYx6Hywe+K1Kspwrhbceyl22lPw+0N/k6OVbmaga8Hn5oeCVb4/Afl0OHyVI1xPZEMg4/R7XBqAXkJJelTJD2QpPbFKb8CT6U8o+Hxmkdc+bl/G86ygN8HDmcFeG8MCH2fAXrobHwYZMVvWHbovDvmctdVKoYHvpn+eWnYe8jz3+Qz5QZYYAhzrF34MgHyf39332el/AXiki7C1p75WsCw/Flk8W0nO++cfI6PTN+wXQJ3zV4XF6SukixzSkm/+zjkA9Klbd96AdIfakKdak9vuMxOV2ENV+jTPgJVzA+h8fBJlnL9a61Tp4pzvj1cX2AgErn/0PtvmWgD02QqLvZdOYs4e59N2NqschSfOM8WvnbzDo9Nv49f5veJF9wHUzwmgkz989vmYC+gR1ON9H3pNWefsVDUVnWdAP/1O/252pP13yHVOAH3qB2hUhdtznMVkeYkQVYnNlx8t6CT53iaAbn+84Q1vuHnve9+7sSUXgH7I7lmf2UeBBaBvUQdDmIYUwEI5CIOR8BRXSiAlRaQbo0smgnkXwHVqAB2Dnw42zq2yqQnQQ64JKHu+WZoOE8w5nRCtrOoh9y7zCQBoUGwIGOAv4+YpAHTvmCBkcArEoPCZPVPKv/f0zASl557Z85UkQx8KasbONHoIllmOfPZym6BOmdr1lPJMlaWh+Mx+UADiMscYqIHrh/ZdOWTNHvKZAgbsKcZF7QDsSQqr9zHbF7M8b6W86n8VEDXLdk4FhlOgEmH+naKX0lymPkAdODXLwM93WwD6X96cRYPiJ7MdOI+OXc5KJa/N+AvllKJK6X7HO96xGRSg+IP5mLJrh+67CeZ5PsEvRZ4e2rbi0N+qtBX+zqioEsd21uYlAOiLLrevagYmUI5zm1OWAm+2fw65Zi8x/Ka/22+z12OgjXmf4yvAihwhXzK+OM52XU8FoM99hYbx8Er1NdM3yDA0nhHuAVveKyfttiM8g3xmqyRLkptT/uL3tbfgOKFP4GPO5S5+f8g63/UZsguIbkwHIhpcwjXl77bBf2kA+ux1S9+p6pH51Hx819oIhHrzm9+8AU3M24FRfe8xAfRaTjhrQOr0efOp6eJMVe7S2ckptA0GXzqATpcLOLeG9Mn48inPZZWoynYCkB5SunEB6AtAB6QvAP3u00jPSUcDxsyStA8F0PHxEgXYkIGrZuAdGWCwhWoRxs65RAB9PjvndNXzyNKqufANzWzUye/Z3/UzLwkgX8MESGZ/9Zzx+UgmLel86R++HxBjpnvglZzj5EzZ6KeuHuQZ7J0GP09lix+rqs3dO/z2TxTAUSDtBLjuA1gd+/u3fW/q4EDzAkbZ/7P3sDNakEVBGj1/9/XvUz+dZ9ln7RP+rPZLrVH8fbZPPOT9Tg2gbwes8IOUdHMJ7ZtmRiw+ln6Ch02Zc24AHb9Wovkzn/nMJogn4O7cAbH01XRXPlv8xkCLXde1AOhoXBId332tMtG/1gr+vVaZydNZsQBekZ/f3qny5Xb12UDR+/CjcwLo+MlMPiuQH686RWALWiVnyVQyVpCIvXPpAHrB8+aC6NDq1O2u8B42V2NW551+4AWgHyK51mdOQYEFoG9RcTtyGHD+sY99bDMAOk9xBQIySih+GV/7HHGnBtADKutHBAj+/Oc/vxmHOnVTDjOUZm/u+rwXZVTk8qFRsQRuPeACNCtvR7A+BYDOmUUAGpzg+nE0KAYEAWWC8hVY7dlnL/eZZTgz3vpzYIE5UGCCAzOyF91nL1nPVVY8p+mMIGdUeCbOGAZpAP++7JfHPBv1MqfUEZiUaWfVfixzEf0DI9E4Zc07MJaKYHO+psG+3dutyEMOFwZWTlM0UhLGkGU3o92n4rcA9OcLoMer7KWf/dmffWWcQmme5wVItx2YwWEuMGNelwKgL7r8fm43e6DjQRwf+KtxqDHBQK3U9AwwI89nhZVaepAh+0pVll2Nb+F7gTDb+2q+zVMC6O0r77tdujwwmbOyiG3PXdUWM3qUSY6vZ7zjx1MWzqz1CTr585S52+cyHYPTpOArn7+PoX+InGSYFwg2Awj8+yVcu+Sltbk0AJ1eQ0ewfzh90nnucy4fSnPn9X3ve98m+t08M6jnvR8TQJ8BrdZNaehPfepTm3Fq+cZZVuaO/ZG+q+zuvC4dQKd3pp/TA72TcWg/wkP3Eb5VwIGZE61ztS+IdQHoC0BfAPphp6zWD/Q0DuuZ5XzYHXZ/Kn9JAHNB6/gqPf8tb3nLpp2OMu4FdZsvrQc6faxyvGZ+HzzaIFNrq0OfKhAAr6c3FTTt77PX7bS7p940A1DZ9QWPmtExX4o/Wzu6EB25AHmzSh2CRA2B/36Xo31XwNqx62wdVS4o0y0gxbOeG8Q79pn7Ht2/MrYC0qev7dR67KHPmi/QugvMyF8HKM0eoqOwY1rv1tb6+rfpE5stn9hUDXaFz7Yf6SHtFz6u7n1o5b1zAOizAqoA7PbZJbRvQn9tDAVgm/nVCvafOu25AXTAef4YduK05w7dc8d8jh5WC4DaMbEJ6Wa7rmsB0O31+C6blCxgQ5lnopGzPG3teS6nf59eW3lyZ8+e4p8ws+GrDnooTzongO59Jl5RYJd9d4qKI549v7XgofzZEnYuGUDfbi1DNuevOHW7K3uCjiTQsEoGJfZNnGgB6MdwtvWdYyiwAPQtqpWBHoOkyNVPgQPukGs76zewzzzLhdZ3J0fsrnvPyBvGSKCd+TEz0DNcCFFG51OXtp/0Qst6TJoZT4SymTL3FAA6xb8sWpGk0ctM6S9DHkBdmVPKwyzVe6jycMi+9JnZG52gqwwSQT2z3dCOgmxQENHUc6LnJVzTQEJbZ5QDGIA+I6opH4BuSq8/5/A8FEAHnhcN7XcqBU+5Q6OCWVSEmIEP5wTQt8vmMArr87Kr/9ptfK1SkIz/ejmJBK0MpD25L3J/Krg+V5YBen3wgx/cDGuSI+U5ZqAH1DEQeicz5bCMi4J/ckQccz7sy4JUnDWGPWfQNsBwKQD6osvvX+WZQeNMxvuBdodmdIpsrj/zlLcclfhXe4QBUduPXf2UPaE9mcOSgzO5uK+P7lMB6GhUuxGys6oiZs9UyxNGay0P8NzZroUTpwhln5kVW2aVlllVhHOt9gwyqWaQGYMtI23KROdyuxLGKWW19/cslcnrz/jQJVzbvVDJRiCENbo0AJ3jtZJ76WH0HnqYPZHcOlQf30d/e6e9RVeoqgHH7I//+I/ffOADH9jMzu5t12MD6OkN9lnljDkmH+L8KIBzOpwE/+Qso0/Slziuybh5XTqAbr/kfPdOBenOajqnOJ94yQSG/Fa6667gC7976QA6uVhlFTxklqs9hG7bpZOnXCDf2MRAIZWOyAHywXwoby74yvfY3QVT+d0q0VWNrmByeq3AGIM9kI2/XVrykPfb/kyV31YJ92Oot/87ZdGRDUC7qb899NcK7ObMNcigquY4xyqRvOlNb9pUEYyfkAn7APTZ0qZS/mw4ukEgFn5UdcJs0oe8C38B3agWKGQmUM8ADGUDOSv1JW++DUDH03y2Kh7z2WZFlHTBZKmzFoDuzEtIsGb0jVn+lr/Cexv8FbMVz0PosP1da/HRj370lRGAjrfN5IhDgdhTPttd92IDCN4wVEA4ZyDoXc/S/6Nn/cz5D+xvICk9bbazoo/PvtOzomA83uyslRAy2w7480ww2d4vZaazrw6RGecA0Kfe9Au/8Auv7LFDE7hmJa9ZWREdvdNsZXXfkvVsKgFaDXspvW7qtOcG0AV5/tRP/dRmSP4pe9c7Zv85e8dUKNzlX7PWbMB8ofTYfKSzHPT2nn/OAPoEwslLfJefmEyrMoLZnr1tX6H/TOwKC8mG3+V3BK7nU9yXIDBpfU4A/VA+duzn8L/0A22Df+ZnfmYz+LP3AeiHVMq5rYQ7G09SqLNS4o79TB8xtu2yXe9VZn6tNeyP2rqcorT9/F26QyX/zVPfmHtkAejH7sL1vftSYAHoWxRLeBaNTJnD0IxDs39i5NP5WQ9PRn6ZsP5cOZN9ijbBlFHO2GIYGAT5Luf5qTPQ64FeJCfjpRKjl+DURaPtDOMc30/VA9362zcUPPOXv/zlV4ZnVSbdSCEL+J99ww5R4u9z6Kex6fnsb4p5paIqUS2CvH1GsBKolEX/dgnX7LsjAlWABKMejVt38yyzxHExS25mOJq3S9IW9ezM14PWzADzf/Y85U8pcoPDznmuZ+6MiDt1BjrelOOb0jV78+yLfp8ZFpOvOdOVIUUfRhGlzbxLea18WnvVfk7R49S4dgAd/Xt3TteZYXHM+aAQ5nBC96KbtwNWLh1Af+l0qbwgoyWno/nQso7OToFMZGw9t+gPyQqz/VLGz126Q06SKtjgixxEu67HBtAzAvGheJl3x6PivWX24G/O2+TxZWriXbU8qVTozECfYM005N17lh4LTDf7ThH0aFb2AZB49lLkEJ6R9sfwgPkdDqiZ+VUGm2e9hGsCYdaq9ht0iecEoNO/Ayat7yH6+D76c/Tbw2hSWdecRZcIoOd4pNNwWOe4Pnafdcbwu1lBg66UfkCfrJUEnXJelw6gO+M57b3PIRU9jjmvfqcgIXP9W+3RfUGNlw6gz9YUdOnapR2atWlf1dLCGXMPvLtM1IKoAYnHBCLjBQEClaVFb/bBAtCP2cmX+x0yNh3NPpr9tw9xTO97M3w1gEGWHns13wkbEf8D8gqUPSTQw/MEJptl/bF32b3O/LkAdOeTDtbIF8bORr/0MPw9h7ZncXbKFKuEe4Fqs1LbpOG27232t+6Mk6nWjIxNVyzQ1DsCRpMAACAASURBVOzsTr9K/CA76lT+lG0A3foWyE7PpgPRFfeVdn6qk2HNyiDe13ruMZ+P3YOf12KnzFY2wGypNNso2WMTLPW8rW9r4azYM7MM/OzdTIa3Xyr9b/bvE5DfRYtzAOjTT6NiJbkDSD+0hWigeUD8zMDns+gclvBR1a5D1ptMnXaoM5/+7Jx3PSaAzv+XX7PElpKn2GX3vdCtdgzOebwG/fG2lwSgV2kMTZyh/MN82rMyp7Un1/AWump7K92p9SFn2dUGGWk/liCYj5lNwBdWMMuh1UNeCoDO10x/cO5mcMKufW7t8h+QkYB5ALr5FAB662kWRB/mcSheduj5tK+qeJF/mlw35jlfAPqhFF2feygFFoB+CwWnIcUwT+E61Kk0S0Y6zEXLmh38SpUQ8vWQ2VeWb/a7xigyTPb1zDo1gL6dwVq0FOXs0PK0D92s+76PRjNjgwAvm4DB9RQZ6IRVGd4MgjKZzZT0jGgKaT1gZm/VY6In76JxEYVma5hhQTnkQG0EpNqjHJ6ve93rNiAxh+ElXJ63DE/KHIeC4bxNQ4gjLSHrrOWULDukLOpJl9mPBo0mgF7fHyCXPYYuhojchLt5CvRTA+juF+Bjb/fu5l1ncTsquQzHnJg5G3PWlt26aw/m4C2wh9KbUxxPuHYAfWbBotWMij/mfHAG1JsNL2jPbmcKXzqA/pLpYt07ZwzG6fDcVRlie6/gK/WYxN8adJCi/lWIYMgLciIvpuNi+35lCJnxpGnY7tqnjwmg56g2V9mG45mDNoeaGZ8pyMd7l/lJn6oVirmswV390Pu9DPramlQuFO8qwt7smQp+ZOzXA51crAy1GV0D0E/hpJ2Oi5mRcmggxjE86D7fqQIMBxN9JnCJg+U5AegcNZXlt5cKgNunj++jE2de2e30/Urc2o+XBqDPSlmec5ZkZD/c99pukYCPFABEtjkz6ZN0SXoTW2helw6g4wE5CoEP3sPYfo/70u42vj2zw2Yrjn1trS4dQMcfrLHMGvw1GXmoDVkgd/anfVr/02xjuhRZMTOiDuXJbLGqgdmrgTe+vwD0h+7qy/o+WVo1BPvvEGf0oW9gX9cfm01Njyjwmr1Q5iJbdQbK7Nqnnm2WKaYjBmb493MA6H7T+apVn5l9TR8DnjhvAdQyMMtkM9PFei+f2y4Tnt29Tc8Z5Lito81gr2SLZwnUN6NtOpqzXDb+zKg7lBfsW+ttAL3KRZ6RTqE0v8B6uvqlXXTVZBg955R667HvOnt98+ewe+iV/FNV3Up/yDbG5+femus6QWjnruoF9kvVkpwhcqLAdXu5cu7O5yF0OQeA3r73Dmhx30qfvl9fYs9XpRT+SHqEM5J/J1/yropI2+uJ3rO6Zz4L+2kGcj8mgG49uzxDfijz7Mt+6N50htmBfGxAwHy4ZqDlSwLQZ0UtvD+ZhhbJTjOfJxlgOE8FmdKfZpBkflvn234M2LVn2WF49mzBypbcF+w/1/QlAehsjgD0ZOau/Y3+BePTQwLQgegPBdDxKPyl6oBwjvvyq0PPpX1gPxSctiuRdAHoh1J0fe6hFFgA+kMpeMv3MSkO4EqQUoIahAPFWukkf055o4ic8jo1gH6fZ4uhT9Bu2zidjvPuPRXgGf05QYDtPx/yXJTnpwDQ95XuAYZUxs0+eKjj9hA6bH9mArGEIIFaGU+CtRLzns9+NYAFl3BNg4vhzHHNIPIejGYKhhnQQrnjHD/USJjvR/koS99MQUihts9n1GQC3TwrQ5waQKcoliXJkSA6uXHq3qW71poDZJa75DB4+9vfvhlodu0AOsUxMFKkbOW1nZljrplh5n6U46Jw5/0uHUB/yXQ5Zt23v4Ov5RiNr+FtjM1ZmhNfK+jqGL6271kfE0AvWJEBXRCX/l8yL+q3htcJFMiBBriamZ9lVHDYHuMcDUgEVDM06Wpobi7ojcFPp6oHFxBfqeBKBnMUVNHkHIFvp9hbp7zHLLlpnxbRbt2eE4DO4VPZugIZ8d1j9fEJANs/gi8M+u6lAeiVzA1ImgGeh2YEzz1VCeQq5BQI5CyRaRyv+BZ9EkhpbAdkXjqATq8rcMl71E7Lu1zCdekAOgdsDjzno9KVj6W33rVGnO5Kaxv4QQAD3r4A9Luot/4/v4Z9Xe9iM7s0AJ3dkCOYbVoWnnkfgB4QYQZgC+Y28N1TA+j5a5xLfb6Vijd7j7LB+SySnYKh8hfQSw8tu3vMjkHbHPaC1GbgP/rRh+ljzm+lyvncDgFED32ebQCdjK+qkbV9//vfvxlaOqxrNwU6L0AX60j3JxdK7EBnvjJ+Fr4nvpXOTsDavjPjl8nEAi4EbRXAZfbdAnABo295y1s2g6+r6lX79PlTA+iedwaOeN6qPwjSOOSyD2uFBQiujYTZu1YpkY5Ll+FrcJYPuZxrn+97VXSs5Hb3eEwAnd5asKHneMc73vHK2Bdcvut9A2LZnfaNNoQNNHtJAHp2Hp5PjycHDMFUs8KPAFLBQvRg57PKJNajAEfzDPyybmX329sTHBXAUoC6vea6y7Y/N4A+Wz9sYxyHnJ19n5ktSfG/fPHs6e0S7gXt8olUpWWfvRY/sJb2dK07zc7HQ0q4s/VmaxW+8firfz/mmslss60OvlWQBdleIiobclblWgD6MVRf3zmGAgtAP4Zqd3yH45cTvEHw5JB18BkdAeiVvcIMT3k9BYCegKm8dFldzZj9jAyd5cRnr9JZ4mtmzXGUV7KpbLNDBOtTAeiMPIBX5U3LXjZj+kUpEwq7ALNT7ontewXE2q8pinoLGQzQShkWyQ3AObQ3yjmf27057Yt08+d6nDJkARvGG9/4xo1yUHbwoaWA5rPbrxlfZgpNUZiA8cp/WUNrmlCfAv3UALqznWMesDYzBI7JHDtmrSizE7jiQLGfDcrgtQPo9ULlrJlZjIyAY656dVJo3XNXZPilA+gvmS7HrPv2dxiYZYLia2VL4NFVu2BA2WeVqWOknvJ6TACdDCo6Gg+vvyZDbGZiMCKLcJ9998jNHNCVUb8vLWafQLyaUU9nMDPyAwJn/0S8jw6XA5mMKbNjX4nl+z7bpX7+WgB0DtnbAPRj9XGBmp/85Cc3w/m9dAC9M0Y3D5QwH1PpwDnKocNxm95r5qAtsIKuxNlm+PO8FoD+sBN/6QD6BEoEJeXofyy99S7qsm/qoSzYo/Yg7NMFoN9FvZf9/9PZC3DgBG/MHtkzCAfQcGgf4nwneHYtzNh/vn9KAL1S6n4HH5/vIQiAQ96zlGnN5qOb1lLIvK9KxkN3CV5RexBAq3MJeDXobwGf5E1B3Z5xtmy7C4y56xkXgH4Xhe7+f/urM5PcB1SyeapMYp2qVmOu8hZQja181zpWRYHubtgvE0D3OwXxsqcmgE6Pr/LLrt85B4De85jxDfoYe8SeO+Sig9VP3jtL5qpKA79eJdf5ngtKPjTw37kuu5iPYpbQn1UXF4D+6ko95x7ozktVpAC7nR1/Loiidp+Bm/ZVQUz2B1mRzECL+qjT/0osFDw/W2AKmmGX0cWc+Xj3PrlyTgAdH6kSXAEB4RzH2Eq3+eLThdGlVlrO7gTQ0SV+iLZVN8Yjdl2zIgV5rsJfSRr024cA6O5dhT4zH06B2P5+3wvPq32CeZb8x+/51/Oxz1YSM2FtAej3pfr6/LEUWAD6sZTb871ZihSjKjvWLHqtTDICJ+ZVlNWpHuexAfRZGjWnYYyVsWdw7lSGy1zELoE0neAUsZRXjurZT6tMbTMBckifoqcC0CkfwBBgQCXcK00FDKiXCUFQmapDFdlT7BPrUfSYSNdZco6SXFatfXquUpXHvgclgDLHYU0JS5HwTozmt73tbZuZIzxgYwrZQ3+XgpDxZQ+jEee46D3KSD1xrWclls3nBNBniSnPVKUL86GlMA99/12fc+5mBKrggZzinBvXDqB7/wxJjtbAzWNbHOB56Bnv21Vq+9IB9JdMl4eeKd/HyyoBzelRCXc6xeQvZWLgP4eWODv0+R4TQK+npffjOMPTDYZjRrjZ+xakJLCrzAf/N1vcHPqO83Oz9DRjuPYYZsagNbEW9dz1zPhshqyz75lu6wV4zPM8h+9cG4AuGKIMdA6gh2Sgl6Vh39AdLjUDfUb62/eVmzcf2nJi7tUyzwvwA2zIKjPT1/EqoIZzHC9D83ktAP1hp//SAfRK0pJxApRylj2W3noXdenxsp8A6WxzTjugg2sB6HdR72X//2yJged/7GMfe2WwicogBwLUGiAfRiXN92XTTmCNs73AQ7bmKQH0KpPwz3iPj370o5v3MDunbBSD3VOgOl2oXu5sl3NW4SFn6nHt+VRf62z6ezyF/+Kd73znJhtVpZBDANFDd/AC0A+l1O2fo3sErNln9ASVSQy+qAAz56Tqh+Z6LPv3Q/057h8gb3/QMSRCmNkd6fv0dwC6qgF+y2/g/8au/XwOAH1W66xCC18T/nHItZ1g4V0b+fWcDee3bGr+x0Mu/Kn2mHyz+SxqndU9FoD+KjWfM4AOEC34IjvY3/kI+Lpqf2UvFYwxW2XaF7PKnLMWPsC30b5k78/EOfJEhVZJUO4d797X0/6cALp3KBHQ3q4KC7l+iuDPSuW7F724tpzovw2g8zfI9Mcn8pfw/e66thMEqu5hhq08BECPLslj9m54z6Etj+dzu1/BcQHyJZGQCVUloKPT1dmU5gWgH8K912dOTYEFoJ+aojc3m3KrAD6gqVkGU0yg3tdKxRE+mGPO11M+ylMB6JRV0VBFTRa9RihgrBl+5hlphDmW0Rp4ZKbEVubejNnXa1r01CFluZ4KQJ/7gIArk80siy5hUM8XgsB+eKyLEsBYMSgzMpkpNGaCtT6zs+TmdsbQYz3r9u9wwIk4Z3hR6NpvFJH3ve99rwzgUkr+MVHxKQgpT7Lzf+qnfurmp3/6pzfRwQUZcAwXZGCevZdOnYFeqWHGFWWjXvDmY0qvHrOGzt0MerGfM8bQ5doBdHupYB4gAEWfM4lye8wVH/PdfW0qLh1Af8l0OWbdt7+Dl+HB1tmfRdMyosjOom8ZD0XfOnOHlt879PkeE0AvIl0AFAM9GURfircyzL1zoBtH16xY05k59P12fW4GAWb0V1KfgT9LupPtt5WWPEdAw0Pf6xzfvyYAvUoCdJuHVoQS0BeA7vxeMoDevmjft+dnqcL77J30Err97LXHKU6frIIEOleSFf+a1wLQ70Px3//ZSwfQ2RoFlNsjdOOAxYe9+Wm+zbasx6IgmmxRZ2IB6Keh8bXepQCiKruxEQHPZudy8tUA82OB5smr+UhOCaB7jxIdyK+PfOQjG5vXPANk6aC1O5AU8tB3OnRfbAOMbHIgupk+mQOfv+hd73rXBkRnn50S4F8A+qGrdfvnrOFMppF53h7jKyxphq5v7RqB2e21Q55i7he6yfRzsa38XhmwwPMA9KrAmXf5js4BoM93mkEz6Wl3vXP8pxLkBZiYBSCU9OH8FixGNzvkmv7W7T/P7y8A/VVqPGcAHYbBpilRyTlxXgR0CEqq6iS9ib4kYanKENvBYFU2qZKKs1dpfHp//dDxVtnnleJnI6SH7etpf24AvRYs/Obs/3p/H1oZYt/5YjulC5dMIHifX3sC6DAD4Dk/ozX48Ic/fPOTP/mTGzre5deID87Kv9bsIQC635zl7GcVnkP51XzueqoH8vODqUpo/3nuWn+hQ/iEeQZWrAz0Qzj5+swpKLAA9FNQceseDj+Ar17JZZFhiIzzeoVQYOr7gYntuoq4BThjsocoVT5XFFPR/oGMhFylrQjBmel1jEHHAVI0NOGSkDUzZoo48/zz2Wdpl6LPgHKV4Aqk83zAcjMHZ0EHmH//XpbAbTR8KgDde1fOhCO+gApBFQyESvASADlt/FuZvaLuZtkxNLpNafVvs6f8NBiK9J2lOhPU1iYAndDxjJ7XbD8WXViZcoqMZ72Ey56uZ9ZtAPp73/veDYiOzqcA0BkEFDSKCofIUwLokx94roeWXj1mPe25Sg/ao3hK4AMA7iUA6PV5ck5EyxqCJ855PQcA/aXS5RTrTmZXxrxIbwYr403wHUeHGZgOhDL2lZsmlxlajFO8ovJj+wJtyAW/DTAW7MWgazBsOSQNcqEsDQbuMRe5U89xvwmoFmzmnTl3vKe54BzvjqffVbrxmGfZ/g7ZOXuNVh2A7GH8Bwi2Hp7TODZ7+RTP/Fj3WAD67ZR+jgD6qfZMlXHwGzbQLP3rTNzW7oYzd16XDqDTdZJvnv1clZlmplcZnYcEC186gM7xWFA1W7HSnqcog3mKfWxtAW+Am/q6ssM83yUC6NmO2xWw9jmaT0Gn+95jyuvHkN33fb5TfJ59WAYWn4NKZexFM12ibFbn2Z4qq+7Q354lr8vkoxdyHp8DQOevoQtOAJ1vBqBYP1IAOsARgO567LWl0wagozXeQlcFHjrDAHRjAuiA9GP8XHOdFoB+6K69/XMzo3Pbr0J3qM82X1+tDs3OzkP22PSLsrVKbuL3cj4D6u3nWv+ZnwpAP4bKzoT97xywX2aAiWDrGcgIiGJDbgcyHvO78zsLQH+VGs8NQA8QNQvmF3hhOCtVa/B/M7BFBV36kgoH+1qYzapX9qaKnvwd/Fol3plhJOQK+cJuKKBmX7u6cwLoZK8zZZCJlaHnP0eTGTyWnn4fGTOrcbhflWHJ91qpmp1Vgfvo44xV5UYy2a4rPCDspWxx8ykA9Ifyivl99gDcqGFfVGnW5ySeGoB09AgLWgD6KVdh3etQCiwA/VBK3eNzBEBRjpytnMQBlQ58jmHAC8WFgJDBueuahlk9qOrHses7HOVF+hN8lNIEAOX0lAD6LAXOgPGuvfME/DmfZiTZdAhNAHiWgqw8SkKAoJ4CpeisSp/fplw/FYDOyArcJHBn76V6CVEIvBNHiD3gfeq7Z65ckpmQmJl3U2hPxaQosOYCL2bpb/uIMytFoGCHHABAgcpS+/O5Wg3c41h9w0cZPwB0ChjgxRrbe971Pe95zytjlhOy/+57oWHBIfY5RbJydhQpaybogTM1epnPmYE+S+zNflcUr2NKr96XJn2+QBczIK196+wvAP1Yqu7/3gLQb6fPJdDlISue/Mtg5fQA2AZc4z3JOvyGEcWQAODsa/sxM7zx+wzgfVHTfqsIYN+ZpZ1l654SQJ8lff0ZMG2QQ7N0o3evRPq+YLmHrMFt3/UcrQF9ql6bguAKGDIzaDPuHrMNy6nf99D7LQD9dkq9ZAB9lg6l937iE5/YZOObnYmCYbJ72D7bds+lA+jsCwBSpVDrx7cdCHDoOdr1Oboq3TWwfur++wCESwfQBVdUorH+swGDD6XZKb4PREmPZXNZB4OefWkAOlku8JrtGIAOEKEbXCKAfkgAyCnW8KnuUfIAW5oOQxbwA+FpVdKrPUjZrZICDrnoh/Zgo4B3vh3+kpcOoNOXDaDM9HNtA+hlod8H3LhtfRaAfsiu3f0ZfooCe814ayXcq+zHz4e3pVebjw3U7UmcnwJ2zYJ1a4En0eKHfuiHNiO7is1Bd9nlOzp3BvoxVF4A+jteyV4mz+97BcSWwV+WtBngWDA3Pbag6X0Z/M8JQC9LvIQr/lX6+8c//vGNTMsP7xxWddEM4M63v8/POpO7tlvdStxqwEQE6xtVBnMO9yULnBNAJ2NnZV3PyR9gSJTbTgAsuejQvTczt71Hfho2VbLdzN6oci0MKH/EF7/4xZ0/Ne+N/80y62yMh2agH/qOh3zOO5VwapZ06N0M+2ry53jzNn9eGeiHUHp95hQUWAD6Kai4dY9ZApVDnFJfmSAG1LYAFlW0TwBTMOvxTBhX+ghz3VUmo0ievodp1rfDM5wSQAckUkZTTCcDxPTq98VoLKoT4549lAnsggI4gdyzaK8cLmYOpcq4o1nCBMi7qx/6UwHohFVGAmWBgcdQMFNyUyY4bGaZFkoCUL2oPvRjaHOK5NBJQAdipvhMYVlUW32UzJ4jcMQ+tT8MNJpl4QACqhMYaFu/50MN/jMcq2+4JcFa9KJ91xlD13e/+92bqHOz/XKIYrfreTP0rOO2oUdx4gA2AtArMXNOAH07onBWcjimbM6xazXPW/vRTKlcAPqxVN3/vUsAiqeRRaa01mbrvzLQ77f2M3hMNDZjldEqMKiyYWR9MsHMmTTLp+0CVZzFquGQy3g/UJx83XVVwtNvkmGVXDMzYE4JoHs2fFwwFD6ebKLjvO1tb7t561vfutFV6A1lcB3a+/B+q3D7p+tNxqhFS04+mbXWKSDNLGOliPzHbMNyinc85h4LQL+dai8ZQK90KN5CH+NwpOuaOcNrwVDLIuCff5/XpQPo9MEqdhX46j32VRA75nwBzAVK1cZi6v77wJ9LB9Bnpg2bbzpUj6HTqb9TW6IqfxWkTBZeIoA+q5dlCztn+7LATk2zffebNsJjlfh+zPebvzUr9wTOqahj8LnMfrEF3x1arcY5qQoaPsuvVAU2dukC0BeA/lT7/pjfxftnr1t7OaCuwCBylY+PLyrd4aGBQXyMgMBaY0nEYFMbeBU9fmY4lqyzq/fyAtBvX/2Vgf4qXZ4bgF5VIDP9vYqbAsPy5ZNbWhYa7F7/Pn3S+3hC/g7nv7MIkA4odRbpvgUDZi/wsW7bC/N3zgmgo0VYilnQTRWGyX38oUqn+ej39Wvfpk96sH+fWIi/0xWAxekQ8CKBG76Df/GF803s82GHraCRdexd+C4uCUCfAU7eqQAnM97ffpsVQuAls0LIAtCPkcjrO8dQYAHox1Dtlu9MJzgGVWQQh1BOazPBU9YqwVDW6mtf+9rNXW9zhGPQRTsROJSTxq6MU0y4zKmyyOo/Tgg9FECfIJ7ILAadgaFznlWmD4Ouh3llmTiegCz1PGfse95KizMIe3Y0637oyole72HAbv0rKdgTxJtLtA9AF2mq1wp6VJKWMiBSeV7HlKCb78QoABQ0BAcErntu+yLgiUCon8wsUX8XgD7Bc799G4Dud+0HY5bmpcygrfc2o2e0tV/LhL8UxwynRHsO0FTVA+/xlre8ZVP+x2zPAf/tQ88+e03fpeRV/r6IdvTiIK8kFhChssqCYiqpbJ50OnUP9ENZ1gQ6p+OSkjKrFPjcdHTlPLQvUwwph9stBOZzFHxh31mPBaAfukr3+9wC0G+n1yXQ5X4r+fVPd0YDqTmSKn0su4jj3vD/szIJA0LLAMYr/rxL9jE8ZEEZ7lcbFzxtn8Hl94pCn21XgPanBNA9V6VO6ThFXnu2socEQuHheFGZmMfQ+pjvTJnKyM+ZAEyZZVjRBeBvnKLNyeTXsz8a3n0JF0O8nnXKX9J37V37raxIM1koqIwTlN73FJdAN3qzAJIcNZwfHDZTh3ypPdBPtSbbFZeygcxlktG30TlgmH42r0sH0J3LAjLplGVB0N1PeeEtbEK0MtPJ43+7ysn6/UsH0I+h0W3BwfHlCcDTYWdVpCkT9/VrPeSZ8LtLA9DxtYLJnSf2axXtHjPIbBf9rMV0Jjs3p8oAPmTNHuMz0+6hW5EpZAundsHp5iq64X/WKAB9X0bdtn1VJTQznlowH//QKQH06beQeKE3Nb3HXCl6PhLvRAdVZhfo2FqbH1Jm+6516+zjxfjdLFHNr1HQKZqkq9KT+U+Mh5YB93wrA/2uVdr///ZYrR3tMbqjajUGvxiwrHZVBQaZH+p/okvzFVV50VnNPvLEtWShr6ajmJ8bgJ5vb5ZwVz2xEu7oS7eItquE+6v79TEz0GUUC0pnP1oTeh7eul1pwb5P7yTbZyXSh53Eb/w2/p7PwYy3xv/JNzYcmQVDqLWC5z+Gp+6zF/zObPl0SKWncwPogNkGvsHnxAeNfwmqLbD2lHKGLA0bMLOpyd0SBktWdM53XVOek5f8s3wtZn6VSwLQ+cpV92vURpDvyrnIt2/PVcXHvAD0U3KBda9DKbAA9EMpdcfnpiGFyXIKGzKVKIpFW2JYZZIREAkhClsOgG3jY/ZUBxzO0ke7APTtzNlZxlt010MB9ABaRgyFNGcZgUKQFS1N+YzhA9K9f6BwDiHzvJ9n9Y6c6YRTZV0qV4ZZUiC8R1nSAhFyaBNgk4Z3Aeg5vu8C0LdL0N1lJFqDgBH0qKS+mTISkI1es590mXY5GxLI6NS7TzATLbazktuPZRMSTOjqOXJ8+7eez7twAlYhgDJHqTYoTHOtTnRkHnQbTvv65davl7BF14wgM3CpKGL7LgfbvrWrHD4aolFlhc0Ee5GHPgcgYISICKy3lHk6sJ4KQLe2nUNzfMhsz1XJwtmLLvaVfddwXpVnMvzbBNe3HTw5NhaA/qCtvffLlwAUrwz0062vM1MwHIOSvpAjiR4xr5kdh7cFoOPVGdfbDiayE88CbLpfjhVyddfFyVSwndnfAbfmU2egl3Ev696zxpPwT4FtBico3p2MvEvunm51bjaBRskDxmplJjn8+nczPcRzAv2tx0OfMSAsHeiQdTvle991L/shnYIeY+3oZ3StBaB/3RFMDjpn5K098uM//uM3H/jABzbzrko+ZPGsviTgshKSdGK6hf1FpxbkWE+8hzqW71rvQ/7fXi2zwVmZLYvokdk6HLe7gOdLB9Dt+Spn0YfOVZmJzj9L1+J/ftc6vzQAfduGobs2Kv+OT9NhywIyZz9t663HlG++RAAd36WXF1Be7/Z9JYcPOcen+gybsaBs/C7QmMP2mHZap3quU96HHMy3gvcJsDYkEuTzwRfZh5Ufxbtbt309Xbftq1lJbpa8PjWAnt+CvufZ67Nqdg6qJMD/IiOM7oNXcXAHAB1zxg5dF8+FFnRT7w4YLLiFjCyDku2fDkn2TN7wUP1sAeiHrtbtn7stA73KW2WgB6KXfc5H+lA9pwz0fDploAt8uaYM9BJkJB11PoChfHzoOgF09F0A+qv79DEBdLK6JBx+1pLKtgPg6MsFy5EdQdpJrgAAIABJREFUM/nsYSfxG7+N99eyDS8tUIvdy5apUiobb7asPKa1Qi2f3JfdyGaCmahE4R39hsFeqAoFH/2u66kAdLIg3cZ6zsp0D5WDdP2AeXPVae0H/KpzfldFwYIi6CQChgL/3fOSAHTPWUUQWBI7sqAFeyLcit5RNQTzpPPKQD8lR1j32keBBaCfaH/MjF/gniwyQocAmgY/Y75MMsKgTFm9Pmb0/Hws0UX1e8ZUirA1+93bLg672TOrbDIzw+KhAHpZURxK3pfyazAeA7LLoqisNUY9FYTA4ADgCfr27IS4aG6KrkFQULD9u0AE0c+ABBl5uxjqPgCdEqBMLBCdEpkRuJ2BPtdmZjEfCsSi18xkLgJW8AEhWMAAYTzvH2BpniXwZsawP88KCDMrY7uk+3T6c3AknDkCGcQNtC0LnlF8rojHY48fw6DoO47qMsoYRhTS2SahLB7vc0iZoUkzRnplcuxDez3jyx6x7wz7KEUEYD8dRE8FoPvdQHNKam0kzHhHijIHZfvMnqCoFN3nnSol6t9zQmxHZK8M9B/d8CHA5jmvBaDfTt1LoMsx604eB7KZq3DB2aGKS/LSeQvEJkvI1AD02WJjuz84OQPcxLfcr6wPMnTXxYghZ42CbdJhTt0DnX6UgxY/7yJzCmyjq3ivp+ihOkurZZgx9AGbMzhJhtN73/vem/e9730b+eN6iJMWYG696mHfGpJ7l3ClT5Id9kb7yt5ZAPrLBNDtgfapYIp0droZoB+/MuhjHLmAP3rnvC4dQHfmZ7DrrEJxynNJt8y2YSPSxwqk3Qc+XlsGenZsuup8PzpsYBl+VPBnmc4zQ8U6HZLBv885e2kZ6FM/6J0Lvn6o4/YUe9l+LfiW47d+seaHAmGneL5T3AM/KKGBjtUeAcjN4DsAc9nawKsZHH/IcwRsBKL7HXoTHxO/wikz0GcAuXfLt2Omo+aM5yOYPUmroJedfch7HfMZ+kZ9XOlHs9IJfSQbVbAZ3ZEe6Tl3VWk65hkWgH4M1V79jv08/ZjWsH1Gj5itKapgBER7aAl3NpRzytYw8+mUEGF/8MNu+3P2BfxcYgl3e7PknAB09C0DHf8JmCw4YR8wecxKrxLur1JtXwl3+zk9hQzflaBifaxVlRHKeD6mx/u+9awyRD4JuANQm81L9yoZjn/1ofJ8BuqTYaqckGlm9n6JT+yFWiv4zX06Gp+FZ6cbVdnOHCBf4Mh9971n3ZWB7v88ozVCH+B246GBgnwI20GhJTehQ34ZMnnXNelcwFlVW+yfSwLQvY+kCoOPBT7i/Bh0SNUIDbpU9tB2wuQC0I/h2Os7x1BgAejHUO2W75SRA7SSYfzRj350Mxg605AqiwxTxGwp+KJkRfHODLPpfOUEp/xgehzsOSvNuwB0j7hdgjVnMOX0oQD67A0KwFTmxcD0ZglyhqN3EwEseu0+TvDKyXhnUVNmzLEsF0Kxkh7uPyO/ZpbGPgCdIM2wZXDlgNiOqLM2ZZ5M4P9QJ3mOoLL5CAZORg5H71TJexnUZXaZ2zttuYDyuQVnCe7trTmBdv9XFou58vqi5wjRlCN0oMDkHHyoEnCiI/YNtwlgQDeZ5/YGoWsvzl7BlZBlhHlPTrRKzd22dmXXtk4cCJy6ht+wPhQ0g8OgPkD2eQ4E89x/jwmgzwAJhlQ9hT03g9Gw5zx/5ZK9azSx5tMRUiUCyiGlMOWt8xENF4C+APTVA/1+nK4WERkIZgFytflg7GRck0tT7uNryVXGW5HJQClX57IWKIJm8ExGMJ7GwbHr8hl81cA3fL5xagCdXpPuIDApY9F7C2wj382ndhTcb6W+/mkyu57OVRZqTegQ/+Af/IObf/gP/+EmeOvQViG7nqMAMfy6ADGOPrJuViralu/HvNcpv0O+0i8NgZplSNOzVgn3y8lA365YNAMwt3XL7f0xddD559lqyj412EJm+tes9DRbE837XzqAPgNcCyrNHjjlOcLvAn/Yh/h65YevGUBvP03btepJ8VpyzF4zs7urooUuZcCWrVNFLf8e/WoDEh89ZN2eOgM9m4PcSQaRR5d8oXm2GGc4EJP+UMnXS372fc82eaU9WcUQfI4+YwDQZ0C/dy5ZgmycleQOocPMDMSD/EaBh6cG0KevwdlrvxXU6fe8s+Cnqr2R74H4ZnrcdkXF23SiaYPfJlf6t/wg/k4XpSvTTfmCnInsc2c7nbkEFXRnn59SV1oA+iG7dvdnqpBZMsxsSYDXFbQ/M13ttQD0Q/1u20+Qf7aWmKoYVqHLno1H+a1aT+6r6HGpADq7r/MxA0xuy+wFyi4A/dWd8pgZ6HSXEqPmnt7e31WcY2daqwLTDq1gcuhp9Tz0qjKb+TyTaUDa+m8rqV6SEr/xMS1j8IB6c5OjH/rQh24+/OEP3/zkT/7k5n7pDvwb/PuGvbrreqoMdM9jfSRReb6ZiHafPuiHrtGUz/15Hz+kI1d11roWeGfmz70EAD05X+BNeBc5X7Cc55SkYAgu3uXLXwD6fXfS+vyxFFgA+rGU2/qeaMqinzKkGBwMqUBZM4GB0RNGFLMJwNWr2TwBOAYLRY8jFfg1e2HtKuFeKciYj+8UrXSKHuiVaXdfz1XAAGMmxRNgSaiI6mQ4Y4D3NWIq6YGOsgxnBjDlASM13J+TqdJohwLoQH3KgOG5Z/b8XGKgYiXy6seas/+QLRRYUqUCSkpGIKHWOlEkivBG4129aCewnvCZwQm7egHOMvcM/BQx71dZTe/JUHmKnrOH0NJnKm2LbvZEILdSxTNijzJTaXUgUyUFAcCzbPkEgKfC4VxnbJn9X/S2v+1tg+JUVKh5ZoA8JoBemX6KiD1Wb/gqHaQc40OVvywAI4fHpJ+9gF84JylaZsrtjOhfAPoC0BeAfhj3muDVtkMnwMlctRgOV0DAbCXhTFZZoxJw+JxzOp2z6SV0E45H/KH2Dbuelgwq2IYxkmwy43Wn7IEuwFDEOf1BVkjPjocGIJkvAUCfrXkEOcxWOjLQ3//+929G5RCPdfJZl10Aun1Bdk0wqMDLS8g6pDNMOWFvFp1/6j7Rh522m03gyeqB/nVqzQC7WiW1j+f/zaDf7T8n6/t8egSdzL4twLUgHLMMEnwDGMwBWCDedkaZQNkyR9g6tbewx9/znvdssg/Ms9IGnUYmmUH/E5jaoJcJwDHsw0qub1fqmHvJ+xQQjedx6jX8e5kPeFRtj4A2p7zo6UAp7YHMnncG8O76reecgT6rpE25FXhcVtQM6Jr2Edkx+0+21uzEypxX9SBw81C58lQA+szUdL5UdcjWYT9e8kVOoXe2ZWVY7eeHZpI+1Xtnx1f5QGBiehmeg/8Y7K0pB72zICL+EDbVbaDJvneyD2YJdw7m2smcC0D3PGREGbr2Hr2QHuSdXQXKCZabFdjwxng8Xjb7o29X85uAwLQjZ1u//E2VbU+2oH8ZxfRH+y0Agx5W9jLe73qITjbXZwHoDzuB1nm2emw/A3WAvwXx87Hw7RV4M6shHrqWsyLj3M/2NR2j82vPVtWLnRPv2k6ImG9+iQA6HcC5cEbwIbZKWZ30FGfVcCbiSa997WsftqBb314Z6K8SZF8GOp2l6jH1Nk82TJICrunQ9qWgkkP02GMWlD5VQL/9I6C/6rf4MRluz9BLC5Q2HwMUz0qf9D069kc+8pHN7GxXCRMfZ18b+yo8vgQAffKyGXA2ff/bfPHSAfSS1uwvvKsWhmY6b0EW5HotWSSP7KooswD0Y07++s4xFFgA+jFUu+U7ov0oK5xHAHSCx2BUzZIeGEJZoRS2+ogwsDjF63MyswwoI5XkYSzN0uy3ZSR7PEynEtcMDE6mHBGe56EZ6PXSxvAA6EU1Me4rvcKZT+DWy4/heF8jBsCQc8zMgVy/Tco0oVoJdyBDDq1DAXRrAAwErvpzht52n0GO4ErWUOp3OQDvMoJzNmYMcwbVzytnYSAHhWCudZkWMzsjgep3Z4n3WfqdcpPzbTqYUtyaJwA8Swkdaqic6CgddJtohGbOHMer8yaaeAaYMBiKZLQ3ik7nVJtrXTQkGvv+dNo5251Z6949GCHOL4VSAMbsSzRp9pgA+nQ8oouzKfgGD4hmZvuhdbfXp+Oinn5mdMqY9b7OAGXeeSjAwjyd6asH+kFb+KgPXUKp8qnwkmeA84a91H5hoFe29yWUtj90QSf98Jp0BTyM4yNZT76Rn0U1F0RWUB6+RpYDzjNsOUJmJRu8J7niz/hbzt9dz0tX4ATGS51lz4P/mQPCgGGAsFqeHNMDze9Xwj0APX3Gu2csmfcBXofS/SGf81wMM0adHm2VcI+29BDl20VH440PlZm7AHS6zwy0JI8OyUx9yLvf57vOf/qUmczI0bJdrvs+933IZxeA/ir1ptOK7hkQ4Wynm04g87Y/B1pOfTS9qezEAnZqTSR7BPj9rne9a8M3qoS07XjDA+v5Tme5NAAdJWvBxZ7h3DM4d0554eEFIuPx9T6/K9v9uQLo+GuOMjPdNWDMHp0tRcixxgzmwHPLSjFXJptsYrMVCFogNLoCSQ7h1U8JoJc9ZGb/BtKS05d8kUvJKjphZ6Xzf8nPvuvZ7NMSINhHfD21mLNfgQ/2K75XYL6ZjlbvYcDAff0g2wD6OXugz3evdG2B2PZeLc3o/vkM2MTTf5Uvxrr7zLSNp29inr1kU3IlO9RZL4iTfKmqEh0Jves1bwYu5aex39I9ZvLGKfbdAtAfRkXnaPq2AOgl4eD9+dfw50BtOnZ+m6qIHPIU+SbsL/pEgLKZvZVvx14t2I6+UpUc867g1EsE0J3Lghj5gPlk6VVm/Jhflr6CD+ebxaNOeS0A/VVq7gPQ7fOSvvx5n/8ZaM33Zv1qvXloAOCha4vfFwRrD/E1FLCHV9eyks9zF15x6G/NgF17tkp0QHR2RzyAPV31Fr+/63oJAHr67m2Jk7taAF86gG6t0/3JcO2PG/69pD/6k31g2AcT75h7YgHoh57A9bmHUmAB6A+l4P//fYoKoKpMcYYV5zNjqlInZmBcGa0EEod3g0JjAB5mSZSZvTxLWe0Czz0S42M65hlAOcsoig8F0BkQlV/ynvV895tFJZsJ/Xqgc1jc92I8uT96RttmRpkMftFIGCoQvDEDEPaVcEfP7b7YtzlUKJplu1vHnGj3dexvlySbAjEDskoBlNBtML3S4ozM+d2yhwmVlLCA89krJKeS2f/PcvQJ4Flq7RDn0n3X9BSfn1lR1hewaDDuZxbU7Iu4DabPwAL0tNcoG/a1c2pwUk2HCUOckU6YO6sTUI5u28bWYwLojEHvzzDEZ+IBztDcFwzTzgoFJWDNfgssM+eItF+8c8as8zCrGSwAfWWgrwz0wzgb3tV542gFygKNzPV1xYfwmmQOHaHIXADuNCzwowLJOpcBVJ7oNp1hn+6Qwc9wZkDjJY1TA+ii28uk4oAOnCOzgG0NjoKnkkXRSqZKfRo9d/LCjP4yYw3O8odeuwB0NKJHFTxBD6GDcKgcU0bvoc+5/X3ytswB86xGdF9d6VTPtgD0Vyk5s/roNlW8sLcnMF6QzQy46d/wpgl25gifwTr0iOkgozdUfo/+XPnzbV2JvlLJYHu9LLVLyUCnD9WiynuUGcfOOeWF181e64dW7nrOAPoEzARvcfobbOsCM5zlmYWD5rsycWbWK1s0+zow08wJ7LpLtjwlgJ49aE4uOK90hUu+nJUy/QE3lWUGAByTsXYJ70qXcsYa+FV9z61J1ePwtcrOmgVwFFhasOEMfr/r3Xy2QAq+l1nyWnDJKXugz2chL+wz587sPHpfv8+nFNjt/MzEiYJVrLX3rvIbO3JWONsG0JMt5hILzHRSe3/a9gAeNvr03wgkRW+luAEvVSU8danjBaDftWPv/v8ZsDdbOZH7+VLsG61fANtmPpxsm+0kl12/OAOW2Vsq3DQEDtbWyp4VGMzm4FeclZ52yYdLBNCdU7wIkISW+cbMzsF2yWY2HWD2lNcC0F+l5j4A3X5uPcjIeON2mx6ByLXYZPvNSpqnXLcS7+wdehd/aoH7ZHZt4/gZZqvMh7T5dD7xUwC6anQGOVoiAL9j1ejw9V3XSwHQC2re9uHsysi+dAA937s1FyhXRUKzPVAwHv3d/jPI+V08eQHop+QI6177KLAA9CP3RxGUAZoAXiWBDIKnqEaCgXJicLJQ+otYxvATQoRokbM+yyH6kB7UmJH+JQ1MJQPkFAC6Zy/T17sHoHO6904cvd6lLF3vGGi5z4DezgbmTGmkGHofymDAQSWX7lvCnaEbwIxZ74pqyjBjnBHoRV4zCGfP8mkU7AMptrfdBNZnhkWlJP3bdGoGoOekDEDP8TadR/ZRRscsUe8zhzrm5vPOSLcJoj5EiTrmGEYzQrd+8jL0qgRhRr8CDey51o0CSuEoGj5QC10rbQpIZwjMzzGyAFbGLGHEQbJLoJ8bQJ8AGd5T8M6s1iB4ZvZon33OA9B791nCaVZBcK45jJ01QTGVOCuLpwCQ7Qz0HM7m2ZN+BtSgUQFIlUAsitr9y0Zl2Jb1aj5n2eLnlGltz+KF6GPGl9qP8z04C+qJxhHmHJSRJXCLgWKoiHKIQ+LSM9Afky77eNh0+mcocErSE2RCkNPK7Pkcx42Bv+SEZTxbN8CtGc/Dm5xP56NelHQMZ7uzWZAUHnYXSNDz4xXpDZwuwPOCchjOpyzhTl8QGMChhYd7J3qFc+3MM5zNtU3pfY6RF8d8J8AxxwIAna5jraYctE4FJZIND712Aej4+wxQzEHMEXMJZXHRZPZ+TR8zH1ul4KG0vBYA3ZmnZ5RNmx5CH93Wpzvr9JtZihQt29OVaAQCkb3bums867YS7n02nbTWVJWDr1d4a0eeJFvoUFNfneuLB3DaGfSQ7Ct7+xJKuNebkS5DXubQoQ9dwvXcAPR0eLpnlVfMdMh60wLJCtiwF+mrZbQWAGw/pecE6k3gmUzs7ASmWz9nqAoe5n1ASUCpGX8u0NS9y5CiG08bd97Ps87/y1nu33b9rneagVoCCaqI5Yxd8oX3BELRM+tH7+wcCn5dwvvV0oEtaU/NfcpWye+DP7cv6SuAKXqZOX2cfLQ/Z1D2Ie+4nfnubODbAG0607kA9LJ2C2QiJ7wvUIV9Xfa3ZyipwGytC9D29/ZBreHyT2wD6J3d2eqQvmzf134Mnf1u9vn8XYGmZE0VHWufeGrdYwHoh+za/Z+Zfgt2QJVn6AC16bDvy3o180FUAbCM3aqOzF8LZJr+HPcUbMK2KavW3koXAVKW4YiP7wr0mL9ziQC688H3g45m/ub8p86Dc4mOU3/ZB0gds9ILQH+VavsAdDpJlVmsSbrNdjC0NYvHZ+vhpacOmibjat/Gl2rf1MLDs+VfchZPKc/jpyrZAk7tn2QD+4YPgN+Bnb3reioAHa+pNzz5k55pzic+sYD+vP1vkx/O5LhZcXYGNLv3bEU0Ky5Nv+ilA+h4cEF6dNtZwp2eGL8XjAcjq6LPrn1AL+e3oqPQVybN7F+B3NuJDlU6ps9V6Tj+Sb8QwPWWt7xls/9qn2A+p//5GL67vvO4FFgA+pH0xuBmD8wi5hk1HM4Z/JhcZdoZUwDgskIZYkVZUWxmzzsCM8ZxjGP03AA6plzGAEZTCXdggHcJ5CJYcu5TUGP4mL3rNscB2lW6kfMTI2xgsIwpA40wNYNzblcP6n0Z6LOETqBqkVxza4h+qpwuRu57Pk+BKTrbnLOjHtP33V5VG5hMf5bKDKTcziosYrd5ZpZPMH2W972t185dz+v+M5O5/oIc5Mfs07t+767/R6/Z4sCZKlDEbE0yxuzZuef2AUo5j9GIoPSeZkqR9TcAwIFV+3pgnhNAn5nfFC3Cn3HISKQIV/qScinjpihWTvXeyR7OIY5Gs3fpBNM5IVIUKTEzgKAy8O4zAXTA2ARR6onLePMMXc5LJTsrhVgVAOd8Aehfp9SuEu4c59a3sW1YpZDbi7NnoD1wzQD6Y9JlH6+aBlGAXn2ZZ2UVMgyPsSbWMmcg2VnpTDPnZVnhzt7MqmNwViWDjMppf6jT+jEBdHJdQABQgrMnfoUfZLSQ74z1nKGPmb3mvOTspueUgY7HpufQaTgUqhZwinLOuwB0e4aRjn8a9knO6nSqu2TmOf+fTJ1BdZXhax+e87d33ftaAHSOgYx3+sYsk7sdvJgeaC2S2ZwPzk4OGTyE01rGNyBmZkRWyei2CkWzf+8s8c4JVqbwzI71LFXuoTN49qmvznWjv8XX8O6cTM7YAtB//w5Hn6nHPicAfQaV4bMCPxsCpA17FP/dDsqxh+iV9JwZBFsGMJuA7poOWa9ROiyemSOOXTf1010ycl8GOpnNxhVc5r7Txppr41nnexwSCJo9WNCL9a3yG5pd8lXAAJ6DD813f06OR3SO5mSJILZ0N0G+DTpeFVcECbXHzJUhrzXYbXxy31raB7Pqh71doLj/OxeAXqJIVUbw5sq5V0KdvgjczoZEB+csfS3QvJZfyZTts7Zty873LbCSjPHvySBnKvvFTPeqxzP7suSBUwNNC0B/OOeZ/J/PgF+UfcsOyIfjvOW3MPO7VDra+s5WiukUnqykFvLAPWqtUGW+qoDam/lZ2U0lCAhETq7sCz6+RAB9tuACCPWu5vm+7IcCBsiuY5Jpdu2CBaC/Spl9ALo9HT6QX7m2XJO2dIx0/6qH5od9+El89Q74fMEX7N0ARfiGvVNLPgEmMyHnUN/CrmfFT6tEB0vgs81nwpehKgQAHQC663oqAB3N8rt51u3Agsnnbvuz99lunzUDkwsini0v/Nk+qOUvnxE9tjHX49IBdDptPme6RQklZletRmdFOz7hXRddrUo1bObp85dctAD0U3KMl32vBaAfuf4YHkUlMJfiJyvJ8O8Zi4QMpaxSf6K66sEDyAjcA5JW6txMmGYUHVP68twA+iwF6Z30LyL4OMOnIsZ45FymoFFQE7qUgdsUtiLui0hCyxkx6t9zkqBRwJrIoBnlPB0X+wB0SnjlxijSGXm7SuiIFhQpWNYCQYX5p6BTBHo+a3rfawrY7Yi06eC8LYptvvM2oD4zfnZl/xzyrL5bNrsZiJxBQ8l7iqsSMJUQnQBwf7Y+wJlZBq9gBHt5lsuczp5A88osTWO9kks+vw/UOTeAXrAFRQv/UeLZ4ORJCfWMlN6iuSkjGZ8zStI9ohljE7hXxQz/V+Z94B5DE8jn/W/LQBdNODME7JUcHLMnrneYpaJnL1V7bAHoXz9ZuwB0ToIcVrdl5s9swlkaEf+7ZgD9Memyj/dNoAkvKiDM2Sq720ymCU4BknLu5zxyBqbjdvaixNPIVYabz3Hm0yEY5mRaGe2HVgh5TACdYV42CPAkWngngDSD3ey9Mg4fM1DLWUlH83z4KhAd4Fivb8Ycmgvio4eQFQ+9dgHoDMxtPbGAi2P0xIc+5/b30y2mkzxH5FOBJtcCoNsT6ad0rwbZvh0MGMBgT1T+0IwXBFRwkNV3UAnVdEbfde/Zt3a2uwkg9G/dq9LGBdxt92fOCVIJ3/bN9nPPgBX37H3xsQWgf+Npmxks0fG5AejZOPis6ipsY3P6Op3dHqhv67SL8Vn7qkxBMrZyvM48UKbh3wv4pvMUrM4+rfR0FdJu44n7AHTnj6yu5/KsWDXvZe9n/3qGOfY5oKcdODN0/fslX9POnK3FZuWzS35+z7YdoG1fltFpBohXzp2dU9/zqhsUyOh7ZTSxy3LwCvA45Jr6u3Wfrd3w6XMB6J5tBn/ShUoY8E58P4Z3claz23xnypP2wgzavy2AfRtg6LennPG+nR261wwedb4CRPGGXX1hD6H5vs8sAP2hFPz695Nh9Fr7yBmhZ8+Kk7OilrV2tvBbez5Qke9p+rysT7LAPg1E5nOtgoeZDl8iAP7Nn2EI9J+Bgrve9hIB9DIwa2nobDbw3vwE6FiVL5V0XDMI4SErvAD0V6m3D0C31wKl7e16m28HQ0+dO/l5TALUXWsKbP3/2PvTHVm267z33nLfA74Jv98MN6BlWSZpSZRkkfbl2tykRNIWRdmSYBzgNXAAX4U/GO4bHfxq+785FKrMFZUZWRVVawYQmLlqZUYz5pyje0ZTy9TapvIB8jd4poLE4RlVPzMeAaCr7FaFt9nKzv5M9weAXtuLZBCZzIcheUeAcEk8yWLrvsQEfGTPwfdZUKdRVr79JejHWk+HZIvjSWRQGcrJrufGGTQ2dbtZhbYA/lm1hvx3j6oWe6fnMt+929kBdPOVHlHFDLqVE93Tp9kBVQumc186ql5T9dRsSGOtxFYG+p5Vv77zKQosAP1TFBr/X5lnGxQDm4BPpU44xm3cQEVgURnY2wx0AqoyxZjIzCzC7AOairTPUbBH0Xk0gD4NGgKl8ksAvAnQEH5FYnuforO80yyXPg0n9EMPhpqMlJipkZOkkk1oRKCLogQM9vdtSbxrADolvN54jLGyp7YRyxTtor1mHybPXUYnISD6qdL2ZTy/YImd/quVvC9YwfwyPOo39pYvYC6sj0rsceJSpOzTouQz/jkCZmb/FNIUxRQgymHzbizry9/R4FoWe7R4NIA+S1UKYKkahHeuKoPnroSqkbOntT6V30pp1oKCkljAD9r1/mjhOgUGUWxydswMdAB6QL2x8mH1cYpG5q1gJCMFOuCKYrgA9K8odQlAxy8nuLJdlzPgZmZ2cE58ZAD9Nemy5X0zI6cSmIwtMr9sC3pD2U3WO1lUyxN81dq318jL9qSRAQfEBT77d7KPc6TfA1rt1ypN4FczQOxSxsFrAuhkZg5pfKNWHHj4LIEqsygDEU+71GrlCPkzS1YzyJMn9LXaH3Aq5Hijh9SaQpUavO3e4xqALhBKQKKRTpV8eqsAtnvf9dG//ygAOr4xAYFLPe8mcGFN1HvciD+ku3Oqclo5yfiZbU43SMebOnE2rS0eAAAgAElEQVSgfYB6thAdx16Zkf9THy944lMO2ulEqpqBe+J/ZwDQvVM2DJ23oMR6oE9Qe67rT/19yufnslQmiIouU9ZPBxHbo7LK+GkVM+gNeEUZmhyIZT7NVjqP3ovz+rM0tmeeDk8ysX7IdPFstCkTA9BbixNAJ/drCWQk0wJO6KpV8AiM6frW2nM6/TUA3douwBbvn/toXkswS8FOjWjv3Bvc9prz87nda+prM+vL2pwZrHNd4VcFiNGjc8zzecxgaz6SQEE6Ts5463LvMfnCDJrG0x8JoM/nmy3l2GmV+yVLqvZg5H/KzvCs0180gwHmtbdB/1PWzaoO9Fn7zL5BY4kZnfZYgV+P3FPPAehlCOKztTm6ljG5d96P/l7BLMnnqS8cfa+918tXYz+wCQowpnNPPade0MmBSwA6Oyv/QcErBXqU4GJ0vWQBed464r/dc5wJQE+HQEN+WDoduT+TSNKp6HTed67TGfi1x691jT6vDaDHK+x/FctqqXJLVa78z3QIvCybz8h/lb/TugnABH5fOq4B6HSwAlxdj76Ov+Hpb3EEoM/gw+RdADra8vvtqdyz9x3w03RV9giZGz9lZ3/nO9950v/PAqCrAmhvOfGZWQ1sVhayjz6VgZ7feradmNnmBX4a59/57mYgaDoo3jVl3xkB9EkT/quqK9KRCvaRMMLuqdLC3gD8idP5PBP+FoC+d0eu7+2hwALQ91Dp/36Hk6iy7YTrLDkcEA6so5hOMHyW1uWM7XeibRJOIjDrGWXk6MhBy0go2quoJszkWtTXawDoMcEYICYoUq3SeUYKQZla3iFgkpKQAo9BxvQIEQoMB4qT8zPDzPUIp4QVxzWHNaCA8jEV7b0Z6JXQKet/Og3n0kD3MuBm7yXG4YxI50Ts2c9eYu8FS//rr1p3lLtK2FvnlbY/Aji45Zm2TrkMp9ZPwRj+XmsAa2xmhW4z0Gfp2fae+S9C1DrcWxbukQC6d6hag5HhxBHptHcCV/CTssWNldS196ZiYh+2fo0UxDKD7L+CeOyHolGN6BU/YPT+y3/5L59OGZuV0TNmIPj9jCKcLTFEjpunsixmpYnVA/3//3XJa0ZOoKq5j7canyuPmKKeg91YWSTOqI/YA/016bIFTGbvUnI/OUbWVybN54x/c4aflj1O/psf84nf1PfRvqwXJZlL9ygLalaJIB/NK77snG0bAqG793z21wTQ6UucyYwmfIPjTHCAf8/MopwWRvJ/9o+9V2Zs5222TzE/9LWyY3Is4IU5T4DntcbwzObs3mMB6PdS8Oe//ygAur2SM6BeiVVCulR9iJyfDsUy0FFnBqcCddKB8IRAyRlws20F5PsFueYAr7xv5earPuM6Xf+ac3ZWfJjZB/SFMwDoaBNPTqey//GlCYKj755/bzNLZ1WkqnzNal94kzUwZf3syUevfS8AevY0eWYtzh7j6FBPR/bvBDkq315geY7/MnPpjdZRNjleSt5WHp5DMQCbbjkD3AuK3a7RawC6+ck2tN4vBXeZp4LijbWCMl6rYHUcJ1xXukQB+3Dqa/gau7EAOrpb1TUmUEwvq/oPx3WVCABx7VHzjneXZUXfCdSy7vces8wrW9a+sdfxg9cC0GeAE50Tn/cO+D+adWa/5fwvGMY4gYIZWJRPa7aIS88r88xIppVlbt/lN6syYDJrr8N9L/3n97YAurVScAF+JaPXSZc/20F3SC5bvwWAvGVliCobWD/4Nj8iGwffLpPcd8x78+3z7PuLzgUDVMI9X2J2suunOxntU3uWfCHPC/Cf7eWuzd9ZAPQJSNHBtOVxqt5Z2wi8zNF8e/dvf/vbT+es4FnlhnvW7WsC6Phq8tqzC2rs9O+XHtNfJ0iofspsUzzmowPo9KT0pbLP7Ue0rCJcJdyrBHJUBnoBvWRbZcwr4Q5Ef+sS7tk3fP6tCzwlvyZ+GoawZx9NPXPKwrmfp9yfa5ns43ewHu1lvKt2bmcH0KcOQD/Hp/iu7bHa+BlnNdi9/nZyuKQUfGjarQtAfyk3XN+/RoEFoO9cHxiazZjBwAAK/CZcbFj/T6HCxMpMKAssI4viHYPgmMU0MA8MeSqyjDGCo0z0MgcY/nsiBR8NoE8HkXevDxgBMwVw/aoYM5jh7I8+gbWZjYCGlWBC09kPBF1mv5FKSjMgLzkurmWgc36JaiOYCaHA4a3iVUnL+nl1L8zaHMoENFofKazm4KMd3nv2mhdBSfl27o3afSRN7NNr0XsTHJkZBxPEmr37tmVjZgbWXqXxkQC695mZqdYhwNvpvpWDBszNQB57r3feKnE5AowB6K4H1CrbHa8SvSx61lj5YNfaAuiznO8EACb9mrcyP3LUGDkbVwb6V7vmUgY6HlzVE+N0yE4nPfpy5uGJRk6Ij5yB/pp0mXyNM79KJEbRtLO/aw5ZsmIG6JTJjK+SaTkOzed08NId0j98rh8mR2YAg9FaSHfIyWq+GVuXevy9JoDu/T2zk9FeP3T60CzdGF1moFuG6pHyxF7J6YvedDtGnX03yz/SS+qXaASCtI+OKKW+APTjZvWjAOh4dvqpNcYJnuNmq4vkSOZgzhYxTgAdX6q6AhpNOT3B9P4+y/Cm/1qnBZjUF9hIJ6kfsCCe2Qf3GrDBNkqf8Xy9h/c8A4COP0Rz75VOZf9nEyVvP/XvmZU5sybSUQOdyOxKOvqbOZyyfpZuxLveC4A+1591VNaczDnru/XDxqO/psOWYWqcWaroOQG+qk0Z8fCuT9YUAEz2yqjKMey+MxM2LnQNQDc3E5SZQM7W4ZnzvWzHyorudQ4exxXXla7pawX20at8DjTHL9uL9pp9X/CcgMfpp6lyhxFPy0fiWoHO9J+9R36QqoTVOs56fS0AfZZzx4uqrDSroE3/TdUI841VVjUbfYIG5MxsTVLrofqpl9kXaPrcOOXWvVm01+blOQB92yJCduDeEsF718AR36NDVPmCr3L64R5Js2vPbj1EP3ujYBOjfZN9MzOorZUqE5j3+ewz+Kx16vr+3ruTL+R31Uf8u8SJvcDrWQD0WTWLrRkQyZ5q7xln2w9+lXqgs2EE+lSt7N7gk9cE0AV/pnNZE2xFwc3Ga6WeL63HMnYFbtAdstuN1shHB9DRs3Yj7F9Zwezx1+qBrhf6tgc6H6M+6LUaeG7uHt0DHQ+aALpAf6cgi5nlXNCXcWISz1VYmTbVTAAM9N3aYbOVVv4dtgAboKAy+3jag2fMQJ8VftiLVZ+Chc3qOt6pil97q0mQzdmQ7MlpI6we6EdoEOsaUWAB6M+shRn9Mw0GjomUOVHEsr8IF6PfZNgDYjPIlSGd2SKTOWAcogSVPwd8lTlrFOlGwWGUzShJBvfWgZDBPl/lNQD07segLBqaMKn8krFyzP6/7ImpsGdk+r8J3GWk+ns9e4yzfwnacIDU9+rStr4GoCuFCgQE0Ll2vev3MuscK5X5YdQWIOH/PtpBGM2e1pyyZSJzHrz1MQ3yS8/Sd6bRsVVunvvtnoyinKYTnKYslNVNsFeqyFhWCtpZf5XV5Czcc7h2xiXeZM8p7ez0ToE8rpujlbNlb3k7CqK1DUBnQBRAZK9WGvY3f/M3n5zKvTMgrAx075iS2Dgd8lsn1uS3zY99vgD0ryh1CUBn7FWO1JhDthJSZbbhq2U/G+3ljwygvzZdAkXIrbJxOEkZokUslzFO0bd/re8y0xj9lQGtosdzTi3XCLgyj/QQ9+BwmkYbBy/9YQbP+Ox+syzmvMdrAug5YNGC0a7lg5MhNY1HVU5qF0EHmqXuJn/pPbYZufGZbZR3/Dpew8E2Ax9mBQ46XzoKQ3b2aBeQEKB5i9Nmy+v3AOh0S2tnlXC/Lik/CoBO9s7M4yoxGafDZOoy1mItlIzbqi85mq3/WYXnOZtiu4fsJRUZ6Aj0DvpB1STo/bO0Lt09cOSacxbvqYSfeUsf8PszAOj4ek722vvQq/DqaTfOz/GY5/5/ZpxP4DyAqaCpys7il/gM0A4fn0Asvuh37wVApxPnlDTn6a3GmXVe9jmd2DvuOdA6J52R/lp/TQBDGTCAEuuKc1aGUxnkW0DmGoDu/2ZQ+6W9w04t29EY8GokT2aZ/q2tseed39N3tvL5uWDeR7xP+tkcC7yYlZnoVvgZ/kbXEnQB2POd6X8RoFwVPPvxUgbrbAXjc1XD+Hr2HNsAY3w2kBHfeC0A/ZpNPSu6VUnEHq86ktHfZ4DiBPToo/mD0HiWwk3fM/q/Gfy5h35Hf2cLoJvTeLTnTvYVWHX0/e+5Hh2i5BzPNwMV7gVO73mueN5MyCEXykY3onuBZdb9lK3z3tMOqGQ9Hu1dZ7WoyYPLOk9/2vMuZwHQZ5UadtSPf/zjL370ox998W//7b/9E5Vwpo5Bb5E4BJRkS5TZT5/c6x+6RKPXBtDjPeba3mt931LZBY0KOsCfC3wyotlHB9DJlXwL4RswDry5ZDN+34DNrf2xZ99svxM/BZ5bu+jfYS4B6HyAErUuHY8G0GtPZZS8UOVZukH8ZpuIla9zgrjzO32ePe5L1ksWzhZNsx0m33FZ53TLWRl28vEzAuizpSH/lYAf+rkg15nBL9ip/vJ7W9Rl75Mdgh+TEcYFoN+yO9dvLlFgAegbymwN70plUeowytn3HCPl8DHWl4kjhQBnVHGEB2bEBGepcpHI9cXCkOuz5ZqMhKIBCaiYSNFG9UbFbKejudd5TQCdgyKFA51ygBmBB5WeLZt89uDtMwHUe6BVIHuGVKWzKfwFFqA1Y8X/XesZ80gAvZ4xGdvet5JT/u+jHQQzAVf0N2WSE4Fz1jp95LEFx59zMj0HkEwBOrODcs5eyhiaAHvfvVRWczoPfEafMvWt7SL0GdpHAujWGIdgvegodZRdTm28gYFEachAomhRuvZmzzNa67VsjeN1Tmt8OrQpcymBDLhZwj2FyF5mvFf2yb870HeWop8gFp63APSvKHUJQMdbzbGAIGMR9NbeXLu+Zz714HaW6fVRS7i/Jl3IsjJu6A1TVwhYIhPJyGSdPTBLlde2hYyzpy5lhACoyopi2BcUgRfMQDxlvsq4oJfUxoED/7l+6NbYawLoAdKAIu8hkND6xMNmKwk8gKxx+oyPOb3fzESabWG2FWmmvJgVLspQKXOq0q1GzoQyENC1YD73tdeU/zXiazkib3HabOXmNQDd/u60TspG3WtgPlJGXzQ0fuEX3uK2T/f8KAC6PT/L1WYT0Imnw3M6j61F/++721LR9kNVeHyeTp5LfCf7KEcsfUOwixPvKevXnprAvX2zp5cdPYbO4RQw0D7FJ88AoHuvsk3IztlaqwW+pd21rL7JkwL1pryen9Mx2YVV3iIvZinwWe3o7D3Q8Ve6Ih5LfllLnd6vYFI2dP3b2b17jtZ264euU1lb9wvUMzf1gQWi4+MFekwd+RqA7hoFp9qfl/aR9VKfykrIl2WfDU1fMYeeu/ne877v7TvTiYzeM7v4ke8yHbe18zLS22bAI92K/kYXqh+rObIfZ2Uc+6/gRHNZO4VtFRrrrSSDgOR8Jnve13qevZvt7ew87/TWALp3mBXdar/l2eZzz97o6DntdWtiggWzbPv0OdQOpDW0h35Hf+c5AD0b33pO595bCvzo57t2PTwq2UyfnoEKbwmg56dBR7pOQSszA71Kn7UImBXrpp9nC0ilm08ebM/MKjmz+sje+TgLgB4Pw1vIUq3znGypGXTJhinBh73AHnRaD+kUxnsrorwmgO598yObt1qWGW8JBCiZK7vQWmw9ZocKvPiIPdDRcfrv6/UtQJY+BMD+xje+8WTzxuOMt9C5/UoGWLe/8zu/8wSeG+lAZXKTr7UaEER/6XgkgE62tQ6MdIMSl/CkGXSzBcu3CUR9dwYNzuDlybv8fSYWzoqodI3mAE+fwWfT5jgTgJ68x9tricO/wu/DhqTXzHUVzmXcW9nPtaucQNefvvkFoO+VbOt7eyiwAPQNlRhI07DKkKrsbZuec2d+jxMjB28RcGUHzdIcM8MyJzsjLSc4ZcBJgATgMSTqu0cpkKXmpPjUizmjotd5TQAdg0qBcd/Zc6eo7vpR11tsO85eF7NsB2O1jGcKXw4ro3dPaFxT+B4JoFdOLWXfmkjgFSG7ZyO+l+8QzLM/JtDcmiT0rgUx3Pt+W2B863icytg0pK5lAk0AvUygrcNyOrKs81lGuSoJje0B82/dltkL4On/7IOjAfRZYqqeRUb3/da3vvV0Unrtq4Jy9gLoeBEl2km5Cai3fzkcK62EP7UXKS0B6ErzzNJgHKFF589ewWXSA44oppU4pKxaXwtA/2oHXQLQ8V3zrN+tsb1YBnrrmMypXJLRGvnIGeivSRe8PyOLfjAz/esRWcnO5BjDpxKCRvy0fqrXygi6l7lkeNorAPrOglzoFDmnyUqOEXzAKcAvsNn4VhnoM3MCjfCYWsAw5Hsn6znQHD/I8WVEr4Jy0KyKPwxRRmrZhDMgapaMrFRfwHk6nrGKG2jsOoGR+FhlhY32Uc7fvbz1mkz8FIBeoEw6JmfgWQH0S9UA7tUJ9v7+owDo3qNgiUoHl4V8Sf+1FmeP7Lk2txnRM3P9GoA+y/UCJutdjd+ke9mDM8DE/ph78dLccXxwpjjtgXQr73cGAN27l/3oHQveYaNN+l0r3bil89bBNh1rz2WumM8Jmie/je+phDt+X+UU857taxSUW3YcR3WBIy8BpKatTX+tXZrrV+LR+qJbVoWMjGlOZyDUNQCdbC0L2bPOIK65zmfv4aqVFGTLLkh3INezIenFH/GYfSnR4Jb5fSld8Dv+iOg8e21uPxe8Zy4KiKZbeFbVwjrZvQE29mWg77YKzSz7ng05QZ9PvYu1PMulZweoDuYZzwCgz6z+WWlxtk2b9nT6WO8+kyiq6DCrJE39Kv56LTjpUzS95/+3ALo1VUCEZ6qS4SN9Irc+PzlRsLUkn1lR8K0BdO+E9+VbpZvbm+nms0qE/+t7tUvML2T/BZqbg97RHs2+Mk4+PKu27aXtWQB0uiF5ah2yn9LJyNWCstl/2YpsK0fVzwquzq88kxv20mJ+7zUBdO8bT8Wr7w0IqSJJfu2CE4z5+T8ygE6Pzw9XRUv6OL5W4HYt5qp+dguAPu0PMuyHP/zh1yfZUEY1XEWrAb4t9790PBJA3+JC8SH7ztpzzMDl53T8S//vt1s9v8x1/zf53/S/42XJ/YJF0qvOCKBPnz3+w9eTvycfNp/L9Iexd/P17AXQSwCxZun9sxIVm0LlVLYk27nDHArexS+N2yqd+VYFkEx7+gzy8hb+vH5zDAUWgL6hI6FZpDAmWQaSjQ7YyfCm0M1+TcBszF1pE8rINjNhMrQYiY2dUYQRlxloBNwHRPteWQ82L0GifCihQgksw3MKsdcE0HOaJRAzkowEY8KG8jbL4czIUswxI5qSUlQ3BW8yrKLScmJNQXVpSzwSQE/ZKtPhuTJ8x2zV81xlGq8EfQ6jRwmTbab51vG7/fd2PU7Dfn53OtgmkDMN/lktodJOM3Bmfq40nZHgrzwY4LrD948E0An+qlgYc0LK7LFvgNxOkXczU3PvXMkqS9FpBM7byzkeOR+n49FvAtC1p6DcVdqQwV7WJsVoq8D0LhSsynvipQtA/4pSlwB0Tofvfe97X/zWb/3WF9/97ne/BtPKQI8nkzMZKj/4wQ+eHH4fGUB/TbrM0oP2wGxlUv85PKcMQg4Ncg5YUBUPsjzZdm2PzmxFMpbRUCBepcWM3j+AhiwVyV1AzRkA9Mmre4+iu2elBO9RICJ+Wsl7juyMSCPaZnhzouWIRcsypIxlm5sXBuqs/jOB+6rmuL/gBkCJk6NpOtILQjjKobsXQEeHshrPCKBPp0G8/iga7dWIPgqAbn/UMxnfmL0erzk8Z7bnJZrhJ3vmBf+aFS70q67tApslRzV5X7lHTgu6x57rA+TpDLKFBeulX+GJZwDQOe232Sbx1+ecYNdKOBZQMCtvzR6H8/PMLsH/yOyymAsswp/wtfdSwt16oc+YcxWTZhBYrbXolrXWwt/2ttZqnWc7cNAlj+mxZVmhVTLRSFcN1J4g6DUA3W/Ss6316RfYBg89FxDhb2iRbQwEyS+Qc3Yvr3sv35tr2/oN5CHLHnG0DqJzQYZ0jSoJzgyzss1z5OfEZdelrxnZWJVVNe+X/BHXbNY971uWHuAWDwKcK3uq5C395QwA+nbP9c7peM+Nz737VmeY/PY5fWIP/Y7+zhZAB14mq6ydGQR19L3vvR69tRaT/JUl55ArRwR/3vt8rZv8M4GjdHA+0YDiWd3Snph+IjZA1SlLyKlyxKxsMOXzHv1k+25nAdDxtUpMk29VDaRD8bf87b/9t59GMqaECHpcgccCgYBDnezQW+gx/VzKxwPy6XL4bElG9BZt/wBZfNiX5OW1deSaMpWd3rcqF9bK3Hu3vMPW3zgDr9lbH7mEOz9RvgQj3YyO70QHwLl1xI+X/Ysmt1Rdmz4MvpMvv/zy69O82bd4E3rXLs29Lx2PBNDd87mKpNsgsGvy7NJzb9fo/Lf5yA9q5LuIZ6FPgbT0k0uy8SwZ6FMHwoOsKUGt9m9JC+RqbUeN3u+lCXroJDnI6fqzAs4C0O+Vzuv3kwILQN+sBwyqUl5GYBHDm4FPQcmwpSQXyUgJETWTQ4sxkwJ3LYtsZm5jHJUBN2IoQCpn/UAwSMZajikjAy5wfSq/rwGgz6zgrXEUs5ylhShQOQk4S4B8nd6jMngEcpk1DOsc4mWxJCjco/Ic2wxiSnJlvxjG9dczlxnPxnt7oE8AYNJjS5uPxHa2TqFp4B75nrU7qKRS+5LTy9+2BvpUfLefrzkwWjuz1EsBEVtgnYI+lfVZXmcCNNZw/Q4ZbtEI/zgaQA8wAz7jHe0pCpa+jlsA3b54CYAeX6Lo4IcB6Jybz2XubAH0SvJQ8hhyKUizHCe64rGdDL/KXuOzC0D/amddAtDJo3/2z/7ZE4hu5ARuzc19ZO98//vffzJUjB8dQH9NunDicGSQ3eRcZfKN+E8yaTqMZ8l2n6cTdi8vzXCsz+bsYYZXxdfsPw4zJwN49m2dPP01S7jPd5wGsEDFmZ2I9+eg9NyzEs3sxUZXiM7bUp8zYAq/qbzozP6jK8xsNPfK4YZ+ZZ0z6us/9pKWGHvn9BKADvgBKLk/+YK31gv7peDS3me553v0upx06W8F4N1z3Zf89iMB6LV7EJxnD7M5jNuMx5fQ51PfnboTfoo/VN6YvE63tj8rK0//yXHL6VaG9qfuJWsg5wc+lv3wmgA6PlHgJCez/tmcPUArPKPjOT34EkA6M9K3n2eFslnCeFuGNkdzpePbVzODEL3eC4BOTk67rJKYZCcZFSiN32XL3ZoZNysp0WfrH43XA86r3IOfVqVpL4BOLgADJiBQC7K9Dny6bpVX0KXqMtn+n9o37+3/qxKT/llJ6ZkVdPQ74WPkalW00Dx/BJpn19nj9SG17siwgkzZLOls+SaeK/l/9LPjSZV+NwKnfvKTnzyddJZbAPRZcn1W5PmIlfO28zHbBKYnxof3zF3+tUrP4rn5Bm6hn7kACOfjIH/S2+2RdLwZjL/nOZ/7DkCiQFD6bO0RjXv9Arfe+6W/mz6+bUJOPLK2WdMHiWYFtngvexjtfJ4ydi9/vvTc1gH7rkAwelF+W3MGIHbyeUyed+99t35HPpf8NNvKZ5XdNuJ3+Vj4Y1vz7KYJoKNXQXu3ZBc/OgO9ijIAMu80q3q8dI295Pv2zmydVAb/tcCvrZ4zE8foxnxodBB6jvVZEPhLnuuo724rqiqrTdY4yYgwDvKaDfKpCljXngt/c028Du/77d/+7adTggeZWkIdO9fa/MVf/MUnvnXpeDSAfhSNX3KdbYIUWpVggb9YM06B1ZeO2WIXndkx7Bl2DT5ZgpO1bF7Nsbk98qC/xKfxBjzI2iI/6WHhavhiVRKN9PFwtr26v+vVwgJ/yM9jXAD6kbO6rrUA9M0aCEBPmQW4ttE5x8vaYlhNQVqPQREzlTPOsLq0zCZwR5DU07SRE9lnimKAnvvP0oiXegs+EkB/Dii+BFjOHqdoGnjNWVKfCuOMpsLIK/Nc38acSTNqrdIc7pEgzvFlDhIMDM6U3AIheo6jAPSpvH9ObOWREeHWfMLPHsjpZTTf20jRT63LOUfTKezvE1zZfp6OBuurDHV/n9eZjlDrl3FKuaHo5Fh9BIBe1va29Iw9dUQGOsB8m4U+M9CB25y5ZbhvAfRZYpTBEIA+jQ78agLo5rgsoQWg/5yjLAD9ee56BrpYwznAyO4yqBkJlP8yIBgFlT7jkLV3+r+cFS9xsNR7nYGCT+bAMeI3yUlOEYYR8BXAdSkz9a0A9O17zMjryqmjq/csOATPnSX7qlCTnlZ2qHFWh5klRs3b7Es6+b+5yZDHx4q6N39luBiPdjxeAtA5/2ePP86W3v/evoWP0FuSg2QhOmb8v2am0wLQ75vZnNiVEaav1yrGeiTvjea27EzzXRUpPGfv2jwDgD6d9nhD7+g9nyupPbNO+zyrNMUbrn1v8uKpR5alXmnGAnroWmy/AoYKGsIb3xOAXrl+8rsMOiMdUfCnqgMcqFVZuzVQRFApPZmOTJctyBT4qCJLJULJ5nrGTofdtQz0IwD0mSHPAdgckksf8ZgAF5laaVjO20ceVdRCb/u6NUevmK3JrIHZ63xWeUhf8zd8bU/FoHvf6WgAHY+btqz1lu46g4Tufe6z/p7OVOARHrqnFeB8F7SzT+moAQDTL/DS9+bPqHqctYmPp7dbb7VtPALY8N61gsG77MXA3ZfYHS99x1u/P/Vx8rgWMlX8Czzt+tZ2e7l5rZy7Mfl6RCCne099iM1VyWU8pIBlFUoLqjIeQefplyLb+DjZnHwn2YCeT7WBTrYd8JkcxPsKQkBjMreTjVHlz73A1ZzfR5OTBTAAACAASURBVAPo3iP/EL/yrHp66zrb8zt7x7yWHZ0sQKtLx3sC0GcgD7rOClN0kdrU0skKeqPz36KXBexaK4I5CgjTB51+W1AYH+oe/eAjAujeKcDbSE7k20CfWnGYi0uHvVFwlznMn2ukvxRcZM8/qhKQZ6h6c8kRVYSigxfUJIAk/3DVUUqg3FvlYAHoezjZ+s4RFFgA+jMAeqXTjQx8ZWhEYFGMMqowG4y9LFOCNIWcwjEzES5N1ATfKDAph0YKUGUtPEdKo2thlp3b3nvd61EA+hak3AKR26zgmdUr06vyMAwPThNM1Ih+M7LbZ1FVhMQsnTLLa5dFVu+pWULb7wLhCZ2YdYrjkQD6VNyP2JTv6RpHGAKX3te8WTOUfEJWxJyIMuNzRv61rP/n/u8S4P6pTPYMOns8xybhPo00hi7FMuCgsjvW6NEZ6LOEexnojHFKfj3KRd5tKznsWWecTGWdz541FN5KuLuH/dv7PwegVwIxAF104RZAr9KHMQDdtRaA/vOZOgNQPAEG+7Ny/UbrPGcj+Zjhfq301p51+KnvnIEuBfxURpfuUCk9ezHwFWgeCIpWOVYYM7cAsQXiFWSXrjAjb8uqKmvannI8Vz3krQD0+R6Va6z3IWdJoAe9KIcvg3ALOG3LZ04ZNXn7dMzlgEGTmdFJDwkIxK9ymJjP2cf1aDl4CUDH13N4WjcZ07Nn2qf2ymv+PyO4LBz63GzB81rPsQD0+yg9K5hUPpgOxqFTqyk0tjc4P8h2/L62LQVO7HmKswDo2THsl8omG9FiHhMUn/x0m53eb577+wxCfQ5k3/4tfjeDUfqb+XkvADo5UwZnADq+J4vPGqpXIT3ipQDXdq3RJwvYpscGVtFj409GemoljV8TQBc8aj/ZV+RcVVDM5Uc8OMjrE81WqiWdgPZHHmgbgORzADr7cgYyAhjT1/CvmcG61de2POARz/8IAH0CkPh4vhn29kc/zHU6OF2uYKRrFSMnTQomqypSYOb0f72EhvRzZakreT19fpJI2NjsbZmY9x50xgKujOmOrxnU+JJ3mDr79Cduq07Oa15qp+Idj9yv7JQCCI34NpvYCQwqYxfwOAN07rUXssGzW9KbtL/xHCUV0bdnixK2U/4iMjH+53kD44zWXIkPe3sPT/o/GkDHu8pord3GrXvvJWtxVi+YpeevgXvvCUBPzhRYAffQJsSJJ5Vxz7eummTnLUEW/Pf0G2sPqPqcX1SgP/3PffgOfb50fEQAvVYhggsEFqBZNjR7WuWkT/WGn5WO7RtyPmyJDVF1J36PqvnlH3rJ3rj0XfsSP6ryD76TT5lOjld0X76xgiWMJYi+xL+xAPQjZm1dYw8FFoC+odK2BzrDFmjnJFQqR2yjF41lpGTcW8prgtGVYwWkEzIp6gQcxhnAfElwHw2ge7bpmJ8lrtHMsQXP59/8n3coMhIDn6Wny0Avq7++nozXGV04o6Zn2THvm9JoRCPgJRATzcpupTweXcL90kabgsszTfD/Gti7Z+M++jsE68zmy1F/SzmnW5+VshCAbt0wDjqfA9AvGSX9vfUZcNIaNm7B8Of6Az/nyJxRxQHUxtmGYCojR/dAt65mhvj8jCdlPCl/NIGhvUBdpS/L3EkJ4jDPqDd6x4Ad35k90APPjRzrOdk/BaAzBAFneMMq4f7VLjoDULwA9Oc5WqV/8ROGz6wMYX/kkOW4qyyVPem416Eyn2hmJsyypPZ8mYvXHIWMWfJSIAsDh6yuNL1y0QVFAJYrk3iLAX1NLqBlOo+xli85fdIj6EnTqTbffauPzGCB5xxs/kbmzZLw9ann5DdvZXs/ulw6I7eewGVPWk/e/5ZjBgtEr/SqGYAws3P2yohrz8Phm5woEzkn1C3vcctvFoD+cqpNp3U99ICzgCZOfmCf095sn9Hd6RlOcr5e0i8pDXsGAD1qbQMpn9PZJ095ZDWmvTNojnLg4xvK4dOZ8XNO8YBBAdjKYeLn+NpbHORKGehkjdKmOfTLQJeFzmka4HNLppN3m8ApAL1qVmfJQMfbowW9F8/isP6oYCb9I3uJM35PidYj1ija5rxlW1Ttj4+linVGe4W+ZqQPXGvJt02ESNb6+/x8CeCZduW2vUN6inef+pC1Yl8DXa2T/FJsqva18ZJe9px+1Z5wvY9+8N9Nfbxs21vAwiNodamnur/bH//8n//zp9Zcyj2v4ysKzIDbqff7PNufFBjwXLDwXlpW2ZIu5L5dy70EYXXi17WdYSPkqyV3jwy49QwByEZVUvED8p5cre2UQBHBSQUokXcFIku2qJIQe6OMYqM159mdbNXZK34PzR4NoO95hrN85z0B6Fs/f61CgLf8AgUdWc9VV6CrkecvDUyxbrPj6X3uxaYw8vtLToSt0P/48VuXl+b1rQD0Kf99jlfUZvSedYhGP/rRj56y84184gXi2KMB6Obi0hGfrGQ++6Ag23werllrKPudPLzXnpkl+st8j9/Qvare4j7xGj6lqq1UteOlvrEFoN+z4tZvX0KBBaBvqDUjSzFkG72eMv5d702ZY7O3L8M+BelWx+N02GA4lDHMzn0rU+T59vTePBpAJwwIufofer4AdQLjuWxepJ3v5B16Jww8IFvGAWWznn6BC0bOtxlpOhXlskG2hql/c9bWz8O/RZ07XxNAr6Rv7QB6d2NBBy/ZrK/53VmqiDCd5c5e6zkq6UsZr5wQQ0EwC9p2bDN4/H0r/P07gKvSaNZw+4zBUUZEPbO8d87fGaXd54IMCpwpS8bI6ZKySbmsxYD9fGQG+oyABlwDuq1zDlNKkcxzp2i+yTc+FQjRvs2xJ5OWwVWWgjmpPLwRrQJGGGgLQH/MLlkA+vN0PRtdyLoZqMUBW2Z+Pc78LcPzyNUyK7ZkzFV6eE8mH+d9gTL0n1mRh6HDsHFW/hHv3Fuiee974j/pPHgcB1UtbTiBykDHT2flmRlER2dJd3C9CZrPbJDJt81HJXyNZdFW0rBSl0e/75YuHAvxWgZhzm1G5y1HMq9SbgxzJ9pVHnmOPn9KRux5DpkDAFUAiaCyHJtHXHvP/X1nAeh7KfXz7wX8FFBcZrD1V+CrcZYANL+yRJwcXnM97XWCnAlA39ovlwD05/TNl1P8mF/Qy9gXTrxbCU76MscV0AjPNnJOFmBMLr3FAbysAhmdtZKsRgEYgj/rDUpm0sXJzFsO76/ErROAXvll8qMepEb8vsCPyeMfXcKdDQzcdZJ1kz/f8r5n/009qMlTNK+1DFDzkQcdIr0MnXMmm99AVOMs084uLDh4K/cnSJ7DmIydeldB/wWuxUfiiTOAbWY4pqNUJj7dxvX5pGpJYK9XNcFe5oSmp3GwX9JT8PeyDI32RD4SusdHPySg4IFOYFC6+bVSzI+kyQLQX07d6R8i9+yLTnKi/UwPqRXKrb5ZfKJqWPbh3LPTPzlbVtbHmS8IP+kZjsj0Z9vMwGb+Hj4aJ59Wvmlrmyzt9H9loPLTVPbd53QD4wQtXesS/7s0awtA/zll3huAnq/SCNAuA53cLGDees63aKQzzeDrPbuZDV+SDH9DFWnphPSAAsHq8U2mWc+XjrcC0CdAjScVwGq818/vnQQUCFp2mpNsaLSo3Pm11jdbHaWKvUY6SLiVObTX7f/ZdvRWnunZwz7oFDPrvEod1gDdPqyG3VjwojWwt2z7XBMLQN+z+9Z3jqDAAtA3VMRsykzFDDEAhhYG4O+BbGUiFUU9I/T2Oouem8CMq9nf2+eML7+ZpaIvMbejAXSKKSUtIysnNiHh/y5lVM+/Z2CWOR6AaaysVJGT01E9I7wmzdB8ltEpY9rIMMrR7zecfU4Zda+Vgc4wLavCPQMAOI6spTMfBGnVADjcUshf09lW75YCLyhW1p/RGspxuc0CulQG0/orI5PB2r42Uh7KPASWeGdn5Uen439+nmtuGlWVxcEfrN+yB+ybIwF0vGGuZ0poZTHRR0lExhNllGLSeU0xmUEvrlfGGadNRiRa6k8pQ8hZoAF+5HsLQH/M7j4bULxKuP98nqecsj9yUCbfZh/XHKWPABLn/p3OHU86edSlFVpkOHmVM7+sCvwwuQBgzsn7iPeYmeWMsXho4ELPNPWImaVV1ZcyrZ/rIxyffk6vq6xnToPZ7/QIJ9g1DpHeif4cMPQIJ93hlmOWPLRnySFGrDU6A+QYs/371mzP+Xz0MFmu5A8dYs7BLe9xy28WgP5yqtl7VUyqZx3Ahv7cWgSm4wdlWQHBOLsAs8CbOdd7baKzAegod8m2mVTd+34vn4mX/QKfrOQ8vbBKIhyU5qrTnJkvYNuR5Rpf8rRs6hnYLEjIcxrZbiqdyJyzpgquvgXgKoBaIIGAgucCQWt1xL6J308d+dEAepUDOBTda2YxvYSm7+W7Uw9B7/rKsiMeedTigAykKwRK43fbQLKqHpD7l/SmbXbX1D9qoVN1vOa0DNbs1wma5//IxzMr/Ex9CE8WdOF0/b5Hj5n7/JJe5lploRnZFfaGE8D20Q96SQANHjhbKr3Fuy8A/eVUD6Chx9Lx7O1kHz6eD4dOO7O/X36nL77Wwek87jF7rM+AW9dun+IZ7eNabR7Rd508w7dqQ0KeOWux5xlqL1qQiExenwP46P3kbOAcn1q8xwiQ4ztyCjbJPtpbeWsB6D9fZe8JQJ/r1zomD/JXArsLrLVGvvWtbz21vzHSy/KF7rWN2bZV6WNXlKhotH6rVOlzVSz5aC8dbwWgb0ukz8CWe/38ZHs6vNH+RV/8jMwKeCbDrh35pszfrISbrxxfMoezzeBsEfVS+8b9wj/Yi0DtCaDjX91b1ZwCAcjkGci4dy3Nd18A+i0Sbv3mFgosAP0TVJsRhb56KYNrMqjtJVOaXsqEbpnQfnM0gD57NFG6GFk5YV9STrvn+1S57YzLSYPJ7NHUXGwDGTIkKYuVAvG7twDQKfYiOykElNWyHoxlBN4zx/f+dgIt2zI0solqUUA4+zdFepbdvvf+n/r9FPbWGCMBLY3odwkon+tkfvabjCxOA8YQ4W7koAsYqvw6J3BRcLOc/ba0feXen1uz/lavH/e81OvHfSiKZXBxQu85KEOVQXJtDmhRo0Bv9xXRVy/2HKbm0955zpizDqryYJy9tTg3C0CgXAWeGwsU8Hvz8zkB6HjNp3p9P+eE3+4/8/3c92bm7HsC0D83uuzZr83xlt/2773XeOT34pN4ZU7mnL/kbQ6jspRzLj/ymea1Z6bX7KOGv86sKryq555lHfGuwHHvs604MnuMv6bONt/Re5RlP9v5+HzLMQEaelvOd9ebJev7zAm/tx/otecRsFUPeTL2pVkKt7zr9jcLQN9HxSmPCnK1h+hHZTKTP7MEoLkNiMDv65HIeX3LcUYA/Zb32PL3qoJMPj/pvZX9/u853vNcZaX5tzlv9MGc7MD0qqcBzOm6ZXrURuSW97znN/hQTjVjIIDRWsqB6vNzDtRP8ebZtqJAUHoxmri3k/4sEFQVJSPaZONP8PHRAPo9dFy/3U+B2bbL+pgl068FF26DEmcbsHQMvLLqD7OU88yOtT/pIq3dSqiyKa27Stunn1QNwb+nH2kGxLleILzrzFZilxIs/KY2AUaV3ZSD59thEz/yKKDRM0x7Z2bo3uI4f8kzAx4ElgMI+TnKvr0G0Lzk+i/97gLQX0qxL558ObOfr3XcyU/F3+E0pyXa3JLR6Mn4PgogpJeX4MN+4Cei9xhvvf6et7dXCtghj2SPk2tGPsWqBNn/9RFWAQot6GP57uKBANHf+73fezqr6ljQjwA2VaO+8Y1vPO0PcpH+ANza489+SwB9q2tNnStfyjbpZg/9b/3OewPQpy469XF6U9nVaFqFIGOBh+SXPXBJN2sNG+3d2cKnimtGQdfAeQGU9L8qrFzTVd8KQJ+JXniSfVUFv3v9/PSFqs8ZyczkJJrUyvcIv7zr2et4Jh/4c21Mr+2B5jYeRb+ePvv5Gf8saNL9fumXfunpJJPvAe493wLQb+VU63cvpcAC0D9BsaJ1YoSXMsc4clM+/GYaSDOy71NG/0sn8NL3jwbQXS+FjdLGOZOy6t0nmLlVsC4BnZ59C4pf6gHW34u+Kvt8RmxnhGLOs8dVUVwiuADpr5WBTtGuLCGmntPaeG9k2hHrZALU1vfscU+AAnGBugRcgvpaCZ0jnmleIzCX0mCNTQWr0jiXss/n2uo7rmHNmpcp3CmGFMCcvwyhjK/KzibUZ1bV/Nu1yOJHAujbTIIcIZwh3rUobPNGES0ymSLa3rGXpnE2SxDJEHJNii6gvj1G+Qk0NlKcM1REQn8uADqjEl2VsaIACoCYzvOMkfm3DLwcSVPG2Ie1prBuravZSxYPK0ACnfFhp9/pkfe9733vafSb1n373H2s/e9///tffPnll0+jNcB5JDvU2mAwOxkwl465Ly9loH+OdNnL/8xDgSizTDlj6bkAir3XPep72+eb65SRVa9QzqOqcTza4TnfbSu3ZtYXuibHclYXEDQd5DnAyjIr8M44+ye+lr62nbsy7suosW/tNQb6LQdZACwn98jRsj1ltE8Hm8+dR2QDzlZH1ssMBrrlPW75zacAdP3jgHVlOlR55pZ7kZU5JTkMKmFnX+tjij8bL9HWWm2ejIBrvS2dQBmAdfoJHi1I1HhvtQDPN8El6yTZMrMHOIeSS0YOlyo90Z/Kfrw1q/m9A+jx71lOdvIkn2eFs7LVajcxQd+tTdXeyQZKF92Weu7/8RA6m3nEPwo2rtchYCHH5y1r/d7feCZry1kJT7al0x5kfzitsYJwBJpOPn6JP6NjwbJ4qAy7gkAAhGUe02dnCffZimiCjwtAv3e2z/H7mTFekMpzPohLdui2ROvMet1mn08eUBn39PsZ9DIrmm3bydBHqpIzP8/KZxM8nz6Qsl6fo/zcH95BoH/BLDIDH3Xgc3SOqvHNPrGAv0rIPrrS3Qzsw2sCCN8qmGgB6C9fcVOvI0PqQ07mkRf0Iid9dgbFvvRO+AS/YfLDfbIX+EEEY3Teq4ddezb8JN8M/ayKoMaZgU+up9MKbixwzojvpHOwA/Lp8vPYl06AL39RviLVaqpcONt2XeMvbwWg42vTjzl5ML2B3p0eNH3Jj7Tz3iOAnt+KTKg1AHsmH7Z1KEgD4Gm0PuLd6DtthLmmZyU5gbn0fde3v6osZxT4ATznW7SXm7NrFRDeEkDvvdBFNn3BNtbfPUfysr0ZgE43JS/zxdjb9x6uxZbDM/k0Z3Xfa/tjBkUU+E+3x1/oFfkaSvQy4lF0eetmttv1edo5t7zTAtBvodr6zS0UWAD6J6i2LYF6qZcOxjEB5Qn4VhKz6L1bJuqlvzkaQOdwANgAG40cgylz/m/SZTpJJyA+heoWKM8pMkHJqeDM/5+RUTMbeP62UqQUXMw8RZGy+VoAujUxQfMcksYzAOgTKKkcVv1uOUPLXiZMOW2drw2gJ5w9a9H91t0EGdsbz2Xn+L/+7h0zsigk0wDh+J3O6UpfMR6263n+uzV9KdLf/R8JoG8NBpHEP/vZz56c+BSYaeiZT4aekQJTqRxGX0aVvTwDFez1lEFGUQpbvbUq82UfNlefC4BeWVEOXgC6Xr8U/9mDen4OeE6mVN3EOPsSFYBlbeF1AdxGhsbZAfTPlS57ZfTMmsbLpuEYX9t7rUd8b1vma65h+79KHRNseEQJ90vvNoN9Zvm0ercVkBJw3vPP7IMJPk0HtM8zE+oR9N1zzbLa4hH1eb/VIOdwywgX1MfId3JiVIK7ILn+TXe69yB/clqRMxMUvPfae3+/B0DncOQwrE80feCWA4Ce/CUHswneA4DeGjNaI2Uv+5zObB1Nhyya5TzmqObU4ey6tXrBewbQZ6ZTFR9mJYmCNyedZwDVtlfyNjt22j0TaJsZp7MFAx4X/3BtvwlgSy/020dmzV3bQ7NViPVFr+m0hgrkmVUOrLcZMHDJsVdlpto01SPW+vK36IfHlenEYeu+2Zrz2gtAv4Ubnu8309k7qzxsg/znk6dj2EvWAfsou74qfIKd7Pmp02+z3dNHZpBk9mMtAKcPYwuGT77LfitYyZ6fGbazXPW1TMAJLtkTgdr25aMO96waoBEvjG96n4Kx2FSPPOx7ID06oh9+iBcCBd/iWAD6y6lu79GxgHx0lem3oJOUQU2fLQjlpfPbXgWe/+t//a+fylkDRKtcZQ0BEPlB6JAvvf7et/YcZdzjPYLA8ssY8Zr2PVCqQHgAerIeDfCD7CE8q5YpQK6qwBhrBcHeA3SVfMEHuMef/VYAOh6bD9O4baMG5PVO9v3UhxaA/vxKpPvXIsBobdhz1mAVShvzmdoTz1Uas4ZLXrJ3rb3AededgZGAeQkpAHT7N1l4TVd9KwCdbp0Px5rrnYzk2z2HvTqr6s2gPzTZE1iw9/707Rl4M22Ma/tj+ln4GGrxVWCseZ5Bq3QkfETwNz5Nv0/XtzcvBV/sfY8FoO+l1PrevRRYAPoOCm6zwp5jJtNBiZnmrMXw9/Sk2vEYL/rK0QB6vZZjjjn+KXWUt+fA7ozCLbg+/97/FYX9XHns6TjaZltswczmZkYxYeqVipHd8FoA+nQQibqisJZdVAb1iyb14C8TZGW4mU+GQSWxONMrgU8xqvw35fy1j/bfzM556TNYF9Zq/WkAB8BmDm8jwV2fqPp4yn6hvDnmnt/u/08p348E0D3b7I03exYxigJi7DmRhUUYUli8M4OCYZWzh+GT49xI+aFEyzxzjWhkTZQhZLQvU6Q+JwC9skeMdScaz3U6lcs5T+hdxgrFf2b9F5BkXVFi23tGoNd7ANA/R7rs5UnmnbOSTOC4DGRjfJ0BQI/fbkfvBzxn/OCLDOUpr/e+/xHfmzrZpYoP3WfrsJ78fAZd5UTf8vsjnvel15hgXJ9zfL30Wr5vvaX3cIQw7gUVkhHk3ZR9OcuOiGrf6me3PPu9v9kLoHvvKrbcWsqVnjkz0N8LgG5tzUAegCPdyEn2VwGBbCobuJ7ntYhh50zQ95Z5+wgAOlqa94I1A6bonnj+Nmu1jCl64ux9PW2Yafdw0k8AnEO7thqC7PBo+h0ZXJWhbfDKdFJ9Sn+9ZR73/MZaKigWXQIojI4Cb8gbwYn0KxV+Zq/q554dv0THstvpr8A6WehO97RW7XF06trGMpy2110A+p4ZfT/f2ePT6W1moLm1w76p3QCZms1Mh586/nP60/a+l2zL9megmP07K8XgvQEW7LgJMGwDyS/NyrRT7JeqMjxSByVjfvrTnz6dwEi8MP1GtbfKAgMAH3nMAMoJ3LxmJaX5fgtAf/lsk6v8eXi6DGo+HSe+D4CzllQXsU9qibC3h7enmfvXelVVT9U29yj5wN4TeNX5kuvvfeOeg+9wgpn1PDe6bwEhdPn8EQL6n0vycE12aDoKQJRfgf/IiOelc+A7tRbkP9rjz34rAN1zz0CKGeBEFyoRSFDADCy4lgCzd54ufe+9ZqBnN1obaGqd5TMFePMdWgtGgRrAV8Ek9M9ZqXPupQBWcnPaoXyN9NVO16mqo7naA6q+FYCeHkuW2U/aoGgVZLQP7j2S08nJrc/iWvXTl9yb/BVM+s1vfvPrYKAq9F0LxJs6D39Cfe1ln1eB1x6ogg79HT9J7+ZLKgi4IJ+XPPf2uwtAv4d667cvocAC0F9CrSvfnZFanCcByhhCQtvI0HmNIwA94LgS4vXCq2wdRStHhfGSIoFJEg4UEmMZk+7j/2bE2SUGv80yn87VGTX93OdZtjBAPSB+Or6foy3mXRnq1wTQ0aY+pvVnZYDPDOrXWAuX7jGfj3LOUVr/FsKUsgxE52CfJRTf8pnvuXcAOmWwvp4MBidDaJY4zylsz957PBpAD1ihYHEUttYpMPV6ZKDXx97IeVjZupmBbk3UF95oXVi7TvyhLHageT00jfZimdWfA4CO1ughe4GBWWa/9bLNQJ+OqllCcmai4acFs8yehhTLsjKMDJczA+ifM1328gn8nxy2vxins7TVGSqTXHuPWW4LWFOU8mvpNXtpvL73JykwHRf4c3ohGYGXFxBF1hdA9ugyqq81R9cAdGu49yXHBA14bw7SWw5OIQ5dADQdg87hJB/PUsI9hyxeE3hL/swATw6tqhTQIXJg2e8z80SgJQcXnYIsvBeMfU8AetmsVeyYQXDZSelf9RumR80S7gHm2+xz15xZsdsWQlXNMNaOwmjt5uD2OR0PwF4WnvGRDuO9+6b1Rw8SPDYdjwVm04W8R4Gf9qqsm077qrVpPqJtemwB3+xzNrDRYd062TXZOcZLJXjfCkD3TrNKAR0xXdH/zbLesy3Jvftw7xx+1O/NyoPWYjoaOcpGzjFsP8fjA52mf2LrF9n6Kmbwn8/W+2yZUzWdqVezO/BcjmenoC/2XDbd3jYp897TRnkO5D9qngOKf/KTn3zh5A+Jj3qX73znO1/82q/92hN48sjjUmXEt9o3C0B/+WwHTNIZ6FzxemMAOhCdzMhWZ0/vPWbwu2CP2tKRI3Qd1+Q3cg+gk/El17/0HNN/QO4U2Ij3lNwAqGI7lvRC5ifT6PIlv7DXLq1pciV/JD1FQG0nedx9ydp0PvKSztyJDlUdmjbgWwHo9Kh4s7GgRcEW9J6qJXmfqUc8Uh8q0IPvuRai5o4PAPBc8IVnql3fEeto7zq/9j3yLbvAmiuolm0wS3x79mg7y/z7zpSlaFH1lpmh7O9kWqf1izYSUgD0jk/x5rcC0Gt/as2jl2Cezr0V47byd1u58rng+XSJ52TZ9m971gI6C7gBbvMJFJRnnLSfekMtx/CLMAQ+BXzKPBfAQkeq+gOeyY9ciw36y6ygs+dZr31nAej3UnD9fi8FFoC+l1Kf+B6HWWAcRafoPUIaQ4oxParEz/bxOBDqL2LEVCo9xkn4rW996+kEoKdIXAPQMfCZOVG51Hp6k7QnWgAAIABJREFUxbAx2oTB7FPt+RiTs4f8toz7zFT/VPb6BM8/JVzfCkDf9hWv763xkVHee5c0hSNHHwVG5BiAjnLEmbwA9P/fU/DLvcejAfSp0DAeZ9+Z+s/Y+xl9GT1F/XHOpqBZs7MElmvnBKpHjnXBKN321vqcAHR0KrsL2FLpX06srWNq6ySLP86+iLP0Ix7K2HNyfIvG7QTQnBlA/5zpspdP2F/tSxUeZpuPswPoDFv9okWbM3Zbp4/s/beXrut7lymwAPSvqqjYdwHcxvquMu6BjWUq3VqCfGb6A00LkrI/zgCgz6wqDp8AXkGx8SGOvRyz9AZ6fEAsRy2nbCd5V8uOW2k2V+17AtDJ8WQ4XbrsNyN6Vm2K3dQ68P1sQ+OnnIJoY85mUPIE7mf2h88A1crLmpeyVuknezLHXpOHzvYbaFT/c6P1V3Yc/VRWE5vEe9CJOtEw/dT1srE4/+vn6loFgQpyoP8GMHDk1YvReKlE6FsB6NZY1R88O/7ifZzWwZxTexRdjG+VSfua6+eR95otVIDnHMJ0b/IjML1e4QX843/ZWHwps0TwzHLeOqMD6oyzrLo1HMBlf8y9bm/nkLZuA7gEMgXge65r/GXKgq2N8ijaeqcf/ehHX/z4xz9+Gr1X9hBb+9d//defQHTlex95zOCkM1QeWgD6y2ebblIFQTJj6i98rkBtPk6AchVa7Ms9xwzGYpPJQP/yyy+fTsBspZPpP7/yK7/ylOlu9Pd7joJo2ut4TFUT+XbYi07+3NlPupLI5BqQu57lgY/PPdO2sgb+Fp+jw7gfXdD3ZsuIyi2TyeRxOka0tZ/eCkDnR+k9vEtB6tYG3V6pfcEVfFh4decjAXTyAnAOVOVfLUPevAKdZeI6zWG62yMqGdyyLmcAhzVhnwmy4CuugqKRHmLNWRMCHkvK8x4zSLRKvfQYnwssNW8B8EbBVGSZk39tj578VgC6vRoeghbhLEbvvueY7V76PIPp4gcT65it5p5rgZtesndt2wvNoSCIWUVgq7Pk66Vv04mc/M5zv9FbewfPUCVN/Mm8FiyBN88Kxnvode07C0C/l4Lr93spsAD0vZT6xPdEz//O7/zO00nQFA1ejzWlMZyvJRgxttmLwzMluBnYlEunUlkJbeMlZptCGUOcEVORBpP1vSkwp2GGSWZUzqimrTGTkJh/v/a3T03hWwHoM9t0GslnKN+OZtPJRFGurKuRIrQA9PcBoOdkNVJIc4oDDIooFhQxHTD2eVlNKUft1Ur52cf4V+UuKfiiBkWGAtBnj5ycuu7xOWSgU5QL4sHLAtNnFPZ0UMWjtk6rAhdmtDsHWJHIaK8PVP2gGIVnBtA/Z7p8Sg71/5wiZXcyqGd2nL135gNwnu7AIJpl8M783J/7sy0A/XkAHf/Fu9NLk4m3AlAAkLK6yc/4OufdWQD05DwHR6Avp0OOECOwLgctu2CWbacH9G/vVfbArTSbe/M9AegT8EKvGZjBaVogojUxW3pV/tVo3c0WVRNom6Ub0938rV7MzY97B7TR5XJ8AdnM06yAxjHp33vB+0fyzXRGI3u17LrpAPcZyBZgwclXqdr6mNb+i+PRdysLP4ND3KM5YNvUIxbQMnu6XlrDbwWge6faveDh9mZlfK2F5ta8BmRUQvWRc/fRrz35ON5YcoQ9HnDAfrZ2so8EGNcWy99mm4UJak8fyxaoK+vTOsY/zHktIOZ6JrOyEcy9oEYn++ylvX1nxvkjs8/zOfCRAc+N9mo2kLX8G7/xG08gOpvn0ccEBfYANI98ngWgv5y6QFH78o/+6I+efFcFFhn5KPhbZffyVRQASH7sOeyD/CBGbXl++MMffvGDH/zgCbwucJiMFfDxq7/6q08jfeietZT/tMoTVTatnV5tSbzjbJ/lfZNp+MGeTOYJ1nvH2lEYAaSSwpzs1fiX956VB6veJBCttkdvCaDj28DqTj6waIYmlQUHpBdUEYC3Z13c8h18m71fj/nJ09Gv0ucqCJTN/1o4wafeJ3+/9ei5WxPexzopaIXMqcoDmVgwn78VFEbHm/5JOlU+fuvK+iXDjORoQZJ7kw7fCkDfBrR6T8/ykkS5mUAz/a+zpdME46u6NG2H+MGsDODzXrvMteJraN49tvwsXCN9W1l/J15sjWT3WDslaVkPJZJKJsUrWi/da1ud51Nr89L/LwD9Vsqt372UAgtAfynFLnxf37Z/8S/+xdMpQrA+bRQsJakoWMbXKs1CaFGCCDrjLGVDwJVFRvEirGN0e6OVLpFtRsxz0M3ShJh5WauVezyKaV6bRu9eyVIGcILfKBpR9Gi9ksrGP0KBmQrqFkx/tKG6Z1kvAP2r8u3vvYT7nGtKWw4e67uIUXwgx6KxMoE5L2aG04wGFMFc9g/DrL7nnB2zhNCsOvHRAHTvxkldgNRv//ZvPwWfdEza+dv238/9bRs0NCt4UCiLjKZoZljg2WfKQF902cNl//R3Zi87UbtF+4ve3RuxfNud9/0Kb6A/4CWMuRkdbS3SZZwyOwI2jsg+3fd061u3UOBzBtDxbka1fVY/ZDoxJ9veEnu30Hz+xj75zd/8zSeAwHgpU6mSeJW+o5v8/u///tNJbgeICl4Blsg4CjTZ84wzoNU9AuM4aKtcY/S9HDKcWTlKZTqWscuRejQQ+54A9FogsXMA5jMA1ZrLKUbWZ1+Z99nrkayf/Ytn1scMUp7ZKNbsFmgrk4fuF+9mw5TlwTlbWyKj53lphsqe9XXrd8i9yprSW+mQ2a9oO/XUbQZ674FGs8R5NDKWHUyvQouc1pVtLxj0EvjxlgB6wAb64Fk5sdEkfdz+rISv8VIm/a3z87n9Dq+1p5z4oZ6mTv6DGeQiU6tsT9mY7KV6w7bnjZ8C0POTzFZOAegBg2WEbvVE9wcMOQFDgWfXKgq+1XwKDJgAOj4ZAEG2kY/O1wDQ34oGz913Aej7ZmPqL/ZBvYbpDVUsIS/wdVm99gTeWKUO/sc9B946M2z/zb/5N19XTaBLJi/Icn5dJwC9PVdrkT33mt/Z3pd+VvYyMNi7Caihcwgkq+VQPajJNf6aWelzzzOkd1aum+yVfMF/hM617PS9WbHlUqntt8pAp5ORjwUz1ocZ7ch+ARUCK9ixr1WxhQypPaa1M/uyy8Qt85r8KOhqL2i8Z26P+I59Z21UnruAjioikF/5tKb/iuybLWisiyrZ+n4VW/i50smM/l5gM/1uz/FWAPqeZ/OdKlYl62cV3yoneQf0mhVwCqYxzmpUVfQtgHQC6LOdT0G6Vb6aLXJvCfaZADo9CW+UQGq0RtLB3a/gQmu7kvwAdHZQPGovwL+XzgtA30up9b17KbAA9Hsp+H9/fzYAHbOdEWKEeD36COmySChDOXAw2lsY6iRhPWjqN1f5QgKCUKTMcrwz8mcJ94Om4dnLcB6XjU+5miVzRUVVzn72xTkCQJ8lkopKSxFdJdwfOePPX/uj9kDf7r8UVspM/aAYQTmEjClqvssoKtqQMpMSb6TY5hTiLKIIVQ50gsAfFUDvvawdCmKnfTyB8rKbZtTmBMW3f6/80uxtWuACwyFgkrO4bD+jQIgzZKAvutzOv+JD5JJzGtRnqE7i+Thpynyrx6dREMcC0G+f+7f65ecMoFu3qi8BIujEEyh+rYoPZCnHHWDgWiWq1wTQOWMLJJAdgzad5E9lO8n7wDlgTY5bztu9zq296/49Aeic2GU30bOAvk5Ob7K8bCJ2z+xFnmzPiTQdWrON1czQzmllLMApoLwMdM6sHOx4t7XdM9AjBFrUS9zzFCw8q+bsnaejv2fd10fRiK45nfGugj/pXdGr4I300G3A8gzOtlYDUQAMdClBKOzfHJDXSl6/FYA+AwvYrcrAVureWhAMwQEPSK8ntnEB6PetUGsOL2Q3AQsAMuiuAkD9xo2y/q0np/VVdYlKuAe0zV7o9vgMoJ/VJWa2Hkd0rQfsiRloSWf0N7ace0oEcNYzth7FR/Pn+6j6xRN4sgD0P03FBaDvW1mzih6Z+7Of/ezpFGiYf9OewQ8Fk2h9xt9YaeJrJc3nE7hP/hL7TJa7LHQnnpDMINvZQ8q3G8nZuef3vdXPv+W+2YNG+gSeD0Snw1bdCP8AvqaX1VKHD5N+NoN89jwDWTJbdJK/9OTKMpc1jcbR0sifGwB8hgz0MwLodJbafpjTaU9PGWLtzGDKPfP2mt/x3LMtzuw1Tz8LOLWGp067rVab34xuWtUWNkYlvqtsF8C6N6nv7AA62R6PMuIvyXe0q6JUSQuT1/V5AuiXSrijPR9ifly6yKy2MCsO3wJez2qj1rbs81ppzMBh95/6EV270u2eL9/n3vndu9YXgL6XUut791JgAej3UvCkAHoKUcJ6RoFhXNPQu9Sf6xbSUGCKXDQC8QhXz0FYKkXsZOwFOt3CxF/ybIR+mbiU0UrZGyv1xKlJ+TyyhA6a5/ghWAjLhOYZgJIyaDyTecphJaqQoFsl3N9PCff2w6x0QCGba66+nMb2pJGTLh5AaZ2RufU3NeIZ2/2RMvzRAXS0nD06y1ycgQdbJ1n8bfK5yWtnCbYMp8rBUz5lTaH3VH7xrzMB6IsuL5FEX33Xfis7roCqIpDPEFhFFgQEcaCU2WEUHb4A9JfP+Vv/4nMG0O2xmZ3EAdr5WhUfOAwCOYyXMkxeA0C3FjlBrIl0dQ5aNOLgM3J8cGTRiTlKATKczxx+VdfyDkc7P94LgI5+QOqynQQizHWFTvVwBK4VfAhkmyUWp44wg+x8Ltuu+erfMwMEmJ4MMdLd62PKaZvdR+8QLNzJYekZOduPCBa+l79Vxj056NkLeikD17/9vX7yBX9GD7TM6YrG9eE0Ws+zL2x6Ld1qzsGl93hLAH0GtlhvVTrAK+rlXt9QgfEA9DMERdy7Jt7y92xhQUWV3a29gLUIkOu0puoJzG6aevzU9bfBtPPdqq4wA0DKOgtQt7cD0I1l/gH03UcgRRUmZruNs62DBaA/v6oXgL5vt8/2kNa+xCUngLuyyUa6C/+VE8hb5R77dc9RyeraJ+C57G6nQKZkBjBK9cpvf/vbTyOZymav6sSee83veL/J7wXMl4HOLgu4d/3ez0i/KNuzMvLxnD3PUOl49wfg0QEL8KbXlHmM/8Xv0hHjhXSJjpWB/nOqo2ngaFXdojNdOj1F4MX0Ie2Zt9f8jnVRhRT+bOsimVSABf3M//V+9tEEeumaBW7CAwoCKTC39jz0uJmUsuc9zwyg21+z4it64SNhEQUg+A46b4Nn+zc6zCTHmYQ47YdJZzSde7ZAUuMtlTJmFZACVrKDzEFtywQXFdRpnquqacTHpk60Z373fmcB6Hsptb53LwUWgH4vBf/v78+WgX7Qa734MgRskZpGClflBUUgffe73/3it37rt56yvl8aJfnih/m/PyDUAU+YPIPYM6UcckBU6gmzP7IkLWFSNCmFdGaHBKBPYXhv9v9L6UNQF3VK6clhZRTZmnMmA4QRstcAeemzvMb3P4cM9EnHGSlIobX+AhLKXgCwWwftRUr8VLDqD1lGxVaB634fFUCPhhxZZS5yps2SVfWTn/1zpyFUr/SZbe7z7CE/Sy7VT71ehjPTHYh/BgB90eU1ONbb3AP/F1HstN4qrWuU1fFSAH0CP1tQ6G3e8PXumlGbM2DLn6eh7P/KTDu6xQtHYI45GbKBMJyQ5DuglCOsCkHGveUu91Jzq9/sAa72Xvva9/DuAheNZYOgCQfPaxx4ORpH50vAxqMB9NaY9UUPBqBbC5y0s8ULB7RSewJM6YKVzaYHPPJ4DwB6e5PzUEUa5fXxysqfGqMfGpYBx/7h6D7SceRZAsmNHO7m1GlvZ+twzMnGw7+d5rTWPI+e01vWSxk69FTvANAEGqL5rKRUGUz7uKx/zkPvxEFLl81RG7iMr82S2nue760B9Mp3k8e1I8MrqirAVpu97s8GnO6h8Zm+IyAmOpOXBcdYl/UbVwa4PW1fX2rLccR7sTdmCXcZ8T0fJ3Zru9YeQDW8m9w50/EeAPSpg0397GidbM4L/vyv/tW/+vrkNyqjk1+K3+x73/vek9/skcdsyzbtztf2TV16xyo54sfs8GjGJp6VHOzL9K3Zp7vWc5+iof1W2x8j/2HBhnyH6VFVFqo0OD5AVxJMc0sZbvIsWUfe1YKTfmbvpIcJZiTPnbeWvL5GA37c9EF2A98pGng2967CBWAs3uPZOhaA/qkV9n7/Hx+kb00AmF7mtFfYV7Ni0AwYnZWA+JLtUTKLPjpLkN/Cb84IoOcXRTO6rP0jc7+xSr3oVZAF2l5rA9nK2cqj6VvBewrkoQOTIe3T2YKhqsMvCbaZKxe/qg2Y0b97dnNdZQz3fK2KwwtAf7+85b09+QLQD5qxBaB/RcgzAuhAwgR8pazLzK0MESWboyXw6ggHRIDt7GGWIU6wbjP/bxVity7hWWLevBXoQNBTjItqJwQTvpxu7/X4HAH0HADmulKf1v7MgC1KtAyeIgWB52VCG6+VuPyIAHpGctHZ7WNjSm4Oh0Dyxm1J9wkWzWz/IsrrT1QG1Rw9R0rpGQD0RZf3ygH3PffRADpnVIFa5Mzs5/tIp+S+tz3+W9MJaa/X523bkxRd6rPIeMZTZqm2I5+MQ7agQQY8x5yTXsS4rhRkEeOBpkc+w5YuZSIYj85kns8dnZN5VQMiB1+r4gM+X/sT46XSuq8FoKMPPQ/I6uR0yDlt9IytBQ6YnDEyZh55nB1An4AKJ9jv/u7vPp0y4GaVL7pzgDX9ucwajvXk+S1Owi3tc2bWV9HeLgN99qu096soZaxcpqDYnumR8/rSa+OHyQx2SRlOAkBnn3PvHc/EQwpErOd5ldYC0tl4+M1Lg7cXgP7SGXzf3wcWKQttX3MMlylGXgPLOvFJ+8f5SN5INygIH0AhYEffUT2gybNKo+LZKpwI3LlW6eStZufsAHpVANC76h7xm0e2e8FfrDUnMBjPSx7zudRmEFj6yCP/V1Vmpl36yPvuvbbgtPaBfRnNALzTxiZvq5pD1qm8Yj+Qy1MPfU6eFpRGP64KBTC7Co30pqqeoI+91klvDqCi90/bfc87bjPfyfAAKmuk9hHkWODUtuT1ERU96TJl9LMdalUj6DQQ30iuAtQ9Dx2xYwHoe2b7/X7HOrUPOmeVOnZVrQbwzFnOne5VUk57tJaQM8HkFt34jAB6GfuVv6eb29P4SXaocVZPmr6/fK7PYQMzMWHbX31W6oBlFNSD5pNv5OPl372l7c82kKKAdPNnrgu0wbdmy89HrvwFoD+SuuvakwILQD9oPSwA/StCnhFAZ4iUtUC4T0chAVLpIww/QOsIJZRgnFGsOSuNjoyTmbn6SEfydqnXTzFhm9JjZJBXmomTjWHgb0rBvNfjcwPQzdNUsip9WRkpyq3TOpiZktsM6BS6a3viIwPo6MhJOzP0olkG8jZyfyqL288pwxN0nw7dLRg/jYkzAeiLLu+VE15/7qMB9HrA1UJiZkx+VAC9/cx4rXyzcQKnVajhoKKfTADuaLrUpsW9zC8dhBEPmCLTOTFmmTefj85MxccmXep/Z3xkr1a8u5KC5F1loo1H0/nSzsLzC6QwXtLzXgNATy+Ype05pgMNjPRiGQQcLvTiskhucbK8hEueHUCfvcg5wn70ox89nYCs6fiS/fkP/sE/eDrpztsAhFschJfoWMlEI3BNZpCzShNoar/PCgh6xCr7DVCod+lL5unR3537NTA9QD29Nd013XNWAqoPZLpswTrmAch+S3lQc9wpKw+YgN74+m/8xm88nVqBzTLe985zJX1XBvqjV9yfvD49u7nWzqa5JqNnz+N7SzbvfStrvP6p7BDPVvlqvDvZzUYvK9X4SFB/77PP770HAL2y+cYAW7orefmow73qdW00xz0H/1TZxnj2Iw86Xy3c6CmAFTzzDOuIrkauBWaTb5U3J9/iu/h7/X89u+QPVSadgO5pX09aTl8JmSNIRXUe8pOeHFhYmeWq0JVcIniFXC3xZIJGe+fMPp9+Bv7D2jW4X0EBtdOpDYt3T7e+V+Z41lpIGL1vyTX2L5lqPTiTq9bNTDpaAPreGX+f37NOy5g2zoQcdlU+5SoDpW9VdbEMaevGaZ9W6v1WH/gZAXQ8o4pn9nKB6/b0zMgGcBccg+/ONlmX+NW0RdB5+u/JrSqO+nt+SnRP71e1iO2dnXcLj596Cf2kgHQ8qDZKze9zWfWPWP0LQH8EVdc1n6PAAtAPWhcLQP+KkGcE0Gcp69lv7Lks8MCuI5YF4TnLPic8je6TIkrQFKV3BHD/kme/VK5MFG2RaoHnlat7yfXP9N3PEUCP/hmH29H/twa2Jdu2wO+1ufyoAPqWfr3np9b1JSN2+/drpZqeu8ZZAPRFl0+tgPf7/0cD6ILWymDgAJtZ16+VAfyaszGBHEZpZeqM08nE4KysOppPA/houpB9RbwD0QPZGNoZ7nPktL3FoL5G5y1dpuPxiIo/1+59Sf69FoA+A9SuOYheC0BHK/cCQnLUz17wnrVA0hyzOWCOcM5em6ezA+hVz+Cw4sD/8ssvn06l3AMeOMNkCv6jf/SPvvilX/qlp4y0lwK2L+VXrWPOd/zW6flkx//0pz99asVRlqpR6e/6oXPGn+3Y7tfstmm/Td2157+kw07632LjrQz0s62Qxz4PPqQ1gxOAXis2+18Lun/6T//p0yjQKNv9Vsf/njfZtmr42c9+9sUPf/jDp1NFrLJAVdQrcMd4tAzf86zXvnN2AB1/ST810s+qXoinPuogf8twNuI3gVDWWMkMfDGPPOiAM2vQvcmzo4MpX/oOyTcZnLLNneRbNKM/136xVgrZ6uSdHuWy+LVdmL62qc9MP6F12v631/y7SifmpSBMfxNkGAgFoK/FQ9UaXypvuo/Re7X+PF9tV+z3dLRZGfAo/Wz6BQPqZqWX3mmCe/PeC0B/6Qp/f9/f+tJndaZZTjzbYdoQ2UPTLprfu4UaZwTQ7V9VoaoMFe8CoLMX8A0nvl5VKHt7BhbMDP5Jl2mLsONm4A2+WLa7Z6iFGd41K9TgjXiK81YeXwDv1mex1+a9Za6v/WYB6EdTdF3vEgUWgH7Q2lgA+leEPCOAftAUv/gynNOzjKK+ap0iZLcRZ0WdvfhGD/gBB3pR7QyqSiAe3Rf1AY9+8ZKfM4D+aDp/dAD90fTbe/2zAeh7n/vR31t0OY7CRwPonM+c0E6ZIviwk8F3NFB8HBVuvxKnUtmonHmyUTtnX0T6ASPXyeCNLsaj6cLhVylSQHqAgDmopN5s3eHz0f1Tt3SZJaWPvtfts/e2v3xNAL1ytTlGp6N3ZoMc5ZTdQ9n3AKBHLw7873//+18D6HP/cKLLRnZyUs1gxD10uPU79rbAXQ4z/Pb3fu/3nk49kz1HJwCdsx+IfkYA/db3f9TvFoD+KMqe87r6HSuR7rSPyubigP7Od77z9Qk8q8rBI6uo0AfK8jMK2PnJT37yxY9//OOnkta1BxGsg/cI4DEuAP1l62ubAQzoMP94PZ3pUYeALFUOalUhqK2WPrIz88XIGHzkYR3VzsfnMpzfqs1Hma5VjVRSnSwDRAFKBDWQefyOlRb3rPRa+jVZyGdVBvrf/bt/96kSUK09ZtALECq7xJ6qPLyR/AYwVT2o7FvzNEvHy+50D6e9GKjfPtyjS83gsTJJ8R+H+eCL807pFI8M3GmtbQHRuQafCxBYAPojd+m69nMUOCOADjgnO/J/1BJCYFYB5MYZ3EqnqIIGvnGp3VCBLVUOy76391Qscu96rDfiJ+zuzkB7z3Avj98mYr3VKl0A+ltR/vO77wLQD5rzBaB/RcgFoP98QV0D0CnBhJby6ADqlPqiZw9aljdfhrHAIMm5PiPibr7oG/9wAeiPm4AFoD+OtvPKCyh+ns6LLsetv6MBdE5BTi9zJICsDEkjMOqjHQxegLDsXfKT807mi3E6tDlMcwaqShNdOASPpkslkTn8AtMZ3D4XuDdHn48GBLZ0QRNOfuPZHP1vtSZfG0Cfmb3TuVt5wZdmT91Lt7MD6FPPEfgi+/wHP/jBU7Yap5d1bLSmZbx985vffOolf295yr10nSUjOe0CAfHdetobOdCA6AJ7Hg3K7H32M39vAehnnp3jnw1AF4BmH8nypsfwb8hmta/tb8En2e6PDAJLLvApOPVnx3Nkx9IbZJ4764EuywyINwP2jqfSy6949gx0dJ76Kb5Jb6Wnmf9HHZXCBfzS/4AiyRrr6rUywYHnZbsDdWY2+qPe/dp10UHgQicAqixOf6NT0lPRKHCZb40NU/VHwazkHHmnbHFZ3MZa0tBzrE2VmfwWAGXOO4FLAHEn+V5vYzp060XQGp9e4JS9WMn1yrl710+B6DP7233KLPVbfjg+Qs/wWkF57vupSk3bd1oA+lvsls/7nmcE0KuYoS0HPUJAliQCvIuM7pzBSrVD4D/An2aAzpzhMv4D0mttxMZ3ff4Fp/vFxwTq4++q4Rm3LSc+wgpaAPpHmMX38Q4LQD9onhaA/hUhF4D+8wV1DUCnXFdCkdKd8n9vFNhBy/nr8lBl0l0qI3PU/V7jOgtAfxyVF4D+ONrOKy+g+Hk6L7oct/6OBtA5pf7wD//w6ZTZlRPYeDRQfBwVbr/S7L9Lnv+Tf/JPnpzuTtlEHejCST/pAgB7BF3iz7McYxlOM8K9zxntt1PhT/8yRyenfnQBQmzpcuQ939u1XhNAn47RrYP0udYir0HLswPo02nFQQ88D0CfPdCVT7au7X36/Wu1aJKphn87Oez+3b/7d09gmywYwboF7cqUy9EPcFjHdQosAP3zWiF6K+uB7LR3arUCzPqH//Affp3RCoSrOhtQ61EHWd2+NtKj7Gv7m8+lrGF7/FLFm0c920uu+x4A9DKXjXpgp6NZA486yJUyCQU7zizkWbnn6KCCO16nAAAgAElEQVTG7fsAVgDNZIPPBWa8RZUSNECLSpgbBTTU99y6F/zl9Hyy9KvEkOyzPwSJ2hdOGZf1KCcDAe/pOua7agPGqkPZ//aXii32Ft0VcF5bpHqUG92/AAT3QkPnLVVoqhDUuvBvOoY1UKvHT4Hxj1qvn7ruAtA/RaH1/0dT4IwAOn6VHoGnpEfgH/kEjPz/ZZ0Dzidofs0Wm3Ji2viuLxCLvoKPaeN0qRIVHAJvewsef/QacL0FoD+Cquuaz1FgAegHrYstgE4xy1FYJoLxkUbW3leZpX9mX8rZS2fvtbbfuwagU3CVP/v1X//1p96As3/Orfe793dTOB1tqFwD0CnZ9SrzuUhV5VvW8RgKLAD9MXR11QWgP46288oLKH6ezosux62/owF02VuAMadI7EoMy9j4iAA6PYLuRwdUxaVeyMap/6EL43pLF/Q5uoT7cavj9iuVgY42Mqp++Zd/+Yk2W7rcfof3/8vXBtDPRrH3AKDntJLNoYyy8w/+4A++BkA4vDmk2DjANsGyMtOr8DADVmamv7l4zlk2M9LStSaQn4PdKEtS9pxT5kmAg3/LNvlbf+tvPY05+Y3vuS3Ta63fMwLo5jswyJwCaQJSy6x8Lfo861z6hV/4E1mSMxj7rMBP78HpHFAHQAskU9o5gNEIYASa8W3IRJ+B5u3t5/b4NmDpOUf47HFq/bWvAYmc8arWOP127md7vH3OGX+m4z0A6PTSTtnO6a70tY9+CLDCU/ATcqvS8Y8OspqVcPA12ZQyKfkT7T2ytj1IrvmMhwCpnZ67bHkjO0ObAxVYZGPyqwGpgERlohvpovlD7e1aLNpfZKnTvKNJ1ZJcx3M5ZZ+7V7xC9mggPl6czPV87IHOqQOcnRfesubPCKALXi74SXWOqjoYC0i45V2P+g05UdbxI/raH/WcZ73OGQF0fEEQjxNP4VsROA/g/pVf+ZWnAFtjALo1Wtb5S6t/TR7q+lUzob/87u/+7tPJT1YlDaOAIAC6TPgFoP+/T/qUOat/vJFeF4YHs6n9h/E12mecdb+t5/riiwWgH7QKJoBOwSMInTbf7El1hpJalT3CqD1jZYGM9zKEawA6IZEzGcO+VJrkoCnZdZn5DOamsuVoce+xAPR7KXjs7xeAfiw959UWgP442s4rL6D4eTovuhy3/o4G0Dkj9ePiBOMErleX8VOlAY97q9e7UkGJ9CuAOWc2B7dxOrTRJecgp/jscfpR6VIGDUdBzkV0eWT529eb+fvvtAD0/+epLLGTHVWpVA5FgbcF4M5WRxzfnB5ODhCZ4Z0cRJwfTuss58etrZImmC2bpOxEmYqzsgbnuQw3J5BN1hqgmn1RmXej/bCt+rB1nAWupWMBGGrJUN9Wui3+wTmHl+Cznq+sVc40oH59z4GtsmedR9g696/8c1/hjAA6gKmKAoFdgbmPzlTdM1vJwQLT+UI67/Uz7Ln/Pd+xj9JZAtPxF3+zZwCL7Z8+82/gK/U9Dgxpj+drsL+nfJ+ZY3NfW3P1ZAbUta+NlZQH8NExyo5Vohq/6dnOEEgx5+HsALq5SObUS5be6jQHH/0AlJfJ7TO5RWbZt488rPvWPjkG9CZPyXYZhda80d/MA93ZM1nvsuXJ9p7VCAiv+goZ6LDv7Em6ONDdSO9sX7omsMl+d6+eyeg+f+/v/b0v/v7f//tPFScC+MlVtqdAC6P1E0gOtC+gCVjl3056QO1e+BzPwKuPntszAujmJf1HQERtKY/wex9BvwKL7bee6RGVwI541jNe44wAOtBctRi8wed6keM12jx1zhLu9IeqTOzlDVXrKJgW/6QbKOGOnwkCE6zv80evRLUy0M+4Oz/mMy0A/aB5nQA65810FFK+OFKMZ3AUzlKaFDkKYedehn2JbNcAdM6rnDicpzNC+6BpePFlZiQohfzIiNsFoL94Oh76gwWgP468C0B/HG3nlRdQ/DydF12OW39HA+gc/cqJcXxxOAUAVaryuCc/x5U46nJ80AM59DpnpoPSkmU6oc90In5UAH3SJYei8QwZIGdYPQtAPzeAbo20N5VLL/MMcB/QYmTrlIkWqGmUHcdB2skenFlHVeWyTyZYb110ct5zFgb0zB6xlbvlRPJ333O6XhWvjJ4jnnSGoO4z7L1rz3BGAB3QFFBqrA2Y8V47/oj5CDi3vgWLyHDqPMPzXXtHchl45+TPUS7dCZgL/DLa08AxoLU9xY+C/mRaFSeMs4XDpb1NL6IT2NfWG30Jj3FyhM9S1r5Dr8IL0JQj3r6WTTaBxLPJ1bMD6BOIoI+VxWcu0PujH9Z0ASA+V0nz0ZUMrPtkVaB5wHlljwW1kIH2j3XNVwfUdgLRZ2BawBXwijwuuM2+ab8KIvN++QDp4AJknAJUCvYBZrq+rGWnkvFVh8CD3UMAXe2pCoR17bLi8YkqhBjtUdd1jzP4hI9e12cE0K2bgpkFnlnfAnmNZwjoqnqBdU2OBKJanx+xSsHRa+6MADrdoeBewTkF9pLnBdgaBdqUGY43TLvgU3NfgC355MRL8cx4mUBk/NCJh87A9SrVGD9K9dsFoB+9s9b1LlFgAegHrY0tgJ5SxjmBOYoQNz5aEd3zOpy6KQ4UOAod5m28N2L5GoBOwa0vkPuVafHSUiV73nHvdzLyKSsM39mzaO81Ln3vGoCODqJZne5ZL6czllPMYHkPvZeuzdkC0O9d0Zd/PwF0iuKXX375xfe///2nEmocPLUo4OCx5lXlYFR2UPr+/b//90+R3EZKH8OXEsjZrMyRUwmuDHzjGQyfx1H1T18Zbcp6Q+eca5w93/3ud78+yxjAW81NkakcQeal+SGfmhtKdBGxytu9p2PR5bjZOhpAP+7JPtaVZhnmSrZvyzV/pDeejoAZZHA2J/9b0vxzB9A5on//93//qfxqGehsCmtE9vmv/dqvPY3sl47XzECfa6PKGnQUz5qjTElX67uy7ewKtlV2ln93ct6yCTnMylSlZwey5Ryb5ZzpSmWcc/rj1xz+To6zSj2jW9cG6NcuwVgm/EfNgDt6D58RQDf3AbbWU9XTjGfgqbUyscbo6kALfhDnGfwg19bIBLJVicGPnDK5gNZloLLbZyZ62bt0ajyq0/sGok+bZZs5Vm9l+1sADIe3PW3s9G+0DchHV+0i7GsAXxmwlac+ei/cc72zA+j3vNv67e0UqOSwgAXrXKCKoDSgTzau0X4qi5vfrKAwlWZmMkztS1yHnezfTrIy2Yt32pdV5CQvk6Ps5GS2UfKTezjt+fR0cgFwHogOvGnPsskrE+6ZK41v5BMp0OYMbT1vn7nnf3lGAJ2NJdCpthv4Y+cZ/EiA0+l/LgnP+CkQ9ej5e4/XOyOAjh9U1cKIn/2H//AfnmR6lWJgIWQ4TEB2OP7SuiTLr+Ej8aEqpxRYyyaZ1TTwJLyPzoiXdZaN7v70xo9wCDTU710VM1VI6HKd5AX70emdOwQeVMFslXD/CKvgdd5hAegH0XkC6Mpk5CAk/DBEyprxDIYtplx0JcC2qDyRSfcattcAdAZkEZmUx+f6/R00HbsvUxl7I+O3Ej9ocu9xDUC3FhKYgMR7S0ve+6zXfi8y0rx5Tus4QP0MSudL3nsB6C+h1su+O8sQAr7rucPhNB3Goi2Bs057oGMB6PvoTfnOYOfYw2M42hjrv/qrv/p1T6VK1H4uAPqiy771s+dbC0DfQ6X7v7Pte9oVP2L2+aRWet8ZKhDdP4vHXuFzB9A5L5QadHKEcAjRDayVX/7lX34CiYzT6fxWADqnf859jvfpKGMHAdnIZbZFGef0/FnKemafF6Cafl2ATWMZ6K6ZQ8h9APmVtQ1Y92xszUrH09tl0eU4ox907zPYpMfuouOvdkYA/T/+x//4J7IkJ2B7Bod7LUzsVev/bJX4rq2SCZLb24A4vMkeR/fObTKC9ywDvOxd48xAn3Njb8/qEtPZC0zsPvZ4Gbr2PB5SBRcAXxUO+RTqNX9G4GUB6Mfzpo9wRfLLWmfPAp0EoTntt0q7GysxL2hFQhI/nVNQzmzHaM8WSMYfMcGkCbRX8cVoH5bFiab1VzfOJCgy3FHwS73ZC/j3/E7vlI5f6fhaOc02Cx+xhcoZAXQ8PZ6JR88WG2eQl4IqZoXW2sAaz/B8Z+czZwTQ2QeB1/gDP5UTwF2ALf2Ij9T884niL9vgjmyCOQczaQnvylYyuq8S7vgg0Dy+Zh3RFQTxGGEeVQWaQclnn+trz8d/pVoQ8FxCVu9ulMCVHSlwoWMB6O95xt/u2ReAfhDtJ4BOWeugmGFM9cY6A+iIOVe+D8NOaBvvLed3DUDH8Os7gyZnAdCL2KaEy3B1YrT3HtcAdMJT8AKFjjE8I87uve/Rv59rRJDF7M/ynhS7BaAfvTJ+fj17O0ev6MpZ8jBew7kk4jEjclZbWAD6vrkRRS8yn0OPg6AS0DLM413GAIbPBUBfdNm3fvZ8awHoe6h0zHdysOWQO+aq7+MqswLR+3jixz/l5w6g12+Y8xwfyvnBblKqVYalCjbTTnkrAL3+48Bqcrj+hpxjSjR6rsqoz4oLnj1wbfY/n+Xby0CfetUE0qsoE5he6Ua6eUHB9K0yrnLY1695lq49g036+J113x3OCKBbXxOkPZvD3fPk92Dn2rf1EWb/nvmo4oMREDYzwendVXooUAYvsMenHR9obj9OcG9rM09H+NzXrskuqlR7fMOcC2a3pzmBaztX6d8JEJ6NxgtAP9uMnON5+MrITCdbTksuJ32gaplGwSJ8CE7rv8qN+MvUJwWfZBvbqwFXSihXlh+wRKbOZKeqOgCxZsY44J6/wol3FeS61deqRgNUp78ICvAc9nEJM429B//IRzvOCKDT01pL5nDyyTP4MQWF5MP5O3/n7/wJ2X6G5zv7Gj0jgE7e0R/wGnyI7w4vwodmQBzZXkuBWr8k79MjjNbB5D2X7IDaO1nzfhMGxSaIr/Hl42dhMvcmT55lfQgeAJwXgFUwpNG7syHpoZICOxaAfpbZe1/PsQD0g+ZrAujKdMzsorNl2hTxJOqJ0fWLv/iLT6WQjPcattcAdEwqQ/IsCkEOCO8N2JPFqUwkWtx7XAPQOb6m8+zMzmSlTtDEqVRckZvvLTJyAej3rujLv5/ZUozgypkyJAWI1O+LkVBptCK5XXUB6PvmhvOucnQiTCnmHAIMeUE/VdCY5Rs/hxLuiy771s+eby0AfQ+V1ncWBY6nwOcOoMs65zTnYAIQ5vxgN8yegbNv6FsB6LMFg+fENzvpPeS09yCnyWgn+2ir689A4mkfTZ1q29phBt7M6wESgAqySuhZ9TjkrC9Deba+OYsddvxOOvaKZwTQras592cISJ9Up4NWbcGa/OY3v/mU/WN8D2WL23P2dn2NgWH1E+UIt9/Ng9N3pt9nzsdz84RW8/vbYLr5G7Z21fuMSv2WfWuvo6ezwKKz7usFoB/Llz7K1fgMClKRgKSVi+p1dAE+gwK/ACBVUbHuZ9DQpMWs6pA/orLwQO6C3fjhOvCq7kN2VilP2Xay81ILhtlexbXxh8rG0wNknnqG2lfwpwGvqhrBD/vRjjMC6IDMgiXirWeiu3WR/xmQHpBqPCs/PxP9zgigz0A8PACAHoheIB6bBx8qWBYucCkwMnpXuabgulrKNM6AXaB5PleVNPAeWIdxBpJ8lDUmaCkbEp9HW6dgAzyYDHFOvrsA9DPt5PfzLAtAP2iulNWtdx/GOJ0fB93isMswsuqXholU2s84HVO33DAgTPSovrRAZI4jhhMmdbYjBdx7i2jVm9mJFvceFDYKdSemzqlmJOjey0H4cno4ZRGcrfTRXjqmYMkKEqVWjy2jKOCZrVO/ytmne+99tt+z7ot6dl99wf/gD/7gqaceYLkeeiKT24scJO/pmI6gsrEoL0oI5dyhrOE3tbSYJYPQKOWSoeu3+CjlcvbvtP6K1DR+btlTwIKc9BTFeh5RvutnZJzBLf4vRR7g/uMf//jrE9+rvYjfic4U/UzBfE/Hostxs8UZnPwWxVtfQCNn0j/+x//46cSv5t4+7gnWlRYFPk8K4NNlLRk5kv/oj/7o6QTQ0EsqJzozCe7V289C7VnykP5chgXnTjqZUVZnB32u/oJ060qpGjmpy+oh3wrkO7JcYc4stk4nMKASsmRTgW7soOlUSzbnPJvzMEHz6fidLZQ426Y+To+tZQ7dNccZYMAaqSf6R3GWvda6ZdcqCQnUMZKFVRigz377299+ap8jEP3ITHDr355wL6OADGvdad2f+UCHgjasS3rlDPA887PPZ7Nfc0wDhirRbKzShLmxtys3bd4miDfto+17T6B8lpQG2LWW+Gzo6Z1s1fY22lZ1wm/OfKCfZJOf/vSnT22+0CxfGbnWPvrGN75x5tdYz3YwBeg68Tg2f74An8mxzglCW/eX2gnO/UaPSCcIPCeb7V/7uu9OX4zKDmWIG2cv4q3snPeapeM9+9QB5ntY6wDTj9R7eC4JfglyshNdajcn8IGsnPIy/nWvXmI++VgFLpCVfCXubcRrznzQ0fi3+J8Fbyx97WWzRUfLduLD+MM//MOvzwki288F4/r8yCPeQL8PD8B38IbWpvVpvxQs7LuzyuvUCWYGerbD1DP6W/vJGvLu1hb+w9dc5RpjfsJ7990jafjSa/O1oy0bjF42dTG8B293CpjqQPsCn+jWBT6RGwKOsyH5R8vY9/vPzf/80rn46N9fAPpBMzwzJygKjhlRfNBtDrlMvckAWphBJcAw13sNMAZkSqMx4Jxww8jOdszyKBTyFHS0uPfw7oFd06FmrZyRFpfeV8Q7weGkeFg/0e09CV5rs0wCQpbiUp8YQFClxusbaZxZ0reuh0p9Wg+cXpxwTn0+CWdCHY3LGKqn1633e4vfTWdvgQr4IMdxylwlHZ8rGYRGDJ6ytuyXDB/fV3LHKcCg3kHGz02BqSQUZXz2WaU4c67lPJ98fCra1n2BXj/72c+eFOjZSxF9ncDR93Qsuhw3WxxZglicjIr6/Brxf85NJydQe/He1i/HPf260qLA+6VAJYPxd6dKLoJznfh9wXYcALNH50cpv0c+9e70CPQgv+iZyg2mm82+3QL26kPKQT5LLAtEBNzRXelXlTI8OgPWM6ZbGuvpyqFHB5q9yWdPvtnfNUfYBNMD1+g5OdXqcRy4NjOV0q2MHGeVnfX5vbZeOsNuZr8qC9kJOK0/Nf1JZa5afx0ZYGwtVL3AWJljdsvZAQHrLRDAvstxaZwBMGeY32vPUAWneiTPQBl7u+AY+76yrNbLLB06nbjxs+7ZviwYZoLms0/qrOQVH7S/8bIzl22ftK2SA3BDEDmZFoA+Sxgf0ULv7OtqPd/PKWAdlGjD/ih43mc2LR6bbZu9WhvIKnxu6Zn/1Zrjd+mcAcFkcfax6/HDAJqM2dPGyic/5++avg+8ILmATxT85O/2LDlsnMEwR+siZ1hXJVJJonKiQyX1zeMsVZ4+Y7zXn1jAmft1T7Snj3mmMx/WxvQ/b0t3n/nZz/Bs9rI1Zq7xDT5WdpOR7Mx24reQgc028PmRx+QNeNzUHdoP+IX/S3dgE8ygnOyBrtXzbqvazCDbSsKH8Uzf9vycn/DeffdIGr702vZ5NiSZUosco3XQ+89qy3Q1YHnAOYymNj34c/iH6id89tmRn5v/+aVz8dG/vwD0g2aY8ZQhNTOtt0zvoNvddZmtM6YssiMyOreOJArNzLK468Ef8ONZXp+xX8+2I5RaQjGlvejaFLv3BKAz0oG6lA4KxzT435PgnZm46E/Qds7ekRPwPcLRM4F7ShOnuMxOIyGeoSaQpahk0YHv8SgbK+cROs+ypNHZOJUPNKK0dM7MDspK5c4ovfUZnGXK3yOtbnlm9KwkUeCCde0ou6xo+a7fnPg+OSVwo9P6ZrgVpWqPt89veb63+s2iy3GUZ+TJ5HQyKMiwsgfsP1lkTgZp4M1HyYA9jorrSosCL6cAXp4dYbQHC2ahqxRsx8lLFysj/Qg95eVPe/wvtnx8BiFfyuxFp4J2OT0qqcxRjkZlm6BZ1WuODvhJxgaUpf/UozwH2exN2N/SQf2mjPupN9GTppMZr53AWs4ctkt9E9MFolnO6Zxsx8/cx74im36W7iYTc8xzyFW5ZwYYHwEIWFfpe60ljlZrZpYfPiP10/uBu/T9stGN78nxuHVmT2B8BsPYz4IaOqsOVXbZ1NvNVw7w7E3jc/taMAyazYzEyQvRdzrTz7gWeibrtoAwI9pEX7LtvVbAOjPN38OzTbnHRuUnASzZS7WBkMxgD7QP9oA/W3+E9TfBdHu58r72Xj3Vgbzda2afX6Ole3mP+IN7eX4gjs9kc/ZSvdb9+6PobpM2+GJ9540lUxRIMBNypk/oXn+iOUg+FsRUkCL/x5mPEkzocfnik6Fnfu6zPNus9GmP10aSr5UMzXbit8jPekSi3J733/IhPML6bK3ieQUQ+dsMrI1HVbW2PULuz2Da6bfOJvDetXbJbzr1jfekh+2hs++woSdfn0EMk14zCLvEz0DzgqzYknh0NiT/15F42d53Wt87JwUWgH7QvBTlQkifETSfr7ntlZaQPoqZzoifybwOIvWhl5kK2+wbcgQtCPQi1I2MgsZAr0Nf5kEXq7QVgJcSUtmsKYAedOsPcVlGVYoSJalsKdnWlBqGIQATkF41CIbc53SgEdCcwlJ2T9GkaFRkbmWHciDda3B9DjQuw4NsorTXg4lhy3hlsNnjnAaVyRWB/9GPRZfnZ5iMKpBFJYiAAqP9x4gQZIFf5cz6KBmwH33Nr/c7NwUKQA1otQ9Fxjvpk2VfGcuUwqvvrRx1bqpcfzrOJzpDwakF/HDaok26Q07xQObXeOec6gFt5O/MVJ9BnNPp8xyAXmbzBNA5d2ZGxAxuPcKGeQ0avYd7cLBV/lcJThkuzSPdqX7U1lqZYwGb977fBHDTWc5a3W77rtPXcLSf4V66HvH7WT41wMy6AJxtAfT2t99MurSvjRNA56gtoL+ggzLNj3j2t7gGGtSCwIgvtpbJtAL17aN1fH4UKGCobEzrY7aJulemFaCYX24Grdl/VWyp8uA9/oUqVngH8qNAoimjK8/80WY6eVn7SvTGF+m1U14CMqPLUfKyjN1t5u578MvPZJOtn/6jrZGj32cmKtHP+Fcr54+H2NtkDN/qW/tZtwG36QxVsclemL3NazdRsNysWLMNrptBtf7vvVSoOXpN7L1elSuq8DRtSPSb/ufPOYFrLz0/l+8tAP2gmX6vhq3Xn6U/jiDHVFzOrrT0vikrZaTfozh3TUx5lmaZWSjvCUBn1Ff2hGExAw2OWC8f/RoMqSIKOVly9hprp0DhYVhE59mf5aPTx/vVIyiwLmPLnkGjSp6hzypt9bIVkYMKja1DoGitJfC7FEJrLiNDQMdHPxZdnp/hSh4CoLblxayPIrmtl7kXP/p6We+3KPBoCuBJM6uxMqDAYbybjhCoUuUQOtnnHMy4DVStXLoRbdId0C2w6jUDDtL/ykCdzrFAtbLgZhn3Wb49B1j8dmagcvAUFJBD/lJZ20ev3496ffOiilh9z+mlzSPaz7K/s2flEfSYQegTTD/i2q91jZkhfS8I9lrPvOc+M1mgCgHWxaUS7nwC0yeCLhNYm71L7fF087Jg33tGovefJbQnPfDnSmgLdlrH50mBmcXt86ymcq9fzn4t85OdM1sr2HsBT3xeR9xryvVZkWMGE917nzOukikvyUy03spLMpNuNulyxLtsA85c8z34obclufPNH0GTz+Ea9nJrzHoLDDXO6rKzjPdb+llnBcl0BmNBPfGOWZ3DOp5YxfS/zNaq2QT0h6p9vnfd4ZFreBtYJdGtoAb0y4bk/zqy5cQj32ld+/EUWAD6QTQ+e6b1tdc8OtJt0eIratc7rbKUCcJ6nBy09B5+GQJkGvIpdh9R8X8EMYs2bD3MQIrKc6LxdJh8bhmdAQdFXKY8GtGokmfW4UfMZHnEupvXnGDxBBjs4emUr8zc51KSe9HlT6+8WTGDs2nKLY6lyiDjUWsvPnrnrut/ThRIVwhItf/SF+gPs/xeoOm2ZcfnRC/vWqbXLJseMF22Np6FdhNgfi06Tf2vNkIzc7W/PReEvQUeC14NUJ/tuHq3fvNa7/c53GcLvNBLm8NZnpx8PDIIO9pOAOA9gAHPrYmj/QxnWHcTrJktwub+rirhpV6mM+tw7uttxupHsLtniz9yLZp4N/y5ahqzP+kZ5nk9w+tRYFbz9PnI7MkqwmTTzD25bZVy7xsnz3ufKRfeS8uFW2ngnasisA1UmPKSXnY0Ld6zrPyIMvLWNfTS303duuQ1MsZZufMCT/Nnv6WfdeoOdIQZzDMD8/rc97dVfbaVc6sQW6WLLd95KV0/h++j7Tbbv4Bn9KsyUPp9NP4caLPe8TIFFoC+VseiwKLAosCiwKLAosCiwKLAosCiwKLAosCiwKLAosCiwKLAosCiwKLAosCiwKLAosCiwKLAosCiwKKA6t1//F7Dmdf0LQosCiwKLAosCiwKLAosCiwKLAosCiwKLAosCiwKLAosCiwKLAosCiwKLAosCiwKLAosCiwKLAosChxIgQWgH0jMdalFgUWBRYFFgUWBRYFFgUWBRYFFgUWBRYFFgUWBRYFFgUWBRYFFgUWBRYFFgUWBRYFFgUWBRYFFgfdLgQWgv9+5W0++KLAosCiwKLAosCiwKLAosCiwKLAosCiwKLAosCiwKLAosCiwKLAosCiwKLAosCiwKLAosCiwKHAgBRaAfiAx16UWBRYFFgUWBRYFFgUWBRYFFgUWBRYFFgUWBRYFFgUWBRYFFgUWBRYFFgUWBRYFFgUWBRYFFgUWBd4vBRaA/n7nbj35osCiwKLAosCiwKLAosCiwKLAosCiwKLAosCiwKLAosCiwKLAosCiwKLAombXATgAACAASURBVMCiwKLAosCiwKLAosCBFFgA+oHEXJdaFFgUWBRYFFgUWBRYFFgUWBRYFFgUWBRYFFgUWBRYFFgUWBRYFFgUWBRYFFgUWBRYFFgUWBRYFHi/FFgA+vudu/XkiwKLAosCiwKLAosCiwKLAosCiwKLAosCiwKLAosCiwKLAosCiwKLAosCiwKLAosCiwKLAosCiwIHUmAB6AcSc11qUWBRYFFgUWBRYFFgUWBRYFFgUWBRYFFgUWBRYFFgUWBRYFFgUWBRYFFgUWBRYFFgUWBRYFFgUeD9UmAB6O937taTLwosCiwKLAosCiwKLAosCiwKLAosCiwKLAosCiwKLAosCiwKLAosCiwKLAosCiwKLAosCiwKLAocSIEFoB9IzHWpRYFFgUWBRYFFgUWBRYFFgUWBRYFFgUWBRYFFgUWBRYFFgUWBRYFFgUWBRYFFgUWBRYFFgUWBRYH3S4EFoL/fuVtPviiwKLAosCiwKLAosCiwKLAosCiwKLAosCiwKLAosCiwKLAosCiwKLAosCiwKLAosCiwKLAosChwIAUWgH4gMdelFgUWBRYFFgUWBRYFFgUWBRYFFgUWBRYFFgUWBRYFFgUWBRYFFgUWBRYFFgUWBRYFFgUWBRYFFgXeLwUWgP5+5249+aLAosCiwKLAosCiwKLAosCiwKLAosCiwKLAosCiwKLAosCiwKLAosCiwKLAosCiwKLAosCiwKLAgRRYAPqBxDzbpf7P//k/X3T+8R//8RdOxy/8wi988Wf+zJ/5+uxvZ3v+o57He//v//2/vz79G12M6PDn/tyf++LP/tk/+/QZbTqPuv97uA5a/K//9b+++J//838+jXPdoMuf//N//ou/8Bf+whOt0Oejr5kj56y917pDX+vROPeiNdiJ5h/xaN8Z53rzeb6/z9aa86PS4tL8zvXisz3ZvvSbePekkc+fwxFtrJ/oYmwfGaMLnvXe6OJd/sf/+B9PZ3Nub3jvv/gX/+IXf+kv/aWnM3mVzDpy7re0TRbgWckBsmArM498hrNcKz5tLnyechEtOj9n3WHLy6d+ZY1YK3Mvnkm/mvKo+W2cfHZ+Tv85yxp9j8+RLYL+//2///en87/9t//2J/Qhsr+1Y/2s42UUiI+nZ8XLjGhLnqTTt77X2n4Zjde3PyYFpgyzX9LFfJ6yIF0zXehjUuNxbzX1q62vaupXZ/TLbO20rY9tPvOZdJ7HzebjrzxpbE+mN7CXpv+gtZOd8vgne9s7tI/y3c21iRbkvfFz891Nukz7zWxFk3xMZ+Qxj1pVl+hi3bR3Pke6PIre67qLAosCH48CC0D/eHP69EbPAaIpVQGiKVYfXamiLFCwKdvTEA4QAEhwJqHHNrDggy6PP/VajNf/8l/+y9dnIG/Otr/21/7aF86/8lf+ytcBBp8bsHnrWpgBHOjKUey0HgvgyFnM4Gst3nq/M/9uOqO8/3/+z//56USPHLpo8Jf/8l9+AgqNaPM5HTnvCvpBH3vTuF0v6ONEu49+RJcAu9bONbpYQ+/p8C7/6T/9p6ezffFf/+t/fQo2+Zt/829+fZrvHABH82EyMtpadwUqkKH4/9/4G3/ji7/+1//610D+R3Ye41Ho70x/QA9r8K/+1b/69VkQHlp8biAUeqCPtfL/sfdnTa5sx33/3RfPvRWWLc/zQFueNVuULdHkISlRfrc2KR3ykBSpQ5mUbMrzPMvz7PD//okPTnzPThYBdDUaQAPdVRErVu/e1UBVrly5MvOXAzk+A8TIpuiEZws0ODfPnrrH53k0g1e8w3Tgz5/vLSjnVNpc8u+yRdD5f//v/70b/+t//a/d3onWeIfOSdaQO2/1Ktjg0Psfkjf4eer06Zzm5DhZno6VDHurdN7ee6NAFEj3Jp/oPe0jOsAM6sl3YH5rdso5uGXqV+ic7kDmkVHpDrcYrDkTVPwcQIcu0480Ay7OQbPX9hlPOd9mwCOd83/+z/+50xvYS9N/kL+K7mC/vvarQAI0mcG+3ts+csabs0/eio2SfEn3IV8KMiBb0MQILH4r9ts+uky7Ntn71ujy2uXE9n4bBTYKnI8CG4B+Plre1CdRSsvsME9ln5KQ4UfpfO2RdzmScoRPQCAnHWWqzL4iWW9qQS/8MIy///N//s/OkWnGM2Wu4JHf/tt/+278wA/8wJsNMjh1CZYZnf/v//2/hwZeQ9+yS1Po7w34W0ubosY5S9Agx7mfp6HH8G28BXB40i9nTM67AAZzGZ2cAuiFRpzg5Ndrv6JLAVEcJwa6cFKhSXRBE4Mj5Z4u7/Pf//t/340cQ5xD5PHv+32/7+H3/t7fu5utfXLj3IAeZ0O0dRYU8GP+bb/ttz38jt/xOx5+5+/8nTvaFoT3Wp3H5BL6/9//+393QQU5qvDgDGgok7MgvHviuec+K5rgEzRCq1lBgXyiN6BVDrxbCriY5xH+nsESU0cuoGsDSp7LLR8F9zbwyn/6T/9pN/7jf/yPOzke3cnvH/zBH9wNeudbvJbgwqwiNumxzyGOn6dOP/VO9PyhH/qh3QhkCBh8i3Te3nmjwKRAune+A/vIoANUBajgsMC6twDUnZtLpn41gzXp+nQGcsqcXnVLANesajiDBsnoWZlg/vxWgMu1fPLU823agPTN//Af/sNOb2AvBRLTM/EMO4Xu8BaC72bg9QxiRV82W2OZVbx2ne71vuiCVwqCpnPau2RLY9qxtxLce0maT7qQu2EF2bXRJbv2LVaCvCT9t8/eKLBR4P4psAHo97+Ge98gQDTDb2ZfOxQ5NSmXFKvXnnU9AQFgS05SigNFARhgcCTNUuWvlDX2vhYD8D//5//88SibDN8wQP7AH/gDD7//9//+h9/ze37P95TKeks0OvVd0TYFFV0Ze//tv/233bAXOWAAoBzGOQ38/BqvCVIA6XKe/4//8T92ssh7m3OcM4LfggE817qsyDI7OQgCGBgyBVmgU7KLPH/t1wxEIcPRhQPFmHRJpgMH7o0u//W//teH3/qt39q9k59lWBj2zR/7Y3/s4Y//8T++m8sc5DQ6d3ljTs3OAs8wgRc0/YN/8A/uBtq+9ooZZFSy2s8cD+hhbwpmaNiT0eLcAQ23vq/R5L/8l/+y41dn29Sv8IuAD7oDeVXVhFuhkWet2gLwv2Ala1wAl/O5c8n81gK6jvHfsqXGzNSsBUvlwgv4YW+USUau/Yt/8S8e/vk//+e7GV+UdUgHwDvG7/pdv+vWt8HZny+ABq3aU2b/LlhsOU+ABl/bkwYZVlCUGT3/0B/6Q7uBzoGCa3l7VlWaz+nnxzIKz06oZ37gtH/j2XMF+ZTxFsAW398yjQqozxaepX+fSeq7+fMC5QpCSR+yd2Zwb4Hl9hBd7N6uY3x4DbCXbpt8cvZmH5IjM2C0iku3AuQsE1Sce3QGMtf/zQpqAbvmewLnskNnO6lKP6frzsqNtdFaswfQqKqQM+DSz2hUMH008zsyeZaepmumN/z7f//vdzpa1bH4qdId7NfXftlHznh7qYBrMgyd2SjoYbZu0fIa+/ul6T7tN77wKvk5j9EkumRHv5WS/9HFHiJ3s4GWdu1bo8tL8+v2/RsFNgrcDwU2AP1+1upJT+og/Hf/7t89UCzNlYSlQFAo/8Sf+BM7ZzwHymsvPyr6EChhAF1mRiclGx0Mzt6nOpKetCg3fDPD5V/+y3+5GxyZaBRwwvH9Z//sn334M3/mz+z4ZjpG34IS/txlmyWRKfH/6l/9q91Aa4ZiYHFgA0PHz6/xIn/IokA6BrBhb3rnAOFAF8DLaw0mOLS+BVxwJqHVP/kn/+Thn/7Tf7obDDwAsT3JCf6H//Af3g0889ovzpMCUfDPP/7H/3hHGzO6oAna/O7f/bt35xq64KN7uuyD5AMQPWCSgUsG/7k/9+d2s0CbAm/OnflE9nuGf/2v//VOd6hMIqMbTX/4h394N9D5tbcQELjyb//tv90NazEDGv7Un/pTD3/yT/7JB/MMaHit2fiH9tGSX+hbhrPuj/yRP/Lwp//0n/6YXyYocwv70jPi6xz5BeQI6OosMpO1+N18b1UtLknn6dBGx2wOe2UCTXSc6ElmVBGLXPvud7+7G3/n7/ydXTBQcpxzMztFwM5buji+Z8l1AF68SZ+c1S+q8GCegSn2YOvhXLEmDedjchydK2e6FgScoH7BtlUqob/cyzUr11S9Bi2qrvLc95iZgbViqY3Ycz/73H8fcF6boJmhdysBT+d+50OfF9Bi/ew9NrFhDwrqbdC72Sj0zHuzU5Y9vCctAkMvbd+jJz3TIJvSHewRekPDfqxCxi3wIvlX1R0z4JKuiFecic67klTiFeffLTz72j20TDyZLbOcP1UwwfezrcGaz0cjOlb6dJXEzD6rhA06V6XZzTO4nC+P3vCbv/mbOx9CwSxmeqdAY8OzvvYru7F9VKAvPm0POe+rAnUrgSiXXhc8Mu23Kh7yd37iE5/Y2W9mPJzv9y3Yb9m19MPsWnuPfwU9Gm+NLpfmx+3zNwpsFHg9FNgA9Nezlt/zJg7Cv//3//7DP/yH/3A3F2lGgaDQ/+RP/uRu/IW/8Bc+LsP6WiPNKeoBUIzg6UiiQP3oj/7obnDSBUqsdSS9FvZhLP3dv/t3H/7e3/t7u3lmrDD8fvqnf3o3fuRHfuR7eoNe2sB+DfStxC1D2z5k8KGxwclcpD2nZsEcr9VhXJYfWvybf/NvPjaA7cscUWaGb87ze8sifi7Pzt6ljJpf//Vf/3gw8uxHzovpBEev135xzJeJ5xz79re//fCd73xnN5PXATToItiHw+De6AK4LiiAMyTQxL75iZ/4iYcf//Ef340qplwiI5bs/0f/6B/tdAfnZlmMzk3OGM9hANPLFn2t56U1KFCDI4aDFB04qH7sx37s40FGXSqg4db3Nf74B//gH+wG3qVvGc46wR4/9VM/tRv2Za1Kzh30cSqNPGOOb+v7z/7ZP9s5Y+07TtwGXv+jf/SP7hyzb7Wc+D4aVwKfjoNmQHADHQuIM6NfDm30K2tZINSv/MqvPHzjG9/YzfgiwAGtBQwZ9PS3dHF8F8BaEB07znAGBjBMHvXzrEYCnCi7X7CmYOoGB6lzhAxDZ3po8msNnWfLJ2exZ6zVBef0vVxlO9bzE9gS8HWOM63AHDKy1lhsrVukUaBpbaVmBvC5q9zcOn/Ye1Xvcy4U5GMf1UbHnJ3CVrk3O2W29bMeMxv9Wj3Hyad0B3ROb3Ce0Bn4qMzOjCqY3ALAxRZJLzbT29MdnIlTPlfpw3xP+2iZeDIBb7IBzxuCCssYX9t6Do2sNwDPqOoWHYLc5Zc02BvZGL6j9l3kJ938V3/1V3eD38pzNJxvJX2wlV77hffQwEDXgGJ8ym9nD5nZi3jwrbSasi/Zsmw4dGnPCpBK/zGT3ekA97RHT+XrpV3LpmXbvnW6nErP7e82CmwUeHsU2AD0C635NEZmpK+vC3Qs4nv+7lyP4yD8W3/rb+3AhV/7tV/7uE8Q57iMg8997nMPn/3sZx9+5md+5nvKAa4FRL1TBljveo2ydEvacYBMOu6jH8UAaGlwQFHWOZLMlPSf+7mfe/jZn/3ZnZPuWj2Fl9Hf0XNJw+X7LiPD167XY3x1aX557PtP/f9r8NzaZzu0FhyeZXFy1n/44YcP3/rWt3Yzhx3nMicm/mP0GQzTtddy/8VbyZXl/jgXz6x9vnkfp1SGOKMvOjBy0KAB/ASCosWpBvCkyyw1e02emeVB19K9/vBAOvL6a1/72sPXv/713czIq2z0DP5Br2tdU1Y5A+aVPG4+5zMVWIAueOiDDz7Y0cR8C3Q5x7tOR4ifi563b/7KX/krHw+OoioRrHVarX0+MiogjEOmUvnmv/gX/+LuvDQ6L58CvHiGytg291yX3Jczu+4pehdAON3BeqQ3AIvoDH/1r/7V3QwkrHzk2jLIa9fj1u/DFwX5oFVBBmYA3Wc+85ndwC+3VrFgZqgAznNCCu4K8DWrMkDGcuieeh5dax2XZ93S/ug59u2Jx3Tp5TsAOgpqQr+vfvWrO3lMfkwQwVlO1/7zf/7P7/ZKmeuc9F/84hcfvvSlL+1msqxMf/xSwBA94C1d6DMrZdlf3/zmN3dggfMPbeiIM4vK76bsmYFQHMhVNjELSiC7DH9Xj9S11RWWANIEV/DDvVz0lFoHkd94L/3qHKV/ZwUTwTrWjq11izSy96tGR5/CX3jDuHTA02O6+j67+NQzfQ1vzsokzn22mgHsZaNkszkTstlurWrY8hxY6l2zh/fSZgSgN5Y6fTbN9E2soem+e9Az3QGdA3Lsj/QGM4Ar3eEWAHS2SLqgmV+pwHj2m0D4AGa6Q+OedEMy3ZluXQQ6FGho9m6SKQyBAU8NwKI3FChsrhS77/FZ6dUCdclnvzPPdnj+5v33398NPDQDW+gZPR9/51OvS9oiT32WNX4DyRj8vYb1cvY7b/ApX+977723m/mbavuythrCPn3ymjZbcn7Oa2nIr1R1I3QpIN05nN/XXEA6PrvGWbfP/zv9dbV6eKo+vpYu9lzVG9Aln7jAsZeiy9pn3+7bKLBRYKPALVBgA9AvsAoOx2mc1OOn/j6VwBbpVk/IcxsFlwZEZylmyvASTL8AWXcfGb3QjjGSUXUMRLg1AH32f5q91irZOJUrSm4Ro973UG+o59L70vzy3Ofz99PIv2bQxtpnP1T27pIAerKmHouVhzS74h3zdIqsMcrWvvdT7rsWgI4u0aTM5RyX0eYpz33qvZUDZZjZv2ucTrcOoHu+yvCj6bzIp5wp5zZENwD9/gF0ekIggtmapitd0mlVpmGliqc8PNaX8iUA9EvSYa0ce8r5cM8AuuynyvNyJOXU5RQHkpQ9BgAGOgYAr6XjNe+Lb2YFE7pHeiVds8v62gPkdWP2NV27/ksAHXhu/O2//be/J4MfyIR2QPQNQH+cK24dQMdjtcUyA1UCvzhh7+WiE89yy/Y7gFS1iXNUmhCIU/UzclLASLrTrdEILbKvnZOC5RrnDtKb7770l9ApG/gsm8Z92VjO7NlnuuxkMuwcvpR7BtBngGu9ue3J7J9aLswe1NO2nj4H9Jw+FgE26fd4YgYIn8LP9wygy+K0vw1AHRDd++BX8sMApNcqgw5xTwA6AJY+ZEzwEQgpIKBKVORlwaPkxprrFgH0Jai55j2ucc8y4HefbnZJAL0WhMnk6du+5PuTQ4H9ZvKmClZr9dNbA9Dz/aJp8jcdHS0707zrbHe19n3XrscGoK+l1HbfRoGNAhsF9lNgA9AvwBmzT49DcvYOYtzVa6XZoXluxfrSgKjo1EqhcwiUUWK+5IVmgcgMuXoBHus/dksAek5OPJEzpX6hjHa0nKXVUhjxiPetzxPnzjl7kV+aX87BE0XQH4rePMd3PPUzpmKbM2EZ2XtpAJ0xmjJeH0rf6dlyfphTyBkj51bI19LtmgB6wSnmSpqpBHDN7B/laOufy/l0KMhi0u/WAXSyK9nvHJgXZ3Rl9NY6U9byzgag3z+ATj/gmGtUzjYgfS0vPPU+MtlexJ9mesSaTIxrA+gTPH8pIH2eDWvOiXsG0GXjys41yrRSphcgqExpbUWAv3/pL/2l3ZClemvXDCiky83eorO8tvvKKKRHz76hzqcAkmNBJfPdlwD6V77yle8D0LWj2QD0p3HMrQPodJQy2u2XyvAKPGHP3MvlXKCvCOowy7YGDqk04Zx47gU8r10ToC091J68tat+8OwE2Z5K/v7lv/yXdzNZcamLXRdQTp7MagZkWXq8PVFpcc84e7QH6tYre825dex97hlAR6d8CLUQoK+jq5ZQhvebgPoE0PkVpt9h0rl9Yq+geQEXa7NZlzS/VwCd/BN4R/aZC7yjRwjYFnxX2xeBd1UpuGQgyrn3pyxmbZwM7zcz7gUDJB9U6OF/M9ZWMLk1AH1mWbd3zk3PUz5v+guWmdjz8y4JoJMTtVYgOwJ/zZe0Ucj4qpvxJcRj5rX66a0B6HirQIR8wLUKsZ7O3SrL5ec2r33ftTy2AehrKbXdt1Fgo8BGgf0U2AD0C3BGZYYCsygdlePjtJ1KASPEOLeBemlAVNaBCFxOFMrVjBS/AEk//sipSHGGK8/EoXmsrOatAOjTyYkfJpBQbx60LMKTshVwjke8b2WqGLAzOvO5DoNL88s5eGIGFsxydOf47Od+BvofyvC+JICODj5/KuVluHim5It5Zmw8l19Opde1APQMlbJdyQBAj3FN56UythwMshGAFWsyNm4dQHeeJfudA674CeB0zgyuyWcbgH7/AHqlLznjgC72Z3oSvelSF0fvLClNB1tTEvSaAPq+qiqXdFDto/W+ChmPnRX3DKAfapnAeVwpcbNMzMqJ08Fu7ZpBhQDM2i4IBKBn1pfeudgZxBEpSMCgR5eJ65xaC4hMAB0tZZ8D0X/jN37jAXBuzwWg19d0y0B/nHtuHUC37sCigCNAUoA6/eBeLk762esb0FXW9TkCZbSEqJWaksMBEey/W7vqfc6uFJiu7O+nP/3pXSnttcDYKe80yzKzYyqzW8a+7Gl6gvsqMQ/gTT6zhafsqnf9Y+fWsWe9VwB9mc2PlmVKVynCmcDfUGAV+s52OrMyiXWfvaUDhdkzAkzyQZzaN/heAXTyT3CMM6+5Huj4tLOPLVTrEvM9Aeh4hPySWQ9Ep6/Xt7wWINpKCTqiSwD/1sqJWwLQ07Htgel7O0WWnftvZsWNY+3RLgmg0ycLniA7stfMyxZu53x/crzgHecReWPw9a7VT28NQMdfAeZmdka+X7RL1nrHWsuYNwD9nJy1fdZGgY0CGwWeT4ENQH8+Db/vE2bW+XRmMWYAwDPrI6WAgnDO69KAqKjbolOBU2XBevdLXhSqjGVOPyX3GCvHnJovCaDPyNYMVjOnJsWpXkUzMjxF3lzGvQAL7162BCckPsI3ZoZs5bpPUbYuzS/P5Qm0CBg2Fz0PPL5mSe75HoHmZW7gyzIcp4J/SQA9hZxDjkKOr/CU4fmmQl6ZtadE8D533ZZ/f00AnextMP5z8l7Twcu5IHuRw4HDD6+URXOItrcOoJNbHF+Gc2A6KvXGe27v+kN0uXUAfTpgPOvsYbu2MgsnZ3zKaVGmPwdyfGQm9wvEO1Yqf7Y84ZDIKD/m6LpkD3S8PR2OZUJVzv3c8qbPQyN7UUnNev6uod+1APRK2xfwM8+3SwYWLOlNx6BPOMfoHDPr5dDa3BOAvmx5QofVr9sgy+w38s3erbqRGahWyVL6ZrrWOcoFP5fnvRO+Sb909rM1AkzssfSDWQaZLcJRR5c06NMGXdr/VSHr2DsuAXTguaGE+70C6POcqdxxfd7P7TAmj+Mz8rngBut0yz3Q0UhGNUDFjN8K2jg1QLFS3eSdz6gy12w9gD4z23htJZFDewxv2wM55gGD9f4mB597ATZ+7dd+bTcAbAVNe7/pB/Aca2Ttc5/n2N+jbXINjQUM/diP/dhuBEqf6/sLuE/XpZPLlq6yXaACcLe9VwZ6pX07p8zWsJFu5HyfiQlPAdTvCUCfPgZ7p4QNs31JjzScC8kUe6s1mJmkAXaznH92I55wNgiKMtgz2bz0hhlAvpZP7g1Aj9bAQ8CyAWQWpBC4jE+zu9HpR3/0R3d7yFw26SzLvZZW176PLtT70ZO8X4MNok+5kT59jwD6bHdAh5r+uGvTe9/3lTBk7/m5JIhlxdJLAuhksuAv5xc+pxNlp5xbH5o0WOqnM9Btrd59iwB6Aa1m8plvinwmEwo4lYiQbDWvDRhYy7NbBvpaSm33bRTYKLBRYD8FNgD9ApxBuS7KjPJB8WgwRhghOaoclA5NCvc5r0sDohTqX//1X99lmlAAikqczo5zvk+fxdHBcDM46Dg7OMX9fOh6KQB9GrYcBRyaOTYDRnLWppByFsxS5Tk0AAAUSs6BnNyiwb23OQWbgXZKNPil+eW5vMAxANhpzKyqa5bknu8xe8VZG4bkJz7xid08DZxLAujoUiCG2V4sUpxDrGxggSaXVMjXru+1AHROjIJSzOQvmcWgYiRf65J18FM/9VO7Upjk/Bon060D6GTYd77znd3gYJnOIIECHK/ApnNnat46gI7nnH8Gxy8gvLE2sIwTuSAYfFsAiL8vW5TOQM7X9/OYMwHAQDYZzs5KSx5bm0sC6PQEzh5ORzP9KOBvLY1O2btoxenXIAsrCXisfc61AHRyPJ2AvjLPN2fztS4AUiWMARJrKmbcG4A+M2jwYbJMBm37Dc1nCcXk+E/+5E/uztT21LmBpaes86xYgHfqSV0GpxkvBUCZA9DJbHwfGEmn9F4NsiKA79g7vkYAvRYlgXjT4bk2EGrtOtLL6IuG/VZbJutzywB6rTiqbDCf1f566jUrKeFTvFx/4ZmtXcZ47RXw7Ro5fuh5yLfZ19kanLMFzSEA3TuyFQzytuAJ+uFTgN6n0vnY/QV3egZ6A9406Ayn2JTHvot8LSCaPh74aN1nwE+B+XS/WT3DMyaDzQKA8guY6TeG358SmHBPAPoM3LT3gFxViCL/yTHnQ6327F3nQLLG2k4d3v/RRxpzHfkfCjixB6uuxQ9xSkW8ewLQZ5UX/Jv/y4xvozP6ljlLlih1zgY0kzXZgKckOpxzvz/2WW8BQJ/9vMmh2vnQBW/hwj/ZfWQZvrIHly0rLwmg44NsNvSZiUCXBNDppoHmVbZzFtFRjwWNz3W7NQCdTCWTG/hM4G6JCHzZfNrssFr/mdcGDKzl2Q1AX0up7b6NAhsFNgrsp8AGoF+AM+oZw7nAGf3d7353N2S5cNymBBTt/hgAfMojXhoQlWHyjW984+Gb3/zm7vCvjPQpzpOnvF/AOTAK3fSq++Ef/uGdIXfoekkAPeMWfQLwzJybs4c8xSplfjpGpwOb0phTlyJdby0zh2dG2yllwi7NL09Z4333j3cnAwAAIABJREFUAlcqkWau5yLD9aV6LlJq0ZojmlFzqGfgJQF0jqUc56JY0aaymngnHrFPcjAJ3jm3Qr52fa8JoBdNzgEOKCF/yS0y+VoXx0llMMmoMjuORRTfOoDOsf31r399NziPZtln4PnP/uzPPvzcz/3czvl6zuvWAXTPB3wxAOHf/va3d/Qxrw3ysfazmktZebXzqOx4VQwec7hzQhR0Re+ojzN5cOi6JICODpW0NRdARi5cUndwbpZBDATllMgZdey8vBaAvuypWSCUGW2udcmUsn9lFuGXNQE/9wSg20eCWwJvnAnf+ta3dgOIYx3ac7NaSAA6eU7vrPrP0pF5rXXyPbNvLR2cs5BuySlXNrD9NZ3E8/nKOKUL2B9kAjDPAIjU//3YO75GAF3gUoFPaDlL15672hF5TG/85Cc/udtvdEl6vn13ywA63itYbHlenRJk4G/KODcD1rKZ2W9d6KPCDZvPoMsCFoB6gNSnXnSXCST6/LL8zqEjHwLQyRky9md+5mcelEG2x3qOlwLWJtDsGdCTXLhED1a8XfAFuVs1O5mO9AB6gnn2825te850aXTDAwFNAJbkmJ9n6eO1/HFvAHrZ5M616W9KvyLT0LL1NM+ewumRaOuznJEN+7GKEHSlgq7o9z/yIz+y0yntyXwTBYOsofW9Aei1kUObX/3VX3348MMPdzM6lzSDzunp9IT0KbMs7edUClxD03Pd8xYAdH639D1BJ/yZBj/BLVx8xPQyg35QlaBly8pLAuh8lWw1g2yJz8nwSwLo7LMCuMjxAs7Mx4Ke57rdGoC+9NexLzv7yF5y1LDe6d/mcwewbQD6Lezu7Rk2CmwUuGcKbAD6BVavUkCVUqR4yHIxU3zKmpZ1kKFHUTrndWlANIVNaTqASlku58hAp5Sl1Jqno4aRjFYUKvRL4eDUPHS9FIDu2aMLZRPNGrOcmvtmL7EZDY4WS3Cd8ypHkp59aCCgIOWagZvTYG02w6X55bm8PXsuUv4qH/kUgGHyFZrOCgGcMJXBD9x8jHYB6IxlIFWGMsfYdOZdGkCfpTQp45WWwwMcHIbMy1kC69wK+dr1vRaAvszMB5SQwcBM8sD7t96nZE7M9/VdOf3w6QQsgHUAdGMtgD6BWE7G6ajBV2XXkH/KAhqcyde6gApf/vKXH95///1dadLpeJVpr2emce4z7dYB9Bn4IGjDugHmzGuziJfyPofdvoyhZPyxdeewK5MU/1UdwLlx6LokgI4O6NGwF52NOXjLKju19Oqhd+L4tU84e8nDesxx0txCBjq5UZUiJe7tsX0ZmOfY44fOQTwG0PmFX/iFh5//+Z/f6VevAUCffWHt0ZlRLLCKs9TgBC8gztme7ka2owUQXSl3+4iuJSCtfoz15n1MZzjH+vkM7zTLIMsMCnDkCBbAYwA/nG8Bs54vvadzy/v5HR26wUZpCPotkHP5fq8RQMcfZaLRNQUnANTNzvaAzkCnNXL40LqTx4LNDHwV/906gB4PzmDffncKj1eBo6z/3/zN39wFnxmCQVx4D32cXYbgUHagYA/DWdd9pzzDDAQ8V4nlQwC69/385z//8LnPfW43O4fuBVg7hbb+Jl3GDJyrr66zDtBhz/l5ZujO82fKLp9BlhdwiH61wwM01e4msKV2FGvl8z0B6OmdQF2yq8xo9g7gu6AwZ0BVyOiEBdybZwsB9wea16e3tmCznYwzMPsDvZctCdbwyb0A6GXlpxPQVwu8M1cSH31mP3m+ATpVQVL0hQIQ0jvX8uQaeh66p3PaWW99C0w5FuzE9qSLGgJbyOEC8/gta/FABlfFY+rty2fBY1XNQs8yb5cz+vCh8KcIeiXX/c6MvvkDPRMb1MDz7OJ8HPgx3wc+PXQFoNOlnPFf/epXd4OfYO3Vepcsk+/SO85A56UsW/P59LHOO/pBlVcEDM3rkgA6H1v2Gjpnr5mrjGn98yk9hZ8roR8/5kexz3zmEkCvyuNaAJ1NRcc3rG8VLH0+natg//YlPlub3b5m/Zb34I2qrRQ41vO5l42Bd615ek0to075vkN/swHo56Tm9lkbBTYKvEUKbAD6BVb9LQDolCoKLOWXcZUxe45+nRTkIp4ZJpwqlbWlQFbmZgYgUOIPXS8FoM9SkAyPnHLmWa6WcV9GEyNhOhAolJV3R4vKUlMAgeaiEw3OzsqHz1KQa3vn3DqAjl6cK5Wmq+cihXhtz0WfUfkpzoZZpo6yXqam9VhT9i/QnTJv3Q71DNwA9Hc78xYAdI6B1to8HT9r98uUNXiKjMGLZJW9VA9jhhAQXebiLOF+LMsIX87Am5lRUh9CzoINQP/g4Wtf+9rDBx98sMt+eenAggB+a8+5AJQL1FqbgU7exz9+LrsPT1j7+lFyVpSBdcxhkeOJfGKIAx0M58Wh66UAdHK34Dhn2pTBT3HK7Hsv9KryjxkdOTcfa3lyrQx0vONsA5qba/ViXnu+rVVlp37lHJwBP7IhAegG+fIaSrhPeep9c2DRYWe5W/dVpcV+maUWgTP19ObUo2/iIzK9TE3ztbJHOWsrN28WOAd0NOzfnLr2jWcPOPF8OSs7t7wnvdI93SsgK2ceuXqo5/tbA9DpfHRFg7yaYPra/Tfv4ywFEtAR8FKBDtbpljPQvcMSPJ+/eyot6ObtRTMbqYoK7MvOAvRxRjQqgQ7QwbunAt/zfDn1M/a98wagf0SVZcAPW87ZWjA0+5jcEvSTPk4ezaxm+k5nFX4pg93sIqPsR9VlqkznDEuu4Y+1+v09AejOtOgnKAEo7Tww4+WyztG11oFo5PedXTPgfp6X+TAEPDgnrE/96v1tWaH0yc7EWWL5Mb3tHgD0As7QogAfepmz1v42u6cgDT9bE/c7hwvmMNMhAnrpoE9NdHiqXO1+MjQA3PpV4eFY1SfvEOCYjpD/CR+RwUBd+6qqHcfAx9nTml1SS0O0LECNP/GaADp5EuBt71QdC6i55prtDgp8z8dk7Z1X8UX2xlMqNNA1Z5tKwLm9S6bN66UA9PgAL/CluJ5yfqIRHTJbF5/VgshnZdPz+9Z+jHxZmwBC1xcAAki3vvzIhvNjA9C/u5NdaGMvoo89/xJ0WbPXtns2CmwU2ChwSxTYAPQLrMZbANA57YpEpIxn2J6jpM80VCjws5csRaqsfcZxyuWxcsEvBaAzNmf2ivfgODBTrIsApxTnnK28NkcAJRGdM1rRIie7nxkaDaCI8qsGR1xZR2sVzVsH0BknKdaUvSLizWuzO92XAczpMisbCDqYJUsZAY9lFnHGlMXMoVrpJfO1eqCjy5aB/v1C/FgGOgO3SG5r3t47NdK3jDUOX0FF0/HN2CuCnOE7ywIfOnpmlL1nzQA0c7q8NFC8ZaDvX7mZ0UluAwFqp7C2Mss8V/1cSXj73DnR4JRZVszY91ScpGW8AAfXnJcvBaBzCgk0ASYB79aAt2vVN7La3gGMGmjXGXsM9LwWgI53Cgrj6OycMuOBc17TKe4cLEMNjwHQv/CFL+wGXlnj4L31Eu72XmUnve/cl2R38to+qYy5cyGAh9ytV3IVQAJo0KggLPNjLRXOtY4zYxe4ATDJme998Dh+B5rkeKwkf4GDeKt3pFfObKlK1qsoQrfOQb7M/HlrADp5WqYrfimj7tSsJfxTUBPdv0AF+uetA+jxckD6Kbzd33KgB/zVhiBbx95NH0cf51j9QdFuZhqu0dsfe87HQL/H/n4JbKjSY3BU58B/axno1rmgULO1/o3f+I3dEMhU0CD/wQyQIL86s619VTfcP+0ePBJoaV/yDeQfKIvxKb3c7wlAd6bhreyE6WdAu+wFfoFoUVngKW/i+6ogpc8Gzud/6PP9f2Aw28mZ0ZhB6Mf2y60D6LPvOfB4+nNmSzn2Px+C4W9m3/l5/go4qCQ3Xf6cOu4xOnvuSkXzn+Bv9oU9c+iiF9IV21cBnWS198VbfFh0gzWBZPSjKtzgG3zLt2Um68tEvzaAzneZPlX1Pnb8mmu2MkEX75JviqzK9qKLzYoPawMt6QT5J5x75CE7qWorPeNLAeh8G2w2euIy6HkN/cia2inl62gN8J39RN+yVwr+SU9a8/lkVgGz9OR0Kt/7EkDxloG+ZtW2ezYKbBTYKHD7FNgA9Aus0VsA0C9Ato8/knJP6TEo1qJBKVVmSlplyxnIACrD7w9d1wTQZ1ZG30u59fwBwGaKIcW4bCaONO/j37O0NAMjYwwtGJw+i/E2S+JxIil7xQHOSCnqnHGz5rp1AJ2BUxWCWf6eQry2dy6DMWXaGsxMYWvRGlDYAzqPOdNmDz50PhQhu2Wgv+PAW8hAtx6Vp60kmKCcp/TWmnsKLyn5ZigVjz/tWTNHb3zBgbDGYVJUPAeGZ63UpZkRvgHo/9/OUSHz/JYy0K1bJUWng5fMWds7l4xzbjD2vSP5Vn9wZ4NBVnFgrenVypFZP0aOF+ckRyq+PHS9FIDuuSof7ixbUz58zdn2nHuuBaDjncAVc5k+1n9t9YK17+kzKw/PmTp7GAegWwcyck02ya0A6LMn+Gx9QB+PtnibPkaXNNuvBQkIqlJFxpBZRZYbKknQHaqyZB8B7mSUcYYH6NlTdLeljF9Dw7Vr130FzgUilXFIN7Se6ZbOnoICzPZUIJS1925ALH83e92mTypxiQ9yBC/7TL81AN0ZXtWnMmTp2uTsKReZh9cMnxcQ4bPuBUA/5b39TXuU7LNHa6VgJlMCIsi/9tSsAOAM1JIjBz6eX5bXP/XZzvV3Wwb6R5ScFTMAJUoB1z/aWtdGiZyZGbtlW9ob7km/Aq4IhAIam+nGZdiScenc9pWAZhU1zO3Tx4Ik7gFAz9eQvmbfONfKGjaTLyUckOPowT/g97NlwT5+L7s2upqdE1XEoqPURx3AValyc9VYHjv7bhFAnwFBgatmenngnmDpSRfvXwa+d66SED2+6oLmSosrfb8viME6PMabp8imCbAChwOvnTHXuuxl7y/IAg/aww30egkAvbLrZr42weEGebLmwiv5kcx8AQKCDLKq4Eryq+BndFhbCcPfud/f4p/2m7NvXi8FoH/yk598+MVf/MVdwC1fylMD2OwrcqRkLOdCLevsHf6OAjWqomReSz98nv/U9xQM4jk3AH3LQF+zx7d7NgpsFNgosI8CG4B+Ab7YAPTnEZUiS8k3AMWc2PViYgCWcUBhKwJ62RNoPsE1AfR6Kpkp4ZyTlEKG7TQYOHuKkmfsew+Rld4jJ5DZ3wSiMNiKMmdsVEoNvRjJjDIZ6IyTlHVK95rr1gF0Bk5R0zMz015bC07V0ws/MZJm5CvwVH9TDjlrMcvoH6IfJbz7OHdmhqi169oA9HcUfGsAOoM3vmD0rjEwZx9sAMXs2Ws/bwD6bQLorRt5ZN1mIMXa1iZkfOAmB2hlSsmQymWaORYqJXysykiOaZmS7q9Es78/dG0A+jvKXAtAD2CodU2OHufbbPey5ix/7B4OJY5gzms61izhzvldX156xBqH7i0A6LNEcKU00RA96Ull9NMF6WUGJyfwk0OOXAUqzAz0en+a/V372ZlftRqg+8yIrV8nIEjgSsGQaysBPbZ2/T/5Ut9gM30mp73vKkOeXlirn1qIkEXWfGage0eAeqUcyRilxQUTAF5y4i5Lh741AJ2OXvCdn6sAtQwsWLuO5HHZ1D4rfRI/v0YAfQa5CHzNtqHjBE6Zyb1sKbSsPHcBIP0fG6qsV8Fllf+2DwPv1mb7rV2zp9y3AegfUct6LYFY5WOBsWR08sWeKnO86h7tMTZV5ZbpQ8krs6zofAZs2fjA5+YvMNOB1th2tw6gz+D5Sk+rchA9O/vQMNCS76QWJQL415zt1m36GegMtSUCcLXH0JXuAFAThGf/2bPOv2Ng160B6LMnszMyPkAD4Ch/lOGsJb8aztZaC6JJrebwZpfPBrIXrO1vai9AH0/G1Y/+KXLmsXunHuvZO1vO3R7o2HN414I5+L/m+fZSGeitt/1kz8zg5cdo6v/LoK5sOzlUNQi8Qf50vk89bK0+WAuu7L3KwC8D9l4jgM4Orc0E/WpW3Fx7plsXexiv0Snar/bYBqBvAPqaPb7ds1Fgo8BGgX0U2AD0C/DFBqA/j6gclZXzE11e72tKNsegckGyDhjalVOs/86+b74mgD4dip638n2cBbNEJgdlhi1jYkaWzgwmznNKH4cBJ1NO0ub6Bub8FWlfP7LHMvMnrW4dQGfopPxWep0zBX0YumsufFCZU07nnHcUbGuRA6BSp5TsY8b/dNC5L0DLPBX8DUB/tzpvDUDnQIov/PxYRgZKTaO+7Cxnij3KCbEB6LcJoE/nG8fjLH+4trWJsw6YxeElc52T0vBZAQUCfZx7Recfy34kh5JjQPR6Xh6rTLIB6O/k1bUA9M632VakjOe159uaM9D3cATr9Ug3Edg3M9HoVu+9995uKKW7JhvqFgB0+2uWCKYrtXfMZeUBjWcgI1layeB6mufYnoBPPTqBNJxyVfjh1AuUaM5hSiftvkrarlmjNfd4V8GZZe161ir0kAtl0pMZnqNMKOtZf3T6T8EE9MlKvJrRoNYj9OwyOgUMzOutAeh0arqiAbCtLCs+OOWajmHyuQA7a/RaAfT4jy5IFhW0QdYWMF2m+QxESX9iH8brAlkKaLCPq9JSEGyVpE5Zm3P8zQagf0RFZ1ng4yx97Wc8XyUoa0n2NMjP2iTUAx3/sP3aH8BN9hxaG2R81cHo3s4046d/+qd3drbPewzYvXUAfWZG8wH8yq/8ym44E7IhzGR4ZwHZ5f3tKXJnzdmO1uwO543Z2VBlFgFotRjyWYBzNrRZAENn3zGw8BYB9PwKZudqVeu8bz/zJXi/AE3gOXC4Ki+1HbQ2Ehwa9PaAVH6fKij6Xb2yz60r4APPUesa71S1mXO3BzomM52VvS9daVZcekkAvaAuMiogfG1bQPtwntNTDtkzVauZlWYEsqxt+VIP9YIxC8icCRpo/hoBdLpBQTi1pOwsWCO70GW2HfBz7Yt8zgagbwD6OXS87TM2CmwUeJsU2AD0C6z7BqA/j6iME0aaSGcO3ln6HHigrKTB6GYMMgqPZYBcE0C39mU2c7Yyar/xjW/s3mWW8vIeMnwMynWOnn2AbQ4nn1ufVMaczyyKf/a6nH0V/bzmunUAPadAINX899oejGhXQAP+moatvrsy7z772c/uHHL1x30MQI+2E0xfRsduAPo7DnxrADoDu4CYtUZf1Iqv2/9mmSMbgH6bAPp0XPp5lpFeK6MCbDlEnB+dfWR//cHNMrUqaXcMDJ/g6JRRx3hxA9DfyatrAejL82z23lzLO2vOefcI0vjKV76yG4D0Kt5wVjkH/9pf+2u7wdm55nppAD2dIOenmX5U4KWf20fAt/q+csop6yszUfUe7xvYDHjhZG7Iiq1nL9A5x5w9HnBuT/oMQF7ZfvXvreTmU8+AffSvbCi9UrlLMxCJniHIkNOWc/BTn/rUTr+cWfB9fz2Jyy6057/1rW99PMgW7+Bd6NkCMw2/m9dbA9CBJMlhemIy+FhFj2N7aOoGM7hu6ZhXxeqb3/zmbr3ZGGXpCsQNfDTPHvV4nUMf6FUgciVqtSDQJsPwd0s+XbPvT7lnZs56PvK1CmMFA5urCME28nPgku8s09hsvwrqwPN4s37y6fAFj51j353yvhuA/hHVyKWAV3My2dnBfiennD0qgNX31lw27nL9Ki9eRjo7OPmFx6vgYn+RhclDvFRLm2PA7q0D6LXhMNsHX/7yl3dDG6kZyK0iXYHhgkvyM6zN4EyPTR8hSwRtWUPfW8Yu/0Et5MyqbpUUMGXScg/dIoA+M8sFeJTMga8E43lnekFVaMzORrJHwAKerRx5sqp/k2PpGILSBLjVCsa68WMtA/BPkTvLv6H/lHRB7s72def4/DWfwVeX7WofomMDbV+ihPt87hm4vjbg2TldlTAznxyd2nBOpw/So/CIAAvj2J6YzzQr1k39YCkPXyOA7ozonZfzGn47ZFP5veCXDUDfAPS1fLTdt1Fgo8BGgSUFNgD9AjwRgC4SWnT9d77znY975DIKRasaHBeVjKRgnfO6B0B0vu/shxfN0I1hXKawmYGd4oOGGcPHsvCuCaBzSNa7j/GVMs2BJeKYQ8jMcZvxJGNpAh2H+KAsdIo6hyf6cKwxmr2/6Gb8xZEk6pzxzKBzPZb5em/8cspe4fjOycIJUB8wswyFz3/+87thX85yaqd81/ybDUB/R423BqBziHAWcLSTVdMQPMRX9WWrF/qMcL+VEu7vv//+gyEgZcouWT6f+cxnPs5gfe7emX/PWUhOOV9vsQf6Od41hyKwzvmRg8k7k+mAPrNzJOBu2Q9vPkc9Q83oV7nuYw4ieks9lYEbOUk5Dzt/ncEFsOX4W/P+1g8I1PDZ9b+7tx7oAVA5jCsxuHSOLc/2lwBzJnDFUcnZ3v4tU8yMt3ovDvc11yUBdE7NeLeM/JkhFpDg/2YPb7zquehJMp0C1znHZ19FQFuOTc7dHNjWMEDazBFOhwNI0iPqUe9zq+pgpsvVVog+BkSorHvA/XKebRaOgTpo0f71vV//+td3AZpmz1iFI475wAw64Kx8tJQNZeOjESC+4V0EBBj0bPveYK/M660B6N7fGUdfJP9mCd41e2XtPfcOoM/gv/arPUr+B27ao2VqAndmQCtQ3N7Ee2yasoZ9rn3YwNvtWedhgQWAC/LY2WQuc81eK3vvMZto7Vodu+8QgG7f1CLB7DkD+58Cbp7jGfd9BroC+shKM7kU+Lr2/Ap0LYuZrshWNbORC04CtpYlLpiJvExuHqPFDCwN2GXXOd/SWchFZcUbeKR3OuYzuHUAvQCuzqYC4vgDatNDNqGngB/0BfTmCziVb+ikgskkNjgT7VtZ2XQ4ctFAa+dGZfSPBXi+FIA+29aQT/SCzrKpR3i/qs/g2SoEVY7dWTtBUn48+3i2Q5kVF3xXcsf6VPbdZ1TNxIxmBQ1VLeE5wUDspfYE3o5/zt0e6BhfeacCzuiaVR6pBcNLA+in7Al8NFuskT8labDZqm7EJ8fnR9c0rwXQ1z7TawTQ6e/tA/PUs9eekVWBoy+TlfgezzvPXhJAJzMN8i95Si5U3Yjflp/YYIetLfm/ll/Y9SVgkU/tRbrZS9Bl7XNv920U2CiwUeBWKLAB6BdYCYd2PRcnGMx4nAA6B0ERiW8dQK+nHeWGYvHhhx/uhkO+no1mAEIOXkbHmh6T1wTQfZfISU5WikklwxlirbWZ4USpNupT/phjAm1SCCntKepminwGF17KYcCALor1mNK5AegbgH4BUfh9H/nWAHSgYKX9OLYCM47tdXs54NN+51jIicO5+NIZ6J4lAF1AygwK4KhTxaES0OfkqdcOoHPK5XAXeOX8qMwhB18l3M0cdwVk4YlDVz3g7DsyPhDymOMMOMg5iu9kA5Zh4VmcJ2V0vWUAnZM1kFLJUnpd5VFneca5Nzp/rwHcLPmh0oX20ATQ6aTTcUu/qtwt2bXmuiSAXo/JeroG+OLr2loUVFP/+OYAGu+c85mOBEQJHAbUNQBFAXUcVhOoB/ZV/SdgHjhPz597imO4zLuqI80+2bOnY4En875jwTCdC5Uv/trXvrYDz82uPof+BzQxOOTwXTrgXE88ESBgz1cG2Oz+Ag3oqLJDDZ83z64NQP/Bj9tprNkra++5ZwB9Vs/wHlXkMtdawb5hK9Umwb/LADTjuaoeCEqpIhSeFcRSZj0Z0P7jYE83MtdX24yX25dkwKE9sXZ91t53CEAvO7HWCOTObN219vMvdZ8zrAAGM9oW+HOsKtd8nhkIau1nxQzvH5+QvwHognQKii/g9NA7Tj6TwVpQBd3Fv+mp+E0QkXPNcKYl+4/J2lsH0DvznIfe1xlg8JfM842u2Lt778d8DI/xEz+GFkPGLMlv/zofqqoHrBcYYRyrDvgSADq+cYZ29uFF558gAEE8s7S4c9+7mf1N5zdZUoUWMxlDBzTs44JCfVZBQvQuunQB0e6LRv1tLQkBzbVdwadkVmW81yRbLNcx/YlOBEiscgN5eq2L/EjnIc9na8bAczM9hm6tyiR+KgDRPHUWfJ8dKnCkwEUzPYWtYuD7S10bgP7Jh1/8xV98+MIXvrALXpsZ82tojn7tPbN1FFzN9ytgpYAL+2L2k197BpXERnf3eeS6QQa8BFBs35GhBR4J/AKgG2inigXeFWRRO5oNQF/DSds9GwU2CmwUuC4FNgD9AvSmkKd4TwBdxnAZwjMDHaD61gH0ImLNlOiceSI6Mx4YEJUkU5askmQ5Hg4t5TUBdIrRNCz9zNjED2WFe4e1GYRLh0SBBhwSlXQ0M4zqi4YuSrB++tOf3hm1x8rD9/kbgL4B6BcQhd/3kW8NQNeqIaBNwA/Dr3GI3gHF9iSjEpjq7DBzQNwCgP7Lv/zLO+cFQ3eChDJQAOjGuc+01wygl7GnNCZ5bjg77BcONyBBmbLmGYDF0XbompknPqd+lgD5Q5ezRAAY3YXjIaeDeQPQP6ILGtXzky5CrzuUgT6BkVNLET5XNgcy0a9myVdyhRPX85sBGGVGLvtdH3qGSwLo00E5S2X6OcdbFYomgF7QJRCH3piDmhNuZowB1lq3gLXWa2btT8CCU65y04I967Xu97XssM5AsTJgfccMVMg5XnWS1qBgyn209k71eefo/+pXv7oDTczesYoUAK+cx2yLQw73ZUZ7gDxQHp8UnIpeBa0CY1x95gagbwD6klcnEO7MLkPPnrVf7B3giQCUWgiwmQEkBW1UoYv+hK8LPPR5lVQ2kz3tP/ujUvT2Uf126SGB6faZPZkOtjaT7VT5ewhAd37MYJoA/bm3Tv3Oc/wdeUKXK3uZvCpAe9l/99D31avcmtEdPvjgg52sMvu/So1bnwB0gO/UkR8DfNOb8FJZfc43GdLPsedvAAAgAElEQVSGYHbZfPjJAHbGF8faLtw6gA4QTS/zvlUO8c4zc9E7l9VoDzz3mqXAK29uH9KJOnPMfBDZKc6+Q9e1AfT4pZ7ugecF8uCj2TIQnSt3br8KDKiKYNnjzttAbmc+nq1qjs+frSnmz2RAAXs+u8AO8wzsAx6mRxSM8NQgzBlASUeZMvq5PLH27/NDkR+egV8M75o3AH0tFfff9xoz0On1s2pnlVvNa3vIC14BUgu445tNV2D/vhSATgYEolfpjRx0kdVA9AmgC7LbMtCftz+2v94osFFgo8C5KbAB6Oem6MPDrkRdpVcZFqLqlGStvFaZx5WP3Ndb8LmPdU+AKGWe87PIXEp1Gegi82ZPtBy8nLwMtMcMbHQ8BqDLDgVs+zyGdeUAl2XHGDpFxlPeDvUS8+xFFC5LnHG0N8qKYMQfKyW3zznldwyzIjWL1qxMKSNPGWWDE6Ry5OZD9Lonfjl1b1TCHb0EZnBCV8Z9lnC3L8u2WOssOvZMWwn3d9R5awA6B+TP//zP74YI7foNH4ug5nypzKmo6ZlpyNHyUgB6zidG6S/90i89ANHJoAkKqnzxuc99bgegO+eOyeen9naegQWc8pyxjZeky6nyqL+b5STpCZyhAsg4leIDDrB6K5urZkJ3cD4ecrxzDBbtDuArG9D5cehyFrgX75GPPYO/AaBtGei/tXNeowVnsYA4AAPdwZjOHXrCLD3YWRwg9FzeWfv3zqAytjm+2zcCNqazlgOHjuW9AFdrrksC6Ph+thDg4DZ8J95M58GjnGKVXSdnK9tMx5qZqfS8Mj/JjTWZlQUnljHTngLaTIc7GlcOlnzrGeh4VSgw27Mzo8YaeEYA36Grc8G7znMB4O0dey/nDNDIoMs8dtVTncxJ9nDu53QvIFNQpoDMKe83AP1tAeid2WVxlsloXxRwUpBvWZ54taxOgGbOY/p3gT14dAJI7LJAT3sinvOZsyTy3Id4tuAX+84eL4uLLAtEt/9qmzBLk/vb9LN+P3n9sX207/9nSxbneWXq2bq3fDmzCvyUCTp7h6+1ifBB/aS9N+C8gf5l35JR2eCz5dhT6OMsKFMYfwgMM4Bz5GEJC5/4xCceDPwlu/HQdesAunOvADLvSw8XdInfChAwVzIaXdMTn0LX5b2HKuw5B+kNAl4Me48fwrDfDl2XBNDJowkcz0oxVfJzluLNZVWZKkiSc/l67IFKcpvTIcz4eQlq+1vfXyAqPYEMqC86udgzedaybc1lU9MLAOizSk2BbVOGJa9OWdt9Mt1zRbvsk1nxYVY1nDLTc9Bt+90h+4/eoIy0qhHmKl7dawZ65xt9epZwL1izEu6daVsJ94849VgGOhnXfiO/0Y7d+5QS+IBzVTmsCzmZrm7/vwSAbl9VeaGqKUB0w15Jbye3aw+RfNm3t5/qQ+kz7DntUdHG3ttKuJ8iObe/2SiwUeAtU2AD0C+w+g7+Ilo5DIB1DnCDcpxSxbBLoaIgnPO6B0B0Ku4ZZugVCC2amoNkGoQUqIzCtQbhMQCdY6VSXD6Po7Oo4Lkes7dl0fg5R+d9DILW2nvk7LUen/rUp3ZlqShujKIc7k+NLkQ3juKcBOZ6fVLkOSY4Ow0A3uwj9NYB9AIzAFUM5zJg0En/c+BfPdBnv8Tn7M0NQH9HvQ1A//99XE74EE/dIoA+nSecHF/60pd2IDrHnSu5IivXPjKcaceyH+dnrtlfnOdljpBzla0EBt4rgI4GAW5mQXYcoYAsBnaVWTjYONUCGSpRyGlZINnMYoueot0ZyxzJjOSC1Ogohy7fWR9I91Xq0vMBizcA/bd2Z0eAJSePszx9YAIMznZO0JzJsxznWiBizd547B7ruXS427uC/bwHoImjhj7KiSML4hiYO7/v0gB6oLmZflimofepTLB5lmVG5/roApfL9KZ/z4BMa7YmGzVwkMOP8438CRgsCM9cVmClUnM++/uZWUmfxBOTN6pKdGgt7b/2L53W+gWcWKvAIfpLY20fe/qpdhyqnNSjuOAEz1hAJj1pvscGoL8dAL3zuj1XiwRzZxjdZQbrzEzZyhq3XwA0BSXbr8v9ULanfRw4VUANWWAPCIolEwx7Mp7Fl+y0RtUf/BsYle2V3KbrkwVVozCzBdfIhmOyN1sWUOgZqyhz7Px9TJZf4/+tC1BbkJhZZn+28dpzaxnwI9CnynLWm7yzxgB0oKvsczJsTVD8kgZ4MNkIKKk6W+dbYCffgbPNGXfsfLsHAH35vhNA974FWpaBv/Y8P8Zf9l17rhZ1sl8ngE4n9f2dbS8FoOO/2T5i2vu1gnGWT96x7rVu8ff4FO8X9FawIZ27qjbm9sSSd8mrfAxmAF6AOpDe7wzPMM9V35fs8vNs9zIr2VRxw+9OBWVnpZ1o4Zlqk1Pg5Qz0LUCR3KxtTaXWqyxhPlTh4zUB6OmBZr4/OpSBx+xB+vUE0O3HU9fq0N58jRnorxVAn9UW2OYFkpAd+bcFeJVoZ15m3E/fOZ5IN1urG/AHANCNAHRyaeuBvpaC230bBTYKvHUKbAD6BTiAElpEF8NClBcFx8yBlzFXpgiDbk2myFMe9V4A9A5+SkWReA70ytxwtqBPg0LKKai0z7ESbJNWxwB0ToEMEk6DemUuM0StT45lRv/sazm/i8Gur6hRzyuOHYYUJ6Sy6mbGEec6xWhtP5/5PZxUKUDmmQnFWRxQL7Pes2bUHDJo7oFfnsL/++5l+Od0BqBnvJo5hoHnhrWe0d3P/d4NQH9HwQ1Av18AnaOFvOY4A6B/8Ytf3DkqlwD6L/zCLzwY9tGhDK4+q3nNHisD3X4KQK8H8L0C6LPHM+M1AB1dyfRKUaPPsle16iKGs/BQRZQizZ0Rs5/5sQw4jjIOrrJjpuNsA9A/KuHOWZZj1dw5vsws5yib+gv971Cp9zV74NR76FG1FVpm6NmnjbLzzIL81lyXBtDrPW5W/aIMLnp2ZYXpboFidB3PXln0WR3APe4lL8yt12MlUWewzwzkCSzkZDbQGW8Y9IrZu71sTHtLIExBC7PXIcf8oYuOVqYTmgO6c9bSSeMzdkWffezzlvoknUiwrxmty8ITZPree+/tqorMikZ05QBTdMBXX/nKV3bD58zym3RnAJlhXcrot4bOkc6TetQLMPAewDujzNQ1/Pjce9C4fsrkJz0e35k5ONFAxSLPZz/jtbW2yNpnu8Ue6JX8d2ZZ98qhsq8m2DJBGPpe7Q/MlTYOPLcP6tlc6elsuyo2VBYZ7Xx3e83eCtAjk2emp2eb4Hd73r6vnQK5QHYHTiU3ylR3XxVD1oLGy/UtIBzvRKcquqzlhZe4D80FUxWsjjYFlq+1V8m7grYK+BHAzAazbwII7KMq6vjdKVeBlXisCiuy3U+tsHJvAHqBVPwPZS6WgX5uAL2AFecwv9YE0IHnhvOngJiXAtDxQmexs4z93yCjAobxTkGi5NJsrUA2BZqTC2Q9wJyPJR3CfEh/IK8699sPVb4jo5JZzvPZgsYea79N2WUfep7KvBdQ65z3f0+9ZhsXZ858Jj/PihkFFpid097bIEdrHxONOhe9x76AmNcCoOOXeCwAne+PXoa/CrIl19qH9LQNQP+IU99iBjrwujaf82f0AJwXCJtN5nzcB6BPm+RUAJ3sJscL7NkA9KdK0O3+jQIbBd4qBTYA/QIrz/gqS4bTWiY1w8ZM2QwAdjDWn8qhec7r1gHRqbhTQtEHeGDMUnccLkBgpSMr214GEeV9zXUMQPfdZS4dypb0HSLkAywoNjM6eD6DIImcBJxuZfL57Eobmzlnlt+75l26hwFSbx8zmtVb0GfLBDU4H+sraD7k/Lh1fnkKbQ7dy/AvMwGfFcFvxl/1brYvM17X9lo69nwbgP6OOm8dQJ/l7Q7xzMzcuRWgeGZ6Mv6AHoZMaVeyU9lP4PkXvvCFHSg3+z/P951ZHozormMlyZY9gH03x6EZMPZSpe2fI5u802wlAbwCjMkGZdRGP3xTUI+ZXBckhd6CyirruKxm4myofYwzosxZ33noqj9iZXlnv0Tfu2Wg/9YODJkZz4ey5ugoAW5mjsZ0h6e0bnkOj/nbsjU5kO1fARWcJ3QGIElD1YhaBXjONde1AHTfw9lT1gYH5Qwq4bTl2DaSBZzNQLJztmSZNKlMa+VOOVHLmOeADvAGrNer3czxXXZSpabNxwBvzi2f2VrO1lActbJFDfpL77+2ShPnPn5go8QX9CX8AjSgG9FbtSCacqgKGRuA/gNrtsrqe24RQE8H8Gz4ZfbydJ7Q7ap0gd8NAGpl3s32YUEveDMQ1V6YvZtnSeR9sjU9ATBWtTfVysgH8s2zsWkCVhG+4Gi6QhUpzDMQSlZ0wSf+77mBtAFSgDL06JnQ75Yv6xT4Y56tLtb2jZ8ApjUq2MdM/jlzAOfkFT5w9qD/KddsG4AHajHkuyoVb54t4JwNh657ANCrdlLGPT2YH2UGZgmCKLDqHBno1jHflu/Nt+Ws2NcDHY1fqgc6QLqSzc6xwCpzFWLsw3xA+Brf1+7BXPYw/vRvwQBlhJ/Cp7P3OtnFR2SQV8kxs3O1wFXPVXUjIHkVE9MfqtB4ShAXmV7wgNk6FjCGZrVyoscUUOs+oH6JGfSDZLf9Wzsas+fOhply/DUB6AUakvX8f1WGpJ+m2wWgV/3i3Lr/W8hAn3bKWvop4T4rgr50CXd8X9sCs7Oq4EzyZAYzB6abZ8DFMuhltpdaW9Ld96qK47xQ6S7Z81Kl7U+RpdvfbBTYKLBR4CUpsAHoF6A+p0FKqIOqbAYzY73+RgzHjA7KwTmvWwZEUwAmgIk2RTNzEOasoTjIeqvXKGU9I2ZtFOcxAB0wUSRtvc1T+Od6WJ96g1KKK521jPoFVlSmjlGU0eFZZZ4rqy4LnfHxWNbTMX6giO2LYvQ77yNDhsOeQ3X21nrLADoHW2vDyCm4wQxAr0ypfUlBZySu5bFja7UB6O+o8xYB9EqaM47W9EDnaK7EIMeFLOvGS2Vae6ZAbzJG/3NDsFAXeVYPdO9cK4SyuOYemY5v+2/2UD20l9yTPOUcYxw7N8zOhHsC0IsY9z6zj6v3KTAKXTrrrLszvcHx7Fw0OGcCBHKi5awqA652Ij7THsRfh64yZegx7iW/GlsG+kcZ6Ph3lgG2r/cFizhH6g1qpr8E2JzjbFmrM3J6l7lt/3IiA6KBvXSrdBvO9zKujjm+5/deEkC358uCAkB53pxg+HRmndPFyu4H/gemu2eWR11Ls7X3zQoN9lelYgMUKytd5qzZ85XpOgEez3zomoCA9eQYrL8j8Kk+ws6ZQIC1VQTQkjONUw0oEjjqezxTlZPolAGg5jLQ/T2+qsfxloG+lnv233eLAPrMQHcezPO3kr941Bk1S7oXvGKee5RdMjPQy+6sJPJj9pHnscfab+kU5AObb+r3PQ+7yeeSvfHxzCSls5R1bQ+R6/v0l7Wry8YtmABt7Jequ6z9jJe4z3tP+bS21cV8VjqGdahKANu4AWgreYC8qgrH2ooZS5pMGeyce//993dDNugMsnLWFdAmQ/rQdesAuj2WjeB9q8TkPNjX6ocfwF5znVIiPzrRVfM7pEeYgYcSHBpoG/84fw9dl+yB7pwtOxgP1srIbA924fXa3JEF5FA+E+9QdrUzu2zwtQDe8r3b/76fbLA/Coor2M4ze/Z0bnZX9oJnnQB6gHVVEdfIimU1nZ6hYJ+y9MlVcrMM/X090PFSWejog26zoo69t6/i0msC0GeLIT7MZJw9WmCBIIfknSo8p/LPofV97QA6ni/gyrzWdmJPpyOXac1eeSmgGN+TeWx8c8Ez9G17qfaulfz3rsuS/zPBwhlQlRfzTEY4JgvwLN2ef8D+T4cSTPQSveHXyK3tno0CGwU2CtwSBTYA/QKrQRHOQUlZd3AD1M2USQ6zShRmcIhMPOd1qwB6EXKUgMrulRVVLxiOBnQCHlDIZX83OJ9zfqwtq3cMQKf8l7nE0DsEcKXAUWgYqBkFyyx4BruevByJFJSc6hxHKSYyBwPeTzVm0U/kYGMCLwIBytjnMKiUqfkQzW6VX861J/Ad49/a6J0sy7MSbmbO54IbONEKqmAwP/faAPR3FHxrALp9KHMPoLwWQLe3A1s4Uwr64CR7KQC9XrcBJZXqtY/mJXBHuV/BKAWi1Dtz3lf/RGANY64MomMGYEFV7q2ELKc5xw/nzb0A6DOjm2xgSDcYtJ2L7ivYzvvNDBWOs8qeAs9qC1NWVeADwxgPoVO9agMTjjmPyzLyLBnoHH7Oky0D/aMS7ste2ukOM0OPriKDoFE5cef/OaqbrD2b6sULJLX3nIWGNbVnG/gt5/HaCj+XBNDt+YJGyES6YcA0OVCGaBla9TKeZU9nYOSp+tYxOs92FDmcc37P7C4/F4RUyfla65TNdYzm3rvyuVW2KmOcrHXWaEXj5/qzHgPk5ztNxx7nXo49+iUnON3oU5/61O7zJ+BYOXvvjccC0IH7Wwn3tbvz+++7VQC9s8ueFCRhnc3OiHQW+zJZCHxmxxU0VKAXGVNlrP5vBsMkQx/br/gu+bDstz57Hs8zzP1VjLB3a6VlBnIUiOKMrWLQ2rLly5WcpcXtsVqyrHV0n85Bz/tL9J+9jK2ntajqyppPp29UGtZZo+oJMMOQPVvyQBUz6C6nZknHl9aT7Pryl7+8G+zxbDn8BUhWmU0lDfLpmA5U72rnpUBRg542M/MDOB7rqb6GXk+5Z6mPk7tsW1VJZsC8wDgy2wCyHquy99j3o/FSj6AnpkdUoU8QLbC+ALZjNvQlAXSyoSQN+lr+JbMr0Lw+5yVFzDk/j9n9VXpa63ta0rRsUXLA8xVcl15TVYE5k2vJOPw9AXTgfgF4xwIV5nPMQCjPUGABnyVdroxqsmsGPyXTzbPyTDLUvfZaFYzMBXN4zpls8loAdPpPZfjN9OtknDWz5wz2WT5Me3ID0D/iyMdKuE9AOXv3FADdmpBdL51pvaz0RHam06PHDLgQaFHQxeSXWdmF76OAF5+DH9dcs80O2ZOeQs/ZAPQ1FNzu2SiwUeCtU2AD0C/AARTQyqOI0s9Zyek1y8cxHDM6KFfnvG4VEC2KlSIxM/Onw45CznlhUDxnD1FGzKG+uofodwxA59Au44pD51ApXEowg8BgsBwCWJXeLfqdYpMjlzHJaGdcMuDXOqcPvRNFqRKbZvxWBj8nR9mJlLD6ZJnfIoBe0AZncMCfdao3GeVxWZq4TJnnrpP12wD0d1z8FgH0yt8COtdmoOeMLgNdeUZA+ksB6PUx5cxhiBaIopLDvASEBbY435x39tLSicaxGdgiuKzM8mMGYPu4M2RmHckauScAvYx79KyXsdl651TjtEND7V04oOgSDedJxrbAjM7IyuZ3Rs5S+Zx2E7w/dLYwyjmCDGe087PB+bMB6B+V4509e+3LwNx5xnIqzoycHLH2w7Lc/jn1v+VnLR3VZR05mwCj1tQMeG3PrgX4Lwmg52SjEy6H/5ugztQLZ3ucxzJZz0X3maEVqL6vT6HfLZ/V89aP/dDzAAPoMOwI+jKgu0yWfb25AynXvB+H9sworoKW7wGA1i6CfA9YwyfkS3pU54KzYQPQ11D98D23CKB72viZfqJ9Su2qgNUFjeBjIFSZv2VwNpd17p6Z4d1eXlsivOdpr6UPOOfwc+WHzYL0yCmArjM2gMpZO/ci/k4WsvXW7MtjKz3P22jXcz+PQy7719FkVmN7LJhh+URoXHUdciudwkxPEfBj+Lls5bUBP4feHo3JR3Ye/VIJ98lj1pcss8bO5UPXrWegF0RK/pZxL2DA+2a7mtm12vzwOXjfp/pOok+6dy2BZNlW1cjesvd9j4G+fCRrKgVeEkBHm+woZ2fnG51WwF1VapyTJRmwI5xr9UGflYWmHvHUvTD5bKknFBg8Kz3RL2f59II53JMfyux5yVnvshaUnYHI7A88U99u31mrGe9YcknZ9/RWAwA3K2ukA3hP9kp2C5u39gyzJdBrAtDL5M0PJ6jRYDNnk9p7s8XBORIzJk+9xgx0PFabAjxExxWIbF6bgS44pMCtAHTy6qUy0O2TWTkK71RRy3rmi45fqgw29/YMpHW+zlaes7LGMQ1htuSbAcDk3gagX1a32j59o8BGgddBgQ1Av8A6OqA7JClSHZAMeE7JDAuGY72qAZ6nOBAOPf6tAOjTWHC4U9g5LSjpIl7rS8VpXy9YyiXaUL7NKVH1en2q8XIMQKfg1neGEVVZv6XzmKGS44fBUhb88j5OJf3XDBGpRTBzTAPPC5h4LjB7LPIVfVK8RDCmlHnXQ077W+GXc2/HqSiWmcC5AqwKtDMLYBHgYOAHjhwGn7363GsD0N9R8BCAzpEyAz0YEGV6zN5ueHuW47U+OWqnkcHBNB2o5DGwl6PAerTnM/TrN7XWMJs8Qb77XMP3lPFr9rmcWOS7IJye/ZiTuOwEz4leBcaYyZOXAIrrbcqRU0YOWed958VJQM7ZR2hbv+flPpK19s1vfnPXv7xWF5WJP+YcneD5DIC5dQB9noOeu1LqnPnToCaL4hFnxgTQc0DTKTj20iPId04FkfnOzLJZOVDx2T7HfQ7RfbSe56V9SW8JgHgtAHo0cT64lo7ldIwcMJww+F5QXFn5HIWGPR4wTgZNAN3Ps0R3QHslcZ97thzbKzPAxPMXqAHMoIPRxbxnARHmHLHL9zj2nOcG0APAyt6e7xHfTh3wqfrgpWj+lM+dwUCdafYqfpkl0ue7kb31SwRwF4AKGLD3C9BM7tJh1uovaF3VrHTySv7TGcuGIWdyopsDcvy9czBZ5vm2DPSncMT33nsMQGc70SUEGJvRuX9P/T4AMxBzynHrGeCFXw61pFq+QXxLN5l6CXlSsBYezu6pitjMiq1EMlm4r+3FqVSbZyy+tF8aztnKOaPfbKswQW49o2Up09foWQXiLPW1gnmsk/cuI3OtA/vUd7yFv7O+Vfow11ue3rKUV3Q7580M+OHwd2bKilb5BP/hCWOCbKe+q+8UxGPQyZcBEgLFBHkKzj903TqAPvveom8tnmSgz/dl/xeowJ6qykP+h8fOTnxeVRUzfbCqE8Cf9Ah7KKDebL+XZHAsUPCSAHp6hOcGmFVViTykf6U/B0BnR872Do/R51Qe3SdXpz8i/qtyRvYC+VJWt9k7PDXg0fe0buQinmmQ68l4n5vPiw5blR/6ST48zwdIT7b6/bTj6QuqMxiCZLJtrM2sCFCVTnoDvaIKivwyMyBktvGyz9mQBpuoal1mfB9gXeuCc63V/By0rI+9eepkaMmGQzs2Wu9kLhHoXM/0GgF0/uB4yZryCdF1zGuDjwU1VP2VfopX8bwz+9pAsX2FJ5xJ9pvZM1XxAS8c45fs1FnZxfvlR7ef8OOaawbW+7nKOPb2temy5nm3ezYKbBTYKHBrFNgA9DOuSIrnPkAlBZMCmQOKszvnpcjomZ34XMX9VgDRCWA6+CuhwwlNAc7AZhh0L0OaI8PgoK4c5bES5MeW8RiADpSnpHMocUgdyiynxFeKsOyx1st3t/aU+S996UsPX/ziF3eO9owzxsMslfpcAJ3Cg8/qCcqAqKSiZ6lclMzEHG2cbG8NQA+UK1JfVkIA+nRCMPBqp8ChU0YER8Bzrw1Af0fBQwA6cLBSnuYcrmTB3Cvk4nTeMaaKcp/ZK7cCoJNZldcmCw45ZCeP5ZQtuy/QLnnyEgB6GRECnQCJghEM6zavuY9mL97lPgL6kFcGOdY+tW6HrkoPRh/PVH9ka/8SdFkrG+Y5aA+0ppx6AVZmZ0sAA6dLgWTkUZkNZg7B5Jf9UllHTtLoYN5XvvoYeO59nJeVIbS+s3T8awDQA0xaE+8ckDOdz34+BKADYdCiYW+XuTTPWPreBJPqp1tm01r+eep93nGWD7fPyhjldMkZQ7bm+BbMiZcq27k2E/TcAPosvWqvTMfyPjo8V1d+Km2fe/9y/wWco3uZcWXHzdLRZF2gtnn2dCV3AejWkP4SGLC2jz0ak+t9/gTTyeZKkcoiniWv7aHKYdsTVUXipNwA9NM55RiAzuFaYFqBnvv4hQ1YliDeKbPQnmIfnAKgZ+tUAct6O8PwT6ByNi5nbK0KAnnmjNdPzYg9piMk32vRNPtFzx7ttTKpGozZmesMNdD00PPVcqZ2OwH1bNzXflm3dHU2cS16zFMW47l9AT9ApudWzDhGYwBpPcHpqFP3Al59+tOf3g1rfOi6dQB9VmOhSxYcB9wWGIf3zWyjgp/oiPX0po8/tvfSt6eeLfgBWCcgjy3QRY8oAN2MP6rIc6z9wSUBdDQKHKIL9R7mAtXyxeX3MS+rYlxjP0frztLZ+qHMdPLK+1Tdw1yw3VMCMvFGFYjYXtazVjDO9nQHvFJgVtUL0189UzyGDwKRfV5y38z/VDVEfijPiS+87yEAHf0B4P6W/y+92tpk+6ETe7hgDnrLSwDoZdL3LjMQwLkz/X8FOJort38u3fU1Auj4qsA+dKwlBNm1tqWKMyiAmv6TbCxwuGokfMzZaWsrbz1FLhTchyfYYSpgmu1Dz0V/cM29t+SX5LV9hzYG/y8fujPPvLaEe+2w6CueqWQE+3sD0J+ystu9GwU2CrxVCmwA+hlXPscYh4LDEZiq1FV9mBhlriK2GTR6xTLmRGNncJifq1jdCoA+ez7Vh4qyyVlXr1dzEcEUJqAYBw/ntMyaelWZ1zp157IeA9CB9GWFW49DpbszqigYRdoHhs1sIhmVf/Nv/s3d8F6BIZR7a8yAB6Q/t4QTA4Ly5N3MFGi8ZqA5o9ngWGW4VG72rQHoZYbUu7my0cqWzcwTGRGBIRzQOYwZkc+9NgD9HQUPAej4d/Zbm71tp7Fkz01nBzlRhkX9n33brQDo9YVjMPs5uX5Mvk++tJfJ8pwojMeXAIrJmeQ12Q1g5fS/qqkAACAASURBVESrn2ArzOFRQJJ9lOwBvMxL1oy/NRi4OY4e64Ge49p+nucHw/Ml6LJWNsxzkOErgIAz0vvP9+CoquThLNXIwLdHANpmMr9KB84mvJ+za2ZGx3d4b+3Zaa05pgzfxylW+dt7B9A7q+d6+N2sapGjAr0OAegcD7Pnp3M+3WE6YHzWdMguS4uv5Z+n3sd5XPlSs4wHLSDoJ3inZ/XcKkY08MsMJljzvecG0Dm5qnhANsy+4o8Ff6x53lu7B+/lWHa2VTHIPPU1jv8ZbBPg7XcczpXPJXfLrpt9R4+998ykkrGTQ5iccmYHNHCKL/mjEpCcd/Vqtb82AP10TjsGoJPHBTHUcip9aeoVPoP+O9ujFKgmO+9UAN1b+ezZv9e+jC+Spdm5MzB89tFd2+f8qVRMRsx+4+kN83fzDEj/mIHSVSPap6vNjHNO+s5H8uq1X84IdpFBL0GzAiOmjkFeAZSSU9n95BW7vjNnVsxg/z/34n9x1hnOPfxfxh0b/L333tv5XehXh65bB9Cnz8FZWcAjIDSfgNkZgr4GML1gY7J56jlLOvT56DYDeAU/0AkB3/xagU70iPQhM36oJckxW+eSAHqgVcEGMxBvVn3xnLOKwpog5+fy6L6/X9p9syXFDAKZdvKsaLbWZwism61grGnnvf0s4Lsgoma2xaRLVTfIQfYLW9CgLwTGmWdlP/stMDzduu+ewDPaxKt8gbMizwzYI2uzIT3DSwDo3nFWBgvMJIPoQlV8QNdag5jJzPbfOXjpNQLo1jRen77xp/jH7fnO6oJpnPXXzLSelXHYYl/72tc+rhgi0LRAFHyQb4s8rbWWaimTX/Bc1VqdsQW4OwfWAuhkQFV5CiyYFcmuFVhwDt7fPmOjwEaBjQIvQYENQD8T1WeZSdFgOStFQE9j2+GdQs+I6ZBk2KVs5cR8zqO9FIBOWchJYZ6RtA76ShxRmIvapwxMYIiiDfgVgVpP13rRnUKTYwA6kLmIO0Ymg7CyWGu/awmg/42/8Td2ADpH1xJAt87GOQD02ZuW8cJZMAF0TlV0nL1a3xqAPiMtOXKmY2UanEArTh2ZEfigjE4A4HOvDUB/R8FDADr+zeHSXp//7hP835STottl3YnWxeddtwKge56c3AUCPObomPJkZlEwjl6qVDknWtlEZT9yXnAYzIvzpR54lcnnDFn2m2TsyV4zGHCdn5XU3rfnZvk++9p+bnC83gqAvnTg7zsHOQ4NzmRgbMPZV/UVMihQXIBAWaHRvdK8DOqyUvBH7QjMfp9RHkhXFgk+zCk26V0LGgA6h2zggJlD7FI90K0fx7bBCTsBGc+3Dzydv5v7pvtnL+qZtTUrk3Cezr7O06GK5jkHZwl34FF9oWfPT/rDKW0gnnvGLP8ez5V9apaBLutBppr9Vj9i51sZQuZTSkueG0CnF1aZiHyYgQDH5MO5aXitz5vZcPinqhPk5gzGCEAPiAqYMtP18KExAfQynR57lwD0yi3PUqS+N0emZ52Zi3PPzcop7tkA9Meofvj/jwHozuJ0owmgLEtoB7rMs7XfKVO+BkCfIFSA83REBzwvdbbHsltPp8zz/3LybPZq74GGnY+zWsjURb1rdi3ZBMgRdEI/qrrH85/ydj+hIPdaB8yM2BnsSm5MGTVbtgWgL1tmnRNAFywWgB54yvamXwDR7xlAn9wBCEk3RG98SI4bM7C0al3OF3r6DGaZNknZ0PY73TI93dz54DvIgUos0yME5cyevY/ZOd7h3AD6zFD28wSlb3dHnf5kU85O2TXbCC0/XeCt4F20d84De7Ml8Ai/G78RPsl3VBn01nQGH9H/ZsWqsmPNPmu2xlPVoxaIhzLQ8ZXAD/bArHhT5nrn2bLizTUB9M4Q50CVH832SAEs/i+by3sDQmsfwcdY0MbawOZjXPIaAfR9ek76zhrZgl6TT6f9x865Vqb1DPpg52stokKKmT8s3aNA7tqzTX5xLhaIbX+wP/MZkP/ZescSECb/2JsCFCohXxa8Z70WXU6XettfbhTYKLBR4OUpsAHoZ1qDymUyOBgX9XelVM2I/LJpANwiuANUGR/1ATOvLVFz6PGvDaDPzK7p8CzKjZOBY55SlJI5nduzdB4lfmYuPjci+FoAurVgtCvfHoBe2SGGgMzz1vscJdzRs1EGOn5DV4EBwI4y0NHTeGsAOmd87RM4F2SeG4ChmQ0IqCrymuEIxKqn8HNFxAagv6PgsQz0jM160JX1Np0B1szv7R9zJeI4hBnQXbcCoHvOynJNcOqxDPTKijKW0KweeC+Vgc5BzOli+JkcN8ifeTnTyoYGAOWMAerMi8FWPzJn1TRuD+23HHrOWvQI2DS/VG/45bNOwKFz0Ps5BzsLOZw4rAw/TzAEzQLQOa+stzMEEDZLqXNkWgdDAFqOwrLRy2L19zmt4kMzeh1qGfNSADq9pzYnzq4lwD8j+dF9378nH80MngmYz4w0vweep2+QIbMk7T0C6OjivcqGwWcygwraIBurcoDfBI0JtnDenQL+nxtAd157XkOwzgwwWesgeu6Zfc2/5xh2Ttjj9iqZ2cCLXWsz0OkvlVh+SgZ6IODMQOdg56ybGe3TnkmHN9NznFUGO2cD0E/nomMAuv02S/dWoWtZQrvALetSVmB26toM9OmA9jntxVqIpKckqwt68uZrndynU+l5fzlt1t5jBgKQhQVWmWfrAmd6Gfgc0WQr3Yi8eu0XnYKMKdB49rff13KiHrRkSUCvs0aQnCx0n5Wecy4AHUAhWFoCQwCFmf2t4h8Q/Z5LuE8ew4eAEINvpeAnsz3Y2UKPZOfSDQGi046agZTp2WQGPp+V7uiwZT/6+zKFrWFB58vAr2P74dwA+tyXlTwv4Oc17ssZ7Gk9nNN0+2PnvvOj9ln8IIFv1lbwM1vaEGCST5LNMOX5zIj3d7V+4WPJLvE7fOGzBGeSF/xgeM9zHgLQnTO1KAk47D2X9lXP7jy6FoA+7Q78Jii1wddYYpCztue2JjPglrzb5984lUdfI4CenpM/KJ/PUyqRzlYD5EGBVHTuawHF5E8VBPErH7HhfMIjBVJY+yrleOdaa5nxS4kj9mGfZyb/ZY8ba+2jEiJgFc6NfBPocy26nMrr299tFNgosFHgFiiwAehnWoXKsDjMKJAAdINzP+eT2SGXgkUpDejkMCvb7Fiv6rWP+xIAetH8s2eW6NZ6nTPE6lmLDvW3qYcrJ67BwOv/Kl3zHIfMpQH0nPnmeqDrg17PYusMWOIwYMADCc4BoM/SPRTojCLrIBIcCCEzKaP5LfZAX5aeth9FSzPeZlYJQ7GsPA6AjEiOnudeG4D+joKHAHSG/MwsJysDASaow9EzAa6CHQSKKJPWdSsAOsMnMNM7zaCNQ3w1I5YZfbMkI8fCtTOtyZN6lstKBt7muKgtSTLQO9b3jQPmx3/8x3fD+kwHDMMxI7CyYzkmDtFlAgLOkTJqzXjn2nRZPud0rHjWzjozgzXQ3DmYwUpfyEmFVziwCt4JzOUw4LzPUDYzfOuB7LNzajpX2zv2zw/90A/t5Jrzh+MqGvn3oZYxLwWge27nlVHARRk2M5NoOtEmzZcZl5VtDTQKSDLP0sbkRi1PgMmzJC2H4D1loAcKkRtkKge1mQ5GFzPIz9niZQKdhwLsjp2B5wbQ4z/6jPKY9OUyJNY6iJ57Zl/z7+3DWQpXSxIy0zwrFZXRWdWNyrn7N/m6JqP40HtxnM3+6rMHOl6aJZtnCdl0fusCXK30vvXaAPTTuegYgE4fCCipYlbzzGYj4wposDY5Wc3sgzX8ksO5z5K5JBgaL84A6H0Z5/cCoM/zZAZt0Snm2RzgYWbvoy0+J1tV/pLtDER/7RedogAf9pF/kw/mGexKbs+gHDpk4O41eqAD0euBnm5QD3TZfa8FQC+gFD/SK2dgKV2xgEHnDBC9oMp8LGXDtofdn65JbsxKNnSqgk2sNx+DQWelR7VfjmVAz/1xbgB9BswXyJX+9xr35SxxbR1nj/t970vWsRc+/PDD3aBjzeQfemFBrPZHQRYzkC9bL7mJV+iAVRVjI/KxmNm+dBP8QaevJDxeOQSg47lsfLb/smVM3zvtQfv7mgB6gbrO0qqNmu2VqpPMctr8fWXim+2d7LRTglaXa/saAXR6TnqxeQaAr83az99kXer3zTfO93ctoHjqYXQn7V3tPbOrID0/4yf7ycVfbC+a2fAFlZDjMyhsBoRn/z0m6/gP6CrOZPpLQVJocy26PPaM2/9vFNgosFHglimwAehnWh2GdE5sDi1OfcMhxXHtAKTgua/DiuJUf6rZp8rPT+nzsu8VLgWgL8vfpUhmVFEWKD4cLd5zlvulPOSQ8cyyvuo1zaBO0WYEpDSvVZSOLeM1AXRK0S//8i8//NIv/dLOUCl4gsEwe4Q9F0CnnM/etJzk9a1lCMswMYAR07B4axnoIvKLiLYvA50ojbOEXb0PKeoi6VNey4R8Tr+qDUB/tzsPAeiAklkKkiPGnjHmXrEOE/jjpK9XNAOj6xiATjaWgWkmb8uomSVz1x4NnAccqAZDVgZlACkZl2z3Tmv6C5Op9e7yrJVjNF+zVPl0LHuvAGtAcE4Xz5lDxVyZMXJGRQcZRhwGZNGxnotraF2PXc5rBvEHH3yw6ydmxiMvDaBPABd9qg7i/KkXKGDK2VhbF++Nf3MsFURmxi+ugIi5Hnih/oHk28xoL4vOXEUAjizrUcaQn2dvwQl2vBSAzlnXXl62zpgA+rIs+/y/2T4Gb85+jPjGfjKjf1npaINH8SrgcgYg3BOAHh3oYt7x29/+9m6ouIIH6acczBzoVcIRKHYog3DNnnTPuQF0eg3gw7MDA2ZA5rkB9CVfzcyqZdnmQy0P1tLp0H3sgKkn4sOyM+fZZ/0qiZxeXVlkurNWJobzprOUPrPmsld8ls+dwLyf0Zx8sjfp6563MVuMOPMCzMiQDUBfQ/n99xwD0OkXZezOvbusXEbWVX3JPANR6LVrAPRZMc36znPm9Le7j7+0J7NP6RbTmc/RXVAPnq+yFT3ptV98GfhHEAa5k3/D75cAeq04qmDEYc8nQr+pIht5FfA6dfhT6eg76YWGM2TqNj/xEz/xcSllOtCh69Z7oM/nLuCWzMCX7BC+ALNzvxK/9J2qVVTtBL2B6rM1xwR80CFQx0xnDPBxJghIMACvZYouK2EcW8dzA+jel83P91J/YboQG/w1XuzV9Hh7qCp6dNrlle/O/lA+mt1Ez5p+EJninQu13XrM9zH5hW0ju7YEIufTrFLAz2d4vkMAOrm67O2+Lxhr8j1b51oA+vxe+wMdo6c9kj08W9qwh+nc7Rfvv8+/cSqPvhSA7p0+//nPP3zuc5/brfNTdeT0nILRyK2y+en9VfDER4IOGmsrtNJ78pOSB0B0ALW9cC2gOD2M/5utRFfINrN3vVPJH57XffSuWmuxSekhJfisrSp1jJfsPUEu7Cs2hWQvMhP/Xosup/L69ncbBTYKbBS4BQpsAPqZVmH2dHUgATQNGT8BKLLLHI6c35RYTquywyhUwE6R3YyRytTs61G65pEvAaBP52KOlaIty26gnEwAqexJ9PE3leHhjJiZ0dPZVrmoU999SZ9rAOgpzZS/L3/5y7vBkCuSlqGag9O8tjflobVmDOMt32HmlIjnKJeUL4oXXjrk4JiffQl+WcOnl7hnZrLai4x0AK2oyzKkKOfxotnfVPLXXizYgZOIkVp58VOyajYA/d0qHwLQrVEGpbky4GQER+a8psHv3rLjpmFxDED3DBkjBTaVnbs2c2I+T5k2AZmz5DCZj4cMBv4ENw/xvmcP+CNPK71sRotrAMX2Q8FOZoZtQWH2UADKMtCrzHLyBG3bRwD0Q4DtWhlw6wB6mUDWf/bnI6MnmG5t0cIZj2c5vTirzIDjeN8ZuexNmRNsVtbgIGD8MoJ9T0CxNXDOBKb57HQMfJlcs5a3AKDbe+3lggf28cY+GbwM7JtgcnJ9lnGfn2vv17tTpow1qQzmPQHo9ml6mPONA72qNORI7+99OfI4vwAhM5v1lIDFcwPoEyimJ08H/rl7oFemttKvZLnvt4dmIEX8gDdOCbI6JuPwfbqIvTqDaGZ2kmejwxjOmjI6zTJBCwJhbwSMLM/OQ89BdhVcaJ7Z6J5vZpFNOe6sKgMGH6SDWrcNQF97sn3/fccAdPyZTp/eUi/iGSDrHKrPpTOi7HE2KLtgDYBuXyRTrG+gBxv2tV+c90CBekbPVijJWnLCmVtVCAEGr/1inxfwR2+p4pB5Ahv07KqekAdkAzvMjK7AbDYqefVY5uxjNJ3nP978yle+sgO2gBUF3Nobvk8pZSOAcN9n3xOAnu3qbHSezax/vGm/2/v2cQkP/ma2gZjnPtlTAC+dYVb5cT6Vxc42o0eWWYzOZUSvtZPPDaDjt/aid6/9VcDmY3x0b/9fhjj9wRlADzAEhs9rBgrSH+wPA5A321TQg0sesL6Pgee+A4/UroreWY9nASz4hV1jkKP0CINucAhAx8OBinhtWfGmZB06bck61vlaALq9UcVRoKxgAYkzZvIve8teK2jVO1VZzCwYMbqQm8+9XgpAt/cLpsJ/a/hlyZez5SfZXVAomuUfN59SoZX+UwLCrIBKb70WUMwXQC8gmzxL7V74bPG5vdp+tTfdQ2aTrQZ7wHnZfQWZrZWx+3hrA9Cfu+O2v98osFHgrVNgA9DPwAGU0zLCZIVR4Du0KZSVgwZqcmTUS5ZDrIhgShSnJqPS4LCrf84pTs1zA6KzVCPlIwPTO9TLNuC8EvU5InPocwbObPxKG5tFGM5ewZblqcrYoaW8FoDu+xkkRaNSmIrIZKR86lOf2hnuFLfnRhFS4mdmKr6rJA9DNl4CXGWMLEvsTXqdm1/OsK1O/oiZochho7SiQYllSJeBiN8qY8cYK1IfL5YBhn6zpO8pe3ED0N8t5SEAHe9mAJMHHHRLgyGZMKtTAAjLDJrAxjEAnZzqb8r8qwTq2sjm5d5JBpJ9DL8yjDkkKt3GYVdk/bHvqWeWPenzZAkAw8x48RoAuj00DVtAnLJjQHTvWrADB8cs3+r/OOsM+6ssI/soWttzp+yjWwfQyZYCxoANUz7j++jpHCyAw3mIL+rBjZ7JpGXZRDyXo5i8qjwvuTUB+oASs/vrseY70i8E6uXwXAZBvFQGOp5rX5Z5m5Ogc7SgulnJYfLfoftmMJ576mfr3Z2LOSo4tnx3454AdPxVBgP+m6Vc8UEZYvgNH8zMsf7vFKfMuQF0cg9P12+1ahfmtSUK1yoP9lBOTnxfhi06pp9y3FWiGK88N/hx+WzOgpzEZaSks82ArhxxZXUWWEXHeW5JZLSdJZar2sOhZy9Mfin4h+1CJrc+9N0ycX3WBqCv5cLvv+8YgI5n7WEDjWcA1gTQ6Q7OIGuIZwLTzQKp1gDozrRAKOtbaV4O2Nd+0XECfDix2QVlSlcliB0mUCHblyx57Zd9X2YgZ34+jGVv2gI48Fu8Uwst52xV0oAwZC29ltw75VoChO+///6DIaB9tobigxHATie3dw5d9wagB3KTx52d6YWV16ab0xsNukJg+rSXlzZWwV3pQ9anYJ2CHc32xhrbZknvcwPoy+SVzna8+Bov6xIA7jyo3/iy9dysFOlsVyXR/uCvItOSbQKrartlP8YPx2jnrKolkjNH8kgAvb1XFQ/7vNZBzqxDADodlLylk5MTU76U/Y3P2TfpQOTLtQB0+mn2Pp0RDauYxObtPPYeJbnYi+RNg74GSK/1wSl691yTlwLQ8U10nwHfa99nGaiPrlXNIXviHXTjD8IP5rVBrPnl6aPWAjBt4NdrAOjez/v4/vRrzxGg7l0KQLCe1tEZSWeb/jD7ufZm5O1zfeMbgP4aT4PtnTYKbBS4JgU2AP2Z1M6hR5GrD5rsjXlQA04d1mYHJzDPvbLGUjw5PoqMNnOi5+A+FdSpVAwjkhFVWWEGkJI7n/3sZ3eG5KFeqJM0KTr1FfV+gQWCAmTZGX6uTI45ZzVliPFVdk1Gc4YzB+4smfnMZfmeP78mgG5t9UIyKG+APDTjdPzMZz6zKx9nZlisVTL30YLjpkjr2RNT9CaDoz5WDKppIB3ipdcGoGcw2mdKihn2W0Y+nq9nm9n+KLPL2lRGlcOl3kPmU/biBqC/4+BjADrQvKhsBmbR9LO3eZ90CFjr/48B6NZ6gvDPbRcxqxdwJsyMDXxE1hoi8AMzHwPQC/Qgs5Mn5muVKl868O2jend5tkrgM2wnaMk4rFw5OVTJOoEEge7k0SmZ/rcOoC8zRIukN+PHZM88BzmJchJUHrkqBcfOh+n8tB4Bp5xKHGQBJ5yl9f5mkKdjcJJVbr/yne2dlwLQ6ULLFgfRYDpn5x5altme70SnmpUSZunp6VTHj4ILDLrRzLC1dvfSAx3AWsZfmQ45GO3FzjtyaAZS5Iw5JagFz5wbQD8mT8+pF/qsyip6B/uGA0uGJD19ZoKXMeSMOkfG0PI9ZhDI5PUpA5yd6dmer2c106cry+/nZO3aksj2Hl7h5DMHuuIj78t2obv6jnpBO4tqk0DGoF/lTFUs2QD007n1GIBO3tvDjUMtaOgOOW05TIHoDQFUawB0NlwB0c71qtCQia/9cl4GSAF+JmBoj049ryon524xcYs0JpP2lVhenh/4NPCW7TUropANgWn4N1nh/D3lmvoQOfSlL31p10YNv87KAdazqkjLNjHze+8JQF/6aejJ+R3ocpXntRZ8IYZzryxa61RWL56mN6UfAWdnAD6aFbwDPJvV2daArcu1PTeALpgsMBMfvPbAFuvDVyg42XnAnydARHDKvJJP+IIctz8MPsJpfwgYYqsB9QT5rrlmtSfnhX1XG0O6dMHCnq+gGfbjIQCdXlEWvPur/mOuOgK9g47y9a9/fTecR9cC0L0jP+e+wCD+C3IN/cjDso2duzPoyP+ng1du/zn+wJcC0PFHFQFPtR/mOVqVU3yKr2tvhl8q/88vtBZAn0AxvicDDbLv0gB62MC0j6xTAU6CBfABm5wu5qr1gUDFEg7M9kE+3c6t54DoG4C+RrJt92wU2CiwUeAwBTYA/UTucDjOPrCcbsBTyjsnVyV4KRcOSEqtmSHpXgcppaqsV/cHNpgZ6wF3HFZPvc4NiFJsil42Ux5z5lEQcuCL+J3GLEOsEqHeaZZ+K5q/3n3PUSCP0eeaADrFJ6CJ8zEgjHIJOP/0pz+9G2iSE+KU98Z7ZZybK/3jOxkaRdkDSsrsX5bYmzQ7N788lV/PdT/e8y61FpA5m9MPj5Z1bm/hx0qAo1/lBa2HaE+GkAhhCmvlozgXnqq4bgD6u9U9BKBz9CYbzIwktGfQ7wPQH+MXhnaylaFijwSEARmvdVUykrHmvdYA6LM8KJ5VCo+TwHxpAD2jjxOOk6Bhb9Qzyx7jgLc2nJ8zAGFmgLivdQRGFRxhLuv5KXvp1gH0Mq6c8cYsg0zWOwutH4dkjgHOyNm6wH1PPQ/oDvWQA3b47hw8zh/yx3DO1k7AuhwC6pyX1trgAMrpYJ69cznEKnc+ezUf21ueNTlrpi/QJzwnvp/XMkhmPu9shTBB9/ZXQHqZ5jPjHO8FApo5atJFOLlmZv6tA+iVZUc7TvGC6fBe2S/AVjxXgJJ1m6U+n8pvy/U9N4B+Ldnse5wFZeaiXXxPj3L+lClUNRT7di0ofe73sE/QuoBVIHXDcwn2AxCRyWUJrj077cvKr7NN8Aw5QscHlLz33ns7/ZVje/a6xXfJF/Qr84zetQHop3PAMQCd8zfQvBLKzbPkf5lPdB8VqmZFlLUAuu/K7rNPyGxnAvlyySvgXlAQfT7HOllV3/dlz/dzP4/vKYhGCVVnQ60RTgmkPffz3frnHer9CrQDdnUGOY+Sr8dA7WPvO89BvFkGOn/M1K/oL1Vn29cnuu+4VwDd88+McrZPyRwTuKEnzlY/s7T7bClCr5t8X6l9oOj0YZwKnp0bQGfHl+3p/EovPncGegkl+QBnMIL/Q7f0/Sq2PKU3/Nq93ff4rlo08Vs4D+a1BNC/+MUvfgygT/9GLSRPAdC9NzoXvGLeB6DTUY4B6GyK2h2yn/Mfmst2R3f7fOoblwTQJ8hrT9F1su9qmYD3nMsB42yOAljdM+0XdO4+NuAM9F279vO+SwLo6fcCoOiIVaQxn7ul0nwndlkZ+2g0gwbXAuhkQVVzrFn+jEsD6CWa0Y/p0AX1oF//Z7bPqlBIt5Hsxl85AxTxHn9k+AD/Sfbr1PeewjcbgP4Uam33bhTYKLBR4PspsAHoJ3IFxWEqEg5GCobBKZdCRAmojK3sjenkrBd6QDpAglFpdkhSHigOPsP1FEfnuQFREYGB5GbPXD9G7+T7DArDLHnNCcGALYq5nzk/ug/ge6oBtmb5rgmg44NKOlGaAQQG+gHOZfGYAbll/p/ijOHwpGRRnKfDk9HIyVPVAzw3e1wdovO5+WXNulziniVwijZVhqA0B4RznsyyrByMlFzDfYF9gbkcafYmg7BywGv34wagv1vpawLonK85UOzFerxyJF3rIss5AYAbeG9m7hx6hpcG0AsOQ69Gst7MeKvMn/ebWcAcBvaQYDKO98ogO8s4DYBSZp/R363dR7cOoLfPyfvOyMote98C4pyJzkOjc7Asi1POgkr++36yi3MU75v9Liefc6Be65xNhyov0F86W4Avszy8tcvgByp0tqwF0D0rIKYBOK/dQdl7EzifmbnLqhHL/5uVEALY228TWPe7CZKT6TMQYAa53DqAXu/ughpz2HluPNDgsLRXrZ+fyzpam2V0TF5uAPp1ThN7u/YM9k/6ivm5GZ30yQnI0yPb9+SUalVAdBVVZq/bDUD/qKz3uasS3AqA3tmBP5wnHND2+6WDEDmd6WxACmdpTmdyPeDVfKoD9n36KgAAIABJREFUec2OdSaUPcluLSvXWXdJe3XNs93DPfEMvmGDF1hutmfoDwbQSaASG0sg0CmX78oHASjRRs0g0+g6BRQBF8uCPZbtfs8A+gT7ZgAMXauAfr8nuxsBYf4Wbyfj7a8JBgMxy3jOFp7tcZ66ducG0MmKAj7xXcH0+OOcF/lcCyUz/k42omXVKpyd9P36xp+i3x977llliX0RGL7U62aFDPsDuA1EX2ag0w9PzUD33vsA9Pbe2gx0crfqKAHoZePyo+FZ51IBe0rG8/FcEkCfJfCnPxH/VtkT76Ff1QvtDwAuG8o5VqCwPUje8QkYVTWyr9iBp1yXBND5d72Dd0Xz5Ij5kgA6Poh3rG0ta8yzVc0xer0UgF5AjTXnAwhAR8dZwQkwXiAFOeq8EnyK1lO+CIipFawzMnkSNvBUntkA9KdSbLt/o8BGgY0C30uBDUA/kSMqEVx0LwXGwWc4+HKQVwaO0eYA5NAss4ODAOAqqt8hW+8cCkJAOqdnfcHWAg1e6dyAKAdGGedmilTgiojMnNsMr5Qec4AlxZ7RTHlgkJkr/bMsIXvikhz8s2sC6BQ2PEARojTnhLQegHPAtplRlSJ1SjljwEgBG8AqPOU9Obbwi2yhMoYqSev7DvHQufnl3Gu49vPwKVpUto7CWsUHyn5loCik7VHGrihVZd6VybanyzTxfxRchpyZUr+mxPJ83g1Avz6AXsUMRl7gUn2nyOBrXcAqshzf4bc1bSpeCkCfjjfygFwhy8yzygg5LkOAk8OZNsFK91eGjDwKYPU3lRgWUOb3AZVrndG3DqDTCao8g+86552XDF1OrSrL1FPyHOdg2Xk5yaZjtMwsM3pz0HBGzRYiyzPBGVKWuPOsc8VMH7F+MlEZ8k8F0D1rveDNaNbz479D4Hng+Px/e3g++7G/PQa225PpIjOow9/QcW65hDtZVqUNAZmBoNZt7mfAQYGcZFJ8YP2ee20A+nMpuO7v6RF0bYNeKVOljBW6tuAkZw1Ayt401mZ0+mxyvpG8x1vkVm1IBM/MILANQH/dAHqyuZ7fVRsAYFzymoAA27jvJafZUA3n2KUu35XtVIuxdJan2OKXer5b/9z0WPo3cKlyy2Y6SIAIeVXFLz+fctG3gHd8L+xudhx7ju03ew/TX2Yv2UPfdc8AuneqkhT9at+oZPvMPJ+0mMGKM/hwVvZ5aiD5PlqfG0Cnf08ZdanWCmhKTzboxXhOEL7hOwWG1LN5WcHuFP4+9DetU0GhBTuQW/OaNgLfHfB8AugCnfnqAtCB6GuDK5cl3GcGOvuGbsIPOgF0usmhEu500wB0PpdZynqZga7SBACd3nJJAN33WnOzyk5VNaRvT3uLPVybLGdTPCGgtapg5kkLvJJtyE4+5bokgF5rMvYFW7ZAJfvskgA6Xq79pAC2gtnw01qf6UsB6NMuIxuqTosfWmuz/SYL3bCHK/nvPrTOh2C/dG7hnQKg+RNOuTYA/RSqbX+zUWCjwEaBdxTYAPQncEOKIqWBA6ESmWYHHrDOoGjlwJoACucWpzFj0gCg1xfMgTZLZTH0Olgptwz4MpbXPPK5AdEA9A50SkE9XhmuAeOU37IOHfIp5n6uhHgG2Zr3OMc91wTQ0aUyhwwVoJ1BCWUUVJqK4gNUMZbGzqF3jv/M+IjzVLa7GehbxCJDIgCd03yWsX2NAPrclwzoWTrZHqvElj0kkIVxSHGdpSCBJBwuwD+Ka4YpgGG2VgCsB36tDfx4ywD6BMXw9bUy0MnoHCmVkszZYe9c6ypymrOQ/Fv2eN73HC8FoDu3yjizTrITRE6b/dv/eTYyPTkmgn6W0+ZQ+PDDD3fZRs7FHFhk3ATQ7T0OBvurtgiPrcmtA+j1bk4/iN+cP+R8WSnOyEDbc2ekRMMcqLN0o/+bQPEhelei0Pmu4kAArZnxnl7CMZgsXHuG+c7Z4qXnfAw8XwLnj/HKuf7/1gB0dJoOced+ZQmtFQcM/cPPs/SlM885Zg8CFNIl12ZyHKPnNQH0Waq3n6PHKWuOp+sLC6grY4iei9c5N83kN35Hu1OyPvDv1MP83FgbQET+puNZd/oKOWueGZ2et4xO2U3HroIs0ifJevokupQxRXeXfW7QJwNOzJ5pK+H+ejPQT9lT5/gbdk1ZxOyoyk07v/76X//rD1/4whd286kZe+d4xmN2Wv9H9+zZly1KLvkMp352gWb2diWozWtl1PxecjnZoCqP9dSGyGCLVZWOvCq7ThDQKcBsVX/4VfALOYaHnN/JcbK8kvzmY2DVvQPop67/tf+uCj8AQABdvjHnSpWO2Bpsp4JZjoFnM2gw3fIS7zRbXAnWp3cVaEnndv7y91VVwTnMJ7i29PQpzzyDRJd+nplBzR+iT7lhn8xEAiCdvciuA1SuabHlfasQAjisfYKZfRfYJzim/uCShR4D0AHRAPQys83TRp2tGi4NoFfdizzHp2xcIDq+nSX60Q7fykL37rNym/clm/A8G7pkDnKp5Cm/L4j3KbbhJQF0eqCATXo+vZOPLT/BJfeYM6JqF/Z/PeTNa2lzTQB9ts5gU5TEg09rj8QXXOUVs0QeMsLsnfBWPANTaI/wHWSLwBT6DHbJbA2wVm5sAPpaSm33bRTYKLBRYD8FNgD9CZxBUax8EKPYAUcZMpf16tAEJlcukxLN8ZbzjeJBIQE6O0wD0B30MzuR0eczDIdkZaDWlgo8N4Du3Rk39dECMgYOUy6ns7ZnnQqPnznb12RgPmFJVt16TQAdaDQB3LL0PUM9Ks34oUz9tVlgGSqMFQZ+SrxZBH5gCSevnssZIBOseY0Aevsy4LGqDoAEdAcI4Vvgd+WSGHKcb2Xi2cOyZ+1HfF02A4ONUQlwNyr9Lnq0LM7HslHeIoB+CBi7FoBej7qiw1tP33/ucn7HhBCeq7/y5JdjPPNSAHoZjpyR9cHmFFKdgXFYxQznURUZ7IkJqNhHZcECpGph4dzrTDSTf4ILDHtwDUB6DwB6wTzkRi0E8Jyzr/KXHC7XOAdzJpZthE9nsMMhvnWWVDlFEEBAmpncs/7pJByCHB1PAWKno2HpgNmXYb6GN1YpAifcdGsAOtrNEor0jXob+7nS+PZdjktzLUjoo5wxawIp1pLrmgB6vZEFJM4WSqcGRc1ey3idHm/QF2YlpfrokuWnZL3a73T32jjkGCQT1pahJv8C4zzfzOicjmq2A/1mXy/UuaYF/JAPeKoAQkGE0dM99jp90iD3p6N+A9Bfdwb6Whlw7vvuGUCf5xt5TA8yyKxbvv7/7N2J1zxXUTfwx9d938Ed3HCXABESICxJgKD/bxBiIDEhCYiCaERQcBcEBRXct/d8mvP9pWxn5umZ6Z7pmaf6nHvus8zSXbdu3ar61lJboJBJQL+0sjoE+ItdRm7RhcgrmeHm6JP0It8jsEtwDplVW6jcZluFns4g558BpIoNyE8RP4oZ+JBn2uVLaQD9NJyaVg1AXTpndGY2ELs7FQPYCFNa3lW7M0+wBMhHv7e3k1UMQGcnsZfwfdpMBEBPQs0+evLUFdhWhWl81kcuAejSO5ycrS3+BMcm0JmNtk/ANx1irJfQd+xvg14iQMbw2ZcEoCfQko6IfrGL8W0Co8018Qld2dH4Gq+k3aI55cnZU+RRAh7Jp7T/ZCdOlX9LAuhpxZG9SZ7jf/MSeyt8a6+kWqm5tgadGtB1KgB9HNjsvE/LQPySZDt2WTLJzXTr2GmeKVUt8EsCcsgVvhe2BzskFWrtI3sqfpm01JgiNxpAn0Klfk1ToCnQFNhOgQbQ9+CO6sBiDAMKHHJmIF3KBTvkkrUq8yeZ5ZTJZKcxEDjq0vME2MdBneGQTGQapSr90BMVetttzw2gj0uvikSkGFIQKVNxDDJKa4+XRA2bk2k4Jar1tufb5/+nBNB9V0rvMOQptngEKJsSm4wrEYQxqtBuyjWO6K8OT0ZblE2fmyhYGdcV4Nr2PXPzy5Tnmes1AdY8g32ZMqSyZ2tgAfA75YfRJYaKmcKbcluMImtI6bWvU47NPqSwZtjX1Zm87XnuKoAeAK/S6FQAurWo5fsS+MThn17Lc/Hfrs9JdDqZGOfJbUbxuQB0a5M2HeQV4zMZmRxYKaFmH8QIlFVQ5bn3xXC0j+I8dl7EIWtO5HUygaZkHa0dQMcH4fmc84nUT/YpWZPKFac4B2tGjvubIq/wX8qsk6m1RCHwMCUV08c+wQBT99MmJ+f4veM9ctuemfrd+75ubQD6OJCRjmGPOruACOlx6nXRN8zJoOa4BN5OcYxOpdUpAfSA3BxM0T/pXBych1wVAKZ7k4Echfg/QaFkX3XeHeIE954a0ECPTynHfQIoc465xyeffPLe8Pkpd0lfSaAgh+62vUNGxRnquZMhava/PDN5r2WDrCr2TC6f2wB6A+iH7Lvb3nPJAHotjw3ITTY0sG3Nl/2cbDZ7PzKEL8NZv+9VA3TI1tirQPT0zyVnnEmpzia4PP23zVPPfUFksd+ciUAL+qeg//QaFvzju6LH7pK7DaDvu9qHvd65nXMcuJTy0PZQLb2fVkfOudvAsyVBvTylczMAun1tnwdUrQA6YDR+nqUz0Ou5PF6NqnOz0QSxqATBV5LAGbMMahn//EeA3dqu5Tb/hvWzlhI60lqGL5SNWAfbj/5zKQA62rGLJcaQKUmQIWc8b/xBnrFWLWIrJVkKn9eKbngkvlF6YSoj0tVrQMNtvJ41WRJAT9Y/IJ3+Wdu6HLbrp73Ls6dlROacDVPPhVMC6LH10UhATXz79luCD6y7ABVnKl+koIsE1nreBKuHX/CM4TNTsYofkx5u4JdUMmWvTM3MbwB9Gg/2q5oCTYGmwDYKNIB+C2/EAe1lgLA42DjyGPlAOrPDM8omxTM9fBhvFahz8EeZHQO7tUeOgzVln2rpMX8bl/jZpEzMDYhWY5gSgA7JLvT9KYdNGaj3U+mHhtVxe6rMslMC6GgCLDIo2vjDoLAk8j0Rp4B0CpASWruAjfALHpMxZfj89BrmmKCMpyQeRT7ODxmiU665+WXKdx77mtCFYh8F1b5kvMWAQ1cGCSc4RzAnsJHAgvBjzWCoZfgBgHF2p89osrvSiyn7fptSf24AnaIN8KR4p0/YbWXw6tqMAa/xnq6/byqhl2xHM94VlGCfMECVQWNwM3QSqW7O3gAAMMKXvKrDZVvm/C7nxNz3dkoAPVkJZkZbwO+U705JMXwzdoT4HTBXr3EAUXppc2gmE996kkucNfYhvqw84vM27aVLANCn8kL4bNy//BTOv6n3uOl1tVxcgh62rde+31ODD8ZZ6rUnZw08mOpI2fde8vo1AOi15D3ZkJLtHLjkpj1m2L9xsjjvAAb0TzN9MkGO+5Tbn0K3UwLogtrixHQ2J+vQPRxyjfdfAGU6bq3cUzP2b3Nqjs9Av1uXOFjNCSZKa48p9x4d3D07R/X+BKKb/S39Tznq6ThAb/K1ZpbW7+EYpTsZzmNZacBzMx5JZhWncHjJeVyvuwigc3wa1pHd41wbZ7NukuO79Kj8LzLV77WCCaCDvq9kv+CO8BIwws+ZazUD4GEC4ICLqVRhdv7GRvX+OGGnBnNM4de8ZtN+GAd2jWnjeZOxTB8PsGYf/uqv/urNu9/97mFsq16TM6IG5p3K3qyBm9ZLqeT3vve9g9xa24XuOV8CoKMxfkDfxx57bJiP4QvfYf1qxTS8mQoi7Kj0DWa3pi2MeVeQYdVd8bdMPSPZzM4EeyU2nxl4HsBi1zl4LQD6rr23Bl5M73rnGR5JKXD3nUqGZufnFDD3VM+UEu4B0QHo4b8A6Hw75wDQb6OBxB1yyX5UdQ/d+SjMbDLngv1IR6mtfsa6dngrJb7Zfj7bZ6YKGdsuWef0CLqJz2UDrh1Ar4FQ7OFkkJMvdHDyBd8G/DYL+mArk2kA9GRqoxGaZ0j0iO7Fb0fu0bFUAKitPKcGWy8JoN/GT/Wc93P1B1WeOUXA+PhelwbQo7fglQSdm/E/3xY/JBmRC09E77LHnEWp4oY+0R3G/MJnls+3d9JmgS8y1bHMU5PUGkCfytX9uqZAU6ApsJkCDaDfwhlR6DkuKT1xXlIUU57bzBhLyXJKImXKIUd5jFOz9kx28Pq82vOklv4WcevzGA+U0PQ8oXw6dOPwyIFZndkeaQlAtCqUPj+lRH1fymEzetP3zJy+uWbPn9dRJKaUFp9j454SQE8WEwMcaJQIQhGJHNhRjhlWtSy49cZD43Ke1XnuM8N/HMfpq0N55sTbVCoL30y5luCXKd976Gtqb1+OxpReRZdk5JntE/sneyiZsxyO1cmWwAeOHXsSbdHVnkxFBXMNZhE5nPUU/bkt0/+cADqDDIDO8R3DLsD/GKSqzpbqnMq+T6/ZCjL4m//HUDTnvdbWHk9gBwWfEbAmAH0cGJRnNeOPMXASIO9Qvp3yvlMC6NYjcpxDIGcavk+7DrPgE/LK/rEHsqesbb2caV5vHwG44nQQLFF7APuM9IDjdMhZl+zYTVnN1wKg2x/ZS85FQT8JuvL3NV/WKT0TneXWNHvk2Puume/4Mg4mM30hOk+qOcz1vbvu+1wAepXF6X3NWeesS4UbZ15+NuOdlPkDFKSMqJnOmIziQ8rx7qLRKQF035XWQZ7f73Qi++eQq+pXFUz3c213UINWdwVt1P70FVy2nnSODDaCQMro81PuPWCXmcwOoMopS++MTuR8T5aL878CUp4pTj86X2Q8OiZTVkBwSq+6x9pOaqxP3kUAPSVu0SIgD9lUncdj4KpmbdUSqPVnPJYgCHZAzmaz1kKXCKCjA7keO5ospw8nmy37JTpkeBggmhKm9nf6rqIR+gMcZHGRabXkd342x6YyBwgy+4wlA6+qDsmRDqgyyKu1XeEx8sMaJdjG2T4XgO6Zrbn1TEU25xWZYzjbA0LRMVOZQwBPMo7H4Iv9lKAKz8DWC7/47IAN3ieQKMN+nXIOXguATj5nz6WSkHU21nC5t6yj+4s8sG7hA3MqN+1b7Wj8jHMFqI57oAtgHAPo9K4lAPRjZRd/GLnkft13bA+zYCp70aCbxKdZ7TJr4Pnj22PPRycz177fzkj+B59Hj0gyAn/JmgF0Mpy+nQxyADof3osvvjgAopEv+EmQquczk1nxCfHn5Tzz+uqvc6ZZB7Yf3kYbtGdnp1IRG5tsTKb6rqSHcwLoFUTOOW8f16SgZJBPqSAxp1xaEkCv9oK9kLZn8aPgFQMfxXblA0tFFLNzNrRBr9gjZKI1Dc/QHfL5aJg+6OyItIg1+7z4K3dVymoAfU4u689qCjQF7iIFGkC/ZdUZflGWHGAUKWAAgCGlp8ycyskqCcjGWeaAG2eM5yt9LqDBcOjmwDRTQOIgppDF2ZZSnFGy0k91bFgsAYhWB15VoD1PsuzdRzLTzbVfJ+dFyqdRJOLU8N5jjYJdy3hKAL06FAFIohANa1qz95Qu5tw0rC0Fi5ObAlQvCnicbPiEYylZoowVgLHv8RnpMZzMUH+jhE+5luCXKd976Gsq/1nflJtGmzjVzcA5RmzK5ifIwP5xRcmvASEcMDGGfW4tYYyeiaJGX/sxUcd1fetznQtA92z4S5SqQJ7sPbN7rU7dMZCQ/1XQPM6YAFuVLvmbZ43xFLmQ7Ch86XVrA9DHjqU4mNCvVg85VcDPqQB08pyMTt8tsiRlMAWRVMc3/hEhb+B/ssrgCKmXfZTz0j6KU9PnJtMBj3Ck1B6bOd/sy+oEr+fCtQDotSQeB01obrbH1nxZe2cXmUqOxLkztY/zrmfDH9GHAHscDxzZBn0hQRv0oTm/d9c9nQtAr/IYjwRs4HhL1rXzX8BKqtIA3xJomV6v6Vfvf9YoANKcPHZKAJ2TN0GEzn2/k1/OlEOuTUBn/lYdgJsyWTd9X85Is3UT8GCN/J59Y7Y+qTC1qxfvJgAgGZ2ydAGrZjTwPYb9ESedsz9OcOCRMyzP597i+Cbv4/DjKLbXojdx7rpfg5OuXncNQLd2ac9lryUo1jlYs3mrrRRwOEGGAZDHM4dnMtrZA5WXZPVdIoCe1l8ByVLBLW0SatnTqk9yGKf9Cx0lNpB9WNsoARiqHZmfnQ8JNK/BQ3l9dP9DZMZt76my2/mRIELyam0XuRn9j94W2QBknhNAt861BDIfisGf4jtzbplrGeTq36i6oL0UO8JMdkXXdCbUUvSpGAFEt6+S8ber3O21AOi1LQlfTPRzdtgaLusYOyPB1/YPG8BZwx4w44P4w26rALPtucZVLo55/k0A+qYS7uOz/pjgxXE276H3b7/USmOpTAL4FmQf+Uo/4dtAf/ZaEoHMzq749uIXTdUyurvvMPNJ1YCzVH9AhzUD6NY3gGWeL3aa8yi8SE7WSk/0AQAmfdtrogeQf+icMy3yz4yWSTJA51oSnu5GtyC3dtlY5wbQPWdtpUi+1Kph7j3A7q5AgEN5etv7lgTQ6XXRWeyFYANmNlqSeuzbgNz8HDWwGU0SqOsZcv763PCKOWelzybDE7gpYCPnJf+aAOpaaWybX70B9Lk5rT+vKdAUuGsUaAD9lhVP1g+D30GW0kQMtjgFzA6xgFUOsij+nMzbjPWUUKRc+XzlXmR/mClpASIcsjEmOEQdwBRzM4dAFNtqWCwJiFZDJD/H2eiZ4uA0U6Tj2GMExRHnOdKzO0rEUpvvlAB6nCeUKwBSSjZxdNaMEuunQoHBaZBymRSjetUKCBQy5eA5TCnMeCS0Zahw7DFW8F/K+kztr74kvyyxromqd9+cwPaNDCpGbC2lJKMhBlwUTDQe06WCyfiWw9JA54A6HDOpCMHBnKxctLf/axnqqrieE0BPxj1ZER4zp1xUnBa17GSyyv2tOjhrkAGDIZUmrEUNlEkmi++wx0N/M8NgbQB6dWTnec3kac3eqw6EJQN+TgGgR27j9Rj2StOleoOzrlZeAMjoi2dwrFRa1P1d5R/Hg0AUZ6ZMB45astjgEAg/AmXTFoFc3NYD81oA9JppbS/U0n722Jov2SRKoeID8i/9+uyTYy9Oa46HZFWTt5G99B+8YXDyzfm9u+77nAB6ZDJHZBxuQIjqiLMnAu6ii31KpyD36QDJSK+lII9dp/H7Twmg10ox6OJ3ewjvHHNNyUybIvNzRtJB0hOUvGNHpKRrgvnSG3Wqjlafz5mb0v3mlLO3d8jt9Eik/yTwBH/EqeuzyGNgucE5HDDdHqSTRj+lN6V6zbjiyF0D0AUDpj0S+RdAgJO7Vuiq+mRAovSvT5/L8cw+it3obKw62SUC6AEPEgRlTsCLPcHmrTZ01cP8L4HY/h69gqyrpZ3ZvzXTPOCFv1d9FxCRoD90XrKcbK3exGZLRiZbbW2XbMoAaO4vPOc8nxNAtwcSBGaWWZdSz2RjqtqQVcmANafCALkV/0bAmtryjgxLhjs+C4jA/wJAZ3uYPVcNhtq2HtcCoDsbs+fsp+xF9toarhrAlvvxNzZAAtXJ2X16oG97rk3fdSgN8HPtgZ4MdDxoDyX4LBnoCZY7FEDfBJ5P0Uc2PZ/9Fh2b3pBqe3wdEjiSJe6eUyWMPlCDyZ1dkc+phogGAL5ahYcO8ba3vW0oCW8dfQb5ay3WCqCnasqmgB96uDOLXu0cQit+NyA6vcC5M5YvPg9PpDKbGZ/w4xnOwlRnI+/4kenvZp9Pjycfd9lY5wLQs6fwGZ00bTnIl5o4hi6pPnroHjhkry4JoOPz+MDoK1lPM7s1AeB8HXyEBt0/rTz5wEOL8V5OgBj5bYRf+H/5VQK644lUMjXTH/GMkbYrm+REA+iHcFO/pynQFGgKvESBBtBH3EAhqIY8ZSeldiidNfs3IIJDkJMpYJUDMv1edznHailXDrfqEKslfhymyXTwubWXIuUqGSaMjFznAkQ5iTjiEj2X8rQUCkpU7YeUUmpROpfamO4h2f0pwRTj25o99NBDwwCC1hLzh9xPNdIqcM/ArxGtKSnuO4EDFUCvpcBT4gxPcjwkSwjYVUtw1wxRhg+HnjG1d925+GUqjWPUJKCAsyfKJX7L3mH0VHCP0ppsLPty2/rWoBB7niForzOY7PsAO/a6z0DbGi3M2E8VgUQLpzQTJ3OCHfBA7QVoXyf71r6Ooo0vplzokUoEZvwRWvgfozXlYn1XHL4B0CvgWX+OMzj0NtegBfxYM4bqz2hZe/EyMBmXawTQPWeCUMwxABk/1i+OPXK3AsqHZkFMWdO5AfQqk6xxDXZIpld4KFHT9gCZlDKK+BIoE6N+Wz/Cuo/sT/vRHiKvnAkBaWpwgn2U0sYcNQH+0LwCf87BZND4bP1/P/CBDwwzQxLIk17tAX8YrGu7xuubXq9PP/30sMeSgR+nCplzyqh9PFKrMlSHGFmafqU5L3OOH0tn+w+fABw49WuFnxpk4bzM+UZ3WPLCv+Sp89t9pfehPVRLw+LVYxxEOd9C91pal/4Sfco5VEtukkkBhmQL0QPsVfspNEp7kaXodEoAPVndVU77G3qt4aoZf1k3Mo88DYBuTiApvj4EQMcnNXMs+gqdxf4N+EAXDPhtJndzzpOhCczwWZyAGQJVklnlXmuLjUrnuwagc1DWQB57nvxz/lTgtGYh1ypS1m0MGud3n5XSnPZyvQShrTkDPTpGzg77ICP6VXTgAC+euwYJ1HL2qfzmNf6ez6e3kvkpdZ9gu5qdmkpBKaVbW2f5G/08strapWz5XDpdpYV9n3MMPdZ2OdOADOwG8iprAOSaE0C3zrUynTM1yQh8A6kcYD2SIAC8c3al2kyVXeROBeSrzwEPJnM2ldlSnS19z28DH68FQOeDCFjq52QGk/NrvgCt8RWZ8UX2+q7KAdueCU+kJLd9mBYS+Ahv7nt5D76t7aoCuPpfqtMByQJoJYBt3+9KO4rYn+RfxiEyq1Z6IptqaXGyKyA3nTZgn3OvBjbTt1L5KHoOHcKeTHCrmX/rjOFkAAAgAElEQVSNzUCX8Blp+YRGawDQa6WYGths/7NFMuj98d/hv1R2ol/VjOJt1TQr/6GbgMW0sxCIwZ5AU3Sp1TjwTCoHOruse/SNykfnBNCj96SVInlD1qTSh5kfZQzs7rsPDnn93AB6TWiyZgngZZOxEX2fmVzJGePZA3I70/zOt2LeZtejaQ2wDL9YZ/RNawH3k0Bcs3MvVTHtX+cduTGuXtAA+iHc1O9pCjQFmgIvUaAB9BE3UGBqaTDKTcCzgNoUKcpCzfDhTHY47pMhlchEh6UDt/a2ZNhS3ijllLk41R2GOSDNKUltro64cwGilFDOPPdtroonxQ+wIbKcQRsnhvkQQ2DqRqbcxAlOwamGt/uIIzwZde7nGMd8HCh4JNli5lq2jgNIBGtKNibKlJJcS0VTqqMsMdjwo8FwS2knDiG8lyxO4Pw2xWkbzc7FL1PX0L6swB8aBNhOL1i/o1Gy7832ozVmhDNG0md+UzmsgH/ozQCwz/FvLc1kn8bows8B7dC8lpyzNsleBkCdA0BHr9AixlfuCd2r8ViDMeL8jXyqJUgrsFazrGq5LgZT+A+4kz1v368tA50BkpL/1jrlLNObjDGbcsinAqSWANCzVj7b8+Jtc9075GScIl4noCPBWrVtgXMm673JEZl9hP9Cz+yjAD1xntsbZK39k7YkNUAsJTx93zUD6EB0wzNm79irOSPnyPCeKmutfYz3VJpIiwZ7GYAuq2RuAJ3eFf6gPyTDxwwQTiAUXSc95aYGiE199vHrnNucDQYnfaooOJdrL7upvVW33UfOt4BO9mKqNeQsSsny2keYc43TJI6TOPbspQAPdMbbAIND6eN9pwTQ8+y1+kn6Ix/zDHO9l86XwD6yNS130GhOAJ2cqGdVMjBV/HAPycA0x1mXyjOpMON1CST1WfVyr3F846k4bmuQrtffNQCdDhCHNt0m+iSdpwaqVRB1rEdVJ2zVp+hoccbTO2pLIOu6ZgA9+gU5xl5NFTJ8n5K+9gW5mb3rPQFOASu1ZUJtHRTdNPyZ4MwE10XfSKY/nvRzDXi0Vgk0tw9qhbiA73P1Rq9BhM7PZP2usT0L4ByQLRucvEqVBPbRnAC6NayVwWppe+d7gkism7VhV5md8wHkrFPaK6FlgvPTviLBP16fDGB6Q85Hc/jsNnl/LQA6mzggoJ+jv9iTa77s3VoaO0Hp+PIQAB3fxHeCz/FKgvAO2Zc1EJnOhp6pmOR/8e0kYCfB9Yf4uaqvyOfW3vCHBNZW/Z5fIkkZ5rTWsB99dp6DHlH9Uj4jiUaeP0FS/lZtufT2tg8BejnTrMcaAPQawBW/jz3i3ErAt5ldHBnlLMk57bnIqTzztr7TzoTa5o5PmY1jsCuihzkjk3xlBjr77PiZ/O5nfh1X9PpzAeg1UDAJQ+6Fr7MGevAfsOvRa1xlc0k5NDeAHn8sXuFrjP8kiQdkjJ/phbFR8Qd9Gs+gAR0ySTjb5EH4JW18wi9kOX7J97mHWpFHwEt8Vvgm/xu3iWoAfUmu689uCjQF7gIFGkAfrTLFzuGUg9CBlZ7nFCsKIkXKAVcjBXNoAVuSORfQexcjxdFCkQt4YU5PL44T95Lv9bqqQNfMQH+PQnUuQNSBz5kXpbz2gqE4BKwGplEwAgIfYlhM3aCUjNwPB33NBKfUpKchJY/xTbk5FrBIJYNEKFIulXFPafD0CEpGRYB0hkoifSnjtVQWgy8OdnxaAykopim3RbneliF6iQB6HJBxTCdzinOagmx/pFwSutQeUsnoMaNxSh/t4rfay4lhWCO08VIcNe4rPGzPx6iiLPs9PRi97hwAOjql7FqyWMMX4YM4+wKoj+dx9nJAd4ZTrZTAYEhmUPaQfcSBILBDBK5odPJhTSXcOQJqqbZkYpNbKYWbgJ9xL9mp8mff180NoMe5HQCaDAxQmbOOAU+25Pwg/ypAyOk87q11GyhnH9USZ3UfxelpX2Qf2UuislOxwJwSnvjW2XeNGeiy6AOgo0VAc/IjpQIPyVLdl+/yejROppL1qdmEtSQjZ0AyMI8JOMv31nOabK+VP8hWuoMyrHStVNLw/Ute1QHtnElJeTSKXDO7nziMtjnRtt1nzrfaO5LTLkGUnHk5cwAy48pHZCs9kPMkmcLupwJwS9LolAB6dXimSkrmJZ9x6mfXnsLWL315reecAHoc+KlUwE7Q+skg03OuO6MjQ8z+HhAqZebpOPgqlQzMyRxzBnAApprOGLy4awC6My+BKfZh1Sc36VLRp8Z6VA1SDEDsjE2VF/KuZnCtHUCvVUqc7fRyg54RmWlONjm60E3jZCbH/Z5nrmVwx3pGDfyswQj4OWB1sr3zXt8TZzK7KUG1bIWA+ObbdJqpciDrnr737tM6r+3CV1rIqIpFRgUUw9tzAug548IndO74CcjJBLUnMLzqQNE73VOCpdxn7EE6ijMgARgAJuCrkbM5AOZU8PVaAPS0ZeL/QOfo+/wRa77oUgI13/KWtwwzvSZy9xDQeOyXwm+p5HNo9Zoq82rrL7xeZUr15xxCc7ybHspkV/U7HlIOmxxKpQl6bAJEzUnioeuiy7YApxowVc82Mjyy1Ux34JdMSensUTbuGgD0Kp/JnvgC7BW0CD08Y/RuaxH5Qk+amggU3RXtAtLjQ9+VVjr2a3QtM7ol2It/kp9PUghdP2eV+ZwAep7L+cGWNfg64/8a65Pk86muuQF0ujI+MVKRlq1q3eK/d3bQ5RK4Zd2SXOfnVGG4LZir2jd0pyQ+4JdacbMGANbv4vMct5IN3RtAPxUH9vc0BZoC10qBBtBHK1tLIgNRHDSMDwcxgy1KFAU/h6LZYZkMOqDwvlccWxTLRGdSigygTsqf1axSQCklFcDD8bIGAJ2BCyhxwJtlcMURzhBgECmXrqRznCfmqYbtvnT1erSLM5qSV0tvUTIowekfExBwnGlzyPcGiGXsU7xSsg6I7p6SUU0BrqXFa4ZFdQrVskAMG84fxpRZVl7KbY2jDafc+7kCLm67txhn9kWNIOeYo7gaiaZHx2rAcVjblxR20ZhTwZY46Ciw1q5GaLuHBGBYm0Rl45tkWpsBgSmZvjSAnmhUM3kV52WlCzrXvo/jn/P/8VyNtLwnzs0ECJnT4yrZIuFnNKgBDXF84X+BSc8999zgvHPPtZoGB3LKESfa+jZeOeT/9pTvDt1SQtrsmZSdB+SSscnmT4DUId835T01gAOdPvShDw3jhRdeGED9lJVHr9CIHNh2VQAdz+ZcMddWIb43ASGeNf2Uzf6+rwOrOrqzj1IuFK8mC96ZkbKB+CVBVnpt46Pw2bUD6BwP5ElKz1rnyK5x7+EpfHToa4APcWhbo1p61z6QfW7MDaCnUgzdAZ+k3L/Z+azvOp7wvXGqH6Jr7UMXjubIV/eXTBtyo56/+DQZj1MdvDUz1efFuZ2+tOmdS45HL7SXEzxg5kwLgE7/TGnjOfSXqXQ6JYBeq56MwfSp97vk604FoFcgnNy2Z/RH1H+Rzh1nHr0uQS7O5rxv3Jfb32uWk/M3ZSc5A6teUOl3jQB6AjTTfiSZaOiK1lUn2qQ37dKlapZ1LR1Op0Ln0JyMi2PUvHYAHZ+lDC05lmA5elVKJ5vZNtEj8GXkeLL5q44xDgJGrwrE2v/J0DL7/shnAUe1Ugf9ItWXyEnAKruP7R6dZ4lWFwlWIb/HmfRLyqGpn42v0lJqSQA995MgkxqYliptvp8+WvcImZXKT/aBdU6WfDLarXuq9XgtkDEtfPhHEkSMt6YGSFwLgI6mCZilR0Wvo8us4ar717qmOoq1evTRR+8NOvG++lV9PrJgk91Dv1tLP/jIh+g4AbnJp5RpZufVQLxNlfSmrmt0gbQHwh91LzoHa5CAz40/pp5dfFH2X9oJpV2Cma2c4JV6r9Z9DQB6WiQ6v2qLxAR+JciCHEo2vrWIfLEWUwHRui7kS3y66J4+9GjiXpIwRSdI8IS1j67P9lgDgF51cPrS448/Pgx+ndixZj4EtpvheU511QAifG49BS+gcQ3UT4VGPp9dAdD2RD6DfRaZgl9ytpkT6GKd+Jjj26J7bNOld9GE7kS3wTNwicovSVIw480EsOAXtOYDhQ3UqwH0U3Fgf09ToClwrRRoAH20shTGWuKbIzdgMMdyotgBDOkvbN7Wi3wq44wdA+7BQWkE5KDscwykJCOnuoM5EamUgFznAkTXCKAztFPukvKTjDpKCRomUhD9kgVxSGTveK0pl9XYj0PcbC0B+e7HWtWMi/pz7Z/IoRSAklESwNyMJwLwHZI9fy5+2bU/xkB2yqGa7YtUiWCMJRiDwZZ+ysAFNImTbiqoECORIRvgvlalCJBPmY0DwJoJChGZbCYn4rhO/z8K8Nw90Mmr2is4mYt4zPdVZxT+qRlTtQx3zSaPcWyu76kZjTVK2s8pOx0HaH5nkKTkqdleXFMG+hoB9DiG4xROCUYGKrlUQe4Y12MDqe6rnC0po5msSM5TcjGGPMMxgC1DjxPf2WImUxLYMzXYqWYmZB+lVF32kN/xRD7bnhEMluF7w4PXWsI9Gehm508CJAT9pHR+DO+p+sQxr6Nj1J7bKZXqrLIudwlAR4tUkeH0SgUEzs1aCcjZsm+PTvycso50kloZgkyP844cSICJ/SArJVk99n8q0UR/iQ5zDA/s895TAug5b2s5TGvi9zVcpyrhXoMvnBecsKmUlR6UdEzBF1UHqE56Z37kLr5K3+Ba8tjPzpttTr9rBNCtIf0y1WhqKwl7dqyrb9Pda8Bh1Z3qzzVY1v4N7e3v6pxeew90tkwC4tCtgnYBGOiJKaVOP67lueO49lpyNLrpprLqycyqmZTkMRmQoORauYv85lxOlqjvTZsYDu4EvpOl+1YPuU3msDHxE13cPVQQ6rb3nuL/caTjL7rYUiXcx/poAo3IqOrrqOXcyXV7KPzj5yq/KhiOn6I3WU8+GSNl22Ov3DUAve5LP+ND/Igv13A5n9Kqxr1Fv7L/5wTQ7f2qX9Fpk0nqO899Oc9r24paKppsXAJA98y+s1YIiQxP4GyCVNJyK+B+5HTA81SS5Gup+oO/041jP4bOawHQq35Pb0qyFFt73Cqp9j1PZUPPWs/zqfIlfJ42ZwIX+GwC8gakJddyPvH1psokfqg62bky0NcOoJMt8TWgaSrUOOdqJQd+1QRa7QqATga6PWO9khRFttRKBHyy4RHr52wKRjCVR6pMojtkL3oO/GLQUyPHzPgiSRXuIT7hcQW7BtDPLfH7+5sCTYFLp0AD6KMVpBBEoXQgpbcg0IFCVUHLKDZmB3BAo6kZSGPmqcYhB0AOewdmsqDcE7A0ztsKptcyqucCRNcIoHOuUD7Swyh9B80U+/SkSb/dcZnrQzd5dXL6rqroWE/KT/p2R6GmKNW+QngpZbTSfzHrn75Lya5OFPAhTqBz8csu2qJDItIZGjKslIYyJxuQAUTxjfM3kZ9RXrMvre0++zLgX1orpA991o2TkHKeMoLWV7ayocwwhTVgMv5bqoS7+6t8lb7WjIaU5I6Dtzoyk9Vbs3zGAHuy65MJFaN50zwG1PP5Xlt7YbmnBtB3S5RaHg9f1QxgaxJDL7KLXNjVC7oGhJAvKmAAzxl/1iJOZwZggk8Yl/VsIYPCH/sYgInKxqc1cImzNv3D/D18yNlSA2A8a4CIuwCg2ysJYuAwEQTEaRKHyaFn0T7vI09S1hEoZ63IFfN99913pwD0AIQpHZusIPxc5Rp5l+CkqfsjvSjTQzPOGHMAF/uVDI0jJEGTyWjgYEvpbXvnVGXbKz+dEkCPYzkZ1ullmpLN+/D5Eq+N3u6+OOmTvWxPzVnC3b1Xe8EZkYBM+zQONvpl9F60I48jT/FLggsFHsZJb669W+kx265rBNCtYQUSEshiPdO6ZpOuFNB3PHttzVKrJX3TQz0tcFL2lGzJupnpvWvugV5B8wAB/oZmcR6b2SoJ+ouOHH1mDJrXKkljALbqNLGXyOaA5GiWPuzmVI2is/se98BuZ8+nP2myleeUC54/DnwyqwYVzvk9h35WMpSd9/g8IB5+nLOE+/j+KiBAB63VVyLHzF6XMv1olzPWeZtgcrO1ZAOy//hG0rbCfqp8NZVO15KBXoG6lOfPHplKiyVfV/kPDyTLEh/OCaCnsmSqGsWmSqWKJZ9xymfj7awLXdOeiB/SebEUgE521oznAMpZhwRX+3sF+MmHVPRgf2a/JetYkFLaEcY3UNvmrQVAJ59zTji3Ur3PzzW4TaCVc8IgY+jjntkz1uSDKWvtNakAhC+dC0nwcU7VRBvyK5WBnFWp5uce6tUA+mbK823Ed0f/zR5jv4VXK59Gr9u2jrVygHVK1ScAenrVm9ln2bP0nuyVqUk84++vrQbSfz3nZPzIZjySChDBJZyP46SqBtCn7tR+XVOgKdAU2EyBBtBHdHGwBrimNFKokrHnEOPMVt5QBHt1DFASpzpOpzBjsm8puO4jij9FC7ARENXhmLLjFTg9FyC6RgB9Cr2Xfs3YQKLspN8SB0t6zjJcoiyZK0iG3xIFy1ng94Bcx/LfufhlF91rhok9yYGY4feUtaUAJzIX+FZ7wx8STDC+p9qv0lplLzL4Y3xRagOgmxmVMRwp7UsC6JFXZo56jjDKdSobxIFUHbcVTB9nR1VwPUZkgjji7EyWY80Y2ubwrPR0jw2g3y5tajmwyn95Z81uiwG/61PzeZxowPMMxnuMSg4BpU0NwG01+qrz4/a73/yK6jzmKEiPOfeQ58FPNYOh7t+Utk8VgyeffHLot2Z2r3E0OJtTYs9ZvbZrV497ciPP7zlSapZcO9VFx0jVHRkZqYRjvmsA+pI0pyslOxHNlT3M8L/I7WT1ONc4SJI9mcoQCXSaY48e8rynBNBrxlA965yvrrEOPqdOPoU2tZS1e0p1GDKOLMpI9SpOtnF2yJTvGb+GTElWPl5KAAwdM+etmQzOeU/WkJnps5msTTNH35SAkGsE0K1hAiNDu/Adum/Tl2p1nxqYWINgx3pUyhI7vxKklgovvjNDaf41A+jOCYF5gH48F8Aa31d5JTAvfCb4Z86An1ppx15IFZWAdKlgZX0D+OD/qrcfUr1r136tgQXkVez66GOnlk/jexVQED0MryW7Hx0ee+yxe2NXgOYh8sp7QgMgR/q7mtN3mH3lnhJ4yR7O/rFvrGECy1KJL9UAj+07fS0A+qFrc6r3SVAh2wzBms4uPMlOmRNAxzvJdCebyKUEDjvDzn3ZCzVgil8h+9K5shSAPn7ulA5nYyUIkD+hthFK4gmZkDYcqf5AptfWI9vk21oAdHTOOeHcckbw+bJ1EphqVjo9LfoEX6Ui1ByVKhNIix/pjPaEezCjcSr4JeCLDQCkrVcD6Nt9DtV/kjMntkKtwrjJfhh/ag2QxTcB0MmuBDfQcZJox2YTTDLFNzZVBvGDZJ86p9JqyIw3E+jBN1z9fPXzG0CfSu1+XVOgKdAU2EyBBtBHdElEZjKWKbEOShkd/pfIdQrMkj28K9hAsQooRqmtil2yXCl0tbTuuQDRBtC3K3Lph8eYs55xMnHSxUlgrWtZJOuaElj4LQ4Dc/gPP0wtq7xNEJ6LX3YJ5pqJ6/4EsjAUzLWkWC1nX6OD0WifrPNt91KdXgycZCQBqeNgdT/JnDXXbMAlAfTIq2QaJDMvAQbjMqIxbuPsTcTtptLu/lb7nCcgoEZmj8Gb2xyCDaBPU0UqgD7OWqq9z2p53l2fnM9jrIucTsk4hlgyCwAqDD/OSMZ6giSSBT7tzre/qj5TLYWWUp3eiccS3W+ucq0B9GNXYNr7G0CfRqdjX4Wf0zfYuQKAkn1utldS0ShZKIBOI6Cn2d6cAnQee6+73n9KAL2WfE1VBEFteLaCcdUxdtuZNCdtaon52pPZ3wUl0Q3MqSBA3lrfY6+a0cRGSKsMoEF0y2Tpp0ULkCxZOBzftdUKx3Bt5bLt/q4RQPdMlWbZo+mVuynTPKXG6/9Cv3Eln6pHVUA9VSx8hv1/KQC6e6WTp5e2ljP0vGQtJijPzH4OnwFfKr2O3QNVT6fnpAwu2QDgj+1AZ0/gAv5/y1vecvPQQw8Ns2D0qTrVlPsFhKSyCHuv6nI1UPWUMqreNz2MHUOupkKF/6PDO97xjgHENC8BoPse9OAzqFWWakUt95Qer2yd2C/2TXqjs/8AeGltkuDl0HfKOo1f0wD6IVTb/z2nAtD5VBKsaE7bl9g/+9/5vO/A2/XMYaMB5WS2+t+pAPS0cEj7sATn8yvUfujxS5GjZEV8UWT6lKCotQDoaSXhjBCwkzY49Cc6kSAdg56W4C+/Vx/IsZyArqkOgQcSQGRmA9APBVnWNhV+rlcD6JtXoZ631f/g1fWcrz6VXetZA0zo1vglVdpgAslCry01Uxl2rjO+tvhzP2k5S7/Am6nwE7/wpoqqDaAfu2v7/U2BpsBdp0AD6CMOcMgms9XMwEw2gv9FmaEw1n6/c2f/1MM+GWscOIxNSmucqxS5TRlI5wJEG0DfLlICjDOIrCWjhMIcY45RYa1rac7qbLPmqThAKQsf+Pux/HcuftklgKtDDG0C/AH/gA9RgmuULkcK2oROx9IlTp7MyTCLU5WDx8/uJ1HYZvsyDtTqIJq7B/pYXlUHPsOsRr6OHb/VQT7+eZzhXMsgVtA94E3W4rYDtQH02yj00v9rtHQMwTGdpxp+4d+0KOGk5DjFI/lscoRDOWWhc64EHJh+59tfWTPh09OLzMtz4adaGrvu3wbQ51iB2z+jAfTbaTTHK+zFtJNxhnAmA3rMzo8aIJeMSXszwEGAgjkBn0Oe65QAejIm00olpco5PGtfzurEnctxNYU21jRl/iu4TO4lQ8XMIZtqQukxPuXzt72mBhtyqjlnE0yXCiPJtKvVPtL2p7YyihN8StbMNQLozsRKs4AK9Zyqey4VYMYO2fFrxhnqtRx1+DXvSeWxtWeg5zz/0Ic+NFSDMejpsaHtydraSFAc/iK7anuWufZodJm0jEmWKYDfPcoYE3CT1+F7IPHDDz9888gjjwz3Ns5KO2ZfCoZK1SyASNXjEjyRYJVjvufQ99ZS6uRW1oH9hCYZtT3cod+17X01o67eD/0wfOQ1aFcDf5MFGrs4PWhjD2cdD7nfBtAPodr+7zkVgE6eBqQ046tU+vO/c18B+CPvBd4ARQ33eioA3X0EKE9VG/RyHtbWgmlLEp2rJvLkPNzle1kLgF57zae3tISpcaXPAOlmsrBWmDmWd1JpMa0q+JwT7MH/l2Cv+LXIuXGllAbQN6/CGDSv/ryxfjtFB0kSlL2R0vtsEuuVdkhma5T1ii/wWD7J+6PrR35Fzzf7ziTY1XNw/GwNoM+1Gv05TYGmwF2lQAPoG1a+Rq3Vvj9eGkCzZhxMOXiPYbAAiQFWx2BXwIf6HecCRBtA373SUeiqMTKOkqzA2TjbdJxZFWPlGP7y3nPxy5T7Ro8x8Od9AfgYGFEaKa7ZH3OA5+P7q8ENtVKAv9eo5KqcM0CXKuEeg2AXD42fYSyvtsmvba+b+v5Na9sA+hSOX+41CbhIsI5vqsERyfCpoPkS51s908ZPu80B0wD6cnxRP7kB9NPQucpu+1HmpqEUHwAj1WY4ZAKa+/s4y/V0d7v5m04JoAPOUz0DnVKqXKnkBJWaa+nCJfSAXTTfdBa7n5RtN2vTIFPEbG3nuKqzMKWYo69U4K7aC1XWVr1pqsy/RgB9my5V9fLbdKr6/0rLTT9vCoIbAyprLOFe+e3ZZ5+9+fVf//Vh2J/RIwSHAGHf/va3D3OCM44BN6fslapf2ANKy//mb/7mMMjYBL7Sc/T6fte73jXM7rcGM0z5rl2vqXTxvaGZNY+8SruEY7/rkPdXeyY2lbWxTm9961uHrHzzkgB63W/1fgJsbpNdmwJUqj08VYZts1PSB1qGoeoKBsBX9ZBUatKSQ89ZQ+B0X/tR4FQAursan4WbwLX97n6+V5P3tW2IFlsvvPDCMPhmTgWgV510TLP8r+oP24LGbqPMWgD0GngIBKVfGtai9rQmo6ttXGlw27NO+X+VgdWv5L1VR6tBePVzG0CfQuXjX1PPIv6ItE3yc21vuDQ+UGVX9SXbj0lw2RUA2wD68bzQn9AUaArcbQo0gH7L+scQr4bvXKDlkqx3LkC0AfQlV3W5zz4Xv0x9IkpiIi1TijSOLoorB0+yqaZ+5rGvGztao7COHfZLA+jHPscp398A+impvfm7qoFeg7HGmXTnv9P/fQcNoJ9mRRpAPw2d67cI1JRFnXJ8HHbJaABmpI0L0GVt1ykBdFmcMlxT4lSmlr6VelYKOJChb44ugG7A63NfnK9K7mekWo17XRKcWvq5rxFAX5pmUz7/kgB0zxOg+L3vfe8AoAcgFxwis7tmeM8JUO+iZXUsC0B46qmnbp5++ukhQCmlWO1LwHn6fQPQA1IcA8DmvgD273nPe24ef/zxAbjPs8s6rxWr5mg1NYWvdr2mBtCQn0ru//Iv//Iwr/HcOfZ5d72/M9CXpO5Ln31KAP00T3TYt5D3qoIBbs0qVzz//PPDEOxzSgD9sCfY711rAdCrD4cPLK0y+ZpqK7FkEe8CJfejwPZX7wrs2BRs55MaQJ+L+tM/h36RBDv7NwEW5jl0h+l3sv8rG0Dfn2b9jqZAU6ApUCnQAPot/FAVLC+tEZdrZqVzAaINoK+ZK7bf27n4ZSq17MOUYMNjrjjpKKwcUoD0UzvLq3zYJhsaQH9plRtAn8rxy71uHLE8ziLIObfcHRz2yQ2gH0a3fd/VAPq+FDv+9Rww6RssE8Z5BsQwklHtb6c+36Y82RoAdGWZ01ecs1krCuAdQIxecO4LcOZeVMoxu7eUHLaul3o1gL7Myl0CgO7J4+x/7rnnbp544olhJNOankF+1VLgeD+VmuyJpa5UrYqDW0HuvM8AACAASURBVOl2ALpRS8yTDcBzGejmuUu4VwBdYEGy1FQSedWrXjW0dTCvQUZF72NXWaMf+ZEfuTfWeO4sxTs+twH0Jan70mc3gP5VWjSA/kf3KjCRwal88frXv37Ql/zNXNurCIR63/veNwwBUoITkzUu8Oe1r33tMH7wB39wJzPHh6Mst+QMbT/4bMho32tORvGpgNF9q900gH4aeVW/JTpG/CnJ/F5Sr5nrKRtAn4uS/TlNgabAXaVAA+gTVn6szJxKiZpwa1tfci5AtAH0Y1btfO89F7/s88Tj0lbbSvjt85lzvLbKh02yoQH0l6jcAPocHHfcZ4wj3LeVmD3uW+Z/dwPo89N00yc2gH4aOo+dMemvl160AsNqtubSZY8Pfeo1AOjuoWZMcprqV5ls9EOfba73kbEBDlNePvOpS8zP9Uw+pwH0Oan50mddCoCeO1Zq+Mknn7z5jd/4jQEISe9qwSEA9Le97W3DrKqGgCCA8ZJZ12lVk76y+p8Dz/Vo1+M25ZwB/MDzd77zncOcFlBzZRpWAF2bCdUmDAE+v/IrvzIMIJFKGWu5kome3rvnLDF/Lpo0gH4ayjeA/lU6N4B+PgAd/VNpdFdG8Zr9vg2gn0Zejb9lSgLNee5s97c2gL7GVel7ago0BS6JAg2gX9Jq7XGv5wJEdwHonBMPPvjgMF7zmtfc6+uZsnl7PN4iL+WsHvex9kVrVpznIsS5+GWu+1/z5zSA/tLqXBKAznH4ute97ub+++8fSlkCZJQINtYQZZxMoQAxl1Id5dC9ehcB9JRQ/Zmf+ZlDybb3+wDoH//4x29+7/d+7+bFF18cymNn3HfffQMYYsicS4bGHGWolU/0nYbS3ACHjJ/7uZ+7ecMb3nDzwAMPDL2kk83r+9dwAYNqZuW2UotruNe572ENAPpnP/vZAYgiq82yJ1/+8pff/MAP/MBFl0ife63m/rwG0Oem6EuAikoUGWvsgV6f/Hd+53dunnnmmWEA0NNuCVDN3iO3zXSonBmA9AQIjft27pKfNWC1tlhLP9uAIEofs2vMegorhwzoJysA+MB9gL7+7DnTZBvOBZ6jTwXQnaF5doE9sizf/OY3DzMgv6/1UKAB9NOsRQPoL8n7LuH+x8PZceoM9NNw+rLfskYAXbUlwxnLbqSXs+FUCVjDlYBkc4KVzZcc0DqVrg2gT6VUv64p0BRoCmymQAPoV8oZ5wJEdwHoHCYUKYNDnLPC4Hxfg9Li/qL0JRNhrVlfc7Ptufhl7udY4+c1gP7SqlwSgM6Y+sVf/MWbX/iFX7gBYEY2mNcir1KmOGXm4pBe4z449p7uGoCuvGuyak8NoAOxgegB0PWeBgCcC0BXllswgfFjP/Zj98pfrwV4SIlJsoEeUZ0zx/L92t/fAPraV2i5+2sAfRnaXloG+ic+8YkBpAakK61LJhiA9J/92Z8d9CezoBYguiEIKm0qBCvWHqLk56aAwJrx5WdgOVqZZb2zYwKa6yf8xS9+cegr7J44jd2n/+celP1NJrg558lcQdMNoC+zP5b+1AbQl6bwVz+/AfQG0Mll8hl43gD6YftubQD6Bz/4wXsJUmwj/t5f+qVfGuy3l73sZYc95Izvol8IoMtw7qc6zCW3VJpKogbQp1KqX9cUaAo0BRpAv1M8cC5AdBeAzkEia40zRb9KSkvKxK0BkKLocagYlLyaHXHtzHMufrl2unq+BtAvE0B317JdjVe84hX3QLv0yTw37wLNZVgqVyyjKVmw5rkcwOd+xvr9dxFAD2h8DgC9ZqCfG0B3JqdfLBCGsyP6wxp41P5zj/aioJZafn0N97fkPTSAviR11/3ZDaAvsz6XBqCrFPKpT33q3gCI+P0v//IvB9A8Q/ZZBhsrGWrA9PQH58BORnqA9Erl9Bw1A80zZJonYx9w/ld/9Vf3xuc+97mbDJVC2J+GwKyf//mfvzfcw5y6UwPoy+yPpT+1AfSlKfzVz28A/at06BLuDaAfs+PWCKAHkDa/8pWvHOw3Q/uSc1/0igTvmWXJp7rgmtqpLEWnBtCXomx/blOgKXBXKNAZ6Fe60ucCRHcB6DIGfvRHf3TIIONojsPEvAYAnWL3Uz/1U4OSBzBLRgRnzpxOlTWy3Ln4ZY20mPueGkB/iaKXlIEuq4mzFzAGqA5gZ16DvOJ8Bu5zApOrHM8pTXqN8uouAOiCIqylEtTOItUPVEHw86muL3zhC0PmucHQ/ou/+It741wZ6M7m0MXPsrzTS/dUdNn1Pe7NGhmyG2swyxrub8l7WAuA/trXvnZouWEmtwF0xhztBeamH50yQRY5Sy5RZgdAp/cDTfXBfv/733/z27/928N+zSDHEgxkTZI1LEP58ccfv3nPe94zzPa0sxbgKtg22cFk4F26AqDTl4DCH/nIR25kdT377LNDBnWc0QkqQiujZk+R41phkOMyrz/zmc/cG7LBlA43vA+AbTh/Drm0/QBYA8xlEXLoq2ACRK/AuH3JtjIS+IcfOK+tPee1ue6NqmuxIdEm5drxH94z4yXPrBSy+6mtR77yla/cex1nOX40ZMblfszA9TmvMYCeqmue941vfOO9sZZKKvXZU0UlPdFrmf05abTGz2oA/TSr0gD6V+l8FwH0T37yk4N9YXZmfPrTn76Xgf7QQw/dGM5/AakZbHKy3qBvvO997xuGFifs9NjrdA16oOGcufZrbQA6PSVnufPcGrBpDWt57svZVvnK/SV5ai1twZakUQPoS1K3P7sp0BS4CxRoAP1KV/lcgOguAB0AktJ5nBjpGTq30+LQJeW4UzLXUG6w9jW9ROfmPnQ4F7/sc4+X+toG0F9auUsC0MkyYJ0BrK6O4DXIA45nwILBCR5Q0byG+5t7v94FAN1ZyLnunHQeCTYz/HyqCxABNJd1DhQBSGRwSJ2jBzoQNHQBQqATsMgZvYZLhYCUKOSISWnAteg2S9JoDQA64C7BRGYyO6Agub22S8UCTjsjFU0usV2Q7N8AmH/yJ39y89xzzw0DMJLnS/UIYCW92j5uAH03RwKI6Upf/vKXh1k1ECC6wAS6uuxpWV3JpM58LgAdyJ9y6fYiUAR4DrQP4IFPyG77kj5ljhPbHqglVWv1r7Eug3cy6AQZ6JLe6+YvfelL9zLSU7KVLLD3EoBAVvg9Y+7zpALo9kd0SM9bS9uvrWwseqW9mrO3rhn98tqvBtBPs8INoN9NAJ3eUAO6BDuxNwzy5v777x8GIDxBR+YG0DfvyzUC6M602Glry/CmX9BD498RPCcRgR7lXq/9agD92le4n68p0BRYmgINoC9N4TN9/rkA0V0AuntKWR/RiXGSbCrTdw6yiY588MEHh6wAmXbVoXONgFSl8bn45RzrfOrvbAD9MgF0WUsp81WzotZSIh0w8frXv36I0udoqP1E15AhP/c+uwsAOuAk/dg42QENximj9p3hKYXLkaw0bvrKyvA9B4Buz4UuKfEb/WFuPjvk8+y/Bx54YBicMcmOXxswcsiz3faeNQDoHLApwcgphleS0To3KHYbPab8X8ATnhF0AWiu1Y6mvH8tryGTA5ACTvXANoCnqQBgBvamHQp51gD67QA6/QOAbgZIA5sM8pmtItsuVTn87ucasHPKDHT3lHNCsFUAEYFY7sP4/Oc/P6x7LjxfK4lEntfs82Q9V2pVAH0MpieYA0/WUu+c4rXvebLO0S1AsXluvakC6LIs84zOhYD29sfaZJT7rIEFyR7EY6fURc4l5xpAPw3lG0C/mwA6vcHZQGcw0yE/+9nPDoNvsAaG11LbDaBfDoBeg+Csaey3NQQVu7eqn9LHtXIR5ElPuParAfRrX+F+vqZAU2BpCjSAvjSFz/T55wJEdwHosgJSDs68NlBaBOKjjz5688gjjwwgei0xv7Z7nZutzsUvcz/HGj+vAfTLBNCBiFVeeYo1yQGgxFvf+tZhvOENbxiCk+IMntsRvIZ9dRcAdHI4AWXm2gv2VGtQy+QGhPA3PwvWOAeAznEWuqxRdwCcP/zww8OQ3Rjwdo3Zz3Pz0RoAdNlM46zV8MmaZHZoj1/omYay/8nWWYNzcR/+SPavjDJls5UMNwCoye4xB+xVTUNgUAPotwPoCVoyy14GwCpbCxxOmXul7v2cUYHYUwLoOR/MAH+8ADAHiLhv+9MsSx04aXiO8R7NXq17eazLhHfMvs+V2Rnl52RQ4zUjGWZsvLQQE7jCiZ7KD0voTBVAF1RSz9NdWfb77MElXksOoRlamWXLp1c8YP3arwbQT7PCDaDfTQCdPu+MyEjrDTOdmU4k4I78SSlwcw3Y6xLuL+3RtWWgP/PMM//LV1Jt2tNIlt3f4nxLyXazQFZJU695zWtOWu3tXLRoAP1clO/vbQo0Ba6FAg2gX8tKjp4DkC0T5GMf+9jNRz/60ZvPfe5zg/NCWTsGcPrfKZNUnXfHOhs50vQy4jAxc65GSeZYWfPFyYceQAIKVcoPmY+ly5qf270BeVMi0oxf/u7v/m4YnHRvf/vbhwGoq6WZrp0uc6xbMjrtPU7FD3/4w0PPLkNpREaizA4GI0eVwdF3jVdKa6IF+RA6yLCKs84sIjglLpeMCGaQ/+mf/um9fpki4pWtJrfc65ovDmAGn6GfJwdDnA1LOIPPTQtrRU4BFJxljHR9Yc2eO6CCfSS7UysOpbXXdtVAAM/x/PPP37zwwgvD7PnWfCXTWqUW5e5qRZlj75tMSFlHe9IZlIFma77sP7qDDH2ynBMwFWzWfN9z3Js1omcaHOLOuGSd2oPRNZ1px/auJ5eV+QTQAhWdIYa/XdKFT/T4fPOb3zzso7W1JJhKy4CZ9qeAs2Qe0/kDXpqd4ewOgCVZncxhZ6ye6Yb+6Smx7bXkOKemQRe4SxcQmN6YjGp7DO/TTdBaRnWGAIX8DJTNRXdPKXXgbe0JDgxNxQx0tkYyi8nzY69awcT5RqfKqAC6s26cTZ7e5ruCX9Amw+sSZFYBafvJ84QH0x9XJjV7JsEd9O8lbRj67VNPPTUM8qpmxR9L5yXfj36pcmAWFEYnN1T6uPaLXCLPYqew2QzAQ+w1M/1S1uJdyVyce90/8YlP3PNROcdTqUJwDb3BGWm2X6M7rK1awxw0IQfJxgyAKD+Mwd5JxQy6Ap6zD82XGqDpedNiwyxgxZ4zkz3pSU1fqJUgAe98jPiDrSBA6emnn75BrxpMZj/y4Rk+49qvF198cWjvYthHaaeCXgKeBdnz3znv4r+rusKh9Ml5Zj2d8exYw3qs+SJDUpGGrsk2uUvnm+ATbYHYa/hFoCP9ko/+TW9605BAZqBREjPuQjW1NfNs31tToCmwLgo0gL6u9ZjtbiiYjBMGn5kzJZH/jJE4ezl+KawpIXmsM4HCFiPIzAhNXzqOlTVfnFDpKwhMTylBiuaxdFnzc7s3a0Pp/fjHPz7M1o5hk4CLKFR64Nbe9ddOlznWzV6Mgai8JfqG1hx8iYTlkKmR13N899o+Iz090YNDN7SgxHPUxdHJoOHYRY8le1Ix/KxJgkXC8+TW2sFMxnCyhNJ3OUDMNe5LZ4s1IausE+d0HJtAmYA0aJJybHhobVd9DvsA8Bi5u/YzktMuwQnOyBq0cSydOQoDvtqT1alWS/8e+z1LvB8t6A54j34Vfeoanb1j+tEVOPBkHgPsyNI48OxDbSYMtElVn0OdMb4rpT45fFIGFGB7SRdAOMFP0TXDM5f0HNWBmsAma0/nr8ESKqMEzHRG2c/ey2EnCErwkBlf2D9AOvoQ/mGjrFGOL7lOAGLnBLDcHNuNXoJ2tawtB2d+r4FzNSAJeAt8Nzi6AaLhP/syfWZ9zrFXDXRT1j06ldl6ZzjLU/7f7H3AEXMFmpNdnvuq2Wz2TA3oTeAS3qsVedIKhS6ZQIHQ7Njn3fV+cjFAGHmVDPnxMy15D4d8NpsXIJUytwluxSv0zmu/xnZKEhHYKbFRzOSSvWSQW33tRwFVKdKagj0YO4wcEKyfYf9Gd7hGnYpMT9skcpLPLjYBOVlbKOC52MeH6lH7rdL8ryYH6QsZsevMZA8ZY9AZanubnInOCEGTsQHRK/afmd8gQQZ3IeBHgBxA1LCPwkvoJdjZPjKjZ3wEcwTZ18oz9L4kTtHL13zhseg8aOKcc94Z/n7tF30QNmDgF3Y3G8p+DDZgpi8lSP7SqmNd+xr28zUFmgLnpUAD6Oel/2LfTsF0SMrkMihUnBmcFxwIiZqmiM8JFFOoogwDAxhCcYqs3QnOQItSRWlIFsQciuZiCz3TB3NgcYAzRAwARiKCGSAypgy9qRJwcRcy8+cgL/7nkDEYGVFczfgtTiqO9DiqOGeu8SKD8BVacOaG3xjDySA2y+JM1P2SDrtkelVHbmQW43PNF+dJSrZzBqcU6RyR5Wt87vS/c67goQRfmMnuZJXZRxyanCh4aG2XczD85jwWDW5wguC9NV/oGYexyP05e31b32RdRncIqLJ2wMH+i+6AF9dWsnBJnnKmhYc50OK8M9uDstCNBPmgz6HOGJ/JyU4/MZLp7h4u6ar7iMO36uCX9By1hHayw8iwtFyofa1rkG4yjTns0jfdjC8CduIX/EPe0Ivu2hWw1Rzakodojq7hmW32mzOSXsWZbXCQpqKHYJ8EJ6BzQHgBUcdeWdtanSA6Fbke+zDgSXqnVxAlgQOeO3TIfdXgpARpmAOI12dJgFdkTs2+C92Ofd5d74+jWmAReVWz55f83mM/G39xntuL5mR33hWAIXaKPcROEQhhABtq+wRyXFawgVZ97UcBvqlUyUDnBNvY/6k+ItAHyBUA/RrtGzIuQVJ4TmBBEmDITDwnK9uorRUO1aP2W6X5X502UeMKJH7nd0uSBhld26g5DwKiC6QUfAE0FthSq7LQF5IMcxf2pXPGPjLsI/4VfISedR+xUdAUfefwa1b9j00bPxf5ueZrzGPRE8zXGKAzXgv6YKp34ZfYU2SNqg38vALl+d7oVehyqbJmzXzY99YUaApcLgUaQL/ctdt555TMWgKVQsNBYXAwUDANzpP0Wp3LMKmOnzgM3OzaneBR1ANEuedrzOTcxDgcXJTwDMYccAff1IAL0c81Iviu0OcYMVFLNjMwaslwimkMP4BUDOUly5Yf8yzHvpf8icNU1GsCfMgqgRrJPuOo4yxAj6UjgmtWUHVwXpK8qn2hr3VPcgbEEV+BZ+Adxzg5ZdhHKbOJf9Z2eY70DrYfkhWY8rxru996P/alAAUZMRxTc5aezt7btB/XTBP3Fp0hOsRd0h0qUCfL0hlnf5oFQgUEdaYFwDrUSeVzU9EoAX5A9bW3Bxrzr6A5+4j+zUkVHXwOp+ba90rNWiL/AqAIKMQXyVbHL+QMHlqjHF87nelZtc9sqkIIQKFbBfhzXqb1y1IlgaNLJSDKOc5ZG13QnOApPJHzkR2bwOt8RgVXKoDuGWo2fgA3c9WPTrlu9NpUyWBTXYIdnPMsAWHmAOkppX1KGp7ju2Kn4Et2SlrLAO2qnZJS0+Q4kLev/ShQW7KgcwA4+z4llVU9sq+z7+fyU+13p8u+OtVYkuRCZsQ2JivxXEpOxy52Jh6qRy37NMt9eoKyzM6xtItkO9WWMewUexKtlvYfLPe00z/ZPkqLFmAoPjLwlX0kCNE+CkCctifTv2H3K6vtluoxc332Up9T28TUII1r9Z9UOtIL01YnlWLpJ4IgUgUzrX0SJH/XZM1SfNef2xRoClwHBRpAv451/D9PQcF0IHIu5mAM+MChQBmnlAPvKnA8Bzk2gVBrB6Pi8B4rVXPQ4xI+I6X3U35fdghlilNLBGLK1nH81p6Dl/Bs577HmnGKnmiciE+AQkokMQCTfXWtzpj0L0u0cjIIyajqsEsJN/SgwC95jbOCatDPkt977GdvklXXbPwlEy+Z6DVAjExKpDQQPYEYa8w+qBl69kP6Hsq+WXvVA/symf7oPXfm7LXoDtEnjt3jl/B+YENtgVGrCOCVZOzZl7VP8SHPlgzWBIMmi3XtrQ/Gz2ofJXCOU7MGYBxCl0t6T93jgNL0XzSjQ0BROhAbxViyCs0l0W6fe03roGQ21vLpzkW6PPDcvqxtmfb5jn1em6zDgOJVF6yVyvxcMxOdl/Ua9zrPvdOla4uINVTKQvvIxrQEugRb2D5Ey+xFZ31K4t+FTLTKmwK1gLsGf8qmwAKyfGk7ZZ+9dimvpfOmogw6pwqF/R+g2IwXo2teY5BZrYRGlwlN2MfkpbMwgWXxETgTrzGYYBfv1pYxzrPsSzZUgsDMaBM63YV9aR/FpyQIJRXO0KvuI2dk/Hdz+wpqYOQlnHF5/rvo86WXxO9A7saOImtSyt5s70S/uka5eynnZN9nU6ApsD4KNIC+vjWZ5Y4oMLUscUrhMUwoUOPepXNG6Ffl6RIUqUrwqlTNshAX8iEUbcZrVaTi6EpWEAMupaLn5JcLIdHBt1kdh+l/HACAUjru4Zg+jgd/4YrfWB2jnFT4Lb0wk81qrtlDp4h8raXIVky+/3Nrd0lexUAPAJ0oezyEDqmMEcevM26pjLpjeGQcrV/L2q79vKxO9bTwSLnyY2iS917qPnT/d2kv1rXOmRbgPHqDOb2IgS/OuZrpcQi/pHpDSnnWPtGHfN653lP3UcqUVh46132d6nuzz61nsu7MkeNsFPyydGb0qZ73HN9TAzfHADX+S8lzdD5VBYRanWxcvjfnekCSnPfjs6G2x6hta2oltYAE5w5MSRAyHbcGx639nK/7MHrVnL1zz7Ef9vnOypvWMHaxn8f2Wmfo7UPZ//3aGhCX1h/2if2RgA1zBf3mBv4Ov/v53hkfQTKs0SW2MXlYeS78lsoa893F+j+pBt/Ff4BO6FVbe5zaf3Buyo33UeRX9lH2Us7OJfx3bbudmwumf3/0ktoqLe2BaiucBCvOaeNPv8t+ZVOgKdAUWC8FGkBf79r0nTUFmgJNgaZAU6Ap0BRoCjQFmgJNgaZAU6Ap0BRoCjQFmgJNgaZAU6Ap0BRoCjQFmgJNgabACSnQAPoJid1f1RRoCjQFmgJNgaZAU6Ap0BRoCjQFmgJNgaZAU6Ap0BRoCjQFmgJNgaZAU6Ap0BRoCjQFmgLrpUAD6Otdm76zpkBToCnQFGgKNAWaAk2BpkBToCnQFGgKNAWaAk2BpkBToCnQFGgKNAWaAk2BpkBToCnQFDghBRpAPyGx+6uaAk2BpkBToCnQFGgKNAWaAk2BpkBToCnQFGgKNAWaAk2BpkBToCnQFGgKNAWaAk2BpkBTYL0UaAB9vWvTd9YUaAo0BZoCTYGmQFOgKdAUaAo0BZoCTYGmQFOgKdAUaAo0BZoCTYGmQFOgKdAUaAo0BZoCJ6RAA+gnJHZ/VVOgKdAUaAo0BZoCTYGmQFOgKdAUaAo0BZoCTYGmQFOgKdAUaAo0BZoCTYGmQFOgKdAUaAqslwINoK93bfrOmgJNgaZAU6Ap0BRoCjQFmgJNgaZAU6Ap0BRoCjQFmgJNgaZAU6Ap0BRoCjQFmgJNgaZAU+CEFGgA/YTE7q9qCjQFmgJNgaZAU6Ap0BRoCjQFmgJNgaZAU6Ap0BRoCjQFmgJNgaZAU6Ap0BRoCjQFmgJNgfVSoAH09a5N31lToCnQFGgKNAWaAk2BpkBToCnQFGgKNAWaAk2BpkBToCnQFGgKNAWaAk2BpkBToCnQFGgKnJACDaCfkNj9VU2BpkBToCnQFGgKNAWaAk2BpkBToCnQFGgKNAWaAk2BpkBToCnQFGgKNAWaAk2BpkBToCmwXgo0gL7etek7awo0BZoCTYGmQFOgKdAUaAo0BZoCTYGmQFOgKdAUaAo0BZoCTYGmQFOgKdAUaAo0BZoCTYETUqAB9BMSu7+qKdAUaAo0BZoCTYGmQFOgKdAUaAo0BZoCTYGmQFOgKdAUaAo0BZoCTYGmQFOgKdAUaAo0BdZLgQbQ17s2fWdNgaZAU6Ap0BRoCjQFmgJNgaZAU6Ap0BRoCjQFmgJNgaZAU6Ap0BRoCjQFmgJNgaZAU6ApcEIKNIB+QmL3VzUFmgJNgaZAU6Ap0BRoCjQFmgJNgaZAU6Ap0BRoCjQFmgJNgaZAU6Ap0BRoCjQFmgJNgabAeinQAPp612bvO/vv//7vm//8z/8cxn/913/d/M///M+98bVf+7U3X//1Xz+M//f//t/w2V/zNV+z93dc+hvQJPSpdEI79ECfr/u6rxsGOvnbXaTTpa/zXPcffqn7Cq8Y+CN7Cr/gk/DMXN+/9s9BHxf6/Pu///vNf/zHf9yjTeiR/RQarf2Z1nR/4T90rTzoZ7z2Dd/wDTff+I3feE+uh+Zreoa+l2UpkHM+cglvhF/wg7Mfr5jtQbPRV1OgKbAcBejg//Zv/zaci4Z9ao+aye1v+qZvGmR3n4vLrcFd++R6FjgH8J/hPMgZEFsQD9Jf+yy4a1zSz3tqCjgLor9HT8tejc/BHH/DmnwO9dzK+WWODyk2b51PTd9r+77o8NHjwzOek9zOuHYfFd6L/mSOXzP+l+hQ6JE9s6a9c2182c/TFGgKNAWaAk2BpsDNTQPoV8QFlO5/+Zd/ufnXf/3XwWlC2YzizVH3Ld/yLcOgbMb4uWvKJoUcjUKnCkxxJIVG3/zN3/y/gIcrYpN+lD0oYP+EX8yMuBi3HN/f+q3fOgx8Ux2Ue3zFxb404Ln5n//5n2/+6Z/+6eYrX/nKQJ8AdWZ7KeOuyZtjFzf8h75GZLuZvPqO7/iOYXz7t3/7PWDU35vOx1L+ct6PR6qDFp+QVeYaOEcH4HAyogNczlP2nTYFLosCdPB/+Id/uPnHf/zH4Vy0RzPI6+/+7u8ehrMx+vhlPWHf7dookLMAn5H/+M/AfxV4obN+27d926A39FmwtlXs+7k2CjgL6OxGgMCAgeR//A4JdlxT4H49t2rygTVKMGbm2H1tfxzHwfR3MptNjXcSfMHWJrNj811723RgmgAAIABJREFUoofz7Mtf/vKgQ5njf0EP59Z3fdd3DQM9smeSIHTcCvS7mwJNgaZAU6Ap0BRoCmymQAPoV8QZlMsomhTvauxwllA0v/M7v3NwoF975Oq2ZaWQh0YU8hi0aMcYqQp5MmcbkLqiTbLno+CXOMHxTQBMRq2MgTjB7au7lmldK1yg0Re/+MWbL33pS4PBjzZx2MbYN7dxux8Dcl7FCR5HOMeKgcYve9nLhvG93/u996ohJJNlv2/qV18qBfCIQDAjoF14Bi8ENOekpQcYfu6rKdAUWI4CdPDPf/7zN3/zN39z83d/93f3Au/s0+///u+/+aEf+qGbH/7hHx4c4p09tdw63KVPDtCCx+irn/vc54ZBN0sQI9lPb6UzfN/3fd+9AI67RKd+1qbAKSmQ4GI+B+Bo9DU2FNsxIxUC1+JzqBXYcs+1okoqsGVOVYsG0I/jLrI79jRbLzTnj6A7ZKB3AvevkeZsmy984Qs3f/u3fzvM8b+gh/PsB3/wB4eBHuiQcRz1+91NgaZAU6Ap0BRoCjQFtlOgAfQr4g5GGiWT047DjpKZEpIcJdVhd1eVTQ6mKONmBm2yO2XoUcbRCSgVY7CWh7oidjnpozC+U+I7kfenuAGgdi1Vua+jGr9kT9lXiQq31wBT2VMvf/nL/1eGzyUZs5wkqVZhzjqZawZrLf/s77WcHyftX/7lX978xV/8xbCfqrPWXorB7zPu0lWDDOyBZAaTyzXgIqXYzbWkavgvPChAIYO8esUrXnHzyle+cgBi/J4xlf9qdknlgZRovJS1qufZOBvmUp7h0PvEI8luIpcAdvajGT8A6AxOWqCJ4ec1XLWcac2i9/Par3H2VX6fuvd2PV/NJB2XYiY3atnXOK9PWYq5rlU925MZlACqKuPuWvCUIJY//dM/vfmzP/uz4WyMPk72/9iP/djNT//0Tw/Dfjy2dG/K7IZvAnZYj3ELh9qiaO17rO9vPwokiAqvsW/+5E/+5OYzn/nMzWc/+9l754Cz4Ad+4AcGnSEBHPt9y3GvrpWLIv/Hc9Wb8vp8a800TMuaev6PQZQ55PFxT9zvXgMFxnzknk7FG3R2OryRQGy2AL4PCGhOS49kFp+bbuOKfexfPhPDvQvGSQU2gZmpyHbXzvq51wmf/PVf//UgtwHpqYJH72Lzxe7jg4hdfo00d57xKcS3kAAUPgbn2E/91E/d/ORP/uSgT1V9fO716M9rCjQFmgJNgaZAU6ApcM8W/Z9NVkXT5yIpwEjjLDH+/M//fCj/lPHjP/7jNz//8z8/DGBflM1rVLp3LR6FnEMzQ6DB3//93w+D8fczP/Mzw/iJn/iJe5l7wMBTGdoXyXgTbrpGVDMGq4NswtsPfgkjK1UFaln+qXyPX+IEN+MX+yz88rM/+7M3BiMumZ6Xxi8BaIBw1saz5Rk9S8qEJ3OV08SzVqfnpz71qZvf//3fv/m93/u9IWM675HpRPYAeY27Vi60AtToEmeAYAy8mYzg7/me79mYETZ2IAQYBY5aB/L8F37hFwYgppbKn8rfWfOUhw8QC+S5pKuWp0WHOPJSHvmSnmXfewWWJMMJj/3xH//xvYFHBM8ZAU1+5Ed+ZNAB1nBV8JXsyXPgxzVf9hcZiL8yZ//NESRUS746O8kLTlXrmxKeZKxAiFpZ6FQ0qy07crZz9Fo/Mp88M0fG2Y93TfZbrz/4gz8Yhj2ZQE3zz/3cz9289rWvvXnd6143ACjHVoSqPVN9vjM8FUsqj6Z0t3Pnrq3HqfbGOb+nyg0ADH3MYBNmT5rpYnRWAIR9eqqr9minGyXAO0GbOQ9q9bS8xz2yw9iuAY0SqFMrHkUX6JK+p1rVdX9PDdjInfpbLZO+tH3/V3/1V4MdaTjLnZkGfncW8DmYc07i51MGxG1bwVTAynnC/giw63/0ylSyECSdYOk5dKB1c9Wyd8d/Fz0ezcMv5OIv/dIv3fziL/7iMDvHE0A51eZb9s7n/XTnA9/CJz/5yWGmYyaAw7n1mte85ua+++4b9k49F5bez/M+ZX9aU6Ap0BRoCjQFmgKXRIHOQL+k1brlXoEqH//4x29+93d/9+YTn/jEPWCY8fPLv/zLN2984xtv3vSmNw3Rq7U8+RWR4NZHoZCjjcGxKcKXQWtwRN9///03v/IrvzLQq0ZXX6NxciuxZnwBIxB4aHDsJnt56fgdBr0scQPYkMy9qc4J/IJPwjOcB+EXn4dXwi/jfugzkm/Rj+K8ZJTKLrA2or05fMyeEfBmcJQwWtNzLOCwtfzt3/7tm2efffbmmWeeGTKf4lQB1DH2gbxmGRZ36eLwiHMY75DNBucI5xOnk1kEfYIM0DeX91ZAVOBP9hHnyetf//phvPrVrx6cb8kCmSqvrHsCiGprC0DYJV21jySeTUDCWjKtl6RlLdsOtPvYxz42jI9+9KNDIEsyDZ37Ai2AJn5ewyVgIz3byR4BSglqW8P9bbsH+ytBQgGyU4Z1Dhln/2U/OjvJgE9/+tOD85pMda6Zc7aZgdWnusgMct5auT8OX3LJ38iyH/3RHx1m8i1VD+5a2wBr9Vu/9Vs3H/nIRwa9PGesGXD+1re+9eZtb3vbEGCWTNpDHb8VOBX85rsN64Evw6s5l505d209TrU3zvk95CnZQaYC61544YVh0GHT7sUs6DN6md9PddWgSzxbg0qSZWlOyeL0i673V4PlxsFLNXAumehTdf1T0aC/57QUGAdrV5vz2MClqU/i/BZg/OKLLw7B+85Nshl/v+ENb7g36P6pIrUGEJr9wq+UViR0EECm4X/OeQGZzvpkRbNj2Nl9HU4B9GUn0hvIccCxIeCCH+/BBx8cfHnO9sjDa5RzzjN2TOwZfJgAf+fWQw89NAx+u7vWQu9w7up3NgWaAk2BpkBToClwDAUaQJ9IvaWBvim3cZtzDeD1/PPPD+N3fud3BgMtg8L92GOPDYMTPVGrcxtpNcMgZSXH5fg2leTz/LWMZQzbauDe9vxTaEghR5sMjl9gocG5yKFpMGqTPWWeCkhNuYdDX1NpW8tn+7nSa0y7Q79vzvfJgPnDP/zDAYgG8tTSvXN+z/izaqlUzvyUc59q4F8yv0ylq2dMWXDyIg4SM5pxiHDyA+LihAVQ1pLfv/mbv3nz+OOPDwOgAtwBunOwCDBIYMpdyAiudK9le+2Bp5566ubpp58eHAIBNjmgOLQFGRhonouTmdPNvjFzxKXKCFCErALERF6l3/xUecUpE+eYtY+jBph5SZfAgQCZaVcis3MpcGBchnZKydl6vh1bsrmuDcAh/RIFhH3wgx+8ee6554ZZwEv276te9aoBNDHoAGu4KlCM/3IW48k1X5yVASPNtS/lHMCk/Ze9qAwzecGhyoHNUR2HtUo558gktT4BaTl4ne2Gv5FlMurMZFtA/mMB/k36zzl4pILdu7IY6ZbORUFlH/7wh4fgtAzO71/7tV8bhn1ZdbZDnqlWbwB4JOjKfqpZgtbCmjh7yMu+dlMg7W2SEb0pm3UJGobHaluIKWdGrQxBf/vABz4wDPZODbYRICyIIxUQ5n6GTecjnb/2aKd3JpswwSWpmFYr4XiPK1nDQHMgozlBzoDztCrB1/SBCqikjUH2WezNuZ97/Hm1tcKpeGeuZ6pl8eewvee6r000rr6GGpxd7cxx0Pam8v+b2gPs2/Zr03MCzwVTGfZl2uyQ248++ui9wa6as5LNsTRPBawE7apmQQ+hj/ifYMwMWcDOfPMcQYTH3ntkxnjf5fexPF0TjwPO6Qwf+tCHBn5J0D578h3veMe9gV/2DbgY75VK5yX9nGNdaUrQoPNMABifppk+k+AT9l18mkD02tZoTWs5Bx/3ZzQFmgJNgaZAU6ApsB4KNIC+YS02KdxLKpZT2aEaclUZzfvPCaDHuQlUSwaEuWYVAINSatLrqrFae1VzjCSbkoOk9vadCgxto+klA6Ip1Zsyt3E2yRxmdKccdM2EXgtgKQNGlrLByR7wdeley5zTnIUydDkQw0tTy5deMr9MlSv2aDI/GeqA2gxAeHq1Am3Sr49TvgH02ylcAXSgRnVoAzIMQQacTgE3K+i7NICe3vXODvsyjj1g5iVdMneSdW6fC/gw0Hfuq1ZeSE97jp6cbwEJavBXLfft59rz/tj7u2QAvbb2wH+CQ4DEHLZrvjjryEJBQgGm5uwpLMsGgE4uo4lzEwj2R3/0R/cqVeBvzuvIZ/x/qss5kUol7i+lyv0trYLMzoxj6VIdvvZZwDay9RyXtaeXGmkLk5LS1XF7SgCdLhgw0hok21FwgzM8AW2CLwRd4J1a6eQcdLyE7yTLBSU5J814Ln3ml7QJ8VMNfMBnU4CSNQDoCTpwTqJfrWzDVqn2S81Ar1UUamuP2AgB0BP8bQ6QnvM1+zI2UOa0vTBnzwZUX5IPq7zyfKcKHD72megulWZotcnncOz3HPP+8bkQ3kpFG3oR+61WM4ifwvd6xgRUm6uOFv8DGuCxGkxwyD1fKoCOdgL4nCPOeYG8OVv8L2eJIL4EAK+l0pi9Ro7E5xS93IyfazD92vpnLwmg15ZP9kqtCnIIb099jz0U2V33266Wdw2gT6Vuv64p0BRoCjQFmgJNgVNRoAH0DZQeZ5Odqtz0tkUfR0BvM+bOBaDXzCAGS0p7yjROL2UOYQ6+mlkQB4Y52QQcIMpSJaNLdlcyC8zHlqm6ZECUMYGm6YeKzn430CyO0vS8Rbu1OElriW/GeO0NvaSwA54/8MADQ4auTMw4SaZGyF8yv0yla/gKP3ESpwS0GTgE3DU4S4AhQEkgbwPot1O4AujAryeffHIY9gPgPAPYpKcdfj0lgA6oDGiZ8vDOEYDBJV3Aw8g/IFGyYfDsnJezzhkXx5xzDciZ3nw536x7Pd9kxZHFaX+QYCfn3bHZEpcMoKNbzjD8FyAWiL7miyMwWeBpv5CgjTnO3FoiXeBNstf0gsTTGQLEDBnfzvtTXQJtyAnD/aXXMnmSHp0c6fZiAoUOzXiuwXbOqFTMOFebCQ5ftE5P6ZRQpVOcC0CnWye7nX6VYEVnTgIYzIIt8AqeOSW/nIov5/4e8jy8bQbSBYhZMvgTT6XdRvqUB9DcFfy5BgDdfs0ZiX4JQKBTxDbMeRnQPG1uQttqH4wDFQJ2sYOTZR5gJtnp9qj9mSHQKcGfaeWU98zNM/Xz6AZkpWGPJqjAvOarBoihG56bUgHhlM9UzwV0jm2cajzp2x1APWBh+Anv1MCLtGCJ/yGtUuw7rz2mL/klA+jOkAz6h0ozZnvc+W7QfdgusWHQ9dwXWRJ9PMEUkTfO6gTbJKA1gPq579v3Lwmg05vqXqkyaemgsFRXEKBCT7bXzNv8eg2gr4Eb+x6aAk2BpkBToCnQFKgUaAB9Az/U8tibSrCdg4XG5c3jRKj3ck4APVkZDJSU+zJX5wnDlgOKI4FB4xniAAEopFcjACllSgFM6aFpTiT8oWtwyYAoBymQIUOGk+F3NEs0OId+Mls5AdZwKSf83ve+dxiM8eooW/L+9Id++9vfPgwOyWo0T/neS+aXKc/nNQzqlIgjQwLWmO0/ThED/bIvOSQbQL+dwhVAV4rviSeeGAba2qcZsjdUSeCEqnt26Qz0ZJVwitmXKQ+/9gzgMeXTDzog0X333XdjKCk550UfsCZxxHGMp+w4J26qgozPN0FNyQL1cxz76dF+DIh+yQA6Rx4dwQDEprUKIH3NFwcsYCvl0wNKzgVkCzxM+x37Mr2MZYCNvzfBIvjqVBcwLHpe+nUq7UoXiRyz/wStJUjoEAB9nM3qfJIRZ6DROS7PEVDaOZhMdM7hWiHplBnosnzThsV6aOFg2EcBOcwCtZw1ghuWam9xjjVZ6jvJcwFvKseYgXJk/6be3HPeA16iu2p/YwAx0zJiV1WpNQDodPucj+w9cl1AlDmVbsh79kwC0bxnW6nlTXQdB5WnHHDsSaBYAHMz2ygBCfje/wO2z7lu48+KvKJX0Q9q8N2S33vsZ48DONAqgfvH6CrH3lfePz4X6GCxixMA6oxi1/A3pApCAhe8HyCeQEYyPe2p4n9IQJx9lyCpqa2/xs95qQC6fUznSPs1ukj2sj2b4DjnfHTu17zmNcPeOvdFRpM/daT6BQA3LZ/wQIDdqYH1Sz/bkgC6Myx7xb6p1T6WBNDRNskw7B66U4Ket7WSbAB9aU7rz28KNAWaAk2BpkBTYF8KNIA+ohgFMlGr6dHG+DIYE+e4Ut485epqpHSN3DwlgF6z9DnwE+0NJA+gkH5F/se5RxlOpgGlnUGeLL2U42Oo1mxqCnZKpVK4GTsBQQ8xZgOIfvSjHx2c9ZfUAx0NA3BljjMZbeIg4iyK01QG8Rou2Tv6eRn4tJZBPvb+qqHMQLbGAbk4IR955JGbhx9+eMi6qqVXp3zv0gC6+0x0vD1Rg3em3N/U19hrcfSb4+jnDEMzQGDK8uq9lgH8AOoa6BcA3Z5cO4BeaclZa/+QT+g950WGJZuJjOaYyYgz2ToDNt73vvdtBNABGmk1cEoAXdlsGYvJPvc7uX1oD+pkM3hudE5WJCdWvWqJTM6rYx2UAGkAosolnHp4NQEfx651MurIGfIgGU7pH5+MWM+aku7Wu5aFlGWRrNXcp3v1c229kfN8Hyf1JQPoNdMaICuzyT5xrq3hSvlPa4/OKZNNVuOxlFCvfb/nyOytADp6pA8kQJSzmhw2O+sDqJ+yhLvAB7ICEGat3BdHO9nBkU6WVQBdoNChAHotwcqBnxKyh8qoY/kKnUNza2D/cgybzwWg53zDN/hFwOKzzz470Mo9ZqTSiYC4BtBv5wQ2S/rYm9E5NswcWcTkSAD59Fk3A6De+MY33jz44IPDTI9Pi5I1Aug1Y9xZn+AfciK6hTl2Invac9Y+5WmDYK79qcerVCvC1e/NOR0wPvvS3hTwkoohdNdU6ULTBHIfG5y9iZsEDaQdEkA3a32u9hO3c/xXX4H/aiBUbIYlaDT1nmqlO2ucgCFzfA5sSzwXvdN5XUu416oRtaR0wL3wDB4JOEwfTxB/smWj203V0y4JQB/7dgTGZbAVUnnGfkulQPtLoM/9998/DPr9vjSaygdTX0dfS8WLVIlKq7Lv/u7vvudXSpVD+on7XsO1JICOJtHXyKca5L0kgO7cQneD/I0vwbzNl9cA+hq4se+hKdAUaAo0BZoCTYFKgQbQR/zAKIiRb+YkjMHA6D/HFeMuZWApnICtseJ5SgA9GefoxYDlHAkQE0DBzIiJAUs5r86K0DLR5MlK5kCJIQtMTwYTBwhjNkbbIcZOBdCB6O47oBFD6m1ve9swlPyOU9R8bO/1OfgGYMPgyRAJnsHBliw4WXGJnmfYruHi4KiZY7Wyw7H3x0mSNeSksm+zhxnzawbQa69bQHacqHM4Zytd7TsO8+wdBmuqWlwjgF5lClrivYBznChzXslkIY/Iq+oYqBnLawTQU4KcU2XcbuMQGtWSiRyZzgS0t//rRY6T65yUnCkpT3uITPe5HLyR1xw0yWyYA8x0fqXvcqqApPoHmRxZYx8lwywBYsna4jxKP1ZO+2RfcNSS3ZlrqdSp9L9kAJ2DLBlCaEl+p9Tv1Odf8nVom/uzR5J17V4TpJGy2M5fQPocPLcNQAfGONPxS9pp0IvspUMA6kNp5/5Sep/emYA+f5sbQA9gaRaIl+CusUw59Fn2fZ9zVMATENqabwtoPWUGegPo+67itNfb/ymH/5GPfGSQBZHxc5RwT0UutiVZGICVDfTmN7/55k1vetMwOy8CPuzK7jxXBnoFYciAtIVx/kdOmNEs4HgNNnR2JyvcHDB93Kd8nHmc7Enf79kT7J5S+wnoC2hD16BzCDxiJ5Gd9XunAqLTuOdmAM9VG8I75EFtYTb1M87xOvqU4I0M9ngtnX+Oe4rPIcGZsSfNyTbHY9a+9prfFiCBlzbZW/5e+YV+lpYp+IWOhnfHLTt20eTSAPQEptBpBb3jYecuO5v9RBfymgQKsyvxinZp5rRJQKtj2+4dymt09prMER+Bmf5k/xvWN8GtqQh16HfO9b4lAXRBj+SRcw1fVpttSQCd/YNP6E/Os+jPdKhtbUkaQJ+Lo/pzmgJNgaZAU6Ap0BSYiwINoI8oyaBijMnINANd0peTcXaOizGbrDWKZ3pNceBVZ8opAfQa7V/7JnMYcC4bDC0OidqfLiCHZ4pBbGb0cgJygHCGVCdLjNcKDMuoYeTuezEWAOc1A/1SAHT0BMLJwsqc3mScQpz3yrly6IdmHOtruDgiU96Y02tcrvGYe2TMy34z0KW2DXjd6163agC9lsIFStQKDcfQZPxeBqqgCvvGzPkD3LPPGKnXloGeXtWhJ2eBjDxj7vLkiaxPH26ZOwYgCY1TDWGNAHp1fCfQKQDBIfxnj8eJLTgJ3VX6GJfklsEJhFJOGE/mfDtEprvPVAFItRZrMleJ1prJYp844zyP2bP6vxG5FudtAlRyf8m2qyWgyeeavZxSqfW9t63DJQPoyS4OEBJaOqfXcNFJosvgZw5HIK6f4wBMD3KOwCVKuNcMdN+fIKi0BUhrgEODTw6hM75PZSGBknFUo9fcAHpARTNn/lNPPTUM4Nw5Lg73lNYm52uv5QoWNIB+jtWZ9ztTwphuSebTlQK6zQGgky0BmO0nn2+Q/295y1tuHnrooWG2xxOosavM8LkA9Krf4/vYV87IlE1m47H/ahYie9YAqqQSizn9iMd9p6PX5bxwTqTHNf05djuZlCx4dpPPIR/ZnUBQZabJKfrHtgoSc3AS/ScVDAQ+p0LNWs63bc+IVo8++uhgOxl4L0EN5womr5WAgKP0yo997GPDbA8lcNq+TLCiOWWjzbXCT61clsoyCWixx8KP4Rc8g1/wUHhpKi0uCUBHv7RWcM4/88wzg91ktqdix1sPdLJXZeaTVRnOxJRF31aee479teszyAMJBgnmSZCfv9We7XwlCWidI/hxjudaEkCvegkgPWcO2TTHmbbt+e0nupNRW8ON/Zj1/Q2gz8FN/RlNgaZAU6Ap0BRoCsxJgQbQR9TkHElpSjOnCYcphXZqyUhKaO3xHIe6mTERQLmWQ9sV+c5YS38uyidDLuNcAHp11AQooYzXiFZOAsZmLWkcJ5BnqiWg46jmUGK0xUhDx2QqmgMAMoAYbbmmZg64p5SvMlvjZMxzTK85A53xKqBDPzJzwHNzAHRgTBz7QCrG/7VfQGiOFMNeFUgCJDW/9rWvXTWADgQAkFhPzr/0jpy7xCM5EcAyBmuyY68VQK+lGwEv+pgax5aHTuZKgGZOpGT3ywpVvcKQjUHGrxlAr4EscwS1BBAgq/C1rBW0ty/rBWhMyXoBP5HxHFmuqfJ8k2wL+LwPCD3+nFohw9kUmcL5lGAdMx5Illwt2W5v1VKYcfjjBfySErIyYezHlPB3VqZVy1TH4yUD6JVGtUTrkpkw+5yHtUy/c5aOIxvLz6n44rwNiG6ewwm7LQOdfkWHovuYOaoDSO0q7bzPM095rTMjoEPK8AMx8OISAHrasihN/sQTTwytMJyd2XNpAZS9c4z8uO35yajo3/Yt+lsPcwPot1Hvsv5PbqdfrJn8TnbmHDKK/eFM8dnJnrWvXEq3G7LQ0+oDCLgtW897KpANKErQIPs14IXZ2Su41HAGHXtVeQWoSta+MzLnsDORjVV7k28D0O3j2MljkLIGmY4B9FQwEURbs0/ruglGYBcYzt5kRZqnnrlT6UX3ef/73z8M+lDAfvcTENY8FYid+r3Hvo7dXgM46CXnzkBHs/Qzp186izP8PcF4bB1nsD1jHlcICT/6vAR70vF8pj1o9lkuexyP2ifhl5Rz9/lT+WXtAHrV/WvFJbR4/vnnh/Hcc8/da3+FhtXPRSaxd7RMM9eKGfSSBGsveS6PeV7gTKqOxcamt/kb34jqdNaVzpYKUGTAGq4lAXT2b2SSdQ2AbiZ3I5cOaZG4i3YA9AR7spO1k8nYFhTWAPoauLHvoSnQFGgKNAWaAk2BSoEG0Ef8wHBKRgBglROC8m1MLf3LAAkAnLKuAXNS5pdRF8MiQNY21vS6lJgC1FA6k21cFc9TZqCjESeFwWGSjDw/15J4jEz3nAyK9KD2mtqjWOR3jFl0ThCDnxMJznmEDgGrfJZrH6OMQ6w6Vjh+fC8DmhG1dgA94D8QXUZDLeEeR3516As4uPbrkgF0xjzgX485oP9SGZhkSIBdc3oakj3XCqDXctocEpyZegkfWvq3OpkiM4BHKY9PLgVA50hC57UD6HES1nn88z7yg9wGBgAFnJmAc4PjqspqZe4B5xxZVW5FXu0j03N/9T35+ZDP8Xn0gDjq6QHkLTDAc+RscvY5z9Ob1vmUrBvncu3P6pxJ/0WO2wTS2YfOc5VDDI7HOH9zvt1G/0sH0MNvm4I5bnv2pf9vzQQ2GRVAd/Ym4zxAOn7Gy3P0It8GoNtLFXgZZ20uTY98PuAK35mjuwXEOBWA7rxMNiA6JMiUrjkV2DiEXsDyBHIK/LEevn8MhHUG+iHUXdd7yPBkMpvpFLU89LF3G9vJ2UIvCUDoewF2AjXMeC620y7edrZEh7Q/UgHGWbwkgO67kuFJNgaw8vcAjuRiwHP3wjb0XAaANhVjUsI9Gc/jMzxl2c01SJKtzY5LZQzndM5qZ3jAUZ9PVmfQQVQ3M6eFyrHrmvdXAN35EbnprCNDMnYFRcx1L/t8jvvhY8iovopDdap9vn/Ta+0NPg77hGxNZUBVDujZOQvxGz0KrzkTsm9i80QPpeMloKG2scIrzn1nsAA6z175JdXdzPG/3EaTtQPoNcmDbYPGCe5x72hsTra5PYuHQyNyJ3oQnsHXaWVl36f60inLuTeAvnnHjQH0yCTnhn1j3YyaoHLs3vV+eyXyHk9I+sjoHuhzULg/oynQFGgKNAWaAk2BU1CgAfQ6d2SWAAAgAElEQVQRldPTO4YBgy0ZCIzzKRdFNM5yn1NLJDHu4kTgNKi93rZ9NoM/UdQUz1qKuRrepwTQZf8kupfDJM4ToILnS2aBDGiDQi5DJ6X54gRK1llK26EVQBRgYfjcZPNzXqEFg5YxfEiEbMrFp6ct4yFljDlD1wygcwAxZA0ON7RhDJnRmwPIYOwHkGHkX/t1yQA64FwUOGDXWgIjOHPshzkvzv2HH3745u1vf/swczZdewZ65Ia5grlTK4mM6Z+sZHPKFnMykSnpuc0hADxX4td8CQC65zwmm66+lywim8huNBfg43zgSK9ORvRCKwEH5BXQzeB8i4PzNqfkbfvjmPdXIIKzNplOnIhxuprdfxyqZHDOafurZspxSDoz0xM2+5y+UUuBO9udlRyQUx1Ylwygj3nvGD68jR8O+T/QLFmNAJD0s8XTFWBIMIh5SQBdIBAdqo6UUT2lc3pcej8Z4s6UUwHoZG8y8IFxtSf9koAUHTRZ53T4uhZV5jSAfsiOW9d7nO0BpFPiNjbLHHfqPElVC/pfgojZOnT4BEoLzkrf5V37vLZkIbdyFuPFpQB09HDeCwRVup1sDAAHzI5dYnZe5j7soTyTPRRb2JyM1U2Z2VUPS5Bayk6n2o+zOQHe6OCeYq96TWxUNl+y0c2p4nGM7lD5ogLo7iH3Zw2rnnjK6iFT+Nb98VVYI7M1Oaaiz5TvvO01adUFOLeW9kt0KueAtUwlo/gd8FqCFcfPUEuVO79q9QKfnfLf9lT8GXTWWgHQuk2hy9oB9BqUwrZJlSV0JjtSJUOGdoI+rFf+7j10+iRLkF2qs6jwYK9FR1nyXB7zTwPom3dUBdD5HdID3SyYV2a+MUdlknoH9l+Sa+ybVKZkM22rwNEZ6LdJxf5/U6Ap0BRoCjQFmgKnpkAD6COKM6pSmtLMMEhPdE7vKZf3pa+293KKJLOAA0G0u8HplzJ1u7IKGB3JcKF01hJ49X1LA+g1Q4wRW7MbYnx61kQim2t0PyM3vc3HDgoOozgXOF/0NeOMkXFVS6sx9HLV0oD7ODxqqdg48JMRsGYAHS8moxOIznkguMPMeAW+GBzJerUxYNF/DVd1es0NksgOTBY3R0WyFMYl3IEbCcCwp2rU/TYaMSqB3IbvAATGMcexdCy/pDe3/nIcbGSMwXA85KpZr7WfGfnxq7/6q8P4tV/7tcF4zV681gz0SgvrFoeYoKZ9r1rSG13tu7RQ4GBLaToOPOA5B4T5UgD0femR14/pwvFWHenOBfuFDK+l1fFfQChnoWx9DmWlZWsp9H3k+qHPsOl9tZe7fZlSuJ6tAmYADk5C982xmGw7zxcww4z3ksXOgZXsOLwYhyTZzfFIdhucka7baHDpAPqc6zb3ZwlaCw8LCEkgBZ5IkJo5IBFeXhpAtz8q2JTsrlOWAY5sTT/oAOr02VMB6M79GrhUM3aXBKRybiYAbRvY1wD63LvxOj6v2lHpka1PNvkSAJ0tVDOU8fOULM5U3XHmyJ5NNRi2w9wA+vg50ieZXiTY3LOQCykVb6YfxX6lky51+d605jI7twU/GWR6+p6zwd/61rcOvZvNAk2rnnLs/Y0B9ATVARQfe+yxm3e9613DvCQtjn2Gc78/fMYvYP20BbKeqSpgtleiN7F/s3f4W27ToXw+fqkBF+xs/gcDEJue6vS72uu7BiLv0tPWCKBXP0j1v7Cb49tBh/SWNwsWDTDueQO0C5ytIDmdOEHEAkJTNaeWc19aX2kAffPOHQPo8buZH3zwwZt3vOMdw6DLzn1V/5/1j6237XsaQJ97BfrzmgJNgaZAU6Ap0BQ4lgINoI8oCBypJY1SEo7x4O9TLk7xZGQDN/2ejHZKKePC4NDgjE+/t22fnchNr5N5nZ6X456LSwLojK3qNAUoil41PGOy7L2OgZXBgE05NcbmNudEzTIHtnBQZwT4MnNAxFBNYIHPnVruNhklWeNa5lnU+rGA6BT+OPQ1DHyBBYZMtARpmBn2KYfFgcCJLVI+GZ2Hfudc76u9Cq1hjPc5wHT8ktL2IuZrJgGn3SOPPDJkXTPkE2lv3WugTA3MqM/sdclyYHj6ruxnzvtj+QVPc0K4f/cdvjy0B3rt2QuIx++ezf5497vfPTjrjADo9tI1AujW0HMnSMK6AVzQeGog1Jj3AxKZ8VkCK4CtZDnHMBlSHcbXCqBn36JxgsM4zNElQT7kEqdMqnxUYLzS1vmQfugyIFLmT2bCuTKfOGXJW88AEOBI5bT1c7JszM7zZL5af5mCOY8qv+C79FEnTxJ8wSnsHAe6Gs7N9NtM9tRtTqYG0Oc6pf7v5wBbEuxgzTiWgejkdu3hCEDnXMYP1vPYa1cJ92TumGs/dMFhp7qcGeReyrc7dwz7/ZQAOtmRahbZN+YlAXQ0rqD5Np22AfRTcePlfE+1o5ydwMCnn3765qmnnhrsndhRzo60qjKzdXIO7ALqqo1mb6YdmbN5bgC9BigCNvMc9OTYVQJqaqa1vZrzbkl55d7Y7rHf6WrAbPQmzxP84rwGnBt0+VSFSxb8sZzVAPpxFIz9YiZPP/jBDw69uJ3DtTKEYP1Xv/rVw9njDE47jwTt33YX9ltK/zt7Ad4JBKUHJlDUuQJAf/Ob3zwMuuqUyhBrA9DRM7q5ubYYopOmbaEAnMgde4KOk8o79lB8NHTatC0kd9hBaWkjaEagiux168EWTRXBgOi3BYnetn6b/t8A+maqbQPQ+RwA6O985zuHwJ6lAPSsdQ1A3La+DaAfwvn9nqZAU6Ap0BRoCjQFlqRAA+gj6jKUGP9xflcw3d+mXJwWAcUYIomU9ndO1/QiFiXN+Ervt22fTdFMGTIOifRZTTRv3rc0gJ5+cwyuZE7InPW97ss9Ag9qiTPALidFSl1uK3cWoIvjgwGWrH/GXCLBzb47CrjvYpQxlqdmffkexmKiqinoWWMA9LGA6BT+OOQ1+BItOIA4ZdCiRuAz5JMFC9BJFixAZgnjdN9n4MjiYE9LgynZ31O/w+fGkGccptehuQLoAK441dxHgHbztr2NH3Pf5pRX57wRHHIsvzDykykDiIzsmSprxjTy/Gl/4HPzeWQMo1hkudmezF6s/f/sZTyWwfkB3DTwVfraoWUAarMMqscff3wY6LktI3tpYKPSo1Y9CNiDxocEJ/gssicykHNN8JDy+3gKLxgcR7UkKNmdCH9nwfve976bJ554YsikSZlJs30aEBntcnlvWjaYa7sMMhX/cf46UyJnzUtndyQABn8lc8fsGXP2kbE5q/Bf2nc4K6xD5LDsFA5Qjjk8lkAgvOc9AatOKcc4DuNEBJzmZ8+YCivZDykd6gyKM9Uz1jMNgJEzh7MxwRcCDmpGMQfwG9/4xsGRZa8lq2dXu5IG0KeeFPu/jgxNoBoeSAAbAD0Zb2bORs5lVQSWBNDJgJSTNQPFyB17xr4/1YWX0xvankglHGfkqQD0lI1FB8+v6ofz3rwkODcGzCOXxvKpAfRTcePlfI9zs/btpst/4AMfuHn/+98/BF0nQ5lOlZ7OzscEkuUs3PbEVa+mO0TvcU7PCaDHTg5QXoFisiCV1egozrIHHnhgGM7I6ASHtOCautLuz7mY8sTR19yn8zctJ9BVW6OMqYDo1PtoAH0qpTa/rgYh2h8J0hDEFr3JGtKfU3qaXyUVBvYNrA8oL6A5QZP4OZUh8FXAczNgONnpu8qTrw1AJ1/yTGZ2X0q1+zk6PR29BvLQcdIPnixKe0PvVeUrw75PSXdyJ7aOczrBovSkJQNkG0DfvKc2AeiplsX2SGWMuQH0qh9VHWqXXdcA+nHys9/dFGgKNAWaAk2BpsD8FGgAfQNNa4+7Q0pPA5AC+soUjjHCEQtcSS9ihkgicTnKt13VQVcVzzFIsiSAPu4FCDx68sknB8ePzM6UrgWs1YwDxmVKNd0GgCSrkVMmmRgcsrIzAHRmf48TibNjXKrtti3CIA9w6r6BXwB7gA5D71hA9LbvP+T/oQvjVJlEUfgcCMmENnOeWwPGKWAnIAxntus22h9yX/u8J0CEPcBgr9kr+3zOptdaw2r8p9qDmVMlGeicHbW8OzASEJLKBtvuo/ZZtA8iHwBcx/LLuOR6LYt5CF3InWRpMJRjGHPuAM8fffTRYU7JSHxxrQB66FdLFWb99qWtz6i94gDnkX8cNRxDgFQ8IYBINoz5GgH0Wj2Ckx7AnAAWIGMAZ7wXpz0nXALFnHWCgfCn4fMixznoamls5yNH6W3Awb7redvrOVADlnqe9HR1TqTcvHMOeJnsmlr+tX5+sg5TZYXTURaVYb+mH7p9CACMM19Wcw1A2HbPDaDftpqH/5+OYO2TlWW98AVnfq20w9mIhwHoU3vX77qrbRnoglPskQxnvYAOw/l/qgtdnKWGvZ+qE87hUwLoCSYgewOgmJcO1JqiTzWAfipuvJzvGVc4ix5Bl8hZmPM1GXrbgo5ve+rYrr7TGTo3gJ7AQHqRs0xg4G/8xm8MslJlDMO5D2hkj5hjDx76TLc98/jcjb4nYA2tDed5KmbQv9njGWRoMmTnAPgbQN9nxf7va2sbHLol/sJnAnyds2kDxK8iUMNwFkzJbh1/W7Xt0oooVYcSREdHe9Ob3nQPRAcSp2LSrqCtNQHo0UdroDnaCs6j99q/8YnYH1UfT5AgXQf4neo8fBP2GH+XgZYJJkWjZK3zeVU5ZI/N2TKhrmkD6Jv33i4AHW+rVGfMDaDXu5miP3l9A+jHyc9+d1OgKdAUaAo0BZoC81OgAfT5aToA5pyssrQZEwwSfzMH0APqcX4GQJ8jY2ZpAL32cucYEA1ucPYmazAAEieq4bmmKstZCkYbEJ3xDBz1HQB0s9+TVcvZkSwwhtkUQ8x7EzVtlkWV0m2csccConOzU43AlzmRXrx4qwIv+ChR9wwfhpDBsZDeiYn2nvsep3xe7RnNcE/myqGZ1vU7OTUA9Ib1BHLFASATPwC6agX2oQAKhj9DEk1TcnLTc4wzhtLzFY+upeR/Bd05lgSayGrybP+fvXtpkiY5znv/7o6ZtvoQkIwLChRBgYBmwIEADCSZPq4g3Di4EhQlEZLJuNFCn+Esz/bYr4b/oSNRVZ1VXdVd3W+kWVj0pSoz0iPCw90fv/Q/RsEcdwB0gX3e+b0D6HvW51OfYRAqbTF6cSDiPKQxxuJ7GgBNJHl1sd86gN76iQ/Zt5VjqE54QLi+zCH2IqeN0loXTV79cPxA9LXmPhkhgdGAYzxM7+/WKt5WFLt7TF526flyaq4zoOpniRIONkXr+F+GWj2AoFTa55zgpiMe3sMBKvkAGFmzbgANeLczLQOxZ5y6FoD+1O69/v/Oi6KrGJnLHGD9zn1u38cDAEfPvc4B6NVb12eYZuS2d17qss8ZzdEGIAVo0NDltQB0Zz0HFP29AfQ9dH4kAN3aBHrIgIXHcP7Aux7tOhXN/2jjvHY85Mbp4Okc4PCo2VNFs5LXpsPZ3jNuprwmr5TC3BlxawC9KG698QM2Nedb5xadqvNM7732vsu1ND72PbwpAB0fB67RFcgz6Qf6AHTjXAD6LWfgunvN0l/mjaOJZt/MUjqcVTk0atb5c9cYpzCAsua5ZFtOc2T9simQ/zzLuaudi3a/N4A+dcB4QHaUbCk5I3B8wQ/KIKN3ltMXnd/0Z/I1pxvvVMYlfSX57Gv/t4/KolYZNc4H+E6Z/dwjB2PfB6iXoSw+F69LP7D3Zsmna86FBaAf33N7AXTy5WtfC0B/7RlYz18UWBRYFFgUWBRYFNhSYAHod1gT7xFAp4xRSPLcp8AWRQcAmUZdxlyGXf05UOEckFFkLmUuA5Oesgcc1QCipcNnzC7S/Vz6Ykok0IZSrAdcVCeQQv5oAPoEqyjw0QL4Muu3U3hTPhlKSzNXPVAGZUrqvVM7n5rTPPpF8HH0KHrlmnTa22e4V/XMrYtp2GNQyUBG6U/ht46KLDSeU0A+Y0SOI57RvT3zUVL+z8iJIppEajDgFwUAiPz0008P9fv0DLVdC0B/+hDYroMciDgrMBYVmQH4BU4AKiqf8FZTuE+jHINbNQ45HOWwgn8WnaP3ufiSbBjo4BxwPuTIwzgGlC7ixb2KumM0Kx1+xrYMpYzyMzUno9qtItOLyunccb4pT8Jxi1Gx8eGjpaTVG1NR4t7v1DWj9vEe/FBTbgFfrwHN8WyNg52MLviWs+7UtQD0p/fvtZ+YmRIAxQzhGoNzToJ6AGWp/M85O+wdxwLQv6RUpTM6dwPqlMLAN2YE+gLQ/98DOEu2RSfOltYqeTDnjs6lRwTQ96Z13buHHvFzzsbkTj0H67KVkV2tZzx/RraS3fbK7RMsc844Z50tdNIFoH8ZgW5/oA1dYAugA0Jzal8A+uvvIABaDtHmLedgDhFTTqT/VzrO/nnulcM3IN1zK4vFyaXyaHpnvj1rv5bV69izXwJAz0mzMhD6WboKHSthRobPlqP3e842ZPCyKnmvskPpyfQ5jJa9zDN8NwBeX9ZF9DIOGfKS3cuUp89xVu++Ptdn2TMqYTTLOO11jlgA+vFdsAD053KH9f1FgUWBRYFFgUWBRYGPmQILQL/D7L9HAB3AOCPlGH3U8RXx6n8McqLBGehEY2kUrnN1wfaADXmgAqw0IE0gKOUOOKrxCp+1ZE8pWQyxpRnTz3pflMZHA9BTeim4lPkAdPTfRtwH0oiMBqADS2U8SDHV7zXE3XpbyMgAkGLUZdSr1pz5eO4F3Jy1w2dtbg4WAegMLuhZNGkgoN53jl3Wdp76HC18PyDxFjXQn/vuvj/rXqIvcOEnP/nJYW2LhjTvQEhpNGszWmIB6E/PgvVRDWs93td6ZvjOgQgAOqNC7dG3DKDHU+yZSkY434o6Z2i0L4roYvCqduvMRgJEL6IED2KUjA8zuOWcZX8x0gGm9UX1c1AAAFQqJFChVJ1Pz+D5T1TTtUj7mVoX0NE7OSNmBJK/z/c695QcEhgb0Y2DC3Cj9NfowSDrHHWeAtA7S/GaU9cC0J87+6e/b46cVxnSc3wgh3ByYLSX5cU6rR75LWqRLwD9yzlZAPq+tY2nxJ+3AHrguZ58Hn8555Sz76m3+dS2RNUES27zhMe5CzDJ/MRPysKit9bxfI08kfOU/pxz1nw7sgadyZngjKGfaQDABaD/7cHpmyPUFkBPj1wp3B9nrxjJ1H/tGzK3RlaawG6ZNWTXuEVmDee7s98emrKqvznvOc117gfkn3OcuyeAPktU0VOK/MYDnAnTaXxmiJr6jO/Fh+2B6pzjQ5NvcMLnWJJzSRnZ8J2pT9tjOR3QDypfZKzTHlEkek6iRfMbQ44sdNUyTl3iMLsA9ON7eQHoj8Xj1mgWBRYFFgUWBRYFFgXeFgUWgH6H+QIwiBDWpPz0e7WiGF1T1hlKKAelsXruUO6Zwp0CNFPRU2C9H2CUUsSQXOpOkbmUSv1zvfgpgcCqmndMCaR0/fCHPzw0gHGK3blU5ZTLatvqKcRFhFDaHgFAn5GfDD3VbKfIo7noSIZ84E3pjb1XKd0poaWzMycMCkVxZojb68X93DXZ92ctQO8RgM6g2B7Q3xrgV4sa4CVa1HrpuYyMGRAYGYDQxy7AfLVerRPe+nnxM2y+9nqxVmZ6bQ4WAHQN32Ektx7sx9aEfqa4XQD6H8783H+BOGgcSKzHO6Rx1+w96Q0DzhmdMkD5/qMB6PP9GM5aPzmelAIyo5d+RqwEoAO+7Y32lB7wXYpGoHfpgp11M2KcEaeUj0Bke8u9Sv2Ol3O+sm5zxrLfiozxnPh96R4D0wHa/lYayj2lPdBkW+NeFgfpQjmO4Z/2UvtI9FGpoi/lpef2m+e0dtDMmrK20ODUtQD0W51Sf3wfa7xsNfqaNTFrbheJZo2ei0TbO9JzAHpOFXprxTrRv2QNdPs0uYmDwTYyX0Qg2QPIgTac+q6JzF8A+r4VcwpA55yDZwWCyJASf+Gg9NoX3jlLDAFoblmD+rXfL/mhs5Xc2V4xNwC65EvvTV61bzhQ4SW1vQD6zBQDxKrMFofbWwPo5BryuwaYdl5WAz29xHk9HTfxgOb71rL+nOsyygTwlcKdvMZ5ISdan5s10O2JsnXtpfm5NbZqoD9vB5qn9LQA9DJrOP/K/JRjEOegWzgGVaLE3vTcSpSQB2bmGedb6clfC0DHW9IxyLDpp2gXeF4PzHZ2+33Ku/hu5SPwnPQZukxOq/Yy2frYZQye17PtsZwNyQk5rpN9p53GvZOtA8/rc/7Wz1Tve/flAtCP770FoD+PJ61vLwosCiwKLAosCiwKfNwUWAD6HeYfWB7QGYBeSisAegp7ADrF5RY1G+8JoM/Ug57D+MMoA0hiBOON7d0YThnsKGH6vcrOOXCgerF6qVOjJaDm888//wMAHehCQTsXgf7oAPqMKK7GKGMYpVSvWWMzhR1gN0McGqQAW2OMpjURoq8R4bM1JGV8M++M67VrMhac28Luy2DMEEARnykuKfPVtT4FoDMOFoGoz/jAscH6e20A3bgngClyttrcxmgfMpyigz1axCSDSdcC0P9pBc1ojlm32jrIkUVf6lW8xBwAijUGvOrNMq4FAFnvDHEcG9QJ5RA01z2DOd7JgG5ddfmeVOeMUXo8oHTfDHbW33e+851DKQuRr0V3nDNOz1rfM8WjvZAhbkay+XuGzNI8ZpDze2kW9ZxUJl/yjgA063AC2ROAY2DD17XSwHum5n0YtYtKt4dL9+jcZFjTV6pA728z1fuspXiKV6BJpUEY+0TtSReqATMZSTVzao5q15zbDJeMwu5rLTEIc3wRWcUxoMgqvDsHBDzs3BmJ/7ufs9G9ABr67sfY7H7WmXbufncQid7sLe01e4+zR2ewc4Ah2p7LKcnayFFtlse49sVPAejGMR0U4zX6W9Re3zte640TgX2cjII3+duqgf4lFR+hBrpzCg+ozfqzt3D02LteTn3OORUP1xtfMssjjO+57+f7QFznKb7vHCUzlLYdHwl0AiblmOV86cwzd6eAq+34yII50uJXnWH3ANBzsCNTOy9/8YtfHGRPTgE5s+GFHFgrtQUcC1y/taw/aeE8T7bXA0CB5/QQ+7Kxkxc+++yzgxylx0PTIffS/NwaWQD683bQuQj0HCvJS2XVuFVpCnKodVwq97IlFYFeunjnbsEC5zLP3DMCHV9J/tNPPQW/Sa4l66cr4kfJ7da7dd8ZQY4pmw55fqZfP6VXpIeW/cIY2CPI9mSE0sWTe42hKHnPposG4Ce3G0/Auj7H2adqzc/VtgD043tvAejP40nr24sCiwKLAosCiwKLAh83BRaAfof5p3wBSAC+FPep0ACxAOiUdQbtvH5nSuVrh3RvAB3A4Rl6CmFe2ZSqorEYT6vjp78FgD4Bbwpt0fwUqx/84AcHEP3b3/72HyiEbxlArw6vnsE8YxvDfUZrynBe93pzAmAzLxTUIlcY26fHfFHejEOXRk5euy59bxqSvEeRIZwdOF7kgDGB3ec8r+8C4BgGgG4MBkXXom1p3/VF5W6fydCApmirMQhUyuARUv5Xm7uIGoZMdZtFHjHMlr6VsSmQV78A9D9eXRM8z4mlvWgdTP4XoG1N4HE5JzB8Z3zSPyKAPkscMGwx4mtAuwB1RrfqIlpH1aH09+qccyrwfkCPwEOAeWvO3+w/jWFspur1nO7p2QyTWiC6MxOfdxVNbv92Xurb1/Z2Kdb93e+ikDQghPnpHqd4Xin60aAU/dUR9s45IHHEkY6+ZkyXXvhNxn1GPlHuwAe998gBgXzQuvK8U9eKQL90BvZ/ftY993OlC6yTmcrfXi9y6hay3CkAHb8pm4y+c97zXxJwxBMyitur7V3jXgD6l+vrEQB0MnoAxeSf1ug9Acy9O4wcOgF+jj3xVvvpPVzOyc46/J4sTE7TOwdyaCOri9amy+D7ReJz0tobrd254syqZjQQnQ51ywh085IsrafrJndyOgokM7+zZnRZZEqVfq/5dZ5PUNE+KJ09fhVITlbggFgDFuZwdwv9aAHoz5th69hZQ7+xnq0xTWDCLE0BQOeAqt0ihTs7R2e956Zb0//szfRV8m776rUAdLQpg9Mct/HjBzmNk9Vb29b/BKVzrNJX57x65O0V/ak9USa0slmZt6LOyQQzvfv8GZBufJp79yy8r8j+HFc5StBj7dk91wLQj1NpAeh7Vs/6zKLAosCiwKLAosCiwKLAcQosAP0OK4PhP2Wd4j5rh/NczuOdgXxGyj13KC8BoBcpKAKdEuv9MpIwlASgV9vqVgB60e6lXEdjAAkAXZsAOkPhKUWPYad7PWIKd8ao0iIC7YxVVLGIQunjimRB86LfRHcw7pdSmoJaWnTKsPTlpTEHZlFStVtEWOxds9OQxMBWdK9xfu973zuUNdDfInpv75j2fO7RU/4zFM40fTJfWCsa48lMJ16Kcf0E/t5jBHopPDPybh0k5u8B51ujcOnNGYWsg+pW62dWAgbuIqwY1vCloic8/5FSuEeXHANELAdeO6eKhgMiV5ecITqDuHdxj6JX7NfSaNYXGQQYmWnb536bNPfMADi0FcmKvngaQ1ypJn2n9I+eX2pJfVHpRa6UNppxs3Tw5wyA5ljGBmC+fpuin5MSYMfesacC1K8BoayJjIbo/OMf//iQmeAnP/nJgS/njEA+iMdzejl1LQB9Dye/7jNqE5NzRKAxpLdXrFkyB8BL+RjOgkWMXpOVYDu6UwA6Z64JOM49cAvgfi+V7EuGe0byGY3uLFkA+pdUfEkA3VxUAx3fTAYgnz/yRT+I3+k5oBWFjXe/1WuWScGfO0udt+R58jB53ZXzl3Plk08+OTROpUBzMvoldX/JfEWcWgccs7R7AOjG3ntaZ605z8UTvDN5AT8oNf0WcOzdchCYTnZz7vv7KTkueSK9wvlaqa8yBuWIbZ+QFyo3g8K34N8AACAASURBVH/Hx9M/bgGeG/8C0J+3g3O0dM44fytJYL1NgFXkeevMWex6zhwmh5JFPbd63vZvDiGCBird4pnnHNjuGYFuPZOX6dXGS2bRjJktocxPZObsTdb/dECozIeejWBP1qZzMzuz6OFHBZEU2c+WgcZ4RFmtyPntYzL7LFVD7r7UsWoB6Mdn6D0C6LOE47Gykc/hBc/jYOvbiwKLAosCiwKLAosC740CC0C/w4wCsgMzAVoM8hnnKXmffvrpwUjCQM7gr53zXt47xHsC6ACGIr/1jMoMEt6P0lOUM0N/6W4pl8+pge6+jE+cEUT063laR0tKawA6A8isiftUBHogehHt7vtaNdCn8Qediwj1niLQGe/Rm1GqaCIK8DRMUYoyEHmXQHgGyjzz9Wg2I+X21Afeu/7OfW4B6Leg4h/fY5ZWMO/b1OKlbAYABmzq5758LwD6dh8VIcmQYl9No878eUZkn/oZnTmmxHsYhBjT9IAzCrzGqBbAZY/O+oSPksJ91jpndMs4OGsVMnrNdO74RMZ8PKi0js4uPKWsIzM6ljH6HH9pvhj95xmJrs4YfdHvDKhFvpsL72AcjILVzc1pCPDC2GbNA7qLPj9X2sP6yMjnufhtWWQ8y7mGf5aiP+PjNefbzILh/Urrr0evIusBKpyfNLz+1LUA9PvwVneVaaIMMPZvaUmtR1GL5DjynHWfLHdNVoLtG5wC0DkuMoKXBrkoMf01zhzXUm6WeJjZKuzNBaB/SdWXBNBzaMBPyLStWbz9kS9nivOT7K3Ht8ks+O0tIklf691nenN7Oec7cro5AXDhLXhG4BV+D2h2zgCMTjmfnXunmcK9CHQA+q1TuM8xOMcBd2VqAqBb+97Zue6srFwN3bCIXfNdGRZOR9VG15cCvr7nBZDPDEHROp6UEwEZIjkNYKehv3sEvopqPZaZ6VaAywLQn7cDgaqlBc8hREYFdgd6rDWkt2/I3sBt+ylZdW/mBqOc+sM280zp3Dk85pDO5iCjQk5s5xzn7gmg4/3Jy2T4SjwB1V3kAjKJ8SU3AMnL0oTPViZJX5a67d67ZCZn+Ss8qTr2ZbwqCr3MaeQp85zdwrOyI+njIZeUqlkA+vEZe08AuuyTbIAB6GUb2/Lv6Zh1yknrkvW9PrsosCiwKLAosCiwKPDxUmAB6HeYe1Ha0r9qUtvNVHKMIyKXNOkKU1xuUb/y3gB66cP1DDIB25SeapAxgM1IxGuNukUaUKpENhSFXZQkhYyiPCPQ85o+F/VeRHEGxkcB0DMIGV/e5PrZ0DmgyrvnkV0Kd0q6xlBEQQXEU64Z5mrmpgaoSUm+lcHo1HZaAPodGM2HDweDw1wjjLLV7LX3RDIxLDEwle5XP/fIewLQ20eMqRmS9PZVEeUzsrxU/kUEz/IJ3auo7dKbz6gYhh/0lFVEk+lhAlzVP33UGugcdHK8YfQueg29pkGb4S3QnGNARkPnV8Chvmg6fRHf59I+2hVoj6bRt5SdM020M3SbUj7DuTkz1jJrcNxiSBW9DYzpPc6VrcgRxRmqASo7I4y/tJ3O7xmtc02GlWlcZED8+c9/fmg/+9nPDms0RwDgP8MQkNbzT10LQL8Pb3VXqVsZ68lxACnOFRq5ZNbOZYy+ZW3fUwA6B6kM4vWM49o1a/FaysUvSw9bhgp7ZQHoX1L1JQH0QEM8FJiSU5Sz75EvPLnzw7nCua+sOc6Wt3qVKco5il9UAghwPh21AMtlBvLeRV0Cjboukc1L4W4d3LMG+nZeZiYb8ii5wjsDa4B1OfqQlTo/ZSlLjqCL5AwXL+vc3oKgnft68m+0JrsU6Q+4Bybm9I2fll3HWNKdvva1r30Aok+HuEvo/dT6XAD6UxQ6///OF/PMSeOLL744NM6NlTjQk48A2po9ldPkJWfidKq1dp35mucG+NrPBUDkONf6Puc4d08A3ZgCqK3/sgTq0WHqI7ME0vx7MieQfcrt1+6FmYHDHFZ7PQefWZc92X/qV9k6ymRIvirl/N5MOwtAf98A+gygYU89VaprOnH38yVZXZ7Hwda3FwUWBRYFFgUWBRYF3hsFFoB+hxk9Zzhj0K92pgj0lAIGhOde9wTQGfaLEqSYMCoDtTVKkXepMUr087XRWClglCo1z37zm98ces9mJNIoyjMCfZsO8Bg9A9ClgCuFOyPLa0agz4hE7xtwozenpSIUaZmxDY1LI6xnwGLg1xjOat6L0UrUh75Ud4zcfp9pIp+7/s59fwHo96HutkY74yWjJcM5QyEAjnIJUJypf2f6/vcEoAeAeyf7u70E6J417xloMs7NSOsJstuX85qA+jS2cUg5VUrCMx4phbv3menT8fHf/va3h2bt4OXVTZzAeJHlGbRyxvD36hYy1s3Isb3Gtwkoo+uM3nPmVAKlaDK8zt8moO4e8X8gRA4NUuvH486VrDBPHI+c3XoGVCA6wNJ7uQ9AXgmWmXL4EgPtlgMYs3UKPFf/XMtxoRSWf/VXf3WIdLZ/T10LQL8Pb3VXa6ByPM5WhnRrzzzN0iOAIMbnIimfO6JTALrMCMcMgnv32nPHNb8/I/b6mby3APQvqfSSALr1GEiBZxYxSbZ95AtvnkAOOZUDFAAZMPVWr5lKnTxG/tWcJzmbmDPyeGU6AOj0wUqSzHN6m7r83FkQIEUHKOX1PSPQjYV81XlMjqjGu/edgLez09wC0bV+Jk9McG/WXd6e21N2Q0vvi950Q/pO9aBnT67Lwdpz0bySY6fk4lusvQWgP4+KM9MAnSZnQxn+ZiQpJ+Hq2JPHcyq7JEPQdJ6lOwiASC62vjXPVG6MfKnn5EMvf+rcvyeAPrNc2Qc56OiBzZWWwU8nUD7tJfPnW8sS8TFzuc0gUXkm+xh9yT34iD1dVhK9M6Kx753TBaAf33vvJQIdgP7973//IIeXgfJUBPpWL31OdoXncbT17UWBRYFFgUWBRYFFgbdOgQWg32gGJwhAQJVmTKNATw9bAGjRbEBmBiMK/S3SFZ4D0EUpZ6hhtCBoZlCYJNimw80oTGnJg1/PMzsFk8KTIYQnv5R4pWGc6cD2KmZFbeZZ7Tmi0PWeBZBiREGz6pF53p505L43AWbGcIoWo6P7ASw0gEkRl/pLUsHtWVITNKc8RtvSthfBIUIxgxtDT5H+1lGguN47FD3J0OD7mp+nYUrWg+r5mjMgWR70e4CmPe927DNPAejf/e53/6AG+jQYHvt5erhPBX2bpnum5A4Q9XlrpbWtfyrl/4zSzUj3CCn/GUwam17UQSmw7b3S91svRUgyRsz1bJ9VP1XWAtFrotj19nP3wK9KpcfgOWnLueVHP/rRoTHcBLQWDVx6xVvUBz61BuPBxoXnilKp9IOIhy043vingXcaredzrJ2iu/Tol5GX4ZsxTeMcNaNfTgHoDMwz3TnQN4eY6UwVsAsQAewWVWWOGcYCWONXcy+fo1P/M8eciTRgSykU0Wamhy5TShFjGfqN9bn1ErfjnHt4RqHHp/FIP2fU1Buvy/zhh2VewC+n8eQUTby3czvnE+u/lLSMseZV6k5ndyUwRMWcA+X38ErrVESVNLsAdGsrXpQjAN7o7D4HmpTlxrqY56X5EWHnXvZvJR2cAy91zSwM6JyhOoPqS43jmue0PwBQ1ka1fe3LyjboRc8WEU62mpEue86Z7dis6WQC5zqHDud5aVkvfZf2td4ac388kWxhfDOar9/3GqrnWNAAH8MT9YycOZxUX/iSsdvPRZjqrW2ZGpQ7cM6Uhtaed05VaoEce6/Lnm+u4/XxwClHvCSAPs8ZMmMRk/jkI1/JYYFQzpmiDfdGGj7C+1mnc4+hO1nKPOSQ5TyxfyvDpCeLc8pyruTQ2hpK7tdvnflOvfOMfMc3ONw42z231OntFWek5rnPvUq1jbeQUbwr5yMR9/Ex6xJvIVeQU5pr8+1n/2sdzLIrW90rR0jnSgCc3nMqsaP3vLLZuLdnamTSzkFn4tSPbq3nLQD9eStr6nZ0m+wAdJ3OMD39xlq2j8g6zmPNWjtVwse9p7PmvJ/zNgdc50znubUiIxCnZOc+/Tk94JwseE8AfTqd4kHJgnQ6+6l1j59W9qgo8+fNzvO+jf7TiRmfs2cr15Quo88hwrj3ytwLQD8+P+8FQLf32BXse/z8VAZKayYenyNGpUNuze+ftyPWtxcFFgUWBRYFFgUWBd4CBRaAfqNZmt7LjBWM4QzjIrQDfPWMioQ9hn3K+7GUfdcO6RyAzpDJkK4FehzzwmTIYPDMMJkxi7Ba5LceMCW6AXAGhE5hBZxlmNGnwBaduOfdMoYAyxmgit7QM/qm9Lp36fcYhVJyzz3DdzMu6lOa3dc9XgpAz+BJ4aXoMrYyEFQ7sAgi75LyaHwZfhgMzAm66wExgaC+mwFL1Jx3zujkHkBQdBPBXy1ARrQZ9bHX2WHPfPrMHgAdAEmx2UbezEg395q/B7Z5xwDSaWCbRk2f6bvW/gQDTynlZSx4NAA9fmP9isbQ8BrGntaBPZdji/3fOtJPxbEU2kVNVdvbvURzvCUAPRDdu6BJkVB+n4Dd1tmm9T6dSCaN0LtMEPidvVLkHDBSOkcRMBT6eY9SjG5TuBvbNBBZi/HcCTRZswxBtRl1jddeA6C3h/RA83iOe7ef/C9Df4Ba7zsdMRjl0O6WHv1zf3fmzBTv1rzfp/F8grL4oXPV2rX+9zpWSdVZOQTAKcASkI4OpQd1psU39HuNeaf4pPfI2Q6I7t2aAzwaTwSgA/BPXY8egZ4jXGDG5Ml7Iyv3njO3/hwHtMpiAIaq2Wm95QhpTdgbRb9Uf1WPB+85Z7bjnhHF+Hmp48ks11zWWWMH7JEVyRv4ykyPOmW/awBMNJi1VSePu6aczzkAHU2KHvXMmQXpmmftpavzM1DCvAdK6F8LQJ9lSYrmS7bd+16v8Tn0skeSPefZcs85vPW7on8OXfaZ/QU4r/a53/EPwC5ZrGbNSidOnreWnMHJb6UjB4jlIPbUuJP1yXTuk1Ot594TQJ+pto03XSaHzqJi8f7ON7wiYAOvmetg8tCtLjKdj+f74pmlgbYHZnkq/CGao0M12f1sP+cQc0+9h3xR9Lxn/vCHP/yghq/e3K/rjykwHaWtIRkNNPptmePKskbeY18xt5UJMOcz6jp5zTxPBwzrpsxGeue++dLIoNk3nI+Bdp37AXfnwLh7AuhoNJ2Bp6OvPZVTijU+01w/wnqberu9kUyPn0xHI++Bzsa/F/RcAPrxGX4vALo1UekNfPyUo7Qzhq6sbW2bz8kg9gj7Z41hUWBRYFFgUWBRYFHg5SmwAPQb0TxFvlpdImREyvCYnmnICHwAl1opuRn8n3udA9DzwqRMTu/jrcEA4FCN7MBpPYB11r0EiDL4awCYvLwZFoENovX0FM8MjHuFVWB2BhfvJM0wAFNfNAalMQNM0VN76JdBtkiNGX1K8X4pAH1GbDAE8HinZIvYYOAuXT76FalqjRRlxfBWzV+0n/UA3U/UiegT9w18c0/zkxJhXjly5MyRon0uInsPjY995hyAHki0BdADPLcp4LZp4BgPTqXknrXXpvGOMp4RrZp5x8b9iAA6urQXGWtL06lnvOydvU/Rj+Y2o+S2/tc0SLrvBCbxqbcCoHvf1gojEoeCnAvQJF4XsGXfzGjx6mhnUI1f+V58PaMauhaVbS/G86QvnoDtKQDd2KYxa0ZYTD4Zvwp0nDwYr74WQG+t47VFfXhGRojpzZ/hqqwlszb6rCt+S+NzhtNjdetn7fOA88nHzenMrOFdnxqbd5/lL/BhDZDufBFxpDGelhJTfwsAPUc0PZA5MIKsUIpC5+mp69EB9M5zhmlnm70Zj9obWXntufPc75E/ykowx259VkdXj7/OvdNe8fc958x2nJMnZ1hGM3LLNZdzAfjuHbxP8gaAj1xRloL6ovgufZZ9Nh21Jo/da/iezzwHoANOAugB6dfQ+dL383n8IBlKNopAX/18x5eMQN9m4ZlOhNe840t+ZwKd82y5Zr285Lh7VgCWvZXs7uzgeMMJyzqt5q/zis6nBJOerpVjs/vkxAXAKwU5HuR823PNNMnWQLzW9+8JoM+sMdMBGt/xLpOH5hgQyD2zdSSbPuX0ttUJtuV13Gee087S9Fq6bI7H+Mfk23tofMlnVgT6JdQ6/VnzzSGEg2PgdlmycnLMUY1cnH3FnM9SRDM7jHM1p5fu3f4LTHdm+o6zxRpyLtKXZY7Q5zT1lPP+PQH0qfcUVZ/cvHUIztn1KXn4NrP29F2251Zyj346Jmz5wtN3/nCwe+DDlbbzs+yDehlycoSgv1XmjqPNI1ycRHL+rnSQtWjN0glqeFzy1l772nsB0J1v0zmmNb1d22TDeH/nbUEk12RZeoT1scawKLAosCiwKLAosCjwehRYAPqNaD8BUQJvEegAnCn884iuxh8l70//9E8PABWDius5is05AN19A2y2ANokwQT4KRl5dRtzXs6Um1k7l0JbxJR7S6uuSTvLwFgq4C2ItzVABYKIwhC5oDHwUpAzSBnDfI9Lpy9jV8+ahh/vfksAfRspPcEvinspBs1b6YIpeGhZ3WSKXQY23vXWieZvU2GYnvqMeKVwR7ei29GTUhqoWk30APRttNhMTzrX8KU09/ktgB7wRfkDDpUi2di2dDsHoGcw2AOgo38GRs4HRf4wZBrHsesRAfQixkVNcIr4zW9+c2iyQTCYdk0j5Dm+sjVizKiAtwagZ0wyb9IucyTR208Zj+If0wEloGeCP+4VAM4AnsEOqMool9GFAaasGwxr8zoFoHOsmh7zMw36BA5yFpkR1vHhHH5Evp9L4X6MD82sFPEl456lPfaun2v4wXO/M/mde00A3e/HnCOKXpmATeMIQM/Ypg9ED0CXspPRjUEm4/wtAHT7VgtAz1nCeaS+H2PZWwbQneeMdiIynUEz68ujA+iMlpXE8B7NjXVT9Iu+aFl7ZjroWDvOmQCzU+fMc/fDU98nE3Cs8y7WNvlNGR6AgbHh8/qiuP0MkHjt6xyAbi2hbwB2qeL1e43J17xfaaDJxEDJmQlo8oOXBNCveY/1ncspMPWFnFYri1CGGnvMvur8ACJ3rlqrZSDTA/sqd0NmKdtFcrs1pDmj91yndA7fvSeAPsc2azKTm/D9+H/ApCw+9J+pE03azvforO8ZUxfp54DCKccVcagP/ASA0kmLbr13loNjALr14rkyy9QeMQJ9m0b/KaeGPevzOZ+xlsqOhfcrEVCmNesoGdq5VRkRevIeAN3ZXvYhvWdl0/D9zkXnZFkD3Xvv+rk1gE6fqcRDZXECn59D40f97tSV0Hw6hp8a8wLQj1PmvQDo9kD8fgLhW1sHXS2HmmyaAep79++j7os1rkWBRYFFgUWBRYFFgZenwALQb0RzkWO8mBlLGCjVatQAODOqgud7BnhKXnXJ1W58roJ6DkCftbAYcU89S+qzANsZ0QMsmtENQKTq6zEWMYgwIDGOE1ZTODkMZMigiE7DxTSSlD6a4srYW81fxiP37v7GHiB/jTHaO8ya9KXXp4QyiN4SQN/WJiuF7azV513RLYcB7zlTl5mDaiNnsGUIy1N6KgsZmkohKYLFfWcEiHcPbGbMc88cOqrtq58RGpTV1vC1gNHWkFSUJcXYeqHY6FOE5tqwRbcGtfn7sSjUIrBmumDz0bpneJ+lBk7V5n5EAN0cVobAHANCAkTQpfpe9scERE+xuhnRjl72YKkwzctbikDvHb1HKVTxEuthRjpto6hnlHUAu7kvoswe5dyC1+nxtPYlXgc4B5T527zORaAH4E+DkHW5jUCftVBzrNHvjUDf8qGcd/CJnCXsIWvnWJaC5zh13eh4PXmbeN6M2PXhOZ+M05pzYzpNTF5mnub8Fn3unMMbZBgQgV4K97IPXMsPeyH7bGaQCFQwL6VwB6K/5RTunHwChuwf51+lCPamJr73Ojp1f3ullMpklBw1fH6el0W2tfZKCWzNSfWuzrG1c8/a3Odo9B4BdHx9OjyVdUJ/z+hle9+5qAXIAW2shwWgv9ZOfZnnJk86f8lJ6XzAmgD0WeqFPO9sKjqWc8eUd/09gM85T1YH4JFdcngBGl4SgZ6DXTWF8VuyzEsB6MmTxoxOZb7Ag9AL79cCKct4NJ1gpxPndLLKQSm5dqZ9xwtm2ZnSbuvtzbJGzLJi93S0sSK3ek/ym+dyeqyd0j9eZlX/8VPwz8pU6Gempnvy1nPvWykYa4dMQTZLTrOuiiY31sqImPdKEJGtZ/CAfZJs7Wxvnerx8dZTe5acT75379bS3vVzawC98xyP8O69Bxq9xyt5Ss9+RvfJ+ejU+y4A/Thl3guA7lyIx+NRp2yaztecXdnTsnfpVwT6e+QW650WBRYFFgUWBRYF7kuBBaDfiL7HDJRALZHA08g3f+YF+cknnxwa4+r0pr9mWOcAdIJmdYCACaeeRTEEomtFWOopjTPqD7DN0FNK46ItALYzEqjUZ8AAfw/8BvLNiANKIIWHYkwpDPR1v1lDnvLU/Wet4L30ojSXQlAPwKjOrne+JYA+IzE8g2EtD3rAZ83aKRqdAtw8BdJNZ4TAoFPvbo4YokrLnENHEZUMeoGCxpfRGV2b9+bevHOA8JkU2GsVjmlIKsqe0s9Q5tk5ljBczIiTp34+lcpxlk2YnvkZ3qxDkbv2nvrV1XLerqNHBNAZkKZThHS8ZRzwHoxG9usWMDy1R2YtQOvUHmwvMhi9RQDd2q7mLwNyzhNoUCT6jETe/s3/ZlQKemtFU1HIRZBxfCoqBY+zd+Z1CkCXmaT0c/qM6PbBdAwy7t5DXypYfMv+3JPCffIhey6HJIbCmZUh2mzTUb4FAH3rcDOzDbQfSrdc9MrkZeapCCRnGuNsKXhfqga6WujbGugi1JS2YGg/dT16CnfnniwQGkOyM0nDYx4dQC99OhmkvRIvaR1V8qR94oxJznO2yVzA+UJ/TV3xvbLNxwagMwTPUhP3rGU8aetsLYpY9pqcRPUTUFkR6LdYuY91D7w2B1xyUtmd6F4TOCdHBZaSw3K2o/PltKonx8cr3Le07dVLr5TTXgAdP815lLyQzkGWeSkAvaw5yd3pV7OcUn+bzsyztMd0bJ5nBB47neAmD66een3AaZ9J3vL9GdF6zxW21XsqHeY9yI6yf+Elr+VYderd8bEZwV/pN2v1uU6D19I7hww6GTk4mVxvH9qD7AXWVGXjzPUE/6ds2/osG1OOHNYpJ6n4OhtGEaxk/ByUA+T3vM+tAXQyKr1P894556PLe7zs4fY14HybufHYOy8A/X0D6PhQNiu8aurw883ZzOjKtWlf2+sA8x731HqnRYFFgUWBRYFFgUWB6yiwAPTr6PZH36LEBGoBCAO1/G0q9tM7n2JWCjcG8hnlew1ocQ5ApwyWeoxRt5R3x9Id5V3NUFiUle/Mi2GnOuWUueqUAx4ycFC2AU1FFzPguI/GqDTrXQF1gctadUeLwqjGOSWKEEyBYnzidXrpRVkG0NcYlgKoAqSAUqVELnJxr9f9BG5L7cgw5BkipmqlZtRTfl0MT2iXsU0/o/nNhWsLcG1pMEFlRgFzUmN0Lp2id+9ejAzmKoeH+bPnNgczDf8lhhT1vABEv/jFLw6RntOodm4Oz+2D7f9mSvvuOf9mDjOoACpFdtp/env02LMeBUCfAKG9Usp/IF+R1npz1RyKbsqQdC5bg3VaxPnMXsCIi2e8RQD9Ur7Q56Oz3/G3smyg96xJKsWxMhVSenNwSSlvj3a/cwB6ziv4WFEteO90jmE8zoiuLxrW3vXMPQA6gzqjoD0HoJ3rZW9q2Gvp+drfc6YWceDcsO9z4prp+8zTdEqxrzJQzjITHN1m5PElPPAYLey7L7744sAb9bMEA2Mt/vTZZ58dMtWcuh4dQHfW/vf//t8PzX6a6/nRAfRr1q81VyQkWcf82af6ube3zl/JALO/5vnHvoPmyVfO39///veHxmkE/0pG83MyBxDhltc8XzN21p96TincAyM5HtknGjlmz+Ue1YQti1LfmwD8XpmbLM2ArwG/cjQl394TQD9WyuYea2UPTV/iM9v1cspAfuuxHHPK7G/OT/K6hq/ZS5qzI8dUe826igdYF8lQMtWcimCdUbDu0XOc9Xv5ZJmdnGcApCLayTIvBaCfm4+yRenJ1kUNz7IeMzLdvp/OA2T46YRe+QZ957qe3rYtR3PrdbLnfqcch62n9HH9o6USpg+WiU6PpsccD/fQ4NafQTvrnJ2gxkE8Hbda0faAtbN1rpzjmVGrrZdkxqmHz1J2pyJdz73nrQF0cpSzUMN/ckjEK97jZT+nL5FPOCNyfpfd59S1APTjlHkvEej4UbIqHpVNc2urY7tiCyHP1pcF9Ln623vca+udFgUWBRYFFgUWBRYFzlNgAejPWCEzInt6BDNapNgxhDC4l+KRoSBDi7+JTCo17DQA7AVs5/DPAeiUQR7vGgNghsPtc1JUJriTQWI+C9BWKj5e3zkMUOYCa/RFjAN7/JzBg/A7U8KXAn+m+HN/RqXSsRV5nmf8KdDz3JRSqikQgSXmooi4AKnnAOjoMkGuaORvnlXzTP/zd3So/jgaTfB6Gr3Mw1Pgee+e0cD7WhdFuxcxozcWxiprkjFr1vaN5nqKRyndixSfEeN7ttD//t//+5DOkMLPiaBoFAayrq3B1N+nsWL787b+Yemn59qef5u1r63zvNgZNx89hTuDUVE55lJpCEYU+649oweei4oD8FrPpbg852ntvhlrrcuySugpph8TgD4N0PYNxyCNAWyWYACcADU52gCfZiq5uR9OAej2QueCcwC4W8kMvLfLeGa2CtHjpe/3/T0Aemn5SzmboRFIPPffnn381j7D2G5+ckZC6zJezKgvdJ4OTvYVnqXOJh5irjlMSMV9iwiG+LM5+fnPAl20ZQAAIABJREFUf34ABPXmIycfRltZMjSOGqeuRwfQJ0/hvFF2FP2j10C/Zr1PRy3nTJGG+unIZM1NR7JtOYVrnn3qO8kfeId1XsYScgAeX4rLQBO/42m3vJzfE7Aukk9/St4NLClKUKYj+1LDC/dclTzxeUb1nBzdGw8lD2t76xDjH+gE+MKzK+egv2cK99aL9yl7T4DkzNSzhyZv4TMB5pXjmGDpNfrR3ndG55mZqshofXoK2T2nX0B62VySH5zhGezJ8NVctV7KNkPmn+slOSyHXs9rHHv5ZI4m5HnjIrdo+O4jAOgz6xi5JD2getNFAVcb3We2Kdxnbe5Z7srPRZ37uSjz1wRJtgB674ufzQjv1xzjsX3hnFKSqOYswB/twUcA+9EPLy9TVs6tbBH+1t5B7/akftps4ivpSK0fa8jctF84SPndGeG8OOao/RRvuTWAPkvo2duVxME73uMFBM0ORTYhD3NmlcHh1LUA9OOUeS8AuvPzX/2rf3XQyfCpZEv9tCXhV1vnqjI53lOOeI/7cL3TosCiwKLAosCiwKLAhw8LQH/GKihVnZ7BXS1iUVYUmurMMgBUr0kknCigACoKG0VAA+bN1OfXpBY6B6Az3v7lX/7loZYrI870tp4kIGxOo0R1wLZKM0NNxgDGoyIdCOdFOukJs3mul2IzgMBzAxIyoFRnNEXXZ6enPgW2KPZr6sYZd/VY9cYYIAUsfm4Kd0argJgMa+7PkaIoXz1lvqgowvxMn57i7m8MF9Wiy/i+J1Iq+nlG4Kje+wbIFYXvd8bAaZiisKZkGMN0XpgA/96U7iIEAL4M355rvgOEj0UaTbB8plucRtX+PoFx46n19/pZL9HamQbFU+/xKBHo9kXpu62veA2+M42SwHMKJcXS+2UkOmegc++cSIAMGV2Bh+b6YwLQZ4pWvEzmBA0tpsMP+uKnGv40MzRMfnoKQHfPgBsGupltYkZ+4hOiRHP6YSDMIQYf3AOgT8M8PiTylAOGlNrvtWZic4Bnlm5ZnxEUkD7TaRfRhBeisfmORniOSBfNOT358zXn9IyIIif89Kc//apZYwGLgP89kTaPDqDjLxm6AbnxfutyLzD0DDHtxb9aJAyeS35pn29TfJu3QAAG8Jm2+NaAaI59+DwZAE8hs/nZep5R1K1vRsdbXujS2UzG3JvJYUatkqWSW/amqyXb5DDgvaejggimHEuBJHsussMEzWcpjmmQvXUKd+ul8ir20azHfev1socO9/4MWia74ePTqfMavrtnvOg492Xlnqp1npykz6HO3sLjZqYse6hU7X5Ofrbmp341Zd9ZSideEPi3d37x1gB/ciI5g05K13kEAH2efaWbDyzPSWbuT5/Zvvt0kD0m46fHzCwXe+b+Hp+ZADodKOdyezf9Cp99NCDHGiXv0CU063arh96DXnvvSW6YTi45reeYns5LvspJTT8zkFg7swTADBqg8+LxZOyc281TGWT26ODzXW4NoNMHqv/uPCyTA5q8x8t67JzFxwDnGr1pAej/z8Exc++Z+F4A9AKQ6Eh4VBk89XN/Oi+2ZTQrSXjpPn6Pe2u906LAosCiwKLAosCiwGUUWAD6ZfT6g0/PSBaA1m9+85sPv/71rw/1uAIACf7Vz9IDz31WVCNDQcY7ysCMAtoLTM4BnQPQRUr+4Ac/ODSG+Qkyznuci/idn5tpDhmQKHHAB+9e/VhGm8Di6oe6x7Eo6umMQNgtopPRLBoB8mYU+zU0YmACjASOGG8GWQL5cwF0RpIiF811mQgAkxOAmwoh43We/tbIdKSY9fquEfajK0OU58/U+xw9ikZlWJ414Ga6TAaEnECsUfNR/ee9tfsY80p3yaDNgJThbHr0nwLOt1HlMz1jTh85e2yVpem4MesnTkD9FG0fBUC3xxiHGIrQ8W//9m8P0fyAvuldzejFSUZjwN2TbrAIPfNiveJPAfTu8TEB6DOzRnT+3e9+d9jTGTwZ0Tg9Udw1DkllOtgaQk8B6IzasxYq/n8MyNk6/EwwncFvD4BuDWdglMrV+1g/+pky/BlH4cN+lYG0aBURK/hY0UQznbazeDp+cfZpH+CbgHNOE/he82berzmD4snVt//xj3/8oWa/lt3DOS07jb3s2aeuRwfQS6E9o2WTHx524TxzYPNMO5VKGK/Jmc3amzWCb+1YgMdnZCcD9FwA4QSy+5ncdY2D4jmyzdrw9p790146t49m1ODMELKXRmSPZHNydzWi9TJLVEaJI9Sey9xOY+3McjO/f2sAvfIqzui5XvDwvQDrnvd7lM/kgEJms17Sj/TX8N2n3isati9n5qZ0hMpP2Df2VDK9c386yiiFwJlR8/ecosjLp4DdCS5v007vnd8cADmXkF9+9atfHRpnuUcA0I/pkP42z4O538/N2VZv2OqW1+hLT62RS/+/BdADfclkU8e69L73/jywkuzBQVRPZkou2avz3XuMU5+eGbqccznsTUcXoHqlEKyxGZlKxy1LYM6Vzj/vitc8d65uDaBPR316WxH379UhdgZ2kE2c1bJ6kOdPXSsC/Thl3guAzm6WTROPmoES19g0782v1v0XBRYFFgUWBRYFFgXeBwUWgH7lPFLeZmo/UX0ACU2UTN7avJiBotWYBCoDvgAYjBzVK6YQZHDRU95O1Sk/NeRzADpF+Ic//OGhGc8pAP0acszIGMpc6dEJ6kVnMBwAk2YtygnuTYMk5b104gy6peDVA7GK4NjrcTvf6d6AKIBrRjuJZtSsiQnsAj1Li844UZQ9g3LOA/pbpvZjNAiIZVgAplUP3RhLHalHp8A/xr8M3YyX6jgC/PXnamtPunt/RnuKv2g7gFWRJuci0Gf0+UzJOKP8rIOA8QmQl+lgpjEvOiUv5Qwjp9Y9AJNThMbjH80YUa1ze7woDQBoEUj6W0SU5PSg91z72zxZY4BzRhnzJ1MB46gewAds0xhu96QbtDdLDe4ZRV3rPwYAfRriojM6MECjM/AcT6Ow1zgV8Ho3/9H5mGPQOQC9lO168+aegNoZCWn9yTJQTW5OOcaiWX97AHRjKG22fT8zDLz3FO54QCUN9JyTOlsmQIgXVVpF7zyvxiT6xfPwPVEv1cS8Jp2p/ZwDEceGn/3sZ4cmEt39irR0TlcmgHPFqevRAfRrZIqP4Tvb1PZlGNHvBYf30mlm+MELinz384y8w1P6fe/ZvncMzt4i/jxDmRFAo7bnWdNpc1vL/NwYOAr+4he/ODSAVo57enLx559/fjDE2tN7rr1OprcG0FsvzqWyXLVmbr1e9tDh3p8hoyXrW5f4N/6r37NerhmfNUY+JVclGwek60ufH1BV2mcycqU9yAPpdeRlgNyUS68Z197vBKRZF2TW1r3z7BoAfWY3CqRMN9g7prf6uSIXm7tTKYLPvR+5De016ycnZef/NVeZRCpvZn7IE3iSdRYI/Fy90f7KoZNsyo6Ro+41Ms8173rJd3LOI8eRh4pARy97oexv89xwHhXVbP86k9LJvX82klvocnRHTpka2b1SbuTvHHH1ZNMcwc/ZN5zfZc7zru7znvdlc2HtmaecldiHTl0LQD9OmfcEoGfT/OSTT/4gg+IjOE9dwr/WZxcFFgUWBRYFFgUWBd4OBRaAfuVcUdhKp6gHshSxRmEL1OIhW/07ICkw5G/+5m8OjRJVPTxG89Kl6QHFAYB7leHXAtAZA1JQq/Gegki5K/KJcacafb4zI3cojXl8e/cJIgM90Ef/XMX23gB6ACeQk5Ez0BM9Us6rj1iNxIwe1USujl9OFFcu0aNfK0Kleo6BRtbwNj1lKSrRHJBaneZrACRroHrwxhA4vK1vaNDnItIzXgem+32mKZ/RfvPnafya3z0Gek7CbSNTo4n3MT/VjLXfi3TXP1eBY8idtfuspzI7MMC0rgBwgAiNYdnc1BhjJj1PraOPGUAvOjZnjhxgGD6B1UAQEYyMMYE9aD2douzjU+voEQD0mRrWXM/SDdbYe77wgIxtAI7ScDKYzihG/MhewqP0zvLf/va3h+Y857yVE1wgzrVAzqx9je8GcqiDzqBbSm3rrdTxAPxT1wLQ3+YKZgDPEQpvn0b/IuVu9WazpjAZKFDB2knumr2fr3FQPDfeIonJd86mHL30e6MaJ4i+lzYMxvaY/cUpZgLosjsA0LVz6WC3z5r8/pST2q0B9NaLNTPXi3XzHgH0AC5r0XqJF+r3rpe9a2R+zlmf0yQZoGwNZC5XYI51nAyvT34PyKx31uwppXPNWLffuTWAXlr1zqzOx/daa3nSkxyfMxG5YTpA75XvZYqgE+IF5IqZrv6a+XYfa5ITDd0tHYFOQ0aoPdfBxBqfjrnWsD13Saroa97v2u9sHT1mNpdsDvqZ3aAMF+ltOXeRwU5ljbl2fM6gsr3hI2UTMyaZkWochUovfc7uU0YZ+9C7tk9vLTdc+763/t7U381T+xIPPnUtAP04ZRaAfuvVue63KLAosCiwKLAosCjwMVFgAehXzjbFtehiPWAciK5RYop6YwSfqQf9f6Z6T6GjtDHmffOb3zz0DEZFN+w1ZL4WgE55DYBCl6m8Mu5ldAE6UvyK4phR5xShPNyL3q/2WIYL9NiCn5dO370BdJG8pW2vtz4AJRPIKU07xwDKYJE23vWaSIe9dCgDQFGQRUQwvBWFzFDbz3rjKQK9VO56Bpa9qTStj6Iuq2t4Li3lNiq999saq09Fg1knp/7nXnsis32uWnsBDrNOrXdvrVq/t5y3anEWOchonoMOBTinFOP7xje+cUhTrQe+FcE6U1SfWx8fO4A+HRXwZ1GKGjA9/mX9lgpcb/23n9H5lEH1EQD0nATi0/Fna+s9Ai9zrZuXWXO2MyfnrT6LDva4faUHtP3yl788NIZvZ7ioQk5wlTTQXwPkzJr0eK2yLzVnQZkJyA5lJfDzqWsB6HtPv8f6HEcWpRxk+hCZllFdf2tD+Cw3lAyQzDbPrVkq5RaRd1tAioznzHRGif6ukX/3XnvTWXc/5+Vf//VfnwTQRTEB0DnIXHOd4v23BtCtl2pat15yerz1ermGDrf+DiCpsinAaBGaUrVql6yXS8cFmKTPySQF9AKgF4XurDcWgDmHrFnnfEawOheKXJ7ZjvYCr5eOuc/fGkAnv5ATnFn0OGsQKIxG7/0y1zlvc47we20vb6wmvXmpjNkl2TO2NLbvy4yDryXLWWOfffbZV22v7H9qDr3fdKhy/0sz4r3k+pjAeFH5RaVPcH2eHTMt+8xolmz4lHP1Je+Hh5TVgk5dtjdrovJtnB/wuxx0zgHoZXDbrqn3Ks9vHef3ZFBcAPrxFboA9Et27vrsosCiwKLAosCiwKLAosAfUmAB6BesiFm7lOLKC1ykgr7UukAXhpOia6RBk/a3qDJGmVK4T4CGsqdOuZStGnAGiK5RZPcAfq8FoG9JOBVXgESRVecAdAp/gPmsNVya3VsZnu4NoANbir4HjkgJzeDE+GROq7/LgFzkeQBcoO8FS/JZH5115ynijRvYT8kPRPeQUld7B8Yk49fvde44N9Bp4CgVXeBekTulYc8oeav18BQBK9WQYZJBMUcAY8vpoyijAIhrxjej6xhIZkRsALoartZURh7PjW/orSljKoPFU+/n/x8bgD7ri+JVpTfXM1ACKQDojF4un8eHJn9mWC17yLlon0cA0PesgY/9MzmsZJB2Rhe1io/n8MRpqGghjhSdzZcYW+23eK015lnWnB5fLbtBdXQZWM/VZ14A+ttcvfi41L7qEwPsJr9/j4bwAFHnk3OKw1ft1vXW54oIQAeibyPQgbGlAb0kAn3Pirs1gG69WCvb9UK2fI8AOpkvwBJgnW7kHL7negl4kXaZXpcsrKejdBaQiQPQ/UzmOgWwbgG+LagXqLqtfd462zqDpitsSxxNwNa6VypMWTH8xbhLM+9MKUW3v5+65v2cg5WP4RT83i/yXfPr3E/eswb2ZoW7NY1O1VSnh/2n//SfPvzH//gfDz0eu64vZffpNB64rrenJhA799g1tPOc6YwbQK93tlf6iz2EDEinpOdxzpTJTF/mlxwWLh2H953gevpHJQMKRnAWzwCGa/TVS8eWLtX49DmkV0pqZnF77vheG0CP50/ePvl+2fOmwwYa+TtH7vRQNsbS9ZvH73//+18152JzutcWswD0a1bu+s6iwKLAosCiwKLAosCiwJcUWAD6BSuBglQ6MGBw6TcJu4wr1ZUEehcVqqZtNVf1hFfGDG2mCBZJUtR6BvMUq2phZyw5NeRHAdBntFOARPXiox9FM69vfVGCeb1PRe+Wyt29AXSK8QTkSlvu/TPAmM+AV0a3Un5fAsJcsGxPfvQUkJjTg/eg7LtmSv2ZKWBvJMapQRhDoLQesMThgLHY7wySZSco8kf/UgasaiMbFyW2uRWlat6KyGdAnXXYr1mz9o19UR0/qcMZ4WfaRs469lSpQxlERalWQ5txr720V6H+2AD0GaGCHzAGlxIffUu1aI6rCcxZhFMUfq7ZD9W8P5eFYQHot+BU979HfCgDKONVEehA7mpl2neyxNTwwhm1u2ekeKryHvY3eYD8QJbQGOwBG/YzAH2WiDh17wWg76H6432mWsvWAh5Udh79pVHWj/d2fzyiWdPavpnlRu5ZV/e9AOjWC55RaaBAmPe6XqpBTc4iA77UeiH/lradHFrZHrKfc6BIczJAMmm1i6tfPOW/6RhJ9pig1iwnUEaIyhu1gwLiOmfso4C/rWNpmZ7oWcauFA2nbWvGeI1TL8uJ0mIcs/x+6pqludBk6q5vgec8Z4zOes5sGlq9hv6xHf8C0C+b0Ryg45VlU7A/7KN0cufRjEK/7Clfftq9yyKDh8z9uk0xnx3E3+kWOaXbz89xwnY/z05PZZMC3Gv4SM+Zjta9+zXvfOl3Gl8Z1Ob43CtaNL5sDdfYGV4TQJ+2lXT60uxn75hZHmZ2RX9fAPqXK4vdrIAjvTOoNcPmsmqgX7oD1+cXBRYFFgUWBRYFFgWeS4EFoF9AQYJwqZwpSqVUloaTglbkNW/1UlOq1zdToQHaS/3Os5TRnLDMs78odf2f/MmffJUqVtTvTD17asiPAqCnPBhnSkNex9FIP9NyFWlc7bFZg+yCKXryo/cG0ANgJnBGWfb3WUNvgq2BwdeArk++8BMfmF7SE8jeeoZX/y4P8VtFgs8Ib8oSp5Jqffu9upKiZGYphL2p459LHzRhfNQY4oHoGSQYde1TDdhVDb1ra9fnkW+NMoD8wz/8w1dN6swiodB+GpOrz6wvgmGbovocHT42AH1GiuDn6JxhGG/mwKExZJROG5DJwalWnUTr8JxxZwHoz92BL/f9eTY520urbu9nAMUHP/3000M6YT0DrP2Y4XPPaPEPwIaG1+F5stHo8ZHKMfi5MgH44KlrAeh7qP54n8Hnc7DD72ed8vcIoOOTybH2DICqLEv3dIh7LwA6mSynRgDErE/9XtdLYBL+Op0477leZokNdJ5ycQD51OlyWDxVwqco2CJhybU1vLsySukJAS5TH9gC5pX30nMyzcFrPstaITcCHZw5PmfcpaHfU+pnZhCzj9J5yUvv/aJz5MzGqZ2zatkH9jqn3ppGC0C/jKL23CyNQt7PhuMMKrOavWCPdT5do4vbbznj0tWmc0uOuHiY5yZrlt0q3REPeU4kvDOhaGU9hyu2JXvXfTmC0B3pM2WR07/Uet46pJOty2phZo1PM77KJ1w7vtcC0LeBCTlL6GdAibmulvt0xPV3dsEVgb4A9Mu43fr0osCiwKLAosCiwKLAS1BgAeg7AUZCMUOHVFwa7/5qkekpJ3nLArKkhlTLHIA+0+xRslLoRDtKryfNHhB91lgT7ViUG+AwAJPydSqd+6MA6JOkM+19Rr7GP9MQvsRi94x7A+gv9R7v5TmAqRmx/7/+1//6SnH0d84oHEpEZqoRx5ClP5c2+5a0ofSK4KkxkDBKapRfjjL26de//vWvUngC1vd6zE9lm6G2OsyUf445NUBLhlZgWpHQIlXRqHaNY8HHAKDPFKoM1Bmw8fLqyqI13lwkKGMX54jWXdHAorb20vktAejHeHV76dEBmnnGXmP83L6nNMl/8zd/c2iA7WpWosN3vvOdr5pImZmJ4NSzZ7kMzhmlYmYoy2FDbz9X61fkWxGDDLDvEUCf2SC2aYxvycfvca9jaZQzgO953txvpWyffGrPPd7SZ+beKKq2qL97vsdLAejmbr7jrVO435NG697/RAF7MeeEHH3b66dAct+eZ+SMON2mVC76spJWlQcqOrYSQVPPC4wLwHfmpC+mdwbCNNbkHPKMe08Qfn7/nCzj3CN7kpOcg0UDKnVzz6s5OBaNPyN77zkGzmvkes257HeAaw7t93z2qXsvAP0yqtt7ZTTTVybFmgZaByhzlH1uBjFOKmWvAgznWKOXqSz94VzGh8ve7o8/bc/TUZ09enprmRJ9WrYyuiO9xpjojfq9+swtxle2Lz1HnIJIGh+nlcZH7792fOcAdE4EbHMaObt9Dazf2q9OvfPk91NuS67LSSLQXF9GD3o+mnseRwF6RA4c+tcG0EV2s2Neqv+doknn4zH51t/S35ILfd7PaLYi0J+769b3FwUWBRYFFgUWBRYFbkmBBaA/Qc1Zr4nyVfQ4BakIMj2lKBCL4ElR0b72ta/9QaQ1Y0le0LyDefSraywKckZrU+wCb/LGTdCe0dnTYPeIALr3ZSjyzgxD0xA1HQb2Ao7PXfwLQH8uBW/7/QD0ACo1YTmUUJqkzkzJZ+BgxAJm6l8SQC9CWc8wUXpPADpHGU1dZMB5be96ZvAo2p9Rh2MOQ49nyFChDqfelUGGsl/kO/7y3NSSHwOAPqP1rLWi+TlCZPTSM3qUDUPEkfWmoXPRR/q9ERtvCUA31oz7My3wo4Pn9gZAICAhJ7NrS2J4X/uOM4/G0S2nGWuH0Y2Dmx5/sk4Y1e39WfdyckqGoJw2yBAAdPdm4Jypu8kMOd+RAaqr6/1OXW85Ah3PY3hm7ERbvNAZXc3O2542t7sb/l7Up770yBwe8Ok913SemjXP38J+2/N+pz7z0g6U9wTQ5xwGoMd37HNZLH7zm98cnLTIMzV7XL1iTaaJ13Amfc4cvufvzijumSlrOn00XxNgmM5ApVHG02bUa6mkOw9mSmk8b+qbU7crMjYQPCBdP/lQzlx6/wt4n72fZ0apc7JM4L53IJeSkZyN9tQ9L+dBMtqURchmztpque+Vw64ZK15eRCwn9rJl6O+ZAeHcWBeAftlM0q8ql6MXla0cF5mDbEWXrFzOBLwvdcLEM+wPthw2HTahmRmCTSjn73PZhC57uz/+tPcNPNeTLysR5J2A55X8qvzYtQD1NWMN4A9EB6Abn+bKbka/DTzXXwPwnwPQc8in27EtFI1PjptnujFtz/jpDJujVGD5dJaaGYW2Uej4fmVs8BhjmOvvtQB0AQE/+MEPPnz++ecH3jfff0uLft/+vXMwJ6hp1ywLy8z25eepv3FsKasXGi4A/Zqdtr6zKLAosCiwKLAosChwLwosAP0JyjJqFPlJQaqmHCMCo3rRYwRgCpLGo1WUokY5cWVUm4CZ76c8UHSqoU65I9AT8jX3oYC5L0V+ptF+dAB9GkIYY0otnfdtNbleyiCxAPR7sZLr7kvJmjUmGR+K/AxAtwc4kTB0lFJxL0hx3aj+6VvWSx78+uqPMgBQtj/55JND+8Y3vvFVrfZLItCnQw3wXJQPwE5KZ7/XgPWlc8YDALoaJXcaUPcC95MuHwOAbh4zWjOioXOps0tzqmf0klpYm0YWvPcaB4m3BKAzkrfenEFbQ9Jz99I9v8+JZALZM6LhmudybrMPazmyWCOzZELnsvVhDMfqoaMjXtb5DnwInHffGdUImGfEkr0Gz2NICgg59R5vGUBn5G0vkqUCnvCkR77MGR6R8xJegS+bM7x679Uem8bIvd996597TqraS9793gD6jDaemTAWgH7JLD3OZ9uTZcRIf5t63NY5y3cq36QH/uZ0BbCT2UbjMLStgV7tc/1cS1FkC9zPclcA5FkaKkeeeFNp2vGpGWEbIK/fW4Imx0Pyk7Psnhf5t6xPnteceNecR/X3dKQF5FRCCj2fK2ffgl4LQL+MivZashtHZHpbEemy+vzFX/zFQXcDLJvvHFAu0aNyeCMzcpj61a9+9YEjOICUzqCnuxbxzAH6XtcWQJ8AdQC6dzWeAOrXBNA5pctmUUaLmVntngA6J2hR6PRnenXlQcxXfH/y4m22oJkhAwC8LX+XI6h+gurzZ7y592U3nAEl6PKSKdxz4v83/+bffPje97734fvf//7B7rg9C6fzwKn/VYIkW2dOYjnG9qx5Xqa/0eE4KOV84hkLQL8Xt1j3XRRYFFgUWBRYFFgUuIYCC0B/gmqM09XMYohLqCXwz6gyColUzgRQxvQ8WgmD85qgRCm/gPKUPEYD9aD0DAMJ9QRZEa6a55yqtfyIEejGhG7eiwEmsAAAWn1h/TUextcs+AWgX0O1+30nAD0Q3f4qaouxsTViD+Sdrn9JAN1ez9HFWi5Fnr39V3/1V4d0zvb9NJjsNcDMkg7uXWpnho/JX6rBDTTHX1L+0WcaWK+ZqY8BQPeOZTlg6EJnRi50nilVGbdyfgKOlr4dvSc4spfObwlAl2GlWtzW+NZYsvedX+NzjG1FizF2lxp67z7cjpnRPgc5hleRRdaLc5qRx/mu59DjXGYclYEmYCKHsIyrABVnocwSQHkAOr4CPJ6Rbe5DjgCie6dTEe1zvG8ZQGcorEyFtUcm0qzFR77IK5UXYYDGJ5xL1oN1sa7HocC9APT29oymiu/Y//b7ikB/nHVw6UiOZYI4V6IjR2u9Nefc0MgbZRYCps/1csxJ7VQGim3prkD8MpLpAUNKHmkcesiKW8drumXn4lNgT8AiAAAgAElEQVSRtttU9IEegKB7XhxpZW6wf9AvWQTASd7+9NNPDz2g5V4XGs262DkbXFKm49ZjWwD6ZRTNAZrzcw7QRWiTuyrHQ3+zlsr4c4nc2B4my/3oRz/68F/+y385OIFzpKuRESvNQ6671xWA7h018hXdlaxpr3PQ1Mgp5JbnpEi/5h2KQC+To/ElC7sfQNn4AvgLIrnGPnQuAp1tLT4JvA28ZluLP89I6kpJTN5dhLk+B+3Stc9MI1unqNaLd7MmtD//8z//wKFDs2ZeA0AHbHMo+e53v/vh3/27f3c4P445DvQ+x/6XM0Egedm12FDLwLXNvoJ2ZOmtQwM64LULQL9mp63vLAosCiwKLAosCiwK3IsCC0DfUJZQOL1JCeEMugwfFHmCrUZZmh79BP5AbmAXMI0wfE7BBxoGxrk343yNUF60NmN90e3SPTKSVDuJMaSIBAZ/6a81xv6M0XoGeXWNNAaVUgHeMwUe0jIgpbwaR89Fl3/xL/7FV+2ekQRziheAfi9Wct19J4BuPwDQM5yJ2KHkUq4om/aANaN/qfVCEeTgUps10CneAHRtL4COv2RodW/AWlksinrN6Bp/sWeAg0Wd4y/oAuzFB54ygj41M+8NQM9AkaIewBg/ZFiKz8ooEJ9lNOOQQJHXAOmMCP6G3tfQ+S0B6NZijiLoMw0lp4z6T62tl/q/M41RMABzljm5Zgx4UVGDnL+cp5oUtvPcLzUnniSSpTSMPjMNcAHyzmjrD8Ci+XtGwjIelGUjIPapdfeWAXR8NachdEZzMhf6P8I1o5GARkXT2A/TAG3OMk5bB8+9qpXJucf8ZpB8C6nt7QGGaH2RRPq9RnBG2BmdVEQT+h/jQ6d4U38HZP/ud787NMb6GSHFYYUBWxYZ+28CmvPnbVRaBvVS7wdmMvoCZjjx0BleCkCfma2qtWoNWTczrXf8ifx0b9n/uXvg0b9vfbQO7EvzXcPjyXPkC38rjbu5Qff0oJl9ZGZN2fL81l+gRVHr7ZXS5Npn6Z70xOouk2GKptZ7/p4sLdv9cCxC/h7zRA/44osvDs052ftby8AdII9IyXsC6NN5rZT9s0bvPd77qXsuAP0pCv3h/53X5AsAst6epMM5E445QLd39gLocz/Q2wDoGgC9e+kBk4H1dIp7XecAdGNlp5K5gR6dDql/qbMAnyozB2dS8rRMExyZ0ZwMBUQnT025eK/sMOl6DkDHR8rSYX4qaZHcvtV9TkVeJ+PPEmHzLPbzdLyemT/QPedbczIznL0kgD4dv6yLr3/96weHYHLslHsmDbbn0QTTZ+r66Vgwn0MuKZ072pVVj32TXG1u7E/zvgD0e3GLdd9FgUWBRYFFgUWBRYFrKLAA9A3VCHVFJIpYpGhlDNFXuwkYM4Fsgmep5QBb01B1amIyfDMaM6TPmuoisDKiMnYFJAITgQWlkU349zxRDo8GoDNYNiZAYeAD54KUBz2D60tcC0B/CSrvf8Y5AL09Zp9R5oow1VtHL3ExjAJ2ygxhj1VHD3h9KYCOv9jbtQmm4S2Mre4PQIq/eA4wN2AXf+FBz1hv/z/3ek8AeqAJpXw6EJWmndHGz8Bic2keStmuZ3C2vtAar83Igt7XXG8JQA9owq/x7Vnf75p3f8nviP7lxCJ6m+EtkOLa0iAThGJwLYrHGV0khd7eZPCxVjjUlIWCgW5GqFTKpPS3smtYe9ZHznF666+sG/b3U+A5Gr9lAF3UeWVxrD98D20ATo9wTSOf+TY2jRxxTwC9jAWdCWRRtHkLqe1Laz/TcnIGYSDec9kTZPAJOuYMFaDXfSZ4fuxnf0PL0sRyDJopsxlsS6PqvJ08b/68rXGak62/B4bqc8Ain3uHlwLQ0aoMK3hNpTis1dJ46zNMM06/VBafPXP+Fj8zHT3sy8rv6NE/MB2vmKB5kYYTuKlMx6nMKTMCcqbGdW/zXukL/2utOoOs6UqbzNIj9K2iq58CC+eem8DJPecMUPzXf/3Xh0b2nhHo0gsD0fX3BtBnqv6XKjlxjq4LQL9s1Tk3cn7UA9ADcPFAmQwqwZVOVeTrniclH9h3MguJPv/xj398cNaaKbnJpZ999tmh0eXudZ0D0P3PeVcGs3iD/iUBdOdxzd6uTBJ+9FIAOr2gbAPOwakvbLOCzMwf06kmfnAsm0f38JnpcJtzIf6L7vFkAHJOh/qXqoFO15sgt7OCDEOHck65TjkVJm9t/7917ppZS9KJ7JtJS/p2epDnkx05eqHdAtDvxS3WfRcFFgUWBRYFFgUWBa6hwALQB9WKKMjwAYDhVVz0KfBlGiooIykkBOEALkaqY7VQtxNEiCyyiAGMF26tWl2UPZ9J2HfvCTwTNKuzxTj/aAA6RfJnP/vZoQELGYooEZTX6kdTYhl7XuJaAPpLUHn/M84B6NZz0VzWeUCV/iUVfnuxxjgd+E3ZvBRAp1wG4trbDPrxF0aFDPOUy9Jv4i1FQwPY8IBbZpB4bwB6WUQYy2o5QYhmwt9LteezpWzPQSM+ngL/VA3qc6v9LQHoaPTzn//8wKudI9Nov39Hv84ngeei0jTz99z9MYFT+7LMMyJm5v61Noo0KvqUIdbfnNvVQgRkVQPd2sv4xlimBqcUjnpGtUq37AW43jKAjq+2N9E50PRRgGL8Op4MwK5+qvm8J4AOhCMLWneiWJ2FGmfLR77suxk5Zi9mJHZu7bmsZ7K3/eJ9K+8CKLQvp1G3n0/1+Lt7oCdnDedBUWPuxfEF/8f7GYznvu/nbUS8PW2MZEkG4UoqkWFFztnHmrXzUgB6TrjWCIefQAnrlczQGVfZAQ65t3C+2zOf7/Uz5jc5Aj+QdlypD30O0PiYPVFJr0p/BF6ZA+sG2FZWgLKnTLpVO7csGDNDRWBUjp1lTbNu3V8jyzhj6I6lC652+h4ns1OOKveaW6AJWURzPuTMgk6A89pep5xrx7l1YNvj0Hbts/Z8bwHoe6j0T5+xP+1HTakYvDHnIrpladXtielctGdPeErgIBmBreinP/3ph5/85CcH+blzgRz3rW996+D0IWsCXnyvdXQOQHduAWrLqkWnru1938uo/8efxpM62/XmIx0NnV4KQDeOmaVqZpho1Hhe0ePZ82a5jByQ0jVmxrjpVFcWHnw+fkzWsP6cA5p5mN95SQB9OgQ7E8pYM6P+z/H/7f/OZS3JEQqNO3/QjR217Aj2R05/1sQC0J+769b3FwUWBRYFFgUWBRYFbkmBBaD/IzUTArc1mhjMi5Ai8Gf4Jtgl8FWvKePUJYapnku5oYBl+AL0lAKQcaaLcCsde3VSGUYSyh8RQP/Vr3714T//5/98aN4pL1vKaqn49PeMJJgbBp2no0LRqIxQAJDq2ItKmh7kT0Vp3HJTfkz3OgegM/5SNAOophHyJRX+mZqzaB+ONIzQlwLo+AsArnrI1iJlWYQrI3iZK7zzLHEQbxF9fmuj4XsE0Cc/xVcBKGURMIcZO+zxnKD0jEsAIF7w1t5zDV1vCUB39pSCUhmFaRhh7MggeE06xVvwtMCD0mjPSAcGSuVJPv/888N8TmPUc54dAFdteOuo9Ot6+3nKBEUXWlcz7TYjFXDYXvP5+JrzezrE+XvpJPc6Cb1lAB1vLSIM6BQgZY4f4bJ/W2/GGg8hL9wTQOdYJWpaJghrL6M/GfQRroykAVulRXcuz0wxoopkZlIj3vm957JPKmvivWcmkWovz+gn9zz2e39zVltj7mkOZxRtUfIy3JCtZ43TCbQHYBZBlWOMv8/UqwAAMqTmXi8FoM8SEdZLDj+cViv9oi+lt3OOvLuu6ymAL5SRAv2Bm1KP662PQBd0rtYwOY7jZS3HaGuvSMgtgJ5jd2vQcztLyDIzojPZknzpf1NvTLfRpzc6b14qm9MllAZABqBbzxNA/8EPfnAA0PW3loUvGeNrfHYB6E9TfQJ45C40qzkHnAHOFABme0LK6pmpY6/sZS8GQNIzypqAD5CZ7S09mw3wXHM+zrJRT7/R/k+cA9DJns45OiTQdtZofyn7hn2MZ3KK0+Jdznky8y0BdM8hr015vZ/RaXtNXa+fZ4mNSiXObCL0jOY4QHjOe4B0TlLZ6ra9d5/PYg/oLLGucqAkj04HIna0nrt3zZIJkks4lsza5OZnRtyj0anf5/+2nzuVuSNHBf2MuAeak09K4Z5jx4pA37/31ycXBRYFFgUWBRYFFgVehgILQP9HOk8gm/GS0KqfAjjjbmm+GCAAXIQ+vd/zYN4bOdYUezbjSNFNlInSxgPRRRRUP4iQLdpOTS19qRgJo4+Ywv3RAPStgwTQMoWOElPUL0NjQIb+uUDay2znt/eUcwA6Y+BUsgKdKJ8vCaCXdaJ6tEWfAVAuBdBLLR4or/4boITC7P74CEMOA0eRAnoK5aWRqXtXw3sF0Dk/1URxinbQ8ICMZZPOQHN/T3m/RVaMtwqg//a3vz1EaNQY3hj/rflS++1dX7f6HNAgIJFBybrN+MNAeQ8A3dg9t5T/nj8zG9izjaOolmi2rRfbGeKcKfKEMVOUbmUDrLnA/71GzbcMoAN5SmePjkV7HzNw3modXXKfDORo7Dzi7FRU+D0BdIbeeBdZMBCZk8EjXLP2coCeveB8ey6Abk3Eq/XoXmtdPJW6fdLI+DLYG+NMxVwkGNn9nNx+LMoqY3MZoPT0gRxrPfclAfRoBHAkT2h4VY54nBkYqgPRry1L8gjr7xHGYJ1Gc3TGG3KGJLfm8Aksd3Zq+P0ErmbtXXw/YE0/11zOHHp7IKcefKm1rQcQVuPZGVm2JN/hFBxAhXc507VHBKEXgH58hS8A/emdPx2f8Hv1yGXC01cey95lOwGcq/msBFB7VL/XSTT5hQzDZsTxlOys3npyoHuVIUkKdxlZAllv7bxyDkDHH2aa+iKN9S9l38DTZsTz5F344i0B9PTamaHD/Pu9TDYBv1MmmKnZZ/3ymVVyG5E+o9ED2Jv/CayXwj1H+ewbPjOfdU8AnZ2xbClk2WyLzhLXBLlnmvUZpT/ptf37LEOydUCYTgiTLvQhZ6NGFqsUlvGsCPSned76xKLAosCiwKLAosCiwMtRYAHoA0An3BMiRf0U/VPKL0In4a/6QECt0rbrCXylJ9/rCTqnmdJXVIGeIYThVCPwF+nAQFnKVyA640cCu+88Wgr3RwPQKU4pbWgaGCpihBJU7SWK5gSQXkrBfLmt/xhPOgeg23tzDmYtsZeaj9KBT2Cn1K54waUAuvetVqkegI7faNZgqVbxlwnyMnJc6mm+d4bfG4DuvRkFRPejr56hO/DVOiq1MHrPiDDgZkaNvUa0c3R+ywB6Eed6wBADPEMjY8drXEDEQEWR4JyfAghEEt0LQDeHjH72iT0rui+Qwtlc6lz/m/X+MiSRG+zfIlXRD++wxwEZOWxwnrHmMqTt5XFvGUCfEd6zfi8++QjXzBwA1C6SzTq8J4COX3kexx98yzonr8yo0tekz+RrxmRvcgqzR54LoM/IsVl6w8+e2zUBxlO0sIcC+1tfE6QsMszedC7M/82fpxwyf7ZfZzSZSOMAanR5KQAdHwrMlUkkHcYaEv1fMzfJGAtAf94O4tjMyTqHa2dSDRCQMy4+L1sRYA7vn8DBFmA4VWd7m/Fhlhoo04menprzCVDf/Ns39uZ0+Kaz5rQFSHy0awHox2dkAehPr9RZcoOujwdrbBFkxmo+W/c5O3EumrxxL7CNByQDAtBFDWscaSYgylbzne9856Av4gtltyNb3/I6B6Ab60ybPUHfW47h3L0KFmHHMtbKHOnJv7cE0MkKbGmcKCoNVJ/scAwsDzSecvj8eX5n+9k559v07xM8Tobob/rJ++8JoJPV6MUyazqvpixnDFPumWD49ucJtM/33spHMxtYEfv19pmf2w/kMM4F/d0aWQD6S+3O9ZxFgUWBRYFFgUWBRYE9FFgA+j9SKQMFg6laWRpFiHKUkZ5wxwhB2QIozAjRW4AtMw2l55bmudSTjCDGx2OaoqGngCV4+/wC0M8v+206xJnOEx2nYnOsLtaxu3ePep/ZY9zds0Ef9TMzrdelgM98p3MAOueR6QE9FbuXpMusBV0NL739fymA7nt5fOsBMUWLoQXegscwskzD/N5o1Gvo8p4A9PZepRoC0IGc1dRFV7VqNfQusl9/68wGbxVAF61TFICe09Ynn3zy4dNPPz2Av69xcRDLQAkgmqlrRfjcC0CfgB3DX+mgJ1iBVzmfGes05/R0+BFVkUMM4DXnOzwkY5F+L2g+6f+WAfTXWEeXPDOnCXPKQM4I/8tf/vLgYHlPAN1aKo05vpUh2Lp6hMuaK5LM+ALtABTPBdDJ29Us1wOEK2+Er2+vY3tmK59MQ/W52qUzemwafmea1qLHiiab5zRnmDLIMFS/JICevoBWIiA14CmQCICu5zhWzfcFoD9vJ3Fsic4AM/RvDuiH6io7N6WlLdobSHTPK73ROFoHzkr7qOwD+taDNfFaDnHn6PAWAPRjtX7vrfeRf5w/Gr4YD8a3/sN/+A9ftUvKyF26Ho9F686UzZfe79afB7pVCsZ5FL30zvH0OfyPHKbRt6aDCaB5z+WMJvs5/+y3dDlONdMOINJdvXXNs4D3nn/rbE7nAHQ60EwdPwHQPe96q89Me0lZmswJPnRLAL1MBLPUUyVavMs2inrSpp+3a/1WNHjqPvcE0DkolkWL011Ov/rp9DtlpunodQ5U97ljclO60HQe2waoHJPj8Ld7A+jT7hpvyIG3MU1niGt0tKfme/1/UWBRYFFgUWBRYFHg7VBgAej/OFcJUUCtmcKdAlbdY2D1rCE4azJfE3V+bJk0DkIuw6Q2a0YxIE5P6RQ9Qt0C0PdtvC0gmiEksDZlYSpZp+5M0C6Fr75aoJS2R4mi20eV/Z+a3sY8hzMg7/Xan086B6ADqty/6M2ATsaHWwOdp97eWin6zz4EZBSNKqLoGgB9KqwUWFGGFFq0AMpoIpiKAGaoXwD6/vXpk4DrDFt6cxe4aT3Fx9E673f9rem8APTL5u3cp18bQDc2fD2HOv2szyzaKcOteZ8GIs53UlQymALZqkVJhqjmrf4a48wC0G+3xrZ3ei0AncxpfZE/nTllynmU2vDOwORiIALwQPPzcwH0WQPd/ZyR9r5WDfS5TyZYnsy2NZBvjePTODz36TYieO7NY5FUZJ6ZqYMsZI/b68DMBaDfb2++9p2tR6lwNQ41leDSc84Dln37298+AOhkVk5UtwbMtjTAMyoPZD8CHzTRhrIj1ADnwCpNBp5Hux4dQN9mAHBOaKVBvhc9pVwGonPwpzMUTY1vcW6s3aL80Kl3wAdzHsL7ZjTpNfLLrWllHsqIksxoj6Ib+0n6K15d9il6gAxLtdKaH3MMmI4TMjyUhULpDLqc5syadgY8QPYmDYCenkcOnGfWc2nxVAp3fCjw3jvWbq33nLOX5PRhnsjMydO3TuFesMQspRSoPmWGUxHlrwWeo909AXR0d0ZwqCBfxsv0pyLqp0PBtP/MAIcJMm/lplnOIAfGKWud4hv3BtDn2sC7W4tsBfN9nNvbEnqPwOueyy/W9xcFFgUWBRYFFgUWBS6nwALQB81mLfKif0qrTpADVhdJwFsW4MIwfmvgpSjVgLppPGVAZIBnjNFK/eQ1FoC+bwPMqPOU4b659cp+SkimdEwQxVxR0hk2Zp2tfSN7G5+aypGIGnuCIeKaWornAHRKXin1AU0iX2u3yPiwh9rTIMFgZUw5tuAB1wDos0ZfBgSKrLVYjToK24yUe2od7nmXU595bxHo3tPemym+25ezVAP+yZh0z9IAC0B/zsr8w+8+AoBu7xZ9q89w7qzG8/GLnKgmaFfkBcPzdDpKduiz11BrAejXUG3fd14LQA8YiW+1rh5Fppi1X52LAERGX4DCcwF0PNq56BmzRionqOqOT2BjGroDI7b/P1bX81i61a0BeTpVzsirZKAiropcr4yTfY5fLQB93z57i58CkgGnpdUWiV4pDzLiv/7X//rDd7/73UMDnuUIeuuUzVu6xa/snTJmyJohCl0a+Rogzxg1zpqPdj06gD7lOmBLOiAA5p6XTAJlVWKjKH0/3lQ97zLT3WsceBs9hewM9Gxt39oOcs346VDOiYBsGTgq5YRuzo+tLGbcdAFZjKRa19Nl4/db3WtGUHNMKQuFsy8Azhg6s/X2XU67It7LZCgbxNYB7Jr37jvnAHQyhTHIesSRxjtnS3pJh/QygZW5pmho6+qWEeinMkTMLBHHgPSt7JBM8Zx5ufS79wTQ8S7nRMEAE0TeOg3MLIzb/52SwU6lsZ/yU3bLp7I83htAn45Q9m5rEW/N/kK2c0Zme8LzbrlnL10b6/OLAosCiwKLAosCiwKvS4EFoG/oT5gMuM4oXp0mAtUEuKax7dbTOFNFT4XNc2Yq66ncLQD9slk4lW7vErCSwlr6Uj3DVevH/97bhTYzEotS8ZxaiucAdAoNRZ+3PqVfVM+f/MmfHPq9KfaeS397X3pOkR96ClapOhkgLgXQjWeuuxml4H9TyUxxv2Q9XvO+7xFAzxkqMBOd46loXNRMUb/HIk2uoeX2OwtAvwUVv7zHIwDoxjEdsLblO7YOWXsiXZ5roFsA+u3W2PZOrwWgz5rHM8XkvVME76XkzJAE1CnSVUmS5wLo9hRH0eqkloIVLz9lxD1m6J376pjBc3uunvt9/m97r1NGePLgAtD3rqi39znz+7vf/e6Dcid///d//1WJGI573/rWtw4lRf79v//3BwB9loa655uSN5I5AOg//elPD030LYdPjq56ICuwUJNJ6dGuRwfQZwkL4Lm1INORtP73vMhAgcMAyEBa/E9kc+2abGB7xw1cnoEERWYCll4KiD021s5GjixAczob0LwMX3r7sKAHOkDgIceWovfVKufAXJaSbXT2TPMMPLf/NfNfinBnVo70gGu0CbBWRkN5B40+u3UA2zsPxz53DkD3eboz5xklHOjVgH37/yUd0jkeVerCPNGrNXS4JYA+6XOJ3HRvfXvP/N4TQN/aFveM5xxNjv3vlCz1lMy1Hcu9AfT4pzMTaN5aVB6jsj16fNVereTJLffsHvqvzywKLAosCiwKLAosCjwOBRaAvpkLwmVGCP30IqZQle733pEE5xTEU8LsAtBffmNZI4TtGtC31KbH6nW+/Ahv+0RrD3idcsE4SKmgXFxTS/EcgM5In9cvT32KvxR7et7qL3ExfhRdpxdlUGpwERjXAOjX7O17vut7BNDRa3rW+z0jynR8unfqwgWg327lPgqAfrs3us2dFoB+Gzoeu8trAej3e6Pb3NnZDDgC4gDqAF7ARBF5zwXQM/BunVNmXcpTQPqx6DFv/BpGcXLCAtBvs94e8S70rRxHAOhFIYtAB0x///vf//C9733vAKCTV7V7O36WFUV0IZ3kiy++OLTf//73hyi6SoeQowPxgGiPdj06gO5cEHleuYlKWHCwveeF3wKIlYeonjewFn8DhJpj/a1Kyh17F2Awh2a6GQdnWchqrwWg09PK2gKgzeGZQ9fMZsJ+E+DvnKlMCjld5HlNxjPvqc096wwy55WDCuiUUt/+r5wZ+1CZA/WeVWSuOeLAotGbtyWknnNWnQPQA6iB1IB0AHoO6i8JoM+AA4AlvVqGDNe9APR77sl73PueAPo9xnuve94bQMczKilgXTonOcXgGzMDIBtXGVvw15l+/l7vvu67KLAosCiwKLAosCjwmBRYAPpmXqqbVATMTLdMAQo4fCmF45JlswD0S6h1m88SwCnrNcYNxmWK+aPUK73Nm355F0o440AGQYr4N77xjUO7xhC3APRbzs5193qvAPo2hd+kzlOp466j5B9/awHot6Lk40Sg3+6NbnOnBaDfho7H7rIA9OO0vTeAvuXd/X4u+jv55NIop3utngWg34uyj3FfDl2AM9HdACCgpiYKGRBURCsAXUQrMO6aMkeXvC2wUAS8BtQVGcuxhX5S3WU9ud0YgXjVYb7kOff+7KMD6ADUykvY5wAvDc3vec3ziH6ZkyieZ32VIe+eQLZI6iLdRVMXja6/J3B/iq7OBnNRaS1ODOnjsqOU/UHP6Rk4rnFwl+Jd4/QCJNPsDc4B9gmwzN7tbGEXqryfXoR7UavmAyCtyfQQMKdvrTg33U8EOPBcKvfqsEe/52TDWgD6PXffy917Aehf0vreADpnmEoFCY74H//jfxyyyciMMEFy5+Rf/uVfHjLLcB5iBy4T48utivWkRYFFgUWBRYFFgUWBR6DAAtCPzMJMcTQNeS8ZuXjN4lgA+jVUe953gBcJ3XpKdZFZhP/3dgEe/9k/+2cHEF0POM9QyOhw6bUA9EspdvvPv1cAHaXOpe57TqTH3llYAPpeSj39uRWBfpxGC0B/eu1c+4kFoB+n3D0B9C3fvpSHvwRf37OeFoC+h0pv9zNkfRFrGsDD+ST6Vf8v/+W//PDNb37zENEKQA+0Az7e8wIEGhcQH5hLJ9H8XP1jAEClkGRzuiZz1D3fwb0fHUAHiBa9DKTNkQKYes9LivBtWaKeN0tr3ZMHWi+lMwYAT8eMlw4s6Gyw3kuj/3//7//9qu65tO3GWxP9rXH25gQBLLN/ZWuQOUWmM733qk656HoXmpLn7aWZdc78+x1AX4p0dc6Bc+QHzdgAdFrp9n2GI4KeI4IeMPec9NALQL/n7nu5ey8A/Uta3xtA35Yi4gz3d3/3dwcHnLkP2bk+++yzQ8ZB+7RsMvfOKPNyK249aVFgUWBRYFFgUWBRYC8FFoC+l1Jv4HNvAUAncBI+eYIDXj/55JNDD4x97SuBuVRr03P9lEGiFN+lIROBXgQIYOO9XUWgA9A1USw8cxkLGVIuvfYC6Ix/pW9/zRTuDDL3SOF+Kd1u+fn3DKDfkk7X3Ou9Aej4NQP8a1zAiWMRf6L+AErv7BcAACAASURBVBVqzn7++ecHwGIak19jrC/5zAWg34/aC0A/Ttt7A+j3m9GXu/OjAOiAoK997WsHUHeCqCJWH+GacncyN/597/Iqz313YLVINU3pAuAY+VDvjCyiFSAXcAfIm3pFukbO2cY0I1Cn80g/z9I0fi5bmj4gkS4oslYqWs3ZGVind0ZaE/p//s//+XNJcfPvPzqADnwFoOOD5lzaX806eO+X9RLAbC0BowOl7xmBPkt7WPeV2hNJbr0HUJsPa9/v9HHgdM1Yi5g3d9aZMgwAM++lAcztjWM1jz3THNc4y9hzZFCR5YA2pRFEmM8IdKC7aHW8grwWPxDhbg/WZKhgI9HwwKJg9/LCSwH00ri/lOOD8a0U7k9ziAWgf0mjewPoM3MFx5sczrYAuj3NTvmd73zn4GBTBkYOL+taFFgUWBRYFFgUWBT4uCiwAPR3NN+PDqBTagmcGmWTUKqukP6lalqfm27KKgMAZdIY1TOj0OpPKbAUQinjGEv1BHJGd97n/vfeLsa96INGDIUZ5q6JrnkKQJcOT2Q7wy/gvPZSnr+MM5wjqtXGOFOkg/e9VQ3011wnC0C/H/XfA4COBzIMAs8fAUAHos+UuQtA//8OTlsM+qIPS9ur56iGd4qsYqQN1MGz1/U0BRaAfpxGC0B/eu08AoDOKGzvF1kJsAEiafdOJ/40hb4Ei5O79cZEN9BeSsbbM85jnyHrkwfJ/cA6AFkgmVTaaIze0bwa1d6xFlBWvdUAdf0WPBd9XEmxCR7SNarLDNAjn9IF/VxKeXxMdGztWIrqa+lwj+89OoAOBAXuoKuMY9aBhubv/bJ24yHAaGudnKG/Z+r4ou+TqaVsz1ndek8vs+btTWcUHbx06XqZIBoreSnADLA9HVfsj/RaoHr70v1EnOOremvA3zSp2P/sz/7sYNPgYLCV/YGi9EjjDiRX/5wOXTM+z6Nb4oEBdXt54VMAOif0WQP9tQF0QOWqgf7HHGMB6C8DoOPfnKGcn5XisB45vEznlWqgs1XaMzlo39Nh6L2fI+v9FgUWBRYFFgUWBd4qBRaA/lZn7si4Hx1Ap3RmKKI4UmhFxej3Koj3nC7CcBHyIuJLu6g/JSgzaKmhVAO4plBT+N/bVaRMygUlPwPKNU4QewB0IHoAegbAa551zVzIMJDhQ5+zBGPNAtD/yaD761//+sOPfvSjQxORwZjEuGbuisrQy1rwMV3vEUC/plTDLea8FO4TQBdhtAD0BaDfYn0du8cC0BeAfu3aegQAHcgzAVwR0Mm1j5L1qXqietGfyQ50hEe+gGeVa+K4NEs5Ab/RVwOIlebaXKC/99R7R7Isucj70zOSrSeATpfQRJmTKSaAKxK+FpCoBy4mf7gv+auGxoBE7aVk6Uvm8tEBdPNQKnXroDq6gJj3flmnQHRrt/Wb3nzP1PHobd1rQC/8tSbDQs0cALztI/sPqF2jq1aCDJANLNM4vgTG6+3N6pnnGOB+9iAdsFYwAD0YCK5WMoAagN5+1csCwelTozuW2t07zRrynuk+ZGy8OmeivbxwL4AOEPSs+NJrRaAHoJsDF9oB+en50V//UuN7lL27APSXAdCnfs5uIbOEvcohLlulXtQ5W6WGN8Rf9maGeJR1tcaxKLAosCiwKLAosCjwfAosAP35NHyYO7wFAD3jEKMNRbGUko+QComgTFGlYFNcKbFFQH9sCtxLLepzALoIAQZHSr65kFKvaIKXcrjgECE6gYGFss9gk6HmPQHogEitNNmMwYBKtM9pQUSGedAYfWZE1ALQj++YqaCrk/jzn//80NA3/oLHWNuyK6A143ZX649ibx0CRGTy0PAoGRCklZPCXKYMfzuXMePcvja+nCBEL2ck1TMMfutb3zq0a0o13IKfbGvOAg2sWf1K4b4i0G+xxrb3WAD6AtCvXVePAKCLpJqALTCo9gjAKcBtRlnmLCli3jgf+QrQA6AC3UoHrRcB29lPp5iR6EXv6p3VE4gsA9aM5AWkz9rXnDqLOgfcVnedg9msww5oDCwElCu1pDnDpe+vjusjRtE9OoD+yOvyvY7NfrLeS58f2AXwIhsmC9Ipi+KWKp3TyF/8xV8cerJsNggAeqnY3aO07xz9fY6Ti9Z37BP3LqsDwA1vTSeiH01dKQcY/f/5P//nAJ4DisnZ7VNjsBc1/E59ZenjAfDuW0r5vbzwHIBuHI2PvjEzZLwUD+B4wk6VDp1eLTLfWbAA9C937wLQXwZAn+VQnOHp1tZo2TL19kr7vNI393QWeq88fL3XosCiwKLAosCiwHugwALQ38Ms/uM7PDqADvwpghkgXTSM/p6p3/ZOMVA2j2/gqJS3lGIK7SMA/Hvf4y197hyAziBSXboZEfCSHumzZhuDeBFHDB+AzveQwp2h1ft4N8ahIu4ZNQDl1r/G2aV6h+ZjAehP7zTrJ0O6FJ+A6d/+9rcHZ4zqRuqrScpwxmj32gC6MZZmUs8Dv1q6r1UzlUNNBo7KZQAqGFW/+c1vrhroK4X70xvywk8sAH0B6Bcuma8+/ggAOuAmmVYPDAKqAm0fwSlUBFeR2nrydlmpyBiPfJF/OLhpAG1gUIAcp67KavhcNEf3Ir/1Is+L3i3ijS60jWwrAl1PngCia8B752INvyo63f2Sn+lYZfxC3+a/OsuPRucFoD/ajLz+eKxr69y+ohtyKK1VMo28ba+VdYOzZ3q8ntNI6dgB8WVsEBUO2Gaj0AC9Ae3tRz37RXte7znVV+f0Uyp2elIX4BpgXI32spg5HwD/E2ivJBo+SN/K8cb+3XOdA9Dxi8ZHh2bjqL2U/QX/Mn/0TQ39o4e5WQD6l7O8APQv6XDvGuj2HhuUHj9g/9CsTU4lObQ5q3NExF8WeL6HG63PLAosCiwKLAosCrxPCiwA/R3N66MD6BTULgobI061AB8hFRIFLuMWhXXW3H6EaJ13tFS/epVzADov/Wl45IWfp/5LKvxq6dUYKCl1GuPGewDQGVZ6PyC6qDWN8Z3SyDCUMce+0OyTBaA/vSMr56DHn//+7//+w+9///sDbaOlHn2B1Bradr1WBPpvfvObP6gBx9CWw9PedJJPU+eyTxTpx7jBkBqIoBdV98Mf/vDD559/fjCYVqPuEUCiy97y8k8zLK8a6JfTbc83FoB+nEqrBvrTq+cRAHSRlUUa62dU1UvJUOcoRe6fNcFFSKohrHEse+SreuTANuf0jAQvylLvrKpmuc8Wca8PNJ+p2wP4Zgr3GSk3o9HJFfMcdL8AeXLETNOc86PeOgggfEQwYAHoj7zyX2dszuIyZdENZ2kta7hMDuTUZGly9ZSz7bNqnduz6T1kSjJ5jTwFUOOcae/2ndLCc3yhmwLPixgH1gdI01Pn/uXoWc12YwemcwYFHjcGfMLeDJDvHfR7sz6dA9CNIfuG8U3HpZeyv+Bj6c/6+e7GtAD0L/fWAtC/pMNLAOjtU/ygeuie2zmck1/8ZQXTvA7/X09dFFgUWBRYFFgUeBQKLAD9UWbiBuN4dAAdKEdYrRFMi0i/wes/+xYUytK2UWSlBZb6Tf+x1W5+NjF33uAcgM4A3frQFwnQutn5iGd9LA/ljKXTY5k3/3sA0GdqRAaNWeOPwaVUfwHnjESi2RaA/vTSmrUyebaLUtPQeEaAoHHGbrTtek0AfRrtq/l2LDruaSrc5hONp3U39+K3v/3tBaCvCPTbLLRxlwWgHyfpAtCfXmqPAKCLiA782fZPv8H9P+E8KUIegPLnf/7nHz755JMP//bf/ttDytRHvzK+O5NyrhQNCyADxtF5nPWAvyLbpg4UeH1sjua7z+/Mn30medg9ODxWU5l8yplM4wRZOnd9gNkjgufeaQHoj77yX358wK1Sn+Ot//N//s9DWnQ93lG0NsBZtgVNSnSAF8cS/QSK0+nsXYBZ2SPI57JFpQcBnrvcp+h2vWwOnH7UFLfvjpVg8N3qodMHOCkLJqh5loZnTIdlYy9rhHfac50D0PGgqUO/lv2liN+tUxD9cgHoX87yAtC/pMO9AfTtGduanM4vnc3znN2zF9dnFgUWBRYFFgUWBRYF3icFFoD+juaVcinCUX1dAnhRaXoRHZ999tmhUcZm5MM9SaDm1+9+97uDQQTAP0GPez73mnuLCCnKGZD+GjW3rxn3W/4OhYVhpGa9/Lf/9t8OTUTPI18MKGpKSh9N8c9DWf9SHv23oM+s5ckIzNBbpIfosNKA2ht+r27nTCv6X//rf/3wxRdfHJrvF60MGM4oov/YMjlEI4YzoBPDH8McGpVSV1+tQwY0Bu4uzg0Z4hnjGdm6h3morumf/dmf/UEk3zXrjxHvF7/4xYdf/vKXH/7u7/7ukNouI+Mt1tk97wF4+fTTTw/N+ZYh86VqO97z3Z66twhE0UvWl3UV/9Tbs9XuQxcGX22vQfapZ7/3/zPgdTaJGCPLaFLHzlrGaMqIru1Nt/qWaQdUSL5UMza5EygAuLPmSkcrQg+I91qlH16LzuRd5yLZF8hT/V49x8zvf//7H773ve8dIg6LdroW0DQX0oZrnmseAm9f6/33PLcIdGce2cI++tM//dNDUyLnrVz0mkq16OlindNqJZsXwFnR6GWmmTJUwNI03vf+E2BvrRRBPrMKcMojQ2gi+OP9eNXMynLtOnup+aDD/vrXvz408lK04cjMafU73/nOob1WNpyXosN6zj9RwFlsD9lL5BzZNbTKVFjvGkdUkeecRuhoMwX7lp45o9izEzS3d6V115x1rT/yZEC93jPw7zJHnQLZptML/l/q+Nn7mbzWe4g6d//eY89aoGfMTBjOgBwD0O6RLzaXHAbIDDNjxscgx8+5MWdkBtnKyJ2VjrNO8T1OZnrrBf+XdeQRMsrcen3JruUsqDlLKwHAYeW73/3uobHBTJ3v0c+3W9Np3W9RYFFgUWBRYFFgUeDlKLAA9Jej9d2fBPQqrRkBnOLHqK7nJR3YwqhSfZ97C90UUDXFGFkJvq6UybsT5MIHMDAVpQGcykBOUf7YFLgLSXf1xxkmitzRM4aova1Zz498MfBK88/Yqz40417tGgDztd61lKAZgDP0A44o5pVa8G6lH6W0zwh0kSCBS1IVMuQCTGbtTcYR9/uYrhllUQpyfBCNZypXNMZzgAgzRZw5Kd2jvtSwjGS+AzjXOPv4vZIH16w/Rv/AV/tvjv3R58z7A9E5ijE8vtT59gh0KRWpc56hjeGNI5Kec0YG3wBNkU1+XtfTFGDAE1HqbALkAIo15xT+X1OztFSuHwNQ7Gwo/SoZD7/4h3/4hwOvmhF6AQD6WZriacq//U+ob8sAbr2gjXVU+/rXv34wgmvk8ecC6NZnjh7Ol1nL85Ep6b0DAMgGAWBoMjOxPPI7pNPMKFN7wzxofi4dtJ7DE76ildpdD1SfgPoEAWY95qJpo9uUO8kQM6J/ppSe93h0gAE/4cSnkXUCMMlMwJLaygz26DvjduOzR/BPe4isQxaukX3LHpfDr98BjOcirXNWATyXYl2PfwLrNLJ6jqTuBbgL5M5ZxbOMYWaU2L55do8cHqvnTmarkd9Ls54zTJm/9lDSe3AwyAG6yHYgrOc98uW9OSJwSOAAEW31H5v9hc2Mk6ZGvjJ3mjOC810Nr+88uLct7zXWjr1Cl2HXZGOwtpM7rQuZxzQ6cDpfZRpeY7zrmYsCiwKLAosCiwKLAu+fAgtAf0dzTPHLI5vCNIEwEUCMdhpgeNbcuycJZgpUhv6uY1EW9xzHnntTjqNLYHp1wq4BpPY882P/jHWQMZGyBKTYOlw8Ko0YOAAnGoW/2pP6RzdQTprONPUMRTPteHuifVEqb30Auu/kMQ+0o+iXyYExC2DHKFI6xUedz3uMKz6nR68M5gwhMzJmKv+T1/gcA0qRKgx6gSN4U6kqrcGcfxiVr+FXjBPSVzLa2INzXdyDNre854yuZnCcYMEtn/OI96p2n/OeDFCZAPMIUAHyMvoWMXVJRNMjvu9LjsmZlIMXIAcQCtwBFGew1+P/GX8/BqA4uc6aAxSLdBP1jE9Zb/agnjOLJirwLQGit1hjQIzWC4eLWfsV32YE/8Y3vnHYl7NUzTXP7szufCFTVRv7mvu91Hd6787CHMCAUW+t1ujMruXcbi7w55o5mY4U1oS50vtM3zOfruRI8kGpqIHI1WAucj/nu+rck0FnZDp9Zkaxv9T8Xvsc+wVgAjwh8wQ+ej+ZjGofW0aja+n5Hr43dRN7q6w7evshxxF7ovXfup976Rgt3Hs6s7gnWUpz1sVffbfzzRnXs4oAfkrvi0fMZ8UPOAYYbw4x1nYy/d51TscIbOW842wmt2ju/8jXdPZkoyJH0SP17xEcPjcXMiCU4j8nDrKWdSgYRuO8z+G6zCLX6HyPvB6MzZlIn2Ff0Od8jhbsL5ymNZmfptP0U/vw0d97jW9RYFFgUWBRYFFgUeBxKbAA9Medm4tHxiu7ul0Upgx2FEARHaXSZPANYLi30D3TAD8iaD6JvPUeLyro3jS6eKLf0Re2qS+Bg6Wge0sKP4AqT/BptHlHU/VHrzIjlEU6AFE080ax19QmBKAACfRos679FGAwqX6qvigZhgRGtSI8AVSMeDlxXGNA4Nnv/DCXotEfudzGloIigkodzeg2az3up/bb/CTQxRmvkQE4z2lAXgbYmQ2irCofQ5rxW8wmA15ApP0nk45mf+QkpEfXIv0/BqAY6Jdjgeg5Tj6MvpxwrDdG7yLoAhw+tnTLgIycAfHV1pF+1ukVSfXc+prHamQXtXuLfXDPe8yzasrc15xh9xzntfeetZbx6jJa6NPR7Ce8pkh0n5vvP2XLCaAD2yqpE5iSk+Nbpp/9EoBE5kl3RIfquuvfmpPFtWtofe+fKBCvm84n5N6cSm6hYxTpDqizNyeA3tnmfCNnPmefeZfpYLN1WL7UEXSWRPMO9k7R7ej1yBdZdWYRyClI/7HZYIDmZVcwf8laHCQ4o9es+YDj90ijMrDRZTT6TboO24KSL5wRyVNvKcPKI+/DNbZFgUWBRYFFgUWBRYHzFFgA+jtaIdUIq9ZeBhm9SNDSjqWQFP1xTxJMEObRAXR0mMrwc6OC7knX93Jva4Jx4v9n7w5327a2IIy+/1O3OD8OQARp6lgDQ5+9CgTuxW22t9dIss2hyPvn/IJ0z6A/By7e+Z/zy+uvl8i879R+5aDKO3/Nz92ez+3zmnPe7XD+nILgHOQ9B7VugXedfto7CV7N8hwQO8+JcyDvfLzvVjkHEc6BwnuZw/P6fv73vQ/cZx5/z3tMnufg81Yb7/7afQ5qnoNvx+FeSvOWUq9m8O5//7x23oOw5zXzXr7zfDzPwXsyyyl27+VBf0LJu8jt2N5S6zwHzwlex/U8P+7Vae5lV29x/BMuK3xv93Eed/dA/TlYf4zuLT/Ox+flpH/a7TvOa/S9Wsj5/njve30+ntfte2LZfS7edwh/5nH7vNLJ7/79MzO/+u883yH9isVX7/1/n+95JZdTgNwTKe5r9vOqNPcy8Of7/vOf83PT8+pY9/Lt5+P9Wet8vCeO1f3O8+VeQvu8vtzH9DE4J6vey2j/tEs7/99j7af8/7++Y/w8Du67zhe/Y5zn5vM2C/fWCsf3+f3t1c91f/893xPOzxrnefs8+fNvT+K/V3S7rzH3RIBzUvPzCoDv+Dg5+Z1jU8+radzbhn3m95l3/Bo/utP5Xe+eLH2zO98nzuP+Xt3nnJh4Xv+/wwlT/+Vyb0lwb0twr9RyHsvn5+57u6Bj8bfPlY9m4b8jQIAAAQIECDwFFOjf6PFwfti8lwM8v0A971F8Dq6cA+nPSyN+xUGW58G8GvWf7mdW+1reed/nO5mfl7q8l7F8193PQZt7H+vzy/+f7rX3rl/DK3s9n9v3HYn3cof3gO/T6BwM+WkHQl7xPX/3vkPlFlb3Eq/n43m83RLvPA7vAYTPHtQ7M5+3U7if/9Wv4Sv+/n0H0nmMffSynV+x11d8juc7HM9r5vNS0eex8Lxn7n298s69jyXzvILOeQ4e2/Mad75P3ZNVnq9xx/cnlDrPezUfl3tf5/Pv95Ki5+MtNe4lbj+m/j3+q3tliPtOyfs8PR+fl96+z8VXvzc+T3J69xOe/pTwV/xe8tWPsHsy2n0MnNfp53Po/q72X1d9uSfzPr/H3+LkFuv33q/fwe/58+R5Ht3H8/maz++w9893fNflVz82i5/v3hLpeW/y+w7UV19Hj8c9keU89u6VPO5JLesrjT1//z2f+3cnEn30a7ou94T0560kztf0zv+c/O5tJ+7JwD/phPRnNvfKR+d18GR4H48n3/Pad3/vu1dA+A6v+b97bJ7nxj2meX6Out83z8fzGLknBx+P0i1K3vl5aDcCBAgQIEDgzwIKdI8QAgQIECBAgAABAgQIECBAgAABAgQIECBAgAABAgQIECBwTnb9p/xWBRESIE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D+b4FwAAIABJREFU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5+P7qAAAgAElEQVQ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g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CBAgAABAgQIECBAgAABAgQIECBAgAABAgRGAgr0EaQxBAgQIECAAAECBAgQIECAAAECBAgQIECAAAECBAgQINAWUKC387M9AQIECBAgQIAAAQIECBAgQIAAAQIECBAgQIAAAQIECIwEFOgjSGMIECBAgAABAgQIECBAgAABAgQIECBAgAABAgQIECBAoC2gQG/nZ3sCBAgQIECAAAECBAgQIECAAAECBAgQIECAAAECBAgQGAko0EeQxhAgQIAAAQIECBAgQIAAAQIECBAgQIAAAQIECBAgQIBAW0CB3s7P9gQIECBAgAABAgQIECBAgAABAgQIECBAgAABAgQIECAwElCgjyCNIUCAAAECBAgQIECAAAECBAgQIECAAAECBAgQIECAAIG2gAK9nZ/tCRAgQIAAAQIECBAgQIAAAQIECBAgQIAAAQIECBAgQGAkoEAfQRpDgAABAgQIECBAgAABAgQIECBAgAABAgQIECBAgAABAm0BBXo7P9sTIECAAAECBAgQIECAAAECBAgQIECAAAECBAgQIECAwEhAgT6CNIYAAQIECBAgQIAAAQIECBAgQIAAAQIECBAgQIAAAQIE2gIK9HZ+tidAgAABAgQIECBAgAABAgQIECBAgAABAgQIECBAgACBkYACfQRpDAECBAgQIECAAAECBAgQIECAAAECBAgQIECAAAECBAi0BRTo7fxsT4AAAQIECBAgQIAAAQIECBAgQIAAAQIECBAgQIAAAQIjAQX6CNIYAgQIECBAgAABAgQIECBAgAABAgQIECBAgAABAgQIEGgLKNDb+dmeAAECBAgQIECAAAECBAgQIECAAAECBAgQIECAAAECBEYCCvQRpDEECBAgQIAAAQIECBAgQIAAAQIECBAgQIAAAQIECBAg0BZQoLfzsz0BAgQIECBAgAABAgQIECBAgAABAgQIECBAgAABAgQIjAQU6CNIYwgQIECAAAECBAgQIECAAAECBAgQIECAAAECBAgQIECgLaBAb+dnewIECBAgQIAAAQIECBAgQIAAAQIECBAgQIAAAQIECBAYCSjQR5DGECBAgAABAqoPCQ4AACAASURBVAQIECBAgAABAgQIECBAgAABAgQIECBAgEBbQIHezs/2BAgQIECAAAECBAgQIECAAAECBAgQIECAAAECBAgQIDASUKCPII0hQIAAAQIECBAgQIAAAQIECBAgQIAAAQIECBAgQIAAgbaAAr2dn+0JECBAgAABAgQIECBAgAABAgQIECBAgAABAgQIECBAYCSgQB9BGkOAAAECBAgQIECAAAECBAgQIECAAAECBAgQIECAAAECbQEFejs/2xMgQIAAAQIECBAgQIAAAQIECBAgQIAAAQIECBAgQIDASECBPoI0hgABAgQIECBAgAABAgQIECBAgAABAgQIECBAgAABAgTaAgr0dn62J0CAAAECBAgQIECAAAECBAgQIECAAAECBAgQIECAAIGRgAJ9BGkMAQIECBAgQIAAAQIECBAgQIAAAQIECBAgQIAAAQIECLQFFOjt/GxPgAABAgQIECBAgAABAgQIECBAgAABAgQIECBAgAABAiMBBfoI0hgCBAgQIECAAAECBAgQIECAAAECBAgQIECAAAECBAgQaAso0Nv52Z4AAQIECBAgQIAAAQIECBAgQIAAAQIECBAgQIAAAQIERgIK9BGkMQQIECBAgAABAgQIECBAgAABAgQIECBAgAABAgQIECDQFlCgt/OzPQECBAgQIECAAAECBAgQIECAAAECBAgQIECAAAECBAiMBBToI0hjCBAgQIAAAQIECBAgQIAAAQIECBAgQIAAAQIECBAgQKAtoEBv52d7AgQIECBAgAABAgQIECBAgAABAgQIECBAgAABAgQIEBgJKNBHkMYQIECAAAECBAgQIECAAAECBAgQIECAAAECBAgQIECAQFtAgd7Oz/YECBAgQIAAAQIECBAgQIAAAQIECBAgQIAAAQIECBAgMBJQoI8gjSFAgAABAgQIECBAgAABAgQIECBAgAABAgQIECBAgACBtoACvZ2f7QkQIECAAAECBAgQIECAAAECBAgQIECAAAECBAgQIEBgJKBAH0EaQ4AAAQIECBAgQIAAAQIECBAgQIAAAQIECBAgQIAAAQJtAQV6Oz/bEyBAgAABAgQIECBAgAABAgQIECBAgAABAgQIECBAgMBIQIE+gjSGAAECBAgQIECAAAECBAgQIECAAAECBAgQIECAAAECBNoCCvR2frYnQIAAAQIECBAgQIAAAQIECBAgQIAAAQIECBAgQIAAgZGAAn0EaQwBAgQIECBAgAABAgQIECBAgAABAgQIECBAgAABAgQItAUU6O38bE+AAAECBAgQIECAAAECBAgQIECAAAECBAgQIECAAAECIwEF+gjSGAIECBAgQIAAAQIECBAgQIAAAQIECBAgQIAAAQIECBBoCyjQ2/nZngABAgQIEPiXPTsmAQAAQCDYv7UlfhGugMg5So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XezqkwAAIABJREFU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BbQTrnAAAgAElEQVS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gQIAAAQIECBAgQIAAAQIECBAgQIAAAQIECEQCDvQIUgwBAgQIECBAgAABAgQIECBAgAABAgQIECBAgAABAgQIfAs40L/3054AAQIECBAgQIAAAQIECBAgQIAAAQIECBAgQIAAAQIEIgEHegQphgABAgQIECBAgAABAgQIECBAgAABAgQIECBAgAABAgS+BRzo3/tpT4AAAQIECBAgQIAAAQIECBAgQIAAAQIECBAgQIAAAQKRgAM9ghRDgAABAgQIECBAgAABAgQIECBAgAABAgQIECBAgAABAt8CDvTv/bQnQIAAAQIECBAgQIAAAQIECBAgQIAAAQIECBAgQIAAgUjAgR5BiiFAgAABAgQIECBAgAABAgQIECBAgAABAgQIECBAgACBbwEH+vd+2hMgQIAAAQIECBAgQIAAAQIECBAgQIAAAQIECBAgQIBAJOBAjyDFECBAgAABAgQIECBAgAABAgQIECBAgAABAgQIECBAgMC3gAP9ez/tCRAgQIAAAQIECBAgQIAAAQIECBAgQIAAAQIECBAgQCAScKBHkGIIECBAgAABAgQIECBAgAABAgQIECBAgAABAgQIECBA4FvAgf69n/YECBAgQIAAAQIECBAgQIAAAQIECBAgQIAAAQIECBAgEAk40CNIMQQIECBAgAABAgQIECBAgAABAgQIECBAgAABAgQIECDwLeBA/95PewIECBAgQIAAAQIECBAgQIAAAQIECBAgQIAAAQIECBCIBBzoEaQYAgQIECBAgAABAgQIECBAgAABAgQIECBAgAABAgQIEPgWcKB/76c9AQIECBAYe3ZMAgAAgECwf2tL/CJcAZFzl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HREkOMAACAASURBV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Rj5j0AAAIABJREFU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BAgAABAgQIECBAgAABAgQIECBAgAABAgQIECAQCTjQI0gxBAgQIECAAAECBAgQIECAAAECBAgQIECAAAECBAgQIPAt4ED/3k97AgQIECBAgAABAgQIECBAgAABAgQIECBAgAABAgQIEIgEHOgRpBgCBAgQIECAAAECBAgQIECAAAECBAgQIECAAAECBAgQ+BZwoH/vpz0BAgQIECBAgAABAgQIECBAgAABAgQIECBAgAABAgQIRAIO9AhSDAECBAgQIECAAAECBAgQIECAAAECBAgQIECAAAECBAh8CzjQv/fTngABAgQIECBAgAABAgQIECBAgAABAgQIECBAgAABAgQiAQd6BCmGAAECBAgQIECAAAECBAgQIECAAAECBAgQIECAAAECBL4FHOjf+2lPgAABAgQIECBAgAABAgQIECBAgAABAgQIECBAgAABApGAAz2CFEOAAAECBAgQIECAAAECBAgQIECAAAECBAgQIECAAAEC3wIO9O/9tCdAgAABAgQIECBAgAABAgQIECBAgAABAgQIECBAgACBSMCBHkGKIUCAAAECBAgQIECAAAECBAgQIECAAAECBAgQIECAAIFvAQf6937aEyBAgAABAgQIECBAgAABAgQIECBAgAABAgQIECBAgEAk4ECPIMUQIECAAAECBAgQIECAAAECBAgQIECAAAECBAgQIECAwLeAA/17P+0JECBAgAABAgQIECBAgAABAgQIECBAgAABAgQIECBAIBJwoEeQYggQIECAAAECBAgQIECAAAECBAgQIECAAAECBAgQIEDgW8CB/r2f9gQIECCw9uyYBAAAAIFg/9aW+EW4AiLnKAECBAgQIECAAAECBAgQIECAAAECBAgQIECAQCTgQI8gxRAgQIAAAQIECBAgQIAAAQIECBAgQIAAAQIECBAgQIDAt4AD/Xs/7QkQIECAAAECBAgQIECAAAECBAgQIECAAAECBAgQIEAgEnCgR5BiCBAgQIAAAQIECBAgQIAAAQIECBAgQIAAAQIECBAgQOBbwIH+vZ/2BAgQIECAAAECBAgQIECAAAECBAgQIECAAAECBAgQIBAJONAjSDEECBAgQIAAAQIECBAgQIAAAQIECBAgQIAAAQIECBAg8C3gQP/eT3sCBAgQIECAAAECBAgQIECAAAECBAgQIECAAAECBAgQiAQc6BGkGAIECBAgQIAAAQIECBAgQIAAAQIECBAgQIAAAQIECBD4FnCgf++nPQECBAgQIECAAAECBAgQIECAAAECBAgQIECAAAECBAhEAg70CFIMAQIECBAgQIAAAQIECBAgQIAAAQIECBAgQIAAAQIECHwLONC/99OeAAECBAgQIECAAAECBAgQIECAAAECBAgQIECAAAECBCIBB3oEKYYAAQIECBAgQIAAAQIECBAgQIAAAQIECBAgQIAAAQIEvgUc6N/7aU+AAAECBAgQIECAAAECBAgQIECAAAECBAgQIECAAAECkYADPYIUQ4AAAQIECBAp1k8AAAAHeklEQVQgQIAAAQIECBAgQIAAAQIECBAgQIAAAQLfAg707/20J0CAAAECBAgQIECAAAECBAgQIECAAAECBAgQIECAAIFIwIEeQYohQIAAAQIECBAgQIAAAQIECBAgQIAAAQIECBAgQIAAgW8BB/r3ftoTIECAAAECBAgQIECAAAECBAgQIECAAAECBAgQIECAQCTgQI8gxRAgQIAAAQIECBAgQIAAAQIECBAgQIAAAQIECBAgQIDAt4AD/Xs/7QkQIECAAAECBAgQIECAAAECBAgQIECAAAECBAgQIEAgEnCgR5BiCBAgQIAAAQIECBAgQIAAAQIECBAgQIAAAQIECBAgQOBbwIH+vZ/2BAgQIECAAAECBAgQIECAAAECBAgQIECAAAECBAgQIBAJONAjSDEECBAgQIAAAQIECBAgQIAAAQIECBAgQIAAAQIECBAg8C3gQP/eT3sCBAgQIECAAAECBAgQIECAAAECBAgQIECAAAECBAgQiAQc6BGkGAIECBAgQIAAAQIECBAgQIAAAQIECBAgQIAAAQIECBD4FnCgf++nPQECBAgQIECAAAECBAgQIECAAAECBAgQIECAAAECBAhEAg70CFIMAQIECBAgQIAAAQIECBAgQIAAAQIECBAgQIAAAQIECHwLONC/99OeAAECBAgQIECAAAECBAgQIECAAAECBAgQIECAAAECBCIBB3oEKYYAAQIECBAgQIAAAQIECBAgQIAAAQIECBAgQIAAAQIEvgUc6N/7aU+AAAECBAgQIECAAAECBAgQIECAAAECBAgQIECAAAECkYADPYIUQ4AAAQIECBAgQIAAAQIECBAgQIAAAQIECBAgQIAAAQLfAg707/20J0CAAAECBAgQIECAAAECBAgQIECAAAECBAgQIECAAIFIwIEeQYohQIAAAQIECBAgQIAAAQIECBAgQIAAAQIECBAgQIAAgW8BB/r3ftoTIECAAAECBAgQIECAAAECBAgQIECAAAECBAgQIECAQCTgQI8gxRAgQIAAAQIECBAgQIAAAQIECBAgQIAAAQIECBAgQIDAt4AD/Xs/7QkQIECAAAECBAgQIECAAAECBAgQIECAAAECBAgQIEAgEnCgR5BiCBAgQIAAAQIECBAgQIAAAQIECBAgQIAAAQIECBAgQOBbwIH+vZ/2BAgQIECAAAECBAgQIECAAAECBAgQIECAAAECBAgQIBAJONAjSDEECBAgQIAAAQIECBAgQIAAAQIECBAgQIAAAQIECBAg8C3gQP/eT3sCBAgQIECAAAECBAgQIECAAAECBAgQIECAAAECBAgQiAQc6BGkGAIECBAgQIAAAQIECBAgQIAAAQIECBAgQIAAAQIECBD4FnCgf++nPQECBAgQIECAAAECBAgQIECAAAECBAgQIECAAAECBAhEAg70CFIMAQIECBAgQIAAAQIECBAgQIAAAQIECBAgQIAAAQIECHwLONC/99OeAAECBAgQIECAAAECBAgQIECAAAECBAgQIECAAAECBCIBB3oEKYYAAQIECBAgQIAAAQIECBAgQIAAAQIECBAgQIAAAQIEvgUc6N/7aU+AAAECBAgQIECAAAECBAgQIECAAAECBAgQIECAAAECkYADPYIUQ4AAAQIECBAgQIAAAQIECBAgQIAAAQIECBAgQIAAAQLfAg707/20J0CAAAECBAgQIECAAAECBAgQIECAAAECBAgQIECAAIFIwIEeQYohQIAAAQIECBAgQIAAAQIECBAgQIAAAQIECBAgQIAAgW8BB/r3ftoTIECAAAECBAgQIECAAAECBAgQIECAAAECBAgQIECAQCTgQI8gxRAgQIAAAQIECBAgQIAAAQIECBAgQIAAAQIECBAgQIDAt4AD/Xs/7QkQIECAAAECBAgQIECAAAECBAgQIECAAAECBAgQIEAgEnCgR5BiCBAgQIAAAQIECBAgQIAAAQIECBAgQIAAAQIECBAgQOBbwIH+vZ/2BAgQIECAAAECBAgQIECAAAECBAgQIECAAAECBAgQIBAJONAjSDEECBAgQIAAAQIECBAgQIAAAQIECBAgQIAAAQIECBAg8C3gQP/eT3sCBAgQIECAAAECBAgQIECAAAECBAgQIECAAAECBAgQiAQc6BGkGAIECBAgQIAAAQIECBAgQIAAAQIECBAgQIAAAQIECBD4FnCgf++nPQECBAgQIECAAAECBAgQIECAAAECBAgQIECAAAECBAhEAg70CFIMAQIECBAgQIAAAQIECBAgQIAAAQIECBAgQIAAAQIECHwLONC/99OeAAECBAgQIECAAAECBAgQIECAAAECBAgQIECAAAECBCIBB3oEKYYAAQIECBAgQIAAAQIECBAgQIAAAQIECBAgQIAAAQIEvgUc6N/7aU+AAAECBAgQIECAAAECBAgQIECAAAECBAgQIECAAAECkYADPYIUQ4AAAQIECBAgQIAAAQIECBAgQIAAAQIECBAgQIAAAQLfAg707/20J0CAAAECBAgQIECAAAECBAgQIECAAAECBAgQIECAAIFIYJin4GLPvCt5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31640" y="836712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▶ 사례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 –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태블릿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6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240298" y="764704"/>
            <a:ext cx="7903701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40" name="직사각형 39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  <p:pic>
        <p:nvPicPr>
          <p:cNvPr id="51" name="Picture 5" descr="https://raw.githubusercontent.com/sdkjd/2016winter_changup/master/examples/iPad_Air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09" y="1628800"/>
            <a:ext cx="5386350" cy="50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331640" y="836712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▶ 사례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 –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태블릿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40298" y="764704"/>
            <a:ext cx="7903701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21" name="직사각형 20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31640" y="83671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▶ 사례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 – SSD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t="36311" b="5073"/>
          <a:stretch/>
        </p:blipFill>
        <p:spPr bwMode="auto">
          <a:xfrm>
            <a:off x="1442302" y="1859280"/>
            <a:ext cx="7234154" cy="458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1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0298" y="764704"/>
            <a:ext cx="7903701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7" name="직사각형 6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31640" y="83671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▶ 사례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 – SSD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12854" b="7976"/>
          <a:stretch/>
        </p:blipFill>
        <p:spPr bwMode="auto">
          <a:xfrm>
            <a:off x="5148064" y="1519888"/>
            <a:ext cx="3954881" cy="276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 t="10423" b="6009"/>
          <a:stretch/>
        </p:blipFill>
        <p:spPr bwMode="auto">
          <a:xfrm>
            <a:off x="1267612" y="1447880"/>
            <a:ext cx="4168484" cy="290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6" cstate="print"/>
          <a:srcRect t="12260" b="7252"/>
          <a:stretch/>
        </p:blipFill>
        <p:spPr bwMode="auto">
          <a:xfrm>
            <a:off x="2910523" y="4535188"/>
            <a:ext cx="4563249" cy="217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11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908720"/>
            <a:ext cx="914400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61" y="778768"/>
            <a:ext cx="9138139" cy="6120680"/>
            <a:chOff x="5861" y="778768"/>
            <a:chExt cx="9138139" cy="6120680"/>
          </a:xfrm>
        </p:grpSpPr>
        <p:sp>
          <p:nvSpPr>
            <p:cNvPr id="8" name="직사각형 7"/>
            <p:cNvSpPr/>
            <p:nvPr/>
          </p:nvSpPr>
          <p:spPr>
            <a:xfrm>
              <a:off x="5861" y="778768"/>
              <a:ext cx="9138139" cy="6120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9227" y="1643648"/>
              <a:ext cx="4342141" cy="226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1CB420"/>
                  </a:solidFill>
                  <a:latin typeface="LG Smart" charset="0"/>
                </a:rPr>
                <a:t>Reference</a:t>
              </a:r>
            </a:p>
            <a:p>
              <a:endParaRPr lang="en-US" altLang="ko-KR" dirty="0" smtClean="0">
                <a:latin typeface="LG Smart" charset="0"/>
              </a:endParaRPr>
            </a:p>
            <a:p>
              <a:endParaRPr lang="en-US" altLang="ko-KR" dirty="0" smtClean="0">
                <a:latin typeface="LG Smart" charset="0"/>
              </a:endParaRPr>
            </a:p>
            <a:p>
              <a:endParaRPr lang="en-US" altLang="ko-KR" dirty="0" smtClean="0">
                <a:latin typeface="LG Smart" charset="0"/>
              </a:endParaRPr>
            </a:p>
            <a:p>
              <a:endParaRPr lang="en-US" altLang="ko-KR" dirty="0">
                <a:latin typeface="LG Smart" charset="0"/>
              </a:endParaRPr>
            </a:p>
            <a:p>
              <a:endParaRPr lang="ko-KR" altLang="en-US" sz="900" dirty="0">
                <a:latin typeface="LG Smart" charset="0"/>
              </a:endParaRPr>
            </a:p>
          </p:txBody>
        </p:sp>
      </p:grpSp>
      <p:pic>
        <p:nvPicPr>
          <p:cNvPr id="5122" name="Picture 2" descr="https://raw.githubusercontent.com/sdkjd/2016winter_changup/master/images/images%20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70" y="778768"/>
            <a:ext cx="510663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25" name="직사각형 24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6139071" cy="6858000"/>
          </a:xfrm>
          <a:prstGeom prst="rect">
            <a:avLst/>
          </a:prstGeom>
          <a:solidFill>
            <a:srgbClr val="C20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19204" y="0"/>
            <a:ext cx="2924795" cy="68580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48264" y="983837"/>
            <a:ext cx="139814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rPr>
              <a:t>INDEX</a:t>
            </a:r>
            <a:endParaRPr lang="ko-KR" altLang="en-US" sz="2800" dirty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72200" y="2636912"/>
            <a:ext cx="1976620" cy="2919558"/>
            <a:chOff x="6715140" y="2957714"/>
            <a:chExt cx="1976620" cy="2919558"/>
          </a:xfrm>
        </p:grpSpPr>
        <p:sp>
          <p:nvSpPr>
            <p:cNvPr id="7" name="TextBox 6"/>
            <p:cNvSpPr txBox="1"/>
            <p:nvPr/>
          </p:nvSpPr>
          <p:spPr>
            <a:xfrm>
              <a:off x="6715140" y="2957714"/>
              <a:ext cx="1921936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efinition</a:t>
              </a:r>
              <a:endParaRPr lang="ko-KR" altLang="en-US" sz="28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32245" y="3425236"/>
              <a:ext cx="1375698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</a:t>
              </a:r>
              <a:r>
                <a:rPr lang="en-US" altLang="ko-KR" sz="2800" dirty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ause</a:t>
              </a:r>
              <a:endParaRPr lang="ko-KR" altLang="en-US" sz="28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4945" y="3892758"/>
              <a:ext cx="1699504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</a:t>
              </a:r>
              <a:r>
                <a:rPr lang="en-US" altLang="ko-KR" sz="2800" dirty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olution</a:t>
              </a:r>
              <a:endParaRPr lang="ko-KR" altLang="en-US" sz="28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4945" y="4360280"/>
              <a:ext cx="1205779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</a:t>
              </a:r>
              <a:r>
                <a:rPr lang="en-US" altLang="ko-KR" sz="2800" dirty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ase</a:t>
              </a:r>
              <a:endParaRPr lang="ko-KR" altLang="en-US" sz="28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44945" y="4827802"/>
              <a:ext cx="1946815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</a:t>
              </a:r>
              <a:r>
                <a:rPr lang="en-US" altLang="ko-KR" sz="2800" dirty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eference</a:t>
              </a:r>
              <a:endParaRPr lang="ko-KR" altLang="en-US" sz="28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4945" y="5354052"/>
              <a:ext cx="1181734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Q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&amp;A</a:t>
              </a:r>
              <a:endParaRPr lang="ko-KR" altLang="en-US" sz="28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919" y="0"/>
            <a:ext cx="6500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0298" y="764704"/>
            <a:ext cx="7903701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1124745"/>
            <a:ext cx="7272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hlinkClick r:id="rId2"/>
              </a:rPr>
              <a:t>http://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  <a:hlinkClick r:id="rId2"/>
              </a:rPr>
              <a:t>blog.moneta.co.kr/jeon23/339450/174888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hlinkClick r:id="rId3"/>
              </a:rPr>
              <a:t>http://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  <a:hlinkClick r:id="rId3"/>
              </a:rPr>
              <a:t>news.joins.com/article/20041344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중앙일보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2016. 5. 18 “[</a:t>
            </a:r>
            <a:r>
              <a:rPr lang="ko-KR" altLang="en-US" sz="2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이번주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경제 용어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] </a:t>
            </a:r>
            <a:r>
              <a:rPr lang="ko-KR" altLang="en-US" sz="2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캐즘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hlinkClick r:id="rId4"/>
              </a:rPr>
              <a:t>http://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  <a:hlinkClick r:id="rId4"/>
              </a:rPr>
              <a:t>blog.naver.com/PostView.nhn?blogId=no1_hanafax&amp;logNo=220423594072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메리츠종금증권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리서치센터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hlinkClick r:id="rId5"/>
              </a:rPr>
              <a:t>http://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  <a:hlinkClick r:id="rId5"/>
              </a:rPr>
              <a:t>www.econovill.com/archives/141398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ko-KR" altLang="en-US" sz="2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이코노빌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2013. 12. 9 “</a:t>
            </a:r>
            <a:r>
              <a:rPr lang="ko-KR" altLang="en-US" sz="2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웨어러블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디바이스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캐즘을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넘어 포스트 </a:t>
            </a:r>
            <a:r>
              <a:rPr lang="ko-KR" altLang="en-US" sz="24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스마트폰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시대의 문을 노크하다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26" name="직사각형 25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71800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8401" y="0"/>
            <a:ext cx="9152402" cy="558924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62616" y="3970496"/>
            <a:ext cx="1585690" cy="25545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Q &amp; A</a:t>
            </a:r>
            <a:endParaRPr lang="en-US" altLang="ko-KR" sz="4000" dirty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endParaRPr lang="en-US" altLang="ko-KR" sz="4000" dirty="0" smtClean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endParaRPr lang="en-US" altLang="ko-KR" sz="4000" dirty="0" smtClean="0">
              <a:solidFill>
                <a:schemeClr val="bg1"/>
              </a:solidFill>
              <a:latin typeface="LG Smart" panose="020B0802040402060203" pitchFamily="34" charset="0"/>
              <a:ea typeface="아리따-돋움(TTF)-Bold" panose="02020603020101020101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Team 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3938" y="1916832"/>
            <a:ext cx="7735965" cy="11079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Chasm </a:t>
            </a:r>
            <a:r>
              <a:rPr lang="en-US" altLang="ko-KR" sz="6600" dirty="0" smtClean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/>
              </a:rPr>
              <a:t>Marketing Case</a:t>
            </a:r>
          </a:p>
        </p:txBody>
      </p:sp>
      <p:sp>
        <p:nvSpPr>
          <p:cNvPr id="2" name="직사각형 1"/>
          <p:cNvSpPr/>
          <p:nvPr/>
        </p:nvSpPr>
        <p:spPr>
          <a:xfrm flipV="1">
            <a:off x="-16538" y="558924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61" y="2825646"/>
            <a:ext cx="9144000" cy="348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8758" y="2924944"/>
            <a:ext cx="632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LG Smart" charset="0"/>
              </a:rPr>
              <a:t>Thank you for listening</a:t>
            </a:r>
            <a:endParaRPr lang="ko-KR" altLang="en-US" sz="5400" dirty="0">
              <a:solidFill>
                <a:schemeClr val="bg1"/>
              </a:solidFill>
              <a:latin typeface="LG Smar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6512" y="764704"/>
            <a:ext cx="9208318" cy="6121672"/>
            <a:chOff x="36512" y="909712"/>
            <a:chExt cx="9208318" cy="5976664"/>
          </a:xfrm>
        </p:grpSpPr>
        <p:sp>
          <p:nvSpPr>
            <p:cNvPr id="3" name="직사각형 2"/>
            <p:cNvSpPr/>
            <p:nvPr/>
          </p:nvSpPr>
          <p:spPr>
            <a:xfrm>
              <a:off x="36512" y="909712"/>
              <a:ext cx="9144000" cy="597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08104" y="2883277"/>
              <a:ext cx="3736726" cy="18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1CB420"/>
                  </a:solidFill>
                  <a:latin typeface="LG Smart" charset="0"/>
                </a:rPr>
                <a:t>Definition of </a:t>
              </a:r>
              <a:r>
                <a:rPr lang="en-US" altLang="ko-KR" sz="6000" b="1" dirty="0" smtClean="0">
                  <a:solidFill>
                    <a:srgbClr val="1CB420"/>
                  </a:solidFill>
                  <a:latin typeface="LG Smart" charset="0"/>
                </a:rPr>
                <a:t>Chasm</a:t>
              </a:r>
            </a:p>
          </p:txBody>
        </p:sp>
      </p:grpSp>
      <p:pic>
        <p:nvPicPr>
          <p:cNvPr id="1026" name="Picture 2" descr="https://raw.githubusercontent.com/sdkjd/2016winter_changup/master/images/standley-chasm-kio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" y="764704"/>
            <a:ext cx="493087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26" name="직사각형 25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15816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6135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4168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40298" y="764704"/>
            <a:ext cx="7903702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547664" y="3284984"/>
            <a:ext cx="3670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LG Smart" charset="0"/>
              </a:rPr>
              <a:t>▶ </a:t>
            </a:r>
            <a:r>
              <a:rPr lang="en-US" altLang="ko-KR" sz="3200" dirty="0">
                <a:latin typeface="LG Smart" charset="0"/>
              </a:rPr>
              <a:t>Geoffrey A. Moore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88217" y="1372098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아리따-돋움(TTF)-Bold"/>
              </a:rPr>
              <a:t>▶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지질학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용어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5696" y="2103239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지층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사이에 큰 틈이나 협곡이 생긴 것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7704" y="4005084"/>
            <a:ext cx="5929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처음에는 사업이 잘 되는 것처럼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보이다가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더 이상 발전하지 못하고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마치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깊은 수렁에 빠지는 것과 같은 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심각한 정체 상태에 이르는 것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53" name="직사각형 52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15816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36135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84168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40298" y="764704"/>
            <a:ext cx="7903702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 descr="C:\Users\ADMIN\Desktop\DiffusionOfInnov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4"/>
          <a:stretch/>
        </p:blipFill>
        <p:spPr bwMode="auto">
          <a:xfrm>
            <a:off x="1791519" y="1883733"/>
            <a:ext cx="6749231" cy="377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445072" y="980728"/>
            <a:ext cx="3639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기술수용 주기모형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59632" y="5950441"/>
            <a:ext cx="77476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1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혁신기술을 </a:t>
            </a:r>
            <a:r>
              <a:rPr lang="ko-KR" altLang="en-US" sz="2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수용하는 데 걸리는 시간에 따른 </a:t>
            </a:r>
            <a:r>
              <a:rPr lang="en-US" altLang="ko-KR" sz="21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21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개의 소비자군</a:t>
            </a:r>
            <a:endParaRPr lang="en-US" altLang="ko-KR" sz="2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58" name="직사각형 57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15816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36135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84168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40298" y="764704"/>
            <a:ext cx="7903702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C:\Users\ADMIN\Desktop\Chasm_Quadrants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41" y="1556729"/>
            <a:ext cx="6245076" cy="403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4479642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dirty="0">
              <a:latin typeface="Noto Sans CJK SC DemiLight" pitchFamily="34" charset="-127"/>
              <a:ea typeface="Noto Sans CJK SC DemiLight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18931" y="982021"/>
            <a:ext cx="339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Chasm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발생 위치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1680" y="5733256"/>
            <a:ext cx="6958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→ 대부분의 소비자가 위치하는 주류시장 사이에 존재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40" name="직사각형 39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15816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36135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84168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861" y="0"/>
            <a:ext cx="9138139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20" name="직사각형 19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15816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36135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4168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233028" y="764704"/>
            <a:ext cx="7903702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3608" y="908720"/>
            <a:ext cx="4594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‘Chasm’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마케팅이란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3731" y="1700808"/>
            <a:ext cx="6888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갈라진 지층을 말하는 지질학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용어를 기술수용   주기모델에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뿌리를 두는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첨단기술마케팅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하이테크 마케팅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차용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첨단 기술 시장 개발 과정에 존재하는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가장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큰 위험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우수한 기술력으로 신제품을 개발하고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초기시장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성공을 거두고 있을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때 급작스럽게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판매량이 감소하는 현상</a:t>
            </a: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82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764704"/>
            <a:ext cx="9144000" cy="6120680"/>
            <a:chOff x="0" y="908720"/>
            <a:chExt cx="9144000" cy="5976664"/>
          </a:xfrm>
        </p:grpSpPr>
        <p:pic>
          <p:nvPicPr>
            <p:cNvPr id="3074" name="Picture 2" descr="http://i.ebayimg.com/00/s/NTIyWDcwMg==/z/lN4AAOSwbYZXfIk1/$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28" b="89899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51" y="2060848"/>
              <a:ext cx="3810000" cy="28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0" y="908720"/>
              <a:ext cx="9144000" cy="597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6" y="1917987"/>
              <a:ext cx="401933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1CB420"/>
                  </a:solidFill>
                  <a:latin typeface="LG Smart" charset="0"/>
                </a:rPr>
                <a:t>Cause of </a:t>
              </a:r>
            </a:p>
            <a:p>
              <a:r>
                <a:rPr lang="en-US" altLang="ko-KR" sz="6000" b="1" dirty="0" smtClean="0">
                  <a:solidFill>
                    <a:srgbClr val="1CB420"/>
                  </a:solidFill>
                  <a:latin typeface="LG Smart" charset="0"/>
                </a:rPr>
                <a:t>Chasm</a:t>
              </a:r>
              <a:endParaRPr lang="en-US" altLang="ko-KR" sz="6000" b="1" dirty="0">
                <a:solidFill>
                  <a:srgbClr val="1CB420"/>
                </a:solidFill>
                <a:latin typeface="LG Smart" charset="0"/>
              </a:endParaRPr>
            </a:p>
            <a:p>
              <a:endParaRPr lang="en-US" altLang="ko-KR" dirty="0" smtClean="0">
                <a:latin typeface="LG Smart" charset="0"/>
              </a:endParaRPr>
            </a:p>
            <a:p>
              <a:endParaRPr lang="en-US" altLang="ko-KR" dirty="0">
                <a:latin typeface="LG Smart" charset="0"/>
              </a:endParaRPr>
            </a:p>
            <a:p>
              <a:endParaRPr lang="en-US" altLang="ko-KR" sz="2400" dirty="0">
                <a:latin typeface="LG Smart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22" name="직사각형 21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3808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2050" name="Picture 2" descr="국소성이긴장증_원인_증상_치료법_(5)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7813" r="94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45" r="5326"/>
          <a:stretch/>
        </p:blipFill>
        <p:spPr bwMode="auto">
          <a:xfrm>
            <a:off x="4289572" y="980728"/>
            <a:ext cx="480558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240298" y="764704"/>
            <a:ext cx="7903701" cy="612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531920" y="3004243"/>
            <a:ext cx="1052128" cy="1585970"/>
            <a:chOff x="5436120" y="1807896"/>
            <a:chExt cx="648090" cy="1297938"/>
          </a:xfrm>
          <a:solidFill>
            <a:schemeClr val="bg1">
              <a:lumMod val="65000"/>
            </a:schemeClr>
          </a:solidFill>
        </p:grpSpPr>
        <p:sp>
          <p:nvSpPr>
            <p:cNvPr id="39" name="아래쪽 화살표 38"/>
            <p:cNvSpPr/>
            <p:nvPr/>
          </p:nvSpPr>
          <p:spPr>
            <a:xfrm>
              <a:off x="5436120" y="2420860"/>
              <a:ext cx="648090" cy="684974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0800000">
              <a:off x="5436120" y="1807896"/>
              <a:ext cx="648090" cy="684974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" y="0"/>
            <a:ext cx="9144000" cy="764704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240298" y="188640"/>
            <a:ext cx="7689420" cy="344170"/>
            <a:chOff x="1240298" y="201590"/>
            <a:chExt cx="7689420" cy="344170"/>
          </a:xfrm>
        </p:grpSpPr>
        <p:sp>
          <p:nvSpPr>
            <p:cNvPr id="43" name="직사각형 42"/>
            <p:cNvSpPr/>
            <p:nvPr/>
          </p:nvSpPr>
          <p:spPr>
            <a:xfrm>
              <a:off x="124029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7653" y="500041"/>
              <a:ext cx="1260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45500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62363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69718" y="500041"/>
              <a:ext cx="126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11628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Definition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3808" y="201590"/>
              <a:ext cx="1311769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Cause</a:t>
              </a:r>
              <a:endParaRPr lang="ko-KR" altLang="en-US" sz="1400" dirty="0">
                <a:solidFill>
                  <a:schemeClr val="bg1"/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201590"/>
              <a:ext cx="1260001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Solution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12160" y="201590"/>
              <a:ext cx="1285884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Case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20340" y="201590"/>
              <a:ext cx="1000132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 Smart" panose="020B0802040402060203" pitchFamily="34" charset="0"/>
                  <a:ea typeface="아리따-돋움(TTF)-Bold" panose="02020603020101020101" pitchFamily="18" charset="-127"/>
                </a:rPr>
                <a:t>Reference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 Smart" panose="020B0802040402060203" pitchFamily="34" charset="0"/>
                <a:ea typeface="아리따-돋움(TTF)-Bold" panose="02020603020101020101" pitchFamily="18" charset="-127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" y="0"/>
            <a:ext cx="651830" cy="764704"/>
          </a:xfrm>
          <a:prstGeom prst="rect">
            <a:avLst/>
          </a:prstGeom>
        </p:spPr>
      </p:pic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97181734"/>
              </p:ext>
            </p:extLst>
          </p:nvPr>
        </p:nvGraphicFramePr>
        <p:xfrm>
          <a:off x="1705305" y="908720"/>
          <a:ext cx="6759405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4" name="다이어그램 53"/>
          <p:cNvGraphicFramePr/>
          <p:nvPr>
            <p:extLst>
              <p:ext uri="{D42A27DB-BD31-4B8C-83A1-F6EECF244321}">
                <p14:modId xmlns:p14="http://schemas.microsoft.com/office/powerpoint/2010/main" val="73334492"/>
              </p:ext>
            </p:extLst>
          </p:nvPr>
        </p:nvGraphicFramePr>
        <p:xfrm>
          <a:off x="1705305" y="4869160"/>
          <a:ext cx="6759405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689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463</Words>
  <Application>Microsoft Office PowerPoint</Application>
  <PresentationFormat>화면 슬라이드 쇼(4:3)</PresentationFormat>
  <Paragraphs>189</Paragraphs>
  <Slides>22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맑은 고딕</vt:lpstr>
      <vt:lpstr>LG Smart</vt:lpstr>
      <vt:lpstr>HY중고딕</vt:lpstr>
      <vt:lpstr>아리따-돋움(TTF)-Bold</vt:lpstr>
      <vt:lpstr>Noto Sans CJK SC Thin</vt:lpstr>
      <vt:lpstr>HY헤드라인M</vt:lpstr>
      <vt:lpstr>Noto Sans CJK SC DemiLight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SangWon Jeong</cp:lastModifiedBy>
  <cp:revision>51</cp:revision>
  <dcterms:created xsi:type="dcterms:W3CDTF">2015-08-26T07:58:22Z</dcterms:created>
  <dcterms:modified xsi:type="dcterms:W3CDTF">2016-12-29T10:35:34Z</dcterms:modified>
</cp:coreProperties>
</file>