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99B6C-8DCC-48DA-AE28-9182A7B0DB1D}" v="62" dt="2021-10-14T05:39:5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5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0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2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2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7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DF86-391A-462E-82A0-804357570EA3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E465-5142-4C62-B040-ECA79317C7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09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jp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DED08B-895E-4923-AB1B-86BEAC0F025E}"/>
              </a:ext>
            </a:extLst>
          </p:cNvPr>
          <p:cNvSpPr txBox="1"/>
          <p:nvPr/>
        </p:nvSpPr>
        <p:spPr>
          <a:xfrm>
            <a:off x="2536280" y="2617542"/>
            <a:ext cx="407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u="sng" dirty="0"/>
              <a:t>プラン名</a:t>
            </a:r>
            <a:endParaRPr kumimoji="1" lang="en-US" altLang="ja-JP" sz="2800" b="1" u="sng" dirty="0"/>
          </a:p>
          <a:p>
            <a:pPr algn="ctr"/>
            <a:r>
              <a:rPr kumimoji="1" lang="ja-JP" altLang="en-US" sz="2000" b="1" u="sng" dirty="0"/>
              <a:t>（サブタイトル含め</a:t>
            </a:r>
            <a:r>
              <a:rPr kumimoji="1" lang="en-US" altLang="ja-JP" sz="2000" b="1" u="sng" dirty="0"/>
              <a:t>30</a:t>
            </a:r>
            <a:r>
              <a:rPr kumimoji="1" lang="ja-JP" altLang="en-US" sz="2000" b="1" u="sng" dirty="0"/>
              <a:t>字以内）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CE9F4C-946F-4E7A-9F3F-1E1B217227F9}"/>
              </a:ext>
            </a:extLst>
          </p:cNvPr>
          <p:cNvSpPr txBox="1"/>
          <p:nvPr/>
        </p:nvSpPr>
        <p:spPr>
          <a:xfrm>
            <a:off x="905064" y="458440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チーム名：</a:t>
            </a:r>
            <a:endParaRPr kumimoji="1"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DCC963-FE83-497B-A476-4D324CD42CC1}"/>
              </a:ext>
            </a:extLst>
          </p:cNvPr>
          <p:cNvSpPr txBox="1"/>
          <p:nvPr/>
        </p:nvSpPr>
        <p:spPr>
          <a:xfrm>
            <a:off x="198304" y="6034551"/>
            <a:ext cx="894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i="1" dirty="0">
                <a:solidFill>
                  <a:srgbClr val="0070C0"/>
                </a:solidFill>
              </a:rPr>
              <a:t>＊「プラン名」「チーム名」を必ず表紙に記載してください。</a:t>
            </a:r>
            <a:endParaRPr kumimoji="1" lang="en-US" altLang="ja-JP" sz="1200" i="1" dirty="0">
              <a:solidFill>
                <a:srgbClr val="0070C0"/>
              </a:solidFill>
            </a:endParaRPr>
          </a:p>
          <a:p>
            <a:r>
              <a:rPr kumimoji="1" lang="ja-JP" altLang="en-US" sz="1200" i="1" dirty="0">
                <a:solidFill>
                  <a:srgbClr val="0070C0"/>
                </a:solidFill>
              </a:rPr>
              <a:t>＊表紙は写真その他自由にデザインしてください。書体や文字の大きさの変更も自由です。</a:t>
            </a:r>
            <a:endParaRPr kumimoji="1" lang="en-US" altLang="ja-JP" sz="1200" i="1" dirty="0">
              <a:solidFill>
                <a:srgbClr val="0070C0"/>
              </a:solidFill>
            </a:endParaRPr>
          </a:p>
          <a:p>
            <a:r>
              <a:rPr kumimoji="1" lang="ja-JP" altLang="en-US" sz="1200" i="1" dirty="0">
                <a:solidFill>
                  <a:srgbClr val="0070C0"/>
                </a:solidFill>
              </a:rPr>
              <a:t>＊この斜体の青字は、提案時にはすべて削除してください。（以下ページすべて共通）</a:t>
            </a:r>
          </a:p>
        </p:txBody>
      </p:sp>
      <p:pic>
        <p:nvPicPr>
          <p:cNvPr id="3" name="図 2" descr="図形&#10;&#10;自動的に生成された説明">
            <a:extLst>
              <a:ext uri="{FF2B5EF4-FFF2-40B4-BE49-F238E27FC236}">
                <a16:creationId xmlns:a16="http://schemas.microsoft.com/office/drawing/2014/main" id="{83EB3AD6-359B-4F4A-855B-D061A655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64" y="318781"/>
            <a:ext cx="1441022" cy="14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9AA9972-4CF9-4A86-BF8C-6432B3BB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653582"/>
            <a:ext cx="8044817" cy="9393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5B4019-1A40-44A9-86A0-23FCEA9A611F}"/>
              </a:ext>
            </a:extLst>
          </p:cNvPr>
          <p:cNvSpPr/>
          <p:nvPr/>
        </p:nvSpPr>
        <p:spPr>
          <a:xfrm>
            <a:off x="176270" y="947451"/>
            <a:ext cx="8725359" cy="320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E92AFA-3F35-48A3-B7C7-6C3780F03553}"/>
              </a:ext>
            </a:extLst>
          </p:cNvPr>
          <p:cNvSpPr txBox="1"/>
          <p:nvPr/>
        </p:nvSpPr>
        <p:spPr>
          <a:xfrm>
            <a:off x="121187" y="5858848"/>
            <a:ext cx="8945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i="1" dirty="0">
                <a:solidFill>
                  <a:srgbClr val="0070C0"/>
                </a:solidFill>
              </a:rPr>
              <a:t>＊解決したい社会課題に相当する探究テーマと、その探究テーマを選んだ理由を簡潔に記述してください。</a:t>
            </a:r>
            <a:endParaRPr kumimoji="1" lang="en-US" altLang="ja-JP" sz="1200" i="1" dirty="0">
              <a:solidFill>
                <a:srgbClr val="0070C0"/>
              </a:solidFill>
            </a:endParaRPr>
          </a:p>
          <a:p>
            <a:r>
              <a:rPr kumimoji="1" lang="ja-JP" altLang="en-US" sz="1200" i="1" dirty="0">
                <a:solidFill>
                  <a:srgbClr val="0070C0"/>
                </a:solidFill>
              </a:rPr>
              <a:t>＊探究テーマに関わる</a:t>
            </a:r>
            <a:r>
              <a:rPr kumimoji="1" lang="en-US" altLang="ja-JP" sz="1200" i="1" dirty="0">
                <a:solidFill>
                  <a:srgbClr val="0070C0"/>
                </a:solidFill>
              </a:rPr>
              <a:t>SDGs</a:t>
            </a:r>
            <a:r>
              <a:rPr kumimoji="1" lang="ja-JP" altLang="en-US" sz="1200" i="1" dirty="0">
                <a:solidFill>
                  <a:srgbClr val="0070C0"/>
                </a:solidFill>
              </a:rPr>
              <a:t>ゴール（メイン</a:t>
            </a:r>
            <a:r>
              <a:rPr kumimoji="1" lang="en-US" altLang="ja-JP" sz="1200" i="1" dirty="0">
                <a:solidFill>
                  <a:srgbClr val="0070C0"/>
                </a:solidFill>
              </a:rPr>
              <a:t>1</a:t>
            </a:r>
            <a:r>
              <a:rPr kumimoji="1" lang="ja-JP" altLang="en-US" sz="1200" i="1" dirty="0">
                <a:solidFill>
                  <a:srgbClr val="0070C0"/>
                </a:solidFill>
              </a:rPr>
              <a:t>つ、サブがあればサイズ小さめで複数追加可）のアイコンを配置してください。</a:t>
            </a:r>
            <a:endParaRPr kumimoji="1" lang="en-US" altLang="ja-JP" sz="1200" i="1" dirty="0">
              <a:solidFill>
                <a:srgbClr val="0070C0"/>
              </a:solidFill>
            </a:endParaRPr>
          </a:p>
          <a:p>
            <a:r>
              <a:rPr kumimoji="1" lang="ja-JP" altLang="en-US" sz="1200" i="1" dirty="0">
                <a:solidFill>
                  <a:srgbClr val="0070C0"/>
                </a:solidFill>
              </a:rPr>
              <a:t>　（アイコン画像は最終ページにありますのでご活用ください）</a:t>
            </a:r>
            <a:br>
              <a:rPr kumimoji="1" lang="en-US" altLang="ja-JP" sz="1200" i="1" dirty="0">
                <a:solidFill>
                  <a:srgbClr val="0070C0"/>
                </a:solidFill>
              </a:rPr>
            </a:br>
            <a:r>
              <a:rPr kumimoji="1" lang="ja-JP" altLang="en-US" sz="1200" i="1" dirty="0">
                <a:solidFill>
                  <a:srgbClr val="0070C0"/>
                </a:solidFill>
              </a:rPr>
              <a:t>＊レイアウトは例です。自由に変更してもらってかまいません。</a:t>
            </a:r>
            <a:endParaRPr kumimoji="1" lang="en-US" altLang="ja-JP" sz="1200" i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A11E3F-E267-4689-B066-A0564577706A}"/>
              </a:ext>
            </a:extLst>
          </p:cNvPr>
          <p:cNvSpPr txBox="1"/>
          <p:nvPr/>
        </p:nvSpPr>
        <p:spPr>
          <a:xfrm>
            <a:off x="77117" y="13879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１．探究テーマとそれを選んだ理由</a:t>
            </a:r>
          </a:p>
        </p:txBody>
      </p:sp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176FC203-A470-4125-9DB2-C00F0107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83" y="64788"/>
            <a:ext cx="684000" cy="6840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E674B5-C9B7-4397-9A51-DE43F0E6934F}"/>
              </a:ext>
            </a:extLst>
          </p:cNvPr>
          <p:cNvSpPr txBox="1"/>
          <p:nvPr/>
        </p:nvSpPr>
        <p:spPr>
          <a:xfrm>
            <a:off x="392266" y="113124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＜探究テーマ＞</a:t>
            </a:r>
            <a:endParaRPr kumimoji="1"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3D29A8-E8EA-4766-A820-D99D2C84437A}"/>
              </a:ext>
            </a:extLst>
          </p:cNvPr>
          <p:cNvSpPr txBox="1"/>
          <p:nvPr/>
        </p:nvSpPr>
        <p:spPr>
          <a:xfrm>
            <a:off x="176271" y="4437939"/>
            <a:ext cx="8725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＜そのテーマを選んだ理由＞</a:t>
            </a:r>
            <a:endParaRPr kumimoji="1" lang="en-US" altLang="ja-JP" sz="1600" dirty="0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5C4895EB-348A-458D-A7A9-8A2ACD58FB6F}"/>
              </a:ext>
            </a:extLst>
          </p:cNvPr>
          <p:cNvSpPr/>
          <p:nvPr/>
        </p:nvSpPr>
        <p:spPr>
          <a:xfrm rot="10800000">
            <a:off x="4398307" y="4085567"/>
            <a:ext cx="281284" cy="242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F5BC0D-9F70-4757-ADA0-725E196C50DE}"/>
              </a:ext>
            </a:extLst>
          </p:cNvPr>
          <p:cNvSpPr txBox="1"/>
          <p:nvPr/>
        </p:nvSpPr>
        <p:spPr>
          <a:xfrm>
            <a:off x="7119069" y="259530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対象ゴール</a:t>
            </a:r>
            <a:r>
              <a:rPr kumimoji="1" lang="en-US" altLang="ja-JP" sz="1400" dirty="0"/>
              <a:t>】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B45C84D-D828-4E82-9C87-23C954AFD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22" y="3002414"/>
            <a:ext cx="490760" cy="49076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B8A8906-CEE1-43A0-9760-281CBE790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22" y="3544368"/>
            <a:ext cx="490760" cy="49076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557790F-A76C-4646-8908-506413620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97" y="3002414"/>
            <a:ext cx="1047555" cy="10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9AA9972-4CF9-4A86-BF8C-6432B3BB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653582"/>
            <a:ext cx="8044817" cy="9393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E92AFA-3F35-48A3-B7C7-6C3780F03553}"/>
              </a:ext>
            </a:extLst>
          </p:cNvPr>
          <p:cNvSpPr txBox="1"/>
          <p:nvPr/>
        </p:nvSpPr>
        <p:spPr>
          <a:xfrm>
            <a:off x="198304" y="6016862"/>
            <a:ext cx="894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i="1" dirty="0">
                <a:solidFill>
                  <a:srgbClr val="0070C0"/>
                </a:solidFill>
              </a:rPr>
              <a:t>＊「１．探究テーマ」における具体的な「</a:t>
            </a:r>
            <a:r>
              <a:rPr kumimoji="1" lang="en-US" altLang="ja-JP" sz="1200" i="1" dirty="0">
                <a:solidFill>
                  <a:srgbClr val="0070C0"/>
                </a:solidFill>
              </a:rPr>
              <a:t>SDGs</a:t>
            </a:r>
            <a:r>
              <a:rPr kumimoji="1" lang="ja-JP" altLang="en-US" sz="1200" i="1" dirty="0">
                <a:solidFill>
                  <a:srgbClr val="0070C0"/>
                </a:solidFill>
              </a:rPr>
              <a:t>アクション」のアイデアを記載してください。その際に、その</a:t>
            </a:r>
            <a:r>
              <a:rPr kumimoji="1" lang="en-US" altLang="ja-JP" sz="1200" i="1" dirty="0">
                <a:solidFill>
                  <a:srgbClr val="0070C0"/>
                </a:solidFill>
              </a:rPr>
              <a:t>SDGs</a:t>
            </a:r>
            <a:r>
              <a:rPr kumimoji="1" lang="ja-JP" altLang="en-US" sz="1200" i="1" dirty="0">
                <a:solidFill>
                  <a:srgbClr val="0070C0"/>
                </a:solidFill>
              </a:rPr>
              <a:t>アクションはどの目標（１－１７ゴール）の解決に結びついているか、アイコンで示してください。アイコンはメインが１つ、関連するものは複数選んでもかまいません。アイコンのデータは、このファイルの一番後ろにあり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CB2CB5-56A5-4909-BBA6-F97605E05255}"/>
              </a:ext>
            </a:extLst>
          </p:cNvPr>
          <p:cNvSpPr txBox="1"/>
          <p:nvPr/>
        </p:nvSpPr>
        <p:spPr>
          <a:xfrm>
            <a:off x="77117" y="138793"/>
            <a:ext cx="638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２．「</a:t>
            </a:r>
            <a:r>
              <a:rPr kumimoji="1" lang="en-US" altLang="ja-JP" sz="2400" b="1" dirty="0"/>
              <a:t>SDGs</a:t>
            </a:r>
            <a:r>
              <a:rPr kumimoji="1" lang="ja-JP" altLang="en-US" sz="2400" b="1" dirty="0"/>
              <a:t>アクション」アイデアと「目標」</a:t>
            </a: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268C99EC-75BD-4AD8-B658-B4F3F5CC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83" y="64788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9AA9972-4CF9-4A86-BF8C-6432B3BB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653582"/>
            <a:ext cx="8044817" cy="9393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E92AFA-3F35-48A3-B7C7-6C3780F03553}"/>
              </a:ext>
            </a:extLst>
          </p:cNvPr>
          <p:cNvSpPr txBox="1"/>
          <p:nvPr/>
        </p:nvSpPr>
        <p:spPr>
          <a:xfrm>
            <a:off x="198304" y="6211669"/>
            <a:ext cx="894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i="1" dirty="0">
                <a:solidFill>
                  <a:srgbClr val="0070C0"/>
                </a:solidFill>
              </a:rPr>
              <a:t>＊「２．</a:t>
            </a:r>
            <a:r>
              <a:rPr kumimoji="1" lang="en-US" altLang="ja-JP" sz="1200" i="1" dirty="0">
                <a:solidFill>
                  <a:srgbClr val="0070C0"/>
                </a:solidFill>
              </a:rPr>
              <a:t>SDGs</a:t>
            </a:r>
            <a:r>
              <a:rPr kumimoji="1" lang="ja-JP" altLang="en-US" sz="1200" i="1" dirty="0">
                <a:solidFill>
                  <a:srgbClr val="0070C0"/>
                </a:solidFill>
              </a:rPr>
              <a:t>アクション（行動やパートナーシップ）」は、どうしたらもっと大勢の人が参加できるでしょうか。それを広めるためにはどうしたらよいでしょうか。逆にどんなことが壁になっているでしょうか。それらを乗り越えるアイデアを記述してください。複数でもかまいません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CB2CB5-56A5-4909-BBA6-F97605E05255}"/>
              </a:ext>
            </a:extLst>
          </p:cNvPr>
          <p:cNvSpPr txBox="1"/>
          <p:nvPr/>
        </p:nvSpPr>
        <p:spPr>
          <a:xfrm>
            <a:off x="77117" y="138793"/>
            <a:ext cx="546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３．「</a:t>
            </a:r>
            <a:r>
              <a:rPr kumimoji="1" lang="en-US" altLang="ja-JP" sz="2400" b="1" dirty="0"/>
              <a:t>SDGs</a:t>
            </a:r>
            <a:r>
              <a:rPr kumimoji="1" lang="ja-JP" altLang="en-US" sz="2400" b="1" dirty="0"/>
              <a:t>アクション」を広める方法</a:t>
            </a: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6A4345C1-3CE7-4A7D-A0BD-85A5ED444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83" y="64788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9AA9972-4CF9-4A86-BF8C-6432B3BB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653582"/>
            <a:ext cx="8044817" cy="9393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E92AFA-3F35-48A3-B7C7-6C3780F03553}"/>
              </a:ext>
            </a:extLst>
          </p:cNvPr>
          <p:cNvSpPr txBox="1"/>
          <p:nvPr/>
        </p:nvSpPr>
        <p:spPr>
          <a:xfrm>
            <a:off x="198304" y="6211669"/>
            <a:ext cx="894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i="1" dirty="0">
                <a:solidFill>
                  <a:srgbClr val="0070C0"/>
                </a:solidFill>
              </a:rPr>
              <a:t>＊「３．</a:t>
            </a:r>
            <a:r>
              <a:rPr kumimoji="1" lang="en-US" altLang="ja-JP" sz="1200" i="1" dirty="0">
                <a:solidFill>
                  <a:srgbClr val="0070C0"/>
                </a:solidFill>
              </a:rPr>
              <a:t>SDGs</a:t>
            </a:r>
            <a:r>
              <a:rPr kumimoji="1" lang="ja-JP" altLang="en-US" sz="1200" i="1" dirty="0">
                <a:solidFill>
                  <a:srgbClr val="0070C0"/>
                </a:solidFill>
              </a:rPr>
              <a:t>アクションを広める方法」で、そのアクションが多くのひとに広がると世界や社会、あるいは解決を目指す課題はどのように変化すると思いますか。もし可能なら、解決を目指す最終的な姿まで、どのように段階的に進めていけばよいかを考えてみましょう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CB2CB5-56A5-4909-BBA6-F97605E05255}"/>
              </a:ext>
            </a:extLst>
          </p:cNvPr>
          <p:cNvSpPr txBox="1"/>
          <p:nvPr/>
        </p:nvSpPr>
        <p:spPr>
          <a:xfrm>
            <a:off x="77117" y="138793"/>
            <a:ext cx="730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４．「</a:t>
            </a:r>
            <a:r>
              <a:rPr kumimoji="1" lang="en-US" altLang="ja-JP" sz="2400" b="1" dirty="0"/>
              <a:t>SDGs</a:t>
            </a:r>
            <a:r>
              <a:rPr kumimoji="1" lang="ja-JP" altLang="en-US" sz="2400" b="1" dirty="0"/>
              <a:t>アクション」が広がるとどう変わるのか</a:t>
            </a: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18BB2F31-6196-42D8-B4F0-66F93FBDD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83" y="64788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7A74E-B985-44FD-99F0-3B6D68D5B603}"/>
              </a:ext>
            </a:extLst>
          </p:cNvPr>
          <p:cNvSpPr txBox="1"/>
          <p:nvPr/>
        </p:nvSpPr>
        <p:spPr>
          <a:xfrm>
            <a:off x="77117" y="138793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＜提出方法＞　</a:t>
            </a:r>
            <a:r>
              <a:rPr kumimoji="1" lang="en-US" altLang="ja-JP" sz="2400" b="1" dirty="0"/>
              <a:t>※</a:t>
            </a:r>
            <a:r>
              <a:rPr kumimoji="1" lang="ja-JP" altLang="en-US" sz="2400" b="1" dirty="0"/>
              <a:t>提出時にはこのページは削除してください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C22021-872D-48FB-AF93-C6D7BF6B6654}"/>
              </a:ext>
            </a:extLst>
          </p:cNvPr>
          <p:cNvSpPr txBox="1"/>
          <p:nvPr/>
        </p:nvSpPr>
        <p:spPr>
          <a:xfrm>
            <a:off x="280987" y="832638"/>
            <a:ext cx="886301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【</a:t>
            </a:r>
            <a:r>
              <a:rPr lang="ja-JP" altLang="en-US" sz="1600" b="1" dirty="0"/>
              <a:t>提出していただくアイデアプラン資料</a:t>
            </a:r>
            <a:r>
              <a:rPr lang="en-US" altLang="ja-JP" sz="1600" b="1" dirty="0"/>
              <a:t>】</a:t>
            </a:r>
          </a:p>
          <a:p>
            <a:r>
              <a:rPr lang="ja-JP" altLang="en-US" sz="1600" b="1" dirty="0"/>
              <a:t>この様式（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～</a:t>
            </a:r>
            <a:r>
              <a:rPr lang="en-US" altLang="ja-JP" sz="1600" b="1" dirty="0"/>
              <a:t>5</a:t>
            </a:r>
            <a:r>
              <a:rPr lang="ja-JP" altLang="en-US" sz="1600" b="1" dirty="0"/>
              <a:t>ページ）にプランを整理し、</a:t>
            </a:r>
            <a:r>
              <a:rPr lang="en-US" altLang="ja-JP" sz="1600" b="1" dirty="0"/>
              <a:t>PDF</a:t>
            </a:r>
            <a:r>
              <a:rPr lang="ja-JP" altLang="en-US" sz="1600" b="1" dirty="0"/>
              <a:t>に変換したデータ</a:t>
            </a:r>
          </a:p>
          <a:p>
            <a:endParaRPr lang="en-US" altLang="ja-JP" sz="1600" dirty="0"/>
          </a:p>
          <a:p>
            <a:r>
              <a:rPr lang="ja-JP" altLang="en-US" sz="1600" b="1" dirty="0">
                <a:solidFill>
                  <a:srgbClr val="FF0000"/>
                </a:solidFill>
              </a:rPr>
              <a:t>☆</a:t>
            </a:r>
            <a:r>
              <a:rPr lang="en-US" altLang="ja-JP" sz="1600" b="1" dirty="0">
                <a:solidFill>
                  <a:srgbClr val="FF0000"/>
                </a:solidFill>
              </a:rPr>
              <a:t>PDF</a:t>
            </a:r>
            <a:r>
              <a:rPr lang="ja-JP" altLang="en-US" sz="1600" b="1" dirty="0">
                <a:solidFill>
                  <a:srgbClr val="FF0000"/>
                </a:solidFill>
              </a:rPr>
              <a:t>で保存</a:t>
            </a:r>
            <a:r>
              <a:rPr lang="en-US" altLang="ja-JP" sz="1600" b="1" dirty="0">
                <a:solidFill>
                  <a:srgbClr val="FF0000"/>
                </a:solidFill>
              </a:rPr>
              <a:t>(</a:t>
            </a:r>
            <a:r>
              <a:rPr lang="ja-JP" altLang="en-US" sz="1600" b="1" dirty="0">
                <a:solidFill>
                  <a:srgbClr val="FF0000"/>
                </a:solidFill>
              </a:rPr>
              <a:t>エクスポート</a:t>
            </a:r>
            <a:r>
              <a:rPr lang="en-US" altLang="ja-JP" sz="1600" b="1" dirty="0">
                <a:solidFill>
                  <a:srgbClr val="FF0000"/>
                </a:solidFill>
              </a:rPr>
              <a:t>)</a:t>
            </a:r>
            <a:r>
              <a:rPr lang="ja-JP" altLang="en-US" sz="1600" b="1" dirty="0">
                <a:solidFill>
                  <a:srgbClr val="FF0000"/>
                </a:solidFill>
              </a:rPr>
              <a:t>したものを提出してください。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・動作環境による体裁崩れ等を防ぐために、</a:t>
            </a:r>
            <a:r>
              <a:rPr lang="en-US" altLang="ja-JP" sz="1600" dirty="0"/>
              <a:t>PDF</a:t>
            </a:r>
            <a:r>
              <a:rPr lang="ja-JP" altLang="en-US" sz="1600" dirty="0"/>
              <a:t>での提出をお願いします。</a:t>
            </a:r>
          </a:p>
          <a:p>
            <a:r>
              <a:rPr lang="ja-JP" altLang="en-US" sz="1600" dirty="0"/>
              <a:t>・提出ファイルが正しく確認できない場合、修正・再提出を求める場合があります。</a:t>
            </a:r>
          </a:p>
          <a:p>
            <a:r>
              <a:rPr lang="ja-JP" altLang="en-US" sz="1600" dirty="0"/>
              <a:t>・〆切日を超えて再提出がなかった場合、エントリーが受付けられない場合があります。</a:t>
            </a:r>
            <a:endParaRPr lang="en-US" altLang="ja-JP" sz="1600" dirty="0"/>
          </a:p>
          <a:p>
            <a:r>
              <a:rPr lang="ja-JP" altLang="en-US" sz="1600" dirty="0"/>
              <a:t>　予めご了承いただき、余裕を持った提出をお願いいたします。</a:t>
            </a:r>
          </a:p>
          <a:p>
            <a:r>
              <a:rPr lang="ja-JP" altLang="en-US" sz="1600" dirty="0"/>
              <a:t>・文字や写真、図表など表現方法は自由。</a:t>
            </a:r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5</a:t>
            </a:r>
            <a:r>
              <a:rPr lang="ja-JP" altLang="en-US" sz="1600" dirty="0"/>
              <a:t>分間でプレゼンテーションが完結するようにポイントを絞ってください。</a:t>
            </a:r>
          </a:p>
          <a:p>
            <a:endParaRPr lang="ja-JP" altLang="en-US" sz="1600" dirty="0"/>
          </a:p>
          <a:p>
            <a:r>
              <a:rPr lang="en-US" altLang="ja-JP" sz="1600" b="1" dirty="0"/>
              <a:t>【</a:t>
            </a:r>
            <a:r>
              <a:rPr lang="ja-JP" altLang="en-US" sz="1600" b="1" dirty="0"/>
              <a:t>重要</a:t>
            </a:r>
            <a:r>
              <a:rPr lang="en-US" altLang="ja-JP" sz="1600" b="1" dirty="0"/>
              <a:t>】</a:t>
            </a:r>
          </a:p>
          <a:p>
            <a:r>
              <a:rPr lang="ja-JP" altLang="en-US" sz="1600" b="1" dirty="0">
                <a:solidFill>
                  <a:srgbClr val="FF0000"/>
                </a:solidFill>
              </a:rPr>
              <a:t>・ファイル名は「エントリーナンバー</a:t>
            </a:r>
            <a:r>
              <a:rPr lang="en-US" altLang="ja-JP" sz="1600" b="1" dirty="0">
                <a:solidFill>
                  <a:srgbClr val="FF0000"/>
                </a:solidFill>
              </a:rPr>
              <a:t>+</a:t>
            </a:r>
            <a:r>
              <a:rPr lang="ja-JP" altLang="en-US" sz="1600" b="1" dirty="0">
                <a:solidFill>
                  <a:srgbClr val="FF0000"/>
                </a:solidFill>
              </a:rPr>
              <a:t>高校名</a:t>
            </a:r>
            <a:r>
              <a:rPr lang="en-US" altLang="ja-JP" sz="1600" b="1" dirty="0">
                <a:solidFill>
                  <a:srgbClr val="FF0000"/>
                </a:solidFill>
              </a:rPr>
              <a:t>+</a:t>
            </a:r>
            <a:r>
              <a:rPr lang="ja-JP" altLang="en-US" sz="1600" b="1" dirty="0">
                <a:solidFill>
                  <a:srgbClr val="FF0000"/>
                </a:solidFill>
              </a:rPr>
              <a:t>チーム名</a:t>
            </a:r>
            <a:r>
              <a:rPr lang="en-US" altLang="ja-JP" sz="1600" b="1" dirty="0">
                <a:solidFill>
                  <a:srgbClr val="FF0000"/>
                </a:solidFill>
              </a:rPr>
              <a:t>.pdf</a:t>
            </a:r>
            <a:r>
              <a:rPr lang="ja-JP" altLang="en-US" sz="1600" b="1" dirty="0">
                <a:solidFill>
                  <a:srgbClr val="FF0000"/>
                </a:solidFill>
              </a:rPr>
              <a:t>」で提出してください。</a:t>
            </a:r>
          </a:p>
          <a:p>
            <a:r>
              <a:rPr lang="ja-JP" altLang="en-US" sz="1600" b="1" dirty="0">
                <a:solidFill>
                  <a:srgbClr val="FF0000"/>
                </a:solidFill>
              </a:rPr>
              <a:t>・枚数はテンプレートの内容を厳守してください。</a:t>
            </a:r>
          </a:p>
          <a:p>
            <a:r>
              <a:rPr lang="ja-JP" altLang="en-US" sz="1600" dirty="0"/>
              <a:t>・スライドの加除は審査対象外になる可能性があります。</a:t>
            </a:r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静止画状態で審査しますので、アニメーションや動画埋込は審査対象にはなりません。</a:t>
            </a:r>
          </a:p>
          <a:p>
            <a:endParaRPr lang="ja-JP" altLang="en-US" sz="1600" dirty="0"/>
          </a:p>
          <a:p>
            <a:r>
              <a:rPr lang="en-US" altLang="ja-JP" sz="1600" dirty="0"/>
              <a:t>&lt;PowerPoint</a:t>
            </a:r>
            <a:r>
              <a:rPr lang="ja-JP" altLang="en-US" sz="1600" dirty="0"/>
              <a:t>データを</a:t>
            </a:r>
            <a:r>
              <a:rPr lang="en-US" altLang="ja-JP" sz="1600" dirty="0"/>
              <a:t>PDF</a:t>
            </a:r>
            <a:r>
              <a:rPr lang="ja-JP" altLang="en-US" sz="1600" dirty="0"/>
              <a:t>に変換する方法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1. [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]&gt;[</a:t>
            </a:r>
            <a:r>
              <a:rPr lang="ja-JP" altLang="en-US" sz="1600" dirty="0"/>
              <a:t>エクスポート</a:t>
            </a:r>
            <a:r>
              <a:rPr lang="en-US" altLang="ja-JP" sz="1600" dirty="0"/>
              <a:t>]</a:t>
            </a:r>
            <a:r>
              <a:rPr lang="ja-JP" altLang="en-US" sz="1600" dirty="0"/>
              <a:t>の順に選択します。</a:t>
            </a:r>
          </a:p>
          <a:p>
            <a:r>
              <a:rPr lang="en-US" altLang="ja-JP" sz="1600" dirty="0"/>
              <a:t>2. [PDF/XPS</a:t>
            </a:r>
            <a:r>
              <a:rPr lang="ja-JP" altLang="en-US" sz="1600" dirty="0"/>
              <a:t>ドキュメントの作成</a:t>
            </a:r>
            <a:r>
              <a:rPr lang="en-US" altLang="ja-JP" sz="1600" dirty="0"/>
              <a:t>]</a:t>
            </a:r>
            <a:r>
              <a:rPr lang="ja-JP" altLang="en-US" sz="1600" dirty="0"/>
              <a:t>をクリックし、</a:t>
            </a:r>
            <a:r>
              <a:rPr lang="en-US" altLang="ja-JP" sz="1600" dirty="0"/>
              <a:t>[PDF/XPS</a:t>
            </a:r>
            <a:r>
              <a:rPr lang="ja-JP" altLang="en-US" sz="1600" dirty="0"/>
              <a:t>の作成</a:t>
            </a:r>
            <a:r>
              <a:rPr lang="en-US" altLang="ja-JP" sz="1600" dirty="0"/>
              <a:t>]</a:t>
            </a:r>
            <a:r>
              <a:rPr lang="ja-JP" altLang="en-US" sz="1600" dirty="0"/>
              <a:t>をクリックします。</a:t>
            </a:r>
          </a:p>
          <a:p>
            <a:r>
              <a:rPr lang="en-US" altLang="ja-JP" sz="1600" dirty="0"/>
              <a:t>3. [PDF</a:t>
            </a:r>
            <a:r>
              <a:rPr lang="ja-JP" altLang="en-US" sz="1600" dirty="0"/>
              <a:t>または</a:t>
            </a:r>
            <a:r>
              <a:rPr lang="en-US" altLang="ja-JP" sz="1600" dirty="0"/>
              <a:t>XPS</a:t>
            </a:r>
            <a:r>
              <a:rPr lang="ja-JP" altLang="en-US" sz="1600" dirty="0"/>
              <a:t>形式で発行</a:t>
            </a:r>
            <a:r>
              <a:rPr lang="en-US" altLang="ja-JP" sz="1600" dirty="0"/>
              <a:t>]</a:t>
            </a:r>
            <a:r>
              <a:rPr lang="ja-JP" altLang="en-US" sz="1600" dirty="0"/>
              <a:t>ダイアログボックスで、ファイルの保存場所を選びます。</a:t>
            </a:r>
          </a:p>
          <a:p>
            <a:r>
              <a:rPr lang="en-US" altLang="ja-JP" sz="1600" dirty="0"/>
              <a:t>4.[</a:t>
            </a:r>
            <a:r>
              <a:rPr lang="ja-JP" altLang="en-US" sz="1600" dirty="0"/>
              <a:t>ファイル名</a:t>
            </a:r>
            <a:r>
              <a:rPr lang="en-US" altLang="ja-JP" sz="1600" dirty="0"/>
              <a:t>]</a:t>
            </a:r>
            <a:r>
              <a:rPr lang="ja-JP" altLang="en-US" sz="1600" dirty="0"/>
              <a:t>ボックスに</a:t>
            </a:r>
            <a:r>
              <a:rPr lang="ja-JP" altLang="en-US" sz="1600" b="1" dirty="0"/>
              <a:t>エントリーナンバー</a:t>
            </a:r>
            <a:r>
              <a:rPr lang="en-US" altLang="ja-JP" sz="1600" b="1" dirty="0"/>
              <a:t>+</a:t>
            </a:r>
            <a:r>
              <a:rPr lang="ja-JP" altLang="en-US" sz="1600" b="1" dirty="0"/>
              <a:t>高校名</a:t>
            </a:r>
            <a:r>
              <a:rPr lang="en-US" altLang="ja-JP" sz="1600" b="1" dirty="0"/>
              <a:t>+</a:t>
            </a:r>
            <a:r>
              <a:rPr lang="ja-JP" altLang="en-US" sz="1600" b="1" dirty="0"/>
              <a:t>チーム名</a:t>
            </a:r>
            <a:r>
              <a:rPr lang="ja-JP" altLang="en-US" sz="1600" dirty="0"/>
              <a:t>を入力します。</a:t>
            </a:r>
          </a:p>
        </p:txBody>
      </p:sp>
    </p:spTree>
    <p:extLst>
      <p:ext uri="{BB962C8B-B14F-4D97-AF65-F5344CB8AC3E}">
        <p14:creationId xmlns:p14="http://schemas.microsoft.com/office/powerpoint/2010/main" val="22968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CE887CC-56FC-4F3E-9465-89918103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7" y="940328"/>
            <a:ext cx="1010500" cy="1010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F10324-8E34-4B7C-BE77-EBEFADF5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68" y="940328"/>
            <a:ext cx="1010500" cy="101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2FA908A-94BF-4A0C-A0A3-80F658FA8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99" y="940327"/>
            <a:ext cx="1010500" cy="1010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8E740C5-5432-495F-93B2-F145F211C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58" y="940326"/>
            <a:ext cx="1010500" cy="1010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8837490-8419-4E63-B4CC-8587C82E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61" y="940325"/>
            <a:ext cx="1010500" cy="10105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F4B76BE-99B2-4366-ADD5-7902BCCEF0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64" y="940324"/>
            <a:ext cx="1010500" cy="1010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EEB77ED-A518-41D8-B2B6-7F465EA74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7" y="2033299"/>
            <a:ext cx="1010578" cy="101057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A352369-D8E7-4299-B4CE-F0382E9D89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45" y="2033377"/>
            <a:ext cx="1010500" cy="1010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48BB6E9-C644-4402-BEFD-EDE7DD7AB6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75" y="2033377"/>
            <a:ext cx="1010500" cy="10105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CBA90A5-6644-4EF1-AFD8-B5B8CD9EA7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39" y="2033330"/>
            <a:ext cx="1010500" cy="10105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CC89165-44EF-4662-A18E-A05804637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11" y="2033284"/>
            <a:ext cx="1010500" cy="10105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35E3604-BAB2-4778-A851-DAA492F390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" y="3126335"/>
            <a:ext cx="1010500" cy="10105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79F6A18-4E1A-49EC-96BF-DD06877BA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98" y="3135267"/>
            <a:ext cx="1010500" cy="10105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61EB11-7579-4832-942D-F059605265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97" y="3135282"/>
            <a:ext cx="1010578" cy="101057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5044285-A139-4A41-9875-F079EB1CA0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06" y="3135267"/>
            <a:ext cx="1010500" cy="10105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4E818D8-248F-4353-881D-6EA3ECD0D9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61" y="3126334"/>
            <a:ext cx="1010500" cy="10105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F7B286-EB33-41F6-A191-543744EFAB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47" y="2033245"/>
            <a:ext cx="1010578" cy="101057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7A74E-B985-44FD-99F0-3B6D68D5B603}"/>
              </a:ext>
            </a:extLst>
          </p:cNvPr>
          <p:cNvSpPr txBox="1"/>
          <p:nvPr/>
        </p:nvSpPr>
        <p:spPr>
          <a:xfrm>
            <a:off x="77117" y="138793"/>
            <a:ext cx="788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＜素材＞　</a:t>
            </a:r>
            <a:r>
              <a:rPr kumimoji="1" lang="en-US" altLang="ja-JP" sz="2400" b="1" dirty="0"/>
              <a:t>※</a:t>
            </a:r>
            <a:r>
              <a:rPr kumimoji="1" lang="ja-JP" altLang="en-US" sz="2400" b="1" dirty="0"/>
              <a:t>提出時にはこのページは削除してください</a:t>
            </a:r>
          </a:p>
        </p:txBody>
      </p:sp>
      <p:pic>
        <p:nvPicPr>
          <p:cNvPr id="24" name="図 23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7C97282-D59F-4D99-86B3-4A79A61D8C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7" y="4562573"/>
            <a:ext cx="1718035" cy="1718035"/>
          </a:xfrm>
          <a:prstGeom prst="rect">
            <a:avLst/>
          </a:prstGeom>
        </p:spPr>
      </p:pic>
      <p:pic>
        <p:nvPicPr>
          <p:cNvPr id="25" name="図 24" descr="図形&#10;&#10;自動的に生成された説明">
            <a:extLst>
              <a:ext uri="{FF2B5EF4-FFF2-40B4-BE49-F238E27FC236}">
                <a16:creationId xmlns:a16="http://schemas.microsoft.com/office/drawing/2014/main" id="{880470A3-9E05-4D84-A996-25FD3D1F9D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11" y="3135267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3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724</Words>
  <Application>Microsoft Office PowerPoint</Application>
  <PresentationFormat>画面に合わせる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宮城 崇志</dc:creator>
  <cp:lastModifiedBy>廣瀬 岳史</cp:lastModifiedBy>
  <cp:revision>12</cp:revision>
  <dcterms:created xsi:type="dcterms:W3CDTF">2019-11-03T02:01:44Z</dcterms:created>
  <dcterms:modified xsi:type="dcterms:W3CDTF">2021-10-19T13:54:09Z</dcterms:modified>
</cp:coreProperties>
</file>