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ja-JP" sz="4400" strike="noStrike" u="none">
                <a:solidFill>
                  <a:srgbClr val="000000"/>
                </a:solidFill>
                <a:effectLst/>
                <a:uFillTx/>
                <a:latin typeface="Arial"/>
              </a:rPr>
              <a:t>クリックしてタイトルテキストを編集</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effectLst/>
                <a:uFillTx/>
                <a:latin typeface="Arial"/>
              </a:rPr>
              <a:t>クリックしてアウトラインのテキストを編集</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ja-JP" sz="2800" strike="noStrike" u="none">
                <a:solidFill>
                  <a:srgbClr val="000000"/>
                </a:solidFill>
                <a:effectLst/>
                <a:uFillTx/>
                <a:latin typeface="Arial"/>
              </a:rPr>
              <a:t>第</a:t>
            </a:r>
            <a:r>
              <a:rPr b="0" lang="en-US" sz="2800" strike="noStrike" u="none">
                <a:solidFill>
                  <a:srgbClr val="000000"/>
                </a:solidFill>
                <a:effectLst/>
                <a:uFillTx/>
                <a:latin typeface="Arial"/>
              </a:rPr>
              <a:t>2</a:t>
            </a:r>
            <a:r>
              <a:rPr b="0" lang="ja-JP" sz="2800" strike="noStrike" u="none">
                <a:solidFill>
                  <a:srgbClr val="000000"/>
                </a:solidFill>
                <a:effectLst/>
                <a:uFillTx/>
                <a:latin typeface="Arial"/>
              </a:rPr>
              <a:t>レベル アウトライン</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ja-JP" sz="2400" strike="noStrike" u="none">
                <a:solidFill>
                  <a:srgbClr val="000000"/>
                </a:solidFill>
                <a:effectLst/>
                <a:uFillTx/>
                <a:latin typeface="Arial"/>
              </a:rPr>
              <a:t>第</a:t>
            </a:r>
            <a:r>
              <a:rPr b="0" lang="en-US" sz="2400" strike="noStrike" u="none">
                <a:solidFill>
                  <a:srgbClr val="000000"/>
                </a:solidFill>
                <a:effectLst/>
                <a:uFillTx/>
                <a:latin typeface="Arial"/>
              </a:rPr>
              <a:t>3</a:t>
            </a:r>
            <a:r>
              <a:rPr b="0" lang="ja-JP" sz="2400" strike="noStrike" u="none">
                <a:solidFill>
                  <a:srgbClr val="000000"/>
                </a:solidFill>
                <a:effectLst/>
                <a:uFillTx/>
                <a:latin typeface="Arial"/>
              </a:rPr>
              <a:t>レベル アウトライン</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4</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5</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6</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7</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6" name="" descr=""/>
          <p:cNvPicPr/>
          <p:nvPr/>
        </p:nvPicPr>
        <p:blipFill>
          <a:blip r:embed="rId1"/>
          <a:stretch/>
        </p:blipFill>
        <p:spPr>
          <a:xfrm>
            <a:off x="0" y="0"/>
            <a:ext cx="12191760" cy="6857640"/>
          </a:xfrm>
          <a:prstGeom prst="rect">
            <a:avLst/>
          </a:prstGeom>
          <a:noFill/>
          <a:ln w="0">
            <a:noFill/>
          </a:ln>
        </p:spPr>
      </p:pic>
      <p:sp>
        <p:nvSpPr>
          <p:cNvPr id="7" name=""/>
          <p:cNvSpPr txBox="1"/>
          <p:nvPr/>
        </p:nvSpPr>
        <p:spPr>
          <a:xfrm>
            <a:off x="533520" y="1844280"/>
            <a:ext cx="373716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Marp </a:t>
            </a:r>
            <a:r>
              <a:rPr b="1" lang="ja-JP" sz="4200" strike="noStrike" u="none">
                <a:solidFill>
                  <a:srgbClr val="000000"/>
                </a:solidFill>
                <a:effectLst/>
                <a:uFillTx/>
                <a:latin typeface="Meiryo"/>
                <a:ea typeface="Meiryo"/>
              </a:rPr>
              <a:t>サンプル</a:t>
            </a:r>
            <a:endParaRPr b="0" lang="en-US" sz="4200" strike="noStrike" u="none">
              <a:solidFill>
                <a:srgbClr val="000000"/>
              </a:solidFill>
              <a:effectLst/>
              <a:uFillTx/>
              <a:latin typeface="游明朝"/>
            </a:endParaRPr>
          </a:p>
        </p:txBody>
      </p:sp>
      <p:sp>
        <p:nvSpPr>
          <p:cNvPr id="8" name=""/>
          <p:cNvSpPr txBox="1"/>
          <p:nvPr/>
        </p:nvSpPr>
        <p:spPr>
          <a:xfrm>
            <a:off x="533520" y="3264120"/>
            <a:ext cx="261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theme: my-theme</a:t>
            </a:r>
            <a:endParaRPr b="0" lang="en-US" sz="215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75" name="" descr=""/>
          <p:cNvPicPr/>
          <p:nvPr/>
        </p:nvPicPr>
        <p:blipFill>
          <a:blip r:embed="rId1"/>
          <a:stretch/>
        </p:blipFill>
        <p:spPr>
          <a:xfrm>
            <a:off x="0" y="0"/>
            <a:ext cx="12191760" cy="6857640"/>
          </a:xfrm>
          <a:prstGeom prst="rect">
            <a:avLst/>
          </a:prstGeom>
          <a:noFill/>
          <a:ln w="0">
            <a:noFill/>
          </a:ln>
        </p:spPr>
      </p:pic>
      <p:sp>
        <p:nvSpPr>
          <p:cNvPr id="276" name=""/>
          <p:cNvSpPr txBox="1"/>
          <p:nvPr/>
        </p:nvSpPr>
        <p:spPr>
          <a:xfrm>
            <a:off x="533520" y="939960"/>
            <a:ext cx="33872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必ず</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⾏に収めること</a:t>
            </a:r>
            <a:endParaRPr b="0" lang="en-US" sz="2150" strike="noStrike" u="none">
              <a:solidFill>
                <a:srgbClr val="000000"/>
              </a:solidFill>
              <a:effectLst/>
              <a:uFillTx/>
              <a:latin typeface="游明朝"/>
            </a:endParaRPr>
          </a:p>
        </p:txBody>
      </p:sp>
      <p:sp>
        <p:nvSpPr>
          <p:cNvPr id="277" name=""/>
          <p:cNvSpPr txBox="1"/>
          <p:nvPr/>
        </p:nvSpPr>
        <p:spPr>
          <a:xfrm>
            <a:off x="533520" y="1339920"/>
            <a:ext cx="1098720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タイトルが</a:t>
            </a:r>
            <a:r>
              <a:rPr b="0" lang="en-US" sz="1650" strike="noStrike" u="none">
                <a:solidFill>
                  <a:srgbClr val="000000"/>
                </a:solidFill>
                <a:effectLst/>
                <a:uFillTx/>
                <a:latin typeface="Meiryo"/>
                <a:ea typeface="Meiryo"/>
              </a:rPr>
              <a:t>2</a:t>
            </a:r>
            <a:r>
              <a:rPr b="0" lang="ja-JP" sz="1650" strike="noStrike" u="none">
                <a:solidFill>
                  <a:srgbClr val="000000"/>
                </a:solidFill>
                <a:effectLst/>
                <a:uFillTx/>
                <a:latin typeface="Meiryo"/>
                <a:ea typeface="Meiryo"/>
              </a:rPr>
              <a:t>⾏になると、後続のコンテンツと重なり、レイアウトが完全に崩れてしまいます。これは最も重要なルー</a:t>
            </a:r>
            <a:endParaRPr b="0" lang="en-US" sz="1650" strike="noStrike" u="none">
              <a:solidFill>
                <a:srgbClr val="000000"/>
              </a:solidFill>
              <a:effectLst/>
              <a:uFillTx/>
              <a:latin typeface="游明朝"/>
            </a:endParaRPr>
          </a:p>
        </p:txBody>
      </p:sp>
      <p:sp>
        <p:nvSpPr>
          <p:cNvPr id="278" name=""/>
          <p:cNvSpPr txBox="1"/>
          <p:nvPr/>
        </p:nvSpPr>
        <p:spPr>
          <a:xfrm>
            <a:off x="533520" y="170208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ルです。</a:t>
            </a:r>
            <a:endParaRPr b="0" lang="en-US" sz="1650" strike="noStrike" u="none">
              <a:solidFill>
                <a:srgbClr val="000000"/>
              </a:solidFill>
              <a:effectLst/>
              <a:uFillTx/>
              <a:latin typeface="游明朝"/>
            </a:endParaRPr>
          </a:p>
        </p:txBody>
      </p:sp>
      <p:sp>
        <p:nvSpPr>
          <p:cNvPr id="279" name=""/>
          <p:cNvSpPr txBox="1"/>
          <p:nvPr/>
        </p:nvSpPr>
        <p:spPr>
          <a:xfrm>
            <a:off x="533520" y="2121120"/>
            <a:ext cx="27536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⽬安</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全⾓</a:t>
            </a:r>
            <a:r>
              <a:rPr b="1" lang="en-US" sz="2150" strike="noStrike" u="none">
                <a:solidFill>
                  <a:srgbClr val="000000"/>
                </a:solidFill>
                <a:effectLst/>
                <a:uFillTx/>
                <a:latin typeface="Meiryo"/>
                <a:ea typeface="Meiryo"/>
              </a:rPr>
              <a:t>30</a:t>
            </a:r>
            <a:r>
              <a:rPr b="1" lang="ja-JP" sz="2150" strike="noStrike" u="none">
                <a:solidFill>
                  <a:srgbClr val="000000"/>
                </a:solidFill>
                <a:effectLst/>
                <a:uFillTx/>
                <a:latin typeface="Meiryo"/>
                <a:ea typeface="Meiryo"/>
              </a:rPr>
              <a:t>⽂字以内</a:t>
            </a:r>
            <a:endParaRPr b="0" lang="en-US" sz="2150" strike="noStrike" u="none">
              <a:solidFill>
                <a:srgbClr val="000000"/>
              </a:solidFill>
              <a:effectLst/>
              <a:uFillTx/>
              <a:latin typeface="游明朝"/>
            </a:endParaRPr>
          </a:p>
        </p:txBody>
      </p:sp>
      <p:sp>
        <p:nvSpPr>
          <p:cNvPr id="280" name=""/>
          <p:cNvSpPr txBox="1"/>
          <p:nvPr/>
        </p:nvSpPr>
        <p:spPr>
          <a:xfrm>
            <a:off x="533520" y="2521080"/>
            <a:ext cx="4802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簡潔で分かりやすいタイトルを⼼がけてください。</a:t>
            </a:r>
            <a:endParaRPr b="0" lang="en-US" sz="1650" strike="noStrike" u="none">
              <a:solidFill>
                <a:srgbClr val="000000"/>
              </a:solidFill>
              <a:effectLst/>
              <a:uFillTx/>
              <a:latin typeface="游明朝"/>
            </a:endParaRPr>
          </a:p>
        </p:txBody>
      </p:sp>
      <p:sp>
        <p:nvSpPr>
          <p:cNvPr id="281" name=""/>
          <p:cNvSpPr/>
          <p:nvPr/>
        </p:nvSpPr>
        <p:spPr>
          <a:xfrm>
            <a:off x="533160" y="3638520"/>
            <a:ext cx="9325440" cy="209880"/>
          </a:xfrm>
          <a:custGeom>
            <a:avLst/>
            <a:gdLst/>
            <a:ahLst/>
            <a:rect l="0" t="0" r="r" b="b"/>
            <a:pathLst>
              <a:path w="25904" h="583">
                <a:moveTo>
                  <a:pt x="0" y="0"/>
                </a:moveTo>
                <a:lnTo>
                  <a:pt x="25904" y="0"/>
                </a:lnTo>
                <a:lnTo>
                  <a:pt x="25904"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82" name=""/>
          <p:cNvSpPr txBox="1"/>
          <p:nvPr/>
        </p:nvSpPr>
        <p:spPr>
          <a:xfrm>
            <a:off x="533520" y="3235320"/>
            <a:ext cx="132480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悪い例 </a:t>
            </a:r>
            <a:r>
              <a:rPr b="1" lang="en-US" sz="1650" strike="noStrike" u="none">
                <a:solidFill>
                  <a:srgbClr val="000000"/>
                </a:solidFill>
                <a:effectLst/>
                <a:uFillTx/>
                <a:latin typeface="Meiryo"/>
                <a:ea typeface="Meiryo"/>
              </a:rPr>
              <a:t>(Bad)</a:t>
            </a:r>
            <a:endParaRPr b="0" lang="en-US" sz="1650" strike="noStrike" u="none">
              <a:solidFill>
                <a:srgbClr val="000000"/>
              </a:solidFill>
              <a:effectLst/>
              <a:uFillTx/>
              <a:latin typeface="游明朝"/>
            </a:endParaRPr>
          </a:p>
        </p:txBody>
      </p:sp>
      <p:sp>
        <p:nvSpPr>
          <p:cNvPr id="283" name=""/>
          <p:cNvSpPr txBox="1"/>
          <p:nvPr/>
        </p:nvSpPr>
        <p:spPr>
          <a:xfrm>
            <a:off x="533520" y="3629880"/>
            <a:ext cx="926892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 </a:t>
            </a:r>
            <a:r>
              <a:rPr b="0" lang="ja-JP" sz="1650" strike="noStrike" u="none">
                <a:solidFill>
                  <a:srgbClr val="000000"/>
                </a:solidFill>
                <a:effectLst/>
                <a:uFillTx/>
                <a:latin typeface="BIZ-UDGothic"/>
                <a:ea typeface="BIZ-UDGothic"/>
              </a:rPr>
              <a:t>このプロジェクトにおける非常に重要な技術的負債とその具体的な返済計画に関する長大な考察</a:t>
            </a:r>
            <a:endParaRPr b="0" lang="en-US" sz="1650" strike="noStrike" u="none">
              <a:solidFill>
                <a:srgbClr val="000000"/>
              </a:solidFill>
              <a:effectLst/>
              <a:uFillTx/>
              <a:latin typeface="游明朝"/>
            </a:endParaRPr>
          </a:p>
        </p:txBody>
      </p:sp>
      <p:sp>
        <p:nvSpPr>
          <p:cNvPr id="284" name=""/>
          <p:cNvSpPr txBox="1"/>
          <p:nvPr/>
        </p:nvSpPr>
        <p:spPr>
          <a:xfrm>
            <a:off x="533520" y="3959280"/>
            <a:ext cx="43851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（⻑すぎて改⾏され、レイアウトが崩れます）</a:t>
            </a:r>
            <a:endParaRPr b="0" lang="en-US" sz="1650" strike="noStrike" u="none">
              <a:solidFill>
                <a:srgbClr val="000000"/>
              </a:solidFill>
              <a:effectLst/>
              <a:uFillTx/>
              <a:latin typeface="游明朝"/>
            </a:endParaRPr>
          </a:p>
        </p:txBody>
      </p:sp>
      <p:sp>
        <p:nvSpPr>
          <p:cNvPr id="285" name=""/>
          <p:cNvSpPr/>
          <p:nvPr/>
        </p:nvSpPr>
        <p:spPr>
          <a:xfrm>
            <a:off x="5076720" y="285480"/>
            <a:ext cx="381240" cy="381600"/>
          </a:xfrm>
          <a:custGeom>
            <a:avLst/>
            <a:gdLst/>
            <a:ahLst/>
            <a:rect l="0" t="0" r="r" b="b"/>
            <a:pathLst>
              <a:path w="1059" h="1060">
                <a:moveTo>
                  <a:pt x="0" y="0"/>
                </a:moveTo>
                <a:lnTo>
                  <a:pt x="1059" y="0"/>
                </a:lnTo>
                <a:lnTo>
                  <a:pt x="1059" y="1060"/>
                </a:lnTo>
                <a:lnTo>
                  <a:pt x="0" y="1060"/>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86" name=""/>
          <p:cNvSpPr txBox="1"/>
          <p:nvPr/>
        </p:nvSpPr>
        <p:spPr>
          <a:xfrm>
            <a:off x="1714320" y="215280"/>
            <a:ext cx="336276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スライドタイトル </a:t>
            </a:r>
            <a:r>
              <a:rPr b="1" lang="en-US" sz="3000" strike="noStrike" u="none">
                <a:solidFill>
                  <a:srgbClr val="000000"/>
                </a:solidFill>
                <a:effectLst/>
                <a:uFillTx/>
                <a:latin typeface="Meiryo"/>
                <a:ea typeface="Meiryo"/>
              </a:rPr>
              <a:t>(</a:t>
            </a:r>
            <a:endParaRPr b="0" lang="en-US" sz="3000" strike="noStrike" u="none">
              <a:solidFill>
                <a:srgbClr val="000000"/>
              </a:solidFill>
              <a:effectLst/>
              <a:uFillTx/>
              <a:latin typeface="游明朝"/>
            </a:endParaRPr>
          </a:p>
        </p:txBody>
      </p:sp>
      <p:sp>
        <p:nvSpPr>
          <p:cNvPr id="287" name=""/>
          <p:cNvSpPr txBox="1"/>
          <p:nvPr/>
        </p:nvSpPr>
        <p:spPr>
          <a:xfrm>
            <a:off x="5076360" y="274320"/>
            <a:ext cx="503640" cy="53676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BIZUDGothic"/>
                <a:ea typeface="BIZUDGothic"/>
              </a:rPr>
              <a:t>##</a:t>
            </a:r>
            <a:endParaRPr b="0" lang="en-US" sz="3000" strike="noStrike" u="none">
              <a:solidFill>
                <a:srgbClr val="000000"/>
              </a:solidFill>
              <a:effectLst/>
              <a:uFillTx/>
              <a:latin typeface="游明朝"/>
            </a:endParaRPr>
          </a:p>
        </p:txBody>
      </p:sp>
      <p:sp>
        <p:nvSpPr>
          <p:cNvPr id="288" name=""/>
          <p:cNvSpPr txBox="1"/>
          <p:nvPr/>
        </p:nvSpPr>
        <p:spPr>
          <a:xfrm>
            <a:off x="5457600" y="215280"/>
            <a:ext cx="183852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 </a:t>
            </a:r>
            <a:r>
              <a:rPr b="1" lang="ja-JP" sz="3000" strike="noStrike" u="none">
                <a:solidFill>
                  <a:srgbClr val="000000"/>
                </a:solidFill>
                <a:effectLst/>
                <a:uFillTx/>
                <a:latin typeface="Meiryo"/>
                <a:ea typeface="Meiryo"/>
              </a:rPr>
              <a:t>のルール</a:t>
            </a:r>
            <a:endParaRPr b="0" lang="en-US" sz="3000" strike="noStrike" u="none">
              <a:solidFill>
                <a:srgbClr val="000000"/>
              </a:solidFill>
              <a:effectLst/>
              <a:uFillTx/>
              <a:latin typeface="游明朝"/>
            </a:endParaRPr>
          </a:p>
        </p:txBody>
      </p:sp>
      <p:sp>
        <p:nvSpPr>
          <p:cNvPr id="289" name=""/>
          <p:cNvSpPr txBox="1"/>
          <p:nvPr/>
        </p:nvSpPr>
        <p:spPr>
          <a:xfrm>
            <a:off x="11297520" y="5946480"/>
            <a:ext cx="3618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10</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9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92" name="" descr=""/>
          <p:cNvPicPr/>
          <p:nvPr/>
        </p:nvPicPr>
        <p:blipFill>
          <a:blip r:embed="rId1"/>
          <a:stretch/>
        </p:blipFill>
        <p:spPr>
          <a:xfrm>
            <a:off x="0" y="0"/>
            <a:ext cx="12191760" cy="6857640"/>
          </a:xfrm>
          <a:prstGeom prst="rect">
            <a:avLst/>
          </a:prstGeom>
          <a:noFill/>
          <a:ln w="0">
            <a:noFill/>
          </a:ln>
        </p:spPr>
      </p:pic>
      <p:sp>
        <p:nvSpPr>
          <p:cNvPr id="293" name=""/>
          <p:cNvSpPr txBox="1"/>
          <p:nvPr/>
        </p:nvSpPr>
        <p:spPr>
          <a:xfrm>
            <a:off x="533520" y="939960"/>
            <a:ext cx="38444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1</a:t>
            </a:r>
            <a:r>
              <a:rPr b="1" lang="ja-JP" sz="2150" strike="noStrike" u="none">
                <a:solidFill>
                  <a:srgbClr val="000000"/>
                </a:solidFill>
                <a:effectLst/>
                <a:uFillTx/>
                <a:latin typeface="Meiryo"/>
                <a:ea typeface="Meiryo"/>
              </a:rPr>
              <a:t>スライド・</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メッセージ</a:t>
            </a:r>
            <a:endParaRPr b="0" lang="en-US" sz="2150" strike="noStrike" u="none">
              <a:solidFill>
                <a:srgbClr val="000000"/>
              </a:solidFill>
              <a:effectLst/>
              <a:uFillTx/>
              <a:latin typeface="游明朝"/>
            </a:endParaRPr>
          </a:p>
        </p:txBody>
      </p:sp>
      <p:sp>
        <p:nvSpPr>
          <p:cNvPr id="294" name=""/>
          <p:cNvSpPr txBox="1"/>
          <p:nvPr/>
        </p:nvSpPr>
        <p:spPr>
          <a:xfrm>
            <a:off x="533520" y="1339920"/>
            <a:ext cx="10908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枚のスライドに情報を詰め込みすぎず、聞き⼿が集中できるよう、最も伝えたいメッセージを</a:t>
            </a:r>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つに絞りましょう。</a:t>
            </a:r>
            <a:endParaRPr b="0" lang="en-US" sz="1650" strike="noStrike" u="none">
              <a:solidFill>
                <a:srgbClr val="000000"/>
              </a:solidFill>
              <a:effectLst/>
              <a:uFillTx/>
              <a:latin typeface="游明朝"/>
            </a:endParaRPr>
          </a:p>
        </p:txBody>
      </p:sp>
      <p:sp>
        <p:nvSpPr>
          <p:cNvPr id="295" name=""/>
          <p:cNvSpPr/>
          <p:nvPr/>
        </p:nvSpPr>
        <p:spPr>
          <a:xfrm>
            <a:off x="637920" y="2342880"/>
            <a:ext cx="76680" cy="76680"/>
          </a:xfrm>
          <a:custGeom>
            <a:avLst/>
            <a:gdLst/>
            <a:ahLst/>
            <a:rect l="0" t="0" r="r" b="b"/>
            <a:pathLst>
              <a:path w="213" h="213">
                <a:moveTo>
                  <a:pt x="213" y="106"/>
                </a:moveTo>
                <a:cubicBezTo>
                  <a:pt x="213" y="120"/>
                  <a:pt x="210" y="134"/>
                  <a:pt x="205" y="148"/>
                </a:cubicBezTo>
                <a:cubicBezTo>
                  <a:pt x="199" y="161"/>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1"/>
                  <a:pt x="8" y="148"/>
                </a:cubicBezTo>
                <a:cubicBezTo>
                  <a:pt x="3" y="134"/>
                  <a:pt x="0" y="120"/>
                  <a:pt x="0" y="106"/>
                </a:cubicBezTo>
                <a:cubicBezTo>
                  <a:pt x="0" y="92"/>
                  <a:pt x="3" y="79"/>
                  <a:pt x="8" y="66"/>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96" name=""/>
          <p:cNvSpPr txBox="1"/>
          <p:nvPr/>
        </p:nvSpPr>
        <p:spPr>
          <a:xfrm>
            <a:off x="533520" y="1758960"/>
            <a:ext cx="35470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推奨するレイアウトと⽂字量</a:t>
            </a:r>
            <a:endParaRPr b="0" lang="en-US" sz="2150" strike="noStrike" u="none">
              <a:solidFill>
                <a:srgbClr val="000000"/>
              </a:solidFill>
              <a:effectLst/>
              <a:uFillTx/>
              <a:latin typeface="游明朝"/>
            </a:endParaRPr>
          </a:p>
        </p:txBody>
      </p:sp>
      <p:sp>
        <p:nvSpPr>
          <p:cNvPr id="297" name=""/>
          <p:cNvSpPr/>
          <p:nvPr/>
        </p:nvSpPr>
        <p:spPr>
          <a:xfrm>
            <a:off x="952200" y="2761920"/>
            <a:ext cx="76680" cy="76680"/>
          </a:xfrm>
          <a:custGeom>
            <a:avLst/>
            <a:gdLst/>
            <a:ahLst/>
            <a:rect l="0" t="0" r="r" b="b"/>
            <a:pathLst>
              <a:path fill="none" w="213" h="213">
                <a:moveTo>
                  <a:pt x="213" y="107"/>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7"/>
                </a:cubicBezTo>
                <a:cubicBezTo>
                  <a:pt x="0" y="93"/>
                  <a:pt x="3" y="80"/>
                  <a:pt x="8" y="67"/>
                </a:cubicBezTo>
                <a:cubicBezTo>
                  <a:pt x="14" y="54"/>
                  <a:pt x="21" y="42"/>
                  <a:pt x="31" y="32"/>
                </a:cubicBezTo>
                <a:cubicBezTo>
                  <a:pt x="41" y="21"/>
                  <a:pt x="53" y="14"/>
                  <a:pt x="66" y="8"/>
                </a:cubicBezTo>
                <a:cubicBezTo>
                  <a:pt x="79" y="3"/>
                  <a:pt x="92" y="0"/>
                  <a:pt x="106" y="0"/>
                </a:cubicBezTo>
                <a:cubicBezTo>
                  <a:pt x="120" y="0"/>
                  <a:pt x="134" y="3"/>
                  <a:pt x="147" y="8"/>
                </a:cubicBezTo>
                <a:cubicBezTo>
                  <a:pt x="160" y="14"/>
                  <a:pt x="171" y="21"/>
                  <a:pt x="181" y="32"/>
                </a:cubicBezTo>
                <a:cubicBezTo>
                  <a:pt x="191" y="42"/>
                  <a:pt x="199" y="54"/>
                  <a:pt x="205" y="67"/>
                </a:cubicBezTo>
                <a:cubicBezTo>
                  <a:pt x="210" y="80"/>
                  <a:pt x="213" y="93"/>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98" name=""/>
          <p:cNvSpPr txBox="1"/>
          <p:nvPr/>
        </p:nvSpPr>
        <p:spPr>
          <a:xfrm>
            <a:off x="847800" y="2225880"/>
            <a:ext cx="3575160" cy="312840"/>
          </a:xfrm>
          <a:prstGeom prst="rect">
            <a:avLst/>
          </a:prstGeom>
          <a:noFill/>
          <a:ln w="0">
            <a:noFill/>
          </a:ln>
        </p:spPr>
        <p:txBody>
          <a:bodyPr wrap="none" lIns="0" rIns="0" tIns="0" bIns="0" anchor="t">
            <a:spAutoFit/>
          </a:bodyPr>
          <a:p>
            <a:r>
              <a:rPr b="1" lang="en-US" sz="1650" strike="noStrike" u="none">
                <a:solidFill>
                  <a:srgbClr val="000000"/>
                </a:solidFill>
                <a:effectLst/>
                <a:uFillTx/>
                <a:latin typeface="Meiryo"/>
                <a:ea typeface="Meiryo"/>
              </a:rPr>
              <a:t>1</a:t>
            </a:r>
            <a:r>
              <a:rPr b="1" lang="ja-JP" sz="1650" strike="noStrike" u="none">
                <a:solidFill>
                  <a:srgbClr val="000000"/>
                </a:solidFill>
                <a:effectLst/>
                <a:uFillTx/>
                <a:latin typeface="Meiryo"/>
                <a:ea typeface="Meiryo"/>
              </a:rPr>
              <a:t>⾏あたりの⽂字数</a:t>
            </a:r>
            <a:r>
              <a:rPr b="1" lang="en-US" sz="1650" strike="noStrike" u="none">
                <a:solidFill>
                  <a:srgbClr val="000000"/>
                </a:solidFill>
                <a:effectLst/>
                <a:uFillTx/>
                <a:latin typeface="Meiryo"/>
                <a:ea typeface="Meiryo"/>
              </a:rPr>
              <a:t>: </a:t>
            </a:r>
            <a:r>
              <a:rPr b="1" lang="ja-JP" sz="1650" strike="noStrike" u="none">
                <a:solidFill>
                  <a:srgbClr val="000000"/>
                </a:solidFill>
                <a:effectLst/>
                <a:uFillTx/>
                <a:latin typeface="Meiryo"/>
                <a:ea typeface="Meiryo"/>
              </a:rPr>
              <a:t>全⾓</a:t>
            </a:r>
            <a:r>
              <a:rPr b="1" lang="en-US" sz="1650" strike="noStrike" u="none">
                <a:solidFill>
                  <a:srgbClr val="000000"/>
                </a:solidFill>
                <a:effectLst/>
                <a:uFillTx/>
                <a:latin typeface="Meiryo"/>
                <a:ea typeface="Meiryo"/>
              </a:rPr>
              <a:t>35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45</a:t>
            </a:r>
            <a:r>
              <a:rPr b="1" lang="ja-JP" sz="1650" strike="noStrike" u="none">
                <a:solidFill>
                  <a:srgbClr val="000000"/>
                </a:solidFill>
                <a:effectLst/>
                <a:uFillTx/>
                <a:latin typeface="Meiryo"/>
                <a:ea typeface="Meiryo"/>
              </a:rPr>
              <a:t>⽂字</a:t>
            </a:r>
            <a:endParaRPr b="0" lang="en-US" sz="1650" strike="noStrike" u="none">
              <a:solidFill>
                <a:srgbClr val="000000"/>
              </a:solidFill>
              <a:effectLst/>
              <a:uFillTx/>
              <a:latin typeface="游明朝"/>
            </a:endParaRPr>
          </a:p>
        </p:txBody>
      </p:sp>
      <p:sp>
        <p:nvSpPr>
          <p:cNvPr id="299" name=""/>
          <p:cNvSpPr/>
          <p:nvPr/>
        </p:nvSpPr>
        <p:spPr>
          <a:xfrm>
            <a:off x="637920" y="3181320"/>
            <a:ext cx="76680" cy="76320"/>
          </a:xfrm>
          <a:custGeom>
            <a:avLst/>
            <a:gdLst/>
            <a:ahLst/>
            <a:rect l="0" t="0" r="r" b="b"/>
            <a:pathLst>
              <a:path w="213" h="212">
                <a:moveTo>
                  <a:pt x="213" y="105"/>
                </a:moveTo>
                <a:cubicBezTo>
                  <a:pt x="213" y="119"/>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19"/>
                  <a:pt x="0" y="105"/>
                </a:cubicBezTo>
                <a:cubicBezTo>
                  <a:pt x="0" y="91"/>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1"/>
                  <a:pt x="213"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00" name=""/>
          <p:cNvSpPr txBox="1"/>
          <p:nvPr/>
        </p:nvSpPr>
        <p:spPr>
          <a:xfrm>
            <a:off x="1162080" y="2644920"/>
            <a:ext cx="939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これを超えると視線の移動が⼤きくなり、読みにくくなります。適度な位置で改⾏を⼊れましょう。</a:t>
            </a:r>
            <a:endParaRPr b="0" lang="en-US" sz="1650" strike="noStrike" u="none">
              <a:solidFill>
                <a:srgbClr val="000000"/>
              </a:solidFill>
              <a:effectLst/>
              <a:uFillTx/>
              <a:latin typeface="游明朝"/>
            </a:endParaRPr>
          </a:p>
        </p:txBody>
      </p:sp>
      <p:sp>
        <p:nvSpPr>
          <p:cNvPr id="301" name=""/>
          <p:cNvSpPr/>
          <p:nvPr/>
        </p:nvSpPr>
        <p:spPr>
          <a:xfrm>
            <a:off x="637920" y="3543120"/>
            <a:ext cx="76680" cy="76680"/>
          </a:xfrm>
          <a:custGeom>
            <a:avLst/>
            <a:gdLst/>
            <a:ahLst/>
            <a:rect l="0" t="0" r="r" b="b"/>
            <a:pathLst>
              <a:path w="213" h="213">
                <a:moveTo>
                  <a:pt x="213" y="106"/>
                </a:moveTo>
                <a:cubicBezTo>
                  <a:pt x="213" y="120"/>
                  <a:pt x="210" y="133"/>
                  <a:pt x="205" y="146"/>
                </a:cubicBezTo>
                <a:cubicBezTo>
                  <a:pt x="199" y="159"/>
                  <a:pt x="192" y="171"/>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1"/>
                  <a:pt x="14" y="159"/>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02" name=""/>
          <p:cNvSpPr txBox="1"/>
          <p:nvPr/>
        </p:nvSpPr>
        <p:spPr>
          <a:xfrm>
            <a:off x="847800" y="3063960"/>
            <a:ext cx="2942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箇条書きの項⽬数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個</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303" name=""/>
          <p:cNvSpPr/>
          <p:nvPr/>
        </p:nvSpPr>
        <p:spPr>
          <a:xfrm>
            <a:off x="637920" y="389556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0"/>
                  <a:pt x="8" y="147"/>
                </a:cubicBezTo>
                <a:cubicBezTo>
                  <a:pt x="3" y="134"/>
                  <a:pt x="0" y="121"/>
                  <a:pt x="0" y="107"/>
                </a:cubicBezTo>
                <a:cubicBezTo>
                  <a:pt x="0" y="93"/>
                  <a:pt x="3" y="79"/>
                  <a:pt x="8" y="66"/>
                </a:cubicBezTo>
                <a:cubicBezTo>
                  <a:pt x="14" y="53"/>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04" name=""/>
          <p:cNvSpPr txBox="1"/>
          <p:nvPr/>
        </p:nvSpPr>
        <p:spPr>
          <a:xfrm>
            <a:off x="847800" y="3426120"/>
            <a:ext cx="27334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各項⽬の⾏数</a:t>
            </a:r>
            <a:r>
              <a:rPr b="1" lang="en-US" sz="1650" strike="noStrike" u="none">
                <a:solidFill>
                  <a:srgbClr val="000000"/>
                </a:solidFill>
                <a:effectLst/>
                <a:uFillTx/>
                <a:latin typeface="Meiryo"/>
                <a:ea typeface="Meiryo"/>
              </a:rPr>
              <a:t>: 1</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2</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が理想</a:t>
            </a:r>
            <a:endParaRPr b="0" lang="en-US" sz="1650" strike="noStrike" u="none">
              <a:solidFill>
                <a:srgbClr val="000000"/>
              </a:solidFill>
              <a:effectLst/>
              <a:uFillTx/>
              <a:latin typeface="游明朝"/>
            </a:endParaRPr>
          </a:p>
        </p:txBody>
      </p:sp>
      <p:sp>
        <p:nvSpPr>
          <p:cNvPr id="305" name=""/>
          <p:cNvSpPr txBox="1"/>
          <p:nvPr/>
        </p:nvSpPr>
        <p:spPr>
          <a:xfrm>
            <a:off x="847800" y="3778200"/>
            <a:ext cx="4195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⽂章（パラグラフ）の⾏数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程度まで</a:t>
            </a:r>
            <a:endParaRPr b="0" lang="en-US" sz="1650" strike="noStrike" u="none">
              <a:solidFill>
                <a:srgbClr val="000000"/>
              </a:solidFill>
              <a:effectLst/>
              <a:uFillTx/>
              <a:latin typeface="游明朝"/>
            </a:endParaRPr>
          </a:p>
        </p:txBody>
      </p:sp>
      <p:sp>
        <p:nvSpPr>
          <p:cNvPr id="306" name=""/>
          <p:cNvSpPr txBox="1"/>
          <p:nvPr/>
        </p:nvSpPr>
        <p:spPr>
          <a:xfrm>
            <a:off x="533520" y="4197600"/>
            <a:ext cx="87699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スライドはドキュメントではありません。詳細は⼝頭で補うか、別途資料を配布しましょう。</a:t>
            </a:r>
            <a:endParaRPr b="0" lang="en-US" sz="1650" strike="noStrike" u="none">
              <a:solidFill>
                <a:srgbClr val="000000"/>
              </a:solidFill>
              <a:effectLst/>
              <a:uFillTx/>
              <a:latin typeface="游明朝"/>
            </a:endParaRPr>
          </a:p>
        </p:txBody>
      </p:sp>
      <p:sp>
        <p:nvSpPr>
          <p:cNvPr id="307" name=""/>
          <p:cNvSpPr txBox="1"/>
          <p:nvPr/>
        </p:nvSpPr>
        <p:spPr>
          <a:xfrm>
            <a:off x="1714320" y="186840"/>
            <a:ext cx="4191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本⽂・箇条書きのルール</a:t>
            </a:r>
            <a:endParaRPr b="0" lang="en-US" sz="3000" strike="noStrike" u="none">
              <a:solidFill>
                <a:srgbClr val="000000"/>
              </a:solidFill>
              <a:effectLst/>
              <a:uFillTx/>
              <a:latin typeface="游明朝"/>
            </a:endParaRPr>
          </a:p>
        </p:txBody>
      </p:sp>
      <p:sp>
        <p:nvSpPr>
          <p:cNvPr id="308" name=""/>
          <p:cNvSpPr txBox="1"/>
          <p:nvPr/>
        </p:nvSpPr>
        <p:spPr>
          <a:xfrm>
            <a:off x="11297520" y="5946480"/>
            <a:ext cx="3618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11</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11" name="" descr=""/>
          <p:cNvPicPr/>
          <p:nvPr/>
        </p:nvPicPr>
        <p:blipFill>
          <a:blip r:embed="rId1"/>
          <a:stretch/>
        </p:blipFill>
        <p:spPr>
          <a:xfrm>
            <a:off x="0" y="0"/>
            <a:ext cx="12191760" cy="6857640"/>
          </a:xfrm>
          <a:prstGeom prst="rect">
            <a:avLst/>
          </a:prstGeom>
          <a:noFill/>
          <a:ln w="0">
            <a:noFill/>
          </a:ln>
        </p:spPr>
      </p:pic>
      <p:sp>
        <p:nvSpPr>
          <p:cNvPr id="312" name=""/>
          <p:cNvSpPr/>
          <p:nvPr/>
        </p:nvSpPr>
        <p:spPr>
          <a:xfrm>
            <a:off x="1761840" y="1009440"/>
            <a:ext cx="410040" cy="267120"/>
          </a:xfrm>
          <a:custGeom>
            <a:avLst/>
            <a:gdLst/>
            <a:ahLst/>
            <a:rect l="0" t="0" r="r" b="b"/>
            <a:pathLst>
              <a:path w="1139" h="742">
                <a:moveTo>
                  <a:pt x="0" y="0"/>
                </a:moveTo>
                <a:lnTo>
                  <a:pt x="1139" y="0"/>
                </a:lnTo>
                <a:lnTo>
                  <a:pt x="1139" y="742"/>
                </a:lnTo>
                <a:lnTo>
                  <a:pt x="0" y="742"/>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3" name=""/>
          <p:cNvSpPr txBox="1"/>
          <p:nvPr/>
        </p:nvSpPr>
        <p:spPr>
          <a:xfrm>
            <a:off x="533520" y="959040"/>
            <a:ext cx="12283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⾒出し</a:t>
            </a:r>
            <a:r>
              <a:rPr b="1" lang="en-US" sz="2150" strike="noStrike" u="none">
                <a:solidFill>
                  <a:srgbClr val="000000"/>
                </a:solidFill>
                <a:effectLst/>
                <a:uFillTx/>
                <a:latin typeface="Meiryo"/>
                <a:ea typeface="Meiryo"/>
              </a:rPr>
              <a:t>3 (</a:t>
            </a:r>
            <a:endParaRPr b="0" lang="en-US" sz="2150" strike="noStrike" u="none">
              <a:solidFill>
                <a:srgbClr val="000000"/>
              </a:solidFill>
              <a:effectLst/>
              <a:uFillTx/>
              <a:latin typeface="游明朝"/>
            </a:endParaRPr>
          </a:p>
        </p:txBody>
      </p:sp>
      <p:sp>
        <p:nvSpPr>
          <p:cNvPr id="314" name=""/>
          <p:cNvSpPr txBox="1"/>
          <p:nvPr/>
        </p:nvSpPr>
        <p:spPr>
          <a:xfrm>
            <a:off x="1759680" y="1001160"/>
            <a:ext cx="541080" cy="38448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BIZUDGothic"/>
                <a:ea typeface="BIZUDGothic"/>
              </a:rPr>
              <a:t>###</a:t>
            </a:r>
            <a:endParaRPr b="0" lang="en-US" sz="2150" strike="noStrike" u="none">
              <a:solidFill>
                <a:srgbClr val="000000"/>
              </a:solidFill>
              <a:effectLst/>
              <a:uFillTx/>
              <a:latin typeface="游明朝"/>
            </a:endParaRPr>
          </a:p>
        </p:txBody>
      </p:sp>
      <p:sp>
        <p:nvSpPr>
          <p:cNvPr id="315" name=""/>
          <p:cNvSpPr txBox="1"/>
          <p:nvPr/>
        </p:nvSpPr>
        <p:spPr>
          <a:xfrm>
            <a:off x="2168280" y="95904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16" name=""/>
          <p:cNvSpPr/>
          <p:nvPr/>
        </p:nvSpPr>
        <p:spPr>
          <a:xfrm>
            <a:off x="637920" y="1895400"/>
            <a:ext cx="76680" cy="76320"/>
          </a:xfrm>
          <a:custGeom>
            <a:avLst/>
            <a:gdLst/>
            <a:ahLst/>
            <a:rect l="0" t="0" r="r" b="b"/>
            <a:pathLst>
              <a:path w="213" h="212">
                <a:moveTo>
                  <a:pt x="213" y="106"/>
                </a:moveTo>
                <a:cubicBezTo>
                  <a:pt x="213" y="121"/>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1"/>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7" name=""/>
          <p:cNvSpPr txBox="1"/>
          <p:nvPr/>
        </p:nvSpPr>
        <p:spPr>
          <a:xfrm>
            <a:off x="533520" y="1359000"/>
            <a:ext cx="417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サブタイトルや⼩⾒出しとして使⽤します。</a:t>
            </a:r>
            <a:endParaRPr b="0" lang="en-US" sz="1650" strike="noStrike" u="none">
              <a:solidFill>
                <a:srgbClr val="000000"/>
              </a:solidFill>
              <a:effectLst/>
              <a:uFillTx/>
              <a:latin typeface="游明朝"/>
            </a:endParaRPr>
          </a:p>
        </p:txBody>
      </p:sp>
      <p:sp>
        <p:nvSpPr>
          <p:cNvPr id="318" name=""/>
          <p:cNvSpPr/>
          <p:nvPr/>
        </p:nvSpPr>
        <p:spPr>
          <a:xfrm>
            <a:off x="637920" y="2257200"/>
            <a:ext cx="76680" cy="76680"/>
          </a:xfrm>
          <a:custGeom>
            <a:avLst/>
            <a:gdLst/>
            <a:ahLst/>
            <a:rect l="0" t="0" r="r" b="b"/>
            <a:pathLst>
              <a:path w="213" h="213">
                <a:moveTo>
                  <a:pt x="213" y="106"/>
                </a:moveTo>
                <a:cubicBezTo>
                  <a:pt x="213" y="120"/>
                  <a:pt x="210" y="133"/>
                  <a:pt x="205" y="146"/>
                </a:cubicBezTo>
                <a:cubicBezTo>
                  <a:pt x="199" y="159"/>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59"/>
                  <a:pt x="8" y="146"/>
                </a:cubicBezTo>
                <a:cubicBezTo>
                  <a:pt x="3" y="133"/>
                  <a:pt x="0" y="120"/>
                  <a:pt x="0" y="106"/>
                </a:cubicBezTo>
                <a:cubicBezTo>
                  <a:pt x="0" y="92"/>
                  <a:pt x="3" y="78"/>
                  <a:pt x="8" y="65"/>
                </a:cubicBezTo>
                <a:cubicBezTo>
                  <a:pt x="14" y="52"/>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19" name=""/>
          <p:cNvSpPr txBox="1"/>
          <p:nvPr/>
        </p:nvSpPr>
        <p:spPr>
          <a:xfrm>
            <a:off x="847800" y="1778040"/>
            <a:ext cx="208404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⽬安</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全⾓</a:t>
            </a:r>
            <a:r>
              <a:rPr b="0" lang="en-US" sz="1650" strike="noStrike" u="none">
                <a:solidFill>
                  <a:srgbClr val="000000"/>
                </a:solidFill>
                <a:effectLst/>
                <a:uFillTx/>
                <a:latin typeface="Meiryo"/>
                <a:ea typeface="Meiryo"/>
              </a:rPr>
              <a:t>15</a:t>
            </a:r>
            <a:r>
              <a:rPr b="0" lang="ja-JP" sz="1650" strike="noStrike" u="none">
                <a:solidFill>
                  <a:srgbClr val="000000"/>
                </a:solidFill>
                <a:effectLst/>
                <a:uFillTx/>
                <a:latin typeface="Meiryo"/>
                <a:ea typeface="Meiryo"/>
              </a:rPr>
              <a:t>⽂字以内</a:t>
            </a:r>
            <a:endParaRPr b="0" lang="en-US" sz="1650" strike="noStrike" u="none">
              <a:solidFill>
                <a:srgbClr val="000000"/>
              </a:solidFill>
              <a:effectLst/>
              <a:uFillTx/>
              <a:latin typeface="游明朝"/>
            </a:endParaRPr>
          </a:p>
        </p:txBody>
      </p:sp>
      <p:sp>
        <p:nvSpPr>
          <p:cNvPr id="320" name=""/>
          <p:cNvSpPr txBox="1"/>
          <p:nvPr/>
        </p:nvSpPr>
        <p:spPr>
          <a:xfrm>
            <a:off x="847800" y="2140200"/>
            <a:ext cx="4121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役割</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これから話す内容を簡潔に⽰します。</a:t>
            </a:r>
            <a:endParaRPr b="0" lang="en-US" sz="1650" strike="noStrike" u="none">
              <a:solidFill>
                <a:srgbClr val="000000"/>
              </a:solidFill>
              <a:effectLst/>
              <a:uFillTx/>
              <a:latin typeface="游明朝"/>
            </a:endParaRPr>
          </a:p>
        </p:txBody>
      </p:sp>
      <p:sp>
        <p:nvSpPr>
          <p:cNvPr id="321" name=""/>
          <p:cNvSpPr/>
          <p:nvPr/>
        </p:nvSpPr>
        <p:spPr>
          <a:xfrm>
            <a:off x="1847520" y="2628720"/>
            <a:ext cx="410040" cy="267120"/>
          </a:xfrm>
          <a:custGeom>
            <a:avLst/>
            <a:gdLst/>
            <a:ahLst/>
            <a:rect l="0" t="0" r="r" b="b"/>
            <a:pathLst>
              <a:path w="1139" h="742">
                <a:moveTo>
                  <a:pt x="0" y="0"/>
                </a:moveTo>
                <a:lnTo>
                  <a:pt x="1139" y="0"/>
                </a:lnTo>
                <a:lnTo>
                  <a:pt x="1139" y="742"/>
                </a:lnTo>
                <a:lnTo>
                  <a:pt x="0" y="742"/>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22" name=""/>
          <p:cNvSpPr txBox="1"/>
          <p:nvPr/>
        </p:nvSpPr>
        <p:spPr>
          <a:xfrm>
            <a:off x="533520" y="2578320"/>
            <a:ext cx="1316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テーブル </a:t>
            </a:r>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23" name=""/>
          <p:cNvSpPr txBox="1"/>
          <p:nvPr/>
        </p:nvSpPr>
        <p:spPr>
          <a:xfrm>
            <a:off x="1847880" y="2620440"/>
            <a:ext cx="272160" cy="38448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BIZUDGothic"/>
                <a:ea typeface="BIZUDGothic"/>
              </a:rPr>
              <a:t>| |</a:t>
            </a:r>
            <a:endParaRPr b="0" lang="en-US" sz="2150" strike="noStrike" u="none">
              <a:solidFill>
                <a:srgbClr val="000000"/>
              </a:solidFill>
              <a:effectLst/>
              <a:uFillTx/>
              <a:latin typeface="游明朝"/>
            </a:endParaRPr>
          </a:p>
        </p:txBody>
      </p:sp>
      <p:sp>
        <p:nvSpPr>
          <p:cNvPr id="324" name=""/>
          <p:cNvSpPr txBox="1"/>
          <p:nvPr/>
        </p:nvSpPr>
        <p:spPr>
          <a:xfrm>
            <a:off x="2256480" y="257832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325" name=""/>
          <p:cNvSpPr/>
          <p:nvPr/>
        </p:nvSpPr>
        <p:spPr>
          <a:xfrm>
            <a:off x="637920" y="3514680"/>
            <a:ext cx="76680" cy="76320"/>
          </a:xfrm>
          <a:custGeom>
            <a:avLst/>
            <a:gdLst/>
            <a:ahLst/>
            <a:rect l="0" t="0" r="r" b="b"/>
            <a:pathLst>
              <a:path w="213" h="212">
                <a:moveTo>
                  <a:pt x="213" y="106"/>
                </a:moveTo>
                <a:cubicBezTo>
                  <a:pt x="213" y="120"/>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0"/>
                  <a:pt x="0" y="106"/>
                </a:cubicBezTo>
                <a:cubicBezTo>
                  <a:pt x="0" y="92"/>
                  <a:pt x="3" y="79"/>
                  <a:pt x="8" y="66"/>
                </a:cubicBezTo>
                <a:cubicBezTo>
                  <a:pt x="14" y="53"/>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26" name=""/>
          <p:cNvSpPr txBox="1"/>
          <p:nvPr/>
        </p:nvSpPr>
        <p:spPr>
          <a:xfrm>
            <a:off x="533520" y="2978280"/>
            <a:ext cx="7934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情報を整理して⾒せる際に有効ですが、複雑になりすぎないように注意が必要です。</a:t>
            </a:r>
            <a:endParaRPr b="0" lang="en-US" sz="1650" strike="noStrike" u="none">
              <a:solidFill>
                <a:srgbClr val="000000"/>
              </a:solidFill>
              <a:effectLst/>
              <a:uFillTx/>
              <a:latin typeface="游明朝"/>
            </a:endParaRPr>
          </a:p>
        </p:txBody>
      </p:sp>
      <p:sp>
        <p:nvSpPr>
          <p:cNvPr id="327" name=""/>
          <p:cNvSpPr/>
          <p:nvPr/>
        </p:nvSpPr>
        <p:spPr>
          <a:xfrm>
            <a:off x="637920" y="3867120"/>
            <a:ext cx="76680" cy="76320"/>
          </a:xfrm>
          <a:custGeom>
            <a:avLst/>
            <a:gdLst/>
            <a:ahLst/>
            <a:rect l="0" t="0" r="r" b="b"/>
            <a:pathLst>
              <a:path w="213" h="212">
                <a:moveTo>
                  <a:pt x="213" y="105"/>
                </a:moveTo>
                <a:cubicBezTo>
                  <a:pt x="213" y="119"/>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19"/>
                  <a:pt x="0" y="105"/>
                </a:cubicBezTo>
                <a:cubicBezTo>
                  <a:pt x="0" y="91"/>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1"/>
                  <a:pt x="213"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28" name=""/>
          <p:cNvSpPr txBox="1"/>
          <p:nvPr/>
        </p:nvSpPr>
        <p:spPr>
          <a:xfrm>
            <a:off x="847800" y="3397320"/>
            <a:ext cx="3151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推奨カラム（列）数</a:t>
            </a:r>
            <a:r>
              <a:rPr b="1" lang="en-US" sz="1650" strike="noStrike" u="none">
                <a:solidFill>
                  <a:srgbClr val="000000"/>
                </a:solidFill>
                <a:effectLst/>
                <a:uFillTx/>
                <a:latin typeface="Meiryo"/>
                <a:ea typeface="Meiryo"/>
              </a:rPr>
              <a:t>: 3</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a:t>
            </a:r>
            <a:r>
              <a:rPr b="1" lang="ja-JP" sz="1650" strike="noStrike" u="none">
                <a:solidFill>
                  <a:srgbClr val="000000"/>
                </a:solidFill>
                <a:effectLst/>
                <a:uFillTx/>
                <a:latin typeface="Meiryo"/>
                <a:ea typeface="Meiryo"/>
              </a:rPr>
              <a:t>列</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329" name=""/>
          <p:cNvSpPr txBox="1"/>
          <p:nvPr/>
        </p:nvSpPr>
        <p:spPr>
          <a:xfrm>
            <a:off x="847800" y="3749760"/>
            <a:ext cx="9550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セル内のテキスト</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可能な限り簡潔に。⻑いテキストは箇条書きにするなど、表現を⼯夫しましょう。</a:t>
            </a:r>
            <a:endParaRPr b="0" lang="en-US" sz="1650" strike="noStrike" u="none">
              <a:solidFill>
                <a:srgbClr val="000000"/>
              </a:solidFill>
              <a:effectLst/>
              <a:uFillTx/>
              <a:latin typeface="游明朝"/>
            </a:endParaRPr>
          </a:p>
        </p:txBody>
      </p:sp>
      <p:sp>
        <p:nvSpPr>
          <p:cNvPr id="330" name=""/>
          <p:cNvSpPr txBox="1"/>
          <p:nvPr/>
        </p:nvSpPr>
        <p:spPr>
          <a:xfrm>
            <a:off x="1714320" y="186840"/>
            <a:ext cx="3810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その他の要素のルール</a:t>
            </a:r>
            <a:endParaRPr b="0" lang="en-US" sz="3000" strike="noStrike" u="none">
              <a:solidFill>
                <a:srgbClr val="000000"/>
              </a:solidFill>
              <a:effectLst/>
              <a:uFillTx/>
              <a:latin typeface="游明朝"/>
            </a:endParaRPr>
          </a:p>
        </p:txBody>
      </p:sp>
      <p:sp>
        <p:nvSpPr>
          <p:cNvPr id="331" name=""/>
          <p:cNvSpPr txBox="1"/>
          <p:nvPr/>
        </p:nvSpPr>
        <p:spPr>
          <a:xfrm>
            <a:off x="11297520" y="5946480"/>
            <a:ext cx="3618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12</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3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3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35" name="" descr=""/>
          <p:cNvPicPr/>
          <p:nvPr/>
        </p:nvPicPr>
        <p:blipFill>
          <a:blip r:embed="rId1"/>
          <a:stretch/>
        </p:blipFill>
        <p:spPr>
          <a:xfrm>
            <a:off x="0" y="0"/>
            <a:ext cx="12191760" cy="68576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1" name="" descr=""/>
          <p:cNvPicPr/>
          <p:nvPr/>
        </p:nvPicPr>
        <p:blipFill>
          <a:blip r:embed="rId1"/>
          <a:stretch/>
        </p:blipFill>
        <p:spPr>
          <a:xfrm>
            <a:off x="0" y="0"/>
            <a:ext cx="12191760" cy="6857640"/>
          </a:xfrm>
          <a:prstGeom prst="rect">
            <a:avLst/>
          </a:prstGeom>
          <a:noFill/>
          <a:ln w="0">
            <a:noFill/>
          </a:ln>
        </p:spPr>
      </p:pic>
      <p:sp>
        <p:nvSpPr>
          <p:cNvPr id="12" name=""/>
          <p:cNvSpPr/>
          <p:nvPr/>
        </p:nvSpPr>
        <p:spPr>
          <a:xfrm>
            <a:off x="637920" y="1523880"/>
            <a:ext cx="76680" cy="76320"/>
          </a:xfrm>
          <a:custGeom>
            <a:avLst/>
            <a:gdLst/>
            <a:ahLst/>
            <a:rect l="0" t="0" r="r" b="b"/>
            <a:pathLst>
              <a:path w="213" h="212">
                <a:moveTo>
                  <a:pt x="213" y="107"/>
                </a:moveTo>
                <a:cubicBezTo>
                  <a:pt x="213" y="121"/>
                  <a:pt x="210" y="134"/>
                  <a:pt x="205" y="147"/>
                </a:cubicBezTo>
                <a:cubicBezTo>
                  <a:pt x="199" y="160"/>
                  <a:pt x="192" y="172"/>
                  <a:pt x="182" y="182"/>
                </a:cubicBezTo>
                <a:cubicBezTo>
                  <a:pt x="172" y="191"/>
                  <a:pt x="161" y="199"/>
                  <a:pt x="148" y="204"/>
                </a:cubicBezTo>
                <a:cubicBezTo>
                  <a:pt x="135" y="210"/>
                  <a:pt x="121" y="212"/>
                  <a:pt x="107" y="212"/>
                </a:cubicBezTo>
                <a:cubicBezTo>
                  <a:pt x="93" y="212"/>
                  <a:pt x="80" y="210"/>
                  <a:pt x="67" y="204"/>
                </a:cubicBezTo>
                <a:cubicBezTo>
                  <a:pt x="54" y="199"/>
                  <a:pt x="42" y="191"/>
                  <a:pt x="32" y="182"/>
                </a:cubicBezTo>
                <a:cubicBezTo>
                  <a:pt x="21" y="172"/>
                  <a:pt x="14" y="160"/>
                  <a:pt x="8" y="147"/>
                </a:cubicBezTo>
                <a:cubicBezTo>
                  <a:pt x="3" y="134"/>
                  <a:pt x="0" y="121"/>
                  <a:pt x="0" y="107"/>
                </a:cubicBezTo>
                <a:cubicBezTo>
                  <a:pt x="0" y="92"/>
                  <a:pt x="3" y="78"/>
                  <a:pt x="8" y="65"/>
                </a:cubicBezTo>
                <a:cubicBezTo>
                  <a:pt x="14" y="52"/>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2"/>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 name=""/>
          <p:cNvSpPr txBox="1"/>
          <p:nvPr/>
        </p:nvSpPr>
        <p:spPr>
          <a:xfrm>
            <a:off x="533520" y="939960"/>
            <a:ext cx="5464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公式</a:t>
            </a:r>
            <a:endParaRPr b="0" lang="en-US" sz="2150" strike="noStrike" u="none">
              <a:solidFill>
                <a:srgbClr val="000000"/>
              </a:solidFill>
              <a:effectLst/>
              <a:uFillTx/>
              <a:latin typeface="游明朝"/>
            </a:endParaRPr>
          </a:p>
        </p:txBody>
      </p:sp>
      <p:sp>
        <p:nvSpPr>
          <p:cNvPr id="14" name=""/>
          <p:cNvSpPr/>
          <p:nvPr/>
        </p:nvSpPr>
        <p:spPr>
          <a:xfrm>
            <a:off x="3537000" y="1647720"/>
            <a:ext cx="2634120" cy="19440"/>
          </a:xfrm>
          <a:custGeom>
            <a:avLst/>
            <a:gdLst/>
            <a:ahLst/>
            <a:rect l="0" t="0" r="r" b="b"/>
            <a:pathLst>
              <a:path w="7317" h="54">
                <a:moveTo>
                  <a:pt x="6652" y="54"/>
                </a:moveTo>
                <a:lnTo>
                  <a:pt x="6464" y="54"/>
                </a:lnTo>
                <a:lnTo>
                  <a:pt x="6464" y="0"/>
                </a:lnTo>
                <a:lnTo>
                  <a:pt x="6652" y="0"/>
                </a:lnTo>
                <a:lnTo>
                  <a:pt x="6652" y="54"/>
                </a:lnTo>
                <a:moveTo>
                  <a:pt x="6819" y="0"/>
                </a:moveTo>
                <a:lnTo>
                  <a:pt x="7317" y="0"/>
                </a:lnTo>
                <a:lnTo>
                  <a:pt x="7317" y="54"/>
                </a:lnTo>
                <a:lnTo>
                  <a:pt x="6819" y="54"/>
                </a:lnTo>
                <a:lnTo>
                  <a:pt x="6819" y="0"/>
                </a:lnTo>
                <a:moveTo>
                  <a:pt x="6298" y="54"/>
                </a:moveTo>
                <a:lnTo>
                  <a:pt x="5575" y="54"/>
                </a:lnTo>
                <a:lnTo>
                  <a:pt x="5575" y="0"/>
                </a:lnTo>
                <a:lnTo>
                  <a:pt x="6298" y="0"/>
                </a:lnTo>
                <a:lnTo>
                  <a:pt x="6298" y="54"/>
                </a:lnTo>
                <a:moveTo>
                  <a:pt x="5408" y="54"/>
                </a:moveTo>
                <a:lnTo>
                  <a:pt x="3512" y="54"/>
                </a:lnTo>
                <a:lnTo>
                  <a:pt x="3512" y="0"/>
                </a:lnTo>
                <a:lnTo>
                  <a:pt x="5408" y="0"/>
                </a:lnTo>
                <a:lnTo>
                  <a:pt x="5408" y="54"/>
                </a:lnTo>
                <a:moveTo>
                  <a:pt x="3346" y="54"/>
                </a:moveTo>
                <a:lnTo>
                  <a:pt x="958" y="54"/>
                </a:lnTo>
                <a:lnTo>
                  <a:pt x="958" y="0"/>
                </a:lnTo>
                <a:lnTo>
                  <a:pt x="3346" y="0"/>
                </a:lnTo>
                <a:lnTo>
                  <a:pt x="3346" y="54"/>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5" name=""/>
          <p:cNvSpPr/>
          <p:nvPr/>
        </p:nvSpPr>
        <p:spPr>
          <a:xfrm>
            <a:off x="637920" y="1876320"/>
            <a:ext cx="76680" cy="76320"/>
          </a:xfrm>
          <a:custGeom>
            <a:avLst/>
            <a:gdLst/>
            <a:ahLst/>
            <a:rect l="0" t="0" r="r" b="b"/>
            <a:pathLst>
              <a:path w="213" h="212">
                <a:moveTo>
                  <a:pt x="213" y="106"/>
                </a:moveTo>
                <a:cubicBezTo>
                  <a:pt x="213" y="120"/>
                  <a:pt x="210" y="133"/>
                  <a:pt x="205" y="146"/>
                </a:cubicBezTo>
                <a:cubicBezTo>
                  <a:pt x="199" y="159"/>
                  <a:pt x="192" y="172"/>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2"/>
                  <a:pt x="14" y="159"/>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6" name=""/>
          <p:cNvSpPr txBox="1"/>
          <p:nvPr/>
        </p:nvSpPr>
        <p:spPr>
          <a:xfrm>
            <a:off x="847800" y="1406520"/>
            <a:ext cx="5292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Marpit: </a:t>
            </a:r>
            <a:r>
              <a:rPr b="0" lang="ja-JP" sz="1650" strike="noStrike" u="none">
                <a:solidFill>
                  <a:srgbClr val="000000"/>
                </a:solidFill>
                <a:effectLst/>
                <a:uFillTx/>
                <a:latin typeface="Meiryo"/>
                <a:ea typeface="Meiryo"/>
              </a:rPr>
              <a:t>基盤ライブラリ︓ </a:t>
            </a:r>
            <a:r>
              <a:rPr b="0" lang="en-US" sz="1650" strike="noStrike" u="none">
                <a:solidFill>
                  <a:srgbClr val="0000ee"/>
                </a:solidFill>
                <a:effectLst/>
                <a:uFillTx/>
                <a:latin typeface="Meiryo"/>
                <a:ea typeface="Meiryo"/>
              </a:rPr>
              <a:t>https://marpit.marp.app/</a:t>
            </a:r>
            <a:endParaRPr b="0" lang="en-US" sz="1650" strike="noStrike" u="none">
              <a:solidFill>
                <a:srgbClr val="000000"/>
              </a:solidFill>
              <a:effectLst/>
              <a:uFillTx/>
              <a:latin typeface="游明朝"/>
            </a:endParaRPr>
          </a:p>
        </p:txBody>
      </p:sp>
      <p:sp>
        <p:nvSpPr>
          <p:cNvPr id="17" name=""/>
          <p:cNvSpPr/>
          <p:nvPr/>
        </p:nvSpPr>
        <p:spPr>
          <a:xfrm>
            <a:off x="3823560" y="2000160"/>
            <a:ext cx="1891800" cy="19440"/>
          </a:xfrm>
          <a:custGeom>
            <a:avLst/>
            <a:gdLst/>
            <a:ahLst/>
            <a:rect l="0" t="0" r="r" b="b"/>
            <a:pathLst>
              <a:path w="5255" h="54">
                <a:moveTo>
                  <a:pt x="4590" y="54"/>
                </a:moveTo>
                <a:lnTo>
                  <a:pt x="4402" y="54"/>
                </a:lnTo>
                <a:lnTo>
                  <a:pt x="4402" y="0"/>
                </a:lnTo>
                <a:lnTo>
                  <a:pt x="4590" y="0"/>
                </a:lnTo>
                <a:lnTo>
                  <a:pt x="4590" y="54"/>
                </a:lnTo>
                <a:moveTo>
                  <a:pt x="4756" y="0"/>
                </a:moveTo>
                <a:lnTo>
                  <a:pt x="5255" y="0"/>
                </a:lnTo>
                <a:lnTo>
                  <a:pt x="5255" y="54"/>
                </a:lnTo>
                <a:lnTo>
                  <a:pt x="4756" y="54"/>
                </a:lnTo>
                <a:lnTo>
                  <a:pt x="4756" y="0"/>
                </a:lnTo>
                <a:moveTo>
                  <a:pt x="4236" y="54"/>
                </a:moveTo>
                <a:lnTo>
                  <a:pt x="3512" y="54"/>
                </a:lnTo>
                <a:lnTo>
                  <a:pt x="3512" y="0"/>
                </a:lnTo>
                <a:lnTo>
                  <a:pt x="4236" y="0"/>
                </a:lnTo>
                <a:lnTo>
                  <a:pt x="4236" y="54"/>
                </a:lnTo>
                <a:moveTo>
                  <a:pt x="3346" y="54"/>
                </a:moveTo>
                <a:lnTo>
                  <a:pt x="957" y="54"/>
                </a:lnTo>
                <a:lnTo>
                  <a:pt x="957" y="0"/>
                </a:lnTo>
                <a:lnTo>
                  <a:pt x="3346" y="0"/>
                </a:lnTo>
                <a:lnTo>
                  <a:pt x="3346" y="54"/>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 name=""/>
          <p:cNvSpPr txBox="1"/>
          <p:nvPr/>
        </p:nvSpPr>
        <p:spPr>
          <a:xfrm>
            <a:off x="847800" y="1758960"/>
            <a:ext cx="48380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Marp: </a:t>
            </a:r>
            <a:r>
              <a:rPr b="0" lang="ja-JP" sz="1650" strike="noStrike" u="none">
                <a:solidFill>
                  <a:srgbClr val="000000"/>
                </a:solidFill>
                <a:effectLst/>
                <a:uFillTx/>
                <a:latin typeface="Meiryo"/>
                <a:ea typeface="Meiryo"/>
              </a:rPr>
              <a:t>アプリケーション群︓ </a:t>
            </a:r>
            <a:r>
              <a:rPr b="0" lang="en-US" sz="1650" strike="noStrike" u="none">
                <a:solidFill>
                  <a:srgbClr val="0000ee"/>
                </a:solidFill>
                <a:effectLst/>
                <a:uFillTx/>
                <a:latin typeface="Meiryo"/>
                <a:ea typeface="Meiryo"/>
              </a:rPr>
              <a:t>https://marp.app/</a:t>
            </a:r>
            <a:endParaRPr b="0" lang="en-US" sz="1650" strike="noStrike" u="none">
              <a:solidFill>
                <a:srgbClr val="000000"/>
              </a:solidFill>
              <a:effectLst/>
              <a:uFillTx/>
              <a:latin typeface="游明朝"/>
            </a:endParaRPr>
          </a:p>
        </p:txBody>
      </p:sp>
      <p:sp>
        <p:nvSpPr>
          <p:cNvPr id="19" name=""/>
          <p:cNvSpPr/>
          <p:nvPr/>
        </p:nvSpPr>
        <p:spPr>
          <a:xfrm>
            <a:off x="637920" y="2761920"/>
            <a:ext cx="76680" cy="76680"/>
          </a:xfrm>
          <a:custGeom>
            <a:avLst/>
            <a:gdLst/>
            <a:ahLst/>
            <a:rect l="0" t="0" r="r" b="b"/>
            <a:pathLst>
              <a:path w="213" h="213">
                <a:moveTo>
                  <a:pt x="213" y="107"/>
                </a:moveTo>
                <a:cubicBezTo>
                  <a:pt x="213" y="121"/>
                  <a:pt x="210" y="135"/>
                  <a:pt x="205" y="148"/>
                </a:cubicBezTo>
                <a:cubicBezTo>
                  <a:pt x="199" y="161"/>
                  <a:pt x="192" y="172"/>
                  <a:pt x="182" y="182"/>
                </a:cubicBezTo>
                <a:cubicBezTo>
                  <a:pt x="172" y="192"/>
                  <a:pt x="161" y="200"/>
                  <a:pt x="148" y="205"/>
                </a:cubicBezTo>
                <a:cubicBezTo>
                  <a:pt x="135" y="210"/>
                  <a:pt x="121" y="213"/>
                  <a:pt x="107" y="213"/>
                </a:cubicBezTo>
                <a:cubicBezTo>
                  <a:pt x="93" y="213"/>
                  <a:pt x="80" y="210"/>
                  <a:pt x="67" y="205"/>
                </a:cubicBezTo>
                <a:cubicBezTo>
                  <a:pt x="54" y="200"/>
                  <a:pt x="42" y="192"/>
                  <a:pt x="32" y="182"/>
                </a:cubicBezTo>
                <a:cubicBezTo>
                  <a:pt x="21" y="172"/>
                  <a:pt x="14" y="161"/>
                  <a:pt x="8" y="148"/>
                </a:cubicBezTo>
                <a:cubicBezTo>
                  <a:pt x="3" y="135"/>
                  <a:pt x="0" y="121"/>
                  <a:pt x="0" y="107"/>
                </a:cubicBezTo>
                <a:cubicBezTo>
                  <a:pt x="0" y="93"/>
                  <a:pt x="3" y="80"/>
                  <a:pt x="8" y="67"/>
                </a:cubicBezTo>
                <a:cubicBezTo>
                  <a:pt x="14" y="54"/>
                  <a:pt x="21" y="42"/>
                  <a:pt x="32" y="32"/>
                </a:cubicBezTo>
                <a:cubicBezTo>
                  <a:pt x="42" y="21"/>
                  <a:pt x="54" y="14"/>
                  <a:pt x="67" y="8"/>
                </a:cubicBezTo>
                <a:cubicBezTo>
                  <a:pt x="80" y="3"/>
                  <a:pt x="93" y="0"/>
                  <a:pt x="107" y="0"/>
                </a:cubicBezTo>
                <a:cubicBezTo>
                  <a:pt x="121" y="0"/>
                  <a:pt x="135" y="3"/>
                  <a:pt x="148" y="8"/>
                </a:cubicBezTo>
                <a:cubicBezTo>
                  <a:pt x="161" y="14"/>
                  <a:pt x="172" y="21"/>
                  <a:pt x="182" y="32"/>
                </a:cubicBezTo>
                <a:cubicBezTo>
                  <a:pt x="192" y="42"/>
                  <a:pt x="199" y="54"/>
                  <a:pt x="205" y="67"/>
                </a:cubicBezTo>
                <a:cubicBezTo>
                  <a:pt x="210" y="80"/>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0" name=""/>
          <p:cNvSpPr/>
          <p:nvPr/>
        </p:nvSpPr>
        <p:spPr>
          <a:xfrm>
            <a:off x="847440" y="2885760"/>
            <a:ext cx="6431760" cy="19440"/>
          </a:xfrm>
          <a:custGeom>
            <a:avLst/>
            <a:gdLst/>
            <a:ahLst/>
            <a:rect l="0" t="0" r="r" b="b"/>
            <a:pathLst>
              <a:path w="17866" h="54">
                <a:moveTo>
                  <a:pt x="2416" y="54"/>
                </a:moveTo>
                <a:lnTo>
                  <a:pt x="958" y="54"/>
                </a:lnTo>
                <a:lnTo>
                  <a:pt x="958" y="0"/>
                </a:lnTo>
                <a:lnTo>
                  <a:pt x="2416" y="0"/>
                </a:lnTo>
                <a:lnTo>
                  <a:pt x="2416" y="54"/>
                </a:lnTo>
                <a:moveTo>
                  <a:pt x="2582" y="0"/>
                </a:moveTo>
                <a:lnTo>
                  <a:pt x="17866" y="0"/>
                </a:lnTo>
                <a:lnTo>
                  <a:pt x="17866" y="54"/>
                </a:lnTo>
                <a:lnTo>
                  <a:pt x="2582" y="54"/>
                </a:lnTo>
                <a:lnTo>
                  <a:pt x="2582" y="0"/>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 name=""/>
          <p:cNvSpPr txBox="1"/>
          <p:nvPr/>
        </p:nvSpPr>
        <p:spPr>
          <a:xfrm>
            <a:off x="533520" y="2178360"/>
            <a:ext cx="30013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テンプレート・サンプル</a:t>
            </a:r>
            <a:endParaRPr b="0" lang="en-US" sz="2150" strike="noStrike" u="none">
              <a:solidFill>
                <a:srgbClr val="000000"/>
              </a:solidFill>
              <a:effectLst/>
              <a:uFillTx/>
              <a:latin typeface="游明朝"/>
            </a:endParaRPr>
          </a:p>
        </p:txBody>
      </p:sp>
      <p:sp>
        <p:nvSpPr>
          <p:cNvPr id="22" name=""/>
          <p:cNvSpPr/>
          <p:nvPr/>
        </p:nvSpPr>
        <p:spPr>
          <a:xfrm>
            <a:off x="637920" y="3124080"/>
            <a:ext cx="76680" cy="76320"/>
          </a:xfrm>
          <a:custGeom>
            <a:avLst/>
            <a:gdLst/>
            <a:ahLst/>
            <a:rect l="0" t="0" r="r" b="b"/>
            <a:pathLst>
              <a:path w="213" h="212">
                <a:moveTo>
                  <a:pt x="213" y="107"/>
                </a:moveTo>
                <a:cubicBezTo>
                  <a:pt x="213" y="121"/>
                  <a:pt x="210" y="134"/>
                  <a:pt x="205" y="147"/>
                </a:cubicBezTo>
                <a:cubicBezTo>
                  <a:pt x="199" y="160"/>
                  <a:pt x="192" y="172"/>
                  <a:pt x="182" y="182"/>
                </a:cubicBezTo>
                <a:cubicBezTo>
                  <a:pt x="172" y="191"/>
                  <a:pt x="161" y="199"/>
                  <a:pt x="148" y="204"/>
                </a:cubicBezTo>
                <a:cubicBezTo>
                  <a:pt x="135" y="210"/>
                  <a:pt x="121" y="212"/>
                  <a:pt x="107" y="212"/>
                </a:cubicBezTo>
                <a:cubicBezTo>
                  <a:pt x="93" y="212"/>
                  <a:pt x="80" y="210"/>
                  <a:pt x="67" y="204"/>
                </a:cubicBezTo>
                <a:cubicBezTo>
                  <a:pt x="54" y="199"/>
                  <a:pt x="42" y="191"/>
                  <a:pt x="32" y="182"/>
                </a:cubicBezTo>
                <a:cubicBezTo>
                  <a:pt x="21" y="172"/>
                  <a:pt x="14" y="160"/>
                  <a:pt x="8" y="147"/>
                </a:cubicBezTo>
                <a:cubicBezTo>
                  <a:pt x="3" y="134"/>
                  <a:pt x="0" y="121"/>
                  <a:pt x="0" y="107"/>
                </a:cubicBezTo>
                <a:cubicBezTo>
                  <a:pt x="0" y="93"/>
                  <a:pt x="3" y="78"/>
                  <a:pt x="8" y="65"/>
                </a:cubicBezTo>
                <a:cubicBezTo>
                  <a:pt x="14" y="52"/>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3" name=""/>
          <p:cNvSpPr/>
          <p:nvPr/>
        </p:nvSpPr>
        <p:spPr>
          <a:xfrm>
            <a:off x="847440" y="3247920"/>
            <a:ext cx="5832360" cy="19440"/>
          </a:xfrm>
          <a:custGeom>
            <a:avLst/>
            <a:gdLst/>
            <a:ahLst/>
            <a:rect l="0" t="0" r="r" b="b"/>
            <a:pathLst>
              <a:path w="16201" h="54">
                <a:moveTo>
                  <a:pt x="2416" y="54"/>
                </a:moveTo>
                <a:lnTo>
                  <a:pt x="958" y="54"/>
                </a:lnTo>
                <a:lnTo>
                  <a:pt x="958" y="0"/>
                </a:lnTo>
                <a:lnTo>
                  <a:pt x="2416" y="0"/>
                </a:lnTo>
                <a:lnTo>
                  <a:pt x="2416" y="54"/>
                </a:lnTo>
                <a:moveTo>
                  <a:pt x="2582" y="0"/>
                </a:moveTo>
                <a:lnTo>
                  <a:pt x="16201" y="0"/>
                </a:lnTo>
                <a:lnTo>
                  <a:pt x="16201" y="54"/>
                </a:lnTo>
                <a:lnTo>
                  <a:pt x="2582" y="54"/>
                </a:lnTo>
                <a:lnTo>
                  <a:pt x="2582" y="0"/>
                </a:lnTo>
                <a:moveTo>
                  <a:pt x="791" y="54"/>
                </a:moveTo>
                <a:lnTo>
                  <a:pt x="0" y="54"/>
                </a:lnTo>
                <a:lnTo>
                  <a:pt x="0" y="0"/>
                </a:lnTo>
                <a:lnTo>
                  <a:pt x="791" y="0"/>
                </a:lnTo>
                <a:lnTo>
                  <a:pt x="791"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4" name=""/>
          <p:cNvSpPr txBox="1"/>
          <p:nvPr/>
        </p:nvSpPr>
        <p:spPr>
          <a:xfrm>
            <a:off x="847800" y="2644920"/>
            <a:ext cx="636768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https://qiita.com/tomo_makes/items/aafae4021986553ae1d8</a:t>
            </a:r>
            <a:endParaRPr b="0" lang="en-US" sz="1650" strike="noStrike" u="none">
              <a:solidFill>
                <a:srgbClr val="000000"/>
              </a:solidFill>
              <a:effectLst/>
              <a:uFillTx/>
              <a:latin typeface="游明朝"/>
            </a:endParaRPr>
          </a:p>
        </p:txBody>
      </p:sp>
      <p:sp>
        <p:nvSpPr>
          <p:cNvPr id="25" name=""/>
          <p:cNvSpPr txBox="1"/>
          <p:nvPr/>
        </p:nvSpPr>
        <p:spPr>
          <a:xfrm>
            <a:off x="847800" y="3006720"/>
            <a:ext cx="57848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https://qiita.com/zono_0/items/e6ab64f381440578ea1c</a:t>
            </a:r>
            <a:endParaRPr b="0" lang="en-US" sz="1650" strike="noStrike" u="none">
              <a:solidFill>
                <a:srgbClr val="000000"/>
              </a:solidFill>
              <a:effectLst/>
              <a:uFillTx/>
              <a:latin typeface="游明朝"/>
            </a:endParaRPr>
          </a:p>
        </p:txBody>
      </p:sp>
      <p:sp>
        <p:nvSpPr>
          <p:cNvPr id="26" name=""/>
          <p:cNvSpPr txBox="1"/>
          <p:nvPr/>
        </p:nvSpPr>
        <p:spPr>
          <a:xfrm>
            <a:off x="1714320" y="186840"/>
            <a:ext cx="235008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About Marp</a:t>
            </a:r>
            <a:endParaRPr b="0" lang="en-US" sz="3000" strike="noStrike" u="none">
              <a:solidFill>
                <a:srgbClr val="000000"/>
              </a:solidFill>
              <a:effectLst/>
              <a:uFillTx/>
              <a:latin typeface="游明朝"/>
            </a:endParaRPr>
          </a:p>
        </p:txBody>
      </p:sp>
      <p:sp>
        <p:nvSpPr>
          <p:cNvPr id="27"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2</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30" name="" descr=""/>
          <p:cNvPicPr/>
          <p:nvPr/>
        </p:nvPicPr>
        <p:blipFill>
          <a:blip r:embed="rId1"/>
          <a:stretch/>
        </p:blipFill>
        <p:spPr>
          <a:xfrm>
            <a:off x="0" y="0"/>
            <a:ext cx="12191760" cy="6857640"/>
          </a:xfrm>
          <a:prstGeom prst="rect">
            <a:avLst/>
          </a:prstGeom>
          <a:noFill/>
          <a:ln w="0">
            <a:noFill/>
          </a:ln>
        </p:spPr>
      </p:pic>
      <p:sp>
        <p:nvSpPr>
          <p:cNvPr id="31" name=""/>
          <p:cNvSpPr/>
          <p:nvPr/>
        </p:nvSpPr>
        <p:spPr>
          <a:xfrm>
            <a:off x="561960" y="1352520"/>
            <a:ext cx="2705400" cy="514440"/>
          </a:xfrm>
          <a:custGeom>
            <a:avLst/>
            <a:gdLst/>
            <a:ahLst/>
            <a:rect l="0" t="0" r="r" b="b"/>
            <a:pathLst>
              <a:path w="7515" h="1429">
                <a:moveTo>
                  <a:pt x="0" y="0"/>
                </a:moveTo>
                <a:lnTo>
                  <a:pt x="7515" y="0"/>
                </a:lnTo>
                <a:lnTo>
                  <a:pt x="7515"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2" name=""/>
          <p:cNvSpPr/>
          <p:nvPr/>
        </p:nvSpPr>
        <p:spPr>
          <a:xfrm>
            <a:off x="3295440" y="1352520"/>
            <a:ext cx="1209960" cy="514440"/>
          </a:xfrm>
          <a:custGeom>
            <a:avLst/>
            <a:gdLst/>
            <a:ahLst/>
            <a:rect l="0" t="0" r="r" b="b"/>
            <a:pathLst>
              <a:path w="3361" h="1429">
                <a:moveTo>
                  <a:pt x="0" y="0"/>
                </a:moveTo>
                <a:lnTo>
                  <a:pt x="3361" y="0"/>
                </a:lnTo>
                <a:lnTo>
                  <a:pt x="3361"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3" name=""/>
          <p:cNvSpPr/>
          <p:nvPr/>
        </p:nvSpPr>
        <p:spPr>
          <a:xfrm>
            <a:off x="4533840" y="1352520"/>
            <a:ext cx="3333960" cy="514440"/>
          </a:xfrm>
          <a:custGeom>
            <a:avLst/>
            <a:gdLst/>
            <a:ahLst/>
            <a:rect l="0" t="0" r="r" b="b"/>
            <a:pathLst>
              <a:path w="9261" h="1429">
                <a:moveTo>
                  <a:pt x="0" y="0"/>
                </a:moveTo>
                <a:lnTo>
                  <a:pt x="9261" y="0"/>
                </a:lnTo>
                <a:lnTo>
                  <a:pt x="9261"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34" name=""/>
          <p:cNvSpPr/>
          <p:nvPr/>
        </p:nvSpPr>
        <p:spPr>
          <a:xfrm>
            <a:off x="561960" y="1895400"/>
            <a:ext cx="2705400" cy="505080"/>
          </a:xfrm>
          <a:custGeom>
            <a:avLst/>
            <a:gdLst/>
            <a:ahLst/>
            <a:rect l="0" t="0" r="r" b="b"/>
            <a:pathLst>
              <a:path w="7515" h="1403">
                <a:moveTo>
                  <a:pt x="0" y="0"/>
                </a:moveTo>
                <a:lnTo>
                  <a:pt x="7515" y="0"/>
                </a:lnTo>
                <a:lnTo>
                  <a:pt x="7515"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5" name=""/>
          <p:cNvSpPr/>
          <p:nvPr/>
        </p:nvSpPr>
        <p:spPr>
          <a:xfrm>
            <a:off x="3295440" y="1895400"/>
            <a:ext cx="1209960" cy="505080"/>
          </a:xfrm>
          <a:custGeom>
            <a:avLst/>
            <a:gdLst/>
            <a:ahLst/>
            <a:rect l="0" t="0" r="r" b="b"/>
            <a:pathLst>
              <a:path w="3361" h="1403">
                <a:moveTo>
                  <a:pt x="0" y="0"/>
                </a:moveTo>
                <a:lnTo>
                  <a:pt x="3361" y="0"/>
                </a:lnTo>
                <a:lnTo>
                  <a:pt x="33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6" name=""/>
          <p:cNvSpPr/>
          <p:nvPr/>
        </p:nvSpPr>
        <p:spPr>
          <a:xfrm>
            <a:off x="4533840" y="1895400"/>
            <a:ext cx="3333960" cy="505080"/>
          </a:xfrm>
          <a:custGeom>
            <a:avLst/>
            <a:gdLst/>
            <a:ahLst/>
            <a:rect l="0" t="0" r="r" b="b"/>
            <a:pathLst>
              <a:path w="9261" h="1403">
                <a:moveTo>
                  <a:pt x="0" y="0"/>
                </a:moveTo>
                <a:lnTo>
                  <a:pt x="9261" y="0"/>
                </a:lnTo>
                <a:lnTo>
                  <a:pt x="92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7" name=""/>
          <p:cNvSpPr/>
          <p:nvPr/>
        </p:nvSpPr>
        <p:spPr>
          <a:xfrm>
            <a:off x="561960" y="2428560"/>
            <a:ext cx="2705400" cy="514800"/>
          </a:xfrm>
          <a:custGeom>
            <a:avLst/>
            <a:gdLst/>
            <a:ahLst/>
            <a:rect l="0" t="0" r="r" b="b"/>
            <a:pathLst>
              <a:path w="7515" h="1430">
                <a:moveTo>
                  <a:pt x="0" y="0"/>
                </a:moveTo>
                <a:lnTo>
                  <a:pt x="7515" y="0"/>
                </a:lnTo>
                <a:lnTo>
                  <a:pt x="7515"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8" name=""/>
          <p:cNvSpPr/>
          <p:nvPr/>
        </p:nvSpPr>
        <p:spPr>
          <a:xfrm>
            <a:off x="3295440" y="2428560"/>
            <a:ext cx="1209960" cy="514800"/>
          </a:xfrm>
          <a:custGeom>
            <a:avLst/>
            <a:gdLst/>
            <a:ahLst/>
            <a:rect l="0" t="0" r="r" b="b"/>
            <a:pathLst>
              <a:path w="3361" h="1430">
                <a:moveTo>
                  <a:pt x="0" y="0"/>
                </a:moveTo>
                <a:lnTo>
                  <a:pt x="3361" y="0"/>
                </a:lnTo>
                <a:lnTo>
                  <a:pt x="3361"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9" name=""/>
          <p:cNvSpPr/>
          <p:nvPr/>
        </p:nvSpPr>
        <p:spPr>
          <a:xfrm>
            <a:off x="4533840" y="2428560"/>
            <a:ext cx="3333960" cy="514800"/>
          </a:xfrm>
          <a:custGeom>
            <a:avLst/>
            <a:gdLst/>
            <a:ahLst/>
            <a:rect l="0" t="0" r="r" b="b"/>
            <a:pathLst>
              <a:path w="9261" h="1430">
                <a:moveTo>
                  <a:pt x="0" y="0"/>
                </a:moveTo>
                <a:lnTo>
                  <a:pt x="9261" y="0"/>
                </a:lnTo>
                <a:lnTo>
                  <a:pt x="9261"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0" name=""/>
          <p:cNvSpPr/>
          <p:nvPr/>
        </p:nvSpPr>
        <p:spPr>
          <a:xfrm>
            <a:off x="561960" y="2971440"/>
            <a:ext cx="2705400" cy="505440"/>
          </a:xfrm>
          <a:custGeom>
            <a:avLst/>
            <a:gdLst/>
            <a:ahLst/>
            <a:rect l="0" t="0" r="r" b="b"/>
            <a:pathLst>
              <a:path w="7515" h="1404">
                <a:moveTo>
                  <a:pt x="0" y="0"/>
                </a:moveTo>
                <a:lnTo>
                  <a:pt x="7515" y="0"/>
                </a:lnTo>
                <a:lnTo>
                  <a:pt x="7515"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1" name=""/>
          <p:cNvSpPr/>
          <p:nvPr/>
        </p:nvSpPr>
        <p:spPr>
          <a:xfrm>
            <a:off x="3295440" y="2971440"/>
            <a:ext cx="1209960" cy="505440"/>
          </a:xfrm>
          <a:custGeom>
            <a:avLst/>
            <a:gdLst/>
            <a:ahLst/>
            <a:rect l="0" t="0" r="r" b="b"/>
            <a:pathLst>
              <a:path w="3361" h="1404">
                <a:moveTo>
                  <a:pt x="0" y="0"/>
                </a:moveTo>
                <a:lnTo>
                  <a:pt x="3361" y="0"/>
                </a:lnTo>
                <a:lnTo>
                  <a:pt x="3361"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2" name=""/>
          <p:cNvSpPr/>
          <p:nvPr/>
        </p:nvSpPr>
        <p:spPr>
          <a:xfrm>
            <a:off x="4533840" y="2971440"/>
            <a:ext cx="3333960" cy="505440"/>
          </a:xfrm>
          <a:custGeom>
            <a:avLst/>
            <a:gdLst/>
            <a:ahLst/>
            <a:rect l="0" t="0" r="r" b="b"/>
            <a:pathLst>
              <a:path w="9261" h="1404">
                <a:moveTo>
                  <a:pt x="0" y="0"/>
                </a:moveTo>
                <a:lnTo>
                  <a:pt x="9261" y="0"/>
                </a:lnTo>
                <a:lnTo>
                  <a:pt x="9261"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43" name=""/>
          <p:cNvSpPr txBox="1"/>
          <p:nvPr/>
        </p:nvSpPr>
        <p:spPr>
          <a:xfrm>
            <a:off x="533520" y="939960"/>
            <a:ext cx="81900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体制図</a:t>
            </a:r>
            <a:endParaRPr b="0" lang="en-US" sz="2150" strike="noStrike" u="none">
              <a:solidFill>
                <a:srgbClr val="000000"/>
              </a:solidFill>
              <a:effectLst/>
              <a:uFillTx/>
              <a:latin typeface="游明朝"/>
            </a:endParaRPr>
          </a:p>
        </p:txBody>
      </p:sp>
      <p:sp>
        <p:nvSpPr>
          <p:cNvPr id="44" name=""/>
          <p:cNvSpPr txBox="1"/>
          <p:nvPr/>
        </p:nvSpPr>
        <p:spPr>
          <a:xfrm>
            <a:off x="657360" y="1444680"/>
            <a:ext cx="4183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役割</a:t>
            </a:r>
            <a:endParaRPr b="0" lang="en-US" sz="1650" strike="noStrike" u="none">
              <a:solidFill>
                <a:srgbClr val="000000"/>
              </a:solidFill>
              <a:effectLst/>
              <a:uFillTx/>
              <a:latin typeface="游明朝"/>
            </a:endParaRPr>
          </a:p>
        </p:txBody>
      </p:sp>
      <p:sp>
        <p:nvSpPr>
          <p:cNvPr id="45" name=""/>
          <p:cNvSpPr txBox="1"/>
          <p:nvPr/>
        </p:nvSpPr>
        <p:spPr>
          <a:xfrm>
            <a:off x="3390840" y="1444680"/>
            <a:ext cx="6271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担当者</a:t>
            </a:r>
            <a:endParaRPr b="0" lang="en-US" sz="1650" strike="noStrike" u="none">
              <a:solidFill>
                <a:srgbClr val="000000"/>
              </a:solidFill>
              <a:effectLst/>
              <a:uFillTx/>
              <a:latin typeface="游明朝"/>
            </a:endParaRPr>
          </a:p>
        </p:txBody>
      </p:sp>
      <p:sp>
        <p:nvSpPr>
          <p:cNvPr id="46" name=""/>
          <p:cNvSpPr txBox="1"/>
          <p:nvPr/>
        </p:nvSpPr>
        <p:spPr>
          <a:xfrm>
            <a:off x="4632480" y="1444680"/>
            <a:ext cx="8359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責任範囲</a:t>
            </a:r>
            <a:endParaRPr b="0" lang="en-US" sz="1650" strike="noStrike" u="none">
              <a:solidFill>
                <a:srgbClr val="000000"/>
              </a:solidFill>
              <a:effectLst/>
              <a:uFillTx/>
              <a:latin typeface="游明朝"/>
            </a:endParaRPr>
          </a:p>
        </p:txBody>
      </p:sp>
      <p:sp>
        <p:nvSpPr>
          <p:cNvPr id="47" name=""/>
          <p:cNvSpPr txBox="1"/>
          <p:nvPr/>
        </p:nvSpPr>
        <p:spPr>
          <a:xfrm>
            <a:off x="657360" y="1987560"/>
            <a:ext cx="3267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プロジェクトマネージャー </a:t>
            </a:r>
            <a:r>
              <a:rPr b="0" lang="en-US" sz="1650" strike="noStrike" u="none">
                <a:solidFill>
                  <a:srgbClr val="000000"/>
                </a:solidFill>
                <a:effectLst/>
                <a:uFillTx/>
                <a:latin typeface="Meiryo"/>
                <a:ea typeface="Meiryo"/>
              </a:rPr>
              <a:t>[PM</a:t>
            </a:r>
            <a:r>
              <a:rPr b="0" lang="ja-JP" sz="1650" strike="noStrike" u="none">
                <a:solidFill>
                  <a:srgbClr val="000000"/>
                </a:solidFill>
                <a:effectLst/>
                <a:uFillTx/>
                <a:latin typeface="Meiryo"/>
                <a:ea typeface="Meiryo"/>
              </a:rPr>
              <a:t>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48" name=""/>
          <p:cNvSpPr txBox="1"/>
          <p:nvPr/>
        </p:nvSpPr>
        <p:spPr>
          <a:xfrm>
            <a:off x="4632480" y="1987560"/>
            <a:ext cx="2506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全体管理、進捗、課題管理</a:t>
            </a:r>
            <a:endParaRPr b="0" lang="en-US" sz="1650" strike="noStrike" u="none">
              <a:solidFill>
                <a:srgbClr val="000000"/>
              </a:solidFill>
              <a:effectLst/>
              <a:uFillTx/>
              <a:latin typeface="游明朝"/>
            </a:endParaRPr>
          </a:p>
        </p:txBody>
      </p:sp>
      <p:sp>
        <p:nvSpPr>
          <p:cNvPr id="49" name=""/>
          <p:cNvSpPr txBox="1"/>
          <p:nvPr/>
        </p:nvSpPr>
        <p:spPr>
          <a:xfrm>
            <a:off x="657360" y="2521080"/>
            <a:ext cx="12535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テックリード</a:t>
            </a:r>
            <a:endParaRPr b="0" lang="en-US" sz="1650" strike="noStrike" u="none">
              <a:solidFill>
                <a:srgbClr val="000000"/>
              </a:solidFill>
              <a:effectLst/>
              <a:uFillTx/>
              <a:latin typeface="游明朝"/>
            </a:endParaRPr>
          </a:p>
        </p:txBody>
      </p:sp>
      <p:sp>
        <p:nvSpPr>
          <p:cNvPr id="50" name=""/>
          <p:cNvSpPr txBox="1"/>
          <p:nvPr/>
        </p:nvSpPr>
        <p:spPr>
          <a:xfrm>
            <a:off x="3390840" y="252108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リード名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51" name=""/>
          <p:cNvSpPr txBox="1"/>
          <p:nvPr/>
        </p:nvSpPr>
        <p:spPr>
          <a:xfrm>
            <a:off x="4632480" y="2521080"/>
            <a:ext cx="31327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技術選定、設計、コードレビュー</a:t>
            </a:r>
            <a:endParaRPr b="0" lang="en-US" sz="1650" strike="noStrike" u="none">
              <a:solidFill>
                <a:srgbClr val="000000"/>
              </a:solidFill>
              <a:effectLst/>
              <a:uFillTx/>
              <a:latin typeface="游明朝"/>
            </a:endParaRPr>
          </a:p>
        </p:txBody>
      </p:sp>
      <p:sp>
        <p:nvSpPr>
          <p:cNvPr id="52" name=""/>
          <p:cNvSpPr txBox="1"/>
          <p:nvPr/>
        </p:nvSpPr>
        <p:spPr>
          <a:xfrm>
            <a:off x="657360" y="306396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開発担当</a:t>
            </a:r>
            <a:endParaRPr b="0" lang="en-US" sz="1650" strike="noStrike" u="none">
              <a:solidFill>
                <a:srgbClr val="000000"/>
              </a:solidFill>
              <a:effectLst/>
              <a:uFillTx/>
              <a:latin typeface="游明朝"/>
            </a:endParaRPr>
          </a:p>
        </p:txBody>
      </p:sp>
      <p:sp>
        <p:nvSpPr>
          <p:cNvPr id="53" name=""/>
          <p:cNvSpPr txBox="1"/>
          <p:nvPr/>
        </p:nvSpPr>
        <p:spPr>
          <a:xfrm>
            <a:off x="3390840" y="306396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開発者名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54" name=""/>
          <p:cNvSpPr txBox="1"/>
          <p:nvPr/>
        </p:nvSpPr>
        <p:spPr>
          <a:xfrm>
            <a:off x="4632480" y="3063960"/>
            <a:ext cx="1671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機能実装、テスト</a:t>
            </a:r>
            <a:endParaRPr b="0" lang="en-US" sz="1650" strike="noStrike" u="none">
              <a:solidFill>
                <a:srgbClr val="000000"/>
              </a:solidFill>
              <a:effectLst/>
              <a:uFillTx/>
              <a:latin typeface="游明朝"/>
            </a:endParaRPr>
          </a:p>
        </p:txBody>
      </p:sp>
      <p:sp>
        <p:nvSpPr>
          <p:cNvPr id="55" name=""/>
          <p:cNvSpPr txBox="1"/>
          <p:nvPr/>
        </p:nvSpPr>
        <p:spPr>
          <a:xfrm>
            <a:off x="533520" y="3940200"/>
            <a:ext cx="10036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⾒出し</a:t>
            </a:r>
            <a:r>
              <a:rPr b="1" lang="en-US" sz="2150" strike="noStrike" u="none">
                <a:solidFill>
                  <a:srgbClr val="000000"/>
                </a:solidFill>
                <a:effectLst/>
                <a:uFillTx/>
                <a:latin typeface="Meiryo"/>
                <a:ea typeface="Meiryo"/>
              </a:rPr>
              <a:t>3</a:t>
            </a:r>
            <a:endParaRPr b="0" lang="en-US" sz="2150" strike="noStrike" u="none">
              <a:solidFill>
                <a:srgbClr val="000000"/>
              </a:solidFill>
              <a:effectLst/>
              <a:uFillTx/>
              <a:latin typeface="游明朝"/>
            </a:endParaRPr>
          </a:p>
        </p:txBody>
      </p:sp>
      <p:sp>
        <p:nvSpPr>
          <p:cNvPr id="56" name=""/>
          <p:cNvSpPr/>
          <p:nvPr/>
        </p:nvSpPr>
        <p:spPr>
          <a:xfrm>
            <a:off x="637920" y="4876560"/>
            <a:ext cx="76680" cy="76680"/>
          </a:xfrm>
          <a:custGeom>
            <a:avLst/>
            <a:gdLst/>
            <a:ahLst/>
            <a:rect l="0" t="0" r="r" b="b"/>
            <a:pathLst>
              <a:path w="213" h="213">
                <a:moveTo>
                  <a:pt x="213" y="107"/>
                </a:moveTo>
                <a:cubicBezTo>
                  <a:pt x="213" y="121"/>
                  <a:pt x="210" y="135"/>
                  <a:pt x="205" y="147"/>
                </a:cubicBezTo>
                <a:cubicBezTo>
                  <a:pt x="199" y="160"/>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0"/>
                  <a:pt x="8" y="147"/>
                </a:cubicBezTo>
                <a:cubicBezTo>
                  <a:pt x="3" y="135"/>
                  <a:pt x="0" y="121"/>
                  <a:pt x="0" y="107"/>
                </a:cubicBezTo>
                <a:cubicBezTo>
                  <a:pt x="0" y="93"/>
                  <a:pt x="3" y="79"/>
                  <a:pt x="8" y="66"/>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57" name=""/>
          <p:cNvSpPr txBox="1"/>
          <p:nvPr/>
        </p:nvSpPr>
        <p:spPr>
          <a:xfrm>
            <a:off x="533520" y="4340520"/>
            <a:ext cx="76824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⾒出し</a:t>
            </a:r>
            <a:r>
              <a:rPr b="1" lang="en-US" sz="1650" strike="noStrike" u="none">
                <a:solidFill>
                  <a:srgbClr val="000000"/>
                </a:solidFill>
                <a:effectLst/>
                <a:uFillTx/>
                <a:latin typeface="Meiryo"/>
                <a:ea typeface="Meiryo"/>
              </a:rPr>
              <a:t>4</a:t>
            </a:r>
            <a:endParaRPr b="0" lang="en-US" sz="1650" strike="noStrike" u="none">
              <a:solidFill>
                <a:srgbClr val="000000"/>
              </a:solidFill>
              <a:effectLst/>
              <a:uFillTx/>
              <a:latin typeface="游明朝"/>
            </a:endParaRPr>
          </a:p>
        </p:txBody>
      </p:sp>
      <p:sp>
        <p:nvSpPr>
          <p:cNvPr id="58" name=""/>
          <p:cNvSpPr/>
          <p:nvPr/>
        </p:nvSpPr>
        <p:spPr>
          <a:xfrm>
            <a:off x="952200" y="5295600"/>
            <a:ext cx="76680" cy="76680"/>
          </a:xfrm>
          <a:custGeom>
            <a:avLst/>
            <a:gdLst/>
            <a:ahLst/>
            <a:rect l="0" t="0" r="r" b="b"/>
            <a:pathLst>
              <a:path fill="none" w="213" h="213">
                <a:moveTo>
                  <a:pt x="213" y="106"/>
                </a:moveTo>
                <a:cubicBezTo>
                  <a:pt x="213" y="120"/>
                  <a:pt x="210" y="134"/>
                  <a:pt x="205" y="147"/>
                </a:cubicBezTo>
                <a:cubicBezTo>
                  <a:pt x="199" y="160"/>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0"/>
                  <a:pt x="8" y="147"/>
                </a:cubicBezTo>
                <a:cubicBezTo>
                  <a:pt x="3" y="134"/>
                  <a:pt x="0" y="120"/>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59" name=""/>
          <p:cNvSpPr txBox="1"/>
          <p:nvPr/>
        </p:nvSpPr>
        <p:spPr>
          <a:xfrm>
            <a:off x="847800" y="4759560"/>
            <a:ext cx="341316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定例会議</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毎週⽉曜⽇ </a:t>
            </a:r>
            <a:r>
              <a:rPr b="0" lang="en-US" sz="1650" strike="noStrike" u="none">
                <a:solidFill>
                  <a:srgbClr val="000000"/>
                </a:solidFill>
                <a:effectLst/>
                <a:uFillTx/>
                <a:latin typeface="Meiryo"/>
                <a:ea typeface="Meiryo"/>
              </a:rPr>
              <a:t>10:00-10:30</a:t>
            </a:r>
            <a:endParaRPr b="0" lang="en-US" sz="1650" strike="noStrike" u="none">
              <a:solidFill>
                <a:srgbClr val="000000"/>
              </a:solidFill>
              <a:effectLst/>
              <a:uFillTx/>
              <a:latin typeface="游明朝"/>
            </a:endParaRPr>
          </a:p>
        </p:txBody>
      </p:sp>
      <p:sp>
        <p:nvSpPr>
          <p:cNvPr id="60" name=""/>
          <p:cNvSpPr/>
          <p:nvPr/>
        </p:nvSpPr>
        <p:spPr>
          <a:xfrm>
            <a:off x="1266480" y="571464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1" name=""/>
          <p:cNvSpPr txBox="1"/>
          <p:nvPr/>
        </p:nvSpPr>
        <p:spPr>
          <a:xfrm>
            <a:off x="1162080" y="5178600"/>
            <a:ext cx="313452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連絡ツール</a:t>
            </a:r>
            <a:r>
              <a:rPr b="1" lang="en-US" sz="1650" strike="noStrike" u="none">
                <a:solidFill>
                  <a:srgbClr val="000000"/>
                </a:solidFill>
                <a:effectLst/>
                <a:uFillTx/>
                <a:latin typeface="Meiryo"/>
                <a:ea typeface="Meiryo"/>
              </a:rPr>
              <a:t>: </a:t>
            </a:r>
            <a:r>
              <a:rPr b="0" lang="en-US" sz="1650" strike="noStrike" u="none">
                <a:solidFill>
                  <a:srgbClr val="000000"/>
                </a:solidFill>
                <a:effectLst/>
                <a:uFillTx/>
                <a:latin typeface="Meiryo"/>
                <a:ea typeface="Meiryo"/>
              </a:rPr>
              <a:t>Slack, Google Meet</a:t>
            </a:r>
            <a:endParaRPr b="0" lang="en-US" sz="1650" strike="noStrike" u="none">
              <a:solidFill>
                <a:srgbClr val="000000"/>
              </a:solidFill>
              <a:effectLst/>
              <a:uFillTx/>
              <a:latin typeface="游明朝"/>
            </a:endParaRPr>
          </a:p>
        </p:txBody>
      </p:sp>
      <p:sp>
        <p:nvSpPr>
          <p:cNvPr id="62" name=""/>
          <p:cNvSpPr txBox="1"/>
          <p:nvPr/>
        </p:nvSpPr>
        <p:spPr>
          <a:xfrm>
            <a:off x="1476360" y="5597640"/>
            <a:ext cx="627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その他</a:t>
            </a:r>
            <a:endParaRPr b="0" lang="en-US" sz="1650" strike="noStrike" u="none">
              <a:solidFill>
                <a:srgbClr val="000000"/>
              </a:solidFill>
              <a:effectLst/>
              <a:uFillTx/>
              <a:latin typeface="游明朝"/>
            </a:endParaRPr>
          </a:p>
        </p:txBody>
      </p:sp>
      <p:sp>
        <p:nvSpPr>
          <p:cNvPr id="63" name=""/>
          <p:cNvSpPr txBox="1"/>
          <p:nvPr/>
        </p:nvSpPr>
        <p:spPr>
          <a:xfrm>
            <a:off x="1714320" y="186840"/>
            <a:ext cx="4953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テーブル・⾒出し・箇条書き</a:t>
            </a:r>
            <a:endParaRPr b="0" lang="en-US" sz="3000" strike="noStrike" u="none">
              <a:solidFill>
                <a:srgbClr val="000000"/>
              </a:solidFill>
              <a:effectLst/>
              <a:uFillTx/>
              <a:latin typeface="游明朝"/>
            </a:endParaRPr>
          </a:p>
        </p:txBody>
      </p:sp>
      <p:sp>
        <p:nvSpPr>
          <p:cNvPr id="64"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3</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6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67" name="" descr=""/>
          <p:cNvPicPr/>
          <p:nvPr/>
        </p:nvPicPr>
        <p:blipFill>
          <a:blip r:embed="rId1"/>
          <a:stretch/>
        </p:blipFill>
        <p:spPr>
          <a:xfrm>
            <a:off x="0" y="0"/>
            <a:ext cx="12191760" cy="6857640"/>
          </a:xfrm>
          <a:prstGeom prst="rect">
            <a:avLst/>
          </a:prstGeom>
          <a:noFill/>
          <a:ln w="0">
            <a:noFill/>
          </a:ln>
        </p:spPr>
      </p:pic>
      <p:sp>
        <p:nvSpPr>
          <p:cNvPr id="68" name=""/>
          <p:cNvSpPr/>
          <p:nvPr/>
        </p:nvSpPr>
        <p:spPr>
          <a:xfrm>
            <a:off x="637920" y="1533240"/>
            <a:ext cx="76680" cy="76680"/>
          </a:xfrm>
          <a:custGeom>
            <a:avLst/>
            <a:gdLst/>
            <a:ahLst/>
            <a:rect l="0" t="0" r="r" b="b"/>
            <a:pathLst>
              <a:path w="213" h="213">
                <a:moveTo>
                  <a:pt x="213" y="107"/>
                </a:moveTo>
                <a:cubicBezTo>
                  <a:pt x="213" y="121"/>
                  <a:pt x="210" y="135"/>
                  <a:pt x="205" y="148"/>
                </a:cubicBezTo>
                <a:cubicBezTo>
                  <a:pt x="199" y="161"/>
                  <a:pt x="192" y="172"/>
                  <a:pt x="182" y="182"/>
                </a:cubicBezTo>
                <a:cubicBezTo>
                  <a:pt x="172" y="192"/>
                  <a:pt x="161" y="200"/>
                  <a:pt x="148" y="205"/>
                </a:cubicBezTo>
                <a:cubicBezTo>
                  <a:pt x="135" y="210"/>
                  <a:pt x="121" y="213"/>
                  <a:pt x="107" y="213"/>
                </a:cubicBezTo>
                <a:cubicBezTo>
                  <a:pt x="93" y="213"/>
                  <a:pt x="80" y="210"/>
                  <a:pt x="67" y="205"/>
                </a:cubicBezTo>
                <a:cubicBezTo>
                  <a:pt x="54" y="200"/>
                  <a:pt x="42" y="192"/>
                  <a:pt x="32" y="182"/>
                </a:cubicBezTo>
                <a:cubicBezTo>
                  <a:pt x="21" y="172"/>
                  <a:pt x="14" y="161"/>
                  <a:pt x="8" y="148"/>
                </a:cubicBezTo>
                <a:cubicBezTo>
                  <a:pt x="3" y="135"/>
                  <a:pt x="0" y="121"/>
                  <a:pt x="0" y="107"/>
                </a:cubicBezTo>
                <a:cubicBezTo>
                  <a:pt x="0" y="93"/>
                  <a:pt x="3" y="80"/>
                  <a:pt x="8" y="66"/>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80"/>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9" name=""/>
          <p:cNvSpPr txBox="1"/>
          <p:nvPr/>
        </p:nvSpPr>
        <p:spPr>
          <a:xfrm>
            <a:off x="533520" y="93996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スタイル</a:t>
            </a:r>
            <a:endParaRPr b="0" lang="en-US" sz="2150" strike="noStrike" u="none">
              <a:solidFill>
                <a:srgbClr val="000000"/>
              </a:solidFill>
              <a:effectLst/>
              <a:uFillTx/>
              <a:latin typeface="游明朝"/>
            </a:endParaRPr>
          </a:p>
        </p:txBody>
      </p:sp>
      <p:sp>
        <p:nvSpPr>
          <p:cNvPr id="70" name=""/>
          <p:cNvSpPr/>
          <p:nvPr/>
        </p:nvSpPr>
        <p:spPr>
          <a:xfrm>
            <a:off x="2523960" y="1457280"/>
            <a:ext cx="1572120" cy="209880"/>
          </a:xfrm>
          <a:custGeom>
            <a:avLst/>
            <a:gdLst/>
            <a:ahLst/>
            <a:rect l="0" t="0" r="r" b="b"/>
            <a:pathLst>
              <a:path w="4367" h="583">
                <a:moveTo>
                  <a:pt x="0" y="0"/>
                </a:moveTo>
                <a:lnTo>
                  <a:pt x="4367" y="0"/>
                </a:lnTo>
                <a:lnTo>
                  <a:pt x="4367"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71" name=""/>
          <p:cNvSpPr txBox="1"/>
          <p:nvPr/>
        </p:nvSpPr>
        <p:spPr>
          <a:xfrm>
            <a:off x="847800" y="1416240"/>
            <a:ext cx="1671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全ページ共通︓ </a:t>
            </a:r>
            <a:endParaRPr b="0" lang="en-US" sz="1650" strike="noStrike" u="none">
              <a:solidFill>
                <a:srgbClr val="000000"/>
              </a:solidFill>
              <a:effectLst/>
              <a:uFillTx/>
              <a:latin typeface="游明朝"/>
            </a:endParaRPr>
          </a:p>
        </p:txBody>
      </p:sp>
      <p:sp>
        <p:nvSpPr>
          <p:cNvPr id="72" name=""/>
          <p:cNvSpPr/>
          <p:nvPr/>
        </p:nvSpPr>
        <p:spPr>
          <a:xfrm>
            <a:off x="637920" y="1895400"/>
            <a:ext cx="76680" cy="76320"/>
          </a:xfrm>
          <a:custGeom>
            <a:avLst/>
            <a:gdLst/>
            <a:ahLst/>
            <a:rect l="0" t="0" r="r" b="b"/>
            <a:pathLst>
              <a:path w="213" h="212">
                <a:moveTo>
                  <a:pt x="213" y="106"/>
                </a:moveTo>
                <a:cubicBezTo>
                  <a:pt x="213" y="121"/>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1"/>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73" name=""/>
          <p:cNvSpPr txBox="1"/>
          <p:nvPr/>
        </p:nvSpPr>
        <p:spPr>
          <a:xfrm>
            <a:off x="2523960" y="1448640"/>
            <a:ext cx="140508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&lt;style&gt;&lt;/style&gt;</a:t>
            </a:r>
            <a:endParaRPr b="0" lang="en-US" sz="1650" strike="noStrike" u="none">
              <a:solidFill>
                <a:srgbClr val="000000"/>
              </a:solidFill>
              <a:effectLst/>
              <a:uFillTx/>
              <a:latin typeface="游明朝"/>
            </a:endParaRPr>
          </a:p>
        </p:txBody>
      </p:sp>
      <p:sp>
        <p:nvSpPr>
          <p:cNvPr id="74" name=""/>
          <p:cNvSpPr/>
          <p:nvPr/>
        </p:nvSpPr>
        <p:spPr>
          <a:xfrm>
            <a:off x="2314440" y="1819080"/>
            <a:ext cx="2305440" cy="209880"/>
          </a:xfrm>
          <a:custGeom>
            <a:avLst/>
            <a:gdLst/>
            <a:ahLst/>
            <a:rect l="0" t="0" r="r" b="b"/>
            <a:pathLst>
              <a:path w="6404" h="583">
                <a:moveTo>
                  <a:pt x="0" y="0"/>
                </a:moveTo>
                <a:lnTo>
                  <a:pt x="6404" y="0"/>
                </a:lnTo>
                <a:lnTo>
                  <a:pt x="6404"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75" name=""/>
          <p:cNvSpPr txBox="1"/>
          <p:nvPr/>
        </p:nvSpPr>
        <p:spPr>
          <a:xfrm>
            <a:off x="847800" y="1778040"/>
            <a:ext cx="1462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ページ独⾃︓ </a:t>
            </a:r>
            <a:endParaRPr b="0" lang="en-US" sz="1650" strike="noStrike" u="none">
              <a:solidFill>
                <a:srgbClr val="000000"/>
              </a:solidFill>
              <a:effectLst/>
              <a:uFillTx/>
              <a:latin typeface="游明朝"/>
            </a:endParaRPr>
          </a:p>
        </p:txBody>
      </p:sp>
      <p:sp>
        <p:nvSpPr>
          <p:cNvPr id="76" name=""/>
          <p:cNvSpPr txBox="1"/>
          <p:nvPr/>
        </p:nvSpPr>
        <p:spPr>
          <a:xfrm>
            <a:off x="2314440" y="1810440"/>
            <a:ext cx="213624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&lt;style scoped&gt;&lt;/style&gt;</a:t>
            </a:r>
            <a:endParaRPr b="0" lang="en-US" sz="1650" strike="noStrike" u="none">
              <a:solidFill>
                <a:srgbClr val="000000"/>
              </a:solidFill>
              <a:effectLst/>
              <a:uFillTx/>
              <a:latin typeface="游明朝"/>
            </a:endParaRPr>
          </a:p>
        </p:txBody>
      </p:sp>
      <p:sp>
        <p:nvSpPr>
          <p:cNvPr id="77" name=""/>
          <p:cNvSpPr txBox="1"/>
          <p:nvPr/>
        </p:nvSpPr>
        <p:spPr>
          <a:xfrm>
            <a:off x="533520" y="219744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記号⽂字</a:t>
            </a:r>
            <a:endParaRPr b="0" lang="en-US" sz="2150" strike="noStrike" u="none">
              <a:solidFill>
                <a:srgbClr val="000000"/>
              </a:solidFill>
              <a:effectLst/>
              <a:uFillTx/>
              <a:latin typeface="游明朝"/>
            </a:endParaRPr>
          </a:p>
        </p:txBody>
      </p:sp>
      <p:sp>
        <p:nvSpPr>
          <p:cNvPr id="78" name=""/>
          <p:cNvSpPr txBox="1"/>
          <p:nvPr/>
        </p:nvSpPr>
        <p:spPr>
          <a:xfrm>
            <a:off x="533520" y="2718000"/>
            <a:ext cx="2282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79" name=""/>
          <p:cNvSpPr txBox="1"/>
          <p:nvPr/>
        </p:nvSpPr>
        <p:spPr>
          <a:xfrm>
            <a:off x="533520" y="3118320"/>
            <a:ext cx="10598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  </a:t>
            </a:r>
            <a:endParaRPr b="0" lang="en-US" sz="1800" strike="noStrike" u="none">
              <a:solidFill>
                <a:srgbClr val="000000"/>
              </a:solidFill>
              <a:effectLst/>
              <a:uFillTx/>
              <a:latin typeface="游明朝"/>
            </a:endParaRPr>
          </a:p>
        </p:txBody>
      </p:sp>
      <p:sp>
        <p:nvSpPr>
          <p:cNvPr id="80" name=""/>
          <p:cNvSpPr/>
          <p:nvPr/>
        </p:nvSpPr>
        <p:spPr>
          <a:xfrm>
            <a:off x="633240" y="3957480"/>
            <a:ext cx="7830000" cy="752760"/>
          </a:xfrm>
          <a:custGeom>
            <a:avLst/>
            <a:gdLst/>
            <a:ahLst/>
            <a:rect l="0" t="0" r="r" b="b"/>
            <a:pathLst>
              <a:path w="21750" h="2091">
                <a:moveTo>
                  <a:pt x="0" y="1575"/>
                </a:moveTo>
                <a:lnTo>
                  <a:pt x="0" y="517"/>
                </a:lnTo>
                <a:cubicBezTo>
                  <a:pt x="0" y="482"/>
                  <a:pt x="3" y="448"/>
                  <a:pt x="10" y="415"/>
                </a:cubicBezTo>
                <a:cubicBezTo>
                  <a:pt x="17" y="382"/>
                  <a:pt x="26" y="350"/>
                  <a:pt x="39" y="318"/>
                </a:cubicBezTo>
                <a:cubicBezTo>
                  <a:pt x="52" y="287"/>
                  <a:pt x="68" y="257"/>
                  <a:pt x="87" y="229"/>
                </a:cubicBezTo>
                <a:cubicBezTo>
                  <a:pt x="106" y="201"/>
                  <a:pt x="127" y="175"/>
                  <a:pt x="151" y="151"/>
                </a:cubicBezTo>
                <a:cubicBezTo>
                  <a:pt x="175" y="127"/>
                  <a:pt x="201" y="106"/>
                  <a:pt x="229" y="87"/>
                </a:cubicBezTo>
                <a:cubicBezTo>
                  <a:pt x="257" y="68"/>
                  <a:pt x="287" y="52"/>
                  <a:pt x="318" y="39"/>
                </a:cubicBezTo>
                <a:cubicBezTo>
                  <a:pt x="350" y="26"/>
                  <a:pt x="382" y="16"/>
                  <a:pt x="415" y="10"/>
                </a:cubicBezTo>
                <a:cubicBezTo>
                  <a:pt x="448" y="3"/>
                  <a:pt x="482" y="0"/>
                  <a:pt x="516" y="0"/>
                </a:cubicBezTo>
                <a:lnTo>
                  <a:pt x="21234" y="0"/>
                </a:lnTo>
                <a:cubicBezTo>
                  <a:pt x="21268" y="0"/>
                  <a:pt x="21301" y="3"/>
                  <a:pt x="21334" y="10"/>
                </a:cubicBezTo>
                <a:cubicBezTo>
                  <a:pt x="21368" y="16"/>
                  <a:pt x="21400" y="26"/>
                  <a:pt x="21431" y="39"/>
                </a:cubicBezTo>
                <a:cubicBezTo>
                  <a:pt x="21463" y="52"/>
                  <a:pt x="21492" y="68"/>
                  <a:pt x="21520" y="87"/>
                </a:cubicBezTo>
                <a:cubicBezTo>
                  <a:pt x="21549" y="106"/>
                  <a:pt x="21575" y="127"/>
                  <a:pt x="21599" y="151"/>
                </a:cubicBezTo>
                <a:cubicBezTo>
                  <a:pt x="21623" y="175"/>
                  <a:pt x="21644" y="201"/>
                  <a:pt x="21663" y="229"/>
                </a:cubicBezTo>
                <a:cubicBezTo>
                  <a:pt x="21682" y="257"/>
                  <a:pt x="21697" y="287"/>
                  <a:pt x="21710" y="318"/>
                </a:cubicBezTo>
                <a:cubicBezTo>
                  <a:pt x="21723" y="350"/>
                  <a:pt x="21733" y="382"/>
                  <a:pt x="21740" y="415"/>
                </a:cubicBezTo>
                <a:cubicBezTo>
                  <a:pt x="21746" y="448"/>
                  <a:pt x="21750" y="482"/>
                  <a:pt x="21750" y="517"/>
                </a:cubicBezTo>
                <a:lnTo>
                  <a:pt x="21750" y="1575"/>
                </a:lnTo>
                <a:cubicBezTo>
                  <a:pt x="21750" y="1609"/>
                  <a:pt x="21746" y="1643"/>
                  <a:pt x="21740" y="1676"/>
                </a:cubicBezTo>
                <a:cubicBezTo>
                  <a:pt x="21733" y="1709"/>
                  <a:pt x="21723" y="1741"/>
                  <a:pt x="21710" y="1773"/>
                </a:cubicBezTo>
                <a:cubicBezTo>
                  <a:pt x="21697" y="1804"/>
                  <a:pt x="21682" y="1834"/>
                  <a:pt x="21663" y="1862"/>
                </a:cubicBezTo>
                <a:cubicBezTo>
                  <a:pt x="21644" y="1890"/>
                  <a:pt x="21623" y="1916"/>
                  <a:pt x="21599" y="1940"/>
                </a:cubicBezTo>
                <a:cubicBezTo>
                  <a:pt x="21575" y="1964"/>
                  <a:pt x="21549" y="1985"/>
                  <a:pt x="21520" y="2004"/>
                </a:cubicBezTo>
                <a:cubicBezTo>
                  <a:pt x="21492" y="2023"/>
                  <a:pt x="21463" y="2039"/>
                  <a:pt x="21431" y="2052"/>
                </a:cubicBezTo>
                <a:cubicBezTo>
                  <a:pt x="21400" y="2065"/>
                  <a:pt x="21368" y="2075"/>
                  <a:pt x="21334" y="2081"/>
                </a:cubicBezTo>
                <a:cubicBezTo>
                  <a:pt x="21301" y="2088"/>
                  <a:pt x="21268" y="2091"/>
                  <a:pt x="21234" y="2091"/>
                </a:cubicBezTo>
                <a:lnTo>
                  <a:pt x="516" y="2091"/>
                </a:lnTo>
                <a:cubicBezTo>
                  <a:pt x="482" y="2091"/>
                  <a:pt x="448" y="2088"/>
                  <a:pt x="415" y="2081"/>
                </a:cubicBezTo>
                <a:cubicBezTo>
                  <a:pt x="382" y="2075"/>
                  <a:pt x="350" y="2065"/>
                  <a:pt x="318" y="2052"/>
                </a:cubicBezTo>
                <a:cubicBezTo>
                  <a:pt x="287" y="2039"/>
                  <a:pt x="257" y="2023"/>
                  <a:pt x="229" y="2004"/>
                </a:cubicBezTo>
                <a:cubicBezTo>
                  <a:pt x="201" y="1985"/>
                  <a:pt x="175" y="1964"/>
                  <a:pt x="151" y="1940"/>
                </a:cubicBezTo>
                <a:cubicBezTo>
                  <a:pt x="127" y="1916"/>
                  <a:pt x="106" y="1890"/>
                  <a:pt x="87" y="1862"/>
                </a:cubicBezTo>
                <a:cubicBezTo>
                  <a:pt x="68" y="1834"/>
                  <a:pt x="52" y="1804"/>
                  <a:pt x="39" y="1773"/>
                </a:cubicBezTo>
                <a:cubicBezTo>
                  <a:pt x="26" y="1741"/>
                  <a:pt x="17" y="1709"/>
                  <a:pt x="10" y="1676"/>
                </a:cubicBezTo>
                <a:cubicBezTo>
                  <a:pt x="3" y="1643"/>
                  <a:pt x="0" y="1609"/>
                  <a:pt x="0" y="157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1" name=""/>
          <p:cNvSpPr/>
          <p:nvPr/>
        </p:nvSpPr>
        <p:spPr>
          <a:xfrm>
            <a:off x="633240" y="3957480"/>
            <a:ext cx="7830000" cy="752760"/>
          </a:xfrm>
          <a:custGeom>
            <a:avLst/>
            <a:gdLst/>
            <a:ahLst/>
            <a:rect l="0" t="0" r="r" b="b"/>
            <a:pathLst>
              <a:path fill="none" w="21750" h="2091">
                <a:moveTo>
                  <a:pt x="0" y="1575"/>
                </a:moveTo>
                <a:lnTo>
                  <a:pt x="0" y="517"/>
                </a:lnTo>
                <a:cubicBezTo>
                  <a:pt x="0" y="482"/>
                  <a:pt x="3" y="448"/>
                  <a:pt x="10" y="415"/>
                </a:cubicBezTo>
                <a:cubicBezTo>
                  <a:pt x="17" y="382"/>
                  <a:pt x="26" y="350"/>
                  <a:pt x="39" y="318"/>
                </a:cubicBezTo>
                <a:cubicBezTo>
                  <a:pt x="52" y="287"/>
                  <a:pt x="68" y="257"/>
                  <a:pt x="87" y="229"/>
                </a:cubicBezTo>
                <a:cubicBezTo>
                  <a:pt x="106" y="201"/>
                  <a:pt x="127" y="175"/>
                  <a:pt x="151" y="151"/>
                </a:cubicBezTo>
                <a:cubicBezTo>
                  <a:pt x="175" y="127"/>
                  <a:pt x="201" y="106"/>
                  <a:pt x="229" y="87"/>
                </a:cubicBezTo>
                <a:cubicBezTo>
                  <a:pt x="257" y="68"/>
                  <a:pt x="287" y="52"/>
                  <a:pt x="318" y="39"/>
                </a:cubicBezTo>
                <a:cubicBezTo>
                  <a:pt x="350" y="26"/>
                  <a:pt x="382" y="16"/>
                  <a:pt x="415" y="10"/>
                </a:cubicBezTo>
                <a:cubicBezTo>
                  <a:pt x="448" y="3"/>
                  <a:pt x="482" y="0"/>
                  <a:pt x="516" y="0"/>
                </a:cubicBezTo>
                <a:lnTo>
                  <a:pt x="21234" y="0"/>
                </a:lnTo>
                <a:cubicBezTo>
                  <a:pt x="21268" y="0"/>
                  <a:pt x="21301" y="3"/>
                  <a:pt x="21334" y="10"/>
                </a:cubicBezTo>
                <a:cubicBezTo>
                  <a:pt x="21368" y="16"/>
                  <a:pt x="21400" y="26"/>
                  <a:pt x="21431" y="39"/>
                </a:cubicBezTo>
                <a:cubicBezTo>
                  <a:pt x="21463" y="52"/>
                  <a:pt x="21492" y="68"/>
                  <a:pt x="21520" y="87"/>
                </a:cubicBezTo>
                <a:cubicBezTo>
                  <a:pt x="21549" y="106"/>
                  <a:pt x="21575" y="127"/>
                  <a:pt x="21599" y="151"/>
                </a:cubicBezTo>
                <a:cubicBezTo>
                  <a:pt x="21623" y="175"/>
                  <a:pt x="21644" y="201"/>
                  <a:pt x="21663" y="229"/>
                </a:cubicBezTo>
                <a:cubicBezTo>
                  <a:pt x="21682" y="257"/>
                  <a:pt x="21697" y="287"/>
                  <a:pt x="21710" y="318"/>
                </a:cubicBezTo>
                <a:cubicBezTo>
                  <a:pt x="21723" y="350"/>
                  <a:pt x="21733" y="382"/>
                  <a:pt x="21740" y="415"/>
                </a:cubicBezTo>
                <a:cubicBezTo>
                  <a:pt x="21746" y="448"/>
                  <a:pt x="21750" y="482"/>
                  <a:pt x="21750" y="517"/>
                </a:cubicBezTo>
                <a:lnTo>
                  <a:pt x="21750" y="1575"/>
                </a:lnTo>
                <a:cubicBezTo>
                  <a:pt x="21750" y="1609"/>
                  <a:pt x="21746" y="1643"/>
                  <a:pt x="21740" y="1676"/>
                </a:cubicBezTo>
                <a:cubicBezTo>
                  <a:pt x="21733" y="1709"/>
                  <a:pt x="21723" y="1741"/>
                  <a:pt x="21710" y="1773"/>
                </a:cubicBezTo>
                <a:cubicBezTo>
                  <a:pt x="21697" y="1804"/>
                  <a:pt x="21682" y="1834"/>
                  <a:pt x="21663" y="1862"/>
                </a:cubicBezTo>
                <a:cubicBezTo>
                  <a:pt x="21644" y="1890"/>
                  <a:pt x="21623" y="1916"/>
                  <a:pt x="21599" y="1940"/>
                </a:cubicBezTo>
                <a:cubicBezTo>
                  <a:pt x="21575" y="1964"/>
                  <a:pt x="21549" y="1985"/>
                  <a:pt x="21520" y="2004"/>
                </a:cubicBezTo>
                <a:cubicBezTo>
                  <a:pt x="21492" y="2023"/>
                  <a:pt x="21463" y="2039"/>
                  <a:pt x="21431" y="2052"/>
                </a:cubicBezTo>
                <a:cubicBezTo>
                  <a:pt x="21400" y="2065"/>
                  <a:pt x="21368" y="2075"/>
                  <a:pt x="21334" y="2081"/>
                </a:cubicBezTo>
                <a:cubicBezTo>
                  <a:pt x="21301" y="2088"/>
                  <a:pt x="21268" y="2091"/>
                  <a:pt x="21234" y="2091"/>
                </a:cubicBezTo>
                <a:lnTo>
                  <a:pt x="516" y="2091"/>
                </a:lnTo>
                <a:cubicBezTo>
                  <a:pt x="482" y="2091"/>
                  <a:pt x="448" y="2088"/>
                  <a:pt x="415" y="2081"/>
                </a:cubicBezTo>
                <a:cubicBezTo>
                  <a:pt x="382" y="2075"/>
                  <a:pt x="350" y="2065"/>
                  <a:pt x="318" y="2052"/>
                </a:cubicBezTo>
                <a:cubicBezTo>
                  <a:pt x="287" y="2039"/>
                  <a:pt x="257" y="2023"/>
                  <a:pt x="229" y="2004"/>
                </a:cubicBezTo>
                <a:cubicBezTo>
                  <a:pt x="201" y="1985"/>
                  <a:pt x="175" y="1964"/>
                  <a:pt x="151" y="1940"/>
                </a:cubicBezTo>
                <a:cubicBezTo>
                  <a:pt x="127" y="1916"/>
                  <a:pt x="106" y="1890"/>
                  <a:pt x="87" y="1862"/>
                </a:cubicBezTo>
                <a:cubicBezTo>
                  <a:pt x="68" y="1834"/>
                  <a:pt x="52" y="1804"/>
                  <a:pt x="39" y="1773"/>
                </a:cubicBezTo>
                <a:cubicBezTo>
                  <a:pt x="26" y="1741"/>
                  <a:pt x="17" y="1709"/>
                  <a:pt x="10" y="1676"/>
                </a:cubicBezTo>
                <a:cubicBezTo>
                  <a:pt x="3" y="1643"/>
                  <a:pt x="0" y="1609"/>
                  <a:pt x="0" y="1575"/>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82" name=""/>
          <p:cNvSpPr txBox="1"/>
          <p:nvPr/>
        </p:nvSpPr>
        <p:spPr>
          <a:xfrm>
            <a:off x="533520" y="347364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グリッド</a:t>
            </a:r>
            <a:endParaRPr b="0" lang="en-US" sz="2150" strike="noStrike" u="none">
              <a:solidFill>
                <a:srgbClr val="000000"/>
              </a:solidFill>
              <a:effectLst/>
              <a:uFillTx/>
              <a:latin typeface="游明朝"/>
            </a:endParaRPr>
          </a:p>
        </p:txBody>
      </p:sp>
      <p:sp>
        <p:nvSpPr>
          <p:cNvPr id="83" name=""/>
          <p:cNvSpPr txBox="1"/>
          <p:nvPr/>
        </p:nvSpPr>
        <p:spPr>
          <a:xfrm>
            <a:off x="828720" y="416880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84" name=""/>
          <p:cNvSpPr/>
          <p:nvPr/>
        </p:nvSpPr>
        <p:spPr>
          <a:xfrm>
            <a:off x="9082080" y="3957480"/>
            <a:ext cx="2476800" cy="752760"/>
          </a:xfrm>
          <a:custGeom>
            <a:avLst/>
            <a:gdLst/>
            <a:ahLst/>
            <a:rect l="0" t="0" r="r" b="b"/>
            <a:pathLst>
              <a:path w="6880" h="2091">
                <a:moveTo>
                  <a:pt x="0" y="1575"/>
                </a:moveTo>
                <a:lnTo>
                  <a:pt x="0" y="517"/>
                </a:lnTo>
                <a:cubicBezTo>
                  <a:pt x="0" y="482"/>
                  <a:pt x="3" y="448"/>
                  <a:pt x="9" y="415"/>
                </a:cubicBezTo>
                <a:cubicBezTo>
                  <a:pt x="16" y="382"/>
                  <a:pt x="26" y="350"/>
                  <a:pt x="39" y="318"/>
                </a:cubicBezTo>
                <a:cubicBezTo>
                  <a:pt x="52" y="287"/>
                  <a:pt x="68" y="257"/>
                  <a:pt x="86" y="229"/>
                </a:cubicBezTo>
                <a:cubicBezTo>
                  <a:pt x="105" y="201"/>
                  <a:pt x="127" y="175"/>
                  <a:pt x="151" y="151"/>
                </a:cubicBezTo>
                <a:cubicBezTo>
                  <a:pt x="175" y="127"/>
                  <a:pt x="201" y="106"/>
                  <a:pt x="229" y="87"/>
                </a:cubicBezTo>
                <a:cubicBezTo>
                  <a:pt x="257" y="68"/>
                  <a:pt x="287" y="52"/>
                  <a:pt x="318" y="39"/>
                </a:cubicBezTo>
                <a:cubicBezTo>
                  <a:pt x="349" y="26"/>
                  <a:pt x="382" y="16"/>
                  <a:pt x="415" y="10"/>
                </a:cubicBezTo>
                <a:cubicBezTo>
                  <a:pt x="448" y="3"/>
                  <a:pt x="482" y="0"/>
                  <a:pt x="515" y="0"/>
                </a:cubicBezTo>
                <a:lnTo>
                  <a:pt x="6364" y="0"/>
                </a:lnTo>
                <a:cubicBezTo>
                  <a:pt x="6398" y="0"/>
                  <a:pt x="6431" y="3"/>
                  <a:pt x="6464" y="10"/>
                </a:cubicBezTo>
                <a:cubicBezTo>
                  <a:pt x="6498" y="16"/>
                  <a:pt x="6530" y="26"/>
                  <a:pt x="6561" y="39"/>
                </a:cubicBezTo>
                <a:cubicBezTo>
                  <a:pt x="6592" y="52"/>
                  <a:pt x="6622" y="68"/>
                  <a:pt x="6650" y="87"/>
                </a:cubicBezTo>
                <a:cubicBezTo>
                  <a:pt x="6679" y="106"/>
                  <a:pt x="6705" y="127"/>
                  <a:pt x="6729" y="151"/>
                </a:cubicBezTo>
                <a:cubicBezTo>
                  <a:pt x="6753" y="175"/>
                  <a:pt x="6774" y="201"/>
                  <a:pt x="6793" y="229"/>
                </a:cubicBezTo>
                <a:cubicBezTo>
                  <a:pt x="6812" y="257"/>
                  <a:pt x="6827" y="287"/>
                  <a:pt x="6840" y="318"/>
                </a:cubicBezTo>
                <a:cubicBezTo>
                  <a:pt x="6853" y="350"/>
                  <a:pt x="6863" y="382"/>
                  <a:pt x="6870" y="415"/>
                </a:cubicBezTo>
                <a:cubicBezTo>
                  <a:pt x="6876" y="448"/>
                  <a:pt x="6880" y="482"/>
                  <a:pt x="6880" y="517"/>
                </a:cubicBezTo>
                <a:lnTo>
                  <a:pt x="6880" y="1575"/>
                </a:lnTo>
                <a:cubicBezTo>
                  <a:pt x="6880" y="1609"/>
                  <a:pt x="6876" y="1643"/>
                  <a:pt x="6870" y="1676"/>
                </a:cubicBezTo>
                <a:cubicBezTo>
                  <a:pt x="6863" y="1709"/>
                  <a:pt x="6853" y="1741"/>
                  <a:pt x="6840" y="1773"/>
                </a:cubicBezTo>
                <a:cubicBezTo>
                  <a:pt x="6827" y="1804"/>
                  <a:pt x="6812" y="1834"/>
                  <a:pt x="6793" y="1862"/>
                </a:cubicBezTo>
                <a:cubicBezTo>
                  <a:pt x="6774" y="1890"/>
                  <a:pt x="6753" y="1916"/>
                  <a:pt x="6729" y="1940"/>
                </a:cubicBezTo>
                <a:cubicBezTo>
                  <a:pt x="6705" y="1964"/>
                  <a:pt x="6679" y="1985"/>
                  <a:pt x="6650" y="2004"/>
                </a:cubicBezTo>
                <a:cubicBezTo>
                  <a:pt x="6622" y="2023"/>
                  <a:pt x="6592" y="2039"/>
                  <a:pt x="6561" y="2052"/>
                </a:cubicBezTo>
                <a:cubicBezTo>
                  <a:pt x="6530" y="2065"/>
                  <a:pt x="6498" y="2075"/>
                  <a:pt x="6464" y="2081"/>
                </a:cubicBezTo>
                <a:cubicBezTo>
                  <a:pt x="6431" y="2088"/>
                  <a:pt x="6398" y="2091"/>
                  <a:pt x="6364" y="2091"/>
                </a:cubicBezTo>
                <a:lnTo>
                  <a:pt x="515" y="2091"/>
                </a:lnTo>
                <a:cubicBezTo>
                  <a:pt x="482" y="2091"/>
                  <a:pt x="448" y="2088"/>
                  <a:pt x="415" y="2081"/>
                </a:cubicBezTo>
                <a:cubicBezTo>
                  <a:pt x="382" y="2075"/>
                  <a:pt x="349" y="2065"/>
                  <a:pt x="318" y="2052"/>
                </a:cubicBezTo>
                <a:cubicBezTo>
                  <a:pt x="287" y="2039"/>
                  <a:pt x="257" y="2023"/>
                  <a:pt x="229" y="2004"/>
                </a:cubicBezTo>
                <a:cubicBezTo>
                  <a:pt x="201" y="1985"/>
                  <a:pt x="175" y="1964"/>
                  <a:pt x="151" y="1940"/>
                </a:cubicBezTo>
                <a:cubicBezTo>
                  <a:pt x="127" y="1916"/>
                  <a:pt x="105" y="1890"/>
                  <a:pt x="86" y="1862"/>
                </a:cubicBezTo>
                <a:cubicBezTo>
                  <a:pt x="68" y="1834"/>
                  <a:pt x="52" y="1804"/>
                  <a:pt x="39" y="1773"/>
                </a:cubicBezTo>
                <a:cubicBezTo>
                  <a:pt x="26" y="1741"/>
                  <a:pt x="16" y="1709"/>
                  <a:pt x="9" y="1676"/>
                </a:cubicBezTo>
                <a:cubicBezTo>
                  <a:pt x="3" y="1643"/>
                  <a:pt x="0" y="1609"/>
                  <a:pt x="0" y="157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5" name=""/>
          <p:cNvSpPr/>
          <p:nvPr/>
        </p:nvSpPr>
        <p:spPr>
          <a:xfrm>
            <a:off x="9082080" y="3957480"/>
            <a:ext cx="2476800" cy="752760"/>
          </a:xfrm>
          <a:custGeom>
            <a:avLst/>
            <a:gdLst/>
            <a:ahLst/>
            <a:rect l="0" t="0" r="r" b="b"/>
            <a:pathLst>
              <a:path fill="none" w="6880" h="2091">
                <a:moveTo>
                  <a:pt x="0" y="1575"/>
                </a:moveTo>
                <a:lnTo>
                  <a:pt x="0" y="517"/>
                </a:lnTo>
                <a:cubicBezTo>
                  <a:pt x="0" y="482"/>
                  <a:pt x="3" y="448"/>
                  <a:pt x="9" y="415"/>
                </a:cubicBezTo>
                <a:cubicBezTo>
                  <a:pt x="16" y="382"/>
                  <a:pt x="26" y="350"/>
                  <a:pt x="39" y="318"/>
                </a:cubicBezTo>
                <a:cubicBezTo>
                  <a:pt x="52" y="287"/>
                  <a:pt x="68" y="257"/>
                  <a:pt x="86" y="229"/>
                </a:cubicBezTo>
                <a:cubicBezTo>
                  <a:pt x="105" y="201"/>
                  <a:pt x="127" y="175"/>
                  <a:pt x="151" y="151"/>
                </a:cubicBezTo>
                <a:cubicBezTo>
                  <a:pt x="175" y="127"/>
                  <a:pt x="201" y="106"/>
                  <a:pt x="229" y="87"/>
                </a:cubicBezTo>
                <a:cubicBezTo>
                  <a:pt x="257" y="68"/>
                  <a:pt x="287" y="52"/>
                  <a:pt x="318" y="39"/>
                </a:cubicBezTo>
                <a:cubicBezTo>
                  <a:pt x="349" y="26"/>
                  <a:pt x="382" y="16"/>
                  <a:pt x="415" y="10"/>
                </a:cubicBezTo>
                <a:cubicBezTo>
                  <a:pt x="448" y="3"/>
                  <a:pt x="482" y="0"/>
                  <a:pt x="515" y="0"/>
                </a:cubicBezTo>
                <a:lnTo>
                  <a:pt x="6364" y="0"/>
                </a:lnTo>
                <a:cubicBezTo>
                  <a:pt x="6398" y="0"/>
                  <a:pt x="6431" y="3"/>
                  <a:pt x="6464" y="10"/>
                </a:cubicBezTo>
                <a:cubicBezTo>
                  <a:pt x="6498" y="16"/>
                  <a:pt x="6530" y="26"/>
                  <a:pt x="6561" y="39"/>
                </a:cubicBezTo>
                <a:cubicBezTo>
                  <a:pt x="6592" y="52"/>
                  <a:pt x="6622" y="68"/>
                  <a:pt x="6650" y="87"/>
                </a:cubicBezTo>
                <a:cubicBezTo>
                  <a:pt x="6679" y="106"/>
                  <a:pt x="6705" y="127"/>
                  <a:pt x="6729" y="151"/>
                </a:cubicBezTo>
                <a:cubicBezTo>
                  <a:pt x="6753" y="175"/>
                  <a:pt x="6774" y="201"/>
                  <a:pt x="6793" y="229"/>
                </a:cubicBezTo>
                <a:cubicBezTo>
                  <a:pt x="6812" y="257"/>
                  <a:pt x="6827" y="287"/>
                  <a:pt x="6840" y="318"/>
                </a:cubicBezTo>
                <a:cubicBezTo>
                  <a:pt x="6853" y="350"/>
                  <a:pt x="6863" y="382"/>
                  <a:pt x="6870" y="415"/>
                </a:cubicBezTo>
                <a:cubicBezTo>
                  <a:pt x="6876" y="448"/>
                  <a:pt x="6880" y="482"/>
                  <a:pt x="6880" y="517"/>
                </a:cubicBezTo>
                <a:lnTo>
                  <a:pt x="6880" y="1575"/>
                </a:lnTo>
                <a:cubicBezTo>
                  <a:pt x="6880" y="1609"/>
                  <a:pt x="6876" y="1643"/>
                  <a:pt x="6870" y="1676"/>
                </a:cubicBezTo>
                <a:cubicBezTo>
                  <a:pt x="6863" y="1709"/>
                  <a:pt x="6853" y="1741"/>
                  <a:pt x="6840" y="1773"/>
                </a:cubicBezTo>
                <a:cubicBezTo>
                  <a:pt x="6827" y="1804"/>
                  <a:pt x="6812" y="1834"/>
                  <a:pt x="6793" y="1862"/>
                </a:cubicBezTo>
                <a:cubicBezTo>
                  <a:pt x="6774" y="1890"/>
                  <a:pt x="6753" y="1916"/>
                  <a:pt x="6729" y="1940"/>
                </a:cubicBezTo>
                <a:cubicBezTo>
                  <a:pt x="6705" y="1964"/>
                  <a:pt x="6679" y="1985"/>
                  <a:pt x="6650" y="2004"/>
                </a:cubicBezTo>
                <a:cubicBezTo>
                  <a:pt x="6622" y="2023"/>
                  <a:pt x="6592" y="2039"/>
                  <a:pt x="6561" y="2052"/>
                </a:cubicBezTo>
                <a:cubicBezTo>
                  <a:pt x="6530" y="2065"/>
                  <a:pt x="6498" y="2075"/>
                  <a:pt x="6464" y="2081"/>
                </a:cubicBezTo>
                <a:cubicBezTo>
                  <a:pt x="6431" y="2088"/>
                  <a:pt x="6398" y="2091"/>
                  <a:pt x="6364" y="2091"/>
                </a:cubicBezTo>
                <a:lnTo>
                  <a:pt x="515" y="2091"/>
                </a:lnTo>
                <a:cubicBezTo>
                  <a:pt x="482" y="2091"/>
                  <a:pt x="448" y="2088"/>
                  <a:pt x="415" y="2081"/>
                </a:cubicBezTo>
                <a:cubicBezTo>
                  <a:pt x="382" y="2075"/>
                  <a:pt x="349" y="2065"/>
                  <a:pt x="318" y="2052"/>
                </a:cubicBezTo>
                <a:cubicBezTo>
                  <a:pt x="287" y="2039"/>
                  <a:pt x="257" y="2023"/>
                  <a:pt x="229" y="2004"/>
                </a:cubicBezTo>
                <a:cubicBezTo>
                  <a:pt x="201" y="1985"/>
                  <a:pt x="175" y="1964"/>
                  <a:pt x="151" y="1940"/>
                </a:cubicBezTo>
                <a:cubicBezTo>
                  <a:pt x="127" y="1916"/>
                  <a:pt x="105" y="1890"/>
                  <a:pt x="86" y="1862"/>
                </a:cubicBezTo>
                <a:cubicBezTo>
                  <a:pt x="68" y="1834"/>
                  <a:pt x="52" y="1804"/>
                  <a:pt x="39" y="1773"/>
                </a:cubicBezTo>
                <a:cubicBezTo>
                  <a:pt x="26" y="1741"/>
                  <a:pt x="16" y="1709"/>
                  <a:pt x="9" y="1676"/>
                </a:cubicBezTo>
                <a:cubicBezTo>
                  <a:pt x="3" y="1643"/>
                  <a:pt x="0" y="1609"/>
                  <a:pt x="0" y="1575"/>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86" name=""/>
          <p:cNvSpPr txBox="1"/>
          <p:nvPr/>
        </p:nvSpPr>
        <p:spPr>
          <a:xfrm>
            <a:off x="8562960" y="4280400"/>
            <a:ext cx="22932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87" name=""/>
          <p:cNvSpPr/>
          <p:nvPr/>
        </p:nvSpPr>
        <p:spPr>
          <a:xfrm>
            <a:off x="633240" y="5081400"/>
            <a:ext cx="7830000" cy="1219680"/>
          </a:xfrm>
          <a:custGeom>
            <a:avLst/>
            <a:gdLst/>
            <a:ahLst/>
            <a:rect l="0" t="0" r="r" b="b"/>
            <a:pathLst>
              <a:path w="21750" h="3388">
                <a:moveTo>
                  <a:pt x="0" y="2872"/>
                </a:moveTo>
                <a:lnTo>
                  <a:pt x="0" y="516"/>
                </a:lnTo>
                <a:cubicBezTo>
                  <a:pt x="0" y="482"/>
                  <a:pt x="3" y="449"/>
                  <a:pt x="10" y="415"/>
                </a:cubicBezTo>
                <a:cubicBezTo>
                  <a:pt x="17" y="382"/>
                  <a:pt x="26" y="350"/>
                  <a:pt x="39" y="319"/>
                </a:cubicBezTo>
                <a:cubicBezTo>
                  <a:pt x="52" y="287"/>
                  <a:pt x="68" y="257"/>
                  <a:pt x="87" y="229"/>
                </a:cubicBezTo>
                <a:cubicBezTo>
                  <a:pt x="106" y="201"/>
                  <a:pt x="127" y="175"/>
                  <a:pt x="151" y="151"/>
                </a:cubicBezTo>
                <a:cubicBezTo>
                  <a:pt x="175" y="127"/>
                  <a:pt x="201" y="106"/>
                  <a:pt x="229" y="87"/>
                </a:cubicBezTo>
                <a:cubicBezTo>
                  <a:pt x="257" y="68"/>
                  <a:pt x="287" y="52"/>
                  <a:pt x="318" y="39"/>
                </a:cubicBezTo>
                <a:cubicBezTo>
                  <a:pt x="350" y="26"/>
                  <a:pt x="382" y="17"/>
                  <a:pt x="415" y="10"/>
                </a:cubicBezTo>
                <a:cubicBezTo>
                  <a:pt x="448" y="3"/>
                  <a:pt x="482" y="0"/>
                  <a:pt x="516" y="0"/>
                </a:cubicBezTo>
                <a:lnTo>
                  <a:pt x="21234" y="0"/>
                </a:lnTo>
                <a:cubicBezTo>
                  <a:pt x="21268" y="0"/>
                  <a:pt x="21301" y="3"/>
                  <a:pt x="21334" y="10"/>
                </a:cubicBezTo>
                <a:cubicBezTo>
                  <a:pt x="21368" y="17"/>
                  <a:pt x="21400" y="26"/>
                  <a:pt x="21431" y="39"/>
                </a:cubicBezTo>
                <a:cubicBezTo>
                  <a:pt x="21463" y="52"/>
                  <a:pt x="21492" y="68"/>
                  <a:pt x="21520" y="87"/>
                </a:cubicBezTo>
                <a:cubicBezTo>
                  <a:pt x="21549" y="106"/>
                  <a:pt x="21575" y="127"/>
                  <a:pt x="21599" y="151"/>
                </a:cubicBezTo>
                <a:cubicBezTo>
                  <a:pt x="21623" y="175"/>
                  <a:pt x="21644" y="201"/>
                  <a:pt x="21663" y="229"/>
                </a:cubicBezTo>
                <a:cubicBezTo>
                  <a:pt x="21682" y="257"/>
                  <a:pt x="21697" y="287"/>
                  <a:pt x="21710" y="319"/>
                </a:cubicBezTo>
                <a:cubicBezTo>
                  <a:pt x="21723" y="350"/>
                  <a:pt x="21733" y="382"/>
                  <a:pt x="21740" y="415"/>
                </a:cubicBezTo>
                <a:cubicBezTo>
                  <a:pt x="21746" y="449"/>
                  <a:pt x="21750" y="482"/>
                  <a:pt x="21750" y="516"/>
                </a:cubicBezTo>
                <a:lnTo>
                  <a:pt x="21750" y="2872"/>
                </a:lnTo>
                <a:cubicBezTo>
                  <a:pt x="21750" y="2906"/>
                  <a:pt x="21746" y="2939"/>
                  <a:pt x="21740" y="2972"/>
                </a:cubicBezTo>
                <a:cubicBezTo>
                  <a:pt x="21733" y="3006"/>
                  <a:pt x="21723" y="3038"/>
                  <a:pt x="21710" y="3069"/>
                </a:cubicBezTo>
                <a:cubicBezTo>
                  <a:pt x="21697" y="3100"/>
                  <a:pt x="21682" y="3130"/>
                  <a:pt x="21663" y="3158"/>
                </a:cubicBezTo>
                <a:cubicBezTo>
                  <a:pt x="21644" y="3187"/>
                  <a:pt x="21623" y="3213"/>
                  <a:pt x="21599" y="3237"/>
                </a:cubicBezTo>
                <a:cubicBezTo>
                  <a:pt x="21575" y="3261"/>
                  <a:pt x="21549" y="3282"/>
                  <a:pt x="21520" y="3301"/>
                </a:cubicBezTo>
                <a:cubicBezTo>
                  <a:pt x="21492" y="3320"/>
                  <a:pt x="21463" y="3335"/>
                  <a:pt x="21431" y="3348"/>
                </a:cubicBezTo>
                <a:cubicBezTo>
                  <a:pt x="21400" y="3361"/>
                  <a:pt x="21368" y="3371"/>
                  <a:pt x="21334" y="3378"/>
                </a:cubicBezTo>
                <a:cubicBezTo>
                  <a:pt x="21301" y="3384"/>
                  <a:pt x="21268" y="3388"/>
                  <a:pt x="21234" y="3388"/>
                </a:cubicBezTo>
                <a:lnTo>
                  <a:pt x="516" y="3388"/>
                </a:lnTo>
                <a:cubicBezTo>
                  <a:pt x="482" y="3388"/>
                  <a:pt x="448" y="3384"/>
                  <a:pt x="415" y="3378"/>
                </a:cubicBezTo>
                <a:cubicBezTo>
                  <a:pt x="382" y="3371"/>
                  <a:pt x="350" y="3361"/>
                  <a:pt x="318" y="3348"/>
                </a:cubicBezTo>
                <a:cubicBezTo>
                  <a:pt x="287" y="3335"/>
                  <a:pt x="257" y="3320"/>
                  <a:pt x="229" y="3301"/>
                </a:cubicBezTo>
                <a:cubicBezTo>
                  <a:pt x="201" y="3282"/>
                  <a:pt x="175" y="3261"/>
                  <a:pt x="151" y="3237"/>
                </a:cubicBezTo>
                <a:cubicBezTo>
                  <a:pt x="127" y="3213"/>
                  <a:pt x="106" y="3187"/>
                  <a:pt x="87" y="3158"/>
                </a:cubicBezTo>
                <a:cubicBezTo>
                  <a:pt x="68" y="3130"/>
                  <a:pt x="52" y="3100"/>
                  <a:pt x="39" y="3069"/>
                </a:cubicBezTo>
                <a:cubicBezTo>
                  <a:pt x="26" y="3038"/>
                  <a:pt x="17" y="3006"/>
                  <a:pt x="10" y="2972"/>
                </a:cubicBezTo>
                <a:cubicBezTo>
                  <a:pt x="3" y="2939"/>
                  <a:pt x="0" y="2906"/>
                  <a:pt x="0" y="2872"/>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8" name=""/>
          <p:cNvSpPr/>
          <p:nvPr/>
        </p:nvSpPr>
        <p:spPr>
          <a:xfrm>
            <a:off x="633240" y="5081400"/>
            <a:ext cx="7830000" cy="1219680"/>
          </a:xfrm>
          <a:custGeom>
            <a:avLst/>
            <a:gdLst/>
            <a:ahLst/>
            <a:rect l="0" t="0" r="r" b="b"/>
            <a:pathLst>
              <a:path fill="none" w="21750" h="3388">
                <a:moveTo>
                  <a:pt x="0" y="2872"/>
                </a:moveTo>
                <a:lnTo>
                  <a:pt x="0" y="516"/>
                </a:lnTo>
                <a:cubicBezTo>
                  <a:pt x="0" y="482"/>
                  <a:pt x="3" y="449"/>
                  <a:pt x="10" y="415"/>
                </a:cubicBezTo>
                <a:cubicBezTo>
                  <a:pt x="17" y="382"/>
                  <a:pt x="26" y="350"/>
                  <a:pt x="39" y="319"/>
                </a:cubicBezTo>
                <a:cubicBezTo>
                  <a:pt x="52" y="287"/>
                  <a:pt x="68" y="257"/>
                  <a:pt x="87" y="229"/>
                </a:cubicBezTo>
                <a:cubicBezTo>
                  <a:pt x="106" y="201"/>
                  <a:pt x="127" y="175"/>
                  <a:pt x="151" y="151"/>
                </a:cubicBezTo>
                <a:cubicBezTo>
                  <a:pt x="175" y="127"/>
                  <a:pt x="201" y="106"/>
                  <a:pt x="229" y="87"/>
                </a:cubicBezTo>
                <a:cubicBezTo>
                  <a:pt x="257" y="68"/>
                  <a:pt x="287" y="52"/>
                  <a:pt x="318" y="39"/>
                </a:cubicBezTo>
                <a:cubicBezTo>
                  <a:pt x="350" y="26"/>
                  <a:pt x="382" y="17"/>
                  <a:pt x="415" y="10"/>
                </a:cubicBezTo>
                <a:cubicBezTo>
                  <a:pt x="448" y="3"/>
                  <a:pt x="482" y="0"/>
                  <a:pt x="516" y="0"/>
                </a:cubicBezTo>
                <a:lnTo>
                  <a:pt x="21234" y="0"/>
                </a:lnTo>
                <a:cubicBezTo>
                  <a:pt x="21268" y="0"/>
                  <a:pt x="21301" y="3"/>
                  <a:pt x="21334" y="10"/>
                </a:cubicBezTo>
                <a:cubicBezTo>
                  <a:pt x="21368" y="17"/>
                  <a:pt x="21400" y="26"/>
                  <a:pt x="21431" y="39"/>
                </a:cubicBezTo>
                <a:cubicBezTo>
                  <a:pt x="21463" y="52"/>
                  <a:pt x="21492" y="68"/>
                  <a:pt x="21520" y="87"/>
                </a:cubicBezTo>
                <a:cubicBezTo>
                  <a:pt x="21549" y="106"/>
                  <a:pt x="21575" y="127"/>
                  <a:pt x="21599" y="151"/>
                </a:cubicBezTo>
                <a:cubicBezTo>
                  <a:pt x="21623" y="175"/>
                  <a:pt x="21644" y="201"/>
                  <a:pt x="21663" y="229"/>
                </a:cubicBezTo>
                <a:cubicBezTo>
                  <a:pt x="21682" y="257"/>
                  <a:pt x="21697" y="287"/>
                  <a:pt x="21710" y="319"/>
                </a:cubicBezTo>
                <a:cubicBezTo>
                  <a:pt x="21723" y="350"/>
                  <a:pt x="21733" y="382"/>
                  <a:pt x="21740" y="415"/>
                </a:cubicBezTo>
                <a:cubicBezTo>
                  <a:pt x="21746" y="449"/>
                  <a:pt x="21750" y="482"/>
                  <a:pt x="21750" y="516"/>
                </a:cubicBezTo>
                <a:lnTo>
                  <a:pt x="21750" y="2872"/>
                </a:lnTo>
                <a:cubicBezTo>
                  <a:pt x="21750" y="2906"/>
                  <a:pt x="21746" y="2939"/>
                  <a:pt x="21740" y="2972"/>
                </a:cubicBezTo>
                <a:cubicBezTo>
                  <a:pt x="21733" y="3006"/>
                  <a:pt x="21723" y="3038"/>
                  <a:pt x="21710" y="3069"/>
                </a:cubicBezTo>
                <a:cubicBezTo>
                  <a:pt x="21697" y="3100"/>
                  <a:pt x="21682" y="3130"/>
                  <a:pt x="21663" y="3158"/>
                </a:cubicBezTo>
                <a:cubicBezTo>
                  <a:pt x="21644" y="3187"/>
                  <a:pt x="21623" y="3213"/>
                  <a:pt x="21599" y="3237"/>
                </a:cubicBezTo>
                <a:cubicBezTo>
                  <a:pt x="21575" y="3261"/>
                  <a:pt x="21549" y="3282"/>
                  <a:pt x="21520" y="3301"/>
                </a:cubicBezTo>
                <a:cubicBezTo>
                  <a:pt x="21492" y="3320"/>
                  <a:pt x="21463" y="3335"/>
                  <a:pt x="21431" y="3348"/>
                </a:cubicBezTo>
                <a:cubicBezTo>
                  <a:pt x="21400" y="3361"/>
                  <a:pt x="21368" y="3371"/>
                  <a:pt x="21334" y="3378"/>
                </a:cubicBezTo>
                <a:cubicBezTo>
                  <a:pt x="21301" y="3384"/>
                  <a:pt x="21268" y="3388"/>
                  <a:pt x="21234" y="3388"/>
                </a:cubicBezTo>
                <a:lnTo>
                  <a:pt x="516" y="3388"/>
                </a:lnTo>
                <a:cubicBezTo>
                  <a:pt x="482" y="3388"/>
                  <a:pt x="448" y="3384"/>
                  <a:pt x="415" y="3378"/>
                </a:cubicBezTo>
                <a:cubicBezTo>
                  <a:pt x="382" y="3371"/>
                  <a:pt x="350" y="3361"/>
                  <a:pt x="318" y="3348"/>
                </a:cubicBezTo>
                <a:cubicBezTo>
                  <a:pt x="287" y="3335"/>
                  <a:pt x="257" y="3320"/>
                  <a:pt x="229" y="3301"/>
                </a:cubicBezTo>
                <a:cubicBezTo>
                  <a:pt x="201" y="3282"/>
                  <a:pt x="175" y="3261"/>
                  <a:pt x="151" y="3237"/>
                </a:cubicBezTo>
                <a:cubicBezTo>
                  <a:pt x="127" y="3213"/>
                  <a:pt x="106" y="3187"/>
                  <a:pt x="87" y="3158"/>
                </a:cubicBezTo>
                <a:cubicBezTo>
                  <a:pt x="68" y="3130"/>
                  <a:pt x="52" y="3100"/>
                  <a:pt x="39" y="3069"/>
                </a:cubicBezTo>
                <a:cubicBezTo>
                  <a:pt x="26" y="3038"/>
                  <a:pt x="17" y="3006"/>
                  <a:pt x="10" y="2972"/>
                </a:cubicBezTo>
                <a:cubicBezTo>
                  <a:pt x="3" y="2939"/>
                  <a:pt x="0" y="2906"/>
                  <a:pt x="0" y="2872"/>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89" name=""/>
          <p:cNvSpPr txBox="1"/>
          <p:nvPr/>
        </p:nvSpPr>
        <p:spPr>
          <a:xfrm>
            <a:off x="9277200" y="416880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90" name=""/>
          <p:cNvSpPr txBox="1"/>
          <p:nvPr/>
        </p:nvSpPr>
        <p:spPr>
          <a:xfrm>
            <a:off x="828720" y="5359680"/>
            <a:ext cx="51624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aaa</a:t>
            </a:r>
            <a:endParaRPr b="0" lang="en-US" sz="2150" strike="noStrike" u="none">
              <a:solidFill>
                <a:srgbClr val="000000"/>
              </a:solidFill>
              <a:effectLst/>
              <a:uFillTx/>
              <a:latin typeface="游明朝"/>
            </a:endParaRPr>
          </a:p>
        </p:txBody>
      </p:sp>
      <p:sp>
        <p:nvSpPr>
          <p:cNvPr id="91" name=""/>
          <p:cNvSpPr txBox="1"/>
          <p:nvPr/>
        </p:nvSpPr>
        <p:spPr>
          <a:xfrm>
            <a:off x="828720" y="5759640"/>
            <a:ext cx="338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cxx</a:t>
            </a:r>
            <a:endParaRPr b="0" lang="en-US" sz="1650" strike="noStrike" u="none">
              <a:solidFill>
                <a:srgbClr val="000000"/>
              </a:solidFill>
              <a:effectLst/>
              <a:uFillTx/>
              <a:latin typeface="游明朝"/>
            </a:endParaRPr>
          </a:p>
        </p:txBody>
      </p:sp>
      <p:sp>
        <p:nvSpPr>
          <p:cNvPr id="92" name=""/>
          <p:cNvSpPr/>
          <p:nvPr/>
        </p:nvSpPr>
        <p:spPr>
          <a:xfrm>
            <a:off x="9082080" y="4910040"/>
            <a:ext cx="2476800" cy="1562400"/>
          </a:xfrm>
          <a:custGeom>
            <a:avLst/>
            <a:gdLst/>
            <a:ahLst/>
            <a:rect l="0" t="0" r="r" b="b"/>
            <a:pathLst>
              <a:path w="6880" h="4340">
                <a:moveTo>
                  <a:pt x="0" y="3824"/>
                </a:moveTo>
                <a:lnTo>
                  <a:pt x="0" y="516"/>
                </a:lnTo>
                <a:cubicBezTo>
                  <a:pt x="0" y="482"/>
                  <a:pt x="3" y="448"/>
                  <a:pt x="9" y="415"/>
                </a:cubicBezTo>
                <a:cubicBezTo>
                  <a:pt x="16" y="382"/>
                  <a:pt x="26" y="350"/>
                  <a:pt x="39" y="318"/>
                </a:cubicBezTo>
                <a:cubicBezTo>
                  <a:pt x="52" y="287"/>
                  <a:pt x="68" y="257"/>
                  <a:pt x="86" y="229"/>
                </a:cubicBezTo>
                <a:cubicBezTo>
                  <a:pt x="105" y="201"/>
                  <a:pt x="127" y="175"/>
                  <a:pt x="151" y="151"/>
                </a:cubicBezTo>
                <a:cubicBezTo>
                  <a:pt x="175" y="127"/>
                  <a:pt x="201" y="106"/>
                  <a:pt x="229" y="87"/>
                </a:cubicBezTo>
                <a:cubicBezTo>
                  <a:pt x="257" y="68"/>
                  <a:pt x="287" y="52"/>
                  <a:pt x="318" y="39"/>
                </a:cubicBezTo>
                <a:cubicBezTo>
                  <a:pt x="349" y="26"/>
                  <a:pt x="382" y="16"/>
                  <a:pt x="415" y="10"/>
                </a:cubicBezTo>
                <a:cubicBezTo>
                  <a:pt x="448" y="3"/>
                  <a:pt x="482" y="0"/>
                  <a:pt x="515" y="0"/>
                </a:cubicBezTo>
                <a:lnTo>
                  <a:pt x="6364" y="0"/>
                </a:lnTo>
                <a:cubicBezTo>
                  <a:pt x="6398" y="0"/>
                  <a:pt x="6431" y="3"/>
                  <a:pt x="6464" y="10"/>
                </a:cubicBezTo>
                <a:cubicBezTo>
                  <a:pt x="6498" y="16"/>
                  <a:pt x="6530" y="26"/>
                  <a:pt x="6561" y="39"/>
                </a:cubicBezTo>
                <a:cubicBezTo>
                  <a:pt x="6592" y="52"/>
                  <a:pt x="6622" y="68"/>
                  <a:pt x="6650" y="87"/>
                </a:cubicBezTo>
                <a:cubicBezTo>
                  <a:pt x="6679" y="106"/>
                  <a:pt x="6705" y="127"/>
                  <a:pt x="6729" y="151"/>
                </a:cubicBezTo>
                <a:cubicBezTo>
                  <a:pt x="6753" y="175"/>
                  <a:pt x="6774" y="201"/>
                  <a:pt x="6793" y="229"/>
                </a:cubicBezTo>
                <a:cubicBezTo>
                  <a:pt x="6812" y="257"/>
                  <a:pt x="6827" y="287"/>
                  <a:pt x="6840" y="318"/>
                </a:cubicBezTo>
                <a:cubicBezTo>
                  <a:pt x="6853" y="350"/>
                  <a:pt x="6863" y="382"/>
                  <a:pt x="6870" y="415"/>
                </a:cubicBezTo>
                <a:cubicBezTo>
                  <a:pt x="6876" y="448"/>
                  <a:pt x="6880" y="482"/>
                  <a:pt x="6880" y="516"/>
                </a:cubicBezTo>
                <a:lnTo>
                  <a:pt x="6880" y="3824"/>
                </a:lnTo>
                <a:cubicBezTo>
                  <a:pt x="6880" y="3858"/>
                  <a:pt x="6876" y="3891"/>
                  <a:pt x="6870" y="3925"/>
                </a:cubicBezTo>
                <a:cubicBezTo>
                  <a:pt x="6863" y="3958"/>
                  <a:pt x="6853" y="3990"/>
                  <a:pt x="6840" y="4021"/>
                </a:cubicBezTo>
                <a:cubicBezTo>
                  <a:pt x="6827" y="4053"/>
                  <a:pt x="6812" y="4082"/>
                  <a:pt x="6793" y="4111"/>
                </a:cubicBezTo>
                <a:cubicBezTo>
                  <a:pt x="6774" y="4139"/>
                  <a:pt x="6753" y="4165"/>
                  <a:pt x="6729" y="4189"/>
                </a:cubicBezTo>
                <a:cubicBezTo>
                  <a:pt x="6705" y="4213"/>
                  <a:pt x="6679" y="4234"/>
                  <a:pt x="6650" y="4253"/>
                </a:cubicBezTo>
                <a:cubicBezTo>
                  <a:pt x="6622" y="4272"/>
                  <a:pt x="6592" y="4288"/>
                  <a:pt x="6561" y="4301"/>
                </a:cubicBezTo>
                <a:cubicBezTo>
                  <a:pt x="6530" y="4314"/>
                  <a:pt x="6498" y="4323"/>
                  <a:pt x="6464" y="4330"/>
                </a:cubicBezTo>
                <a:cubicBezTo>
                  <a:pt x="6431" y="4337"/>
                  <a:pt x="6398" y="4340"/>
                  <a:pt x="6364" y="4340"/>
                </a:cubicBezTo>
                <a:lnTo>
                  <a:pt x="515" y="4340"/>
                </a:lnTo>
                <a:cubicBezTo>
                  <a:pt x="482" y="4340"/>
                  <a:pt x="448" y="4337"/>
                  <a:pt x="415" y="4330"/>
                </a:cubicBezTo>
                <a:cubicBezTo>
                  <a:pt x="382" y="4323"/>
                  <a:pt x="349" y="4314"/>
                  <a:pt x="318" y="4301"/>
                </a:cubicBezTo>
                <a:cubicBezTo>
                  <a:pt x="287" y="4288"/>
                  <a:pt x="257" y="4272"/>
                  <a:pt x="229" y="4253"/>
                </a:cubicBezTo>
                <a:cubicBezTo>
                  <a:pt x="201" y="4234"/>
                  <a:pt x="175" y="4213"/>
                  <a:pt x="151" y="4189"/>
                </a:cubicBezTo>
                <a:cubicBezTo>
                  <a:pt x="127" y="4165"/>
                  <a:pt x="105" y="4139"/>
                  <a:pt x="86" y="4111"/>
                </a:cubicBezTo>
                <a:cubicBezTo>
                  <a:pt x="68" y="4082"/>
                  <a:pt x="52" y="4053"/>
                  <a:pt x="39" y="4021"/>
                </a:cubicBezTo>
                <a:cubicBezTo>
                  <a:pt x="26" y="3990"/>
                  <a:pt x="16" y="3958"/>
                  <a:pt x="9" y="3925"/>
                </a:cubicBezTo>
                <a:cubicBezTo>
                  <a:pt x="3" y="3891"/>
                  <a:pt x="0" y="3858"/>
                  <a:pt x="0" y="3824"/>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93" name=""/>
          <p:cNvSpPr/>
          <p:nvPr/>
        </p:nvSpPr>
        <p:spPr>
          <a:xfrm>
            <a:off x="9082080" y="4910040"/>
            <a:ext cx="2476800" cy="1562400"/>
          </a:xfrm>
          <a:custGeom>
            <a:avLst/>
            <a:gdLst/>
            <a:ahLst/>
            <a:rect l="0" t="0" r="r" b="b"/>
            <a:pathLst>
              <a:path fill="none" w="6880" h="4340">
                <a:moveTo>
                  <a:pt x="0" y="3824"/>
                </a:moveTo>
                <a:lnTo>
                  <a:pt x="0" y="516"/>
                </a:lnTo>
                <a:cubicBezTo>
                  <a:pt x="0" y="482"/>
                  <a:pt x="3" y="448"/>
                  <a:pt x="9" y="415"/>
                </a:cubicBezTo>
                <a:cubicBezTo>
                  <a:pt x="16" y="382"/>
                  <a:pt x="26" y="350"/>
                  <a:pt x="39" y="318"/>
                </a:cubicBezTo>
                <a:cubicBezTo>
                  <a:pt x="52" y="287"/>
                  <a:pt x="68" y="257"/>
                  <a:pt x="86" y="229"/>
                </a:cubicBezTo>
                <a:cubicBezTo>
                  <a:pt x="105" y="201"/>
                  <a:pt x="127" y="175"/>
                  <a:pt x="151" y="151"/>
                </a:cubicBezTo>
                <a:cubicBezTo>
                  <a:pt x="175" y="127"/>
                  <a:pt x="201" y="106"/>
                  <a:pt x="229" y="87"/>
                </a:cubicBezTo>
                <a:cubicBezTo>
                  <a:pt x="257" y="68"/>
                  <a:pt x="287" y="52"/>
                  <a:pt x="318" y="39"/>
                </a:cubicBezTo>
                <a:cubicBezTo>
                  <a:pt x="349" y="26"/>
                  <a:pt x="382" y="16"/>
                  <a:pt x="415" y="10"/>
                </a:cubicBezTo>
                <a:cubicBezTo>
                  <a:pt x="448" y="3"/>
                  <a:pt x="482" y="0"/>
                  <a:pt x="515" y="0"/>
                </a:cubicBezTo>
                <a:lnTo>
                  <a:pt x="6364" y="0"/>
                </a:lnTo>
                <a:cubicBezTo>
                  <a:pt x="6398" y="0"/>
                  <a:pt x="6431" y="3"/>
                  <a:pt x="6464" y="10"/>
                </a:cubicBezTo>
                <a:cubicBezTo>
                  <a:pt x="6498" y="16"/>
                  <a:pt x="6530" y="26"/>
                  <a:pt x="6561" y="39"/>
                </a:cubicBezTo>
                <a:cubicBezTo>
                  <a:pt x="6592" y="52"/>
                  <a:pt x="6622" y="68"/>
                  <a:pt x="6650" y="87"/>
                </a:cubicBezTo>
                <a:cubicBezTo>
                  <a:pt x="6679" y="106"/>
                  <a:pt x="6705" y="127"/>
                  <a:pt x="6729" y="151"/>
                </a:cubicBezTo>
                <a:cubicBezTo>
                  <a:pt x="6753" y="175"/>
                  <a:pt x="6774" y="201"/>
                  <a:pt x="6793" y="229"/>
                </a:cubicBezTo>
                <a:cubicBezTo>
                  <a:pt x="6812" y="257"/>
                  <a:pt x="6827" y="287"/>
                  <a:pt x="6840" y="318"/>
                </a:cubicBezTo>
                <a:cubicBezTo>
                  <a:pt x="6853" y="350"/>
                  <a:pt x="6863" y="382"/>
                  <a:pt x="6870" y="415"/>
                </a:cubicBezTo>
                <a:cubicBezTo>
                  <a:pt x="6876" y="448"/>
                  <a:pt x="6880" y="482"/>
                  <a:pt x="6880" y="516"/>
                </a:cubicBezTo>
                <a:lnTo>
                  <a:pt x="6880" y="3824"/>
                </a:lnTo>
                <a:cubicBezTo>
                  <a:pt x="6880" y="3858"/>
                  <a:pt x="6876" y="3891"/>
                  <a:pt x="6870" y="3925"/>
                </a:cubicBezTo>
                <a:cubicBezTo>
                  <a:pt x="6863" y="3958"/>
                  <a:pt x="6853" y="3990"/>
                  <a:pt x="6840" y="4021"/>
                </a:cubicBezTo>
                <a:cubicBezTo>
                  <a:pt x="6827" y="4053"/>
                  <a:pt x="6812" y="4082"/>
                  <a:pt x="6793" y="4111"/>
                </a:cubicBezTo>
                <a:cubicBezTo>
                  <a:pt x="6774" y="4139"/>
                  <a:pt x="6753" y="4165"/>
                  <a:pt x="6729" y="4189"/>
                </a:cubicBezTo>
                <a:cubicBezTo>
                  <a:pt x="6705" y="4213"/>
                  <a:pt x="6679" y="4234"/>
                  <a:pt x="6650" y="4253"/>
                </a:cubicBezTo>
                <a:cubicBezTo>
                  <a:pt x="6622" y="4272"/>
                  <a:pt x="6592" y="4288"/>
                  <a:pt x="6561" y="4301"/>
                </a:cubicBezTo>
                <a:cubicBezTo>
                  <a:pt x="6530" y="4314"/>
                  <a:pt x="6498" y="4323"/>
                  <a:pt x="6464" y="4330"/>
                </a:cubicBezTo>
                <a:cubicBezTo>
                  <a:pt x="6431" y="4337"/>
                  <a:pt x="6398" y="4340"/>
                  <a:pt x="6364" y="4340"/>
                </a:cubicBezTo>
                <a:lnTo>
                  <a:pt x="515" y="4340"/>
                </a:lnTo>
                <a:cubicBezTo>
                  <a:pt x="482" y="4340"/>
                  <a:pt x="448" y="4337"/>
                  <a:pt x="415" y="4330"/>
                </a:cubicBezTo>
                <a:cubicBezTo>
                  <a:pt x="382" y="4323"/>
                  <a:pt x="349" y="4314"/>
                  <a:pt x="318" y="4301"/>
                </a:cubicBezTo>
                <a:cubicBezTo>
                  <a:pt x="287" y="4288"/>
                  <a:pt x="257" y="4272"/>
                  <a:pt x="229" y="4253"/>
                </a:cubicBezTo>
                <a:cubicBezTo>
                  <a:pt x="201" y="4234"/>
                  <a:pt x="175" y="4213"/>
                  <a:pt x="151" y="4189"/>
                </a:cubicBezTo>
                <a:cubicBezTo>
                  <a:pt x="127" y="4165"/>
                  <a:pt x="105" y="4139"/>
                  <a:pt x="86" y="4111"/>
                </a:cubicBezTo>
                <a:cubicBezTo>
                  <a:pt x="68" y="4082"/>
                  <a:pt x="52" y="4053"/>
                  <a:pt x="39" y="4021"/>
                </a:cubicBezTo>
                <a:cubicBezTo>
                  <a:pt x="26" y="3990"/>
                  <a:pt x="16" y="3958"/>
                  <a:pt x="9" y="3925"/>
                </a:cubicBezTo>
                <a:cubicBezTo>
                  <a:pt x="3" y="3891"/>
                  <a:pt x="0" y="3858"/>
                  <a:pt x="0" y="3824"/>
                </a:cubicBezTo>
              </a:path>
            </a:pathLst>
          </a:custGeom>
          <a:ln w="9360">
            <a:solidFill>
              <a:srgbClr val="80808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94" name=""/>
          <p:cNvSpPr txBox="1"/>
          <p:nvPr/>
        </p:nvSpPr>
        <p:spPr>
          <a:xfrm>
            <a:off x="8562960" y="5642280"/>
            <a:ext cx="22932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95" name=""/>
          <p:cNvSpPr txBox="1"/>
          <p:nvPr/>
        </p:nvSpPr>
        <p:spPr>
          <a:xfrm>
            <a:off x="9277200" y="5178600"/>
            <a:ext cx="54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bbb</a:t>
            </a:r>
            <a:endParaRPr b="0" lang="en-US" sz="2150" strike="noStrike" u="none">
              <a:solidFill>
                <a:srgbClr val="000000"/>
              </a:solidFill>
              <a:effectLst/>
              <a:uFillTx/>
              <a:latin typeface="游明朝"/>
            </a:endParaRPr>
          </a:p>
        </p:txBody>
      </p:sp>
      <p:sp>
        <p:nvSpPr>
          <p:cNvPr id="96" name=""/>
          <p:cNvSpPr txBox="1"/>
          <p:nvPr/>
        </p:nvSpPr>
        <p:spPr>
          <a:xfrm>
            <a:off x="9277200" y="5588280"/>
            <a:ext cx="381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bbb</a:t>
            </a:r>
            <a:endParaRPr b="0" lang="en-US" sz="1650" strike="noStrike" u="none">
              <a:solidFill>
                <a:srgbClr val="000000"/>
              </a:solidFill>
              <a:effectLst/>
              <a:uFillTx/>
              <a:latin typeface="游明朝"/>
            </a:endParaRPr>
          </a:p>
        </p:txBody>
      </p:sp>
      <p:sp>
        <p:nvSpPr>
          <p:cNvPr id="97" name=""/>
          <p:cNvSpPr txBox="1"/>
          <p:nvPr/>
        </p:nvSpPr>
        <p:spPr>
          <a:xfrm>
            <a:off x="9277200" y="5940720"/>
            <a:ext cx="3182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ccc</a:t>
            </a:r>
            <a:endParaRPr b="0" lang="en-US" sz="1650" strike="noStrike" u="none">
              <a:solidFill>
                <a:srgbClr val="000000"/>
              </a:solidFill>
              <a:effectLst/>
              <a:uFillTx/>
              <a:latin typeface="游明朝"/>
            </a:endParaRPr>
          </a:p>
        </p:txBody>
      </p:sp>
      <p:sp>
        <p:nvSpPr>
          <p:cNvPr id="98" name=""/>
          <p:cNvSpPr txBox="1"/>
          <p:nvPr/>
        </p:nvSpPr>
        <p:spPr>
          <a:xfrm>
            <a:off x="1714320" y="186840"/>
            <a:ext cx="226260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Marp (1/2)</a:t>
            </a:r>
            <a:endParaRPr b="0" lang="en-US" sz="3000" strike="noStrike" u="none">
              <a:solidFill>
                <a:srgbClr val="000000"/>
              </a:solidFill>
              <a:effectLst/>
              <a:uFillTx/>
              <a:latin typeface="游明朝"/>
            </a:endParaRPr>
          </a:p>
        </p:txBody>
      </p:sp>
      <p:sp>
        <p:nvSpPr>
          <p:cNvPr id="99"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4</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0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02" name="" descr=""/>
          <p:cNvPicPr/>
          <p:nvPr/>
        </p:nvPicPr>
        <p:blipFill>
          <a:blip r:embed="rId1"/>
          <a:stretch/>
        </p:blipFill>
        <p:spPr>
          <a:xfrm>
            <a:off x="0" y="0"/>
            <a:ext cx="12191760" cy="6857640"/>
          </a:xfrm>
          <a:prstGeom prst="rect">
            <a:avLst/>
          </a:prstGeom>
          <a:noFill/>
          <a:ln w="0">
            <a:noFill/>
          </a:ln>
        </p:spPr>
      </p:pic>
      <p:sp>
        <p:nvSpPr>
          <p:cNvPr id="103" name=""/>
          <p:cNvSpPr txBox="1"/>
          <p:nvPr/>
        </p:nvSpPr>
        <p:spPr>
          <a:xfrm>
            <a:off x="533520" y="939960"/>
            <a:ext cx="100368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2</a:t>
            </a:r>
            <a:r>
              <a:rPr b="1" lang="ja-JP" sz="2150" strike="noStrike" u="none">
                <a:solidFill>
                  <a:srgbClr val="000000"/>
                </a:solidFill>
                <a:effectLst/>
                <a:uFillTx/>
                <a:latin typeface="Meiryo"/>
                <a:ea typeface="Meiryo"/>
              </a:rPr>
              <a:t>カラム</a:t>
            </a:r>
            <a:endParaRPr b="0" lang="en-US" sz="2150" strike="noStrike" u="none">
              <a:solidFill>
                <a:srgbClr val="000000"/>
              </a:solidFill>
              <a:effectLst/>
              <a:uFillTx/>
              <a:latin typeface="游明朝"/>
            </a:endParaRPr>
          </a:p>
        </p:txBody>
      </p:sp>
      <p:sp>
        <p:nvSpPr>
          <p:cNvPr id="104" name=""/>
          <p:cNvSpPr/>
          <p:nvPr/>
        </p:nvSpPr>
        <p:spPr>
          <a:xfrm>
            <a:off x="637920" y="1876320"/>
            <a:ext cx="76680" cy="76320"/>
          </a:xfrm>
          <a:custGeom>
            <a:avLst/>
            <a:gdLst/>
            <a:ahLst/>
            <a:rect l="0" t="0" r="r" b="b"/>
            <a:pathLst>
              <a:path w="213" h="212">
                <a:moveTo>
                  <a:pt x="213" y="106"/>
                </a:moveTo>
                <a:cubicBezTo>
                  <a:pt x="213" y="120"/>
                  <a:pt x="210" y="133"/>
                  <a:pt x="205" y="146"/>
                </a:cubicBezTo>
                <a:cubicBezTo>
                  <a:pt x="199" y="159"/>
                  <a:pt x="192" y="172"/>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2"/>
                  <a:pt x="14" y="159"/>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05" name=""/>
          <p:cNvSpPr txBox="1"/>
          <p:nvPr/>
        </p:nvSpPr>
        <p:spPr>
          <a:xfrm>
            <a:off x="533520" y="133992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106" name=""/>
          <p:cNvSpPr/>
          <p:nvPr/>
        </p:nvSpPr>
        <p:spPr>
          <a:xfrm>
            <a:off x="637920" y="2238120"/>
            <a:ext cx="76680" cy="76680"/>
          </a:xfrm>
          <a:custGeom>
            <a:avLst/>
            <a:gdLst/>
            <a:ahLst/>
            <a:rect l="0" t="0" r="r" b="b"/>
            <a:pathLst>
              <a:path w="213" h="213">
                <a:moveTo>
                  <a:pt x="213" y="107"/>
                </a:moveTo>
                <a:cubicBezTo>
                  <a:pt x="213" y="121"/>
                  <a:pt x="210" y="135"/>
                  <a:pt x="205" y="148"/>
                </a:cubicBezTo>
                <a:cubicBezTo>
                  <a:pt x="199" y="161"/>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1"/>
                  <a:pt x="8" y="148"/>
                </a:cubicBezTo>
                <a:cubicBezTo>
                  <a:pt x="3" y="135"/>
                  <a:pt x="0" y="121"/>
                  <a:pt x="0" y="107"/>
                </a:cubicBezTo>
                <a:cubicBezTo>
                  <a:pt x="0" y="93"/>
                  <a:pt x="3" y="80"/>
                  <a:pt x="8" y="67"/>
                </a:cubicBezTo>
                <a:cubicBezTo>
                  <a:pt x="14" y="54"/>
                  <a:pt x="21" y="42"/>
                  <a:pt x="32" y="32"/>
                </a:cubicBezTo>
                <a:cubicBezTo>
                  <a:pt x="42" y="22"/>
                  <a:pt x="54" y="15"/>
                  <a:pt x="67" y="9"/>
                </a:cubicBezTo>
                <a:cubicBezTo>
                  <a:pt x="80" y="3"/>
                  <a:pt x="93" y="0"/>
                  <a:pt x="107" y="0"/>
                </a:cubicBezTo>
                <a:cubicBezTo>
                  <a:pt x="121" y="0"/>
                  <a:pt x="135" y="3"/>
                  <a:pt x="148" y="9"/>
                </a:cubicBezTo>
                <a:cubicBezTo>
                  <a:pt x="161" y="15"/>
                  <a:pt x="172" y="22"/>
                  <a:pt x="182" y="32"/>
                </a:cubicBezTo>
                <a:cubicBezTo>
                  <a:pt x="192" y="42"/>
                  <a:pt x="199" y="54"/>
                  <a:pt x="205" y="67"/>
                </a:cubicBezTo>
                <a:cubicBezTo>
                  <a:pt x="210" y="80"/>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07" name=""/>
          <p:cNvSpPr txBox="1"/>
          <p:nvPr/>
        </p:nvSpPr>
        <p:spPr>
          <a:xfrm>
            <a:off x="847800" y="175896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108" name=""/>
          <p:cNvSpPr/>
          <p:nvPr/>
        </p:nvSpPr>
        <p:spPr>
          <a:xfrm>
            <a:off x="6124320" y="2066760"/>
            <a:ext cx="610200" cy="514800"/>
          </a:xfrm>
          <a:custGeom>
            <a:avLst/>
            <a:gdLst/>
            <a:ahLst/>
            <a:rect l="0" t="0" r="r" b="b"/>
            <a:pathLst>
              <a:path w="1695" h="1430">
                <a:moveTo>
                  <a:pt x="0" y="0"/>
                </a:moveTo>
                <a:lnTo>
                  <a:pt x="1695" y="0"/>
                </a:lnTo>
                <a:lnTo>
                  <a:pt x="1695"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09" name=""/>
          <p:cNvSpPr/>
          <p:nvPr/>
        </p:nvSpPr>
        <p:spPr>
          <a:xfrm>
            <a:off x="6762600" y="2066760"/>
            <a:ext cx="1238400" cy="514800"/>
          </a:xfrm>
          <a:custGeom>
            <a:avLst/>
            <a:gdLst/>
            <a:ahLst/>
            <a:rect l="0" t="0" r="r" b="b"/>
            <a:pathLst>
              <a:path w="3440" h="1430">
                <a:moveTo>
                  <a:pt x="0" y="0"/>
                </a:moveTo>
                <a:lnTo>
                  <a:pt x="3440" y="0"/>
                </a:lnTo>
                <a:lnTo>
                  <a:pt x="3440"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0" name=""/>
          <p:cNvSpPr/>
          <p:nvPr/>
        </p:nvSpPr>
        <p:spPr>
          <a:xfrm>
            <a:off x="8029440" y="2066760"/>
            <a:ext cx="1162440" cy="514800"/>
          </a:xfrm>
          <a:custGeom>
            <a:avLst/>
            <a:gdLst/>
            <a:ahLst/>
            <a:rect l="0" t="0" r="r" b="b"/>
            <a:pathLst>
              <a:path w="3229" h="1430">
                <a:moveTo>
                  <a:pt x="0" y="0"/>
                </a:moveTo>
                <a:lnTo>
                  <a:pt x="3229" y="0"/>
                </a:lnTo>
                <a:lnTo>
                  <a:pt x="3229" y="1430"/>
                </a:lnTo>
                <a:lnTo>
                  <a:pt x="0" y="1430"/>
                </a:lnTo>
                <a:lnTo>
                  <a:pt x="0" y="0"/>
                </a:lnTo>
                <a:close/>
              </a:path>
            </a:pathLst>
          </a:custGeom>
          <a:solidFill>
            <a:srgbClr val="b0c4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1" name=""/>
          <p:cNvSpPr/>
          <p:nvPr/>
        </p:nvSpPr>
        <p:spPr>
          <a:xfrm>
            <a:off x="6124320" y="2609640"/>
            <a:ext cx="610200" cy="505080"/>
          </a:xfrm>
          <a:custGeom>
            <a:avLst/>
            <a:gdLst/>
            <a:ahLst/>
            <a:rect l="0" t="0" r="r" b="b"/>
            <a:pathLst>
              <a:path w="1695" h="1403">
                <a:moveTo>
                  <a:pt x="0" y="0"/>
                </a:moveTo>
                <a:lnTo>
                  <a:pt x="1695" y="0"/>
                </a:lnTo>
                <a:lnTo>
                  <a:pt x="1695"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2" name=""/>
          <p:cNvSpPr/>
          <p:nvPr/>
        </p:nvSpPr>
        <p:spPr>
          <a:xfrm>
            <a:off x="6762600" y="2609640"/>
            <a:ext cx="1238400" cy="505080"/>
          </a:xfrm>
          <a:custGeom>
            <a:avLst/>
            <a:gdLst/>
            <a:ahLst/>
            <a:rect l="0" t="0" r="r" b="b"/>
            <a:pathLst>
              <a:path w="3440" h="1403">
                <a:moveTo>
                  <a:pt x="0" y="0"/>
                </a:moveTo>
                <a:lnTo>
                  <a:pt x="3440" y="0"/>
                </a:lnTo>
                <a:lnTo>
                  <a:pt x="3440"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3" name=""/>
          <p:cNvSpPr/>
          <p:nvPr/>
        </p:nvSpPr>
        <p:spPr>
          <a:xfrm>
            <a:off x="8029440" y="2609640"/>
            <a:ext cx="1162440" cy="505080"/>
          </a:xfrm>
          <a:custGeom>
            <a:avLst/>
            <a:gdLst/>
            <a:ahLst/>
            <a:rect l="0" t="0" r="r" b="b"/>
            <a:pathLst>
              <a:path w="3229" h="1403">
                <a:moveTo>
                  <a:pt x="0" y="0"/>
                </a:moveTo>
                <a:lnTo>
                  <a:pt x="3229" y="0"/>
                </a:lnTo>
                <a:lnTo>
                  <a:pt x="3229" y="1403"/>
                </a:lnTo>
                <a:lnTo>
                  <a:pt x="0" y="1403"/>
                </a:lnTo>
                <a:lnTo>
                  <a:pt x="0" y="0"/>
                </a:lnTo>
                <a:close/>
              </a:path>
            </a:pathLst>
          </a:custGeom>
          <a:solidFill>
            <a:srgbClr val="dfe8f8"/>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4" name=""/>
          <p:cNvSpPr txBox="1"/>
          <p:nvPr/>
        </p:nvSpPr>
        <p:spPr>
          <a:xfrm>
            <a:off x="847800" y="2121120"/>
            <a:ext cx="212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a:t>
            </a:r>
            <a:endParaRPr b="0" lang="en-US" sz="1650" strike="noStrike" u="none">
              <a:solidFill>
                <a:srgbClr val="000000"/>
              </a:solidFill>
              <a:effectLst/>
              <a:uFillTx/>
              <a:latin typeface="游明朝"/>
            </a:endParaRPr>
          </a:p>
        </p:txBody>
      </p:sp>
      <p:sp>
        <p:nvSpPr>
          <p:cNvPr id="115" name=""/>
          <p:cNvSpPr txBox="1"/>
          <p:nvPr/>
        </p:nvSpPr>
        <p:spPr>
          <a:xfrm>
            <a:off x="6095880" y="1339920"/>
            <a:ext cx="232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xx</a:t>
            </a:r>
            <a:endParaRPr b="0" lang="en-US" sz="1650" strike="noStrike" u="none">
              <a:solidFill>
                <a:srgbClr val="000000"/>
              </a:solidFill>
              <a:effectLst/>
              <a:uFillTx/>
              <a:latin typeface="游明朝"/>
            </a:endParaRPr>
          </a:p>
        </p:txBody>
      </p:sp>
      <p:sp>
        <p:nvSpPr>
          <p:cNvPr id="116" name=""/>
          <p:cNvSpPr txBox="1"/>
          <p:nvPr/>
        </p:nvSpPr>
        <p:spPr>
          <a:xfrm>
            <a:off x="6095880" y="1702080"/>
            <a:ext cx="236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yy</a:t>
            </a:r>
            <a:endParaRPr b="0" lang="en-US" sz="1650" strike="noStrike" u="none">
              <a:solidFill>
                <a:srgbClr val="000000"/>
              </a:solidFill>
              <a:effectLst/>
              <a:uFillTx/>
              <a:latin typeface="游明朝"/>
            </a:endParaRPr>
          </a:p>
        </p:txBody>
      </p:sp>
      <p:sp>
        <p:nvSpPr>
          <p:cNvPr id="117" name=""/>
          <p:cNvSpPr txBox="1"/>
          <p:nvPr/>
        </p:nvSpPr>
        <p:spPr>
          <a:xfrm>
            <a:off x="6219720" y="215928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種別</a:t>
            </a:r>
            <a:endParaRPr b="0" lang="en-US" sz="1650" strike="noStrike" u="none">
              <a:solidFill>
                <a:srgbClr val="000000"/>
              </a:solidFill>
              <a:effectLst/>
              <a:uFillTx/>
              <a:latin typeface="游明朝"/>
            </a:endParaRPr>
          </a:p>
        </p:txBody>
      </p:sp>
      <p:sp>
        <p:nvSpPr>
          <p:cNvPr id="118" name=""/>
          <p:cNvSpPr txBox="1"/>
          <p:nvPr/>
        </p:nvSpPr>
        <p:spPr>
          <a:xfrm>
            <a:off x="7172280" y="215928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内容</a:t>
            </a:r>
            <a:endParaRPr b="0" lang="en-US" sz="1650" strike="noStrike" u="none">
              <a:solidFill>
                <a:srgbClr val="000000"/>
              </a:solidFill>
              <a:effectLst/>
              <a:uFillTx/>
              <a:latin typeface="游明朝"/>
            </a:endParaRPr>
          </a:p>
        </p:txBody>
      </p:sp>
      <p:sp>
        <p:nvSpPr>
          <p:cNvPr id="119" name=""/>
          <p:cNvSpPr txBox="1"/>
          <p:nvPr/>
        </p:nvSpPr>
        <p:spPr>
          <a:xfrm>
            <a:off x="8399880" y="2159280"/>
            <a:ext cx="418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⽇付</a:t>
            </a:r>
            <a:endParaRPr b="0" lang="en-US" sz="1650" strike="noStrike" u="none">
              <a:solidFill>
                <a:srgbClr val="000000"/>
              </a:solidFill>
              <a:effectLst/>
              <a:uFillTx/>
              <a:latin typeface="游明朝"/>
            </a:endParaRPr>
          </a:p>
        </p:txBody>
      </p:sp>
      <p:sp>
        <p:nvSpPr>
          <p:cNvPr id="120" name=""/>
          <p:cNvSpPr txBox="1"/>
          <p:nvPr/>
        </p:nvSpPr>
        <p:spPr>
          <a:xfrm>
            <a:off x="6219720" y="2702160"/>
            <a:ext cx="256968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危険 データ破壊 </a:t>
            </a:r>
            <a:r>
              <a:rPr b="0" lang="en-US" sz="1650" strike="noStrike" u="none">
                <a:solidFill>
                  <a:srgbClr val="000000"/>
                </a:solidFill>
                <a:effectLst/>
                <a:uFillTx/>
                <a:latin typeface="Meiryo"/>
                <a:ea typeface="Meiryo"/>
              </a:rPr>
              <a:t>2025/5/6</a:t>
            </a:r>
            <a:endParaRPr b="0" lang="en-US" sz="1650" strike="noStrike" u="none">
              <a:solidFill>
                <a:srgbClr val="000000"/>
              </a:solidFill>
              <a:effectLst/>
              <a:uFillTx/>
              <a:latin typeface="游明朝"/>
            </a:endParaRPr>
          </a:p>
        </p:txBody>
      </p:sp>
      <p:sp>
        <p:nvSpPr>
          <p:cNvPr id="121" name=""/>
          <p:cNvSpPr txBox="1"/>
          <p:nvPr/>
        </p:nvSpPr>
        <p:spPr>
          <a:xfrm>
            <a:off x="1714320" y="186840"/>
            <a:ext cx="226260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Marp (2/2)</a:t>
            </a:r>
            <a:endParaRPr b="0" lang="en-US" sz="3000" strike="noStrike" u="none">
              <a:solidFill>
                <a:srgbClr val="000000"/>
              </a:solidFill>
              <a:effectLst/>
              <a:uFillTx/>
              <a:latin typeface="游明朝"/>
            </a:endParaRPr>
          </a:p>
        </p:txBody>
      </p:sp>
      <p:sp>
        <p:nvSpPr>
          <p:cNvPr id="122"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5</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2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25" name="" descr=""/>
          <p:cNvPicPr/>
          <p:nvPr/>
        </p:nvPicPr>
        <p:blipFill>
          <a:blip r:embed="rId1"/>
          <a:stretch/>
        </p:blipFill>
        <p:spPr>
          <a:xfrm>
            <a:off x="0" y="0"/>
            <a:ext cx="12191760" cy="6857640"/>
          </a:xfrm>
          <a:prstGeom prst="rect">
            <a:avLst/>
          </a:prstGeom>
          <a:noFill/>
          <a:ln w="0">
            <a:noFill/>
          </a:ln>
        </p:spPr>
      </p:pic>
      <p:sp>
        <p:nvSpPr>
          <p:cNvPr id="126" name=""/>
          <p:cNvSpPr/>
          <p:nvPr/>
        </p:nvSpPr>
        <p:spPr>
          <a:xfrm>
            <a:off x="637920" y="117144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1"/>
                  <a:pt x="161" y="199"/>
                  <a:pt x="148" y="204"/>
                </a:cubicBezTo>
                <a:cubicBezTo>
                  <a:pt x="135" y="210"/>
                  <a:pt x="121" y="213"/>
                  <a:pt x="107" y="213"/>
                </a:cubicBezTo>
                <a:cubicBezTo>
                  <a:pt x="93" y="213"/>
                  <a:pt x="80" y="210"/>
                  <a:pt x="67" y="204"/>
                </a:cubicBezTo>
                <a:cubicBezTo>
                  <a:pt x="54" y="199"/>
                  <a:pt x="42" y="191"/>
                  <a:pt x="32" y="182"/>
                </a:cubicBezTo>
                <a:cubicBezTo>
                  <a:pt x="21" y="172"/>
                  <a:pt x="14" y="160"/>
                  <a:pt x="8" y="147"/>
                </a:cubicBezTo>
                <a:cubicBezTo>
                  <a:pt x="3" y="134"/>
                  <a:pt x="0" y="121"/>
                  <a:pt x="0" y="107"/>
                </a:cubicBezTo>
                <a:cubicBezTo>
                  <a:pt x="0" y="93"/>
                  <a:pt x="3" y="79"/>
                  <a:pt x="8" y="66"/>
                </a:cubicBezTo>
                <a:cubicBezTo>
                  <a:pt x="14" y="53"/>
                  <a:pt x="21" y="42"/>
                  <a:pt x="32" y="32"/>
                </a:cubicBezTo>
                <a:cubicBezTo>
                  <a:pt x="42" y="22"/>
                  <a:pt x="54" y="13"/>
                  <a:pt x="67" y="8"/>
                </a:cubicBezTo>
                <a:cubicBezTo>
                  <a:pt x="80" y="3"/>
                  <a:pt x="93" y="0"/>
                  <a:pt x="107" y="0"/>
                </a:cubicBezTo>
                <a:cubicBezTo>
                  <a:pt x="121" y="0"/>
                  <a:pt x="135" y="3"/>
                  <a:pt x="148" y="8"/>
                </a:cubicBezTo>
                <a:cubicBezTo>
                  <a:pt x="161" y="13"/>
                  <a:pt x="172" y="22"/>
                  <a:pt x="182" y="32"/>
                </a:cubicBezTo>
                <a:cubicBezTo>
                  <a:pt x="192" y="42"/>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27" name=""/>
          <p:cNvSpPr/>
          <p:nvPr/>
        </p:nvSpPr>
        <p:spPr>
          <a:xfrm>
            <a:off x="952200" y="1590480"/>
            <a:ext cx="76680" cy="76680"/>
          </a:xfrm>
          <a:custGeom>
            <a:avLst/>
            <a:gdLst/>
            <a:ahLst/>
            <a:rect l="0" t="0" r="r" b="b"/>
            <a:pathLst>
              <a:path fill="none" w="213" h="213">
                <a:moveTo>
                  <a:pt x="213" y="106"/>
                </a:moveTo>
                <a:cubicBezTo>
                  <a:pt x="213" y="121"/>
                  <a:pt x="210" y="134"/>
                  <a:pt x="205"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7"/>
                </a:cubicBezTo>
                <a:cubicBezTo>
                  <a:pt x="3" y="134"/>
                  <a:pt x="0" y="121"/>
                  <a:pt x="0" y="106"/>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28" name=""/>
          <p:cNvSpPr/>
          <p:nvPr/>
        </p:nvSpPr>
        <p:spPr>
          <a:xfrm>
            <a:off x="1161720" y="1714320"/>
            <a:ext cx="2680200" cy="19440"/>
          </a:xfrm>
          <a:custGeom>
            <a:avLst/>
            <a:gdLst/>
            <a:ahLst/>
            <a:rect l="0" t="0" r="r" b="b"/>
            <a:pathLst>
              <a:path w="7445" h="54">
                <a:moveTo>
                  <a:pt x="792" y="54"/>
                </a:moveTo>
                <a:lnTo>
                  <a:pt x="0" y="54"/>
                </a:lnTo>
                <a:lnTo>
                  <a:pt x="0" y="0"/>
                </a:lnTo>
                <a:lnTo>
                  <a:pt x="792" y="0"/>
                </a:lnTo>
                <a:lnTo>
                  <a:pt x="792" y="54"/>
                </a:lnTo>
                <a:moveTo>
                  <a:pt x="959" y="0"/>
                </a:moveTo>
                <a:lnTo>
                  <a:pt x="7445" y="0"/>
                </a:lnTo>
                <a:lnTo>
                  <a:pt x="7445" y="54"/>
                </a:lnTo>
                <a:lnTo>
                  <a:pt x="959" y="54"/>
                </a:lnTo>
                <a:lnTo>
                  <a:pt x="959"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29" name=""/>
          <p:cNvSpPr txBox="1"/>
          <p:nvPr/>
        </p:nvSpPr>
        <p:spPr>
          <a:xfrm>
            <a:off x="847800" y="1054080"/>
            <a:ext cx="7880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Draw.io</a:t>
            </a:r>
            <a:endParaRPr b="0" lang="en-US" sz="1650" strike="noStrike" u="none">
              <a:solidFill>
                <a:srgbClr val="000000"/>
              </a:solidFill>
              <a:effectLst/>
              <a:uFillTx/>
              <a:latin typeface="游明朝"/>
            </a:endParaRPr>
          </a:p>
        </p:txBody>
      </p:sp>
      <p:sp>
        <p:nvSpPr>
          <p:cNvPr id="130" name=""/>
          <p:cNvSpPr/>
          <p:nvPr/>
        </p:nvSpPr>
        <p:spPr>
          <a:xfrm>
            <a:off x="637920" y="2009520"/>
            <a:ext cx="76680" cy="76680"/>
          </a:xfrm>
          <a:custGeom>
            <a:avLst/>
            <a:gdLst/>
            <a:ahLst/>
            <a:rect l="0" t="0" r="r" b="b"/>
            <a:pathLst>
              <a:path w="213" h="213">
                <a:moveTo>
                  <a:pt x="213" y="107"/>
                </a:moveTo>
                <a:cubicBezTo>
                  <a:pt x="213" y="121"/>
                  <a:pt x="210" y="135"/>
                  <a:pt x="205" y="148"/>
                </a:cubicBezTo>
                <a:cubicBezTo>
                  <a:pt x="199" y="161"/>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1"/>
                  <a:pt x="8" y="148"/>
                </a:cubicBezTo>
                <a:cubicBezTo>
                  <a:pt x="3" y="135"/>
                  <a:pt x="0" y="121"/>
                  <a:pt x="0" y="107"/>
                </a:cubicBezTo>
                <a:cubicBezTo>
                  <a:pt x="0" y="93"/>
                  <a:pt x="3" y="80"/>
                  <a:pt x="8" y="67"/>
                </a:cubicBezTo>
                <a:cubicBezTo>
                  <a:pt x="14" y="54"/>
                  <a:pt x="21" y="42"/>
                  <a:pt x="32" y="32"/>
                </a:cubicBezTo>
                <a:cubicBezTo>
                  <a:pt x="42" y="22"/>
                  <a:pt x="54" y="15"/>
                  <a:pt x="67" y="8"/>
                </a:cubicBezTo>
                <a:cubicBezTo>
                  <a:pt x="80" y="3"/>
                  <a:pt x="93" y="0"/>
                  <a:pt x="107" y="0"/>
                </a:cubicBezTo>
                <a:cubicBezTo>
                  <a:pt x="121" y="0"/>
                  <a:pt x="135" y="3"/>
                  <a:pt x="148" y="8"/>
                </a:cubicBezTo>
                <a:cubicBezTo>
                  <a:pt x="161" y="15"/>
                  <a:pt x="172" y="22"/>
                  <a:pt x="182" y="32"/>
                </a:cubicBezTo>
                <a:cubicBezTo>
                  <a:pt x="192" y="42"/>
                  <a:pt x="199" y="54"/>
                  <a:pt x="205" y="67"/>
                </a:cubicBezTo>
                <a:cubicBezTo>
                  <a:pt x="210" y="80"/>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1" name=""/>
          <p:cNvSpPr txBox="1"/>
          <p:nvPr/>
        </p:nvSpPr>
        <p:spPr>
          <a:xfrm>
            <a:off x="1162080" y="1473480"/>
            <a:ext cx="267300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https://www.drawio.com/</a:t>
            </a:r>
            <a:endParaRPr b="0" lang="en-US" sz="1650" strike="noStrike" u="none">
              <a:solidFill>
                <a:srgbClr val="000000"/>
              </a:solidFill>
              <a:effectLst/>
              <a:uFillTx/>
              <a:latin typeface="游明朝"/>
            </a:endParaRPr>
          </a:p>
        </p:txBody>
      </p:sp>
      <p:sp>
        <p:nvSpPr>
          <p:cNvPr id="132" name=""/>
          <p:cNvSpPr/>
          <p:nvPr/>
        </p:nvSpPr>
        <p:spPr>
          <a:xfrm>
            <a:off x="952200" y="2428560"/>
            <a:ext cx="76680" cy="76680"/>
          </a:xfrm>
          <a:custGeom>
            <a:avLst/>
            <a:gdLst/>
            <a:ahLst/>
            <a:rect l="0" t="0" r="r" b="b"/>
            <a:pathLst>
              <a:path fill="none" w="213" h="213">
                <a:moveTo>
                  <a:pt x="213" y="106"/>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3" name=""/>
          <p:cNvSpPr/>
          <p:nvPr/>
        </p:nvSpPr>
        <p:spPr>
          <a:xfrm>
            <a:off x="1161720" y="2552400"/>
            <a:ext cx="1253160" cy="19440"/>
          </a:xfrm>
          <a:custGeom>
            <a:avLst/>
            <a:gdLst/>
            <a:ahLst/>
            <a:rect l="0" t="0" r="r" b="b"/>
            <a:pathLst>
              <a:path w="3481" h="54">
                <a:moveTo>
                  <a:pt x="2000" y="54"/>
                </a:moveTo>
                <a:lnTo>
                  <a:pt x="0" y="54"/>
                </a:lnTo>
                <a:lnTo>
                  <a:pt x="0" y="0"/>
                </a:lnTo>
                <a:lnTo>
                  <a:pt x="2000" y="0"/>
                </a:lnTo>
                <a:lnTo>
                  <a:pt x="2000" y="54"/>
                </a:lnTo>
                <a:moveTo>
                  <a:pt x="2167" y="0"/>
                </a:moveTo>
                <a:lnTo>
                  <a:pt x="3481" y="0"/>
                </a:lnTo>
                <a:lnTo>
                  <a:pt x="3481" y="54"/>
                </a:lnTo>
                <a:lnTo>
                  <a:pt x="2167" y="54"/>
                </a:lnTo>
                <a:lnTo>
                  <a:pt x="2167"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4" name=""/>
          <p:cNvSpPr txBox="1"/>
          <p:nvPr/>
        </p:nvSpPr>
        <p:spPr>
          <a:xfrm>
            <a:off x="847800" y="1892520"/>
            <a:ext cx="40482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extension "Draw.io Integration"</a:t>
            </a:r>
            <a:endParaRPr b="0" lang="en-US" sz="1650" strike="noStrike" u="none">
              <a:solidFill>
                <a:srgbClr val="000000"/>
              </a:solidFill>
              <a:effectLst/>
              <a:uFillTx/>
              <a:latin typeface="游明朝"/>
            </a:endParaRPr>
          </a:p>
        </p:txBody>
      </p:sp>
      <p:sp>
        <p:nvSpPr>
          <p:cNvPr id="135" name=""/>
          <p:cNvSpPr/>
          <p:nvPr/>
        </p:nvSpPr>
        <p:spPr>
          <a:xfrm>
            <a:off x="952200" y="2781000"/>
            <a:ext cx="76680" cy="76680"/>
          </a:xfrm>
          <a:custGeom>
            <a:avLst/>
            <a:gdLst/>
            <a:ahLst/>
            <a:rect l="0" t="0" r="r" b="b"/>
            <a:pathLst>
              <a:path fill="none" w="213" h="213">
                <a:moveTo>
                  <a:pt x="213" y="106"/>
                </a:moveTo>
                <a:cubicBezTo>
                  <a:pt x="213" y="120"/>
                  <a:pt x="210" y="134"/>
                  <a:pt x="205" y="147"/>
                </a:cubicBezTo>
                <a:cubicBezTo>
                  <a:pt x="199" y="160"/>
                  <a:pt x="191" y="171"/>
                  <a:pt x="181" y="181"/>
                </a:cubicBezTo>
                <a:cubicBezTo>
                  <a:pt x="171" y="192"/>
                  <a:pt x="160" y="200"/>
                  <a:pt x="147" y="205"/>
                </a:cubicBezTo>
                <a:cubicBezTo>
                  <a:pt x="134" y="210"/>
                  <a:pt x="120" y="213"/>
                  <a:pt x="106" y="213"/>
                </a:cubicBezTo>
                <a:cubicBezTo>
                  <a:pt x="92" y="213"/>
                  <a:pt x="79" y="210"/>
                  <a:pt x="66" y="205"/>
                </a:cubicBezTo>
                <a:cubicBezTo>
                  <a:pt x="53" y="200"/>
                  <a:pt x="41" y="192"/>
                  <a:pt x="31" y="181"/>
                </a:cubicBezTo>
                <a:cubicBezTo>
                  <a:pt x="21" y="171"/>
                  <a:pt x="14" y="160"/>
                  <a:pt x="8" y="147"/>
                </a:cubicBezTo>
                <a:cubicBezTo>
                  <a:pt x="3" y="134"/>
                  <a:pt x="0" y="120"/>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6" name=""/>
          <p:cNvSpPr/>
          <p:nvPr/>
        </p:nvSpPr>
        <p:spPr>
          <a:xfrm>
            <a:off x="1283760" y="2904840"/>
            <a:ext cx="601200" cy="19440"/>
          </a:xfrm>
          <a:custGeom>
            <a:avLst/>
            <a:gdLst/>
            <a:ahLst/>
            <a:rect l="0" t="0" r="r" b="b"/>
            <a:pathLst>
              <a:path w="1670" h="54">
                <a:moveTo>
                  <a:pt x="0" y="0"/>
                </a:moveTo>
                <a:lnTo>
                  <a:pt x="1670" y="0"/>
                </a:lnTo>
                <a:lnTo>
                  <a:pt x="1670"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7" name=""/>
          <p:cNvSpPr txBox="1"/>
          <p:nvPr/>
        </p:nvSpPr>
        <p:spPr>
          <a:xfrm>
            <a:off x="1162080" y="2311560"/>
            <a:ext cx="12506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marketplace</a:t>
            </a:r>
            <a:endParaRPr b="0" lang="en-US" sz="1650" strike="noStrike" u="none">
              <a:solidFill>
                <a:srgbClr val="000000"/>
              </a:solidFill>
              <a:effectLst/>
              <a:uFillTx/>
              <a:latin typeface="游明朝"/>
            </a:endParaRPr>
          </a:p>
        </p:txBody>
      </p:sp>
      <p:sp>
        <p:nvSpPr>
          <p:cNvPr id="138" name=""/>
          <p:cNvSpPr/>
          <p:nvPr/>
        </p:nvSpPr>
        <p:spPr>
          <a:xfrm>
            <a:off x="952200" y="3133440"/>
            <a:ext cx="76680" cy="76680"/>
          </a:xfrm>
          <a:custGeom>
            <a:avLst/>
            <a:gdLst/>
            <a:ahLst/>
            <a:rect l="0" t="0" r="r" b="b"/>
            <a:pathLst>
              <a:path fill="none" w="213" h="213">
                <a:moveTo>
                  <a:pt x="213" y="107"/>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7"/>
                </a:cubicBezTo>
                <a:cubicBezTo>
                  <a:pt x="0" y="93"/>
                  <a:pt x="3" y="80"/>
                  <a:pt x="8" y="67"/>
                </a:cubicBezTo>
                <a:cubicBezTo>
                  <a:pt x="14" y="54"/>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4"/>
                  <a:pt x="205" y="67"/>
                </a:cubicBezTo>
                <a:cubicBezTo>
                  <a:pt x="210" y="80"/>
                  <a:pt x="213" y="93"/>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39" name=""/>
          <p:cNvSpPr txBox="1"/>
          <p:nvPr/>
        </p:nvSpPr>
        <p:spPr>
          <a:xfrm>
            <a:off x="1162080" y="2664000"/>
            <a:ext cx="7207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guthub</a:t>
            </a:r>
            <a:endParaRPr b="0" lang="en-US" sz="1650" strike="noStrike" u="none">
              <a:solidFill>
                <a:srgbClr val="000000"/>
              </a:solidFill>
              <a:effectLst/>
              <a:uFillTx/>
              <a:latin typeface="游明朝"/>
            </a:endParaRPr>
          </a:p>
        </p:txBody>
      </p:sp>
      <p:sp>
        <p:nvSpPr>
          <p:cNvPr id="140" name=""/>
          <p:cNvSpPr/>
          <p:nvPr/>
        </p:nvSpPr>
        <p:spPr>
          <a:xfrm>
            <a:off x="637920" y="3552480"/>
            <a:ext cx="76680" cy="76680"/>
          </a:xfrm>
          <a:custGeom>
            <a:avLst/>
            <a:gdLst/>
            <a:ahLst/>
            <a:rect l="0" t="0" r="r" b="b"/>
            <a:pathLst>
              <a:path w="213" h="213">
                <a:moveTo>
                  <a:pt x="213" y="106"/>
                </a:moveTo>
                <a:cubicBezTo>
                  <a:pt x="213" y="120"/>
                  <a:pt x="210" y="134"/>
                  <a:pt x="205" y="147"/>
                </a:cubicBezTo>
                <a:cubicBezTo>
                  <a:pt x="199" y="161"/>
                  <a:pt x="192" y="172"/>
                  <a:pt x="182" y="182"/>
                </a:cubicBezTo>
                <a:cubicBezTo>
                  <a:pt x="172" y="192"/>
                  <a:pt x="161" y="200"/>
                  <a:pt x="148" y="205"/>
                </a:cubicBezTo>
                <a:cubicBezTo>
                  <a:pt x="135" y="210"/>
                  <a:pt x="121" y="213"/>
                  <a:pt x="107" y="213"/>
                </a:cubicBezTo>
                <a:cubicBezTo>
                  <a:pt x="93" y="213"/>
                  <a:pt x="80" y="210"/>
                  <a:pt x="67" y="205"/>
                </a:cubicBezTo>
                <a:cubicBezTo>
                  <a:pt x="54" y="200"/>
                  <a:pt x="42" y="192"/>
                  <a:pt x="32" y="182"/>
                </a:cubicBezTo>
                <a:cubicBezTo>
                  <a:pt x="21" y="172"/>
                  <a:pt x="14" y="161"/>
                  <a:pt x="8" y="147"/>
                </a:cubicBezTo>
                <a:cubicBezTo>
                  <a:pt x="3" y="134"/>
                  <a:pt x="0" y="120"/>
                  <a:pt x="0" y="106"/>
                </a:cubicBezTo>
                <a:cubicBezTo>
                  <a:pt x="0" y="92"/>
                  <a:pt x="3" y="79"/>
                  <a:pt x="8" y="66"/>
                </a:cubicBezTo>
                <a:cubicBezTo>
                  <a:pt x="14" y="53"/>
                  <a:pt x="21" y="41"/>
                  <a:pt x="32" y="31"/>
                </a:cubicBezTo>
                <a:cubicBezTo>
                  <a:pt x="42" y="22"/>
                  <a:pt x="54" y="14"/>
                  <a:pt x="67" y="9"/>
                </a:cubicBezTo>
                <a:cubicBezTo>
                  <a:pt x="80" y="3"/>
                  <a:pt x="93" y="0"/>
                  <a:pt x="107" y="0"/>
                </a:cubicBezTo>
                <a:cubicBezTo>
                  <a:pt x="121" y="0"/>
                  <a:pt x="135" y="3"/>
                  <a:pt x="148" y="9"/>
                </a:cubicBezTo>
                <a:cubicBezTo>
                  <a:pt x="161" y="14"/>
                  <a:pt x="172" y="22"/>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1" name=""/>
          <p:cNvSpPr txBox="1"/>
          <p:nvPr/>
        </p:nvSpPr>
        <p:spPr>
          <a:xfrm>
            <a:off x="1162080" y="3016440"/>
            <a:ext cx="43876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by default, oﬄine version of drawio is used</a:t>
            </a:r>
            <a:endParaRPr b="0" lang="en-US" sz="1650" strike="noStrike" u="none">
              <a:solidFill>
                <a:srgbClr val="000000"/>
              </a:solidFill>
              <a:effectLst/>
              <a:uFillTx/>
              <a:latin typeface="游明朝"/>
            </a:endParaRPr>
          </a:p>
        </p:txBody>
      </p:sp>
      <p:sp>
        <p:nvSpPr>
          <p:cNvPr id="142" name=""/>
          <p:cNvSpPr/>
          <p:nvPr/>
        </p:nvSpPr>
        <p:spPr>
          <a:xfrm>
            <a:off x="952200" y="3971880"/>
            <a:ext cx="76680" cy="76320"/>
          </a:xfrm>
          <a:custGeom>
            <a:avLst/>
            <a:gdLst/>
            <a:ahLst/>
            <a:rect l="0" t="0" r="r" b="b"/>
            <a:pathLst>
              <a:path fill="none" w="213" h="212">
                <a:moveTo>
                  <a:pt x="213" y="106"/>
                </a:moveTo>
                <a:cubicBezTo>
                  <a:pt x="213" y="120"/>
                  <a:pt x="210" y="134"/>
                  <a:pt x="205"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1" y="181"/>
                </a:cubicBezTo>
                <a:cubicBezTo>
                  <a:pt x="21" y="171"/>
                  <a:pt x="14" y="160"/>
                  <a:pt x="8" y="147"/>
                </a:cubicBezTo>
                <a:cubicBezTo>
                  <a:pt x="3" y="134"/>
                  <a:pt x="0" y="120"/>
                  <a:pt x="0" y="106"/>
                </a:cubicBezTo>
                <a:cubicBezTo>
                  <a:pt x="0" y="92"/>
                  <a:pt x="3" y="79"/>
                  <a:pt x="8" y="66"/>
                </a:cubicBezTo>
                <a:cubicBezTo>
                  <a:pt x="14" y="53"/>
                  <a:pt x="21" y="41"/>
                  <a:pt x="31"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3" name=""/>
          <p:cNvSpPr txBox="1"/>
          <p:nvPr/>
        </p:nvSpPr>
        <p:spPr>
          <a:xfrm>
            <a:off x="847800" y="3435480"/>
            <a:ext cx="6818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a:t>
            </a:r>
            <a:endParaRPr b="0" lang="en-US" sz="1650" strike="noStrike" u="none">
              <a:solidFill>
                <a:srgbClr val="000000"/>
              </a:solidFill>
              <a:effectLst/>
              <a:uFillTx/>
              <a:latin typeface="游明朝"/>
            </a:endParaRPr>
          </a:p>
        </p:txBody>
      </p:sp>
      <p:sp>
        <p:nvSpPr>
          <p:cNvPr id="144" name=""/>
          <p:cNvSpPr/>
          <p:nvPr/>
        </p:nvSpPr>
        <p:spPr>
          <a:xfrm>
            <a:off x="952200" y="4333680"/>
            <a:ext cx="76680" cy="76680"/>
          </a:xfrm>
          <a:custGeom>
            <a:avLst/>
            <a:gdLst/>
            <a:ahLst/>
            <a:rect l="0" t="0" r="r" b="b"/>
            <a:pathLst>
              <a:path fill="none" w="213" h="213">
                <a:moveTo>
                  <a:pt x="213" y="107"/>
                </a:moveTo>
                <a:cubicBezTo>
                  <a:pt x="213" y="121"/>
                  <a:pt x="210" y="134"/>
                  <a:pt x="205"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7"/>
                </a:cubicBezTo>
                <a:cubicBezTo>
                  <a:pt x="3" y="134"/>
                  <a:pt x="0" y="121"/>
                  <a:pt x="0" y="107"/>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5" name=""/>
          <p:cNvSpPr txBox="1"/>
          <p:nvPr/>
        </p:nvSpPr>
        <p:spPr>
          <a:xfrm>
            <a:off x="1162080" y="3854520"/>
            <a:ext cx="3888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Edit</a:t>
            </a:r>
            <a:endParaRPr b="0" lang="en-US" sz="1650" strike="noStrike" u="none">
              <a:solidFill>
                <a:srgbClr val="000000"/>
              </a:solidFill>
              <a:effectLst/>
              <a:uFillTx/>
              <a:latin typeface="游明朝"/>
            </a:endParaRPr>
          </a:p>
        </p:txBody>
      </p:sp>
      <p:sp>
        <p:nvSpPr>
          <p:cNvPr id="146" name=""/>
          <p:cNvSpPr/>
          <p:nvPr/>
        </p:nvSpPr>
        <p:spPr>
          <a:xfrm>
            <a:off x="952200" y="4695480"/>
            <a:ext cx="76680" cy="76680"/>
          </a:xfrm>
          <a:custGeom>
            <a:avLst/>
            <a:gdLst/>
            <a:ahLst/>
            <a:rect l="0" t="0" r="r" b="b"/>
            <a:pathLst>
              <a:path fill="none" w="213" h="213">
                <a:moveTo>
                  <a:pt x="213" y="106"/>
                </a:moveTo>
                <a:cubicBezTo>
                  <a:pt x="213" y="120"/>
                  <a:pt x="210" y="134"/>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4"/>
                  <a:pt x="0" y="120"/>
                  <a:pt x="0" y="106"/>
                </a:cubicBezTo>
                <a:cubicBezTo>
                  <a:pt x="0" y="92"/>
                  <a:pt x="3" y="79"/>
                  <a:pt x="8" y="66"/>
                </a:cubicBezTo>
                <a:cubicBezTo>
                  <a:pt x="14" y="53"/>
                  <a:pt x="21" y="41"/>
                  <a:pt x="31" y="31"/>
                </a:cubicBezTo>
                <a:cubicBezTo>
                  <a:pt x="41" y="22"/>
                  <a:pt x="53" y="14"/>
                  <a:pt x="66" y="9"/>
                </a:cubicBezTo>
                <a:cubicBezTo>
                  <a:pt x="79" y="3"/>
                  <a:pt x="92" y="0"/>
                  <a:pt x="106" y="0"/>
                </a:cubicBezTo>
                <a:cubicBezTo>
                  <a:pt x="120" y="0"/>
                  <a:pt x="134" y="3"/>
                  <a:pt x="147" y="9"/>
                </a:cubicBezTo>
                <a:cubicBezTo>
                  <a:pt x="160" y="14"/>
                  <a:pt x="171" y="22"/>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47" name=""/>
          <p:cNvSpPr/>
          <p:nvPr/>
        </p:nvSpPr>
        <p:spPr>
          <a:xfrm>
            <a:off x="1161720" y="4619520"/>
            <a:ext cx="2305440" cy="209880"/>
          </a:xfrm>
          <a:custGeom>
            <a:avLst/>
            <a:gdLst/>
            <a:ahLst/>
            <a:rect l="0" t="0" r="r" b="b"/>
            <a:pathLst>
              <a:path w="6404" h="583">
                <a:moveTo>
                  <a:pt x="0" y="0"/>
                </a:moveTo>
                <a:lnTo>
                  <a:pt x="6404" y="0"/>
                </a:lnTo>
                <a:lnTo>
                  <a:pt x="6404"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8" name=""/>
          <p:cNvSpPr txBox="1"/>
          <p:nvPr/>
        </p:nvSpPr>
        <p:spPr>
          <a:xfrm>
            <a:off x="1162080" y="4216680"/>
            <a:ext cx="1281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Save as .svg</a:t>
            </a:r>
            <a:endParaRPr b="0" lang="en-US" sz="1650" strike="noStrike" u="none">
              <a:solidFill>
                <a:srgbClr val="000000"/>
              </a:solidFill>
              <a:effectLst/>
              <a:uFillTx/>
              <a:latin typeface="游明朝"/>
            </a:endParaRPr>
          </a:p>
        </p:txBody>
      </p:sp>
      <p:sp>
        <p:nvSpPr>
          <p:cNvPr id="149" name=""/>
          <p:cNvSpPr txBox="1"/>
          <p:nvPr/>
        </p:nvSpPr>
        <p:spPr>
          <a:xfrm>
            <a:off x="1162080" y="4610880"/>
            <a:ext cx="208944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![w:200px](drawio.svg)</a:t>
            </a:r>
            <a:endParaRPr b="0" lang="en-US" sz="1650" strike="noStrike" u="none">
              <a:solidFill>
                <a:srgbClr val="000000"/>
              </a:solidFill>
              <a:effectLst/>
              <a:uFillTx/>
              <a:latin typeface="游明朝"/>
            </a:endParaRPr>
          </a:p>
        </p:txBody>
      </p:sp>
      <p:sp>
        <p:nvSpPr>
          <p:cNvPr id="150" name=""/>
          <p:cNvSpPr/>
          <p:nvPr/>
        </p:nvSpPr>
        <p:spPr>
          <a:xfrm>
            <a:off x="6100920" y="1328760"/>
            <a:ext cx="1211400" cy="607680"/>
          </a:xfrm>
          <a:custGeom>
            <a:avLst/>
            <a:gdLst/>
            <a:ahLst/>
            <a:rect l="0" t="0" r="r" b="b"/>
            <a:pathLst>
              <a:path w="3365" h="1688">
                <a:moveTo>
                  <a:pt x="0" y="0"/>
                </a:moveTo>
                <a:lnTo>
                  <a:pt x="3365" y="0"/>
                </a:lnTo>
                <a:lnTo>
                  <a:pt x="3365" y="1688"/>
                </a:lnTo>
                <a:lnTo>
                  <a:pt x="0" y="1688"/>
                </a:lnTo>
                <a:lnTo>
                  <a:pt x="0" y="0"/>
                </a:lnTo>
                <a:close/>
              </a:path>
            </a:pathLst>
          </a:custGeom>
          <a:solidFill>
            <a:srgbClr val="fff2cc"/>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1" name=""/>
          <p:cNvSpPr/>
          <p:nvPr/>
        </p:nvSpPr>
        <p:spPr>
          <a:xfrm>
            <a:off x="6100920" y="1328760"/>
            <a:ext cx="1211400" cy="607680"/>
          </a:xfrm>
          <a:custGeom>
            <a:avLst/>
            <a:gdLst/>
            <a:ahLst/>
            <a:rect l="0" t="0" r="r" b="b"/>
            <a:pathLst>
              <a:path fill="none" w="3365" h="1688">
                <a:moveTo>
                  <a:pt x="0" y="0"/>
                </a:moveTo>
                <a:lnTo>
                  <a:pt x="3365" y="0"/>
                </a:lnTo>
                <a:lnTo>
                  <a:pt x="3365" y="1688"/>
                </a:lnTo>
                <a:lnTo>
                  <a:pt x="0" y="1688"/>
                </a:lnTo>
                <a:lnTo>
                  <a:pt x="0" y="0"/>
                </a:lnTo>
              </a:path>
            </a:pathLst>
          </a:custGeom>
          <a:ln w="10080">
            <a:solidFill>
              <a:srgbClr val="d6b656"/>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2" name=""/>
          <p:cNvSpPr/>
          <p:nvPr/>
        </p:nvSpPr>
        <p:spPr>
          <a:xfrm>
            <a:off x="6221880" y="1328760"/>
            <a:ext cx="969480" cy="607680"/>
          </a:xfrm>
          <a:custGeom>
            <a:avLst/>
            <a:gdLst/>
            <a:ahLst/>
            <a:rect l="0" t="0" r="r" b="b"/>
            <a:pathLst>
              <a:path fill="none" w="2693" h="1688">
                <a:moveTo>
                  <a:pt x="0" y="0"/>
                </a:moveTo>
                <a:lnTo>
                  <a:pt x="0" y="1688"/>
                </a:lnTo>
                <a:moveTo>
                  <a:pt x="2693" y="0"/>
                </a:moveTo>
                <a:lnTo>
                  <a:pt x="2693" y="1688"/>
                </a:lnTo>
              </a:path>
            </a:pathLst>
          </a:custGeom>
          <a:ln w="10080">
            <a:solidFill>
              <a:srgbClr val="d6b656"/>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3" name=""/>
          <p:cNvSpPr/>
          <p:nvPr/>
        </p:nvSpPr>
        <p:spPr>
          <a:xfrm>
            <a:off x="7009200" y="2947680"/>
            <a:ext cx="605880" cy="809640"/>
          </a:xfrm>
          <a:custGeom>
            <a:avLst/>
            <a:gdLst/>
            <a:ahLst/>
            <a:rect l="0" t="0" r="r" b="b"/>
            <a:pathLst>
              <a:path w="1683" h="2249">
                <a:moveTo>
                  <a:pt x="0" y="422"/>
                </a:moveTo>
                <a:cubicBezTo>
                  <a:pt x="0" y="189"/>
                  <a:pt x="377" y="0"/>
                  <a:pt x="841" y="0"/>
                </a:cubicBezTo>
                <a:cubicBezTo>
                  <a:pt x="1064" y="0"/>
                  <a:pt x="1278" y="44"/>
                  <a:pt x="1436" y="123"/>
                </a:cubicBezTo>
                <a:cubicBezTo>
                  <a:pt x="1595" y="203"/>
                  <a:pt x="1683" y="310"/>
                  <a:pt x="1683" y="422"/>
                </a:cubicBezTo>
                <a:lnTo>
                  <a:pt x="1683" y="1827"/>
                </a:lnTo>
                <a:cubicBezTo>
                  <a:pt x="1683" y="2061"/>
                  <a:pt x="1306" y="2249"/>
                  <a:pt x="841" y="2249"/>
                </a:cubicBezTo>
                <a:cubicBezTo>
                  <a:pt x="377" y="2249"/>
                  <a:pt x="0" y="2061"/>
                  <a:pt x="0" y="1827"/>
                </a:cubicBezTo>
                <a:lnTo>
                  <a:pt x="0" y="422"/>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4" name=""/>
          <p:cNvSpPr/>
          <p:nvPr/>
        </p:nvSpPr>
        <p:spPr>
          <a:xfrm>
            <a:off x="7009200" y="2947680"/>
            <a:ext cx="605880" cy="809640"/>
          </a:xfrm>
          <a:custGeom>
            <a:avLst/>
            <a:gdLst/>
            <a:ahLst/>
            <a:rect l="0" t="0" r="r" b="b"/>
            <a:pathLst>
              <a:path fill="none" w="1683" h="2249">
                <a:moveTo>
                  <a:pt x="0" y="422"/>
                </a:moveTo>
                <a:cubicBezTo>
                  <a:pt x="0" y="189"/>
                  <a:pt x="377" y="0"/>
                  <a:pt x="841" y="0"/>
                </a:cubicBezTo>
                <a:cubicBezTo>
                  <a:pt x="1064" y="0"/>
                  <a:pt x="1278" y="44"/>
                  <a:pt x="1436" y="123"/>
                </a:cubicBezTo>
                <a:cubicBezTo>
                  <a:pt x="1595" y="203"/>
                  <a:pt x="1683" y="310"/>
                  <a:pt x="1683" y="422"/>
                </a:cubicBezTo>
                <a:lnTo>
                  <a:pt x="1683" y="1827"/>
                </a:lnTo>
                <a:cubicBezTo>
                  <a:pt x="1683" y="2061"/>
                  <a:pt x="1306" y="2249"/>
                  <a:pt x="841" y="2249"/>
                </a:cubicBezTo>
                <a:cubicBezTo>
                  <a:pt x="377" y="2249"/>
                  <a:pt x="0" y="2061"/>
                  <a:pt x="0" y="1827"/>
                </a:cubicBezTo>
                <a:lnTo>
                  <a:pt x="0" y="422"/>
                </a:ln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5" name=""/>
          <p:cNvSpPr/>
          <p:nvPr/>
        </p:nvSpPr>
        <p:spPr>
          <a:xfrm>
            <a:off x="7009200" y="3099600"/>
            <a:ext cx="605880" cy="151920"/>
          </a:xfrm>
          <a:custGeom>
            <a:avLst/>
            <a:gdLst/>
            <a:ahLst/>
            <a:rect l="0" t="0" r="r" b="b"/>
            <a:pathLst>
              <a:path fill="none" w="1683" h="422">
                <a:moveTo>
                  <a:pt x="1683" y="0"/>
                </a:moveTo>
                <a:cubicBezTo>
                  <a:pt x="1683" y="233"/>
                  <a:pt x="1306" y="422"/>
                  <a:pt x="841" y="422"/>
                </a:cubicBezTo>
                <a:cubicBezTo>
                  <a:pt x="377" y="422"/>
                  <a:pt x="0" y="233"/>
                  <a:pt x="0" y="0"/>
                </a:cubicBez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6" name=""/>
          <p:cNvSpPr/>
          <p:nvPr/>
        </p:nvSpPr>
        <p:spPr>
          <a:xfrm>
            <a:off x="6706440" y="1936080"/>
            <a:ext cx="378000" cy="851760"/>
          </a:xfrm>
          <a:prstGeom prst="line">
            <a:avLst/>
          </a:prstGeom>
          <a:ln w="10080">
            <a:solidFill>
              <a:srgbClr val="000000"/>
            </a:solidFill>
            <a:miter/>
          </a:ln>
        </p:spPr>
        <p:style>
          <a:lnRef idx="0"/>
          <a:fillRef idx="0"/>
          <a:effectRef idx="0"/>
          <a:fontRef idx="minor"/>
        </p:style>
        <p:txBody>
          <a:bodyPr lIns="5040" rIns="5040" tIns="5040" bIns="5040" anchor="t">
            <a:noAutofit/>
          </a:bodyPr>
          <a:p>
            <a:endParaRPr b="0" lang="en-US" sz="2400" strike="noStrike" u="none">
              <a:solidFill>
                <a:srgbClr val="000000"/>
              </a:solidFill>
              <a:effectLst/>
              <a:uFillTx/>
              <a:latin typeface="游明朝"/>
            </a:endParaRPr>
          </a:p>
        </p:txBody>
      </p:sp>
      <p:sp>
        <p:nvSpPr>
          <p:cNvPr id="157" name=""/>
          <p:cNvSpPr/>
          <p:nvPr/>
        </p:nvSpPr>
        <p:spPr>
          <a:xfrm>
            <a:off x="7044480" y="2757240"/>
            <a:ext cx="65160" cy="79200"/>
          </a:xfrm>
          <a:custGeom>
            <a:avLst/>
            <a:gdLst/>
            <a:ahLst/>
            <a:rect l="0" t="0" r="r" b="b"/>
            <a:pathLst>
              <a:path w="181" h="220">
                <a:moveTo>
                  <a:pt x="171" y="220"/>
                </a:moveTo>
                <a:lnTo>
                  <a:pt x="0" y="79"/>
                </a:lnTo>
                <a:lnTo>
                  <a:pt x="111" y="84"/>
                </a:lnTo>
                <a:lnTo>
                  <a:pt x="181" y="0"/>
                </a:lnTo>
                <a:lnTo>
                  <a:pt x="171" y="22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58" name=""/>
          <p:cNvSpPr/>
          <p:nvPr/>
        </p:nvSpPr>
        <p:spPr>
          <a:xfrm>
            <a:off x="7044480" y="2757240"/>
            <a:ext cx="65160" cy="79200"/>
          </a:xfrm>
          <a:custGeom>
            <a:avLst/>
            <a:gdLst/>
            <a:ahLst/>
            <a:rect l="0" t="0" r="r" b="b"/>
            <a:pathLst>
              <a:path fill="none" w="181" h="220">
                <a:moveTo>
                  <a:pt x="171" y="220"/>
                </a:moveTo>
                <a:lnTo>
                  <a:pt x="0" y="79"/>
                </a:lnTo>
                <a:lnTo>
                  <a:pt x="111" y="84"/>
                </a:lnTo>
                <a:lnTo>
                  <a:pt x="181" y="0"/>
                </a:lnTo>
                <a:lnTo>
                  <a:pt x="171" y="220"/>
                </a:lnTo>
              </a:path>
            </a:pathLst>
          </a:custGeom>
          <a:ln w="10080">
            <a:solidFill>
              <a:srgbClr val="000000"/>
            </a:solidFill>
            <a:miter/>
          </a:ln>
        </p:spPr>
        <p:txBody>
          <a:bodyPr lIns="5040" rIns="5040" tIns="5040" bIns="5040" anchor="t">
            <a:noAutofit/>
          </a:bodyPr>
          <a:p>
            <a:endParaRPr b="0" lang="en-US" sz="2400" strike="noStrike" u="none">
              <a:solidFill>
                <a:srgbClr val="000000"/>
              </a:solidFill>
              <a:effectLst/>
              <a:uFillTx/>
              <a:latin typeface="游明朝"/>
            </a:endParaRPr>
          </a:p>
        </p:txBody>
      </p:sp>
      <p:sp>
        <p:nvSpPr>
          <p:cNvPr id="159" name=""/>
          <p:cNvSpPr txBox="1"/>
          <p:nvPr/>
        </p:nvSpPr>
        <p:spPr>
          <a:xfrm>
            <a:off x="6095880" y="987480"/>
            <a:ext cx="11077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drawio.svg</a:t>
            </a:r>
            <a:endParaRPr b="0" lang="en-US" sz="1650" strike="noStrike" u="none">
              <a:solidFill>
                <a:srgbClr val="000000"/>
              </a:solidFill>
              <a:effectLst/>
              <a:uFillTx/>
              <a:latin typeface="游明朝"/>
            </a:endParaRPr>
          </a:p>
        </p:txBody>
      </p:sp>
      <p:sp>
        <p:nvSpPr>
          <p:cNvPr id="160" name=""/>
          <p:cNvSpPr txBox="1"/>
          <p:nvPr/>
        </p:nvSpPr>
        <p:spPr>
          <a:xfrm>
            <a:off x="1714320" y="186840"/>
            <a:ext cx="142524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Drawio</a:t>
            </a:r>
            <a:endParaRPr b="0" lang="en-US" sz="3000" strike="noStrike" u="none">
              <a:solidFill>
                <a:srgbClr val="000000"/>
              </a:solidFill>
              <a:effectLst/>
              <a:uFillTx/>
              <a:latin typeface="游明朝"/>
            </a:endParaRPr>
          </a:p>
        </p:txBody>
      </p:sp>
      <p:sp>
        <p:nvSpPr>
          <p:cNvPr id="16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6</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6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64" name="" descr=""/>
          <p:cNvPicPr/>
          <p:nvPr/>
        </p:nvPicPr>
        <p:blipFill>
          <a:blip r:embed="rId1"/>
          <a:stretch/>
        </p:blipFill>
        <p:spPr>
          <a:xfrm>
            <a:off x="0" y="0"/>
            <a:ext cx="12191760" cy="6857640"/>
          </a:xfrm>
          <a:prstGeom prst="rect">
            <a:avLst/>
          </a:prstGeom>
          <a:noFill/>
          <a:ln w="0">
            <a:noFill/>
          </a:ln>
        </p:spPr>
      </p:pic>
      <p:sp>
        <p:nvSpPr>
          <p:cNvPr id="165" name=""/>
          <p:cNvSpPr/>
          <p:nvPr/>
        </p:nvSpPr>
        <p:spPr>
          <a:xfrm>
            <a:off x="637920" y="117144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1"/>
                  <a:pt x="161" y="199"/>
                  <a:pt x="148" y="204"/>
                </a:cubicBezTo>
                <a:cubicBezTo>
                  <a:pt x="135" y="210"/>
                  <a:pt x="121" y="213"/>
                  <a:pt x="107" y="213"/>
                </a:cubicBezTo>
                <a:cubicBezTo>
                  <a:pt x="93" y="213"/>
                  <a:pt x="80" y="210"/>
                  <a:pt x="67" y="204"/>
                </a:cubicBezTo>
                <a:cubicBezTo>
                  <a:pt x="54" y="199"/>
                  <a:pt x="42" y="191"/>
                  <a:pt x="32" y="182"/>
                </a:cubicBezTo>
                <a:cubicBezTo>
                  <a:pt x="21" y="172"/>
                  <a:pt x="14" y="160"/>
                  <a:pt x="8" y="147"/>
                </a:cubicBezTo>
                <a:cubicBezTo>
                  <a:pt x="3" y="134"/>
                  <a:pt x="0" y="121"/>
                  <a:pt x="0" y="107"/>
                </a:cubicBezTo>
                <a:cubicBezTo>
                  <a:pt x="0" y="93"/>
                  <a:pt x="3" y="79"/>
                  <a:pt x="8" y="66"/>
                </a:cubicBezTo>
                <a:cubicBezTo>
                  <a:pt x="14" y="53"/>
                  <a:pt x="21" y="42"/>
                  <a:pt x="32" y="32"/>
                </a:cubicBezTo>
                <a:cubicBezTo>
                  <a:pt x="42" y="22"/>
                  <a:pt x="54" y="13"/>
                  <a:pt x="67" y="8"/>
                </a:cubicBezTo>
                <a:cubicBezTo>
                  <a:pt x="80" y="3"/>
                  <a:pt x="93" y="0"/>
                  <a:pt x="107" y="0"/>
                </a:cubicBezTo>
                <a:cubicBezTo>
                  <a:pt x="121" y="0"/>
                  <a:pt x="135" y="3"/>
                  <a:pt x="148" y="8"/>
                </a:cubicBezTo>
                <a:cubicBezTo>
                  <a:pt x="161" y="13"/>
                  <a:pt x="172" y="22"/>
                  <a:pt x="182" y="32"/>
                </a:cubicBezTo>
                <a:cubicBezTo>
                  <a:pt x="192" y="42"/>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66" name=""/>
          <p:cNvSpPr/>
          <p:nvPr/>
        </p:nvSpPr>
        <p:spPr>
          <a:xfrm>
            <a:off x="952200" y="1590480"/>
            <a:ext cx="76680" cy="76680"/>
          </a:xfrm>
          <a:custGeom>
            <a:avLst/>
            <a:gdLst/>
            <a:ahLst/>
            <a:rect l="0" t="0" r="r" b="b"/>
            <a:pathLst>
              <a:path fill="none" w="213" h="213">
                <a:moveTo>
                  <a:pt x="213" y="106"/>
                </a:moveTo>
                <a:cubicBezTo>
                  <a:pt x="213" y="121"/>
                  <a:pt x="210" y="134"/>
                  <a:pt x="205"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7"/>
                </a:cubicBezTo>
                <a:cubicBezTo>
                  <a:pt x="3" y="134"/>
                  <a:pt x="0" y="121"/>
                  <a:pt x="0" y="106"/>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67" name=""/>
          <p:cNvSpPr/>
          <p:nvPr/>
        </p:nvSpPr>
        <p:spPr>
          <a:xfrm>
            <a:off x="1161720" y="1714320"/>
            <a:ext cx="2477160" cy="19440"/>
          </a:xfrm>
          <a:custGeom>
            <a:avLst/>
            <a:gdLst/>
            <a:ahLst/>
            <a:rect l="0" t="0" r="r" b="b"/>
            <a:pathLst>
              <a:path w="6881" h="54">
                <a:moveTo>
                  <a:pt x="6225" y="54"/>
                </a:moveTo>
                <a:lnTo>
                  <a:pt x="5157" y="54"/>
                </a:lnTo>
                <a:lnTo>
                  <a:pt x="5157" y="0"/>
                </a:lnTo>
                <a:lnTo>
                  <a:pt x="6225" y="0"/>
                </a:lnTo>
                <a:lnTo>
                  <a:pt x="6225" y="54"/>
                </a:lnTo>
                <a:moveTo>
                  <a:pt x="6571" y="0"/>
                </a:moveTo>
                <a:lnTo>
                  <a:pt x="6881" y="0"/>
                </a:lnTo>
                <a:lnTo>
                  <a:pt x="6881" y="54"/>
                </a:lnTo>
                <a:lnTo>
                  <a:pt x="6571" y="54"/>
                </a:lnTo>
                <a:lnTo>
                  <a:pt x="6571" y="0"/>
                </a:lnTo>
                <a:moveTo>
                  <a:pt x="4875" y="54"/>
                </a:moveTo>
                <a:lnTo>
                  <a:pt x="959" y="54"/>
                </a:lnTo>
                <a:lnTo>
                  <a:pt x="959" y="0"/>
                </a:lnTo>
                <a:lnTo>
                  <a:pt x="4875" y="0"/>
                </a:lnTo>
                <a:lnTo>
                  <a:pt x="4875" y="54"/>
                </a:lnTo>
                <a:moveTo>
                  <a:pt x="792" y="54"/>
                </a:moveTo>
                <a:lnTo>
                  <a:pt x="0" y="54"/>
                </a:lnTo>
                <a:lnTo>
                  <a:pt x="0" y="0"/>
                </a:lnTo>
                <a:lnTo>
                  <a:pt x="792" y="0"/>
                </a:lnTo>
                <a:lnTo>
                  <a:pt x="792" y="54"/>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68" name=""/>
          <p:cNvSpPr txBox="1"/>
          <p:nvPr/>
        </p:nvSpPr>
        <p:spPr>
          <a:xfrm>
            <a:off x="847800" y="1054080"/>
            <a:ext cx="882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a:t>
            </a:r>
            <a:endParaRPr b="0" lang="en-US" sz="1650" strike="noStrike" u="none">
              <a:solidFill>
                <a:srgbClr val="000000"/>
              </a:solidFill>
              <a:effectLst/>
              <a:uFillTx/>
              <a:latin typeface="游明朝"/>
            </a:endParaRPr>
          </a:p>
        </p:txBody>
      </p:sp>
      <p:sp>
        <p:nvSpPr>
          <p:cNvPr id="169" name=""/>
          <p:cNvSpPr/>
          <p:nvPr/>
        </p:nvSpPr>
        <p:spPr>
          <a:xfrm>
            <a:off x="952200" y="1942920"/>
            <a:ext cx="76680" cy="76680"/>
          </a:xfrm>
          <a:custGeom>
            <a:avLst/>
            <a:gdLst/>
            <a:ahLst/>
            <a:rect l="0" t="0" r="r" b="b"/>
            <a:pathLst>
              <a:path fill="none" w="213" h="213">
                <a:moveTo>
                  <a:pt x="213" y="106"/>
                </a:moveTo>
                <a:cubicBezTo>
                  <a:pt x="213" y="120"/>
                  <a:pt x="210" y="133"/>
                  <a:pt x="205" y="146"/>
                </a:cubicBezTo>
                <a:cubicBezTo>
                  <a:pt x="199" y="159"/>
                  <a:pt x="191" y="171"/>
                  <a:pt x="181" y="181"/>
                </a:cubicBezTo>
                <a:cubicBezTo>
                  <a:pt x="171" y="191"/>
                  <a:pt x="160" y="199"/>
                  <a:pt x="147" y="205"/>
                </a:cubicBezTo>
                <a:cubicBezTo>
                  <a:pt x="134" y="210"/>
                  <a:pt x="120" y="213"/>
                  <a:pt x="106" y="213"/>
                </a:cubicBezTo>
                <a:cubicBezTo>
                  <a:pt x="92" y="213"/>
                  <a:pt x="79" y="210"/>
                  <a:pt x="66" y="205"/>
                </a:cubicBezTo>
                <a:cubicBezTo>
                  <a:pt x="53" y="199"/>
                  <a:pt x="41" y="191"/>
                  <a:pt x="31" y="181"/>
                </a:cubicBezTo>
                <a:cubicBezTo>
                  <a:pt x="21" y="171"/>
                  <a:pt x="14" y="159"/>
                  <a:pt x="8" y="146"/>
                </a:cubicBezTo>
                <a:cubicBezTo>
                  <a:pt x="3" y="133"/>
                  <a:pt x="0" y="120"/>
                  <a:pt x="0" y="106"/>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70" name=""/>
          <p:cNvSpPr/>
          <p:nvPr/>
        </p:nvSpPr>
        <p:spPr>
          <a:xfrm>
            <a:off x="1161720" y="2066760"/>
            <a:ext cx="3436200" cy="19440"/>
          </a:xfrm>
          <a:custGeom>
            <a:avLst/>
            <a:gdLst/>
            <a:ahLst/>
            <a:rect l="0" t="0" r="r" b="b"/>
            <a:pathLst>
              <a:path w="9545" h="54">
                <a:moveTo>
                  <a:pt x="791" y="54"/>
                </a:moveTo>
                <a:lnTo>
                  <a:pt x="0" y="54"/>
                </a:lnTo>
                <a:lnTo>
                  <a:pt x="0" y="0"/>
                </a:lnTo>
                <a:lnTo>
                  <a:pt x="791" y="0"/>
                </a:lnTo>
                <a:lnTo>
                  <a:pt x="791" y="54"/>
                </a:lnTo>
                <a:moveTo>
                  <a:pt x="958" y="0"/>
                </a:moveTo>
                <a:lnTo>
                  <a:pt x="9545" y="0"/>
                </a:lnTo>
                <a:lnTo>
                  <a:pt x="9545" y="54"/>
                </a:lnTo>
                <a:lnTo>
                  <a:pt x="958" y="54"/>
                </a:lnTo>
                <a:lnTo>
                  <a:pt x="958"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1" name=""/>
          <p:cNvSpPr txBox="1"/>
          <p:nvPr/>
        </p:nvSpPr>
        <p:spPr>
          <a:xfrm>
            <a:off x="1162080" y="1473480"/>
            <a:ext cx="24541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https://mermaid.js.org/</a:t>
            </a:r>
            <a:endParaRPr b="0" lang="en-US" sz="1650" strike="noStrike" u="none">
              <a:solidFill>
                <a:srgbClr val="000000"/>
              </a:solidFill>
              <a:effectLst/>
              <a:uFillTx/>
              <a:latin typeface="游明朝"/>
            </a:endParaRPr>
          </a:p>
        </p:txBody>
      </p:sp>
      <p:sp>
        <p:nvSpPr>
          <p:cNvPr id="172" name=""/>
          <p:cNvSpPr/>
          <p:nvPr/>
        </p:nvSpPr>
        <p:spPr>
          <a:xfrm>
            <a:off x="637920" y="2361960"/>
            <a:ext cx="76680" cy="76680"/>
          </a:xfrm>
          <a:custGeom>
            <a:avLst/>
            <a:gdLst/>
            <a:ahLst/>
            <a:rect l="0" t="0" r="r" b="b"/>
            <a:pathLst>
              <a:path w="213" h="213">
                <a:moveTo>
                  <a:pt x="213" y="107"/>
                </a:moveTo>
                <a:cubicBezTo>
                  <a:pt x="213" y="121"/>
                  <a:pt x="210" y="135"/>
                  <a:pt x="205" y="148"/>
                </a:cubicBezTo>
                <a:cubicBezTo>
                  <a:pt x="199" y="160"/>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0"/>
                  <a:pt x="8" y="147"/>
                </a:cubicBezTo>
                <a:cubicBezTo>
                  <a:pt x="3" y="135"/>
                  <a:pt x="0" y="121"/>
                  <a:pt x="0" y="107"/>
                </a:cubicBezTo>
                <a:cubicBezTo>
                  <a:pt x="0" y="93"/>
                  <a:pt x="3" y="78"/>
                  <a:pt x="8" y="65"/>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5"/>
                </a:cubicBezTo>
                <a:cubicBezTo>
                  <a:pt x="210" y="78"/>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3" name=""/>
          <p:cNvSpPr txBox="1"/>
          <p:nvPr/>
        </p:nvSpPr>
        <p:spPr>
          <a:xfrm>
            <a:off x="1162080" y="1825920"/>
            <a:ext cx="34178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https://www.mermaidchart.com/</a:t>
            </a:r>
            <a:endParaRPr b="0" lang="en-US" sz="1650" strike="noStrike" u="none">
              <a:solidFill>
                <a:srgbClr val="000000"/>
              </a:solidFill>
              <a:effectLst/>
              <a:uFillTx/>
              <a:latin typeface="游明朝"/>
            </a:endParaRPr>
          </a:p>
        </p:txBody>
      </p:sp>
      <p:sp>
        <p:nvSpPr>
          <p:cNvPr id="174" name=""/>
          <p:cNvSpPr/>
          <p:nvPr/>
        </p:nvSpPr>
        <p:spPr>
          <a:xfrm>
            <a:off x="952200" y="2781000"/>
            <a:ext cx="76680" cy="76680"/>
          </a:xfrm>
          <a:custGeom>
            <a:avLst/>
            <a:gdLst/>
            <a:ahLst/>
            <a:rect l="0" t="0" r="r" b="b"/>
            <a:pathLst>
              <a:path fill="none" w="213" h="213">
                <a:moveTo>
                  <a:pt x="213" y="106"/>
                </a:moveTo>
                <a:cubicBezTo>
                  <a:pt x="213" y="120"/>
                  <a:pt x="210" y="134"/>
                  <a:pt x="205" y="147"/>
                </a:cubicBezTo>
                <a:cubicBezTo>
                  <a:pt x="199" y="160"/>
                  <a:pt x="191" y="171"/>
                  <a:pt x="181" y="181"/>
                </a:cubicBezTo>
                <a:cubicBezTo>
                  <a:pt x="171" y="192"/>
                  <a:pt x="160" y="200"/>
                  <a:pt x="147" y="205"/>
                </a:cubicBezTo>
                <a:cubicBezTo>
                  <a:pt x="134" y="210"/>
                  <a:pt x="120" y="213"/>
                  <a:pt x="106" y="213"/>
                </a:cubicBezTo>
                <a:cubicBezTo>
                  <a:pt x="92" y="213"/>
                  <a:pt x="79" y="210"/>
                  <a:pt x="66" y="205"/>
                </a:cubicBezTo>
                <a:cubicBezTo>
                  <a:pt x="53" y="200"/>
                  <a:pt x="41" y="192"/>
                  <a:pt x="31" y="181"/>
                </a:cubicBezTo>
                <a:cubicBezTo>
                  <a:pt x="21" y="171"/>
                  <a:pt x="14" y="160"/>
                  <a:pt x="8" y="147"/>
                </a:cubicBezTo>
                <a:cubicBezTo>
                  <a:pt x="3" y="134"/>
                  <a:pt x="0" y="120"/>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75" name=""/>
          <p:cNvSpPr/>
          <p:nvPr/>
        </p:nvSpPr>
        <p:spPr>
          <a:xfrm>
            <a:off x="1161720" y="2904840"/>
            <a:ext cx="1517400" cy="19440"/>
          </a:xfrm>
          <a:custGeom>
            <a:avLst/>
            <a:gdLst/>
            <a:ahLst/>
            <a:rect l="0" t="0" r="r" b="b"/>
            <a:pathLst>
              <a:path w="4215" h="54">
                <a:moveTo>
                  <a:pt x="0" y="0"/>
                </a:moveTo>
                <a:lnTo>
                  <a:pt x="4215" y="0"/>
                </a:lnTo>
                <a:lnTo>
                  <a:pt x="4215"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6" name=""/>
          <p:cNvSpPr txBox="1"/>
          <p:nvPr/>
        </p:nvSpPr>
        <p:spPr>
          <a:xfrm>
            <a:off x="847800" y="2244960"/>
            <a:ext cx="19033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extensions</a:t>
            </a:r>
            <a:endParaRPr b="0" lang="en-US" sz="1650" strike="noStrike" u="none">
              <a:solidFill>
                <a:srgbClr val="000000"/>
              </a:solidFill>
              <a:effectLst/>
              <a:uFillTx/>
              <a:latin typeface="游明朝"/>
            </a:endParaRPr>
          </a:p>
        </p:txBody>
      </p:sp>
      <p:sp>
        <p:nvSpPr>
          <p:cNvPr id="177" name=""/>
          <p:cNvSpPr/>
          <p:nvPr/>
        </p:nvSpPr>
        <p:spPr>
          <a:xfrm>
            <a:off x="1266480" y="320004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78" name=""/>
          <p:cNvSpPr txBox="1"/>
          <p:nvPr/>
        </p:nvSpPr>
        <p:spPr>
          <a:xfrm>
            <a:off x="1162080" y="2664000"/>
            <a:ext cx="15091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Mermaid Chart</a:t>
            </a:r>
            <a:endParaRPr b="0" lang="en-US" sz="1650" strike="noStrike" u="none">
              <a:solidFill>
                <a:srgbClr val="000000"/>
              </a:solidFill>
              <a:effectLst/>
              <a:uFillTx/>
              <a:latin typeface="游明朝"/>
            </a:endParaRPr>
          </a:p>
        </p:txBody>
      </p:sp>
      <p:sp>
        <p:nvSpPr>
          <p:cNvPr id="179" name=""/>
          <p:cNvSpPr/>
          <p:nvPr/>
        </p:nvSpPr>
        <p:spPr>
          <a:xfrm>
            <a:off x="952200" y="3619440"/>
            <a:ext cx="76680" cy="76320"/>
          </a:xfrm>
          <a:custGeom>
            <a:avLst/>
            <a:gdLst/>
            <a:ahLst/>
            <a:rect l="0" t="0" r="r" b="b"/>
            <a:pathLst>
              <a:path fill="none" w="213" h="212">
                <a:moveTo>
                  <a:pt x="213" y="105"/>
                </a:moveTo>
                <a:cubicBezTo>
                  <a:pt x="213" y="120"/>
                  <a:pt x="210" y="133"/>
                  <a:pt x="205" y="146"/>
                </a:cubicBezTo>
                <a:cubicBezTo>
                  <a:pt x="199" y="159"/>
                  <a:pt x="191" y="170"/>
                  <a:pt x="181" y="181"/>
                </a:cubicBezTo>
                <a:cubicBezTo>
                  <a:pt x="171" y="191"/>
                  <a:pt x="160" y="199"/>
                  <a:pt x="147" y="204"/>
                </a:cubicBezTo>
                <a:cubicBezTo>
                  <a:pt x="134" y="210"/>
                  <a:pt x="120" y="212"/>
                  <a:pt x="106" y="212"/>
                </a:cubicBezTo>
                <a:cubicBezTo>
                  <a:pt x="92" y="212"/>
                  <a:pt x="79" y="210"/>
                  <a:pt x="66" y="204"/>
                </a:cubicBezTo>
                <a:cubicBezTo>
                  <a:pt x="53" y="199"/>
                  <a:pt x="41" y="191"/>
                  <a:pt x="31" y="181"/>
                </a:cubicBezTo>
                <a:cubicBezTo>
                  <a:pt x="21" y="170"/>
                  <a:pt x="14" y="159"/>
                  <a:pt x="8" y="146"/>
                </a:cubicBezTo>
                <a:cubicBezTo>
                  <a:pt x="3" y="133"/>
                  <a:pt x="0" y="120"/>
                  <a:pt x="0" y="105"/>
                </a:cubicBezTo>
                <a:cubicBezTo>
                  <a:pt x="0" y="91"/>
                  <a:pt x="3" y="78"/>
                  <a:pt x="8" y="65"/>
                </a:cubicBezTo>
                <a:cubicBezTo>
                  <a:pt x="14" y="52"/>
                  <a:pt x="21" y="41"/>
                  <a:pt x="31"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5" y="65"/>
                </a:cubicBezTo>
                <a:cubicBezTo>
                  <a:pt x="210" y="78"/>
                  <a:pt x="213" y="91"/>
                  <a:pt x="213" y="105"/>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80" name=""/>
          <p:cNvSpPr/>
          <p:nvPr/>
        </p:nvSpPr>
        <p:spPr>
          <a:xfrm>
            <a:off x="1161720" y="3743280"/>
            <a:ext cx="1557000" cy="19440"/>
          </a:xfrm>
          <a:custGeom>
            <a:avLst/>
            <a:gdLst/>
            <a:ahLst/>
            <a:rect l="0" t="0" r="r" b="b"/>
            <a:pathLst>
              <a:path w="4325" h="54">
                <a:moveTo>
                  <a:pt x="0" y="0"/>
                </a:moveTo>
                <a:lnTo>
                  <a:pt x="4325" y="0"/>
                </a:lnTo>
                <a:lnTo>
                  <a:pt x="4325"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1" name=""/>
          <p:cNvSpPr txBox="1"/>
          <p:nvPr/>
        </p:nvSpPr>
        <p:spPr>
          <a:xfrm>
            <a:off x="1476360" y="3083040"/>
            <a:ext cx="39913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connecting to cloud marmaidchart.com</a:t>
            </a:r>
            <a:endParaRPr b="0" lang="en-US" sz="1650" strike="noStrike" u="none">
              <a:solidFill>
                <a:srgbClr val="000000"/>
              </a:solidFill>
              <a:effectLst/>
              <a:uFillTx/>
              <a:latin typeface="游明朝"/>
            </a:endParaRPr>
          </a:p>
        </p:txBody>
      </p:sp>
      <p:sp>
        <p:nvSpPr>
          <p:cNvPr id="182" name=""/>
          <p:cNvSpPr/>
          <p:nvPr/>
        </p:nvSpPr>
        <p:spPr>
          <a:xfrm>
            <a:off x="1266480" y="403848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3" name=""/>
          <p:cNvSpPr txBox="1"/>
          <p:nvPr/>
        </p:nvSpPr>
        <p:spPr>
          <a:xfrm>
            <a:off x="1162080" y="3502080"/>
            <a:ext cx="155160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Mermaid Editor</a:t>
            </a:r>
            <a:endParaRPr b="0" lang="en-US" sz="1650" strike="noStrike" u="none">
              <a:solidFill>
                <a:srgbClr val="000000"/>
              </a:solidFill>
              <a:effectLst/>
              <a:uFillTx/>
              <a:latin typeface="游明朝"/>
            </a:endParaRPr>
          </a:p>
        </p:txBody>
      </p:sp>
      <p:sp>
        <p:nvSpPr>
          <p:cNvPr id="184" name=""/>
          <p:cNvSpPr/>
          <p:nvPr/>
        </p:nvSpPr>
        <p:spPr>
          <a:xfrm>
            <a:off x="1266480" y="439092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5" name=""/>
          <p:cNvSpPr txBox="1"/>
          <p:nvPr/>
        </p:nvSpPr>
        <p:spPr>
          <a:xfrm>
            <a:off x="1476360" y="3921120"/>
            <a:ext cx="1999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100% local solution</a:t>
            </a:r>
            <a:endParaRPr b="0" lang="en-US" sz="1650" strike="noStrike" u="none">
              <a:solidFill>
                <a:srgbClr val="000000"/>
              </a:solidFill>
              <a:effectLst/>
              <a:uFillTx/>
              <a:latin typeface="游明朝"/>
            </a:endParaRPr>
          </a:p>
        </p:txBody>
      </p:sp>
      <p:sp>
        <p:nvSpPr>
          <p:cNvPr id="186" name=""/>
          <p:cNvSpPr/>
          <p:nvPr/>
        </p:nvSpPr>
        <p:spPr>
          <a:xfrm>
            <a:off x="1266480" y="476244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7" name=""/>
          <p:cNvSpPr txBox="1"/>
          <p:nvPr/>
        </p:nvSpPr>
        <p:spPr>
          <a:xfrm>
            <a:off x="1476360" y="4273560"/>
            <a:ext cx="33537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work on .mmd ﬁle, export to svg</a:t>
            </a:r>
            <a:endParaRPr b="0" lang="en-US" sz="1650" strike="noStrike" u="none">
              <a:solidFill>
                <a:srgbClr val="000000"/>
              </a:solidFill>
              <a:effectLst/>
              <a:uFillTx/>
              <a:latin typeface="游明朝"/>
            </a:endParaRPr>
          </a:p>
        </p:txBody>
      </p:sp>
      <p:sp>
        <p:nvSpPr>
          <p:cNvPr id="188" name=""/>
          <p:cNvSpPr/>
          <p:nvPr/>
        </p:nvSpPr>
        <p:spPr>
          <a:xfrm>
            <a:off x="4705200" y="4686120"/>
            <a:ext cx="1047960" cy="209880"/>
          </a:xfrm>
          <a:custGeom>
            <a:avLst/>
            <a:gdLst/>
            <a:ahLst/>
            <a:rect l="0" t="0" r="r" b="b"/>
            <a:pathLst>
              <a:path w="2911" h="583">
                <a:moveTo>
                  <a:pt x="0" y="0"/>
                </a:moveTo>
                <a:lnTo>
                  <a:pt x="2911" y="0"/>
                </a:lnTo>
                <a:lnTo>
                  <a:pt x="2911"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89" name=""/>
          <p:cNvSpPr txBox="1"/>
          <p:nvPr/>
        </p:nvSpPr>
        <p:spPr>
          <a:xfrm>
            <a:off x="1476360" y="4645080"/>
            <a:ext cx="32475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 Edit, Save as .svg, and </a:t>
            </a:r>
            <a:endParaRPr b="0" lang="en-US" sz="1650" strike="noStrike" u="none">
              <a:solidFill>
                <a:srgbClr val="000000"/>
              </a:solidFill>
              <a:effectLst/>
              <a:uFillTx/>
              <a:latin typeface="游明朝"/>
            </a:endParaRPr>
          </a:p>
        </p:txBody>
      </p:sp>
      <p:sp>
        <p:nvSpPr>
          <p:cNvPr id="190" name=""/>
          <p:cNvSpPr/>
          <p:nvPr/>
        </p:nvSpPr>
        <p:spPr>
          <a:xfrm>
            <a:off x="1476360" y="5047920"/>
            <a:ext cx="1362240" cy="209880"/>
          </a:xfrm>
          <a:custGeom>
            <a:avLst/>
            <a:gdLst/>
            <a:ahLst/>
            <a:rect l="0" t="0" r="r" b="b"/>
            <a:pathLst>
              <a:path w="3784" h="583">
                <a:moveTo>
                  <a:pt x="0" y="0"/>
                </a:moveTo>
                <a:lnTo>
                  <a:pt x="3784" y="0"/>
                </a:lnTo>
                <a:lnTo>
                  <a:pt x="3784" y="583"/>
                </a:lnTo>
                <a:lnTo>
                  <a:pt x="0" y="583"/>
                </a:lnTo>
                <a:lnTo>
                  <a:pt x="0" y="0"/>
                </a:lnTo>
                <a:close/>
              </a:path>
            </a:pathLst>
          </a:custGeom>
          <a:solidFill>
            <a:srgbClr val="999999"/>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1" name=""/>
          <p:cNvSpPr txBox="1"/>
          <p:nvPr/>
        </p:nvSpPr>
        <p:spPr>
          <a:xfrm>
            <a:off x="4709520" y="4677480"/>
            <a:ext cx="95256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![w:400px]</a:t>
            </a:r>
            <a:endParaRPr b="0" lang="en-US" sz="1650" strike="noStrike" u="none">
              <a:solidFill>
                <a:srgbClr val="000000"/>
              </a:solidFill>
              <a:effectLst/>
              <a:uFillTx/>
              <a:latin typeface="游明朝"/>
            </a:endParaRPr>
          </a:p>
        </p:txBody>
      </p:sp>
      <p:sp>
        <p:nvSpPr>
          <p:cNvPr id="192" name=""/>
          <p:cNvSpPr/>
          <p:nvPr/>
        </p:nvSpPr>
        <p:spPr>
          <a:xfrm>
            <a:off x="952200" y="5543280"/>
            <a:ext cx="76680" cy="76680"/>
          </a:xfrm>
          <a:custGeom>
            <a:avLst/>
            <a:gdLst/>
            <a:ahLst/>
            <a:rect l="0" t="0" r="r" b="b"/>
            <a:pathLst>
              <a:path fill="none" w="213" h="213">
                <a:moveTo>
                  <a:pt x="213" y="106"/>
                </a:moveTo>
                <a:cubicBezTo>
                  <a:pt x="213" y="121"/>
                  <a:pt x="210" y="135"/>
                  <a:pt x="205" y="148"/>
                </a:cubicBezTo>
                <a:cubicBezTo>
                  <a:pt x="199" y="161"/>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1"/>
                  <a:pt x="8" y="148"/>
                </a:cubicBezTo>
                <a:cubicBezTo>
                  <a:pt x="3" y="135"/>
                  <a:pt x="0" y="121"/>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93" name=""/>
          <p:cNvSpPr txBox="1"/>
          <p:nvPr/>
        </p:nvSpPr>
        <p:spPr>
          <a:xfrm>
            <a:off x="1476360" y="5039640"/>
            <a:ext cx="125388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(network.svg)</a:t>
            </a:r>
            <a:endParaRPr b="0" lang="en-US" sz="1650" strike="noStrike" u="none">
              <a:solidFill>
                <a:srgbClr val="000000"/>
              </a:solidFill>
              <a:effectLst/>
              <a:uFillTx/>
              <a:latin typeface="游明朝"/>
            </a:endParaRPr>
          </a:p>
        </p:txBody>
      </p:sp>
      <p:sp>
        <p:nvSpPr>
          <p:cNvPr id="194" name=""/>
          <p:cNvSpPr/>
          <p:nvPr/>
        </p:nvSpPr>
        <p:spPr>
          <a:xfrm>
            <a:off x="1266480" y="596232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5" name=""/>
          <p:cNvSpPr txBox="1"/>
          <p:nvPr/>
        </p:nvSpPr>
        <p:spPr>
          <a:xfrm>
            <a:off x="1162080" y="5426280"/>
            <a:ext cx="3809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"Markdown preveiw Mermaid Suport"</a:t>
            </a:r>
            <a:endParaRPr b="0" lang="en-US" sz="1650" strike="noStrike" u="none">
              <a:solidFill>
                <a:srgbClr val="000000"/>
              </a:solidFill>
              <a:effectLst/>
              <a:uFillTx/>
              <a:latin typeface="游明朝"/>
            </a:endParaRPr>
          </a:p>
        </p:txBody>
      </p:sp>
      <p:sp>
        <p:nvSpPr>
          <p:cNvPr id="196" name=""/>
          <p:cNvSpPr/>
          <p:nvPr/>
        </p:nvSpPr>
        <p:spPr>
          <a:xfrm>
            <a:off x="1266480" y="632448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97" name=""/>
          <p:cNvSpPr txBox="1"/>
          <p:nvPr/>
        </p:nvSpPr>
        <p:spPr>
          <a:xfrm>
            <a:off x="1476360" y="5845320"/>
            <a:ext cx="621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oﬄine</a:t>
            </a:r>
            <a:endParaRPr b="0" lang="en-US" sz="1650" strike="noStrike" u="none">
              <a:solidFill>
                <a:srgbClr val="000000"/>
              </a:solidFill>
              <a:effectLst/>
              <a:uFillTx/>
              <a:latin typeface="游明朝"/>
            </a:endParaRPr>
          </a:p>
        </p:txBody>
      </p:sp>
      <p:sp>
        <p:nvSpPr>
          <p:cNvPr id="198" name=""/>
          <p:cNvSpPr/>
          <p:nvPr/>
        </p:nvSpPr>
        <p:spPr>
          <a:xfrm>
            <a:off x="952200" y="6743520"/>
            <a:ext cx="76680" cy="76680"/>
          </a:xfrm>
          <a:custGeom>
            <a:avLst/>
            <a:gdLst/>
            <a:ahLst/>
            <a:rect l="0" t="0" r="r" b="b"/>
            <a:pathLst>
              <a:path fill="none" w="213" h="213">
                <a:moveTo>
                  <a:pt x="213" y="106"/>
                </a:moveTo>
                <a:cubicBezTo>
                  <a:pt x="213" y="120"/>
                  <a:pt x="210" y="133"/>
                  <a:pt x="205" y="146"/>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6"/>
                </a:cubicBezTo>
                <a:cubicBezTo>
                  <a:pt x="3" y="133"/>
                  <a:pt x="0" y="120"/>
                  <a:pt x="0" y="106"/>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99" name=""/>
          <p:cNvSpPr txBox="1"/>
          <p:nvPr/>
        </p:nvSpPr>
        <p:spPr>
          <a:xfrm>
            <a:off x="1476360" y="6207120"/>
            <a:ext cx="4426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work on code block in .md ﬁle, cannot save</a:t>
            </a:r>
            <a:endParaRPr b="0" lang="en-US" sz="1650" strike="noStrike" u="none">
              <a:solidFill>
                <a:srgbClr val="000000"/>
              </a:solidFill>
              <a:effectLst/>
              <a:uFillTx/>
              <a:latin typeface="游明朝"/>
            </a:endParaRPr>
          </a:p>
        </p:txBody>
      </p:sp>
      <p:sp>
        <p:nvSpPr>
          <p:cNvPr id="200" name=""/>
          <p:cNvSpPr txBox="1"/>
          <p:nvPr/>
        </p:nvSpPr>
        <p:spPr>
          <a:xfrm>
            <a:off x="1162080" y="6626520"/>
            <a:ext cx="40546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 Markdown Syntax Highlighting</a:t>
            </a:r>
            <a:endParaRPr b="0" lang="en-US" sz="1650" strike="noStrike" u="none">
              <a:solidFill>
                <a:srgbClr val="000000"/>
              </a:solidFill>
              <a:effectLst/>
              <a:uFillTx/>
              <a:latin typeface="游明朝"/>
            </a:endParaRPr>
          </a:p>
        </p:txBody>
      </p:sp>
      <p:sp>
        <p:nvSpPr>
          <p:cNvPr id="201" name=""/>
          <p:cNvSpPr/>
          <p:nvPr/>
        </p:nvSpPr>
        <p:spPr>
          <a:xfrm>
            <a:off x="5943240" y="1323720"/>
            <a:ext cx="5715360" cy="1781640"/>
          </a:xfrm>
          <a:custGeom>
            <a:avLst/>
            <a:gdLst/>
            <a:ahLst/>
            <a:rect l="0" t="0" r="r" b="b"/>
            <a:pathLst>
              <a:path w="15876" h="4949">
                <a:moveTo>
                  <a:pt x="0" y="0"/>
                </a:moveTo>
                <a:lnTo>
                  <a:pt x="15876" y="0"/>
                </a:lnTo>
                <a:lnTo>
                  <a:pt x="15876" y="4949"/>
                </a:lnTo>
                <a:lnTo>
                  <a:pt x="0" y="4949"/>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02" name=""/>
          <p:cNvSpPr/>
          <p:nvPr/>
        </p:nvSpPr>
        <p:spPr>
          <a:xfrm>
            <a:off x="6794640" y="1388880"/>
            <a:ext cx="4799160" cy="1651320"/>
          </a:xfrm>
          <a:custGeom>
            <a:avLst/>
            <a:gdLst/>
            <a:ahLst/>
            <a:rect l="0" t="0" r="r" b="b"/>
            <a:pathLst>
              <a:path fill="none" w="13331" h="4587">
                <a:moveTo>
                  <a:pt x="0" y="0"/>
                </a:moveTo>
                <a:lnTo>
                  <a:pt x="13331" y="0"/>
                </a:lnTo>
                <a:lnTo>
                  <a:pt x="13331" y="4587"/>
                </a:lnTo>
                <a:lnTo>
                  <a:pt x="0" y="4587"/>
                </a:lnTo>
                <a:lnTo>
                  <a:pt x="0" y="0"/>
                </a:lnTo>
              </a:path>
            </a:pathLst>
          </a:custGeom>
          <a:ln w="7920">
            <a:solidFill>
              <a:srgbClr val="334455"/>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03" name=""/>
          <p:cNvSpPr txBox="1"/>
          <p:nvPr/>
        </p:nvSpPr>
        <p:spPr>
          <a:xfrm>
            <a:off x="5943600" y="987480"/>
            <a:ext cx="1330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mermaid.svg</a:t>
            </a:r>
            <a:endParaRPr b="0" lang="en-US" sz="1650" strike="noStrike" u="none">
              <a:solidFill>
                <a:srgbClr val="000000"/>
              </a:solidFill>
              <a:effectLst/>
              <a:uFillTx/>
              <a:latin typeface="游明朝"/>
            </a:endParaRPr>
          </a:p>
        </p:txBody>
      </p:sp>
      <p:sp>
        <p:nvSpPr>
          <p:cNvPr id="204" name=""/>
          <p:cNvSpPr/>
          <p:nvPr/>
        </p:nvSpPr>
        <p:spPr>
          <a:xfrm>
            <a:off x="6997680" y="1551600"/>
            <a:ext cx="3445200" cy="1325880"/>
          </a:xfrm>
          <a:custGeom>
            <a:avLst/>
            <a:gdLst/>
            <a:ahLst/>
            <a:rect l="0" t="0" r="r" b="b"/>
            <a:pathLst>
              <a:path fill="none" w="9570" h="3683">
                <a:moveTo>
                  <a:pt x="0" y="0"/>
                </a:moveTo>
                <a:lnTo>
                  <a:pt x="9570" y="0"/>
                </a:lnTo>
                <a:lnTo>
                  <a:pt x="9570" y="3683"/>
                </a:lnTo>
                <a:lnTo>
                  <a:pt x="0" y="3683"/>
                </a:lnTo>
                <a:lnTo>
                  <a:pt x="0" y="0"/>
                </a:lnTo>
              </a:path>
            </a:pathLst>
          </a:custGeom>
          <a:ln w="7920">
            <a:solidFill>
              <a:srgbClr val="00aa00"/>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05" name=""/>
          <p:cNvSpPr txBox="1"/>
          <p:nvPr/>
        </p:nvSpPr>
        <p:spPr>
          <a:xfrm>
            <a:off x="9074880" y="1388880"/>
            <a:ext cx="252720" cy="152640"/>
          </a:xfrm>
          <a:prstGeom prst="rect">
            <a:avLst/>
          </a:prstGeom>
          <a:noFill/>
          <a:ln w="0">
            <a:noFill/>
          </a:ln>
        </p:spPr>
        <p:txBody>
          <a:bodyPr wrap="none" lIns="0" rIns="0" tIns="0" bIns="0" anchor="t">
            <a:spAutoFit/>
          </a:bodyPr>
          <a:p>
            <a:r>
              <a:rPr b="0" lang="en-US" sz="1030" strike="noStrike" u="none">
                <a:solidFill>
                  <a:srgbClr val="334455"/>
                </a:solidFill>
                <a:effectLst/>
                <a:uFillTx/>
                <a:latin typeface="TrebuchetMS"/>
                <a:ea typeface="TrebuchetMS"/>
              </a:rPr>
              <a:t>AWS</a:t>
            </a:r>
            <a:endParaRPr b="0" lang="en-US" sz="1030" strike="noStrike" u="none">
              <a:solidFill>
                <a:srgbClr val="000000"/>
              </a:solidFill>
              <a:effectLst/>
              <a:uFillTx/>
              <a:latin typeface="游明朝"/>
            </a:endParaRPr>
          </a:p>
        </p:txBody>
      </p:sp>
      <p:sp>
        <p:nvSpPr>
          <p:cNvPr id="206" name=""/>
          <p:cNvSpPr/>
          <p:nvPr/>
        </p:nvSpPr>
        <p:spPr>
          <a:xfrm>
            <a:off x="7200720" y="1714320"/>
            <a:ext cx="1051560" cy="1000440"/>
          </a:xfrm>
          <a:custGeom>
            <a:avLst/>
            <a:gdLst/>
            <a:ahLst/>
            <a:rect l="0" t="0" r="r" b="b"/>
            <a:pathLst>
              <a:path w="2921" h="2779">
                <a:moveTo>
                  <a:pt x="0" y="0"/>
                </a:moveTo>
                <a:lnTo>
                  <a:pt x="2921" y="0"/>
                </a:lnTo>
                <a:lnTo>
                  <a:pt x="2921" y="2779"/>
                </a:lnTo>
                <a:lnTo>
                  <a:pt x="0" y="2779"/>
                </a:lnTo>
                <a:lnTo>
                  <a:pt x="0" y="0"/>
                </a:lnTo>
                <a:close/>
              </a:path>
            </a:pathLst>
          </a:custGeom>
          <a:solidFill>
            <a:srgbClr val="eeffe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07" name=""/>
          <p:cNvSpPr txBox="1"/>
          <p:nvPr/>
        </p:nvSpPr>
        <p:spPr>
          <a:xfrm>
            <a:off x="8503560" y="1551600"/>
            <a:ext cx="437760" cy="152640"/>
          </a:xfrm>
          <a:prstGeom prst="rect">
            <a:avLst/>
          </a:prstGeom>
          <a:noFill/>
          <a:ln w="0">
            <a:noFill/>
          </a:ln>
        </p:spPr>
        <p:txBody>
          <a:bodyPr wrap="none" lIns="0" rIns="0" tIns="0" bIns="0" anchor="t">
            <a:spAutoFit/>
          </a:bodyPr>
          <a:p>
            <a:r>
              <a:rPr b="0" lang="en-US" sz="1030" strike="noStrike" u="none">
                <a:solidFill>
                  <a:srgbClr val="00aa00"/>
                </a:solidFill>
                <a:effectLst/>
                <a:uFillTx/>
                <a:latin typeface="TrebuchetMS"/>
                <a:ea typeface="TrebuchetMS"/>
              </a:rPr>
              <a:t>vpc-sc1</a:t>
            </a:r>
            <a:endParaRPr b="0" lang="en-US" sz="1030" strike="noStrike" u="none">
              <a:solidFill>
                <a:srgbClr val="000000"/>
              </a:solidFill>
              <a:effectLst/>
              <a:uFillTx/>
              <a:latin typeface="游明朝"/>
            </a:endParaRPr>
          </a:p>
        </p:txBody>
      </p:sp>
      <p:sp>
        <p:nvSpPr>
          <p:cNvPr id="208" name=""/>
          <p:cNvSpPr/>
          <p:nvPr/>
        </p:nvSpPr>
        <p:spPr>
          <a:xfrm>
            <a:off x="8658000" y="1714320"/>
            <a:ext cx="836280" cy="1000440"/>
          </a:xfrm>
          <a:custGeom>
            <a:avLst/>
            <a:gdLst/>
            <a:ahLst/>
            <a:rect l="0" t="0" r="r" b="b"/>
            <a:pathLst>
              <a:path w="2323" h="2779">
                <a:moveTo>
                  <a:pt x="0" y="0"/>
                </a:moveTo>
                <a:lnTo>
                  <a:pt x="2323" y="0"/>
                </a:lnTo>
                <a:lnTo>
                  <a:pt x="2323" y="2779"/>
                </a:lnTo>
                <a:lnTo>
                  <a:pt x="0" y="2779"/>
                </a:lnTo>
                <a:lnTo>
                  <a:pt x="0" y="0"/>
                </a:lnTo>
                <a:close/>
              </a:path>
            </a:pathLst>
          </a:custGeom>
          <a:solidFill>
            <a:srgbClr val="ddee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09" name=""/>
          <p:cNvSpPr txBox="1"/>
          <p:nvPr/>
        </p:nvSpPr>
        <p:spPr>
          <a:xfrm>
            <a:off x="7473600" y="1714320"/>
            <a:ext cx="510480" cy="152640"/>
          </a:xfrm>
          <a:prstGeom prst="rect">
            <a:avLst/>
          </a:prstGeom>
          <a:noFill/>
          <a:ln w="0">
            <a:noFill/>
          </a:ln>
        </p:spPr>
        <p:txBody>
          <a:bodyPr wrap="none" lIns="0" rIns="0" tIns="0" bIns="0" anchor="t">
            <a:spAutoFit/>
          </a:bodyPr>
          <a:p>
            <a:r>
              <a:rPr b="0" lang="en-US" sz="1030" strike="noStrike" u="none">
                <a:solidFill>
                  <a:srgbClr val="009922"/>
                </a:solidFill>
                <a:effectLst/>
                <a:uFillTx/>
                <a:latin typeface="TrebuchetMS"/>
                <a:ea typeface="TrebuchetMS"/>
              </a:rPr>
              <a:t>subnet-1</a:t>
            </a:r>
            <a:endParaRPr b="0" lang="en-US" sz="1030" strike="noStrike" u="none">
              <a:solidFill>
                <a:srgbClr val="000000"/>
              </a:solidFill>
              <a:effectLst/>
              <a:uFillTx/>
              <a:latin typeface="游明朝"/>
            </a:endParaRPr>
          </a:p>
        </p:txBody>
      </p:sp>
      <p:sp>
        <p:nvSpPr>
          <p:cNvPr id="210" name=""/>
          <p:cNvSpPr/>
          <p:nvPr/>
        </p:nvSpPr>
        <p:spPr>
          <a:xfrm>
            <a:off x="6388560" y="2214360"/>
            <a:ext cx="1019520" cy="4320"/>
          </a:xfrm>
          <a:custGeom>
            <a:avLst/>
            <a:gdLst/>
            <a:ahLst/>
            <a:rect l="0" t="0" r="r" b="b"/>
            <a:pathLst>
              <a:path fill="none" w="2832" h="12">
                <a:moveTo>
                  <a:pt x="0" y="0"/>
                </a:moveTo>
                <a:lnTo>
                  <a:pt x="94" y="0"/>
                </a:lnTo>
                <a:cubicBezTo>
                  <a:pt x="188" y="0"/>
                  <a:pt x="376" y="0"/>
                  <a:pt x="564" y="0"/>
                </a:cubicBezTo>
                <a:cubicBezTo>
                  <a:pt x="753" y="0"/>
                  <a:pt x="941" y="0"/>
                  <a:pt x="1129" y="0"/>
                </a:cubicBezTo>
                <a:cubicBezTo>
                  <a:pt x="1317" y="0"/>
                  <a:pt x="1505" y="0"/>
                  <a:pt x="1693" y="0"/>
                </a:cubicBezTo>
                <a:cubicBezTo>
                  <a:pt x="1881" y="0"/>
                  <a:pt x="2069" y="0"/>
                  <a:pt x="2259" y="2"/>
                </a:cubicBezTo>
                <a:cubicBezTo>
                  <a:pt x="2449" y="5"/>
                  <a:pt x="2640" y="9"/>
                  <a:pt x="2736" y="10"/>
                </a:cubicBezTo>
                <a:lnTo>
                  <a:pt x="2832" y="12"/>
                </a:lnTo>
              </a:path>
            </a:pathLst>
          </a:custGeom>
          <a:ln w="16200">
            <a:solidFill>
              <a:srgbClr val="333333"/>
            </a:solidFill>
            <a:miter/>
          </a:ln>
        </p:spPr>
        <p:txBody>
          <a:bodyPr lIns="7920" rIns="7920" tIns="-3600" bIns="-3600" anchor="t">
            <a:noAutofit/>
          </a:bodyPr>
          <a:p>
            <a:endParaRPr b="0" lang="en-US" sz="2400" strike="noStrike" u="none">
              <a:solidFill>
                <a:srgbClr val="000000"/>
              </a:solidFill>
              <a:effectLst/>
              <a:uFillTx/>
              <a:latin typeface="游明朝"/>
            </a:endParaRPr>
          </a:p>
        </p:txBody>
      </p:sp>
      <p:sp>
        <p:nvSpPr>
          <p:cNvPr id="211" name=""/>
          <p:cNvSpPr/>
          <p:nvPr/>
        </p:nvSpPr>
        <p:spPr>
          <a:xfrm>
            <a:off x="7309440" y="2167920"/>
            <a:ext cx="98640" cy="97920"/>
          </a:xfrm>
          <a:custGeom>
            <a:avLst/>
            <a:gdLst/>
            <a:ahLst/>
            <a:rect l="0" t="0" r="r" b="b"/>
            <a:pathLst>
              <a:path w="274" h="272">
                <a:moveTo>
                  <a:pt x="5" y="0"/>
                </a:moveTo>
                <a:lnTo>
                  <a:pt x="274" y="141"/>
                </a:lnTo>
                <a:lnTo>
                  <a:pt x="0" y="272"/>
                </a:lnTo>
                <a:lnTo>
                  <a:pt x="5"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2" name=""/>
          <p:cNvSpPr/>
          <p:nvPr/>
        </p:nvSpPr>
        <p:spPr>
          <a:xfrm>
            <a:off x="7309440" y="2167920"/>
            <a:ext cx="98640" cy="97920"/>
          </a:xfrm>
          <a:custGeom>
            <a:avLst/>
            <a:gdLst/>
            <a:ahLst/>
            <a:rect l="0" t="0" r="r" b="b"/>
            <a:pathLst>
              <a:path w="274" h="272">
                <a:moveTo>
                  <a:pt x="5" y="0"/>
                </a:moveTo>
                <a:lnTo>
                  <a:pt x="36" y="0"/>
                </a:lnTo>
                <a:lnTo>
                  <a:pt x="60" y="13"/>
                </a:lnTo>
                <a:lnTo>
                  <a:pt x="84" y="25"/>
                </a:lnTo>
                <a:lnTo>
                  <a:pt x="108" y="38"/>
                </a:lnTo>
                <a:lnTo>
                  <a:pt x="132" y="50"/>
                </a:lnTo>
                <a:lnTo>
                  <a:pt x="156" y="63"/>
                </a:lnTo>
                <a:lnTo>
                  <a:pt x="180" y="77"/>
                </a:lnTo>
                <a:lnTo>
                  <a:pt x="204" y="89"/>
                </a:lnTo>
                <a:lnTo>
                  <a:pt x="228" y="102"/>
                </a:lnTo>
                <a:lnTo>
                  <a:pt x="252" y="114"/>
                </a:lnTo>
                <a:lnTo>
                  <a:pt x="274" y="126"/>
                </a:lnTo>
                <a:lnTo>
                  <a:pt x="274" y="157"/>
                </a:lnTo>
                <a:lnTo>
                  <a:pt x="260" y="163"/>
                </a:lnTo>
                <a:lnTo>
                  <a:pt x="235" y="175"/>
                </a:lnTo>
                <a:lnTo>
                  <a:pt x="211" y="186"/>
                </a:lnTo>
                <a:lnTo>
                  <a:pt x="199" y="162"/>
                </a:lnTo>
                <a:lnTo>
                  <a:pt x="224" y="150"/>
                </a:lnTo>
                <a:lnTo>
                  <a:pt x="244" y="141"/>
                </a:lnTo>
                <a:lnTo>
                  <a:pt x="239" y="138"/>
                </a:lnTo>
                <a:lnTo>
                  <a:pt x="215" y="126"/>
                </a:lnTo>
                <a:lnTo>
                  <a:pt x="191" y="113"/>
                </a:lnTo>
                <a:lnTo>
                  <a:pt x="168" y="101"/>
                </a:lnTo>
                <a:lnTo>
                  <a:pt x="144" y="88"/>
                </a:lnTo>
                <a:lnTo>
                  <a:pt x="120" y="75"/>
                </a:lnTo>
                <a:lnTo>
                  <a:pt x="96" y="62"/>
                </a:lnTo>
                <a:lnTo>
                  <a:pt x="72" y="49"/>
                </a:lnTo>
                <a:lnTo>
                  <a:pt x="48" y="37"/>
                </a:lnTo>
                <a:lnTo>
                  <a:pt x="23" y="24"/>
                </a:lnTo>
                <a:lnTo>
                  <a:pt x="18" y="22"/>
                </a:lnTo>
                <a:lnTo>
                  <a:pt x="18" y="37"/>
                </a:lnTo>
                <a:lnTo>
                  <a:pt x="17" y="64"/>
                </a:lnTo>
                <a:lnTo>
                  <a:pt x="17" y="92"/>
                </a:lnTo>
                <a:lnTo>
                  <a:pt x="16" y="119"/>
                </a:lnTo>
                <a:lnTo>
                  <a:pt x="16" y="146"/>
                </a:lnTo>
                <a:lnTo>
                  <a:pt x="15" y="173"/>
                </a:lnTo>
                <a:lnTo>
                  <a:pt x="15" y="200"/>
                </a:lnTo>
                <a:lnTo>
                  <a:pt x="14" y="227"/>
                </a:lnTo>
                <a:lnTo>
                  <a:pt x="14" y="250"/>
                </a:lnTo>
                <a:lnTo>
                  <a:pt x="27" y="243"/>
                </a:lnTo>
                <a:lnTo>
                  <a:pt x="53" y="232"/>
                </a:lnTo>
                <a:lnTo>
                  <a:pt x="56" y="238"/>
                </a:lnTo>
                <a:lnTo>
                  <a:pt x="53" y="232"/>
                </a:lnTo>
                <a:lnTo>
                  <a:pt x="77" y="220"/>
                </a:lnTo>
                <a:lnTo>
                  <a:pt x="101" y="209"/>
                </a:lnTo>
                <a:lnTo>
                  <a:pt x="107" y="221"/>
                </a:lnTo>
                <a:lnTo>
                  <a:pt x="101" y="209"/>
                </a:lnTo>
                <a:lnTo>
                  <a:pt x="126" y="197"/>
                </a:lnTo>
                <a:lnTo>
                  <a:pt x="150" y="185"/>
                </a:lnTo>
                <a:lnTo>
                  <a:pt x="175" y="174"/>
                </a:lnTo>
                <a:lnTo>
                  <a:pt x="186" y="198"/>
                </a:lnTo>
                <a:lnTo>
                  <a:pt x="162" y="210"/>
                </a:lnTo>
                <a:lnTo>
                  <a:pt x="138" y="221"/>
                </a:lnTo>
                <a:lnTo>
                  <a:pt x="113" y="233"/>
                </a:lnTo>
                <a:lnTo>
                  <a:pt x="89" y="245"/>
                </a:lnTo>
                <a:lnTo>
                  <a:pt x="86" y="239"/>
                </a:lnTo>
                <a:lnTo>
                  <a:pt x="89" y="245"/>
                </a:lnTo>
                <a:lnTo>
                  <a:pt x="64" y="256"/>
                </a:lnTo>
                <a:lnTo>
                  <a:pt x="40" y="268"/>
                </a:lnTo>
                <a:lnTo>
                  <a:pt x="30" y="272"/>
                </a:lnTo>
                <a:lnTo>
                  <a:pt x="0" y="272"/>
                </a:lnTo>
                <a:lnTo>
                  <a:pt x="11" y="272"/>
                </a:lnTo>
                <a:lnTo>
                  <a:pt x="13" y="272"/>
                </a:lnTo>
                <a:lnTo>
                  <a:pt x="14" y="255"/>
                </a:lnTo>
                <a:lnTo>
                  <a:pt x="14" y="250"/>
                </a:lnTo>
                <a:lnTo>
                  <a:pt x="4" y="254"/>
                </a:lnTo>
                <a:lnTo>
                  <a:pt x="3" y="255"/>
                </a:lnTo>
                <a:lnTo>
                  <a:pt x="0" y="256"/>
                </a:lnTo>
                <a:lnTo>
                  <a:pt x="0" y="254"/>
                </a:lnTo>
                <a:lnTo>
                  <a:pt x="4" y="254"/>
                </a:lnTo>
                <a:lnTo>
                  <a:pt x="0" y="254"/>
                </a:lnTo>
                <a:lnTo>
                  <a:pt x="5" y="15"/>
                </a:lnTo>
                <a:lnTo>
                  <a:pt x="18" y="22"/>
                </a:lnTo>
                <a:lnTo>
                  <a:pt x="18" y="10"/>
                </a:lnTo>
                <a:lnTo>
                  <a:pt x="19" y="0"/>
                </a:lnTo>
                <a:lnTo>
                  <a:pt x="5" y="0"/>
                </a:lnTo>
                <a:moveTo>
                  <a:pt x="263" y="151"/>
                </a:moveTo>
                <a:lnTo>
                  <a:pt x="268" y="153"/>
                </a:lnTo>
                <a:lnTo>
                  <a:pt x="274" y="141"/>
                </a:lnTo>
                <a:lnTo>
                  <a:pt x="271" y="136"/>
                </a:lnTo>
                <a:lnTo>
                  <a:pt x="268" y="129"/>
                </a:lnTo>
                <a:lnTo>
                  <a:pt x="248" y="139"/>
                </a:lnTo>
                <a:lnTo>
                  <a:pt x="244" y="141"/>
                </a:lnTo>
                <a:lnTo>
                  <a:pt x="251" y="145"/>
                </a:lnTo>
                <a:lnTo>
                  <a:pt x="263" y="151"/>
                </a:lnTo>
                <a:moveTo>
                  <a:pt x="211" y="186"/>
                </a:moveTo>
                <a:lnTo>
                  <a:pt x="186" y="198"/>
                </a:lnTo>
                <a:lnTo>
                  <a:pt x="175" y="174"/>
                </a:lnTo>
                <a:lnTo>
                  <a:pt x="199" y="162"/>
                </a:lnTo>
                <a:lnTo>
                  <a:pt x="211" y="186"/>
                </a:lnTo>
                <a:moveTo>
                  <a:pt x="113" y="233"/>
                </a:moveTo>
                <a:lnTo>
                  <a:pt x="107" y="221"/>
                </a:lnTo>
                <a:lnTo>
                  <a:pt x="113" y="233"/>
                </a:lnTo>
                <a:moveTo>
                  <a:pt x="77" y="220"/>
                </a:moveTo>
                <a:lnTo>
                  <a:pt x="86" y="239"/>
                </a:lnTo>
                <a:lnTo>
                  <a:pt x="77" y="220"/>
                </a:lnTo>
                <a:moveTo>
                  <a:pt x="56" y="238"/>
                </a:moveTo>
                <a:lnTo>
                  <a:pt x="64" y="256"/>
                </a:lnTo>
                <a:lnTo>
                  <a:pt x="56" y="238"/>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3" name=""/>
          <p:cNvSpPr/>
          <p:nvPr/>
        </p:nvSpPr>
        <p:spPr>
          <a:xfrm>
            <a:off x="8052840" y="2214360"/>
            <a:ext cx="808560" cy="4320"/>
          </a:xfrm>
          <a:custGeom>
            <a:avLst/>
            <a:gdLst/>
            <a:ahLst/>
            <a:rect l="0" t="0" r="r" b="b"/>
            <a:pathLst>
              <a:path fill="none" w="2246" h="12">
                <a:moveTo>
                  <a:pt x="0" y="12"/>
                </a:moveTo>
                <a:lnTo>
                  <a:pt x="92" y="10"/>
                </a:lnTo>
                <a:cubicBezTo>
                  <a:pt x="184" y="9"/>
                  <a:pt x="368" y="5"/>
                  <a:pt x="555" y="2"/>
                </a:cubicBezTo>
                <a:cubicBezTo>
                  <a:pt x="741" y="0"/>
                  <a:pt x="929" y="0"/>
                  <a:pt x="1117" y="0"/>
                </a:cubicBezTo>
                <a:cubicBezTo>
                  <a:pt x="1306" y="0"/>
                  <a:pt x="1494" y="0"/>
                  <a:pt x="1682" y="0"/>
                </a:cubicBezTo>
                <a:cubicBezTo>
                  <a:pt x="1870" y="0"/>
                  <a:pt x="2058" y="0"/>
                  <a:pt x="2152" y="0"/>
                </a:cubicBezTo>
                <a:lnTo>
                  <a:pt x="2246" y="0"/>
                </a:lnTo>
              </a:path>
            </a:pathLst>
          </a:custGeom>
          <a:ln w="16200">
            <a:solidFill>
              <a:srgbClr val="333333"/>
            </a:solidFill>
            <a:miter/>
          </a:ln>
        </p:spPr>
        <p:txBody>
          <a:bodyPr lIns="7920" rIns="7920" tIns="-3600" bIns="-3600" anchor="t">
            <a:noAutofit/>
          </a:bodyPr>
          <a:p>
            <a:endParaRPr b="0" lang="en-US" sz="2400" strike="noStrike" u="none">
              <a:solidFill>
                <a:srgbClr val="000000"/>
              </a:solidFill>
              <a:effectLst/>
              <a:uFillTx/>
              <a:latin typeface="游明朝"/>
            </a:endParaRPr>
          </a:p>
        </p:txBody>
      </p:sp>
      <p:sp>
        <p:nvSpPr>
          <p:cNvPr id="214" name=""/>
          <p:cNvSpPr/>
          <p:nvPr/>
        </p:nvSpPr>
        <p:spPr>
          <a:xfrm>
            <a:off x="8763480" y="2165760"/>
            <a:ext cx="97920" cy="97920"/>
          </a:xfrm>
          <a:custGeom>
            <a:avLst/>
            <a:gdLst/>
            <a:ahLst/>
            <a:rect l="0" t="0" r="r" b="b"/>
            <a:pathLst>
              <a:path w="272" h="272">
                <a:moveTo>
                  <a:pt x="0" y="0"/>
                </a:moveTo>
                <a:lnTo>
                  <a:pt x="272" y="136"/>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5" name=""/>
          <p:cNvSpPr/>
          <p:nvPr/>
        </p:nvSpPr>
        <p:spPr>
          <a:xfrm>
            <a:off x="8763480" y="2165760"/>
            <a:ext cx="97920" cy="97920"/>
          </a:xfrm>
          <a:custGeom>
            <a:avLst/>
            <a:gdLst/>
            <a:ahLst/>
            <a:rect l="0" t="0" r="r" b="b"/>
            <a:pathLst>
              <a:path w="272" h="272">
                <a:moveTo>
                  <a:pt x="30" y="0"/>
                </a:moveTo>
                <a:lnTo>
                  <a:pt x="54" y="12"/>
                </a:lnTo>
                <a:lnTo>
                  <a:pt x="42" y="36"/>
                </a:lnTo>
                <a:lnTo>
                  <a:pt x="18" y="24"/>
                </a:lnTo>
                <a:lnTo>
                  <a:pt x="30" y="0"/>
                </a:lnTo>
                <a:moveTo>
                  <a:pt x="54" y="12"/>
                </a:moveTo>
                <a:lnTo>
                  <a:pt x="79" y="24"/>
                </a:lnTo>
                <a:lnTo>
                  <a:pt x="66" y="48"/>
                </a:lnTo>
                <a:lnTo>
                  <a:pt x="42" y="36"/>
                </a:lnTo>
                <a:lnTo>
                  <a:pt x="54" y="12"/>
                </a:lnTo>
                <a:moveTo>
                  <a:pt x="79" y="24"/>
                </a:moveTo>
                <a:lnTo>
                  <a:pt x="104" y="36"/>
                </a:lnTo>
                <a:lnTo>
                  <a:pt x="91" y="60"/>
                </a:lnTo>
                <a:lnTo>
                  <a:pt x="66" y="48"/>
                </a:lnTo>
                <a:lnTo>
                  <a:pt x="79" y="24"/>
                </a:lnTo>
                <a:moveTo>
                  <a:pt x="104" y="36"/>
                </a:moveTo>
                <a:lnTo>
                  <a:pt x="128" y="48"/>
                </a:lnTo>
                <a:lnTo>
                  <a:pt x="116" y="72"/>
                </a:lnTo>
                <a:lnTo>
                  <a:pt x="91" y="60"/>
                </a:lnTo>
                <a:lnTo>
                  <a:pt x="104" y="36"/>
                </a:lnTo>
                <a:moveTo>
                  <a:pt x="128" y="48"/>
                </a:moveTo>
                <a:lnTo>
                  <a:pt x="152" y="60"/>
                </a:lnTo>
                <a:lnTo>
                  <a:pt x="140" y="85"/>
                </a:lnTo>
                <a:lnTo>
                  <a:pt x="116" y="72"/>
                </a:lnTo>
                <a:lnTo>
                  <a:pt x="128" y="48"/>
                </a:lnTo>
                <a:moveTo>
                  <a:pt x="152" y="60"/>
                </a:moveTo>
                <a:lnTo>
                  <a:pt x="176" y="72"/>
                </a:lnTo>
                <a:lnTo>
                  <a:pt x="164" y="98"/>
                </a:lnTo>
                <a:lnTo>
                  <a:pt x="140" y="85"/>
                </a:lnTo>
                <a:lnTo>
                  <a:pt x="152" y="60"/>
                </a:lnTo>
                <a:moveTo>
                  <a:pt x="176" y="72"/>
                </a:moveTo>
                <a:lnTo>
                  <a:pt x="201" y="85"/>
                </a:lnTo>
                <a:lnTo>
                  <a:pt x="188" y="110"/>
                </a:lnTo>
                <a:lnTo>
                  <a:pt x="164" y="98"/>
                </a:lnTo>
                <a:lnTo>
                  <a:pt x="176" y="72"/>
                </a:lnTo>
                <a:moveTo>
                  <a:pt x="201" y="85"/>
                </a:moveTo>
                <a:lnTo>
                  <a:pt x="225" y="98"/>
                </a:lnTo>
                <a:lnTo>
                  <a:pt x="213" y="122"/>
                </a:lnTo>
                <a:lnTo>
                  <a:pt x="188" y="110"/>
                </a:lnTo>
                <a:lnTo>
                  <a:pt x="201" y="85"/>
                </a:lnTo>
                <a:moveTo>
                  <a:pt x="225" y="98"/>
                </a:moveTo>
                <a:lnTo>
                  <a:pt x="249" y="110"/>
                </a:lnTo>
                <a:lnTo>
                  <a:pt x="237" y="134"/>
                </a:lnTo>
                <a:lnTo>
                  <a:pt x="213" y="122"/>
                </a:lnTo>
                <a:lnTo>
                  <a:pt x="225" y="98"/>
                </a:lnTo>
                <a:moveTo>
                  <a:pt x="249" y="110"/>
                </a:moveTo>
                <a:lnTo>
                  <a:pt x="272" y="121"/>
                </a:lnTo>
                <a:lnTo>
                  <a:pt x="272" y="125"/>
                </a:lnTo>
                <a:lnTo>
                  <a:pt x="261" y="146"/>
                </a:lnTo>
                <a:lnTo>
                  <a:pt x="237" y="134"/>
                </a:lnTo>
                <a:lnTo>
                  <a:pt x="249" y="110"/>
                </a:lnTo>
                <a:moveTo>
                  <a:pt x="272" y="151"/>
                </a:moveTo>
                <a:lnTo>
                  <a:pt x="258" y="158"/>
                </a:lnTo>
                <a:lnTo>
                  <a:pt x="246" y="134"/>
                </a:lnTo>
                <a:lnTo>
                  <a:pt x="265" y="124"/>
                </a:lnTo>
                <a:lnTo>
                  <a:pt x="272" y="136"/>
                </a:lnTo>
                <a:lnTo>
                  <a:pt x="265" y="148"/>
                </a:lnTo>
                <a:lnTo>
                  <a:pt x="261" y="146"/>
                </a:lnTo>
                <a:lnTo>
                  <a:pt x="272" y="125"/>
                </a:lnTo>
                <a:lnTo>
                  <a:pt x="272" y="151"/>
                </a:lnTo>
                <a:moveTo>
                  <a:pt x="258" y="158"/>
                </a:moveTo>
                <a:lnTo>
                  <a:pt x="234" y="170"/>
                </a:lnTo>
                <a:lnTo>
                  <a:pt x="221" y="146"/>
                </a:lnTo>
                <a:lnTo>
                  <a:pt x="246" y="134"/>
                </a:lnTo>
                <a:lnTo>
                  <a:pt x="258" y="158"/>
                </a:lnTo>
                <a:moveTo>
                  <a:pt x="234" y="170"/>
                </a:moveTo>
                <a:lnTo>
                  <a:pt x="209" y="182"/>
                </a:lnTo>
                <a:lnTo>
                  <a:pt x="197" y="158"/>
                </a:lnTo>
                <a:lnTo>
                  <a:pt x="221" y="146"/>
                </a:lnTo>
                <a:lnTo>
                  <a:pt x="234" y="170"/>
                </a:lnTo>
                <a:moveTo>
                  <a:pt x="209" y="182"/>
                </a:moveTo>
                <a:lnTo>
                  <a:pt x="185" y="194"/>
                </a:lnTo>
                <a:lnTo>
                  <a:pt x="173" y="170"/>
                </a:lnTo>
                <a:lnTo>
                  <a:pt x="197" y="158"/>
                </a:lnTo>
                <a:lnTo>
                  <a:pt x="209" y="182"/>
                </a:lnTo>
                <a:moveTo>
                  <a:pt x="185" y="194"/>
                </a:moveTo>
                <a:lnTo>
                  <a:pt x="161" y="207"/>
                </a:lnTo>
                <a:lnTo>
                  <a:pt x="149" y="182"/>
                </a:lnTo>
                <a:lnTo>
                  <a:pt x="173" y="170"/>
                </a:lnTo>
                <a:lnTo>
                  <a:pt x="185" y="194"/>
                </a:lnTo>
                <a:moveTo>
                  <a:pt x="161" y="207"/>
                </a:moveTo>
                <a:lnTo>
                  <a:pt x="137" y="219"/>
                </a:lnTo>
                <a:lnTo>
                  <a:pt x="125" y="194"/>
                </a:lnTo>
                <a:lnTo>
                  <a:pt x="149" y="182"/>
                </a:lnTo>
                <a:lnTo>
                  <a:pt x="161" y="207"/>
                </a:lnTo>
                <a:moveTo>
                  <a:pt x="137" y="219"/>
                </a:moveTo>
                <a:lnTo>
                  <a:pt x="112" y="231"/>
                </a:lnTo>
                <a:lnTo>
                  <a:pt x="100" y="207"/>
                </a:lnTo>
                <a:lnTo>
                  <a:pt x="125" y="194"/>
                </a:lnTo>
                <a:lnTo>
                  <a:pt x="137" y="219"/>
                </a:lnTo>
                <a:moveTo>
                  <a:pt x="112" y="231"/>
                </a:moveTo>
                <a:lnTo>
                  <a:pt x="87" y="243"/>
                </a:lnTo>
                <a:lnTo>
                  <a:pt x="75" y="219"/>
                </a:lnTo>
                <a:lnTo>
                  <a:pt x="100" y="207"/>
                </a:lnTo>
                <a:lnTo>
                  <a:pt x="112" y="231"/>
                </a:lnTo>
                <a:moveTo>
                  <a:pt x="87" y="243"/>
                </a:moveTo>
                <a:lnTo>
                  <a:pt x="63" y="255"/>
                </a:lnTo>
                <a:lnTo>
                  <a:pt x="51" y="231"/>
                </a:lnTo>
                <a:lnTo>
                  <a:pt x="75" y="219"/>
                </a:lnTo>
                <a:lnTo>
                  <a:pt x="87" y="243"/>
                </a:lnTo>
                <a:moveTo>
                  <a:pt x="63" y="255"/>
                </a:moveTo>
                <a:lnTo>
                  <a:pt x="39" y="267"/>
                </a:lnTo>
                <a:lnTo>
                  <a:pt x="27" y="243"/>
                </a:lnTo>
                <a:lnTo>
                  <a:pt x="51" y="231"/>
                </a:lnTo>
                <a:lnTo>
                  <a:pt x="63" y="255"/>
                </a:lnTo>
                <a:moveTo>
                  <a:pt x="39" y="267"/>
                </a:moveTo>
                <a:lnTo>
                  <a:pt x="30" y="272"/>
                </a:lnTo>
                <a:lnTo>
                  <a:pt x="11" y="272"/>
                </a:lnTo>
                <a:lnTo>
                  <a:pt x="3" y="255"/>
                </a:lnTo>
                <a:lnTo>
                  <a:pt x="27" y="243"/>
                </a:lnTo>
                <a:lnTo>
                  <a:pt x="39" y="267"/>
                </a:lnTo>
                <a:moveTo>
                  <a:pt x="0" y="272"/>
                </a:moveTo>
                <a:lnTo>
                  <a:pt x="0" y="254"/>
                </a:lnTo>
                <a:lnTo>
                  <a:pt x="13" y="254"/>
                </a:lnTo>
                <a:lnTo>
                  <a:pt x="13" y="272"/>
                </a:lnTo>
                <a:lnTo>
                  <a:pt x="0" y="272"/>
                </a:lnTo>
                <a:lnTo>
                  <a:pt x="0" y="256"/>
                </a:lnTo>
                <a:lnTo>
                  <a:pt x="3" y="255"/>
                </a:lnTo>
                <a:lnTo>
                  <a:pt x="11" y="272"/>
                </a:lnTo>
                <a:lnTo>
                  <a:pt x="0" y="272"/>
                </a:lnTo>
                <a:moveTo>
                  <a:pt x="0" y="227"/>
                </a:moveTo>
                <a:lnTo>
                  <a:pt x="13" y="227"/>
                </a:lnTo>
                <a:lnTo>
                  <a:pt x="13" y="254"/>
                </a:lnTo>
                <a:lnTo>
                  <a:pt x="0" y="254"/>
                </a:lnTo>
                <a:lnTo>
                  <a:pt x="0" y="227"/>
                </a:lnTo>
                <a:moveTo>
                  <a:pt x="0" y="200"/>
                </a:moveTo>
                <a:lnTo>
                  <a:pt x="13" y="200"/>
                </a:lnTo>
                <a:lnTo>
                  <a:pt x="13" y="227"/>
                </a:lnTo>
                <a:lnTo>
                  <a:pt x="0" y="227"/>
                </a:lnTo>
                <a:lnTo>
                  <a:pt x="0" y="200"/>
                </a:lnTo>
                <a:moveTo>
                  <a:pt x="0" y="173"/>
                </a:moveTo>
                <a:lnTo>
                  <a:pt x="13" y="173"/>
                </a:lnTo>
                <a:lnTo>
                  <a:pt x="13" y="200"/>
                </a:lnTo>
                <a:lnTo>
                  <a:pt x="0" y="200"/>
                </a:lnTo>
                <a:lnTo>
                  <a:pt x="0" y="173"/>
                </a:lnTo>
                <a:moveTo>
                  <a:pt x="0" y="146"/>
                </a:moveTo>
                <a:lnTo>
                  <a:pt x="13" y="146"/>
                </a:lnTo>
                <a:lnTo>
                  <a:pt x="13" y="173"/>
                </a:lnTo>
                <a:lnTo>
                  <a:pt x="0" y="173"/>
                </a:lnTo>
                <a:lnTo>
                  <a:pt x="0" y="146"/>
                </a:lnTo>
                <a:moveTo>
                  <a:pt x="0" y="119"/>
                </a:moveTo>
                <a:lnTo>
                  <a:pt x="13" y="119"/>
                </a:lnTo>
                <a:lnTo>
                  <a:pt x="13" y="146"/>
                </a:lnTo>
                <a:lnTo>
                  <a:pt x="0" y="146"/>
                </a:lnTo>
                <a:lnTo>
                  <a:pt x="0" y="119"/>
                </a:lnTo>
                <a:moveTo>
                  <a:pt x="0" y="92"/>
                </a:moveTo>
                <a:lnTo>
                  <a:pt x="13" y="92"/>
                </a:lnTo>
                <a:lnTo>
                  <a:pt x="13" y="119"/>
                </a:lnTo>
                <a:lnTo>
                  <a:pt x="0" y="119"/>
                </a:lnTo>
                <a:lnTo>
                  <a:pt x="0" y="92"/>
                </a:lnTo>
                <a:moveTo>
                  <a:pt x="0" y="64"/>
                </a:moveTo>
                <a:lnTo>
                  <a:pt x="13" y="64"/>
                </a:lnTo>
                <a:lnTo>
                  <a:pt x="13" y="92"/>
                </a:lnTo>
                <a:lnTo>
                  <a:pt x="0" y="92"/>
                </a:lnTo>
                <a:lnTo>
                  <a:pt x="0" y="64"/>
                </a:lnTo>
                <a:moveTo>
                  <a:pt x="0" y="36"/>
                </a:moveTo>
                <a:lnTo>
                  <a:pt x="13" y="36"/>
                </a:lnTo>
                <a:lnTo>
                  <a:pt x="13" y="64"/>
                </a:lnTo>
                <a:lnTo>
                  <a:pt x="0" y="64"/>
                </a:lnTo>
                <a:lnTo>
                  <a:pt x="0" y="36"/>
                </a:lnTo>
                <a:moveTo>
                  <a:pt x="0" y="9"/>
                </a:moveTo>
                <a:lnTo>
                  <a:pt x="13" y="9"/>
                </a:lnTo>
                <a:lnTo>
                  <a:pt x="13" y="36"/>
                </a:lnTo>
                <a:lnTo>
                  <a:pt x="0" y="36"/>
                </a:lnTo>
                <a:lnTo>
                  <a:pt x="0" y="9"/>
                </a:lnTo>
                <a:moveTo>
                  <a:pt x="0" y="0"/>
                </a:moveTo>
                <a:lnTo>
                  <a:pt x="30" y="0"/>
                </a:lnTo>
                <a:lnTo>
                  <a:pt x="18" y="24"/>
                </a:lnTo>
                <a:lnTo>
                  <a:pt x="0" y="15"/>
                </a:lnTo>
                <a:lnTo>
                  <a:pt x="0" y="0"/>
                </a:lnTo>
                <a:lnTo>
                  <a:pt x="13" y="0"/>
                </a:lnTo>
                <a:lnTo>
                  <a:pt x="13" y="9"/>
                </a:lnTo>
                <a:lnTo>
                  <a:pt x="0" y="9"/>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6" name=""/>
          <p:cNvSpPr/>
          <p:nvPr/>
        </p:nvSpPr>
        <p:spPr>
          <a:xfrm>
            <a:off x="9290880" y="2214360"/>
            <a:ext cx="609120" cy="0"/>
          </a:xfrm>
          <a:custGeom>
            <a:avLst/>
            <a:gdLst/>
            <a:ahLst/>
            <a:rect l="0" t="0" r="r" b="b"/>
            <a:pathLst>
              <a:path fill="none" w="1692" h="0">
                <a:moveTo>
                  <a:pt x="0" y="0"/>
                </a:moveTo>
                <a:lnTo>
                  <a:pt x="94" y="0"/>
                </a:lnTo>
                <a:cubicBezTo>
                  <a:pt x="188" y="0"/>
                  <a:pt x="376" y="0"/>
                  <a:pt x="564" y="0"/>
                </a:cubicBezTo>
                <a:cubicBezTo>
                  <a:pt x="752" y="0"/>
                  <a:pt x="940" y="0"/>
                  <a:pt x="1128" y="0"/>
                </a:cubicBezTo>
                <a:cubicBezTo>
                  <a:pt x="1316" y="0"/>
                  <a:pt x="1504" y="0"/>
                  <a:pt x="1598" y="0"/>
                </a:cubicBezTo>
                <a:lnTo>
                  <a:pt x="1692" y="0"/>
                </a:lnTo>
              </a:path>
            </a:pathLst>
          </a:custGeom>
          <a:ln w="16200">
            <a:solidFill>
              <a:srgbClr val="333333"/>
            </a:solidFill>
            <a:miter/>
          </a:ln>
        </p:spPr>
        <p:txBody>
          <a:bodyPr lIns="7920" rIns="7920" tIns="-7920" bIns="-7920" anchor="t">
            <a:noAutofit/>
          </a:bodyPr>
          <a:p>
            <a:endParaRPr b="0" lang="en-US" sz="2400" strike="noStrike" u="none">
              <a:solidFill>
                <a:srgbClr val="000000"/>
              </a:solidFill>
              <a:effectLst/>
              <a:uFillTx/>
              <a:latin typeface="游明朝"/>
            </a:endParaRPr>
          </a:p>
        </p:txBody>
      </p:sp>
      <p:sp>
        <p:nvSpPr>
          <p:cNvPr id="217" name=""/>
          <p:cNvSpPr/>
          <p:nvPr/>
        </p:nvSpPr>
        <p:spPr>
          <a:xfrm>
            <a:off x="9802440" y="2165760"/>
            <a:ext cx="97920" cy="97920"/>
          </a:xfrm>
          <a:custGeom>
            <a:avLst/>
            <a:gdLst/>
            <a:ahLst/>
            <a:rect l="0" t="0" r="r" b="b"/>
            <a:pathLst>
              <a:path w="272" h="272">
                <a:moveTo>
                  <a:pt x="0" y="0"/>
                </a:moveTo>
                <a:lnTo>
                  <a:pt x="272" y="136"/>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8" name=""/>
          <p:cNvSpPr/>
          <p:nvPr/>
        </p:nvSpPr>
        <p:spPr>
          <a:xfrm>
            <a:off x="9802440" y="2165760"/>
            <a:ext cx="97920" cy="97920"/>
          </a:xfrm>
          <a:custGeom>
            <a:avLst/>
            <a:gdLst/>
            <a:ahLst/>
            <a:rect l="0" t="0" r="r" b="b"/>
            <a:pathLst>
              <a:path w="272" h="272">
                <a:moveTo>
                  <a:pt x="30" y="0"/>
                </a:moveTo>
                <a:lnTo>
                  <a:pt x="54" y="12"/>
                </a:lnTo>
                <a:lnTo>
                  <a:pt x="42" y="36"/>
                </a:lnTo>
                <a:lnTo>
                  <a:pt x="18" y="24"/>
                </a:lnTo>
                <a:lnTo>
                  <a:pt x="30" y="0"/>
                </a:lnTo>
                <a:moveTo>
                  <a:pt x="54" y="12"/>
                </a:moveTo>
                <a:lnTo>
                  <a:pt x="79" y="24"/>
                </a:lnTo>
                <a:lnTo>
                  <a:pt x="66" y="48"/>
                </a:lnTo>
                <a:lnTo>
                  <a:pt x="42" y="36"/>
                </a:lnTo>
                <a:lnTo>
                  <a:pt x="54" y="12"/>
                </a:lnTo>
                <a:moveTo>
                  <a:pt x="79" y="24"/>
                </a:moveTo>
                <a:lnTo>
                  <a:pt x="103" y="36"/>
                </a:lnTo>
                <a:lnTo>
                  <a:pt x="91" y="60"/>
                </a:lnTo>
                <a:lnTo>
                  <a:pt x="66" y="48"/>
                </a:lnTo>
                <a:lnTo>
                  <a:pt x="79" y="24"/>
                </a:lnTo>
                <a:moveTo>
                  <a:pt x="103" y="36"/>
                </a:moveTo>
                <a:lnTo>
                  <a:pt x="127" y="48"/>
                </a:lnTo>
                <a:lnTo>
                  <a:pt x="115" y="72"/>
                </a:lnTo>
                <a:lnTo>
                  <a:pt x="91" y="60"/>
                </a:lnTo>
                <a:lnTo>
                  <a:pt x="103" y="36"/>
                </a:lnTo>
                <a:moveTo>
                  <a:pt x="127" y="48"/>
                </a:moveTo>
                <a:lnTo>
                  <a:pt x="151" y="60"/>
                </a:lnTo>
                <a:lnTo>
                  <a:pt x="139" y="85"/>
                </a:lnTo>
                <a:lnTo>
                  <a:pt x="115" y="72"/>
                </a:lnTo>
                <a:lnTo>
                  <a:pt x="127" y="48"/>
                </a:lnTo>
                <a:moveTo>
                  <a:pt x="151" y="60"/>
                </a:moveTo>
                <a:lnTo>
                  <a:pt x="175" y="72"/>
                </a:lnTo>
                <a:lnTo>
                  <a:pt x="163" y="98"/>
                </a:lnTo>
                <a:lnTo>
                  <a:pt x="139" y="85"/>
                </a:lnTo>
                <a:lnTo>
                  <a:pt x="151" y="60"/>
                </a:lnTo>
                <a:moveTo>
                  <a:pt x="175" y="72"/>
                </a:moveTo>
                <a:lnTo>
                  <a:pt x="201" y="85"/>
                </a:lnTo>
                <a:lnTo>
                  <a:pt x="189" y="110"/>
                </a:lnTo>
                <a:lnTo>
                  <a:pt x="163" y="98"/>
                </a:lnTo>
                <a:lnTo>
                  <a:pt x="175" y="72"/>
                </a:lnTo>
                <a:moveTo>
                  <a:pt x="201" y="85"/>
                </a:moveTo>
                <a:lnTo>
                  <a:pt x="225" y="98"/>
                </a:lnTo>
                <a:lnTo>
                  <a:pt x="213" y="122"/>
                </a:lnTo>
                <a:lnTo>
                  <a:pt x="189" y="110"/>
                </a:lnTo>
                <a:lnTo>
                  <a:pt x="201" y="85"/>
                </a:lnTo>
                <a:moveTo>
                  <a:pt x="225" y="98"/>
                </a:moveTo>
                <a:lnTo>
                  <a:pt x="249" y="110"/>
                </a:lnTo>
                <a:lnTo>
                  <a:pt x="237" y="134"/>
                </a:lnTo>
                <a:lnTo>
                  <a:pt x="213" y="122"/>
                </a:lnTo>
                <a:lnTo>
                  <a:pt x="225" y="98"/>
                </a:lnTo>
                <a:moveTo>
                  <a:pt x="249" y="110"/>
                </a:moveTo>
                <a:lnTo>
                  <a:pt x="272" y="121"/>
                </a:lnTo>
                <a:lnTo>
                  <a:pt x="272" y="125"/>
                </a:lnTo>
                <a:lnTo>
                  <a:pt x="261" y="146"/>
                </a:lnTo>
                <a:lnTo>
                  <a:pt x="237" y="134"/>
                </a:lnTo>
                <a:lnTo>
                  <a:pt x="249" y="110"/>
                </a:lnTo>
                <a:moveTo>
                  <a:pt x="272" y="151"/>
                </a:moveTo>
                <a:lnTo>
                  <a:pt x="258" y="158"/>
                </a:lnTo>
                <a:lnTo>
                  <a:pt x="246" y="134"/>
                </a:lnTo>
                <a:lnTo>
                  <a:pt x="266" y="124"/>
                </a:lnTo>
                <a:lnTo>
                  <a:pt x="272" y="136"/>
                </a:lnTo>
                <a:lnTo>
                  <a:pt x="266" y="148"/>
                </a:lnTo>
                <a:lnTo>
                  <a:pt x="261" y="146"/>
                </a:lnTo>
                <a:lnTo>
                  <a:pt x="272" y="125"/>
                </a:lnTo>
                <a:lnTo>
                  <a:pt x="272" y="151"/>
                </a:lnTo>
                <a:moveTo>
                  <a:pt x="258" y="158"/>
                </a:moveTo>
                <a:lnTo>
                  <a:pt x="234" y="170"/>
                </a:lnTo>
                <a:lnTo>
                  <a:pt x="221" y="146"/>
                </a:lnTo>
                <a:lnTo>
                  <a:pt x="246" y="134"/>
                </a:lnTo>
                <a:lnTo>
                  <a:pt x="258" y="158"/>
                </a:lnTo>
                <a:moveTo>
                  <a:pt x="234" y="170"/>
                </a:moveTo>
                <a:lnTo>
                  <a:pt x="209" y="182"/>
                </a:lnTo>
                <a:lnTo>
                  <a:pt x="197" y="158"/>
                </a:lnTo>
                <a:lnTo>
                  <a:pt x="221" y="146"/>
                </a:lnTo>
                <a:lnTo>
                  <a:pt x="234" y="170"/>
                </a:lnTo>
                <a:moveTo>
                  <a:pt x="209" y="182"/>
                </a:moveTo>
                <a:lnTo>
                  <a:pt x="185" y="194"/>
                </a:lnTo>
                <a:lnTo>
                  <a:pt x="172" y="170"/>
                </a:lnTo>
                <a:lnTo>
                  <a:pt x="197" y="158"/>
                </a:lnTo>
                <a:lnTo>
                  <a:pt x="209" y="182"/>
                </a:lnTo>
                <a:moveTo>
                  <a:pt x="185" y="194"/>
                </a:moveTo>
                <a:lnTo>
                  <a:pt x="160" y="207"/>
                </a:lnTo>
                <a:lnTo>
                  <a:pt x="148" y="182"/>
                </a:lnTo>
                <a:lnTo>
                  <a:pt x="172" y="170"/>
                </a:lnTo>
                <a:lnTo>
                  <a:pt x="185" y="194"/>
                </a:lnTo>
                <a:moveTo>
                  <a:pt x="160" y="207"/>
                </a:moveTo>
                <a:lnTo>
                  <a:pt x="136" y="219"/>
                </a:lnTo>
                <a:lnTo>
                  <a:pt x="124" y="194"/>
                </a:lnTo>
                <a:lnTo>
                  <a:pt x="148" y="182"/>
                </a:lnTo>
                <a:lnTo>
                  <a:pt x="160" y="207"/>
                </a:lnTo>
                <a:moveTo>
                  <a:pt x="136" y="219"/>
                </a:moveTo>
                <a:lnTo>
                  <a:pt x="112" y="231"/>
                </a:lnTo>
                <a:lnTo>
                  <a:pt x="99" y="207"/>
                </a:lnTo>
                <a:lnTo>
                  <a:pt x="124" y="194"/>
                </a:lnTo>
                <a:lnTo>
                  <a:pt x="136" y="219"/>
                </a:lnTo>
                <a:moveTo>
                  <a:pt x="112" y="231"/>
                </a:moveTo>
                <a:lnTo>
                  <a:pt x="87" y="243"/>
                </a:lnTo>
                <a:lnTo>
                  <a:pt x="75" y="219"/>
                </a:lnTo>
                <a:lnTo>
                  <a:pt x="99" y="207"/>
                </a:lnTo>
                <a:lnTo>
                  <a:pt x="112" y="231"/>
                </a:lnTo>
                <a:moveTo>
                  <a:pt x="87" y="243"/>
                </a:moveTo>
                <a:lnTo>
                  <a:pt x="63" y="255"/>
                </a:lnTo>
                <a:lnTo>
                  <a:pt x="51" y="231"/>
                </a:lnTo>
                <a:lnTo>
                  <a:pt x="75" y="219"/>
                </a:lnTo>
                <a:lnTo>
                  <a:pt x="87" y="243"/>
                </a:lnTo>
                <a:moveTo>
                  <a:pt x="63" y="255"/>
                </a:moveTo>
                <a:lnTo>
                  <a:pt x="39" y="267"/>
                </a:lnTo>
                <a:lnTo>
                  <a:pt x="27" y="243"/>
                </a:lnTo>
                <a:lnTo>
                  <a:pt x="51" y="231"/>
                </a:lnTo>
                <a:lnTo>
                  <a:pt x="63" y="255"/>
                </a:lnTo>
                <a:moveTo>
                  <a:pt x="39" y="267"/>
                </a:moveTo>
                <a:lnTo>
                  <a:pt x="30" y="272"/>
                </a:lnTo>
                <a:lnTo>
                  <a:pt x="11" y="272"/>
                </a:lnTo>
                <a:lnTo>
                  <a:pt x="3" y="255"/>
                </a:lnTo>
                <a:lnTo>
                  <a:pt x="27" y="243"/>
                </a:lnTo>
                <a:lnTo>
                  <a:pt x="39" y="267"/>
                </a:lnTo>
                <a:moveTo>
                  <a:pt x="0" y="272"/>
                </a:moveTo>
                <a:lnTo>
                  <a:pt x="0" y="254"/>
                </a:lnTo>
                <a:lnTo>
                  <a:pt x="13" y="254"/>
                </a:lnTo>
                <a:lnTo>
                  <a:pt x="13" y="272"/>
                </a:lnTo>
                <a:lnTo>
                  <a:pt x="0" y="272"/>
                </a:lnTo>
                <a:lnTo>
                  <a:pt x="0" y="256"/>
                </a:lnTo>
                <a:lnTo>
                  <a:pt x="3" y="255"/>
                </a:lnTo>
                <a:lnTo>
                  <a:pt x="11" y="272"/>
                </a:lnTo>
                <a:lnTo>
                  <a:pt x="0" y="272"/>
                </a:lnTo>
                <a:moveTo>
                  <a:pt x="0" y="227"/>
                </a:moveTo>
                <a:lnTo>
                  <a:pt x="13" y="227"/>
                </a:lnTo>
                <a:lnTo>
                  <a:pt x="13" y="254"/>
                </a:lnTo>
                <a:lnTo>
                  <a:pt x="0" y="254"/>
                </a:lnTo>
                <a:lnTo>
                  <a:pt x="0" y="227"/>
                </a:lnTo>
                <a:moveTo>
                  <a:pt x="0" y="200"/>
                </a:moveTo>
                <a:lnTo>
                  <a:pt x="13" y="200"/>
                </a:lnTo>
                <a:lnTo>
                  <a:pt x="13" y="227"/>
                </a:lnTo>
                <a:lnTo>
                  <a:pt x="0" y="227"/>
                </a:lnTo>
                <a:lnTo>
                  <a:pt x="0" y="200"/>
                </a:lnTo>
                <a:moveTo>
                  <a:pt x="0" y="173"/>
                </a:moveTo>
                <a:lnTo>
                  <a:pt x="13" y="173"/>
                </a:lnTo>
                <a:lnTo>
                  <a:pt x="13" y="200"/>
                </a:lnTo>
                <a:lnTo>
                  <a:pt x="0" y="200"/>
                </a:lnTo>
                <a:lnTo>
                  <a:pt x="0" y="173"/>
                </a:lnTo>
                <a:moveTo>
                  <a:pt x="0" y="146"/>
                </a:moveTo>
                <a:lnTo>
                  <a:pt x="13" y="146"/>
                </a:lnTo>
                <a:lnTo>
                  <a:pt x="13" y="173"/>
                </a:lnTo>
                <a:lnTo>
                  <a:pt x="0" y="173"/>
                </a:lnTo>
                <a:lnTo>
                  <a:pt x="0" y="146"/>
                </a:lnTo>
                <a:moveTo>
                  <a:pt x="0" y="119"/>
                </a:moveTo>
                <a:lnTo>
                  <a:pt x="13" y="119"/>
                </a:lnTo>
                <a:lnTo>
                  <a:pt x="13" y="146"/>
                </a:lnTo>
                <a:lnTo>
                  <a:pt x="0" y="146"/>
                </a:lnTo>
                <a:lnTo>
                  <a:pt x="0" y="119"/>
                </a:lnTo>
                <a:moveTo>
                  <a:pt x="0" y="92"/>
                </a:moveTo>
                <a:lnTo>
                  <a:pt x="13" y="92"/>
                </a:lnTo>
                <a:lnTo>
                  <a:pt x="13" y="119"/>
                </a:lnTo>
                <a:lnTo>
                  <a:pt x="0" y="119"/>
                </a:lnTo>
                <a:lnTo>
                  <a:pt x="0" y="92"/>
                </a:lnTo>
                <a:moveTo>
                  <a:pt x="0" y="64"/>
                </a:moveTo>
                <a:lnTo>
                  <a:pt x="13" y="64"/>
                </a:lnTo>
                <a:lnTo>
                  <a:pt x="13" y="92"/>
                </a:lnTo>
                <a:lnTo>
                  <a:pt x="0" y="92"/>
                </a:lnTo>
                <a:lnTo>
                  <a:pt x="0" y="64"/>
                </a:lnTo>
                <a:moveTo>
                  <a:pt x="0" y="36"/>
                </a:moveTo>
                <a:lnTo>
                  <a:pt x="13" y="36"/>
                </a:lnTo>
                <a:lnTo>
                  <a:pt x="13" y="64"/>
                </a:lnTo>
                <a:lnTo>
                  <a:pt x="0" y="64"/>
                </a:lnTo>
                <a:lnTo>
                  <a:pt x="0" y="36"/>
                </a:lnTo>
                <a:moveTo>
                  <a:pt x="0" y="9"/>
                </a:moveTo>
                <a:lnTo>
                  <a:pt x="13" y="9"/>
                </a:lnTo>
                <a:lnTo>
                  <a:pt x="13" y="36"/>
                </a:lnTo>
                <a:lnTo>
                  <a:pt x="0" y="36"/>
                </a:lnTo>
                <a:lnTo>
                  <a:pt x="0" y="9"/>
                </a:lnTo>
                <a:moveTo>
                  <a:pt x="0" y="0"/>
                </a:moveTo>
                <a:lnTo>
                  <a:pt x="30" y="0"/>
                </a:lnTo>
                <a:lnTo>
                  <a:pt x="18" y="24"/>
                </a:lnTo>
                <a:lnTo>
                  <a:pt x="0" y="15"/>
                </a:lnTo>
                <a:lnTo>
                  <a:pt x="0" y="0"/>
                </a:lnTo>
                <a:lnTo>
                  <a:pt x="13" y="0"/>
                </a:lnTo>
                <a:lnTo>
                  <a:pt x="13" y="9"/>
                </a:lnTo>
                <a:lnTo>
                  <a:pt x="0" y="9"/>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19" name=""/>
          <p:cNvSpPr/>
          <p:nvPr/>
        </p:nvSpPr>
        <p:spPr>
          <a:xfrm>
            <a:off x="10239480" y="2206080"/>
            <a:ext cx="609480" cy="16920"/>
          </a:xfrm>
          <a:custGeom>
            <a:avLst/>
            <a:gdLst/>
            <a:ahLst/>
            <a:rect l="0" t="0" r="r" b="b"/>
            <a:pathLst>
              <a:path w="1693" h="47">
                <a:moveTo>
                  <a:pt x="0" y="0"/>
                </a:moveTo>
                <a:lnTo>
                  <a:pt x="68" y="0"/>
                </a:lnTo>
                <a:lnTo>
                  <a:pt x="68" y="47"/>
                </a:lnTo>
                <a:lnTo>
                  <a:pt x="0" y="47"/>
                </a:lnTo>
                <a:lnTo>
                  <a:pt x="0" y="0"/>
                </a:lnTo>
                <a:moveTo>
                  <a:pt x="132" y="0"/>
                </a:moveTo>
                <a:lnTo>
                  <a:pt x="201" y="0"/>
                </a:lnTo>
                <a:lnTo>
                  <a:pt x="201" y="47"/>
                </a:lnTo>
                <a:lnTo>
                  <a:pt x="132" y="47"/>
                </a:lnTo>
                <a:lnTo>
                  <a:pt x="132" y="0"/>
                </a:lnTo>
                <a:moveTo>
                  <a:pt x="269" y="0"/>
                </a:moveTo>
                <a:lnTo>
                  <a:pt x="336" y="0"/>
                </a:lnTo>
                <a:lnTo>
                  <a:pt x="336" y="47"/>
                </a:lnTo>
                <a:lnTo>
                  <a:pt x="269" y="47"/>
                </a:lnTo>
                <a:lnTo>
                  <a:pt x="269" y="0"/>
                </a:lnTo>
                <a:moveTo>
                  <a:pt x="402" y="0"/>
                </a:moveTo>
                <a:lnTo>
                  <a:pt x="470" y="0"/>
                </a:lnTo>
                <a:lnTo>
                  <a:pt x="470" y="47"/>
                </a:lnTo>
                <a:lnTo>
                  <a:pt x="402" y="47"/>
                </a:lnTo>
                <a:lnTo>
                  <a:pt x="402" y="0"/>
                </a:lnTo>
                <a:moveTo>
                  <a:pt x="541" y="0"/>
                </a:moveTo>
                <a:lnTo>
                  <a:pt x="564" y="0"/>
                </a:lnTo>
                <a:lnTo>
                  <a:pt x="609" y="0"/>
                </a:lnTo>
                <a:lnTo>
                  <a:pt x="609" y="47"/>
                </a:lnTo>
                <a:lnTo>
                  <a:pt x="564" y="47"/>
                </a:lnTo>
                <a:lnTo>
                  <a:pt x="541" y="47"/>
                </a:lnTo>
                <a:lnTo>
                  <a:pt x="541" y="0"/>
                </a:lnTo>
                <a:moveTo>
                  <a:pt x="677" y="0"/>
                </a:moveTo>
                <a:lnTo>
                  <a:pt x="745" y="0"/>
                </a:lnTo>
                <a:lnTo>
                  <a:pt x="745" y="47"/>
                </a:lnTo>
                <a:lnTo>
                  <a:pt x="677" y="47"/>
                </a:lnTo>
                <a:lnTo>
                  <a:pt x="677" y="0"/>
                </a:lnTo>
                <a:moveTo>
                  <a:pt x="812" y="0"/>
                </a:moveTo>
                <a:lnTo>
                  <a:pt x="880" y="0"/>
                </a:lnTo>
                <a:lnTo>
                  <a:pt x="880" y="47"/>
                </a:lnTo>
                <a:lnTo>
                  <a:pt x="812" y="47"/>
                </a:lnTo>
                <a:lnTo>
                  <a:pt x="812" y="0"/>
                </a:lnTo>
                <a:moveTo>
                  <a:pt x="948" y="0"/>
                </a:moveTo>
                <a:lnTo>
                  <a:pt x="1015" y="0"/>
                </a:lnTo>
                <a:lnTo>
                  <a:pt x="1015" y="47"/>
                </a:lnTo>
                <a:lnTo>
                  <a:pt x="948" y="47"/>
                </a:lnTo>
                <a:lnTo>
                  <a:pt x="948" y="0"/>
                </a:lnTo>
                <a:moveTo>
                  <a:pt x="1083" y="0"/>
                </a:moveTo>
                <a:lnTo>
                  <a:pt x="1128" y="0"/>
                </a:lnTo>
                <a:lnTo>
                  <a:pt x="1153" y="0"/>
                </a:lnTo>
                <a:lnTo>
                  <a:pt x="1153" y="47"/>
                </a:lnTo>
                <a:lnTo>
                  <a:pt x="1128" y="47"/>
                </a:lnTo>
                <a:lnTo>
                  <a:pt x="1083" y="47"/>
                </a:lnTo>
                <a:lnTo>
                  <a:pt x="1083" y="0"/>
                </a:lnTo>
                <a:moveTo>
                  <a:pt x="1223" y="0"/>
                </a:moveTo>
                <a:lnTo>
                  <a:pt x="1292" y="0"/>
                </a:lnTo>
                <a:lnTo>
                  <a:pt x="1292" y="47"/>
                </a:lnTo>
                <a:lnTo>
                  <a:pt x="1223" y="47"/>
                </a:lnTo>
                <a:lnTo>
                  <a:pt x="1223" y="0"/>
                </a:lnTo>
                <a:moveTo>
                  <a:pt x="1358" y="0"/>
                </a:moveTo>
                <a:lnTo>
                  <a:pt x="1424" y="0"/>
                </a:lnTo>
                <a:lnTo>
                  <a:pt x="1424" y="47"/>
                </a:lnTo>
                <a:lnTo>
                  <a:pt x="1358" y="47"/>
                </a:lnTo>
                <a:lnTo>
                  <a:pt x="1358" y="0"/>
                </a:lnTo>
                <a:moveTo>
                  <a:pt x="1492" y="0"/>
                </a:moveTo>
                <a:lnTo>
                  <a:pt x="1562" y="0"/>
                </a:lnTo>
                <a:lnTo>
                  <a:pt x="1562" y="47"/>
                </a:lnTo>
                <a:lnTo>
                  <a:pt x="1492" y="47"/>
                </a:lnTo>
                <a:lnTo>
                  <a:pt x="1492" y="0"/>
                </a:lnTo>
                <a:moveTo>
                  <a:pt x="1625" y="0"/>
                </a:moveTo>
                <a:lnTo>
                  <a:pt x="1693" y="0"/>
                </a:lnTo>
                <a:lnTo>
                  <a:pt x="1693" y="47"/>
                </a:lnTo>
                <a:lnTo>
                  <a:pt x="1625" y="47"/>
                </a:lnTo>
                <a:lnTo>
                  <a:pt x="1625"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0" name=""/>
          <p:cNvSpPr/>
          <p:nvPr/>
        </p:nvSpPr>
        <p:spPr>
          <a:xfrm>
            <a:off x="10751040" y="2165760"/>
            <a:ext cx="97920" cy="97920"/>
          </a:xfrm>
          <a:custGeom>
            <a:avLst/>
            <a:gdLst/>
            <a:ahLst/>
            <a:rect l="0" t="0" r="r" b="b"/>
            <a:pathLst>
              <a:path w="272" h="272">
                <a:moveTo>
                  <a:pt x="0" y="0"/>
                </a:moveTo>
                <a:lnTo>
                  <a:pt x="272" y="136"/>
                </a:lnTo>
                <a:lnTo>
                  <a:pt x="0" y="272"/>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1" name=""/>
          <p:cNvSpPr/>
          <p:nvPr/>
        </p:nvSpPr>
        <p:spPr>
          <a:xfrm>
            <a:off x="10751040" y="2165760"/>
            <a:ext cx="97920" cy="97920"/>
          </a:xfrm>
          <a:custGeom>
            <a:avLst/>
            <a:gdLst/>
            <a:ahLst/>
            <a:rect l="0" t="0" r="r" b="b"/>
            <a:pathLst>
              <a:path w="272" h="272">
                <a:moveTo>
                  <a:pt x="31" y="0"/>
                </a:moveTo>
                <a:lnTo>
                  <a:pt x="55" y="12"/>
                </a:lnTo>
                <a:lnTo>
                  <a:pt x="43" y="36"/>
                </a:lnTo>
                <a:lnTo>
                  <a:pt x="18" y="24"/>
                </a:lnTo>
                <a:lnTo>
                  <a:pt x="31" y="0"/>
                </a:lnTo>
                <a:moveTo>
                  <a:pt x="55" y="12"/>
                </a:moveTo>
                <a:lnTo>
                  <a:pt x="79" y="24"/>
                </a:lnTo>
                <a:lnTo>
                  <a:pt x="67" y="48"/>
                </a:lnTo>
                <a:lnTo>
                  <a:pt x="43" y="36"/>
                </a:lnTo>
                <a:lnTo>
                  <a:pt x="55" y="12"/>
                </a:lnTo>
                <a:moveTo>
                  <a:pt x="79" y="24"/>
                </a:moveTo>
                <a:lnTo>
                  <a:pt x="103" y="36"/>
                </a:lnTo>
                <a:lnTo>
                  <a:pt x="91" y="60"/>
                </a:lnTo>
                <a:lnTo>
                  <a:pt x="67" y="48"/>
                </a:lnTo>
                <a:lnTo>
                  <a:pt x="79" y="24"/>
                </a:lnTo>
                <a:moveTo>
                  <a:pt x="103" y="36"/>
                </a:moveTo>
                <a:lnTo>
                  <a:pt x="127" y="48"/>
                </a:lnTo>
                <a:lnTo>
                  <a:pt x="115" y="72"/>
                </a:lnTo>
                <a:lnTo>
                  <a:pt x="91" y="60"/>
                </a:lnTo>
                <a:lnTo>
                  <a:pt x="103" y="36"/>
                </a:lnTo>
                <a:moveTo>
                  <a:pt x="127" y="48"/>
                </a:moveTo>
                <a:lnTo>
                  <a:pt x="152" y="60"/>
                </a:lnTo>
                <a:lnTo>
                  <a:pt x="140" y="85"/>
                </a:lnTo>
                <a:lnTo>
                  <a:pt x="115" y="72"/>
                </a:lnTo>
                <a:lnTo>
                  <a:pt x="127" y="48"/>
                </a:lnTo>
                <a:moveTo>
                  <a:pt x="152" y="60"/>
                </a:moveTo>
                <a:lnTo>
                  <a:pt x="176" y="72"/>
                </a:lnTo>
                <a:lnTo>
                  <a:pt x="164" y="98"/>
                </a:lnTo>
                <a:lnTo>
                  <a:pt x="140" y="85"/>
                </a:lnTo>
                <a:lnTo>
                  <a:pt x="152" y="60"/>
                </a:lnTo>
                <a:moveTo>
                  <a:pt x="176" y="72"/>
                </a:moveTo>
                <a:lnTo>
                  <a:pt x="200" y="85"/>
                </a:lnTo>
                <a:lnTo>
                  <a:pt x="188" y="110"/>
                </a:lnTo>
                <a:lnTo>
                  <a:pt x="164" y="98"/>
                </a:lnTo>
                <a:lnTo>
                  <a:pt x="176" y="72"/>
                </a:lnTo>
                <a:moveTo>
                  <a:pt x="200" y="85"/>
                </a:moveTo>
                <a:lnTo>
                  <a:pt x="224" y="98"/>
                </a:lnTo>
                <a:lnTo>
                  <a:pt x="212" y="122"/>
                </a:lnTo>
                <a:lnTo>
                  <a:pt x="188" y="110"/>
                </a:lnTo>
                <a:lnTo>
                  <a:pt x="200" y="85"/>
                </a:lnTo>
                <a:moveTo>
                  <a:pt x="224" y="98"/>
                </a:moveTo>
                <a:lnTo>
                  <a:pt x="250" y="110"/>
                </a:lnTo>
                <a:lnTo>
                  <a:pt x="236" y="134"/>
                </a:lnTo>
                <a:lnTo>
                  <a:pt x="212" y="122"/>
                </a:lnTo>
                <a:lnTo>
                  <a:pt x="224" y="98"/>
                </a:lnTo>
                <a:moveTo>
                  <a:pt x="250" y="110"/>
                </a:moveTo>
                <a:lnTo>
                  <a:pt x="272" y="121"/>
                </a:lnTo>
                <a:lnTo>
                  <a:pt x="272" y="125"/>
                </a:lnTo>
                <a:lnTo>
                  <a:pt x="262" y="146"/>
                </a:lnTo>
                <a:lnTo>
                  <a:pt x="236" y="134"/>
                </a:lnTo>
                <a:lnTo>
                  <a:pt x="250" y="110"/>
                </a:lnTo>
                <a:moveTo>
                  <a:pt x="272" y="151"/>
                </a:moveTo>
                <a:lnTo>
                  <a:pt x="258" y="158"/>
                </a:lnTo>
                <a:lnTo>
                  <a:pt x="246" y="134"/>
                </a:lnTo>
                <a:lnTo>
                  <a:pt x="266" y="124"/>
                </a:lnTo>
                <a:lnTo>
                  <a:pt x="272" y="136"/>
                </a:lnTo>
                <a:lnTo>
                  <a:pt x="266" y="148"/>
                </a:lnTo>
                <a:lnTo>
                  <a:pt x="262" y="146"/>
                </a:lnTo>
                <a:lnTo>
                  <a:pt x="272" y="125"/>
                </a:lnTo>
                <a:lnTo>
                  <a:pt x="272" y="151"/>
                </a:lnTo>
                <a:moveTo>
                  <a:pt x="258" y="158"/>
                </a:moveTo>
                <a:lnTo>
                  <a:pt x="233" y="170"/>
                </a:lnTo>
                <a:lnTo>
                  <a:pt x="221" y="146"/>
                </a:lnTo>
                <a:lnTo>
                  <a:pt x="246" y="134"/>
                </a:lnTo>
                <a:lnTo>
                  <a:pt x="258" y="158"/>
                </a:lnTo>
                <a:moveTo>
                  <a:pt x="233" y="170"/>
                </a:moveTo>
                <a:lnTo>
                  <a:pt x="209" y="182"/>
                </a:lnTo>
                <a:lnTo>
                  <a:pt x="197" y="158"/>
                </a:lnTo>
                <a:lnTo>
                  <a:pt x="221" y="146"/>
                </a:lnTo>
                <a:lnTo>
                  <a:pt x="233" y="170"/>
                </a:lnTo>
                <a:moveTo>
                  <a:pt x="209" y="182"/>
                </a:moveTo>
                <a:lnTo>
                  <a:pt x="185" y="194"/>
                </a:lnTo>
                <a:lnTo>
                  <a:pt x="173" y="170"/>
                </a:lnTo>
                <a:lnTo>
                  <a:pt x="197" y="158"/>
                </a:lnTo>
                <a:lnTo>
                  <a:pt x="209" y="182"/>
                </a:lnTo>
                <a:moveTo>
                  <a:pt x="185" y="194"/>
                </a:moveTo>
                <a:lnTo>
                  <a:pt x="160" y="207"/>
                </a:lnTo>
                <a:lnTo>
                  <a:pt x="148" y="182"/>
                </a:lnTo>
                <a:lnTo>
                  <a:pt x="173" y="170"/>
                </a:lnTo>
                <a:lnTo>
                  <a:pt x="185" y="194"/>
                </a:lnTo>
                <a:moveTo>
                  <a:pt x="160" y="207"/>
                </a:moveTo>
                <a:lnTo>
                  <a:pt x="136" y="219"/>
                </a:lnTo>
                <a:lnTo>
                  <a:pt x="124" y="194"/>
                </a:lnTo>
                <a:lnTo>
                  <a:pt x="148" y="182"/>
                </a:lnTo>
                <a:lnTo>
                  <a:pt x="160" y="207"/>
                </a:lnTo>
                <a:moveTo>
                  <a:pt x="136" y="219"/>
                </a:moveTo>
                <a:lnTo>
                  <a:pt x="112" y="231"/>
                </a:lnTo>
                <a:lnTo>
                  <a:pt x="100" y="207"/>
                </a:lnTo>
                <a:lnTo>
                  <a:pt x="124" y="194"/>
                </a:lnTo>
                <a:lnTo>
                  <a:pt x="136" y="219"/>
                </a:lnTo>
                <a:moveTo>
                  <a:pt x="112" y="231"/>
                </a:moveTo>
                <a:lnTo>
                  <a:pt x="88" y="243"/>
                </a:lnTo>
                <a:lnTo>
                  <a:pt x="76" y="219"/>
                </a:lnTo>
                <a:lnTo>
                  <a:pt x="100" y="207"/>
                </a:lnTo>
                <a:lnTo>
                  <a:pt x="112" y="231"/>
                </a:lnTo>
                <a:moveTo>
                  <a:pt x="88" y="243"/>
                </a:moveTo>
                <a:lnTo>
                  <a:pt x="64" y="255"/>
                </a:lnTo>
                <a:lnTo>
                  <a:pt x="51" y="231"/>
                </a:lnTo>
                <a:lnTo>
                  <a:pt x="76" y="219"/>
                </a:lnTo>
                <a:lnTo>
                  <a:pt x="88" y="243"/>
                </a:lnTo>
                <a:moveTo>
                  <a:pt x="64" y="255"/>
                </a:moveTo>
                <a:lnTo>
                  <a:pt x="39" y="267"/>
                </a:lnTo>
                <a:lnTo>
                  <a:pt x="27" y="243"/>
                </a:lnTo>
                <a:lnTo>
                  <a:pt x="51" y="231"/>
                </a:lnTo>
                <a:lnTo>
                  <a:pt x="64" y="255"/>
                </a:lnTo>
                <a:moveTo>
                  <a:pt x="39" y="267"/>
                </a:moveTo>
                <a:lnTo>
                  <a:pt x="31" y="272"/>
                </a:lnTo>
                <a:lnTo>
                  <a:pt x="11" y="272"/>
                </a:lnTo>
                <a:lnTo>
                  <a:pt x="3" y="255"/>
                </a:lnTo>
                <a:lnTo>
                  <a:pt x="27" y="243"/>
                </a:lnTo>
                <a:lnTo>
                  <a:pt x="39" y="267"/>
                </a:lnTo>
                <a:moveTo>
                  <a:pt x="0" y="272"/>
                </a:moveTo>
                <a:lnTo>
                  <a:pt x="0" y="254"/>
                </a:lnTo>
                <a:lnTo>
                  <a:pt x="14" y="254"/>
                </a:lnTo>
                <a:lnTo>
                  <a:pt x="14" y="272"/>
                </a:lnTo>
                <a:lnTo>
                  <a:pt x="0" y="272"/>
                </a:lnTo>
                <a:lnTo>
                  <a:pt x="0" y="256"/>
                </a:lnTo>
                <a:lnTo>
                  <a:pt x="3" y="255"/>
                </a:lnTo>
                <a:lnTo>
                  <a:pt x="11" y="272"/>
                </a:lnTo>
                <a:lnTo>
                  <a:pt x="0" y="272"/>
                </a:lnTo>
                <a:moveTo>
                  <a:pt x="0" y="227"/>
                </a:moveTo>
                <a:lnTo>
                  <a:pt x="14" y="227"/>
                </a:lnTo>
                <a:lnTo>
                  <a:pt x="14" y="254"/>
                </a:lnTo>
                <a:lnTo>
                  <a:pt x="0" y="254"/>
                </a:lnTo>
                <a:lnTo>
                  <a:pt x="0" y="227"/>
                </a:lnTo>
                <a:moveTo>
                  <a:pt x="0" y="200"/>
                </a:moveTo>
                <a:lnTo>
                  <a:pt x="14" y="200"/>
                </a:lnTo>
                <a:lnTo>
                  <a:pt x="14" y="227"/>
                </a:lnTo>
                <a:lnTo>
                  <a:pt x="0" y="227"/>
                </a:lnTo>
                <a:lnTo>
                  <a:pt x="0" y="200"/>
                </a:lnTo>
                <a:moveTo>
                  <a:pt x="0" y="173"/>
                </a:moveTo>
                <a:lnTo>
                  <a:pt x="14" y="173"/>
                </a:lnTo>
                <a:lnTo>
                  <a:pt x="14" y="200"/>
                </a:lnTo>
                <a:lnTo>
                  <a:pt x="0" y="200"/>
                </a:lnTo>
                <a:lnTo>
                  <a:pt x="0" y="173"/>
                </a:lnTo>
                <a:moveTo>
                  <a:pt x="0" y="146"/>
                </a:moveTo>
                <a:lnTo>
                  <a:pt x="14" y="146"/>
                </a:lnTo>
                <a:lnTo>
                  <a:pt x="14" y="173"/>
                </a:lnTo>
                <a:lnTo>
                  <a:pt x="0" y="173"/>
                </a:lnTo>
                <a:lnTo>
                  <a:pt x="0" y="146"/>
                </a:lnTo>
                <a:moveTo>
                  <a:pt x="0" y="119"/>
                </a:moveTo>
                <a:lnTo>
                  <a:pt x="14" y="119"/>
                </a:lnTo>
                <a:lnTo>
                  <a:pt x="14" y="146"/>
                </a:lnTo>
                <a:lnTo>
                  <a:pt x="0" y="146"/>
                </a:lnTo>
                <a:lnTo>
                  <a:pt x="0" y="119"/>
                </a:lnTo>
                <a:moveTo>
                  <a:pt x="0" y="92"/>
                </a:moveTo>
                <a:lnTo>
                  <a:pt x="14" y="92"/>
                </a:lnTo>
                <a:lnTo>
                  <a:pt x="14" y="119"/>
                </a:lnTo>
                <a:lnTo>
                  <a:pt x="0" y="119"/>
                </a:lnTo>
                <a:lnTo>
                  <a:pt x="0" y="92"/>
                </a:lnTo>
                <a:moveTo>
                  <a:pt x="0" y="64"/>
                </a:moveTo>
                <a:lnTo>
                  <a:pt x="14" y="64"/>
                </a:lnTo>
                <a:lnTo>
                  <a:pt x="14" y="92"/>
                </a:lnTo>
                <a:lnTo>
                  <a:pt x="0" y="92"/>
                </a:lnTo>
                <a:lnTo>
                  <a:pt x="0" y="64"/>
                </a:lnTo>
                <a:moveTo>
                  <a:pt x="0" y="36"/>
                </a:moveTo>
                <a:lnTo>
                  <a:pt x="14" y="36"/>
                </a:lnTo>
                <a:lnTo>
                  <a:pt x="14" y="64"/>
                </a:lnTo>
                <a:lnTo>
                  <a:pt x="0" y="64"/>
                </a:lnTo>
                <a:lnTo>
                  <a:pt x="0" y="36"/>
                </a:lnTo>
                <a:moveTo>
                  <a:pt x="0" y="9"/>
                </a:moveTo>
                <a:lnTo>
                  <a:pt x="14" y="9"/>
                </a:lnTo>
                <a:lnTo>
                  <a:pt x="14" y="36"/>
                </a:lnTo>
                <a:lnTo>
                  <a:pt x="0" y="36"/>
                </a:lnTo>
                <a:lnTo>
                  <a:pt x="0" y="9"/>
                </a:lnTo>
                <a:moveTo>
                  <a:pt x="0" y="0"/>
                </a:moveTo>
                <a:lnTo>
                  <a:pt x="31" y="0"/>
                </a:lnTo>
                <a:lnTo>
                  <a:pt x="18" y="24"/>
                </a:lnTo>
                <a:lnTo>
                  <a:pt x="0" y="15"/>
                </a:lnTo>
                <a:lnTo>
                  <a:pt x="0" y="0"/>
                </a:lnTo>
                <a:lnTo>
                  <a:pt x="14" y="0"/>
                </a:lnTo>
                <a:lnTo>
                  <a:pt x="14" y="9"/>
                </a:lnTo>
                <a:lnTo>
                  <a:pt x="0" y="9"/>
                </a:lnTo>
                <a:lnTo>
                  <a:pt x="0" y="0"/>
                </a:lnTo>
                <a:close/>
              </a:path>
            </a:pathLst>
          </a:custGeom>
          <a:solidFill>
            <a:srgbClr val="3333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2" name=""/>
          <p:cNvSpPr/>
          <p:nvPr/>
        </p:nvSpPr>
        <p:spPr>
          <a:xfrm>
            <a:off x="10848600" y="1892880"/>
            <a:ext cx="542160" cy="643680"/>
          </a:xfrm>
          <a:custGeom>
            <a:avLst/>
            <a:gdLst/>
            <a:ahLst/>
            <a:rect l="0" t="0" r="r" b="b"/>
            <a:pathLst>
              <a:path w="1506" h="1788">
                <a:moveTo>
                  <a:pt x="0" y="196"/>
                </a:moveTo>
                <a:cubicBezTo>
                  <a:pt x="0" y="209"/>
                  <a:pt x="5" y="222"/>
                  <a:pt x="14" y="234"/>
                </a:cubicBezTo>
                <a:cubicBezTo>
                  <a:pt x="24" y="247"/>
                  <a:pt x="38" y="259"/>
                  <a:pt x="57" y="271"/>
                </a:cubicBezTo>
                <a:cubicBezTo>
                  <a:pt x="76" y="283"/>
                  <a:pt x="99" y="295"/>
                  <a:pt x="127" y="305"/>
                </a:cubicBezTo>
                <a:cubicBezTo>
                  <a:pt x="154" y="316"/>
                  <a:pt x="185" y="326"/>
                  <a:pt x="220" y="335"/>
                </a:cubicBezTo>
                <a:cubicBezTo>
                  <a:pt x="255" y="344"/>
                  <a:pt x="293" y="352"/>
                  <a:pt x="334" y="360"/>
                </a:cubicBezTo>
                <a:cubicBezTo>
                  <a:pt x="375" y="367"/>
                  <a:pt x="419" y="373"/>
                  <a:pt x="464" y="378"/>
                </a:cubicBezTo>
                <a:cubicBezTo>
                  <a:pt x="510" y="383"/>
                  <a:pt x="557" y="386"/>
                  <a:pt x="606" y="389"/>
                </a:cubicBezTo>
                <a:cubicBezTo>
                  <a:pt x="654" y="391"/>
                  <a:pt x="704" y="393"/>
                  <a:pt x="753" y="393"/>
                </a:cubicBezTo>
                <a:cubicBezTo>
                  <a:pt x="803" y="393"/>
                  <a:pt x="852" y="391"/>
                  <a:pt x="900" y="389"/>
                </a:cubicBezTo>
                <a:cubicBezTo>
                  <a:pt x="949" y="386"/>
                  <a:pt x="996" y="383"/>
                  <a:pt x="1041" y="378"/>
                </a:cubicBezTo>
                <a:cubicBezTo>
                  <a:pt x="1087" y="373"/>
                  <a:pt x="1130" y="367"/>
                  <a:pt x="1171" y="360"/>
                </a:cubicBezTo>
                <a:cubicBezTo>
                  <a:pt x="1212" y="352"/>
                  <a:pt x="1250" y="344"/>
                  <a:pt x="1285" y="335"/>
                </a:cubicBezTo>
                <a:cubicBezTo>
                  <a:pt x="1320" y="326"/>
                  <a:pt x="1352" y="316"/>
                  <a:pt x="1379" y="305"/>
                </a:cubicBezTo>
                <a:cubicBezTo>
                  <a:pt x="1406" y="295"/>
                  <a:pt x="1430" y="283"/>
                  <a:pt x="1448" y="271"/>
                </a:cubicBezTo>
                <a:cubicBezTo>
                  <a:pt x="1467" y="259"/>
                  <a:pt x="1482" y="247"/>
                  <a:pt x="1491" y="234"/>
                </a:cubicBezTo>
                <a:cubicBezTo>
                  <a:pt x="1501" y="222"/>
                  <a:pt x="1506" y="209"/>
                  <a:pt x="1506" y="196"/>
                </a:cubicBezTo>
                <a:cubicBezTo>
                  <a:pt x="1506" y="183"/>
                  <a:pt x="1501" y="170"/>
                  <a:pt x="1491" y="158"/>
                </a:cubicBezTo>
                <a:cubicBezTo>
                  <a:pt x="1482" y="145"/>
                  <a:pt x="1467" y="133"/>
                  <a:pt x="1448" y="121"/>
                </a:cubicBezTo>
                <a:cubicBezTo>
                  <a:pt x="1430" y="109"/>
                  <a:pt x="1406" y="98"/>
                  <a:pt x="1379" y="87"/>
                </a:cubicBezTo>
                <a:cubicBezTo>
                  <a:pt x="1352" y="76"/>
                  <a:pt x="1320" y="66"/>
                  <a:pt x="1285" y="57"/>
                </a:cubicBezTo>
                <a:cubicBezTo>
                  <a:pt x="1250" y="48"/>
                  <a:pt x="1212" y="40"/>
                  <a:pt x="1171" y="33"/>
                </a:cubicBezTo>
                <a:cubicBezTo>
                  <a:pt x="1130" y="26"/>
                  <a:pt x="1087" y="19"/>
                  <a:pt x="1041" y="15"/>
                </a:cubicBezTo>
                <a:cubicBezTo>
                  <a:pt x="996" y="10"/>
                  <a:pt x="949" y="6"/>
                  <a:pt x="900" y="3"/>
                </a:cubicBezTo>
                <a:cubicBezTo>
                  <a:pt x="852" y="1"/>
                  <a:pt x="803" y="0"/>
                  <a:pt x="753" y="0"/>
                </a:cubicBezTo>
                <a:cubicBezTo>
                  <a:pt x="704" y="0"/>
                  <a:pt x="654" y="1"/>
                  <a:pt x="606" y="3"/>
                </a:cubicBezTo>
                <a:cubicBezTo>
                  <a:pt x="557" y="6"/>
                  <a:pt x="510" y="10"/>
                  <a:pt x="464" y="15"/>
                </a:cubicBezTo>
                <a:cubicBezTo>
                  <a:pt x="419" y="19"/>
                  <a:pt x="375" y="26"/>
                  <a:pt x="334" y="33"/>
                </a:cubicBezTo>
                <a:cubicBezTo>
                  <a:pt x="293" y="40"/>
                  <a:pt x="255" y="48"/>
                  <a:pt x="220" y="57"/>
                </a:cubicBezTo>
                <a:cubicBezTo>
                  <a:pt x="185" y="66"/>
                  <a:pt x="154" y="76"/>
                  <a:pt x="127" y="87"/>
                </a:cubicBezTo>
                <a:cubicBezTo>
                  <a:pt x="99" y="98"/>
                  <a:pt x="76" y="109"/>
                  <a:pt x="57" y="121"/>
                </a:cubicBezTo>
                <a:cubicBezTo>
                  <a:pt x="38" y="133"/>
                  <a:pt x="24" y="145"/>
                  <a:pt x="14" y="158"/>
                </a:cubicBezTo>
                <a:cubicBezTo>
                  <a:pt x="5" y="170"/>
                  <a:pt x="0" y="183"/>
                  <a:pt x="0" y="196"/>
                </a:cubicBezTo>
                <a:lnTo>
                  <a:pt x="0" y="1591"/>
                </a:lnTo>
                <a:cubicBezTo>
                  <a:pt x="0" y="1604"/>
                  <a:pt x="5" y="1617"/>
                  <a:pt x="14" y="1629"/>
                </a:cubicBezTo>
                <a:cubicBezTo>
                  <a:pt x="24" y="1642"/>
                  <a:pt x="38" y="1654"/>
                  <a:pt x="57" y="1666"/>
                </a:cubicBezTo>
                <a:cubicBezTo>
                  <a:pt x="76" y="1678"/>
                  <a:pt x="99" y="1689"/>
                  <a:pt x="127" y="1700"/>
                </a:cubicBezTo>
                <a:cubicBezTo>
                  <a:pt x="154" y="1711"/>
                  <a:pt x="185" y="1721"/>
                  <a:pt x="220" y="1730"/>
                </a:cubicBezTo>
                <a:cubicBezTo>
                  <a:pt x="255" y="1739"/>
                  <a:pt x="293" y="1747"/>
                  <a:pt x="334" y="1754"/>
                </a:cubicBezTo>
                <a:cubicBezTo>
                  <a:pt x="375" y="1762"/>
                  <a:pt x="419" y="1768"/>
                  <a:pt x="464" y="1773"/>
                </a:cubicBezTo>
                <a:cubicBezTo>
                  <a:pt x="510" y="1778"/>
                  <a:pt x="557" y="1781"/>
                  <a:pt x="606" y="1784"/>
                </a:cubicBezTo>
                <a:cubicBezTo>
                  <a:pt x="654" y="1786"/>
                  <a:pt x="704" y="1788"/>
                  <a:pt x="753" y="1788"/>
                </a:cubicBezTo>
                <a:cubicBezTo>
                  <a:pt x="803" y="1788"/>
                  <a:pt x="852" y="1786"/>
                  <a:pt x="900" y="1784"/>
                </a:cubicBezTo>
                <a:cubicBezTo>
                  <a:pt x="949" y="1781"/>
                  <a:pt x="996" y="1778"/>
                  <a:pt x="1041" y="1773"/>
                </a:cubicBezTo>
                <a:cubicBezTo>
                  <a:pt x="1087" y="1768"/>
                  <a:pt x="1130" y="1762"/>
                  <a:pt x="1171" y="1754"/>
                </a:cubicBezTo>
                <a:cubicBezTo>
                  <a:pt x="1212" y="1747"/>
                  <a:pt x="1250" y="1739"/>
                  <a:pt x="1285" y="1730"/>
                </a:cubicBezTo>
                <a:cubicBezTo>
                  <a:pt x="1320" y="1721"/>
                  <a:pt x="1352" y="1711"/>
                  <a:pt x="1379" y="1700"/>
                </a:cubicBezTo>
                <a:cubicBezTo>
                  <a:pt x="1406" y="1689"/>
                  <a:pt x="1430" y="1678"/>
                  <a:pt x="1448" y="1666"/>
                </a:cubicBezTo>
                <a:cubicBezTo>
                  <a:pt x="1467" y="1654"/>
                  <a:pt x="1482" y="1642"/>
                  <a:pt x="1491" y="1629"/>
                </a:cubicBezTo>
                <a:cubicBezTo>
                  <a:pt x="1501" y="1617"/>
                  <a:pt x="1506" y="1604"/>
                  <a:pt x="1506" y="1591"/>
                </a:cubicBezTo>
                <a:lnTo>
                  <a:pt x="1506" y="196"/>
                </a:lnTo>
                <a:lnTo>
                  <a:pt x="0" y="196"/>
                </a:lnTo>
                <a:close/>
              </a:path>
            </a:pathLst>
          </a:custGeom>
          <a:solidFill>
            <a:srgbClr val="449933"/>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3" name=""/>
          <p:cNvSpPr/>
          <p:nvPr/>
        </p:nvSpPr>
        <p:spPr>
          <a:xfrm>
            <a:off x="10848600" y="1892880"/>
            <a:ext cx="542160" cy="643680"/>
          </a:xfrm>
          <a:custGeom>
            <a:avLst/>
            <a:gdLst/>
            <a:ahLst/>
            <a:rect l="0" t="0" r="r" b="b"/>
            <a:pathLst>
              <a:path fill="none" w="1506" h="1788">
                <a:moveTo>
                  <a:pt x="0" y="196"/>
                </a:moveTo>
                <a:cubicBezTo>
                  <a:pt x="0" y="209"/>
                  <a:pt x="5" y="222"/>
                  <a:pt x="14" y="234"/>
                </a:cubicBezTo>
                <a:cubicBezTo>
                  <a:pt x="24" y="247"/>
                  <a:pt x="38" y="259"/>
                  <a:pt x="57" y="271"/>
                </a:cubicBezTo>
                <a:cubicBezTo>
                  <a:pt x="76" y="283"/>
                  <a:pt x="99" y="295"/>
                  <a:pt x="127" y="305"/>
                </a:cubicBezTo>
                <a:cubicBezTo>
                  <a:pt x="154" y="316"/>
                  <a:pt x="185" y="326"/>
                  <a:pt x="220" y="335"/>
                </a:cubicBezTo>
                <a:cubicBezTo>
                  <a:pt x="255" y="344"/>
                  <a:pt x="293" y="352"/>
                  <a:pt x="334" y="360"/>
                </a:cubicBezTo>
                <a:cubicBezTo>
                  <a:pt x="375" y="367"/>
                  <a:pt x="419" y="373"/>
                  <a:pt x="464" y="378"/>
                </a:cubicBezTo>
                <a:cubicBezTo>
                  <a:pt x="510" y="383"/>
                  <a:pt x="557" y="386"/>
                  <a:pt x="606" y="389"/>
                </a:cubicBezTo>
                <a:cubicBezTo>
                  <a:pt x="654" y="391"/>
                  <a:pt x="704" y="393"/>
                  <a:pt x="753" y="393"/>
                </a:cubicBezTo>
                <a:cubicBezTo>
                  <a:pt x="803" y="393"/>
                  <a:pt x="852" y="391"/>
                  <a:pt x="900" y="389"/>
                </a:cubicBezTo>
                <a:cubicBezTo>
                  <a:pt x="949" y="386"/>
                  <a:pt x="996" y="383"/>
                  <a:pt x="1041" y="378"/>
                </a:cubicBezTo>
                <a:cubicBezTo>
                  <a:pt x="1087" y="373"/>
                  <a:pt x="1130" y="367"/>
                  <a:pt x="1171" y="360"/>
                </a:cubicBezTo>
                <a:cubicBezTo>
                  <a:pt x="1212" y="352"/>
                  <a:pt x="1250" y="344"/>
                  <a:pt x="1285" y="335"/>
                </a:cubicBezTo>
                <a:cubicBezTo>
                  <a:pt x="1320" y="326"/>
                  <a:pt x="1352" y="316"/>
                  <a:pt x="1379" y="305"/>
                </a:cubicBezTo>
                <a:cubicBezTo>
                  <a:pt x="1406" y="295"/>
                  <a:pt x="1430" y="283"/>
                  <a:pt x="1448" y="271"/>
                </a:cubicBezTo>
                <a:cubicBezTo>
                  <a:pt x="1467" y="259"/>
                  <a:pt x="1482" y="247"/>
                  <a:pt x="1491" y="234"/>
                </a:cubicBezTo>
                <a:cubicBezTo>
                  <a:pt x="1501" y="222"/>
                  <a:pt x="1506" y="209"/>
                  <a:pt x="1506" y="196"/>
                </a:cubicBezTo>
                <a:cubicBezTo>
                  <a:pt x="1506" y="183"/>
                  <a:pt x="1501" y="170"/>
                  <a:pt x="1491" y="158"/>
                </a:cubicBezTo>
                <a:cubicBezTo>
                  <a:pt x="1482" y="145"/>
                  <a:pt x="1467" y="133"/>
                  <a:pt x="1448" y="121"/>
                </a:cubicBezTo>
                <a:cubicBezTo>
                  <a:pt x="1430" y="109"/>
                  <a:pt x="1406" y="98"/>
                  <a:pt x="1379" y="87"/>
                </a:cubicBezTo>
                <a:cubicBezTo>
                  <a:pt x="1352" y="76"/>
                  <a:pt x="1320" y="66"/>
                  <a:pt x="1285" y="57"/>
                </a:cubicBezTo>
                <a:cubicBezTo>
                  <a:pt x="1250" y="48"/>
                  <a:pt x="1212" y="40"/>
                  <a:pt x="1171" y="33"/>
                </a:cubicBezTo>
                <a:cubicBezTo>
                  <a:pt x="1130" y="26"/>
                  <a:pt x="1087" y="19"/>
                  <a:pt x="1041" y="15"/>
                </a:cubicBezTo>
                <a:cubicBezTo>
                  <a:pt x="996" y="10"/>
                  <a:pt x="949" y="6"/>
                  <a:pt x="900" y="3"/>
                </a:cubicBezTo>
                <a:cubicBezTo>
                  <a:pt x="852" y="1"/>
                  <a:pt x="803" y="0"/>
                  <a:pt x="753" y="0"/>
                </a:cubicBezTo>
                <a:cubicBezTo>
                  <a:pt x="704" y="0"/>
                  <a:pt x="654" y="1"/>
                  <a:pt x="606" y="3"/>
                </a:cubicBezTo>
                <a:cubicBezTo>
                  <a:pt x="557" y="6"/>
                  <a:pt x="510" y="10"/>
                  <a:pt x="464" y="15"/>
                </a:cubicBezTo>
                <a:cubicBezTo>
                  <a:pt x="419" y="19"/>
                  <a:pt x="375" y="26"/>
                  <a:pt x="334" y="33"/>
                </a:cubicBezTo>
                <a:cubicBezTo>
                  <a:pt x="293" y="40"/>
                  <a:pt x="255" y="48"/>
                  <a:pt x="220" y="57"/>
                </a:cubicBezTo>
                <a:cubicBezTo>
                  <a:pt x="185" y="66"/>
                  <a:pt x="154" y="76"/>
                  <a:pt x="127" y="87"/>
                </a:cubicBezTo>
                <a:cubicBezTo>
                  <a:pt x="99" y="98"/>
                  <a:pt x="76" y="109"/>
                  <a:pt x="57" y="121"/>
                </a:cubicBezTo>
                <a:cubicBezTo>
                  <a:pt x="38" y="133"/>
                  <a:pt x="24" y="145"/>
                  <a:pt x="14" y="158"/>
                </a:cubicBezTo>
                <a:cubicBezTo>
                  <a:pt x="5" y="170"/>
                  <a:pt x="0" y="183"/>
                  <a:pt x="0" y="196"/>
                </a:cubicBezTo>
                <a:lnTo>
                  <a:pt x="0" y="1591"/>
                </a:lnTo>
                <a:cubicBezTo>
                  <a:pt x="0" y="1604"/>
                  <a:pt x="5" y="1617"/>
                  <a:pt x="14" y="1629"/>
                </a:cubicBezTo>
                <a:cubicBezTo>
                  <a:pt x="24" y="1642"/>
                  <a:pt x="38" y="1654"/>
                  <a:pt x="57" y="1666"/>
                </a:cubicBezTo>
                <a:cubicBezTo>
                  <a:pt x="76" y="1678"/>
                  <a:pt x="99" y="1689"/>
                  <a:pt x="127" y="1700"/>
                </a:cubicBezTo>
                <a:cubicBezTo>
                  <a:pt x="154" y="1711"/>
                  <a:pt x="185" y="1721"/>
                  <a:pt x="220" y="1730"/>
                </a:cubicBezTo>
                <a:cubicBezTo>
                  <a:pt x="255" y="1739"/>
                  <a:pt x="293" y="1747"/>
                  <a:pt x="334" y="1754"/>
                </a:cubicBezTo>
                <a:cubicBezTo>
                  <a:pt x="375" y="1762"/>
                  <a:pt x="419" y="1768"/>
                  <a:pt x="464" y="1773"/>
                </a:cubicBezTo>
                <a:cubicBezTo>
                  <a:pt x="510" y="1778"/>
                  <a:pt x="557" y="1781"/>
                  <a:pt x="606" y="1784"/>
                </a:cubicBezTo>
                <a:cubicBezTo>
                  <a:pt x="654" y="1786"/>
                  <a:pt x="704" y="1788"/>
                  <a:pt x="753" y="1788"/>
                </a:cubicBezTo>
                <a:cubicBezTo>
                  <a:pt x="803" y="1788"/>
                  <a:pt x="852" y="1786"/>
                  <a:pt x="900" y="1784"/>
                </a:cubicBezTo>
                <a:cubicBezTo>
                  <a:pt x="949" y="1781"/>
                  <a:pt x="996" y="1778"/>
                  <a:pt x="1041" y="1773"/>
                </a:cubicBezTo>
                <a:cubicBezTo>
                  <a:pt x="1087" y="1768"/>
                  <a:pt x="1130" y="1762"/>
                  <a:pt x="1171" y="1754"/>
                </a:cubicBezTo>
                <a:cubicBezTo>
                  <a:pt x="1212" y="1747"/>
                  <a:pt x="1250" y="1739"/>
                  <a:pt x="1285" y="1730"/>
                </a:cubicBezTo>
                <a:cubicBezTo>
                  <a:pt x="1320" y="1721"/>
                  <a:pt x="1352" y="1711"/>
                  <a:pt x="1379" y="1700"/>
                </a:cubicBezTo>
                <a:cubicBezTo>
                  <a:pt x="1406" y="1689"/>
                  <a:pt x="1430" y="1678"/>
                  <a:pt x="1448" y="1666"/>
                </a:cubicBezTo>
                <a:cubicBezTo>
                  <a:pt x="1467" y="1654"/>
                  <a:pt x="1482" y="1642"/>
                  <a:pt x="1491" y="1629"/>
                </a:cubicBezTo>
                <a:cubicBezTo>
                  <a:pt x="1501" y="1617"/>
                  <a:pt x="1506" y="1604"/>
                  <a:pt x="1506" y="1591"/>
                </a:cubicBezTo>
                <a:lnTo>
                  <a:pt x="1506" y="196"/>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24" name=""/>
          <p:cNvSpPr txBox="1"/>
          <p:nvPr/>
        </p:nvSpPr>
        <p:spPr>
          <a:xfrm>
            <a:off x="8823240" y="1714320"/>
            <a:ext cx="510480" cy="152640"/>
          </a:xfrm>
          <a:prstGeom prst="rect">
            <a:avLst/>
          </a:prstGeom>
          <a:noFill/>
          <a:ln w="0">
            <a:noFill/>
          </a:ln>
        </p:spPr>
        <p:txBody>
          <a:bodyPr wrap="none" lIns="0" rIns="0" tIns="0" bIns="0" anchor="t">
            <a:spAutoFit/>
          </a:bodyPr>
          <a:p>
            <a:r>
              <a:rPr b="0" lang="en-US" sz="1030" strike="noStrike" u="none">
                <a:solidFill>
                  <a:srgbClr val="0077bb"/>
                </a:solidFill>
                <a:effectLst/>
                <a:uFillTx/>
                <a:latin typeface="TrebuchetMS"/>
                <a:ea typeface="TrebuchetMS"/>
              </a:rPr>
              <a:t>subnet-2</a:t>
            </a:r>
            <a:endParaRPr b="0" lang="en-US" sz="1030" strike="noStrike" u="none">
              <a:solidFill>
                <a:srgbClr val="000000"/>
              </a:solidFill>
              <a:effectLst/>
              <a:uFillTx/>
              <a:latin typeface="游明朝"/>
            </a:endParaRPr>
          </a:p>
        </p:txBody>
      </p:sp>
      <p:sp>
        <p:nvSpPr>
          <p:cNvPr id="225" name=""/>
          <p:cNvSpPr txBox="1"/>
          <p:nvPr/>
        </p:nvSpPr>
        <p:spPr>
          <a:xfrm>
            <a:off x="11054160" y="2059920"/>
            <a:ext cx="13248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S3</a:t>
            </a:r>
            <a:endParaRPr b="0" lang="en-US" sz="1030" strike="noStrike" u="none">
              <a:solidFill>
                <a:srgbClr val="000000"/>
              </a:solidFill>
              <a:effectLst/>
              <a:uFillTx/>
              <a:latin typeface="游明朝"/>
            </a:endParaRPr>
          </a:p>
        </p:txBody>
      </p:sp>
      <p:sp>
        <p:nvSpPr>
          <p:cNvPr id="226" name=""/>
          <p:cNvSpPr/>
          <p:nvPr/>
        </p:nvSpPr>
        <p:spPr>
          <a:xfrm>
            <a:off x="9900000" y="1922400"/>
            <a:ext cx="339840" cy="584280"/>
          </a:xfrm>
          <a:custGeom>
            <a:avLst/>
            <a:gdLst/>
            <a:ahLst/>
            <a:rect l="0" t="0" r="r" b="b"/>
            <a:pathLst>
              <a:path w="944" h="1623">
                <a:moveTo>
                  <a:pt x="0" y="142"/>
                </a:moveTo>
                <a:cubicBezTo>
                  <a:pt x="0" y="151"/>
                  <a:pt x="3" y="160"/>
                  <a:pt x="9" y="169"/>
                </a:cubicBezTo>
                <a:cubicBezTo>
                  <a:pt x="15" y="178"/>
                  <a:pt x="24" y="187"/>
                  <a:pt x="36" y="196"/>
                </a:cubicBezTo>
                <a:cubicBezTo>
                  <a:pt x="47" y="204"/>
                  <a:pt x="62" y="213"/>
                  <a:pt x="79" y="220"/>
                </a:cubicBezTo>
                <a:cubicBezTo>
                  <a:pt x="96" y="228"/>
                  <a:pt x="116" y="235"/>
                  <a:pt x="138" y="242"/>
                </a:cubicBezTo>
                <a:cubicBezTo>
                  <a:pt x="160" y="248"/>
                  <a:pt x="184" y="254"/>
                  <a:pt x="209" y="259"/>
                </a:cubicBezTo>
                <a:cubicBezTo>
                  <a:pt x="235" y="264"/>
                  <a:pt x="262" y="269"/>
                  <a:pt x="291" y="272"/>
                </a:cubicBezTo>
                <a:cubicBezTo>
                  <a:pt x="320" y="276"/>
                  <a:pt x="350" y="279"/>
                  <a:pt x="380" y="280"/>
                </a:cubicBezTo>
                <a:cubicBezTo>
                  <a:pt x="411" y="282"/>
                  <a:pt x="441" y="283"/>
                  <a:pt x="472" y="283"/>
                </a:cubicBezTo>
                <a:cubicBezTo>
                  <a:pt x="503" y="283"/>
                  <a:pt x="534" y="282"/>
                  <a:pt x="564" y="280"/>
                </a:cubicBezTo>
                <a:cubicBezTo>
                  <a:pt x="595" y="279"/>
                  <a:pt x="624" y="276"/>
                  <a:pt x="653" y="272"/>
                </a:cubicBezTo>
                <a:cubicBezTo>
                  <a:pt x="682" y="269"/>
                  <a:pt x="709" y="264"/>
                  <a:pt x="734" y="259"/>
                </a:cubicBezTo>
                <a:cubicBezTo>
                  <a:pt x="760" y="254"/>
                  <a:pt x="784" y="248"/>
                  <a:pt x="806" y="242"/>
                </a:cubicBezTo>
                <a:cubicBezTo>
                  <a:pt x="828" y="235"/>
                  <a:pt x="847" y="228"/>
                  <a:pt x="865" y="220"/>
                </a:cubicBezTo>
                <a:cubicBezTo>
                  <a:pt x="882" y="213"/>
                  <a:pt x="896" y="204"/>
                  <a:pt x="908" y="196"/>
                </a:cubicBezTo>
                <a:cubicBezTo>
                  <a:pt x="920" y="187"/>
                  <a:pt x="929" y="178"/>
                  <a:pt x="935" y="169"/>
                </a:cubicBezTo>
                <a:cubicBezTo>
                  <a:pt x="941" y="160"/>
                  <a:pt x="944" y="151"/>
                  <a:pt x="944" y="142"/>
                </a:cubicBezTo>
                <a:cubicBezTo>
                  <a:pt x="944" y="132"/>
                  <a:pt x="941" y="123"/>
                  <a:pt x="935" y="114"/>
                </a:cubicBezTo>
                <a:cubicBezTo>
                  <a:pt x="929" y="105"/>
                  <a:pt x="920" y="96"/>
                  <a:pt x="908" y="87"/>
                </a:cubicBezTo>
                <a:cubicBezTo>
                  <a:pt x="896" y="79"/>
                  <a:pt x="882" y="71"/>
                  <a:pt x="865" y="63"/>
                </a:cubicBezTo>
                <a:cubicBezTo>
                  <a:pt x="847" y="55"/>
                  <a:pt x="828" y="48"/>
                  <a:pt x="806" y="41"/>
                </a:cubicBezTo>
                <a:cubicBezTo>
                  <a:pt x="784" y="35"/>
                  <a:pt x="760" y="29"/>
                  <a:pt x="734" y="24"/>
                </a:cubicBezTo>
                <a:cubicBezTo>
                  <a:pt x="709" y="19"/>
                  <a:pt x="682" y="14"/>
                  <a:pt x="653" y="11"/>
                </a:cubicBezTo>
                <a:cubicBezTo>
                  <a:pt x="624" y="7"/>
                  <a:pt x="595" y="4"/>
                  <a:pt x="564" y="3"/>
                </a:cubicBezTo>
                <a:cubicBezTo>
                  <a:pt x="534" y="1"/>
                  <a:pt x="503" y="0"/>
                  <a:pt x="472" y="0"/>
                </a:cubicBezTo>
                <a:cubicBezTo>
                  <a:pt x="441" y="0"/>
                  <a:pt x="411" y="1"/>
                  <a:pt x="380" y="3"/>
                </a:cubicBezTo>
                <a:cubicBezTo>
                  <a:pt x="350" y="4"/>
                  <a:pt x="320" y="7"/>
                  <a:pt x="291" y="11"/>
                </a:cubicBezTo>
                <a:cubicBezTo>
                  <a:pt x="262" y="14"/>
                  <a:pt x="235" y="19"/>
                  <a:pt x="209" y="24"/>
                </a:cubicBezTo>
                <a:cubicBezTo>
                  <a:pt x="184" y="29"/>
                  <a:pt x="160" y="35"/>
                  <a:pt x="138" y="41"/>
                </a:cubicBezTo>
                <a:cubicBezTo>
                  <a:pt x="116" y="48"/>
                  <a:pt x="96" y="55"/>
                  <a:pt x="79" y="63"/>
                </a:cubicBezTo>
                <a:cubicBezTo>
                  <a:pt x="62" y="71"/>
                  <a:pt x="47" y="79"/>
                  <a:pt x="36" y="87"/>
                </a:cubicBezTo>
                <a:cubicBezTo>
                  <a:pt x="24" y="96"/>
                  <a:pt x="15" y="105"/>
                  <a:pt x="9" y="114"/>
                </a:cubicBezTo>
                <a:cubicBezTo>
                  <a:pt x="3" y="123"/>
                  <a:pt x="0" y="132"/>
                  <a:pt x="0" y="142"/>
                </a:cubicBezTo>
                <a:lnTo>
                  <a:pt x="0" y="1482"/>
                </a:lnTo>
                <a:cubicBezTo>
                  <a:pt x="0" y="1491"/>
                  <a:pt x="3" y="1500"/>
                  <a:pt x="9" y="1509"/>
                </a:cubicBezTo>
                <a:cubicBezTo>
                  <a:pt x="15" y="1518"/>
                  <a:pt x="24" y="1527"/>
                  <a:pt x="36" y="1536"/>
                </a:cubicBezTo>
                <a:cubicBezTo>
                  <a:pt x="47" y="1544"/>
                  <a:pt x="62" y="1553"/>
                  <a:pt x="79" y="1560"/>
                </a:cubicBezTo>
                <a:cubicBezTo>
                  <a:pt x="96" y="1568"/>
                  <a:pt x="116" y="1575"/>
                  <a:pt x="138" y="1582"/>
                </a:cubicBezTo>
                <a:cubicBezTo>
                  <a:pt x="160" y="1588"/>
                  <a:pt x="184" y="1594"/>
                  <a:pt x="209" y="1599"/>
                </a:cubicBezTo>
                <a:cubicBezTo>
                  <a:pt x="235" y="1604"/>
                  <a:pt x="262" y="1609"/>
                  <a:pt x="291" y="1612"/>
                </a:cubicBezTo>
                <a:cubicBezTo>
                  <a:pt x="320" y="1616"/>
                  <a:pt x="350" y="1619"/>
                  <a:pt x="380" y="1620"/>
                </a:cubicBezTo>
                <a:cubicBezTo>
                  <a:pt x="411" y="1622"/>
                  <a:pt x="441" y="1623"/>
                  <a:pt x="472" y="1623"/>
                </a:cubicBezTo>
                <a:cubicBezTo>
                  <a:pt x="503" y="1623"/>
                  <a:pt x="534" y="1622"/>
                  <a:pt x="564" y="1620"/>
                </a:cubicBezTo>
                <a:cubicBezTo>
                  <a:pt x="595" y="1619"/>
                  <a:pt x="624" y="1616"/>
                  <a:pt x="653" y="1612"/>
                </a:cubicBezTo>
                <a:cubicBezTo>
                  <a:pt x="682" y="1609"/>
                  <a:pt x="709" y="1604"/>
                  <a:pt x="734" y="1599"/>
                </a:cubicBezTo>
                <a:cubicBezTo>
                  <a:pt x="760" y="1594"/>
                  <a:pt x="784" y="1588"/>
                  <a:pt x="806" y="1582"/>
                </a:cubicBezTo>
                <a:cubicBezTo>
                  <a:pt x="828" y="1575"/>
                  <a:pt x="847" y="1568"/>
                  <a:pt x="865" y="1560"/>
                </a:cubicBezTo>
                <a:cubicBezTo>
                  <a:pt x="882" y="1553"/>
                  <a:pt x="896" y="1544"/>
                  <a:pt x="908" y="1536"/>
                </a:cubicBezTo>
                <a:cubicBezTo>
                  <a:pt x="920" y="1527"/>
                  <a:pt x="929" y="1518"/>
                  <a:pt x="935" y="1509"/>
                </a:cubicBezTo>
                <a:cubicBezTo>
                  <a:pt x="941" y="1500"/>
                  <a:pt x="944" y="1491"/>
                  <a:pt x="944" y="1482"/>
                </a:cubicBezTo>
                <a:lnTo>
                  <a:pt x="944" y="142"/>
                </a:lnTo>
                <a:lnTo>
                  <a:pt x="0" y="142"/>
                </a:lnTo>
                <a:close/>
              </a:path>
            </a:pathLst>
          </a:custGeom>
          <a:solidFill>
            <a:srgbClr val="4466dd"/>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27" name=""/>
          <p:cNvSpPr/>
          <p:nvPr/>
        </p:nvSpPr>
        <p:spPr>
          <a:xfrm>
            <a:off x="9900000" y="1922400"/>
            <a:ext cx="339840" cy="584280"/>
          </a:xfrm>
          <a:custGeom>
            <a:avLst/>
            <a:gdLst/>
            <a:ahLst/>
            <a:rect l="0" t="0" r="r" b="b"/>
            <a:pathLst>
              <a:path fill="none" w="944" h="1623">
                <a:moveTo>
                  <a:pt x="0" y="142"/>
                </a:moveTo>
                <a:cubicBezTo>
                  <a:pt x="0" y="151"/>
                  <a:pt x="3" y="160"/>
                  <a:pt x="9" y="169"/>
                </a:cubicBezTo>
                <a:cubicBezTo>
                  <a:pt x="15" y="178"/>
                  <a:pt x="24" y="187"/>
                  <a:pt x="36" y="196"/>
                </a:cubicBezTo>
                <a:cubicBezTo>
                  <a:pt x="47" y="204"/>
                  <a:pt x="62" y="213"/>
                  <a:pt x="79" y="220"/>
                </a:cubicBezTo>
                <a:cubicBezTo>
                  <a:pt x="96" y="228"/>
                  <a:pt x="116" y="235"/>
                  <a:pt x="138" y="242"/>
                </a:cubicBezTo>
                <a:cubicBezTo>
                  <a:pt x="160" y="248"/>
                  <a:pt x="184" y="254"/>
                  <a:pt x="209" y="259"/>
                </a:cubicBezTo>
                <a:cubicBezTo>
                  <a:pt x="235" y="264"/>
                  <a:pt x="262" y="269"/>
                  <a:pt x="291" y="272"/>
                </a:cubicBezTo>
                <a:cubicBezTo>
                  <a:pt x="320" y="276"/>
                  <a:pt x="350" y="279"/>
                  <a:pt x="380" y="280"/>
                </a:cubicBezTo>
                <a:cubicBezTo>
                  <a:pt x="411" y="282"/>
                  <a:pt x="441" y="283"/>
                  <a:pt x="472" y="283"/>
                </a:cubicBezTo>
                <a:cubicBezTo>
                  <a:pt x="503" y="283"/>
                  <a:pt x="534" y="282"/>
                  <a:pt x="564" y="280"/>
                </a:cubicBezTo>
                <a:cubicBezTo>
                  <a:pt x="595" y="279"/>
                  <a:pt x="624" y="276"/>
                  <a:pt x="653" y="272"/>
                </a:cubicBezTo>
                <a:cubicBezTo>
                  <a:pt x="682" y="269"/>
                  <a:pt x="709" y="264"/>
                  <a:pt x="734" y="259"/>
                </a:cubicBezTo>
                <a:cubicBezTo>
                  <a:pt x="760" y="254"/>
                  <a:pt x="784" y="248"/>
                  <a:pt x="806" y="242"/>
                </a:cubicBezTo>
                <a:cubicBezTo>
                  <a:pt x="828" y="235"/>
                  <a:pt x="847" y="228"/>
                  <a:pt x="865" y="220"/>
                </a:cubicBezTo>
                <a:cubicBezTo>
                  <a:pt x="882" y="213"/>
                  <a:pt x="896" y="204"/>
                  <a:pt x="908" y="196"/>
                </a:cubicBezTo>
                <a:cubicBezTo>
                  <a:pt x="920" y="187"/>
                  <a:pt x="929" y="178"/>
                  <a:pt x="935" y="169"/>
                </a:cubicBezTo>
                <a:cubicBezTo>
                  <a:pt x="941" y="160"/>
                  <a:pt x="944" y="151"/>
                  <a:pt x="944" y="142"/>
                </a:cubicBezTo>
                <a:cubicBezTo>
                  <a:pt x="944" y="132"/>
                  <a:pt x="941" y="123"/>
                  <a:pt x="935" y="114"/>
                </a:cubicBezTo>
                <a:cubicBezTo>
                  <a:pt x="929" y="105"/>
                  <a:pt x="920" y="96"/>
                  <a:pt x="908" y="87"/>
                </a:cubicBezTo>
                <a:cubicBezTo>
                  <a:pt x="896" y="79"/>
                  <a:pt x="882" y="71"/>
                  <a:pt x="865" y="63"/>
                </a:cubicBezTo>
                <a:cubicBezTo>
                  <a:pt x="847" y="55"/>
                  <a:pt x="828" y="48"/>
                  <a:pt x="806" y="41"/>
                </a:cubicBezTo>
                <a:cubicBezTo>
                  <a:pt x="784" y="35"/>
                  <a:pt x="760" y="29"/>
                  <a:pt x="734" y="24"/>
                </a:cubicBezTo>
                <a:cubicBezTo>
                  <a:pt x="709" y="19"/>
                  <a:pt x="682" y="14"/>
                  <a:pt x="653" y="11"/>
                </a:cubicBezTo>
                <a:cubicBezTo>
                  <a:pt x="624" y="7"/>
                  <a:pt x="595" y="4"/>
                  <a:pt x="564" y="3"/>
                </a:cubicBezTo>
                <a:cubicBezTo>
                  <a:pt x="534" y="1"/>
                  <a:pt x="503" y="0"/>
                  <a:pt x="472" y="0"/>
                </a:cubicBezTo>
                <a:cubicBezTo>
                  <a:pt x="441" y="0"/>
                  <a:pt x="411" y="1"/>
                  <a:pt x="380" y="3"/>
                </a:cubicBezTo>
                <a:cubicBezTo>
                  <a:pt x="350" y="4"/>
                  <a:pt x="320" y="7"/>
                  <a:pt x="291" y="11"/>
                </a:cubicBezTo>
                <a:cubicBezTo>
                  <a:pt x="262" y="14"/>
                  <a:pt x="235" y="19"/>
                  <a:pt x="209" y="24"/>
                </a:cubicBezTo>
                <a:cubicBezTo>
                  <a:pt x="184" y="29"/>
                  <a:pt x="160" y="35"/>
                  <a:pt x="138" y="41"/>
                </a:cubicBezTo>
                <a:cubicBezTo>
                  <a:pt x="116" y="48"/>
                  <a:pt x="96" y="55"/>
                  <a:pt x="79" y="63"/>
                </a:cubicBezTo>
                <a:cubicBezTo>
                  <a:pt x="62" y="71"/>
                  <a:pt x="47" y="79"/>
                  <a:pt x="36" y="87"/>
                </a:cubicBezTo>
                <a:cubicBezTo>
                  <a:pt x="24" y="96"/>
                  <a:pt x="15" y="105"/>
                  <a:pt x="9" y="114"/>
                </a:cubicBezTo>
                <a:cubicBezTo>
                  <a:pt x="3" y="123"/>
                  <a:pt x="0" y="132"/>
                  <a:pt x="0" y="142"/>
                </a:cubicBezTo>
                <a:lnTo>
                  <a:pt x="0" y="1482"/>
                </a:lnTo>
                <a:cubicBezTo>
                  <a:pt x="0" y="1491"/>
                  <a:pt x="3" y="1500"/>
                  <a:pt x="9" y="1509"/>
                </a:cubicBezTo>
                <a:cubicBezTo>
                  <a:pt x="15" y="1518"/>
                  <a:pt x="24" y="1527"/>
                  <a:pt x="36" y="1536"/>
                </a:cubicBezTo>
                <a:cubicBezTo>
                  <a:pt x="47" y="1544"/>
                  <a:pt x="62" y="1553"/>
                  <a:pt x="79" y="1560"/>
                </a:cubicBezTo>
                <a:cubicBezTo>
                  <a:pt x="96" y="1568"/>
                  <a:pt x="116" y="1575"/>
                  <a:pt x="138" y="1582"/>
                </a:cubicBezTo>
                <a:cubicBezTo>
                  <a:pt x="160" y="1588"/>
                  <a:pt x="184" y="1594"/>
                  <a:pt x="209" y="1599"/>
                </a:cubicBezTo>
                <a:cubicBezTo>
                  <a:pt x="235" y="1604"/>
                  <a:pt x="262" y="1609"/>
                  <a:pt x="291" y="1612"/>
                </a:cubicBezTo>
                <a:cubicBezTo>
                  <a:pt x="320" y="1616"/>
                  <a:pt x="350" y="1619"/>
                  <a:pt x="380" y="1620"/>
                </a:cubicBezTo>
                <a:cubicBezTo>
                  <a:pt x="411" y="1622"/>
                  <a:pt x="441" y="1623"/>
                  <a:pt x="472" y="1623"/>
                </a:cubicBezTo>
                <a:cubicBezTo>
                  <a:pt x="503" y="1623"/>
                  <a:pt x="534" y="1622"/>
                  <a:pt x="564" y="1620"/>
                </a:cubicBezTo>
                <a:cubicBezTo>
                  <a:pt x="595" y="1619"/>
                  <a:pt x="624" y="1616"/>
                  <a:pt x="653" y="1612"/>
                </a:cubicBezTo>
                <a:cubicBezTo>
                  <a:pt x="682" y="1609"/>
                  <a:pt x="709" y="1604"/>
                  <a:pt x="734" y="1599"/>
                </a:cubicBezTo>
                <a:cubicBezTo>
                  <a:pt x="760" y="1594"/>
                  <a:pt x="784" y="1588"/>
                  <a:pt x="806" y="1582"/>
                </a:cubicBezTo>
                <a:cubicBezTo>
                  <a:pt x="828" y="1575"/>
                  <a:pt x="847" y="1568"/>
                  <a:pt x="865" y="1560"/>
                </a:cubicBezTo>
                <a:cubicBezTo>
                  <a:pt x="882" y="1553"/>
                  <a:pt x="896" y="1544"/>
                  <a:pt x="908" y="1536"/>
                </a:cubicBezTo>
                <a:cubicBezTo>
                  <a:pt x="920" y="1527"/>
                  <a:pt x="929" y="1518"/>
                  <a:pt x="935" y="1509"/>
                </a:cubicBezTo>
                <a:cubicBezTo>
                  <a:pt x="941" y="1500"/>
                  <a:pt x="944" y="1491"/>
                  <a:pt x="944" y="1482"/>
                </a:cubicBezTo>
                <a:lnTo>
                  <a:pt x="944" y="142"/>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28" name=""/>
          <p:cNvSpPr txBox="1"/>
          <p:nvPr/>
        </p:nvSpPr>
        <p:spPr>
          <a:xfrm>
            <a:off x="10909800" y="2214360"/>
            <a:ext cx="42408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xx.com</a:t>
            </a:r>
            <a:endParaRPr b="0" lang="en-US" sz="1030" strike="noStrike" u="none">
              <a:solidFill>
                <a:srgbClr val="000000"/>
              </a:solidFill>
              <a:effectLst/>
              <a:uFillTx/>
              <a:latin typeface="游明朝"/>
            </a:endParaRPr>
          </a:p>
        </p:txBody>
      </p:sp>
      <p:sp>
        <p:nvSpPr>
          <p:cNvPr id="229" name=""/>
          <p:cNvSpPr txBox="1"/>
          <p:nvPr/>
        </p:nvSpPr>
        <p:spPr>
          <a:xfrm>
            <a:off x="9960840" y="2059920"/>
            <a:ext cx="22032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RDS</a:t>
            </a:r>
            <a:endParaRPr b="0" lang="en-US" sz="1030" strike="noStrike" u="none">
              <a:solidFill>
                <a:srgbClr val="000000"/>
              </a:solidFill>
              <a:effectLst/>
              <a:uFillTx/>
              <a:latin typeface="游明朝"/>
            </a:endParaRPr>
          </a:p>
        </p:txBody>
      </p:sp>
      <p:sp>
        <p:nvSpPr>
          <p:cNvPr id="230" name=""/>
          <p:cNvSpPr/>
          <p:nvPr/>
        </p:nvSpPr>
        <p:spPr>
          <a:xfrm>
            <a:off x="8861040" y="1998720"/>
            <a:ext cx="430200" cy="431640"/>
          </a:xfrm>
          <a:custGeom>
            <a:avLst/>
            <a:gdLst/>
            <a:ahLst/>
            <a:rect l="0" t="0" r="r" b="b"/>
            <a:pathLst>
              <a:path w="1195" h="1199">
                <a:moveTo>
                  <a:pt x="112" y="0"/>
                </a:moveTo>
                <a:lnTo>
                  <a:pt x="1082" y="0"/>
                </a:lnTo>
                <a:cubicBezTo>
                  <a:pt x="1097" y="0"/>
                  <a:pt x="1111" y="3"/>
                  <a:pt x="1125" y="9"/>
                </a:cubicBezTo>
                <a:cubicBezTo>
                  <a:pt x="1139" y="15"/>
                  <a:pt x="1151" y="23"/>
                  <a:pt x="1162" y="33"/>
                </a:cubicBezTo>
                <a:cubicBezTo>
                  <a:pt x="1172" y="44"/>
                  <a:pt x="1180" y="56"/>
                  <a:pt x="1186" y="70"/>
                </a:cubicBezTo>
                <a:cubicBezTo>
                  <a:pt x="1192" y="84"/>
                  <a:pt x="1195" y="98"/>
                  <a:pt x="1195" y="113"/>
                </a:cubicBezTo>
                <a:lnTo>
                  <a:pt x="1195" y="1086"/>
                </a:lnTo>
                <a:cubicBezTo>
                  <a:pt x="1195" y="1101"/>
                  <a:pt x="1192" y="1115"/>
                  <a:pt x="1186" y="1129"/>
                </a:cubicBezTo>
                <a:cubicBezTo>
                  <a:pt x="1180" y="1143"/>
                  <a:pt x="1172" y="1155"/>
                  <a:pt x="1162" y="1166"/>
                </a:cubicBezTo>
                <a:cubicBezTo>
                  <a:pt x="1151" y="1176"/>
                  <a:pt x="1139" y="1184"/>
                  <a:pt x="1125" y="1190"/>
                </a:cubicBezTo>
                <a:cubicBezTo>
                  <a:pt x="1111" y="1196"/>
                  <a:pt x="1097" y="1199"/>
                  <a:pt x="1082" y="1199"/>
                </a:cubicBezTo>
                <a:lnTo>
                  <a:pt x="112" y="1199"/>
                </a:lnTo>
                <a:cubicBezTo>
                  <a:pt x="97" y="1199"/>
                  <a:pt x="83" y="1196"/>
                  <a:pt x="69" y="1190"/>
                </a:cubicBezTo>
                <a:cubicBezTo>
                  <a:pt x="55" y="1184"/>
                  <a:pt x="43" y="1176"/>
                  <a:pt x="33" y="1166"/>
                </a:cubicBezTo>
                <a:cubicBezTo>
                  <a:pt x="22" y="1155"/>
                  <a:pt x="14" y="1143"/>
                  <a:pt x="8" y="1129"/>
                </a:cubicBezTo>
                <a:cubicBezTo>
                  <a:pt x="2" y="1115"/>
                  <a:pt x="0" y="1101"/>
                  <a:pt x="0" y="1086"/>
                </a:cubicBezTo>
                <a:lnTo>
                  <a:pt x="0" y="113"/>
                </a:lnTo>
                <a:cubicBezTo>
                  <a:pt x="0" y="98"/>
                  <a:pt x="2" y="84"/>
                  <a:pt x="8" y="70"/>
                </a:cubicBezTo>
                <a:cubicBezTo>
                  <a:pt x="14" y="56"/>
                  <a:pt x="22" y="44"/>
                  <a:pt x="33" y="33"/>
                </a:cubicBezTo>
                <a:cubicBezTo>
                  <a:pt x="43" y="23"/>
                  <a:pt x="55" y="15"/>
                  <a:pt x="69" y="9"/>
                </a:cubicBezTo>
                <a:cubicBezTo>
                  <a:pt x="83" y="3"/>
                  <a:pt x="97" y="0"/>
                  <a:pt x="112" y="0"/>
                </a:cubicBezTo>
                <a:close/>
              </a:path>
            </a:pathLst>
          </a:custGeom>
          <a:solidFill>
            <a:srgbClr val="ee8833"/>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31" name=""/>
          <p:cNvSpPr txBox="1"/>
          <p:nvPr/>
        </p:nvSpPr>
        <p:spPr>
          <a:xfrm>
            <a:off x="9963360" y="2214360"/>
            <a:ext cx="21564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db1</a:t>
            </a:r>
            <a:endParaRPr b="0" lang="en-US" sz="1030" strike="noStrike" u="none">
              <a:solidFill>
                <a:srgbClr val="000000"/>
              </a:solidFill>
              <a:effectLst/>
              <a:uFillTx/>
              <a:latin typeface="游明朝"/>
            </a:endParaRPr>
          </a:p>
        </p:txBody>
      </p:sp>
      <p:sp>
        <p:nvSpPr>
          <p:cNvPr id="232" name=""/>
          <p:cNvSpPr txBox="1"/>
          <p:nvPr/>
        </p:nvSpPr>
        <p:spPr>
          <a:xfrm>
            <a:off x="8968320" y="2059920"/>
            <a:ext cx="21816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EC2</a:t>
            </a:r>
            <a:endParaRPr b="0" lang="en-US" sz="1030" strike="noStrike" u="none">
              <a:solidFill>
                <a:srgbClr val="000000"/>
              </a:solidFill>
              <a:effectLst/>
              <a:uFillTx/>
              <a:latin typeface="游明朝"/>
            </a:endParaRPr>
          </a:p>
        </p:txBody>
      </p:sp>
      <p:sp>
        <p:nvSpPr>
          <p:cNvPr id="233" name=""/>
          <p:cNvSpPr/>
          <p:nvPr/>
        </p:nvSpPr>
        <p:spPr>
          <a:xfrm>
            <a:off x="7403760" y="1998720"/>
            <a:ext cx="645480" cy="431640"/>
          </a:xfrm>
          <a:custGeom>
            <a:avLst/>
            <a:gdLst/>
            <a:ahLst/>
            <a:rect l="0" t="0" r="r" b="b"/>
            <a:pathLst>
              <a:path w="1793" h="1199">
                <a:moveTo>
                  <a:pt x="300" y="1199"/>
                </a:moveTo>
                <a:lnTo>
                  <a:pt x="1494" y="1199"/>
                </a:lnTo>
                <a:lnTo>
                  <a:pt x="1793" y="599"/>
                </a:lnTo>
                <a:lnTo>
                  <a:pt x="1494" y="0"/>
                </a:lnTo>
                <a:lnTo>
                  <a:pt x="300" y="0"/>
                </a:lnTo>
                <a:lnTo>
                  <a:pt x="0" y="599"/>
                </a:lnTo>
                <a:lnTo>
                  <a:pt x="300" y="1199"/>
                </a:lnTo>
                <a:close/>
              </a:path>
            </a:pathLst>
          </a:custGeom>
          <a:solidFill>
            <a:srgbClr val="8844dd"/>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34" name=""/>
          <p:cNvSpPr txBox="1"/>
          <p:nvPr/>
        </p:nvSpPr>
        <p:spPr>
          <a:xfrm>
            <a:off x="8921880" y="2214360"/>
            <a:ext cx="31140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web1</a:t>
            </a:r>
            <a:endParaRPr b="0" lang="en-US" sz="1030" strike="noStrike" u="none">
              <a:solidFill>
                <a:srgbClr val="000000"/>
              </a:solidFill>
              <a:effectLst/>
              <a:uFillTx/>
              <a:latin typeface="游明朝"/>
            </a:endParaRPr>
          </a:p>
        </p:txBody>
      </p:sp>
      <p:sp>
        <p:nvSpPr>
          <p:cNvPr id="235" name=""/>
          <p:cNvSpPr txBox="1"/>
          <p:nvPr/>
        </p:nvSpPr>
        <p:spPr>
          <a:xfrm>
            <a:off x="7621920" y="2059920"/>
            <a:ext cx="21132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ELB</a:t>
            </a:r>
            <a:endParaRPr b="0" lang="en-US" sz="1030" strike="noStrike" u="none">
              <a:solidFill>
                <a:srgbClr val="000000"/>
              </a:solidFill>
              <a:effectLst/>
              <a:uFillTx/>
              <a:latin typeface="游明朝"/>
            </a:endParaRPr>
          </a:p>
        </p:txBody>
      </p:sp>
      <p:sp>
        <p:nvSpPr>
          <p:cNvPr id="236" name=""/>
          <p:cNvSpPr/>
          <p:nvPr/>
        </p:nvSpPr>
        <p:spPr>
          <a:xfrm>
            <a:off x="6008400" y="2076120"/>
            <a:ext cx="380520" cy="276840"/>
          </a:xfrm>
          <a:custGeom>
            <a:avLst/>
            <a:gdLst/>
            <a:ahLst/>
            <a:rect l="0" t="0" r="r" b="b"/>
            <a:pathLst>
              <a:path w="1057" h="769">
                <a:moveTo>
                  <a:pt x="0" y="0"/>
                </a:moveTo>
                <a:lnTo>
                  <a:pt x="1057" y="0"/>
                </a:lnTo>
                <a:lnTo>
                  <a:pt x="1057" y="769"/>
                </a:lnTo>
                <a:lnTo>
                  <a:pt x="0" y="769"/>
                </a:lnTo>
                <a:lnTo>
                  <a:pt x="0" y="0"/>
                </a:lnTo>
                <a:close/>
              </a:path>
            </a:pathLst>
          </a:custGeom>
          <a:solidFill>
            <a:srgbClr val="aaaaaa"/>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37" name=""/>
          <p:cNvSpPr/>
          <p:nvPr/>
        </p:nvSpPr>
        <p:spPr>
          <a:xfrm>
            <a:off x="6008400" y="2076120"/>
            <a:ext cx="380520" cy="276840"/>
          </a:xfrm>
          <a:custGeom>
            <a:avLst/>
            <a:gdLst/>
            <a:ahLst/>
            <a:rect l="0" t="0" r="r" b="b"/>
            <a:pathLst>
              <a:path fill="none" w="1057" h="769">
                <a:moveTo>
                  <a:pt x="0" y="0"/>
                </a:moveTo>
                <a:lnTo>
                  <a:pt x="1057" y="0"/>
                </a:lnTo>
                <a:lnTo>
                  <a:pt x="1057" y="769"/>
                </a:lnTo>
                <a:lnTo>
                  <a:pt x="0" y="769"/>
                </a:lnTo>
                <a:lnTo>
                  <a:pt x="0" y="0"/>
                </a:lnTo>
              </a:path>
            </a:pathLst>
          </a:custGeom>
          <a:ln w="7920">
            <a:solidFill>
              <a:srgbClr val="ffffff"/>
            </a:solidFill>
            <a:miter/>
          </a:ln>
        </p:spPr>
        <p:txBody>
          <a:bodyPr lIns="3960" rIns="3960" tIns="3960" bIns="3960" anchor="t">
            <a:noAutofit/>
          </a:bodyPr>
          <a:p>
            <a:endParaRPr b="0" lang="en-US" sz="2400" strike="noStrike" u="none">
              <a:solidFill>
                <a:srgbClr val="000000"/>
              </a:solidFill>
              <a:effectLst/>
              <a:uFillTx/>
              <a:latin typeface="游明朝"/>
            </a:endParaRPr>
          </a:p>
        </p:txBody>
      </p:sp>
      <p:sp>
        <p:nvSpPr>
          <p:cNvPr id="238" name=""/>
          <p:cNvSpPr txBox="1"/>
          <p:nvPr/>
        </p:nvSpPr>
        <p:spPr>
          <a:xfrm>
            <a:off x="7572240" y="2214360"/>
            <a:ext cx="31140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web1</a:t>
            </a:r>
            <a:endParaRPr b="0" lang="en-US" sz="1030" strike="noStrike" u="none">
              <a:solidFill>
                <a:srgbClr val="000000"/>
              </a:solidFill>
              <a:effectLst/>
              <a:uFillTx/>
              <a:latin typeface="游明朝"/>
            </a:endParaRPr>
          </a:p>
        </p:txBody>
      </p:sp>
      <p:sp>
        <p:nvSpPr>
          <p:cNvPr id="239" name=""/>
          <p:cNvSpPr txBox="1"/>
          <p:nvPr/>
        </p:nvSpPr>
        <p:spPr>
          <a:xfrm>
            <a:off x="6069600" y="2136960"/>
            <a:ext cx="261360" cy="152640"/>
          </a:xfrm>
          <a:prstGeom prst="rect">
            <a:avLst/>
          </a:prstGeom>
          <a:noFill/>
          <a:ln w="0">
            <a:noFill/>
          </a:ln>
        </p:spPr>
        <p:txBody>
          <a:bodyPr wrap="none" lIns="0" rIns="0" tIns="0" bIns="0" anchor="t">
            <a:spAutoFit/>
          </a:bodyPr>
          <a:p>
            <a:r>
              <a:rPr b="0" lang="en-US" sz="1030" strike="noStrike" u="none">
                <a:solidFill>
                  <a:srgbClr val="ffffff"/>
                </a:solidFill>
                <a:effectLst/>
                <a:uFillTx/>
                <a:latin typeface="TrebuchetMS"/>
                <a:ea typeface="TrebuchetMS"/>
              </a:rPr>
              <a:t>User</a:t>
            </a:r>
            <a:endParaRPr b="0" lang="en-US" sz="1030" strike="noStrike" u="none">
              <a:solidFill>
                <a:srgbClr val="000000"/>
              </a:solidFill>
              <a:effectLst/>
              <a:uFillTx/>
              <a:latin typeface="游明朝"/>
            </a:endParaRPr>
          </a:p>
        </p:txBody>
      </p:sp>
      <p:sp>
        <p:nvSpPr>
          <p:cNvPr id="240" name=""/>
          <p:cNvSpPr txBox="1"/>
          <p:nvPr/>
        </p:nvSpPr>
        <p:spPr>
          <a:xfrm>
            <a:off x="1714320" y="186840"/>
            <a:ext cx="176256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Mermaid</a:t>
            </a:r>
            <a:endParaRPr b="0" lang="en-US" sz="3000" strike="noStrike" u="none">
              <a:solidFill>
                <a:srgbClr val="000000"/>
              </a:solidFill>
              <a:effectLst/>
              <a:uFillTx/>
              <a:latin typeface="游明朝"/>
            </a:endParaRPr>
          </a:p>
        </p:txBody>
      </p:sp>
      <p:sp>
        <p:nvSpPr>
          <p:cNvPr id="24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7</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44" name="" descr=""/>
          <p:cNvPicPr/>
          <p:nvPr/>
        </p:nvPicPr>
        <p:blipFill>
          <a:blip r:embed="rId1"/>
          <a:stretch/>
        </p:blipFill>
        <p:spPr>
          <a:xfrm>
            <a:off x="0" y="0"/>
            <a:ext cx="12191760" cy="6857640"/>
          </a:xfrm>
          <a:prstGeom prst="rect">
            <a:avLst/>
          </a:prstGeom>
          <a:noFill/>
          <a:ln w="0">
            <a:noFill/>
          </a:ln>
        </p:spPr>
      </p:pic>
      <p:sp>
        <p:nvSpPr>
          <p:cNvPr id="245" name=""/>
          <p:cNvSpPr/>
          <p:nvPr/>
        </p:nvSpPr>
        <p:spPr>
          <a:xfrm>
            <a:off x="637920" y="117144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1"/>
                  <a:pt x="161" y="199"/>
                  <a:pt x="148" y="204"/>
                </a:cubicBezTo>
                <a:cubicBezTo>
                  <a:pt x="135" y="210"/>
                  <a:pt x="121" y="213"/>
                  <a:pt x="107" y="213"/>
                </a:cubicBezTo>
                <a:cubicBezTo>
                  <a:pt x="93" y="213"/>
                  <a:pt x="80" y="210"/>
                  <a:pt x="67" y="204"/>
                </a:cubicBezTo>
                <a:cubicBezTo>
                  <a:pt x="54" y="199"/>
                  <a:pt x="42" y="191"/>
                  <a:pt x="32" y="182"/>
                </a:cubicBezTo>
                <a:cubicBezTo>
                  <a:pt x="21" y="172"/>
                  <a:pt x="14" y="160"/>
                  <a:pt x="8" y="147"/>
                </a:cubicBezTo>
                <a:cubicBezTo>
                  <a:pt x="3" y="134"/>
                  <a:pt x="0" y="121"/>
                  <a:pt x="0" y="107"/>
                </a:cubicBezTo>
                <a:cubicBezTo>
                  <a:pt x="0" y="93"/>
                  <a:pt x="3" y="79"/>
                  <a:pt x="8" y="66"/>
                </a:cubicBezTo>
                <a:cubicBezTo>
                  <a:pt x="14" y="53"/>
                  <a:pt x="21" y="42"/>
                  <a:pt x="32" y="32"/>
                </a:cubicBezTo>
                <a:cubicBezTo>
                  <a:pt x="42" y="22"/>
                  <a:pt x="54" y="13"/>
                  <a:pt x="67" y="8"/>
                </a:cubicBezTo>
                <a:cubicBezTo>
                  <a:pt x="80" y="3"/>
                  <a:pt x="93" y="0"/>
                  <a:pt x="107" y="0"/>
                </a:cubicBezTo>
                <a:cubicBezTo>
                  <a:pt x="121" y="0"/>
                  <a:pt x="135" y="3"/>
                  <a:pt x="148" y="8"/>
                </a:cubicBezTo>
                <a:cubicBezTo>
                  <a:pt x="161" y="13"/>
                  <a:pt x="172" y="22"/>
                  <a:pt x="182" y="32"/>
                </a:cubicBezTo>
                <a:cubicBezTo>
                  <a:pt x="192" y="42"/>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46" name=""/>
          <p:cNvSpPr/>
          <p:nvPr/>
        </p:nvSpPr>
        <p:spPr>
          <a:xfrm>
            <a:off x="952200" y="1590480"/>
            <a:ext cx="76680" cy="76680"/>
          </a:xfrm>
          <a:custGeom>
            <a:avLst/>
            <a:gdLst/>
            <a:ahLst/>
            <a:rect l="0" t="0" r="r" b="b"/>
            <a:pathLst>
              <a:path fill="none" w="213" h="213">
                <a:moveTo>
                  <a:pt x="213" y="106"/>
                </a:moveTo>
                <a:cubicBezTo>
                  <a:pt x="213" y="121"/>
                  <a:pt x="210" y="134"/>
                  <a:pt x="205"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7"/>
                </a:cubicBezTo>
                <a:cubicBezTo>
                  <a:pt x="3" y="134"/>
                  <a:pt x="0" y="121"/>
                  <a:pt x="0" y="106"/>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47" name=""/>
          <p:cNvSpPr/>
          <p:nvPr/>
        </p:nvSpPr>
        <p:spPr>
          <a:xfrm>
            <a:off x="1161720" y="1714320"/>
            <a:ext cx="1653480" cy="19440"/>
          </a:xfrm>
          <a:custGeom>
            <a:avLst/>
            <a:gdLst/>
            <a:ahLst/>
            <a:rect l="0" t="0" r="r" b="b"/>
            <a:pathLst>
              <a:path w="4593" h="54">
                <a:moveTo>
                  <a:pt x="791" y="54"/>
                </a:moveTo>
                <a:lnTo>
                  <a:pt x="0" y="54"/>
                </a:lnTo>
                <a:lnTo>
                  <a:pt x="0" y="0"/>
                </a:lnTo>
                <a:lnTo>
                  <a:pt x="791" y="0"/>
                </a:lnTo>
                <a:lnTo>
                  <a:pt x="791" y="54"/>
                </a:lnTo>
                <a:moveTo>
                  <a:pt x="958" y="0"/>
                </a:moveTo>
                <a:lnTo>
                  <a:pt x="4593" y="0"/>
                </a:lnTo>
                <a:lnTo>
                  <a:pt x="4593" y="54"/>
                </a:lnTo>
                <a:lnTo>
                  <a:pt x="958" y="54"/>
                </a:lnTo>
                <a:lnTo>
                  <a:pt x="958"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48" name=""/>
          <p:cNvSpPr txBox="1"/>
          <p:nvPr/>
        </p:nvSpPr>
        <p:spPr>
          <a:xfrm>
            <a:off x="847800" y="1054080"/>
            <a:ext cx="516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Kroki</a:t>
            </a:r>
            <a:endParaRPr b="0" lang="en-US" sz="1650" strike="noStrike" u="none">
              <a:solidFill>
                <a:srgbClr val="000000"/>
              </a:solidFill>
              <a:effectLst/>
              <a:uFillTx/>
              <a:latin typeface="游明朝"/>
            </a:endParaRPr>
          </a:p>
        </p:txBody>
      </p:sp>
      <p:sp>
        <p:nvSpPr>
          <p:cNvPr id="249" name=""/>
          <p:cNvSpPr/>
          <p:nvPr/>
        </p:nvSpPr>
        <p:spPr>
          <a:xfrm>
            <a:off x="637920" y="2009520"/>
            <a:ext cx="76680" cy="76680"/>
          </a:xfrm>
          <a:custGeom>
            <a:avLst/>
            <a:gdLst/>
            <a:ahLst/>
            <a:rect l="0" t="0" r="r" b="b"/>
            <a:pathLst>
              <a:path w="213" h="213">
                <a:moveTo>
                  <a:pt x="213" y="107"/>
                </a:moveTo>
                <a:cubicBezTo>
                  <a:pt x="213" y="121"/>
                  <a:pt x="210" y="135"/>
                  <a:pt x="205" y="148"/>
                </a:cubicBezTo>
                <a:cubicBezTo>
                  <a:pt x="199" y="161"/>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1"/>
                  <a:pt x="8" y="148"/>
                </a:cubicBezTo>
                <a:cubicBezTo>
                  <a:pt x="3" y="135"/>
                  <a:pt x="0" y="121"/>
                  <a:pt x="0" y="107"/>
                </a:cubicBezTo>
                <a:cubicBezTo>
                  <a:pt x="0" y="93"/>
                  <a:pt x="3" y="80"/>
                  <a:pt x="8" y="67"/>
                </a:cubicBezTo>
                <a:cubicBezTo>
                  <a:pt x="14" y="54"/>
                  <a:pt x="21" y="42"/>
                  <a:pt x="32" y="32"/>
                </a:cubicBezTo>
                <a:cubicBezTo>
                  <a:pt x="42" y="22"/>
                  <a:pt x="54" y="15"/>
                  <a:pt x="67" y="8"/>
                </a:cubicBezTo>
                <a:cubicBezTo>
                  <a:pt x="80" y="3"/>
                  <a:pt x="93" y="0"/>
                  <a:pt x="107" y="0"/>
                </a:cubicBezTo>
                <a:cubicBezTo>
                  <a:pt x="121" y="0"/>
                  <a:pt x="135" y="3"/>
                  <a:pt x="148" y="8"/>
                </a:cubicBezTo>
                <a:cubicBezTo>
                  <a:pt x="161" y="15"/>
                  <a:pt x="172" y="22"/>
                  <a:pt x="182" y="32"/>
                </a:cubicBezTo>
                <a:cubicBezTo>
                  <a:pt x="192" y="42"/>
                  <a:pt x="199" y="54"/>
                  <a:pt x="205" y="67"/>
                </a:cubicBezTo>
                <a:cubicBezTo>
                  <a:pt x="210" y="80"/>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0" name=""/>
          <p:cNvSpPr txBox="1"/>
          <p:nvPr/>
        </p:nvSpPr>
        <p:spPr>
          <a:xfrm>
            <a:off x="1162080" y="1473480"/>
            <a:ext cx="16333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https://kroki.io/</a:t>
            </a:r>
            <a:endParaRPr b="0" lang="en-US" sz="1650" strike="noStrike" u="none">
              <a:solidFill>
                <a:srgbClr val="000000"/>
              </a:solidFill>
              <a:effectLst/>
              <a:uFillTx/>
              <a:latin typeface="游明朝"/>
            </a:endParaRPr>
          </a:p>
        </p:txBody>
      </p:sp>
      <p:sp>
        <p:nvSpPr>
          <p:cNvPr id="251" name=""/>
          <p:cNvSpPr/>
          <p:nvPr/>
        </p:nvSpPr>
        <p:spPr>
          <a:xfrm>
            <a:off x="952200" y="2428560"/>
            <a:ext cx="76680" cy="76680"/>
          </a:xfrm>
          <a:custGeom>
            <a:avLst/>
            <a:gdLst/>
            <a:ahLst/>
            <a:rect l="0" t="0" r="r" b="b"/>
            <a:pathLst>
              <a:path fill="none" w="213" h="213">
                <a:moveTo>
                  <a:pt x="213" y="106"/>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52" name=""/>
          <p:cNvSpPr/>
          <p:nvPr/>
        </p:nvSpPr>
        <p:spPr>
          <a:xfrm>
            <a:off x="1161720" y="2552400"/>
            <a:ext cx="1253160" cy="19440"/>
          </a:xfrm>
          <a:custGeom>
            <a:avLst/>
            <a:gdLst/>
            <a:ahLst/>
            <a:rect l="0" t="0" r="r" b="b"/>
            <a:pathLst>
              <a:path w="3481" h="54">
                <a:moveTo>
                  <a:pt x="2000" y="54"/>
                </a:moveTo>
                <a:lnTo>
                  <a:pt x="0" y="54"/>
                </a:lnTo>
                <a:lnTo>
                  <a:pt x="0" y="0"/>
                </a:lnTo>
                <a:lnTo>
                  <a:pt x="2000" y="0"/>
                </a:lnTo>
                <a:lnTo>
                  <a:pt x="2000" y="54"/>
                </a:lnTo>
                <a:moveTo>
                  <a:pt x="2167" y="0"/>
                </a:moveTo>
                <a:lnTo>
                  <a:pt x="3481" y="0"/>
                </a:lnTo>
                <a:lnTo>
                  <a:pt x="3481" y="54"/>
                </a:lnTo>
                <a:lnTo>
                  <a:pt x="2167" y="54"/>
                </a:lnTo>
                <a:lnTo>
                  <a:pt x="2167"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3" name=""/>
          <p:cNvSpPr txBox="1"/>
          <p:nvPr/>
        </p:nvSpPr>
        <p:spPr>
          <a:xfrm>
            <a:off x="847800" y="1892520"/>
            <a:ext cx="2386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VScode Kroki extension</a:t>
            </a:r>
            <a:endParaRPr b="0" lang="en-US" sz="1650" strike="noStrike" u="none">
              <a:solidFill>
                <a:srgbClr val="000000"/>
              </a:solidFill>
              <a:effectLst/>
              <a:uFillTx/>
              <a:latin typeface="游明朝"/>
            </a:endParaRPr>
          </a:p>
        </p:txBody>
      </p:sp>
      <p:sp>
        <p:nvSpPr>
          <p:cNvPr id="254" name=""/>
          <p:cNvSpPr/>
          <p:nvPr/>
        </p:nvSpPr>
        <p:spPr>
          <a:xfrm>
            <a:off x="952200" y="2781000"/>
            <a:ext cx="76680" cy="76680"/>
          </a:xfrm>
          <a:custGeom>
            <a:avLst/>
            <a:gdLst/>
            <a:ahLst/>
            <a:rect l="0" t="0" r="r" b="b"/>
            <a:pathLst>
              <a:path fill="none" w="213" h="213">
                <a:moveTo>
                  <a:pt x="213" y="106"/>
                </a:moveTo>
                <a:cubicBezTo>
                  <a:pt x="213" y="120"/>
                  <a:pt x="210" y="134"/>
                  <a:pt x="205" y="147"/>
                </a:cubicBezTo>
                <a:cubicBezTo>
                  <a:pt x="199" y="160"/>
                  <a:pt x="191" y="171"/>
                  <a:pt x="181" y="181"/>
                </a:cubicBezTo>
                <a:cubicBezTo>
                  <a:pt x="171" y="192"/>
                  <a:pt x="160" y="200"/>
                  <a:pt x="147" y="205"/>
                </a:cubicBezTo>
                <a:cubicBezTo>
                  <a:pt x="134" y="210"/>
                  <a:pt x="120" y="213"/>
                  <a:pt x="106" y="213"/>
                </a:cubicBezTo>
                <a:cubicBezTo>
                  <a:pt x="92" y="213"/>
                  <a:pt x="79" y="210"/>
                  <a:pt x="66" y="205"/>
                </a:cubicBezTo>
                <a:cubicBezTo>
                  <a:pt x="53" y="200"/>
                  <a:pt x="41" y="192"/>
                  <a:pt x="31" y="181"/>
                </a:cubicBezTo>
                <a:cubicBezTo>
                  <a:pt x="21" y="171"/>
                  <a:pt x="14" y="160"/>
                  <a:pt x="8" y="147"/>
                </a:cubicBezTo>
                <a:cubicBezTo>
                  <a:pt x="3" y="134"/>
                  <a:pt x="0" y="120"/>
                  <a:pt x="0" y="106"/>
                </a:cubicBezTo>
                <a:cubicBezTo>
                  <a:pt x="0" y="92"/>
                  <a:pt x="3" y="79"/>
                  <a:pt x="8" y="66"/>
                </a:cubicBezTo>
                <a:cubicBezTo>
                  <a:pt x="14" y="53"/>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5" y="66"/>
                </a:cubicBezTo>
                <a:cubicBezTo>
                  <a:pt x="210" y="79"/>
                  <a:pt x="213" y="92"/>
                  <a:pt x="213" y="106"/>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55" name=""/>
          <p:cNvSpPr/>
          <p:nvPr/>
        </p:nvSpPr>
        <p:spPr>
          <a:xfrm>
            <a:off x="1283760" y="2904840"/>
            <a:ext cx="601200" cy="19440"/>
          </a:xfrm>
          <a:custGeom>
            <a:avLst/>
            <a:gdLst/>
            <a:ahLst/>
            <a:rect l="0" t="0" r="r" b="b"/>
            <a:pathLst>
              <a:path w="1670" h="54">
                <a:moveTo>
                  <a:pt x="0" y="0"/>
                </a:moveTo>
                <a:lnTo>
                  <a:pt x="1670" y="0"/>
                </a:lnTo>
                <a:lnTo>
                  <a:pt x="1670" y="54"/>
                </a:lnTo>
                <a:lnTo>
                  <a:pt x="0" y="54"/>
                </a:lnTo>
                <a:lnTo>
                  <a:pt x="0" y="0"/>
                </a:lnTo>
                <a:close/>
              </a:path>
            </a:pathLst>
          </a:custGeom>
          <a:solidFill>
            <a:srgbClr val="0000ee"/>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56" name=""/>
          <p:cNvSpPr txBox="1"/>
          <p:nvPr/>
        </p:nvSpPr>
        <p:spPr>
          <a:xfrm>
            <a:off x="1162080" y="2311560"/>
            <a:ext cx="125064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marketplace</a:t>
            </a:r>
            <a:endParaRPr b="0" lang="en-US" sz="1650" strike="noStrike" u="none">
              <a:solidFill>
                <a:srgbClr val="000000"/>
              </a:solidFill>
              <a:effectLst/>
              <a:uFillTx/>
              <a:latin typeface="游明朝"/>
            </a:endParaRPr>
          </a:p>
        </p:txBody>
      </p:sp>
      <p:sp>
        <p:nvSpPr>
          <p:cNvPr id="257" name=""/>
          <p:cNvSpPr/>
          <p:nvPr/>
        </p:nvSpPr>
        <p:spPr>
          <a:xfrm>
            <a:off x="952200" y="3133440"/>
            <a:ext cx="76680" cy="76680"/>
          </a:xfrm>
          <a:custGeom>
            <a:avLst/>
            <a:gdLst/>
            <a:ahLst/>
            <a:rect l="0" t="0" r="r" b="b"/>
            <a:pathLst>
              <a:path fill="none" w="213" h="213">
                <a:moveTo>
                  <a:pt x="213" y="107"/>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7"/>
                </a:cubicBezTo>
                <a:cubicBezTo>
                  <a:pt x="0" y="93"/>
                  <a:pt x="3" y="80"/>
                  <a:pt x="8" y="67"/>
                </a:cubicBezTo>
                <a:cubicBezTo>
                  <a:pt x="14" y="54"/>
                  <a:pt x="21" y="41"/>
                  <a:pt x="31"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4"/>
                  <a:pt x="205" y="67"/>
                </a:cubicBezTo>
                <a:cubicBezTo>
                  <a:pt x="210" y="80"/>
                  <a:pt x="213" y="93"/>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58" name=""/>
          <p:cNvSpPr txBox="1"/>
          <p:nvPr/>
        </p:nvSpPr>
        <p:spPr>
          <a:xfrm>
            <a:off x="1162080" y="2664000"/>
            <a:ext cx="720720" cy="312840"/>
          </a:xfrm>
          <a:prstGeom prst="rect">
            <a:avLst/>
          </a:prstGeom>
          <a:noFill/>
          <a:ln w="0">
            <a:noFill/>
          </a:ln>
        </p:spPr>
        <p:txBody>
          <a:bodyPr wrap="none" lIns="0" rIns="0" tIns="0" bIns="0" anchor="t">
            <a:spAutoFit/>
          </a:bodyPr>
          <a:p>
            <a:r>
              <a:rPr b="0" lang="en-US" sz="1650" strike="noStrike" u="none">
                <a:solidFill>
                  <a:srgbClr val="0000ee"/>
                </a:solidFill>
                <a:effectLst/>
                <a:uFillTx/>
                <a:latin typeface="Meiryo"/>
                <a:ea typeface="Meiryo"/>
              </a:rPr>
              <a:t>guthub</a:t>
            </a:r>
            <a:endParaRPr b="0" lang="en-US" sz="1650" strike="noStrike" u="none">
              <a:solidFill>
                <a:srgbClr val="000000"/>
              </a:solidFill>
              <a:effectLst/>
              <a:uFillTx/>
              <a:latin typeface="游明朝"/>
            </a:endParaRPr>
          </a:p>
        </p:txBody>
      </p:sp>
      <p:sp>
        <p:nvSpPr>
          <p:cNvPr id="259" name=""/>
          <p:cNvSpPr txBox="1"/>
          <p:nvPr/>
        </p:nvSpPr>
        <p:spPr>
          <a:xfrm>
            <a:off x="1162080" y="3016440"/>
            <a:ext cx="46864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connecting to cloud server by default, but can</a:t>
            </a:r>
            <a:endParaRPr b="0" lang="en-US" sz="1650" strike="noStrike" u="none">
              <a:solidFill>
                <a:srgbClr val="000000"/>
              </a:solidFill>
              <a:effectLst/>
              <a:uFillTx/>
              <a:latin typeface="游明朝"/>
            </a:endParaRPr>
          </a:p>
        </p:txBody>
      </p:sp>
      <p:sp>
        <p:nvSpPr>
          <p:cNvPr id="260" name=""/>
          <p:cNvSpPr/>
          <p:nvPr/>
        </p:nvSpPr>
        <p:spPr>
          <a:xfrm>
            <a:off x="637920" y="3914640"/>
            <a:ext cx="76680" cy="76680"/>
          </a:xfrm>
          <a:custGeom>
            <a:avLst/>
            <a:gdLst/>
            <a:ahLst/>
            <a:rect l="0" t="0" r="r" b="b"/>
            <a:pathLst>
              <a:path w="213" h="213">
                <a:moveTo>
                  <a:pt x="213" y="106"/>
                </a:moveTo>
                <a:cubicBezTo>
                  <a:pt x="213" y="120"/>
                  <a:pt x="210" y="133"/>
                  <a:pt x="205" y="146"/>
                </a:cubicBezTo>
                <a:cubicBezTo>
                  <a:pt x="199" y="159"/>
                  <a:pt x="192" y="171"/>
                  <a:pt x="182" y="181"/>
                </a:cubicBezTo>
                <a:cubicBezTo>
                  <a:pt x="172" y="190"/>
                  <a:pt x="161" y="198"/>
                  <a:pt x="148" y="203"/>
                </a:cubicBezTo>
                <a:cubicBezTo>
                  <a:pt x="135" y="210"/>
                  <a:pt x="121" y="213"/>
                  <a:pt x="107" y="213"/>
                </a:cubicBezTo>
                <a:cubicBezTo>
                  <a:pt x="93" y="213"/>
                  <a:pt x="80" y="210"/>
                  <a:pt x="67" y="203"/>
                </a:cubicBezTo>
                <a:cubicBezTo>
                  <a:pt x="54" y="198"/>
                  <a:pt x="42" y="190"/>
                  <a:pt x="32" y="181"/>
                </a:cubicBezTo>
                <a:cubicBezTo>
                  <a:pt x="21" y="171"/>
                  <a:pt x="14" y="159"/>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1" name=""/>
          <p:cNvSpPr txBox="1"/>
          <p:nvPr/>
        </p:nvSpPr>
        <p:spPr>
          <a:xfrm>
            <a:off x="1162080" y="3378240"/>
            <a:ext cx="20804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install server in local</a:t>
            </a:r>
            <a:endParaRPr b="0" lang="en-US" sz="1650" strike="noStrike" u="none">
              <a:solidFill>
                <a:srgbClr val="000000"/>
              </a:solidFill>
              <a:effectLst/>
              <a:uFillTx/>
              <a:latin typeface="游明朝"/>
            </a:endParaRPr>
          </a:p>
        </p:txBody>
      </p:sp>
      <p:sp>
        <p:nvSpPr>
          <p:cNvPr id="262" name=""/>
          <p:cNvSpPr/>
          <p:nvPr/>
        </p:nvSpPr>
        <p:spPr>
          <a:xfrm>
            <a:off x="952200" y="4333680"/>
            <a:ext cx="76680" cy="76680"/>
          </a:xfrm>
          <a:custGeom>
            <a:avLst/>
            <a:gdLst/>
            <a:ahLst/>
            <a:rect l="0" t="0" r="r" b="b"/>
            <a:pathLst>
              <a:path fill="none" w="213" h="213">
                <a:moveTo>
                  <a:pt x="213" y="107"/>
                </a:moveTo>
                <a:cubicBezTo>
                  <a:pt x="213" y="121"/>
                  <a:pt x="210" y="134"/>
                  <a:pt x="205"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1" y="182"/>
                </a:cubicBezTo>
                <a:cubicBezTo>
                  <a:pt x="21" y="172"/>
                  <a:pt x="14" y="160"/>
                  <a:pt x="8" y="147"/>
                </a:cubicBezTo>
                <a:cubicBezTo>
                  <a:pt x="3" y="134"/>
                  <a:pt x="0" y="121"/>
                  <a:pt x="0" y="107"/>
                </a:cubicBezTo>
                <a:cubicBezTo>
                  <a:pt x="0" y="92"/>
                  <a:pt x="3" y="78"/>
                  <a:pt x="8" y="65"/>
                </a:cubicBezTo>
                <a:cubicBezTo>
                  <a:pt x="14" y="52"/>
                  <a:pt x="21" y="41"/>
                  <a:pt x="31"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5" y="65"/>
                </a:cubicBezTo>
                <a:cubicBezTo>
                  <a:pt x="210" y="78"/>
                  <a:pt x="213" y="92"/>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263" name=""/>
          <p:cNvSpPr txBox="1"/>
          <p:nvPr/>
        </p:nvSpPr>
        <p:spPr>
          <a:xfrm>
            <a:off x="847800" y="3797280"/>
            <a:ext cx="6818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To use</a:t>
            </a:r>
            <a:endParaRPr b="0" lang="en-US" sz="1650" strike="noStrike" u="none">
              <a:solidFill>
                <a:srgbClr val="000000"/>
              </a:solidFill>
              <a:effectLst/>
              <a:uFillTx/>
              <a:latin typeface="游明朝"/>
            </a:endParaRPr>
          </a:p>
        </p:txBody>
      </p:sp>
      <p:sp>
        <p:nvSpPr>
          <p:cNvPr id="264" name=""/>
          <p:cNvSpPr txBox="1"/>
          <p:nvPr/>
        </p:nvSpPr>
        <p:spPr>
          <a:xfrm>
            <a:off x="1162080" y="4216680"/>
            <a:ext cx="3798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This extension cannot save diagam...</a:t>
            </a:r>
            <a:endParaRPr b="0" lang="en-US" sz="1650" strike="noStrike" u="none">
              <a:solidFill>
                <a:srgbClr val="000000"/>
              </a:solidFill>
              <a:effectLst/>
              <a:uFillTx/>
              <a:latin typeface="游明朝"/>
            </a:endParaRPr>
          </a:p>
        </p:txBody>
      </p:sp>
      <p:sp>
        <p:nvSpPr>
          <p:cNvPr id="265" name=""/>
          <p:cNvSpPr txBox="1"/>
          <p:nvPr/>
        </p:nvSpPr>
        <p:spPr>
          <a:xfrm>
            <a:off x="1714320" y="186840"/>
            <a:ext cx="106488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Kroki</a:t>
            </a:r>
            <a:endParaRPr b="0" lang="en-US" sz="3000" strike="noStrike" u="none">
              <a:solidFill>
                <a:srgbClr val="000000"/>
              </a:solidFill>
              <a:effectLst/>
              <a:uFillTx/>
              <a:latin typeface="游明朝"/>
            </a:endParaRPr>
          </a:p>
        </p:txBody>
      </p:sp>
      <p:sp>
        <p:nvSpPr>
          <p:cNvPr id="266"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8</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69" name="" descr=""/>
          <p:cNvPicPr/>
          <p:nvPr/>
        </p:nvPicPr>
        <p:blipFill>
          <a:blip r:embed="rId1"/>
          <a:stretch/>
        </p:blipFill>
        <p:spPr>
          <a:xfrm>
            <a:off x="0" y="0"/>
            <a:ext cx="12191760" cy="6857640"/>
          </a:xfrm>
          <a:prstGeom prst="rect">
            <a:avLst/>
          </a:prstGeom>
          <a:noFill/>
          <a:ln w="0">
            <a:noFill/>
          </a:ln>
        </p:spPr>
      </p:pic>
      <p:sp>
        <p:nvSpPr>
          <p:cNvPr id="270" name=""/>
          <p:cNvSpPr txBox="1"/>
          <p:nvPr/>
        </p:nvSpPr>
        <p:spPr>
          <a:xfrm>
            <a:off x="533520" y="1844280"/>
            <a:ext cx="474768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Design Guideline</a:t>
            </a:r>
            <a:endParaRPr b="0" lang="en-US" sz="4200" strike="noStrike" u="none">
              <a:solidFill>
                <a:srgbClr val="000000"/>
              </a:solidFill>
              <a:effectLst/>
              <a:uFillTx/>
              <a:latin typeface="游明朝"/>
            </a:endParaRPr>
          </a:p>
        </p:txBody>
      </p:sp>
      <p:sp>
        <p:nvSpPr>
          <p:cNvPr id="271" name=""/>
          <p:cNvSpPr txBox="1"/>
          <p:nvPr/>
        </p:nvSpPr>
        <p:spPr>
          <a:xfrm>
            <a:off x="1714320" y="186840"/>
            <a:ext cx="7620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このテンプレートを美しく保つためのルール</a:t>
            </a:r>
            <a:endParaRPr b="0" lang="en-US" sz="3000" strike="noStrike" u="none">
              <a:solidFill>
                <a:srgbClr val="000000"/>
              </a:solidFill>
              <a:effectLst/>
              <a:uFillTx/>
              <a:latin typeface="游明朝"/>
            </a:endParaRPr>
          </a:p>
        </p:txBody>
      </p:sp>
      <p:sp>
        <p:nvSpPr>
          <p:cNvPr id="272"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9</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