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presProps.xml" ContentType="application/vnd.openxmlformats-officedocument.presentationml.presProps+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ja-JP" sz="4400" strike="noStrike" u="none">
                <a:solidFill>
                  <a:srgbClr val="000000"/>
                </a:solidFill>
                <a:effectLst/>
                <a:uFillTx/>
                <a:latin typeface="Arial"/>
              </a:rPr>
              <a:t>クリックしてタイトルテキストを編集</a:t>
            </a:r>
            <a:endParaRPr b="0" lang="en-US" sz="4400" strike="noStrike" u="none">
              <a:solidFill>
                <a:srgbClr val="000000"/>
              </a:solidFill>
              <a:effectLst/>
              <a:uFillTx/>
              <a:latin typeface="Arial"/>
            </a:endParaRPr>
          </a:p>
        </p:txBody>
      </p:sp>
      <p:sp>
        <p:nvSpPr>
          <p:cNvPr id="1"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trike="noStrike" u="none">
                <a:solidFill>
                  <a:srgbClr val="000000"/>
                </a:solidFill>
                <a:effectLst/>
                <a:uFillTx/>
                <a:latin typeface="Arial"/>
              </a:rPr>
              <a:t>クリックしてアウトラインのテキストを編集</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ja-JP" sz="2800" strike="noStrike" u="none">
                <a:solidFill>
                  <a:srgbClr val="000000"/>
                </a:solidFill>
                <a:effectLst/>
                <a:uFillTx/>
                <a:latin typeface="Arial"/>
              </a:rPr>
              <a:t>第</a:t>
            </a:r>
            <a:r>
              <a:rPr b="0" lang="en-US" sz="2800" strike="noStrike" u="none">
                <a:solidFill>
                  <a:srgbClr val="000000"/>
                </a:solidFill>
                <a:effectLst/>
                <a:uFillTx/>
                <a:latin typeface="Arial"/>
              </a:rPr>
              <a:t>2</a:t>
            </a:r>
            <a:r>
              <a:rPr b="0" lang="ja-JP" sz="2800" strike="noStrike" u="none">
                <a:solidFill>
                  <a:srgbClr val="000000"/>
                </a:solidFill>
                <a:effectLst/>
                <a:uFillTx/>
                <a:latin typeface="Arial"/>
              </a:rPr>
              <a:t>レベル アウトライン</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ja-JP" sz="2400" strike="noStrike" u="none">
                <a:solidFill>
                  <a:srgbClr val="000000"/>
                </a:solidFill>
                <a:effectLst/>
                <a:uFillTx/>
                <a:latin typeface="Arial"/>
              </a:rPr>
              <a:t>第</a:t>
            </a:r>
            <a:r>
              <a:rPr b="0" lang="en-US" sz="2400" strike="noStrike" u="none">
                <a:solidFill>
                  <a:srgbClr val="000000"/>
                </a:solidFill>
                <a:effectLst/>
                <a:uFillTx/>
                <a:latin typeface="Arial"/>
              </a:rPr>
              <a:t>3</a:t>
            </a:r>
            <a:r>
              <a:rPr b="0" lang="ja-JP" sz="2400" strike="noStrike" u="none">
                <a:solidFill>
                  <a:srgbClr val="000000"/>
                </a:solidFill>
                <a:effectLst/>
                <a:uFillTx/>
                <a:latin typeface="Arial"/>
              </a:rPr>
              <a:t>レベル アウトライン</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4</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5</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6</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ja-JP" sz="2000" strike="noStrike" u="none">
                <a:solidFill>
                  <a:srgbClr val="000000"/>
                </a:solidFill>
                <a:effectLst/>
                <a:uFillTx/>
                <a:latin typeface="Arial"/>
              </a:rPr>
              <a:t>第</a:t>
            </a:r>
            <a:r>
              <a:rPr b="0" lang="en-US" sz="2000" strike="noStrike" u="none">
                <a:solidFill>
                  <a:srgbClr val="000000"/>
                </a:solidFill>
                <a:effectLst/>
                <a:uFillTx/>
                <a:latin typeface="Arial"/>
              </a:rPr>
              <a:t>7</a:t>
            </a:r>
            <a:r>
              <a:rPr b="0" lang="ja-JP" sz="2000" strike="noStrike" u="none">
                <a:solidFill>
                  <a:srgbClr val="000000"/>
                </a:solidFill>
                <a:effectLst/>
                <a:uFillTx/>
                <a:latin typeface="Arial"/>
              </a:rPr>
              <a:t>レベル アウトライン</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6" name="" descr=""/>
          <p:cNvPicPr/>
          <p:nvPr/>
        </p:nvPicPr>
        <p:blipFill>
          <a:blip r:embed="rId1"/>
          <a:stretch/>
        </p:blipFill>
        <p:spPr>
          <a:xfrm>
            <a:off x="0" y="0"/>
            <a:ext cx="12191760" cy="6857640"/>
          </a:xfrm>
          <a:prstGeom prst="rect">
            <a:avLst/>
          </a:prstGeom>
          <a:noFill/>
          <a:ln w="0">
            <a:noFill/>
          </a:ln>
        </p:spPr>
      </p:pic>
      <p:sp>
        <p:nvSpPr>
          <p:cNvPr id="7" name=""/>
          <p:cNvSpPr txBox="1"/>
          <p:nvPr/>
        </p:nvSpPr>
        <p:spPr>
          <a:xfrm>
            <a:off x="533520" y="1844280"/>
            <a:ext cx="3737160" cy="800640"/>
          </a:xfrm>
          <a:prstGeom prst="rect">
            <a:avLst/>
          </a:prstGeom>
          <a:noFill/>
          <a:ln w="0">
            <a:noFill/>
          </a:ln>
        </p:spPr>
        <p:txBody>
          <a:bodyPr wrap="none" lIns="0" rIns="0" tIns="0" bIns="0" anchor="t">
            <a:spAutoFit/>
          </a:bodyPr>
          <a:p>
            <a:r>
              <a:rPr b="1" lang="en-US" sz="4200" strike="noStrike" u="none">
                <a:solidFill>
                  <a:srgbClr val="000000"/>
                </a:solidFill>
                <a:effectLst/>
                <a:uFillTx/>
                <a:latin typeface="Meiryo"/>
                <a:ea typeface="Meiryo"/>
              </a:rPr>
              <a:t>Marp </a:t>
            </a:r>
            <a:r>
              <a:rPr b="1" lang="ja-JP" sz="4200" strike="noStrike" u="none">
                <a:solidFill>
                  <a:srgbClr val="000000"/>
                </a:solidFill>
                <a:effectLst/>
                <a:uFillTx/>
                <a:latin typeface="Meiryo"/>
                <a:ea typeface="Meiryo"/>
              </a:rPr>
              <a:t>サンプル</a:t>
            </a:r>
            <a:endParaRPr b="0" lang="en-US" sz="4200" strike="noStrike" u="none">
              <a:solidFill>
                <a:srgbClr val="000000"/>
              </a:solidFill>
              <a:effectLst/>
              <a:uFillTx/>
              <a:latin typeface="游明朝"/>
            </a:endParaRPr>
          </a:p>
        </p:txBody>
      </p:sp>
      <p:sp>
        <p:nvSpPr>
          <p:cNvPr id="8" name=""/>
          <p:cNvSpPr txBox="1"/>
          <p:nvPr/>
        </p:nvSpPr>
        <p:spPr>
          <a:xfrm>
            <a:off x="533520" y="3264120"/>
            <a:ext cx="261540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theme: my-theme</a:t>
            </a:r>
            <a:endParaRPr b="0" lang="en-US" sz="215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5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5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55" name="" descr=""/>
          <p:cNvPicPr/>
          <p:nvPr/>
        </p:nvPicPr>
        <p:blipFill>
          <a:blip r:embed="rId1"/>
          <a:stretch/>
        </p:blipFill>
        <p:spPr>
          <a:xfrm>
            <a:off x="0" y="0"/>
            <a:ext cx="12191760" cy="685764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1" name="" descr=""/>
          <p:cNvPicPr/>
          <p:nvPr/>
        </p:nvPicPr>
        <p:blipFill>
          <a:blip r:embed="rId1"/>
          <a:stretch/>
        </p:blipFill>
        <p:spPr>
          <a:xfrm>
            <a:off x="0" y="0"/>
            <a:ext cx="12191760" cy="6857640"/>
          </a:xfrm>
          <a:prstGeom prst="rect">
            <a:avLst/>
          </a:prstGeom>
          <a:noFill/>
          <a:ln w="0">
            <a:noFill/>
          </a:ln>
        </p:spPr>
      </p:pic>
      <p:sp>
        <p:nvSpPr>
          <p:cNvPr id="12" name=""/>
          <p:cNvSpPr txBox="1"/>
          <p:nvPr/>
        </p:nvSpPr>
        <p:spPr>
          <a:xfrm>
            <a:off x="573120" y="987480"/>
            <a:ext cx="19447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1. </a:t>
            </a:r>
            <a:r>
              <a:rPr b="0" lang="ja-JP" sz="1650" strike="noStrike" u="none">
                <a:solidFill>
                  <a:srgbClr val="000000"/>
                </a:solidFill>
                <a:effectLst/>
                <a:uFillTx/>
                <a:latin typeface="Meiryo"/>
                <a:ea typeface="Meiryo"/>
              </a:rPr>
              <a:t>プロジェクト概要</a:t>
            </a:r>
            <a:endParaRPr b="0" lang="en-US" sz="1650" strike="noStrike" u="none">
              <a:solidFill>
                <a:srgbClr val="000000"/>
              </a:solidFill>
              <a:effectLst/>
              <a:uFillTx/>
              <a:latin typeface="游明朝"/>
            </a:endParaRPr>
          </a:p>
        </p:txBody>
      </p:sp>
      <p:sp>
        <p:nvSpPr>
          <p:cNvPr id="13" name=""/>
          <p:cNvSpPr txBox="1"/>
          <p:nvPr/>
        </p:nvSpPr>
        <p:spPr>
          <a:xfrm>
            <a:off x="573120" y="1339920"/>
            <a:ext cx="19447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2. </a:t>
            </a:r>
            <a:r>
              <a:rPr b="0" lang="ja-JP" sz="1650" strike="noStrike" u="none">
                <a:solidFill>
                  <a:srgbClr val="000000"/>
                </a:solidFill>
                <a:effectLst/>
                <a:uFillTx/>
                <a:latin typeface="Meiryo"/>
                <a:ea typeface="Meiryo"/>
              </a:rPr>
              <a:t>プロジェクト体制</a:t>
            </a:r>
            <a:endParaRPr b="0" lang="en-US" sz="1650" strike="noStrike" u="none">
              <a:solidFill>
                <a:srgbClr val="000000"/>
              </a:solidFill>
              <a:effectLst/>
              <a:uFillTx/>
              <a:latin typeface="游明朝"/>
            </a:endParaRPr>
          </a:p>
        </p:txBody>
      </p:sp>
      <p:sp>
        <p:nvSpPr>
          <p:cNvPr id="14" name=""/>
          <p:cNvSpPr txBox="1"/>
          <p:nvPr/>
        </p:nvSpPr>
        <p:spPr>
          <a:xfrm>
            <a:off x="573120" y="1702080"/>
            <a:ext cx="31975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3. </a:t>
            </a:r>
            <a:r>
              <a:rPr b="0" lang="ja-JP" sz="1650" strike="noStrike" u="none">
                <a:solidFill>
                  <a:srgbClr val="000000"/>
                </a:solidFill>
                <a:effectLst/>
                <a:uFillTx/>
                <a:latin typeface="Meiryo"/>
                <a:ea typeface="Meiryo"/>
              </a:rPr>
              <a:t>スケジュール・マイルストーン</a:t>
            </a:r>
            <a:endParaRPr b="0" lang="en-US" sz="1650" strike="noStrike" u="none">
              <a:solidFill>
                <a:srgbClr val="000000"/>
              </a:solidFill>
              <a:effectLst/>
              <a:uFillTx/>
              <a:latin typeface="游明朝"/>
            </a:endParaRPr>
          </a:p>
        </p:txBody>
      </p:sp>
      <p:sp>
        <p:nvSpPr>
          <p:cNvPr id="15" name=""/>
          <p:cNvSpPr txBox="1"/>
          <p:nvPr/>
        </p:nvSpPr>
        <p:spPr>
          <a:xfrm>
            <a:off x="573120" y="2054520"/>
            <a:ext cx="17359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4. </a:t>
            </a:r>
            <a:r>
              <a:rPr b="0" lang="ja-JP" sz="1650" strike="noStrike" u="none">
                <a:solidFill>
                  <a:srgbClr val="000000"/>
                </a:solidFill>
                <a:effectLst/>
                <a:uFillTx/>
                <a:latin typeface="Meiryo"/>
                <a:ea typeface="Meiryo"/>
              </a:rPr>
              <a:t>開発アプローチ</a:t>
            </a:r>
            <a:endParaRPr b="0" lang="en-US" sz="1650" strike="noStrike" u="none">
              <a:solidFill>
                <a:srgbClr val="000000"/>
              </a:solidFill>
              <a:effectLst/>
              <a:uFillTx/>
              <a:latin typeface="游明朝"/>
            </a:endParaRPr>
          </a:p>
        </p:txBody>
      </p:sp>
      <p:sp>
        <p:nvSpPr>
          <p:cNvPr id="16" name=""/>
          <p:cNvSpPr txBox="1"/>
          <p:nvPr/>
        </p:nvSpPr>
        <p:spPr>
          <a:xfrm>
            <a:off x="573120" y="2416320"/>
            <a:ext cx="27799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5. </a:t>
            </a:r>
            <a:r>
              <a:rPr b="0" lang="ja-JP" sz="1650" strike="noStrike" u="none">
                <a:solidFill>
                  <a:srgbClr val="000000"/>
                </a:solidFill>
                <a:effectLst/>
                <a:uFillTx/>
                <a:latin typeface="Meiryo"/>
                <a:ea typeface="Meiryo"/>
              </a:rPr>
              <a:t>使⽤ツール・技術スタック</a:t>
            </a:r>
            <a:endParaRPr b="0" lang="en-US" sz="1650" strike="noStrike" u="none">
              <a:solidFill>
                <a:srgbClr val="000000"/>
              </a:solidFill>
              <a:effectLst/>
              <a:uFillTx/>
              <a:latin typeface="游明朝"/>
            </a:endParaRPr>
          </a:p>
        </p:txBody>
      </p:sp>
      <p:sp>
        <p:nvSpPr>
          <p:cNvPr id="17" name=""/>
          <p:cNvSpPr txBox="1"/>
          <p:nvPr/>
        </p:nvSpPr>
        <p:spPr>
          <a:xfrm>
            <a:off x="573120" y="2768760"/>
            <a:ext cx="9007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6. </a:t>
            </a:r>
            <a:r>
              <a:rPr b="0" lang="ja-JP" sz="1650" strike="noStrike" u="none">
                <a:solidFill>
                  <a:srgbClr val="000000"/>
                </a:solidFill>
                <a:effectLst/>
                <a:uFillTx/>
                <a:latin typeface="Meiryo"/>
                <a:ea typeface="Meiryo"/>
              </a:rPr>
              <a:t>成果物</a:t>
            </a:r>
            <a:endParaRPr b="0" lang="en-US" sz="1650" strike="noStrike" u="none">
              <a:solidFill>
                <a:srgbClr val="000000"/>
              </a:solidFill>
              <a:effectLst/>
              <a:uFillTx/>
              <a:latin typeface="游明朝"/>
            </a:endParaRPr>
          </a:p>
        </p:txBody>
      </p:sp>
      <p:sp>
        <p:nvSpPr>
          <p:cNvPr id="18" name=""/>
          <p:cNvSpPr txBox="1"/>
          <p:nvPr/>
        </p:nvSpPr>
        <p:spPr>
          <a:xfrm>
            <a:off x="573120" y="3121200"/>
            <a:ext cx="13183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7. </a:t>
            </a:r>
            <a:r>
              <a:rPr b="0" lang="ja-JP" sz="1650" strike="noStrike" u="none">
                <a:solidFill>
                  <a:srgbClr val="000000"/>
                </a:solidFill>
                <a:effectLst/>
                <a:uFillTx/>
                <a:latin typeface="Meiryo"/>
                <a:ea typeface="Meiryo"/>
              </a:rPr>
              <a:t>リスク管理</a:t>
            </a:r>
            <a:endParaRPr b="0" lang="en-US" sz="1650" strike="noStrike" u="none">
              <a:solidFill>
                <a:srgbClr val="000000"/>
              </a:solidFill>
              <a:effectLst/>
              <a:uFillTx/>
              <a:latin typeface="游明朝"/>
            </a:endParaRPr>
          </a:p>
        </p:txBody>
      </p:sp>
      <p:sp>
        <p:nvSpPr>
          <p:cNvPr id="19" name=""/>
          <p:cNvSpPr txBox="1"/>
          <p:nvPr/>
        </p:nvSpPr>
        <p:spPr>
          <a:xfrm>
            <a:off x="573120" y="3483000"/>
            <a:ext cx="15271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8. </a:t>
            </a:r>
            <a:r>
              <a:rPr b="0" lang="ja-JP" sz="1650" strike="noStrike" u="none">
                <a:solidFill>
                  <a:srgbClr val="000000"/>
                </a:solidFill>
                <a:effectLst/>
                <a:uFillTx/>
                <a:latin typeface="Meiryo"/>
                <a:ea typeface="Meiryo"/>
              </a:rPr>
              <a:t>次のステップ</a:t>
            </a:r>
            <a:endParaRPr b="0" lang="en-US" sz="1650" strike="noStrike" u="none">
              <a:solidFill>
                <a:srgbClr val="000000"/>
              </a:solidFill>
              <a:effectLst/>
              <a:uFillTx/>
              <a:latin typeface="游明朝"/>
            </a:endParaRPr>
          </a:p>
        </p:txBody>
      </p:sp>
      <p:sp>
        <p:nvSpPr>
          <p:cNvPr id="20" name=""/>
          <p:cNvSpPr txBox="1"/>
          <p:nvPr/>
        </p:nvSpPr>
        <p:spPr>
          <a:xfrm>
            <a:off x="1714320" y="186840"/>
            <a:ext cx="76284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⽬次</a:t>
            </a:r>
            <a:endParaRPr b="0" lang="en-US" sz="3000" strike="noStrike" u="none">
              <a:solidFill>
                <a:srgbClr val="000000"/>
              </a:solidFill>
              <a:effectLst/>
              <a:uFillTx/>
              <a:latin typeface="游明朝"/>
            </a:endParaRPr>
          </a:p>
        </p:txBody>
      </p:sp>
      <p:sp>
        <p:nvSpPr>
          <p:cNvPr id="21"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2</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24" name="" descr=""/>
          <p:cNvPicPr/>
          <p:nvPr/>
        </p:nvPicPr>
        <p:blipFill>
          <a:blip r:embed="rId1"/>
          <a:stretch/>
        </p:blipFill>
        <p:spPr>
          <a:xfrm>
            <a:off x="0" y="0"/>
            <a:ext cx="12191760" cy="6857640"/>
          </a:xfrm>
          <a:prstGeom prst="rect">
            <a:avLst/>
          </a:prstGeom>
          <a:noFill/>
          <a:ln w="0">
            <a:noFill/>
          </a:ln>
        </p:spPr>
      </p:pic>
      <p:sp>
        <p:nvSpPr>
          <p:cNvPr id="25" name=""/>
          <p:cNvSpPr/>
          <p:nvPr/>
        </p:nvSpPr>
        <p:spPr>
          <a:xfrm>
            <a:off x="561960" y="1352520"/>
            <a:ext cx="2705400" cy="514440"/>
          </a:xfrm>
          <a:custGeom>
            <a:avLst/>
            <a:gdLst/>
            <a:ahLst/>
            <a:rect l="0" t="0" r="r" b="b"/>
            <a:pathLst>
              <a:path w="7515" h="1429">
                <a:moveTo>
                  <a:pt x="0" y="0"/>
                </a:moveTo>
                <a:lnTo>
                  <a:pt x="7515" y="0"/>
                </a:lnTo>
                <a:lnTo>
                  <a:pt x="7515" y="1429"/>
                </a:lnTo>
                <a:lnTo>
                  <a:pt x="0" y="1429"/>
                </a:lnTo>
                <a:lnTo>
                  <a:pt x="0" y="0"/>
                </a:lnTo>
                <a:close/>
              </a:path>
            </a:pathLst>
          </a:custGeom>
          <a:solidFill>
            <a:srgbClr val="60709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6" name=""/>
          <p:cNvSpPr/>
          <p:nvPr/>
        </p:nvSpPr>
        <p:spPr>
          <a:xfrm>
            <a:off x="3295440" y="1352520"/>
            <a:ext cx="1209960" cy="514440"/>
          </a:xfrm>
          <a:custGeom>
            <a:avLst/>
            <a:gdLst/>
            <a:ahLst/>
            <a:rect l="0" t="0" r="r" b="b"/>
            <a:pathLst>
              <a:path w="3361" h="1429">
                <a:moveTo>
                  <a:pt x="0" y="0"/>
                </a:moveTo>
                <a:lnTo>
                  <a:pt x="3361" y="0"/>
                </a:lnTo>
                <a:lnTo>
                  <a:pt x="3361" y="1429"/>
                </a:lnTo>
                <a:lnTo>
                  <a:pt x="0" y="1429"/>
                </a:lnTo>
                <a:lnTo>
                  <a:pt x="0" y="0"/>
                </a:lnTo>
                <a:close/>
              </a:path>
            </a:pathLst>
          </a:custGeom>
          <a:solidFill>
            <a:srgbClr val="60709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7" name=""/>
          <p:cNvSpPr/>
          <p:nvPr/>
        </p:nvSpPr>
        <p:spPr>
          <a:xfrm>
            <a:off x="4533840" y="1352520"/>
            <a:ext cx="3333960" cy="514440"/>
          </a:xfrm>
          <a:custGeom>
            <a:avLst/>
            <a:gdLst/>
            <a:ahLst/>
            <a:rect l="0" t="0" r="r" b="b"/>
            <a:pathLst>
              <a:path w="9261" h="1429">
                <a:moveTo>
                  <a:pt x="0" y="0"/>
                </a:moveTo>
                <a:lnTo>
                  <a:pt x="9261" y="0"/>
                </a:lnTo>
                <a:lnTo>
                  <a:pt x="9261" y="1429"/>
                </a:lnTo>
                <a:lnTo>
                  <a:pt x="0" y="1429"/>
                </a:lnTo>
                <a:lnTo>
                  <a:pt x="0" y="0"/>
                </a:lnTo>
                <a:close/>
              </a:path>
            </a:pathLst>
          </a:custGeom>
          <a:solidFill>
            <a:srgbClr val="60709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28" name=""/>
          <p:cNvSpPr/>
          <p:nvPr/>
        </p:nvSpPr>
        <p:spPr>
          <a:xfrm>
            <a:off x="561960" y="1895400"/>
            <a:ext cx="2705400" cy="505080"/>
          </a:xfrm>
          <a:custGeom>
            <a:avLst/>
            <a:gdLst/>
            <a:ahLst/>
            <a:rect l="0" t="0" r="r" b="b"/>
            <a:pathLst>
              <a:path w="7515" h="1403">
                <a:moveTo>
                  <a:pt x="0" y="0"/>
                </a:moveTo>
                <a:lnTo>
                  <a:pt x="7515" y="0"/>
                </a:lnTo>
                <a:lnTo>
                  <a:pt x="7515"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29" name=""/>
          <p:cNvSpPr/>
          <p:nvPr/>
        </p:nvSpPr>
        <p:spPr>
          <a:xfrm>
            <a:off x="3295440" y="1895400"/>
            <a:ext cx="1209960" cy="505080"/>
          </a:xfrm>
          <a:custGeom>
            <a:avLst/>
            <a:gdLst/>
            <a:ahLst/>
            <a:rect l="0" t="0" r="r" b="b"/>
            <a:pathLst>
              <a:path w="3361" h="1403">
                <a:moveTo>
                  <a:pt x="0" y="0"/>
                </a:moveTo>
                <a:lnTo>
                  <a:pt x="3361" y="0"/>
                </a:lnTo>
                <a:lnTo>
                  <a:pt x="3361"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0" name=""/>
          <p:cNvSpPr/>
          <p:nvPr/>
        </p:nvSpPr>
        <p:spPr>
          <a:xfrm>
            <a:off x="4533840" y="1895400"/>
            <a:ext cx="3333960" cy="505080"/>
          </a:xfrm>
          <a:custGeom>
            <a:avLst/>
            <a:gdLst/>
            <a:ahLst/>
            <a:rect l="0" t="0" r="r" b="b"/>
            <a:pathLst>
              <a:path w="9261" h="1403">
                <a:moveTo>
                  <a:pt x="0" y="0"/>
                </a:moveTo>
                <a:lnTo>
                  <a:pt x="9261" y="0"/>
                </a:lnTo>
                <a:lnTo>
                  <a:pt x="9261" y="1403"/>
                </a:lnTo>
                <a:lnTo>
                  <a:pt x="0" y="1403"/>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1" name=""/>
          <p:cNvSpPr/>
          <p:nvPr/>
        </p:nvSpPr>
        <p:spPr>
          <a:xfrm>
            <a:off x="561960" y="2428560"/>
            <a:ext cx="2705400" cy="514800"/>
          </a:xfrm>
          <a:custGeom>
            <a:avLst/>
            <a:gdLst/>
            <a:ahLst/>
            <a:rect l="0" t="0" r="r" b="b"/>
            <a:pathLst>
              <a:path w="7515" h="1430">
                <a:moveTo>
                  <a:pt x="0" y="0"/>
                </a:moveTo>
                <a:lnTo>
                  <a:pt x="7515" y="0"/>
                </a:lnTo>
                <a:lnTo>
                  <a:pt x="7515" y="1430"/>
                </a:lnTo>
                <a:lnTo>
                  <a:pt x="0" y="1430"/>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2" name=""/>
          <p:cNvSpPr/>
          <p:nvPr/>
        </p:nvSpPr>
        <p:spPr>
          <a:xfrm>
            <a:off x="3295440" y="2428560"/>
            <a:ext cx="1209960" cy="514800"/>
          </a:xfrm>
          <a:custGeom>
            <a:avLst/>
            <a:gdLst/>
            <a:ahLst/>
            <a:rect l="0" t="0" r="r" b="b"/>
            <a:pathLst>
              <a:path w="3361" h="1430">
                <a:moveTo>
                  <a:pt x="0" y="0"/>
                </a:moveTo>
                <a:lnTo>
                  <a:pt x="3361" y="0"/>
                </a:lnTo>
                <a:lnTo>
                  <a:pt x="3361" y="1430"/>
                </a:lnTo>
                <a:lnTo>
                  <a:pt x="0" y="1430"/>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3" name=""/>
          <p:cNvSpPr/>
          <p:nvPr/>
        </p:nvSpPr>
        <p:spPr>
          <a:xfrm>
            <a:off x="4533840" y="2428560"/>
            <a:ext cx="3333960" cy="514800"/>
          </a:xfrm>
          <a:custGeom>
            <a:avLst/>
            <a:gdLst/>
            <a:ahLst/>
            <a:rect l="0" t="0" r="r" b="b"/>
            <a:pathLst>
              <a:path w="9261" h="1430">
                <a:moveTo>
                  <a:pt x="0" y="0"/>
                </a:moveTo>
                <a:lnTo>
                  <a:pt x="9261" y="0"/>
                </a:lnTo>
                <a:lnTo>
                  <a:pt x="9261" y="1430"/>
                </a:lnTo>
                <a:lnTo>
                  <a:pt x="0" y="1430"/>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4" name=""/>
          <p:cNvSpPr/>
          <p:nvPr/>
        </p:nvSpPr>
        <p:spPr>
          <a:xfrm>
            <a:off x="561960" y="2971440"/>
            <a:ext cx="2705400" cy="505440"/>
          </a:xfrm>
          <a:custGeom>
            <a:avLst/>
            <a:gdLst/>
            <a:ahLst/>
            <a:rect l="0" t="0" r="r" b="b"/>
            <a:pathLst>
              <a:path w="7515" h="1404">
                <a:moveTo>
                  <a:pt x="0" y="0"/>
                </a:moveTo>
                <a:lnTo>
                  <a:pt x="7515" y="0"/>
                </a:lnTo>
                <a:lnTo>
                  <a:pt x="7515" y="1404"/>
                </a:lnTo>
                <a:lnTo>
                  <a:pt x="0" y="1404"/>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5" name=""/>
          <p:cNvSpPr/>
          <p:nvPr/>
        </p:nvSpPr>
        <p:spPr>
          <a:xfrm>
            <a:off x="3295440" y="2971440"/>
            <a:ext cx="1209960" cy="505440"/>
          </a:xfrm>
          <a:custGeom>
            <a:avLst/>
            <a:gdLst/>
            <a:ahLst/>
            <a:rect l="0" t="0" r="r" b="b"/>
            <a:pathLst>
              <a:path w="3361" h="1404">
                <a:moveTo>
                  <a:pt x="0" y="0"/>
                </a:moveTo>
                <a:lnTo>
                  <a:pt x="3361" y="0"/>
                </a:lnTo>
                <a:lnTo>
                  <a:pt x="3361" y="1404"/>
                </a:lnTo>
                <a:lnTo>
                  <a:pt x="0" y="1404"/>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6" name=""/>
          <p:cNvSpPr/>
          <p:nvPr/>
        </p:nvSpPr>
        <p:spPr>
          <a:xfrm>
            <a:off x="4533840" y="2971440"/>
            <a:ext cx="3333960" cy="505440"/>
          </a:xfrm>
          <a:custGeom>
            <a:avLst/>
            <a:gdLst/>
            <a:ahLst/>
            <a:rect l="0" t="0" r="r" b="b"/>
            <a:pathLst>
              <a:path w="9261" h="1404">
                <a:moveTo>
                  <a:pt x="0" y="0"/>
                </a:moveTo>
                <a:lnTo>
                  <a:pt x="9261" y="0"/>
                </a:lnTo>
                <a:lnTo>
                  <a:pt x="9261" y="1404"/>
                </a:lnTo>
                <a:lnTo>
                  <a:pt x="0" y="1404"/>
                </a:lnTo>
                <a:lnTo>
                  <a:pt x="0" y="0"/>
                </a:lnTo>
                <a:close/>
              </a:path>
            </a:pathLst>
          </a:custGeom>
          <a:solidFill>
            <a:srgbClr val="bfcfde"/>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37" name=""/>
          <p:cNvSpPr txBox="1"/>
          <p:nvPr/>
        </p:nvSpPr>
        <p:spPr>
          <a:xfrm>
            <a:off x="533520" y="939960"/>
            <a:ext cx="81900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体制図</a:t>
            </a:r>
            <a:endParaRPr b="0" lang="en-US" sz="2150" strike="noStrike" u="none">
              <a:solidFill>
                <a:srgbClr val="000000"/>
              </a:solidFill>
              <a:effectLst/>
              <a:uFillTx/>
              <a:latin typeface="游明朝"/>
            </a:endParaRPr>
          </a:p>
        </p:txBody>
      </p:sp>
      <p:sp>
        <p:nvSpPr>
          <p:cNvPr id="38" name=""/>
          <p:cNvSpPr txBox="1"/>
          <p:nvPr/>
        </p:nvSpPr>
        <p:spPr>
          <a:xfrm>
            <a:off x="657360" y="1444680"/>
            <a:ext cx="418320" cy="312840"/>
          </a:xfrm>
          <a:prstGeom prst="rect">
            <a:avLst/>
          </a:prstGeom>
          <a:noFill/>
          <a:ln w="0">
            <a:noFill/>
          </a:ln>
        </p:spPr>
        <p:txBody>
          <a:bodyPr wrap="none" lIns="0" rIns="0" tIns="0" bIns="0" anchor="t">
            <a:spAutoFit/>
          </a:bodyPr>
          <a:p>
            <a:r>
              <a:rPr b="0" lang="ja-JP" sz="1650" strike="noStrike" u="none">
                <a:solidFill>
                  <a:srgbClr val="ffffff"/>
                </a:solidFill>
                <a:effectLst/>
                <a:uFillTx/>
                <a:latin typeface="Meiryo"/>
                <a:ea typeface="Meiryo"/>
              </a:rPr>
              <a:t>役割</a:t>
            </a:r>
            <a:endParaRPr b="0" lang="en-US" sz="1650" strike="noStrike" u="none">
              <a:solidFill>
                <a:srgbClr val="000000"/>
              </a:solidFill>
              <a:effectLst/>
              <a:uFillTx/>
              <a:latin typeface="游明朝"/>
            </a:endParaRPr>
          </a:p>
        </p:txBody>
      </p:sp>
      <p:sp>
        <p:nvSpPr>
          <p:cNvPr id="39" name=""/>
          <p:cNvSpPr txBox="1"/>
          <p:nvPr/>
        </p:nvSpPr>
        <p:spPr>
          <a:xfrm>
            <a:off x="3390840" y="1444680"/>
            <a:ext cx="627120" cy="312840"/>
          </a:xfrm>
          <a:prstGeom prst="rect">
            <a:avLst/>
          </a:prstGeom>
          <a:noFill/>
          <a:ln w="0">
            <a:noFill/>
          </a:ln>
        </p:spPr>
        <p:txBody>
          <a:bodyPr wrap="none" lIns="0" rIns="0" tIns="0" bIns="0" anchor="t">
            <a:spAutoFit/>
          </a:bodyPr>
          <a:p>
            <a:r>
              <a:rPr b="0" lang="ja-JP" sz="1650" strike="noStrike" u="none">
                <a:solidFill>
                  <a:srgbClr val="ffffff"/>
                </a:solidFill>
                <a:effectLst/>
                <a:uFillTx/>
                <a:latin typeface="Meiryo"/>
                <a:ea typeface="Meiryo"/>
              </a:rPr>
              <a:t>担当者</a:t>
            </a:r>
            <a:endParaRPr b="0" lang="en-US" sz="1650" strike="noStrike" u="none">
              <a:solidFill>
                <a:srgbClr val="000000"/>
              </a:solidFill>
              <a:effectLst/>
              <a:uFillTx/>
              <a:latin typeface="游明朝"/>
            </a:endParaRPr>
          </a:p>
        </p:txBody>
      </p:sp>
      <p:sp>
        <p:nvSpPr>
          <p:cNvPr id="40" name=""/>
          <p:cNvSpPr txBox="1"/>
          <p:nvPr/>
        </p:nvSpPr>
        <p:spPr>
          <a:xfrm>
            <a:off x="4632480" y="1444680"/>
            <a:ext cx="835920" cy="312840"/>
          </a:xfrm>
          <a:prstGeom prst="rect">
            <a:avLst/>
          </a:prstGeom>
          <a:noFill/>
          <a:ln w="0">
            <a:noFill/>
          </a:ln>
        </p:spPr>
        <p:txBody>
          <a:bodyPr wrap="none" lIns="0" rIns="0" tIns="0" bIns="0" anchor="t">
            <a:spAutoFit/>
          </a:bodyPr>
          <a:p>
            <a:r>
              <a:rPr b="0" lang="ja-JP" sz="1650" strike="noStrike" u="none">
                <a:solidFill>
                  <a:srgbClr val="ffffff"/>
                </a:solidFill>
                <a:effectLst/>
                <a:uFillTx/>
                <a:latin typeface="Meiryo"/>
                <a:ea typeface="Meiryo"/>
              </a:rPr>
              <a:t>責任範囲</a:t>
            </a:r>
            <a:endParaRPr b="0" lang="en-US" sz="1650" strike="noStrike" u="none">
              <a:solidFill>
                <a:srgbClr val="000000"/>
              </a:solidFill>
              <a:effectLst/>
              <a:uFillTx/>
              <a:latin typeface="游明朝"/>
            </a:endParaRPr>
          </a:p>
        </p:txBody>
      </p:sp>
      <p:sp>
        <p:nvSpPr>
          <p:cNvPr id="41" name=""/>
          <p:cNvSpPr txBox="1"/>
          <p:nvPr/>
        </p:nvSpPr>
        <p:spPr>
          <a:xfrm>
            <a:off x="657360" y="1987560"/>
            <a:ext cx="32673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プロジェクトマネージャー </a:t>
            </a:r>
            <a:r>
              <a:rPr b="0" lang="en-US" sz="1650" strike="noStrike" u="none">
                <a:solidFill>
                  <a:srgbClr val="000000"/>
                </a:solidFill>
                <a:effectLst/>
                <a:uFillTx/>
                <a:latin typeface="Meiryo"/>
                <a:ea typeface="Meiryo"/>
              </a:rPr>
              <a:t>[PM</a:t>
            </a:r>
            <a:r>
              <a:rPr b="0" lang="ja-JP" sz="1650" strike="noStrike" u="none">
                <a:solidFill>
                  <a:srgbClr val="000000"/>
                </a:solidFill>
                <a:effectLst/>
                <a:uFillTx/>
                <a:latin typeface="Meiryo"/>
                <a:ea typeface="Meiryo"/>
              </a:rPr>
              <a:t>名</a:t>
            </a:r>
            <a:r>
              <a:rPr b="0" lang="en-US" sz="1650" strike="noStrike" u="none">
                <a:solidFill>
                  <a:srgbClr val="000000"/>
                </a:solidFill>
                <a:effectLst/>
                <a:uFillTx/>
                <a:latin typeface="Meiryo"/>
                <a:ea typeface="Meiryo"/>
              </a:rPr>
              <a:t>]</a:t>
            </a:r>
            <a:endParaRPr b="0" lang="en-US" sz="1650" strike="noStrike" u="none">
              <a:solidFill>
                <a:srgbClr val="000000"/>
              </a:solidFill>
              <a:effectLst/>
              <a:uFillTx/>
              <a:latin typeface="游明朝"/>
            </a:endParaRPr>
          </a:p>
        </p:txBody>
      </p:sp>
      <p:sp>
        <p:nvSpPr>
          <p:cNvPr id="42" name=""/>
          <p:cNvSpPr txBox="1"/>
          <p:nvPr/>
        </p:nvSpPr>
        <p:spPr>
          <a:xfrm>
            <a:off x="4632480" y="1987560"/>
            <a:ext cx="25063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全体管理、進捗、課題管理</a:t>
            </a:r>
            <a:endParaRPr b="0" lang="en-US" sz="1650" strike="noStrike" u="none">
              <a:solidFill>
                <a:srgbClr val="000000"/>
              </a:solidFill>
              <a:effectLst/>
              <a:uFillTx/>
              <a:latin typeface="游明朝"/>
            </a:endParaRPr>
          </a:p>
        </p:txBody>
      </p:sp>
      <p:sp>
        <p:nvSpPr>
          <p:cNvPr id="43" name=""/>
          <p:cNvSpPr txBox="1"/>
          <p:nvPr/>
        </p:nvSpPr>
        <p:spPr>
          <a:xfrm>
            <a:off x="657360" y="2521080"/>
            <a:ext cx="12535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テックリード</a:t>
            </a:r>
            <a:endParaRPr b="0" lang="en-US" sz="1650" strike="noStrike" u="none">
              <a:solidFill>
                <a:srgbClr val="000000"/>
              </a:solidFill>
              <a:effectLst/>
              <a:uFillTx/>
              <a:latin typeface="游明朝"/>
            </a:endParaRPr>
          </a:p>
        </p:txBody>
      </p:sp>
      <p:sp>
        <p:nvSpPr>
          <p:cNvPr id="44" name=""/>
          <p:cNvSpPr txBox="1"/>
          <p:nvPr/>
        </p:nvSpPr>
        <p:spPr>
          <a:xfrm>
            <a:off x="3390840" y="2521080"/>
            <a:ext cx="10195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リード名</a:t>
            </a:r>
            <a:r>
              <a:rPr b="0" lang="en-US" sz="1650" strike="noStrike" u="none">
                <a:solidFill>
                  <a:srgbClr val="000000"/>
                </a:solidFill>
                <a:effectLst/>
                <a:uFillTx/>
                <a:latin typeface="Meiryo"/>
                <a:ea typeface="Meiryo"/>
              </a:rPr>
              <a:t>]</a:t>
            </a:r>
            <a:endParaRPr b="0" lang="en-US" sz="1650" strike="noStrike" u="none">
              <a:solidFill>
                <a:srgbClr val="000000"/>
              </a:solidFill>
              <a:effectLst/>
              <a:uFillTx/>
              <a:latin typeface="游明朝"/>
            </a:endParaRPr>
          </a:p>
        </p:txBody>
      </p:sp>
      <p:sp>
        <p:nvSpPr>
          <p:cNvPr id="45" name=""/>
          <p:cNvSpPr txBox="1"/>
          <p:nvPr/>
        </p:nvSpPr>
        <p:spPr>
          <a:xfrm>
            <a:off x="4632480" y="2521080"/>
            <a:ext cx="31327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技術選定、設計、コードレビュー</a:t>
            </a:r>
            <a:endParaRPr b="0" lang="en-US" sz="1650" strike="noStrike" u="none">
              <a:solidFill>
                <a:srgbClr val="000000"/>
              </a:solidFill>
              <a:effectLst/>
              <a:uFillTx/>
              <a:latin typeface="游明朝"/>
            </a:endParaRPr>
          </a:p>
        </p:txBody>
      </p:sp>
      <p:sp>
        <p:nvSpPr>
          <p:cNvPr id="46" name=""/>
          <p:cNvSpPr txBox="1"/>
          <p:nvPr/>
        </p:nvSpPr>
        <p:spPr>
          <a:xfrm>
            <a:off x="657360" y="3063960"/>
            <a:ext cx="8359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開発担当</a:t>
            </a:r>
            <a:endParaRPr b="0" lang="en-US" sz="1650" strike="noStrike" u="none">
              <a:solidFill>
                <a:srgbClr val="000000"/>
              </a:solidFill>
              <a:effectLst/>
              <a:uFillTx/>
              <a:latin typeface="游明朝"/>
            </a:endParaRPr>
          </a:p>
        </p:txBody>
      </p:sp>
      <p:sp>
        <p:nvSpPr>
          <p:cNvPr id="47" name=""/>
          <p:cNvSpPr txBox="1"/>
          <p:nvPr/>
        </p:nvSpPr>
        <p:spPr>
          <a:xfrm>
            <a:off x="3390840" y="3063960"/>
            <a:ext cx="101952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開発者名</a:t>
            </a:r>
            <a:r>
              <a:rPr b="0" lang="en-US" sz="1650" strike="noStrike" u="none">
                <a:solidFill>
                  <a:srgbClr val="000000"/>
                </a:solidFill>
                <a:effectLst/>
                <a:uFillTx/>
                <a:latin typeface="Meiryo"/>
                <a:ea typeface="Meiryo"/>
              </a:rPr>
              <a:t>]</a:t>
            </a:r>
            <a:endParaRPr b="0" lang="en-US" sz="1650" strike="noStrike" u="none">
              <a:solidFill>
                <a:srgbClr val="000000"/>
              </a:solidFill>
              <a:effectLst/>
              <a:uFillTx/>
              <a:latin typeface="游明朝"/>
            </a:endParaRPr>
          </a:p>
        </p:txBody>
      </p:sp>
      <p:sp>
        <p:nvSpPr>
          <p:cNvPr id="48" name=""/>
          <p:cNvSpPr txBox="1"/>
          <p:nvPr/>
        </p:nvSpPr>
        <p:spPr>
          <a:xfrm>
            <a:off x="4632480" y="3063960"/>
            <a:ext cx="16711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機能実装、テスト</a:t>
            </a:r>
            <a:endParaRPr b="0" lang="en-US" sz="1650" strike="noStrike" u="none">
              <a:solidFill>
                <a:srgbClr val="000000"/>
              </a:solidFill>
              <a:effectLst/>
              <a:uFillTx/>
              <a:latin typeface="游明朝"/>
            </a:endParaRPr>
          </a:p>
        </p:txBody>
      </p:sp>
      <p:sp>
        <p:nvSpPr>
          <p:cNvPr id="49" name=""/>
          <p:cNvSpPr/>
          <p:nvPr/>
        </p:nvSpPr>
        <p:spPr>
          <a:xfrm>
            <a:off x="637920" y="4162320"/>
            <a:ext cx="76680" cy="76320"/>
          </a:xfrm>
          <a:custGeom>
            <a:avLst/>
            <a:gdLst/>
            <a:ahLst/>
            <a:rect l="0" t="0" r="r" b="b"/>
            <a:pathLst>
              <a:path w="213" h="212">
                <a:moveTo>
                  <a:pt x="213" y="106"/>
                </a:moveTo>
                <a:cubicBezTo>
                  <a:pt x="213" y="120"/>
                  <a:pt x="210" y="133"/>
                  <a:pt x="205" y="146"/>
                </a:cubicBezTo>
                <a:cubicBezTo>
                  <a:pt x="199" y="160"/>
                  <a:pt x="192" y="172"/>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2"/>
                  <a:pt x="14" y="160"/>
                  <a:pt x="8" y="146"/>
                </a:cubicBezTo>
                <a:cubicBezTo>
                  <a:pt x="3" y="133"/>
                  <a:pt x="0" y="120"/>
                  <a:pt x="0" y="106"/>
                </a:cubicBezTo>
                <a:cubicBezTo>
                  <a:pt x="0" y="92"/>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50" name=""/>
          <p:cNvSpPr txBox="1"/>
          <p:nvPr/>
        </p:nvSpPr>
        <p:spPr>
          <a:xfrm>
            <a:off x="533520" y="3578400"/>
            <a:ext cx="245592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コミュニケーション</a:t>
            </a:r>
            <a:endParaRPr b="0" lang="en-US" sz="2150" strike="noStrike" u="none">
              <a:solidFill>
                <a:srgbClr val="000000"/>
              </a:solidFill>
              <a:effectLst/>
              <a:uFillTx/>
              <a:latin typeface="游明朝"/>
            </a:endParaRPr>
          </a:p>
        </p:txBody>
      </p:sp>
      <p:sp>
        <p:nvSpPr>
          <p:cNvPr id="51" name=""/>
          <p:cNvSpPr/>
          <p:nvPr/>
        </p:nvSpPr>
        <p:spPr>
          <a:xfrm>
            <a:off x="637920" y="4524120"/>
            <a:ext cx="76680" cy="76680"/>
          </a:xfrm>
          <a:custGeom>
            <a:avLst/>
            <a:gdLst/>
            <a:ahLst/>
            <a:rect l="0" t="0" r="r" b="b"/>
            <a:pathLst>
              <a:path w="213" h="213">
                <a:moveTo>
                  <a:pt x="213" y="106"/>
                </a:moveTo>
                <a:cubicBezTo>
                  <a:pt x="213" y="120"/>
                  <a:pt x="210" y="134"/>
                  <a:pt x="205" y="147"/>
                </a:cubicBezTo>
                <a:cubicBezTo>
                  <a:pt x="199" y="160"/>
                  <a:pt x="192" y="171"/>
                  <a:pt x="182" y="181"/>
                </a:cubicBezTo>
                <a:cubicBezTo>
                  <a:pt x="172" y="191"/>
                  <a:pt x="161" y="198"/>
                  <a:pt x="148" y="205"/>
                </a:cubicBezTo>
                <a:cubicBezTo>
                  <a:pt x="135" y="210"/>
                  <a:pt x="121" y="213"/>
                  <a:pt x="107" y="213"/>
                </a:cubicBezTo>
                <a:cubicBezTo>
                  <a:pt x="93" y="213"/>
                  <a:pt x="80" y="210"/>
                  <a:pt x="67" y="205"/>
                </a:cubicBezTo>
                <a:cubicBezTo>
                  <a:pt x="54" y="198"/>
                  <a:pt x="42" y="191"/>
                  <a:pt x="32" y="181"/>
                </a:cubicBezTo>
                <a:cubicBezTo>
                  <a:pt x="21" y="171"/>
                  <a:pt x="14" y="160"/>
                  <a:pt x="8" y="147"/>
                </a:cubicBezTo>
                <a:cubicBezTo>
                  <a:pt x="3" y="134"/>
                  <a:pt x="0" y="120"/>
                  <a:pt x="0" y="106"/>
                </a:cubicBezTo>
                <a:cubicBezTo>
                  <a:pt x="0" y="92"/>
                  <a:pt x="3" y="79"/>
                  <a:pt x="8" y="66"/>
                </a:cubicBezTo>
                <a:cubicBezTo>
                  <a:pt x="14" y="53"/>
                  <a:pt x="21" y="41"/>
                  <a:pt x="32" y="31"/>
                </a:cubicBezTo>
                <a:cubicBezTo>
                  <a:pt x="42" y="21"/>
                  <a:pt x="54" y="14"/>
                  <a:pt x="67" y="8"/>
                </a:cubicBezTo>
                <a:cubicBezTo>
                  <a:pt x="80" y="3"/>
                  <a:pt x="93" y="0"/>
                  <a:pt x="107" y="0"/>
                </a:cubicBezTo>
                <a:cubicBezTo>
                  <a:pt x="121" y="0"/>
                  <a:pt x="135" y="3"/>
                  <a:pt x="148" y="8"/>
                </a:cubicBezTo>
                <a:cubicBezTo>
                  <a:pt x="161" y="14"/>
                  <a:pt x="172" y="21"/>
                  <a:pt x="182" y="31"/>
                </a:cubicBezTo>
                <a:cubicBezTo>
                  <a:pt x="192" y="41"/>
                  <a:pt x="199" y="53"/>
                  <a:pt x="205" y="66"/>
                </a:cubicBezTo>
                <a:cubicBezTo>
                  <a:pt x="210" y="79"/>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52" name=""/>
          <p:cNvSpPr txBox="1"/>
          <p:nvPr/>
        </p:nvSpPr>
        <p:spPr>
          <a:xfrm>
            <a:off x="847800" y="4044960"/>
            <a:ext cx="341316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定例会議</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毎週⽉曜⽇ </a:t>
            </a:r>
            <a:r>
              <a:rPr b="0" lang="en-US" sz="1650" strike="noStrike" u="none">
                <a:solidFill>
                  <a:srgbClr val="000000"/>
                </a:solidFill>
                <a:effectLst/>
                <a:uFillTx/>
                <a:latin typeface="Meiryo"/>
                <a:ea typeface="Meiryo"/>
              </a:rPr>
              <a:t>10:00-10:30</a:t>
            </a:r>
            <a:endParaRPr b="0" lang="en-US" sz="1650" strike="noStrike" u="none">
              <a:solidFill>
                <a:srgbClr val="000000"/>
              </a:solidFill>
              <a:effectLst/>
              <a:uFillTx/>
              <a:latin typeface="游明朝"/>
            </a:endParaRPr>
          </a:p>
        </p:txBody>
      </p:sp>
      <p:sp>
        <p:nvSpPr>
          <p:cNvPr id="53" name=""/>
          <p:cNvSpPr txBox="1"/>
          <p:nvPr/>
        </p:nvSpPr>
        <p:spPr>
          <a:xfrm>
            <a:off x="847800" y="4407120"/>
            <a:ext cx="313452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連絡ツール</a:t>
            </a:r>
            <a:r>
              <a:rPr b="1" lang="en-US" sz="1650" strike="noStrike" u="none">
                <a:solidFill>
                  <a:srgbClr val="000000"/>
                </a:solidFill>
                <a:effectLst/>
                <a:uFillTx/>
                <a:latin typeface="Meiryo"/>
                <a:ea typeface="Meiryo"/>
              </a:rPr>
              <a:t>: </a:t>
            </a:r>
            <a:r>
              <a:rPr b="0" lang="en-US" sz="1650" strike="noStrike" u="none">
                <a:solidFill>
                  <a:srgbClr val="000000"/>
                </a:solidFill>
                <a:effectLst/>
                <a:uFillTx/>
                <a:latin typeface="Meiryo"/>
                <a:ea typeface="Meiryo"/>
              </a:rPr>
              <a:t>Slack, Google Meet</a:t>
            </a:r>
            <a:endParaRPr b="0" lang="en-US" sz="1650" strike="noStrike" u="none">
              <a:solidFill>
                <a:srgbClr val="000000"/>
              </a:solidFill>
              <a:effectLst/>
              <a:uFillTx/>
              <a:latin typeface="游明朝"/>
            </a:endParaRPr>
          </a:p>
        </p:txBody>
      </p:sp>
      <p:sp>
        <p:nvSpPr>
          <p:cNvPr id="54" name=""/>
          <p:cNvSpPr txBox="1"/>
          <p:nvPr/>
        </p:nvSpPr>
        <p:spPr>
          <a:xfrm>
            <a:off x="1714320" y="186840"/>
            <a:ext cx="152460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テーブル</a:t>
            </a:r>
            <a:endParaRPr b="0" lang="en-US" sz="3000" strike="noStrike" u="none">
              <a:solidFill>
                <a:srgbClr val="000000"/>
              </a:solidFill>
              <a:effectLst/>
              <a:uFillTx/>
              <a:latin typeface="游明朝"/>
            </a:endParaRPr>
          </a:p>
        </p:txBody>
      </p:sp>
      <p:sp>
        <p:nvSpPr>
          <p:cNvPr id="55"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3</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5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58" name="" descr=""/>
          <p:cNvPicPr/>
          <p:nvPr/>
        </p:nvPicPr>
        <p:blipFill>
          <a:blip r:embed="rId1"/>
          <a:stretch/>
        </p:blipFill>
        <p:spPr>
          <a:xfrm>
            <a:off x="0" y="0"/>
            <a:ext cx="12191760" cy="6857640"/>
          </a:xfrm>
          <a:prstGeom prst="rect">
            <a:avLst/>
          </a:prstGeom>
          <a:noFill/>
          <a:ln w="0">
            <a:noFill/>
          </a:ln>
        </p:spPr>
      </p:pic>
      <p:sp>
        <p:nvSpPr>
          <p:cNvPr id="59" name=""/>
          <p:cNvSpPr txBox="1"/>
          <p:nvPr/>
        </p:nvSpPr>
        <p:spPr>
          <a:xfrm>
            <a:off x="533520" y="939960"/>
            <a:ext cx="21830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ページのスタイル</a:t>
            </a:r>
            <a:endParaRPr b="0" lang="en-US" sz="2150" strike="noStrike" u="none">
              <a:solidFill>
                <a:srgbClr val="000000"/>
              </a:solidFill>
              <a:effectLst/>
              <a:uFillTx/>
              <a:latin typeface="游明朝"/>
            </a:endParaRPr>
          </a:p>
        </p:txBody>
      </p:sp>
      <p:sp>
        <p:nvSpPr>
          <p:cNvPr id="60" name=""/>
          <p:cNvSpPr txBox="1"/>
          <p:nvPr/>
        </p:nvSpPr>
        <p:spPr>
          <a:xfrm>
            <a:off x="533520" y="1406520"/>
            <a:ext cx="1091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記号⽂字</a:t>
            </a:r>
            <a:endParaRPr b="0" lang="en-US" sz="2150" strike="noStrike" u="none">
              <a:solidFill>
                <a:srgbClr val="000000"/>
              </a:solidFill>
              <a:effectLst/>
              <a:uFillTx/>
              <a:latin typeface="游明朝"/>
            </a:endParaRPr>
          </a:p>
        </p:txBody>
      </p:sp>
      <p:sp>
        <p:nvSpPr>
          <p:cNvPr id="61" name=""/>
          <p:cNvSpPr txBox="1"/>
          <p:nvPr/>
        </p:nvSpPr>
        <p:spPr>
          <a:xfrm>
            <a:off x="533520" y="1918080"/>
            <a:ext cx="22824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a:t>
            </a:r>
            <a:endParaRPr b="0" lang="en-US" sz="1800" strike="noStrike" u="none">
              <a:solidFill>
                <a:srgbClr val="000000"/>
              </a:solidFill>
              <a:effectLst/>
              <a:uFillTx/>
              <a:latin typeface="游明朝"/>
            </a:endParaRPr>
          </a:p>
        </p:txBody>
      </p:sp>
      <p:sp>
        <p:nvSpPr>
          <p:cNvPr id="62" name=""/>
          <p:cNvSpPr txBox="1"/>
          <p:nvPr/>
        </p:nvSpPr>
        <p:spPr>
          <a:xfrm>
            <a:off x="533520" y="2327760"/>
            <a:ext cx="1059840" cy="252000"/>
          </a:xfrm>
          <a:prstGeom prst="rect">
            <a:avLst/>
          </a:prstGeom>
          <a:noFill/>
          <a:ln w="0">
            <a:noFill/>
          </a:ln>
        </p:spPr>
        <p:txBody>
          <a:bodyPr wrap="none" lIns="0" rIns="0" tIns="0" bIns="0" anchor="t">
            <a:spAutoFit/>
          </a:bodyPr>
          <a:p>
            <a:r>
              <a:rPr b="0" lang="en-US" sz="1800" strike="noStrike" u="none">
                <a:solidFill>
                  <a:srgbClr val="000000"/>
                </a:solidFill>
                <a:effectLst/>
                <a:uFillTx/>
                <a:latin typeface="MaterialSymbolsOutlined"/>
                <a:ea typeface="MaterialSymbolsOutlined"/>
              </a:rPr>
              <a:t>  </a:t>
            </a:r>
            <a:endParaRPr b="0" lang="en-US" sz="1800" strike="noStrike" u="none">
              <a:solidFill>
                <a:srgbClr val="000000"/>
              </a:solidFill>
              <a:effectLst/>
              <a:uFillTx/>
              <a:latin typeface="游明朝"/>
            </a:endParaRPr>
          </a:p>
        </p:txBody>
      </p:sp>
      <p:sp>
        <p:nvSpPr>
          <p:cNvPr id="63" name=""/>
          <p:cNvSpPr txBox="1"/>
          <p:nvPr/>
        </p:nvSpPr>
        <p:spPr>
          <a:xfrm>
            <a:off x="533520" y="2683080"/>
            <a:ext cx="100368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2</a:t>
            </a:r>
            <a:r>
              <a:rPr b="1" lang="ja-JP" sz="2150" strike="noStrike" u="none">
                <a:solidFill>
                  <a:srgbClr val="000000"/>
                </a:solidFill>
                <a:effectLst/>
                <a:uFillTx/>
                <a:latin typeface="Meiryo"/>
                <a:ea typeface="Meiryo"/>
              </a:rPr>
              <a:t>カラム</a:t>
            </a:r>
            <a:endParaRPr b="0" lang="en-US" sz="2150" strike="noStrike" u="none">
              <a:solidFill>
                <a:srgbClr val="000000"/>
              </a:solidFill>
              <a:effectLst/>
              <a:uFillTx/>
              <a:latin typeface="游明朝"/>
            </a:endParaRPr>
          </a:p>
        </p:txBody>
      </p:sp>
      <p:sp>
        <p:nvSpPr>
          <p:cNvPr id="64" name=""/>
          <p:cNvSpPr/>
          <p:nvPr/>
        </p:nvSpPr>
        <p:spPr>
          <a:xfrm>
            <a:off x="637920" y="3619440"/>
            <a:ext cx="76680" cy="76320"/>
          </a:xfrm>
          <a:custGeom>
            <a:avLst/>
            <a:gdLst/>
            <a:ahLst/>
            <a:rect l="0" t="0" r="r" b="b"/>
            <a:pathLst>
              <a:path w="213" h="212">
                <a:moveTo>
                  <a:pt x="213" y="105"/>
                </a:moveTo>
                <a:cubicBezTo>
                  <a:pt x="213" y="120"/>
                  <a:pt x="210" y="133"/>
                  <a:pt x="205" y="146"/>
                </a:cubicBezTo>
                <a:cubicBezTo>
                  <a:pt x="199" y="159"/>
                  <a:pt x="192" y="170"/>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0"/>
                  <a:pt x="14" y="159"/>
                  <a:pt x="8" y="146"/>
                </a:cubicBezTo>
                <a:cubicBezTo>
                  <a:pt x="3" y="133"/>
                  <a:pt x="0" y="120"/>
                  <a:pt x="0" y="105"/>
                </a:cubicBezTo>
                <a:cubicBezTo>
                  <a:pt x="0" y="91"/>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1"/>
                  <a:pt x="213" y="105"/>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65" name=""/>
          <p:cNvSpPr txBox="1"/>
          <p:nvPr/>
        </p:nvSpPr>
        <p:spPr>
          <a:xfrm>
            <a:off x="533520" y="3083040"/>
            <a:ext cx="2430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aa</a:t>
            </a:r>
            <a:endParaRPr b="0" lang="en-US" sz="1650" strike="noStrike" u="none">
              <a:solidFill>
                <a:srgbClr val="000000"/>
              </a:solidFill>
              <a:effectLst/>
              <a:uFillTx/>
              <a:latin typeface="游明朝"/>
            </a:endParaRPr>
          </a:p>
        </p:txBody>
      </p:sp>
      <p:sp>
        <p:nvSpPr>
          <p:cNvPr id="66" name=""/>
          <p:cNvSpPr/>
          <p:nvPr/>
        </p:nvSpPr>
        <p:spPr>
          <a:xfrm>
            <a:off x="637920" y="3971880"/>
            <a:ext cx="76680" cy="76320"/>
          </a:xfrm>
          <a:custGeom>
            <a:avLst/>
            <a:gdLst/>
            <a:ahLst/>
            <a:rect l="0" t="0" r="r" b="b"/>
            <a:pathLst>
              <a:path w="213" h="212">
                <a:moveTo>
                  <a:pt x="213" y="106"/>
                </a:moveTo>
                <a:cubicBezTo>
                  <a:pt x="213" y="120"/>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20"/>
                  <a:pt x="0" y="106"/>
                </a:cubicBezTo>
                <a:cubicBezTo>
                  <a:pt x="0" y="92"/>
                  <a:pt x="3" y="79"/>
                  <a:pt x="8" y="66"/>
                </a:cubicBezTo>
                <a:cubicBezTo>
                  <a:pt x="14" y="53"/>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3"/>
                  <a:pt x="205" y="66"/>
                </a:cubicBezTo>
                <a:cubicBezTo>
                  <a:pt x="210" y="79"/>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67" name=""/>
          <p:cNvSpPr txBox="1"/>
          <p:nvPr/>
        </p:nvSpPr>
        <p:spPr>
          <a:xfrm>
            <a:off x="847800" y="3502080"/>
            <a:ext cx="254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a:t>
            </a:r>
            <a:endParaRPr b="0" lang="en-US" sz="1650" strike="noStrike" u="none">
              <a:solidFill>
                <a:srgbClr val="000000"/>
              </a:solidFill>
              <a:effectLst/>
              <a:uFillTx/>
              <a:latin typeface="游明朝"/>
            </a:endParaRPr>
          </a:p>
        </p:txBody>
      </p:sp>
      <p:sp>
        <p:nvSpPr>
          <p:cNvPr id="68" name=""/>
          <p:cNvSpPr txBox="1"/>
          <p:nvPr/>
        </p:nvSpPr>
        <p:spPr>
          <a:xfrm>
            <a:off x="847800" y="3854520"/>
            <a:ext cx="2124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cc</a:t>
            </a:r>
            <a:endParaRPr b="0" lang="en-US" sz="1650" strike="noStrike" u="none">
              <a:solidFill>
                <a:srgbClr val="000000"/>
              </a:solidFill>
              <a:effectLst/>
              <a:uFillTx/>
              <a:latin typeface="游明朝"/>
            </a:endParaRPr>
          </a:p>
        </p:txBody>
      </p:sp>
      <p:sp>
        <p:nvSpPr>
          <p:cNvPr id="69" name=""/>
          <p:cNvSpPr txBox="1"/>
          <p:nvPr/>
        </p:nvSpPr>
        <p:spPr>
          <a:xfrm>
            <a:off x="6095880" y="3502080"/>
            <a:ext cx="254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a:t>
            </a:r>
            <a:endParaRPr b="0" lang="en-US" sz="1650" strike="noStrike" u="none">
              <a:solidFill>
                <a:srgbClr val="000000"/>
              </a:solidFill>
              <a:effectLst/>
              <a:uFillTx/>
              <a:latin typeface="游明朝"/>
            </a:endParaRPr>
          </a:p>
        </p:txBody>
      </p:sp>
      <p:sp>
        <p:nvSpPr>
          <p:cNvPr id="70" name=""/>
          <p:cNvSpPr txBox="1"/>
          <p:nvPr/>
        </p:nvSpPr>
        <p:spPr>
          <a:xfrm>
            <a:off x="1714320" y="-20880"/>
            <a:ext cx="1780920" cy="998640"/>
          </a:xfrm>
          <a:prstGeom prst="rect">
            <a:avLst/>
          </a:prstGeom>
          <a:noFill/>
          <a:ln w="0">
            <a:noFill/>
          </a:ln>
        </p:spPr>
        <p:txBody>
          <a:bodyPr wrap="none" lIns="0" rIns="0" tIns="0" bIns="0" anchor="t">
            <a:spAutoFit/>
          </a:bodyPr>
          <a:p>
            <a:r>
              <a:rPr b="1" lang="en-US" sz="5250" strike="noStrike" u="none">
                <a:solidFill>
                  <a:srgbClr val="000000"/>
                </a:solidFill>
                <a:effectLst/>
                <a:uFillTx/>
                <a:latin typeface="Meiryo"/>
                <a:ea typeface="Meiryo"/>
              </a:rPr>
              <a:t>Marp</a:t>
            </a:r>
            <a:endParaRPr b="0" lang="en-US" sz="5250" strike="noStrike" u="none">
              <a:solidFill>
                <a:srgbClr val="000000"/>
              </a:solidFill>
              <a:effectLst/>
              <a:uFillTx/>
              <a:latin typeface="游明朝"/>
            </a:endParaRPr>
          </a:p>
        </p:txBody>
      </p:sp>
      <p:sp>
        <p:nvSpPr>
          <p:cNvPr id="71"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4</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7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74" name="" descr=""/>
          <p:cNvPicPr/>
          <p:nvPr/>
        </p:nvPicPr>
        <p:blipFill>
          <a:blip r:embed="rId1"/>
          <a:stretch/>
        </p:blipFill>
        <p:spPr>
          <a:xfrm>
            <a:off x="0" y="0"/>
            <a:ext cx="12191760" cy="6857640"/>
          </a:xfrm>
          <a:prstGeom prst="rect">
            <a:avLst/>
          </a:prstGeom>
          <a:noFill/>
          <a:ln w="0">
            <a:noFill/>
          </a:ln>
        </p:spPr>
      </p:pic>
      <p:sp>
        <p:nvSpPr>
          <p:cNvPr id="75" name=""/>
          <p:cNvSpPr/>
          <p:nvPr/>
        </p:nvSpPr>
        <p:spPr>
          <a:xfrm>
            <a:off x="628560" y="1419120"/>
            <a:ext cx="7839360" cy="743400"/>
          </a:xfrm>
          <a:custGeom>
            <a:avLst/>
            <a:gdLst/>
            <a:ahLst/>
            <a:rect l="0" t="0" r="r" b="b"/>
            <a:pathLst>
              <a:path w="21776" h="2065">
                <a:moveTo>
                  <a:pt x="0" y="1535"/>
                </a:moveTo>
                <a:lnTo>
                  <a:pt x="0" y="529"/>
                </a:lnTo>
                <a:cubicBezTo>
                  <a:pt x="0" y="494"/>
                  <a:pt x="3" y="460"/>
                  <a:pt x="10" y="426"/>
                </a:cubicBezTo>
                <a:cubicBezTo>
                  <a:pt x="17" y="392"/>
                  <a:pt x="27" y="359"/>
                  <a:pt x="40" y="326"/>
                </a:cubicBezTo>
                <a:cubicBezTo>
                  <a:pt x="53" y="294"/>
                  <a:pt x="70" y="264"/>
                  <a:pt x="89" y="235"/>
                </a:cubicBezTo>
                <a:cubicBezTo>
                  <a:pt x="108" y="206"/>
                  <a:pt x="130" y="179"/>
                  <a:pt x="155" y="155"/>
                </a:cubicBezTo>
                <a:cubicBezTo>
                  <a:pt x="179" y="130"/>
                  <a:pt x="206" y="108"/>
                  <a:pt x="235" y="89"/>
                </a:cubicBezTo>
                <a:cubicBezTo>
                  <a:pt x="264" y="70"/>
                  <a:pt x="294" y="53"/>
                  <a:pt x="326" y="40"/>
                </a:cubicBezTo>
                <a:cubicBezTo>
                  <a:pt x="359" y="27"/>
                  <a:pt x="392" y="17"/>
                  <a:pt x="426" y="10"/>
                </a:cubicBezTo>
                <a:cubicBezTo>
                  <a:pt x="460" y="3"/>
                  <a:pt x="494" y="0"/>
                  <a:pt x="529" y="0"/>
                </a:cubicBezTo>
                <a:lnTo>
                  <a:pt x="21247" y="0"/>
                </a:lnTo>
                <a:cubicBezTo>
                  <a:pt x="21282" y="0"/>
                  <a:pt x="21316" y="3"/>
                  <a:pt x="21350" y="10"/>
                </a:cubicBezTo>
                <a:cubicBezTo>
                  <a:pt x="21384" y="17"/>
                  <a:pt x="21417" y="27"/>
                  <a:pt x="21449" y="40"/>
                </a:cubicBezTo>
                <a:cubicBezTo>
                  <a:pt x="21481" y="53"/>
                  <a:pt x="21512" y="70"/>
                  <a:pt x="21541" y="89"/>
                </a:cubicBezTo>
                <a:cubicBezTo>
                  <a:pt x="21570" y="108"/>
                  <a:pt x="21596" y="130"/>
                  <a:pt x="21621" y="155"/>
                </a:cubicBezTo>
                <a:cubicBezTo>
                  <a:pt x="21646" y="179"/>
                  <a:pt x="21667" y="206"/>
                  <a:pt x="21687" y="235"/>
                </a:cubicBezTo>
                <a:cubicBezTo>
                  <a:pt x="21706" y="264"/>
                  <a:pt x="21722" y="294"/>
                  <a:pt x="21736" y="326"/>
                </a:cubicBezTo>
                <a:cubicBezTo>
                  <a:pt x="21749" y="359"/>
                  <a:pt x="21759" y="392"/>
                  <a:pt x="21766" y="426"/>
                </a:cubicBezTo>
                <a:cubicBezTo>
                  <a:pt x="21773" y="460"/>
                  <a:pt x="21776" y="494"/>
                  <a:pt x="21776" y="529"/>
                </a:cubicBezTo>
                <a:lnTo>
                  <a:pt x="21776" y="1535"/>
                </a:lnTo>
                <a:cubicBezTo>
                  <a:pt x="21776" y="1570"/>
                  <a:pt x="21773" y="1605"/>
                  <a:pt x="21766" y="1639"/>
                </a:cubicBezTo>
                <a:cubicBezTo>
                  <a:pt x="21759" y="1673"/>
                  <a:pt x="21749" y="1706"/>
                  <a:pt x="21736" y="1738"/>
                </a:cubicBezTo>
                <a:cubicBezTo>
                  <a:pt x="21722" y="1770"/>
                  <a:pt x="21706" y="1800"/>
                  <a:pt x="21687" y="1829"/>
                </a:cubicBezTo>
                <a:cubicBezTo>
                  <a:pt x="21667" y="1858"/>
                  <a:pt x="21646" y="1885"/>
                  <a:pt x="21621" y="1910"/>
                </a:cubicBezTo>
                <a:cubicBezTo>
                  <a:pt x="21596" y="1934"/>
                  <a:pt x="21570" y="1956"/>
                  <a:pt x="21541" y="1975"/>
                </a:cubicBezTo>
                <a:cubicBezTo>
                  <a:pt x="21512" y="1995"/>
                  <a:pt x="21481" y="2011"/>
                  <a:pt x="21449" y="2024"/>
                </a:cubicBezTo>
                <a:cubicBezTo>
                  <a:pt x="21417" y="2038"/>
                  <a:pt x="21384" y="2048"/>
                  <a:pt x="21350" y="2054"/>
                </a:cubicBezTo>
                <a:cubicBezTo>
                  <a:pt x="21316" y="2061"/>
                  <a:pt x="21282" y="2065"/>
                  <a:pt x="21247" y="2065"/>
                </a:cubicBezTo>
                <a:lnTo>
                  <a:pt x="529" y="2065"/>
                </a:lnTo>
                <a:cubicBezTo>
                  <a:pt x="494" y="2065"/>
                  <a:pt x="460" y="2061"/>
                  <a:pt x="426" y="2054"/>
                </a:cubicBezTo>
                <a:cubicBezTo>
                  <a:pt x="392" y="2048"/>
                  <a:pt x="359" y="2038"/>
                  <a:pt x="326" y="2024"/>
                </a:cubicBezTo>
                <a:cubicBezTo>
                  <a:pt x="294" y="2011"/>
                  <a:pt x="264" y="1995"/>
                  <a:pt x="235" y="1975"/>
                </a:cubicBezTo>
                <a:cubicBezTo>
                  <a:pt x="206" y="1956"/>
                  <a:pt x="179" y="1934"/>
                  <a:pt x="155" y="1910"/>
                </a:cubicBezTo>
                <a:cubicBezTo>
                  <a:pt x="130" y="1885"/>
                  <a:pt x="108" y="1858"/>
                  <a:pt x="89" y="1829"/>
                </a:cubicBezTo>
                <a:cubicBezTo>
                  <a:pt x="70" y="1800"/>
                  <a:pt x="53" y="1770"/>
                  <a:pt x="40" y="1738"/>
                </a:cubicBezTo>
                <a:cubicBezTo>
                  <a:pt x="27" y="1706"/>
                  <a:pt x="17" y="1673"/>
                  <a:pt x="10" y="1639"/>
                </a:cubicBezTo>
                <a:cubicBezTo>
                  <a:pt x="3" y="1605"/>
                  <a:pt x="0" y="1570"/>
                  <a:pt x="0" y="1535"/>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76" name=""/>
          <p:cNvSpPr txBox="1"/>
          <p:nvPr/>
        </p:nvSpPr>
        <p:spPr>
          <a:xfrm>
            <a:off x="533520" y="939960"/>
            <a:ext cx="1091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グリッド</a:t>
            </a:r>
            <a:endParaRPr b="0" lang="en-US" sz="2150" strike="noStrike" u="none">
              <a:solidFill>
                <a:srgbClr val="000000"/>
              </a:solidFill>
              <a:effectLst/>
              <a:uFillTx/>
              <a:latin typeface="游明朝"/>
            </a:endParaRPr>
          </a:p>
        </p:txBody>
      </p:sp>
      <p:sp>
        <p:nvSpPr>
          <p:cNvPr id="77" name=""/>
          <p:cNvSpPr txBox="1"/>
          <p:nvPr/>
        </p:nvSpPr>
        <p:spPr>
          <a:xfrm>
            <a:off x="819000" y="1625760"/>
            <a:ext cx="2430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aa</a:t>
            </a:r>
            <a:endParaRPr b="0" lang="en-US" sz="1650" strike="noStrike" u="none">
              <a:solidFill>
                <a:srgbClr val="000000"/>
              </a:solidFill>
              <a:effectLst/>
              <a:uFillTx/>
              <a:latin typeface="游明朝"/>
            </a:endParaRPr>
          </a:p>
        </p:txBody>
      </p:sp>
      <p:sp>
        <p:nvSpPr>
          <p:cNvPr id="78" name=""/>
          <p:cNvSpPr/>
          <p:nvPr/>
        </p:nvSpPr>
        <p:spPr>
          <a:xfrm>
            <a:off x="9077040" y="1419120"/>
            <a:ext cx="2486520" cy="743400"/>
          </a:xfrm>
          <a:custGeom>
            <a:avLst/>
            <a:gdLst/>
            <a:ahLst/>
            <a:rect l="0" t="0" r="r" b="b"/>
            <a:pathLst>
              <a:path w="6907" h="2065">
                <a:moveTo>
                  <a:pt x="0" y="1535"/>
                </a:moveTo>
                <a:lnTo>
                  <a:pt x="0" y="529"/>
                </a:lnTo>
                <a:cubicBezTo>
                  <a:pt x="0" y="494"/>
                  <a:pt x="4" y="460"/>
                  <a:pt x="10" y="426"/>
                </a:cubicBezTo>
                <a:cubicBezTo>
                  <a:pt x="17" y="392"/>
                  <a:pt x="27" y="359"/>
                  <a:pt x="41" y="326"/>
                </a:cubicBezTo>
                <a:cubicBezTo>
                  <a:pt x="54" y="294"/>
                  <a:pt x="70" y="264"/>
                  <a:pt x="89" y="235"/>
                </a:cubicBezTo>
                <a:cubicBezTo>
                  <a:pt x="109" y="206"/>
                  <a:pt x="131" y="179"/>
                  <a:pt x="155" y="155"/>
                </a:cubicBezTo>
                <a:cubicBezTo>
                  <a:pt x="180" y="130"/>
                  <a:pt x="207" y="108"/>
                  <a:pt x="235" y="89"/>
                </a:cubicBezTo>
                <a:cubicBezTo>
                  <a:pt x="264" y="70"/>
                  <a:pt x="295" y="53"/>
                  <a:pt x="327" y="40"/>
                </a:cubicBezTo>
                <a:cubicBezTo>
                  <a:pt x="359" y="27"/>
                  <a:pt x="392" y="17"/>
                  <a:pt x="426" y="10"/>
                </a:cubicBezTo>
                <a:cubicBezTo>
                  <a:pt x="460" y="3"/>
                  <a:pt x="495" y="0"/>
                  <a:pt x="529" y="0"/>
                </a:cubicBezTo>
                <a:lnTo>
                  <a:pt x="6378" y="0"/>
                </a:lnTo>
                <a:cubicBezTo>
                  <a:pt x="6412" y="0"/>
                  <a:pt x="6447" y="3"/>
                  <a:pt x="6481" y="10"/>
                </a:cubicBezTo>
                <a:cubicBezTo>
                  <a:pt x="6515" y="17"/>
                  <a:pt x="6548" y="27"/>
                  <a:pt x="6580" y="40"/>
                </a:cubicBezTo>
                <a:cubicBezTo>
                  <a:pt x="6612" y="53"/>
                  <a:pt x="6643" y="70"/>
                  <a:pt x="6672" y="89"/>
                </a:cubicBezTo>
                <a:cubicBezTo>
                  <a:pt x="6701" y="108"/>
                  <a:pt x="6727" y="130"/>
                  <a:pt x="6752" y="155"/>
                </a:cubicBezTo>
                <a:cubicBezTo>
                  <a:pt x="6776" y="179"/>
                  <a:pt x="6798" y="206"/>
                  <a:pt x="6818" y="235"/>
                </a:cubicBezTo>
                <a:cubicBezTo>
                  <a:pt x="6837" y="264"/>
                  <a:pt x="6853" y="294"/>
                  <a:pt x="6867" y="326"/>
                </a:cubicBezTo>
                <a:cubicBezTo>
                  <a:pt x="6880" y="359"/>
                  <a:pt x="6890" y="392"/>
                  <a:pt x="6897" y="426"/>
                </a:cubicBezTo>
                <a:cubicBezTo>
                  <a:pt x="6904" y="460"/>
                  <a:pt x="6907" y="494"/>
                  <a:pt x="6907" y="529"/>
                </a:cubicBezTo>
                <a:lnTo>
                  <a:pt x="6907" y="1535"/>
                </a:lnTo>
                <a:cubicBezTo>
                  <a:pt x="6907" y="1570"/>
                  <a:pt x="6904" y="1605"/>
                  <a:pt x="6897" y="1639"/>
                </a:cubicBezTo>
                <a:cubicBezTo>
                  <a:pt x="6890" y="1673"/>
                  <a:pt x="6880" y="1706"/>
                  <a:pt x="6867" y="1738"/>
                </a:cubicBezTo>
                <a:cubicBezTo>
                  <a:pt x="6853" y="1770"/>
                  <a:pt x="6837" y="1800"/>
                  <a:pt x="6818" y="1829"/>
                </a:cubicBezTo>
                <a:cubicBezTo>
                  <a:pt x="6798" y="1858"/>
                  <a:pt x="6776" y="1885"/>
                  <a:pt x="6752" y="1910"/>
                </a:cubicBezTo>
                <a:cubicBezTo>
                  <a:pt x="6727" y="1934"/>
                  <a:pt x="6701" y="1956"/>
                  <a:pt x="6672" y="1975"/>
                </a:cubicBezTo>
                <a:cubicBezTo>
                  <a:pt x="6643" y="1995"/>
                  <a:pt x="6612" y="2011"/>
                  <a:pt x="6580" y="2024"/>
                </a:cubicBezTo>
                <a:cubicBezTo>
                  <a:pt x="6548" y="2038"/>
                  <a:pt x="6515" y="2048"/>
                  <a:pt x="6481" y="2054"/>
                </a:cubicBezTo>
                <a:cubicBezTo>
                  <a:pt x="6447" y="2061"/>
                  <a:pt x="6412" y="2065"/>
                  <a:pt x="6378" y="2065"/>
                </a:cubicBezTo>
                <a:lnTo>
                  <a:pt x="529" y="2065"/>
                </a:lnTo>
                <a:cubicBezTo>
                  <a:pt x="495" y="2065"/>
                  <a:pt x="460" y="2061"/>
                  <a:pt x="426" y="2054"/>
                </a:cubicBezTo>
                <a:cubicBezTo>
                  <a:pt x="392" y="2048"/>
                  <a:pt x="359" y="2038"/>
                  <a:pt x="327" y="2024"/>
                </a:cubicBezTo>
                <a:cubicBezTo>
                  <a:pt x="295" y="2011"/>
                  <a:pt x="264" y="1995"/>
                  <a:pt x="235" y="1975"/>
                </a:cubicBezTo>
                <a:cubicBezTo>
                  <a:pt x="207" y="1956"/>
                  <a:pt x="180" y="1934"/>
                  <a:pt x="155" y="1910"/>
                </a:cubicBezTo>
                <a:cubicBezTo>
                  <a:pt x="131" y="1885"/>
                  <a:pt x="109" y="1858"/>
                  <a:pt x="89" y="1829"/>
                </a:cubicBezTo>
                <a:cubicBezTo>
                  <a:pt x="70" y="1800"/>
                  <a:pt x="54" y="1770"/>
                  <a:pt x="41" y="1738"/>
                </a:cubicBezTo>
                <a:cubicBezTo>
                  <a:pt x="27" y="1706"/>
                  <a:pt x="17" y="1673"/>
                  <a:pt x="10" y="1639"/>
                </a:cubicBezTo>
                <a:cubicBezTo>
                  <a:pt x="4" y="1605"/>
                  <a:pt x="0" y="1570"/>
                  <a:pt x="0" y="1535"/>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79" name=""/>
          <p:cNvSpPr txBox="1"/>
          <p:nvPr/>
        </p:nvSpPr>
        <p:spPr>
          <a:xfrm>
            <a:off x="8562960" y="1740600"/>
            <a:ext cx="209520" cy="23040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aterialSymbolsOutlined"/>
                <a:ea typeface="MaterialSymbolsOutlined"/>
              </a:rPr>
              <a:t></a:t>
            </a:r>
            <a:endParaRPr b="0" lang="en-US" sz="1650" strike="noStrike" u="none">
              <a:solidFill>
                <a:srgbClr val="000000"/>
              </a:solidFill>
              <a:effectLst/>
              <a:uFillTx/>
              <a:latin typeface="游明朝"/>
            </a:endParaRPr>
          </a:p>
        </p:txBody>
      </p:sp>
      <p:sp>
        <p:nvSpPr>
          <p:cNvPr id="80" name=""/>
          <p:cNvSpPr/>
          <p:nvPr/>
        </p:nvSpPr>
        <p:spPr>
          <a:xfrm>
            <a:off x="628560" y="2533320"/>
            <a:ext cx="7839360" cy="1200600"/>
          </a:xfrm>
          <a:custGeom>
            <a:avLst/>
            <a:gdLst/>
            <a:ahLst/>
            <a:rect l="0" t="0" r="r" b="b"/>
            <a:pathLst>
              <a:path w="21776" h="3335">
                <a:moveTo>
                  <a:pt x="0" y="2806"/>
                </a:moveTo>
                <a:lnTo>
                  <a:pt x="0" y="530"/>
                </a:lnTo>
                <a:cubicBezTo>
                  <a:pt x="0" y="495"/>
                  <a:pt x="3" y="460"/>
                  <a:pt x="10" y="426"/>
                </a:cubicBezTo>
                <a:cubicBezTo>
                  <a:pt x="17" y="392"/>
                  <a:pt x="27" y="359"/>
                  <a:pt x="40" y="327"/>
                </a:cubicBezTo>
                <a:cubicBezTo>
                  <a:pt x="53" y="295"/>
                  <a:pt x="70" y="264"/>
                  <a:pt x="89" y="236"/>
                </a:cubicBezTo>
                <a:cubicBezTo>
                  <a:pt x="108" y="207"/>
                  <a:pt x="130" y="180"/>
                  <a:pt x="155" y="155"/>
                </a:cubicBezTo>
                <a:cubicBezTo>
                  <a:pt x="179" y="131"/>
                  <a:pt x="206" y="109"/>
                  <a:pt x="235" y="90"/>
                </a:cubicBezTo>
                <a:cubicBezTo>
                  <a:pt x="264" y="70"/>
                  <a:pt x="294" y="54"/>
                  <a:pt x="326" y="41"/>
                </a:cubicBezTo>
                <a:cubicBezTo>
                  <a:pt x="359" y="27"/>
                  <a:pt x="392" y="17"/>
                  <a:pt x="426" y="11"/>
                </a:cubicBezTo>
                <a:cubicBezTo>
                  <a:pt x="460" y="4"/>
                  <a:pt x="494" y="0"/>
                  <a:pt x="529" y="0"/>
                </a:cubicBezTo>
                <a:lnTo>
                  <a:pt x="21247" y="0"/>
                </a:lnTo>
                <a:cubicBezTo>
                  <a:pt x="21282" y="0"/>
                  <a:pt x="21316" y="4"/>
                  <a:pt x="21350" y="11"/>
                </a:cubicBezTo>
                <a:cubicBezTo>
                  <a:pt x="21384" y="17"/>
                  <a:pt x="21417" y="27"/>
                  <a:pt x="21449" y="41"/>
                </a:cubicBezTo>
                <a:cubicBezTo>
                  <a:pt x="21481" y="54"/>
                  <a:pt x="21512" y="70"/>
                  <a:pt x="21541" y="90"/>
                </a:cubicBezTo>
                <a:cubicBezTo>
                  <a:pt x="21570" y="109"/>
                  <a:pt x="21596" y="131"/>
                  <a:pt x="21621" y="155"/>
                </a:cubicBezTo>
                <a:cubicBezTo>
                  <a:pt x="21646" y="180"/>
                  <a:pt x="21667" y="207"/>
                  <a:pt x="21687" y="236"/>
                </a:cubicBezTo>
                <a:cubicBezTo>
                  <a:pt x="21706" y="264"/>
                  <a:pt x="21722" y="295"/>
                  <a:pt x="21736" y="327"/>
                </a:cubicBezTo>
                <a:cubicBezTo>
                  <a:pt x="21749" y="359"/>
                  <a:pt x="21759" y="392"/>
                  <a:pt x="21766" y="426"/>
                </a:cubicBezTo>
                <a:cubicBezTo>
                  <a:pt x="21773" y="460"/>
                  <a:pt x="21776" y="495"/>
                  <a:pt x="21776" y="530"/>
                </a:cubicBezTo>
                <a:lnTo>
                  <a:pt x="21776" y="2806"/>
                </a:lnTo>
                <a:cubicBezTo>
                  <a:pt x="21776" y="2841"/>
                  <a:pt x="21773" y="2875"/>
                  <a:pt x="21766" y="2909"/>
                </a:cubicBezTo>
                <a:cubicBezTo>
                  <a:pt x="21759" y="2943"/>
                  <a:pt x="21749" y="2976"/>
                  <a:pt x="21736" y="3009"/>
                </a:cubicBezTo>
                <a:cubicBezTo>
                  <a:pt x="21722" y="3041"/>
                  <a:pt x="21706" y="3071"/>
                  <a:pt x="21687" y="3100"/>
                </a:cubicBezTo>
                <a:cubicBezTo>
                  <a:pt x="21667" y="3129"/>
                  <a:pt x="21646" y="3156"/>
                  <a:pt x="21621" y="3180"/>
                </a:cubicBezTo>
                <a:cubicBezTo>
                  <a:pt x="21596" y="3205"/>
                  <a:pt x="21570" y="3227"/>
                  <a:pt x="21541" y="3246"/>
                </a:cubicBezTo>
                <a:cubicBezTo>
                  <a:pt x="21512" y="3265"/>
                  <a:pt x="21481" y="3282"/>
                  <a:pt x="21449" y="3295"/>
                </a:cubicBezTo>
                <a:cubicBezTo>
                  <a:pt x="21417" y="3308"/>
                  <a:pt x="21384" y="3318"/>
                  <a:pt x="21350" y="3325"/>
                </a:cubicBezTo>
                <a:cubicBezTo>
                  <a:pt x="21316" y="3332"/>
                  <a:pt x="21282" y="3335"/>
                  <a:pt x="21247" y="3335"/>
                </a:cubicBezTo>
                <a:lnTo>
                  <a:pt x="529" y="3335"/>
                </a:lnTo>
                <a:cubicBezTo>
                  <a:pt x="494" y="3335"/>
                  <a:pt x="460" y="3332"/>
                  <a:pt x="426" y="3325"/>
                </a:cubicBezTo>
                <a:cubicBezTo>
                  <a:pt x="392" y="3318"/>
                  <a:pt x="359" y="3308"/>
                  <a:pt x="326" y="3295"/>
                </a:cubicBezTo>
                <a:cubicBezTo>
                  <a:pt x="294" y="3282"/>
                  <a:pt x="264" y="3265"/>
                  <a:pt x="235" y="3246"/>
                </a:cubicBezTo>
                <a:cubicBezTo>
                  <a:pt x="206" y="3227"/>
                  <a:pt x="179" y="3205"/>
                  <a:pt x="155" y="3180"/>
                </a:cubicBezTo>
                <a:cubicBezTo>
                  <a:pt x="130" y="3156"/>
                  <a:pt x="108" y="3129"/>
                  <a:pt x="89" y="3100"/>
                </a:cubicBezTo>
                <a:cubicBezTo>
                  <a:pt x="70" y="3071"/>
                  <a:pt x="53" y="3041"/>
                  <a:pt x="40" y="3009"/>
                </a:cubicBezTo>
                <a:cubicBezTo>
                  <a:pt x="27" y="2976"/>
                  <a:pt x="17" y="2943"/>
                  <a:pt x="10" y="2909"/>
                </a:cubicBezTo>
                <a:cubicBezTo>
                  <a:pt x="3" y="2875"/>
                  <a:pt x="0" y="2841"/>
                  <a:pt x="0" y="2806"/>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81" name=""/>
          <p:cNvSpPr txBox="1"/>
          <p:nvPr/>
        </p:nvSpPr>
        <p:spPr>
          <a:xfrm>
            <a:off x="9267840" y="1625760"/>
            <a:ext cx="25488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a:t>
            </a:r>
            <a:endParaRPr b="0" lang="en-US" sz="1650" strike="noStrike" u="none">
              <a:solidFill>
                <a:srgbClr val="000000"/>
              </a:solidFill>
              <a:effectLst/>
              <a:uFillTx/>
              <a:latin typeface="游明朝"/>
            </a:endParaRPr>
          </a:p>
        </p:txBody>
      </p:sp>
      <p:sp>
        <p:nvSpPr>
          <p:cNvPr id="82" name=""/>
          <p:cNvSpPr txBox="1"/>
          <p:nvPr/>
        </p:nvSpPr>
        <p:spPr>
          <a:xfrm>
            <a:off x="819000" y="2797200"/>
            <a:ext cx="51624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aaa</a:t>
            </a:r>
            <a:endParaRPr b="0" lang="en-US" sz="2150" strike="noStrike" u="none">
              <a:solidFill>
                <a:srgbClr val="000000"/>
              </a:solidFill>
              <a:effectLst/>
              <a:uFillTx/>
              <a:latin typeface="游明朝"/>
            </a:endParaRPr>
          </a:p>
        </p:txBody>
      </p:sp>
      <p:sp>
        <p:nvSpPr>
          <p:cNvPr id="83" name=""/>
          <p:cNvSpPr txBox="1"/>
          <p:nvPr/>
        </p:nvSpPr>
        <p:spPr>
          <a:xfrm>
            <a:off x="819000" y="3197520"/>
            <a:ext cx="33840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cxx</a:t>
            </a:r>
            <a:endParaRPr b="0" lang="en-US" sz="1650" strike="noStrike" u="none">
              <a:solidFill>
                <a:srgbClr val="000000"/>
              </a:solidFill>
              <a:effectLst/>
              <a:uFillTx/>
              <a:latin typeface="游明朝"/>
            </a:endParaRPr>
          </a:p>
        </p:txBody>
      </p:sp>
      <p:sp>
        <p:nvSpPr>
          <p:cNvPr id="84" name=""/>
          <p:cNvSpPr/>
          <p:nvPr/>
        </p:nvSpPr>
        <p:spPr>
          <a:xfrm>
            <a:off x="9077040" y="2352600"/>
            <a:ext cx="2486520" cy="1552680"/>
          </a:xfrm>
          <a:custGeom>
            <a:avLst/>
            <a:gdLst/>
            <a:ahLst/>
            <a:rect l="0" t="0" r="r" b="b"/>
            <a:pathLst>
              <a:path w="6907" h="4313">
                <a:moveTo>
                  <a:pt x="0" y="3783"/>
                </a:moveTo>
                <a:lnTo>
                  <a:pt x="0" y="529"/>
                </a:lnTo>
                <a:cubicBezTo>
                  <a:pt x="0" y="494"/>
                  <a:pt x="4" y="460"/>
                  <a:pt x="10" y="426"/>
                </a:cubicBezTo>
                <a:cubicBezTo>
                  <a:pt x="17" y="392"/>
                  <a:pt x="27" y="358"/>
                  <a:pt x="41" y="326"/>
                </a:cubicBezTo>
                <a:cubicBezTo>
                  <a:pt x="54" y="294"/>
                  <a:pt x="70" y="264"/>
                  <a:pt x="89" y="235"/>
                </a:cubicBezTo>
                <a:cubicBezTo>
                  <a:pt x="109" y="206"/>
                  <a:pt x="131" y="179"/>
                  <a:pt x="155" y="155"/>
                </a:cubicBezTo>
                <a:cubicBezTo>
                  <a:pt x="180" y="130"/>
                  <a:pt x="207" y="108"/>
                  <a:pt x="235" y="89"/>
                </a:cubicBezTo>
                <a:cubicBezTo>
                  <a:pt x="264" y="70"/>
                  <a:pt x="295" y="53"/>
                  <a:pt x="327" y="40"/>
                </a:cubicBezTo>
                <a:cubicBezTo>
                  <a:pt x="359" y="27"/>
                  <a:pt x="392" y="17"/>
                  <a:pt x="426" y="10"/>
                </a:cubicBezTo>
                <a:cubicBezTo>
                  <a:pt x="460" y="3"/>
                  <a:pt x="495" y="0"/>
                  <a:pt x="529" y="0"/>
                </a:cubicBezTo>
                <a:lnTo>
                  <a:pt x="6378" y="0"/>
                </a:lnTo>
                <a:cubicBezTo>
                  <a:pt x="6412" y="0"/>
                  <a:pt x="6447" y="3"/>
                  <a:pt x="6481" y="10"/>
                </a:cubicBezTo>
                <a:cubicBezTo>
                  <a:pt x="6515" y="17"/>
                  <a:pt x="6548" y="27"/>
                  <a:pt x="6580" y="40"/>
                </a:cubicBezTo>
                <a:cubicBezTo>
                  <a:pt x="6612" y="53"/>
                  <a:pt x="6643" y="70"/>
                  <a:pt x="6672" y="89"/>
                </a:cubicBezTo>
                <a:cubicBezTo>
                  <a:pt x="6701" y="108"/>
                  <a:pt x="6727" y="130"/>
                  <a:pt x="6752" y="155"/>
                </a:cubicBezTo>
                <a:cubicBezTo>
                  <a:pt x="6776" y="179"/>
                  <a:pt x="6798" y="206"/>
                  <a:pt x="6818" y="235"/>
                </a:cubicBezTo>
                <a:cubicBezTo>
                  <a:pt x="6837" y="264"/>
                  <a:pt x="6853" y="294"/>
                  <a:pt x="6867" y="326"/>
                </a:cubicBezTo>
                <a:cubicBezTo>
                  <a:pt x="6880" y="358"/>
                  <a:pt x="6890" y="392"/>
                  <a:pt x="6897" y="426"/>
                </a:cubicBezTo>
                <a:cubicBezTo>
                  <a:pt x="6904" y="460"/>
                  <a:pt x="6907" y="494"/>
                  <a:pt x="6907" y="529"/>
                </a:cubicBezTo>
                <a:lnTo>
                  <a:pt x="6907" y="3783"/>
                </a:lnTo>
                <a:cubicBezTo>
                  <a:pt x="6907" y="3818"/>
                  <a:pt x="6904" y="3852"/>
                  <a:pt x="6897" y="3886"/>
                </a:cubicBezTo>
                <a:cubicBezTo>
                  <a:pt x="6890" y="3921"/>
                  <a:pt x="6880" y="3954"/>
                  <a:pt x="6867" y="3986"/>
                </a:cubicBezTo>
                <a:cubicBezTo>
                  <a:pt x="6853" y="4018"/>
                  <a:pt x="6837" y="4048"/>
                  <a:pt x="6818" y="4077"/>
                </a:cubicBezTo>
                <a:cubicBezTo>
                  <a:pt x="6798" y="4106"/>
                  <a:pt x="6776" y="4133"/>
                  <a:pt x="6752" y="4157"/>
                </a:cubicBezTo>
                <a:cubicBezTo>
                  <a:pt x="6727" y="4182"/>
                  <a:pt x="6701" y="4204"/>
                  <a:pt x="6672" y="4223"/>
                </a:cubicBezTo>
                <a:cubicBezTo>
                  <a:pt x="6643" y="4243"/>
                  <a:pt x="6612" y="4260"/>
                  <a:pt x="6580" y="4273"/>
                </a:cubicBezTo>
                <a:cubicBezTo>
                  <a:pt x="6548" y="4286"/>
                  <a:pt x="6515" y="4296"/>
                  <a:pt x="6481" y="4303"/>
                </a:cubicBezTo>
                <a:cubicBezTo>
                  <a:pt x="6447" y="4310"/>
                  <a:pt x="6412" y="4313"/>
                  <a:pt x="6378" y="4313"/>
                </a:cubicBezTo>
                <a:lnTo>
                  <a:pt x="529" y="4313"/>
                </a:lnTo>
                <a:cubicBezTo>
                  <a:pt x="495" y="4313"/>
                  <a:pt x="460" y="4310"/>
                  <a:pt x="426" y="4303"/>
                </a:cubicBezTo>
                <a:cubicBezTo>
                  <a:pt x="392" y="4296"/>
                  <a:pt x="359" y="4286"/>
                  <a:pt x="327" y="4273"/>
                </a:cubicBezTo>
                <a:cubicBezTo>
                  <a:pt x="295" y="4260"/>
                  <a:pt x="264" y="4243"/>
                  <a:pt x="235" y="4223"/>
                </a:cubicBezTo>
                <a:cubicBezTo>
                  <a:pt x="207" y="4204"/>
                  <a:pt x="180" y="4182"/>
                  <a:pt x="155" y="4157"/>
                </a:cubicBezTo>
                <a:cubicBezTo>
                  <a:pt x="131" y="4133"/>
                  <a:pt x="109" y="4106"/>
                  <a:pt x="89" y="4077"/>
                </a:cubicBezTo>
                <a:cubicBezTo>
                  <a:pt x="70" y="4048"/>
                  <a:pt x="54" y="4018"/>
                  <a:pt x="41" y="3986"/>
                </a:cubicBezTo>
                <a:cubicBezTo>
                  <a:pt x="27" y="3954"/>
                  <a:pt x="17" y="3921"/>
                  <a:pt x="10" y="3886"/>
                </a:cubicBezTo>
                <a:cubicBezTo>
                  <a:pt x="4" y="3852"/>
                  <a:pt x="0" y="3818"/>
                  <a:pt x="0" y="3783"/>
                </a:cubicBezTo>
                <a:close/>
              </a:path>
            </a:pathLst>
          </a:custGeom>
          <a:solidFill>
            <a:srgbClr val="faf0e6"/>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85" name=""/>
          <p:cNvSpPr txBox="1"/>
          <p:nvPr/>
        </p:nvSpPr>
        <p:spPr>
          <a:xfrm>
            <a:off x="8562960" y="3083760"/>
            <a:ext cx="209520" cy="23040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aterialSymbolsOutlined"/>
                <a:ea typeface="MaterialSymbolsOutlined"/>
              </a:rPr>
              <a:t></a:t>
            </a:r>
            <a:endParaRPr b="0" lang="en-US" sz="1650" strike="noStrike" u="none">
              <a:solidFill>
                <a:srgbClr val="000000"/>
              </a:solidFill>
              <a:effectLst/>
              <a:uFillTx/>
              <a:latin typeface="游明朝"/>
            </a:endParaRPr>
          </a:p>
        </p:txBody>
      </p:sp>
      <p:sp>
        <p:nvSpPr>
          <p:cNvPr id="86" name=""/>
          <p:cNvSpPr txBox="1"/>
          <p:nvPr/>
        </p:nvSpPr>
        <p:spPr>
          <a:xfrm>
            <a:off x="9267840" y="2616480"/>
            <a:ext cx="54540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bbb</a:t>
            </a:r>
            <a:endParaRPr b="0" lang="en-US" sz="2150" strike="noStrike" u="none">
              <a:solidFill>
                <a:srgbClr val="000000"/>
              </a:solidFill>
              <a:effectLst/>
              <a:uFillTx/>
              <a:latin typeface="游明朝"/>
            </a:endParaRPr>
          </a:p>
        </p:txBody>
      </p:sp>
      <p:sp>
        <p:nvSpPr>
          <p:cNvPr id="87" name=""/>
          <p:cNvSpPr txBox="1"/>
          <p:nvPr/>
        </p:nvSpPr>
        <p:spPr>
          <a:xfrm>
            <a:off x="9267840" y="3025800"/>
            <a:ext cx="3819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bbb</a:t>
            </a:r>
            <a:endParaRPr b="0" lang="en-US" sz="1650" strike="noStrike" u="none">
              <a:solidFill>
                <a:srgbClr val="000000"/>
              </a:solidFill>
              <a:effectLst/>
              <a:uFillTx/>
              <a:latin typeface="游明朝"/>
            </a:endParaRPr>
          </a:p>
        </p:txBody>
      </p:sp>
      <p:sp>
        <p:nvSpPr>
          <p:cNvPr id="88" name=""/>
          <p:cNvSpPr txBox="1"/>
          <p:nvPr/>
        </p:nvSpPr>
        <p:spPr>
          <a:xfrm>
            <a:off x="9267840" y="3378240"/>
            <a:ext cx="31824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ccc</a:t>
            </a:r>
            <a:endParaRPr b="0" lang="en-US" sz="1650" strike="noStrike" u="none">
              <a:solidFill>
                <a:srgbClr val="000000"/>
              </a:solidFill>
              <a:effectLst/>
              <a:uFillTx/>
              <a:latin typeface="游明朝"/>
            </a:endParaRPr>
          </a:p>
        </p:txBody>
      </p:sp>
      <p:sp>
        <p:nvSpPr>
          <p:cNvPr id="89" name=""/>
          <p:cNvSpPr txBox="1"/>
          <p:nvPr/>
        </p:nvSpPr>
        <p:spPr>
          <a:xfrm>
            <a:off x="1714320" y="186840"/>
            <a:ext cx="101916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Marp</a:t>
            </a:r>
            <a:endParaRPr b="0" lang="en-US" sz="3000" strike="noStrike" u="none">
              <a:solidFill>
                <a:srgbClr val="000000"/>
              </a:solidFill>
              <a:effectLst/>
              <a:uFillTx/>
              <a:latin typeface="游明朝"/>
            </a:endParaRPr>
          </a:p>
        </p:txBody>
      </p:sp>
      <p:sp>
        <p:nvSpPr>
          <p:cNvPr id="90"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5</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9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93" name="" descr=""/>
          <p:cNvPicPr/>
          <p:nvPr/>
        </p:nvPicPr>
        <p:blipFill>
          <a:blip r:embed="rId1"/>
          <a:stretch/>
        </p:blipFill>
        <p:spPr>
          <a:xfrm>
            <a:off x="0" y="0"/>
            <a:ext cx="12191760" cy="6857640"/>
          </a:xfrm>
          <a:prstGeom prst="rect">
            <a:avLst/>
          </a:prstGeom>
          <a:noFill/>
          <a:ln w="0">
            <a:noFill/>
          </a:ln>
        </p:spPr>
      </p:pic>
      <p:sp>
        <p:nvSpPr>
          <p:cNvPr id="94" name=""/>
          <p:cNvSpPr txBox="1"/>
          <p:nvPr/>
        </p:nvSpPr>
        <p:spPr>
          <a:xfrm>
            <a:off x="533520" y="1844280"/>
            <a:ext cx="4747680" cy="800640"/>
          </a:xfrm>
          <a:prstGeom prst="rect">
            <a:avLst/>
          </a:prstGeom>
          <a:noFill/>
          <a:ln w="0">
            <a:noFill/>
          </a:ln>
        </p:spPr>
        <p:txBody>
          <a:bodyPr wrap="none" lIns="0" rIns="0" tIns="0" bIns="0" anchor="t">
            <a:spAutoFit/>
          </a:bodyPr>
          <a:p>
            <a:r>
              <a:rPr b="1" lang="en-US" sz="4200" strike="noStrike" u="none">
                <a:solidFill>
                  <a:srgbClr val="000000"/>
                </a:solidFill>
                <a:effectLst/>
                <a:uFillTx/>
                <a:latin typeface="Meiryo"/>
                <a:ea typeface="Meiryo"/>
              </a:rPr>
              <a:t>Design Guideline</a:t>
            </a:r>
            <a:endParaRPr b="0" lang="en-US" sz="4200" strike="noStrike" u="none">
              <a:solidFill>
                <a:srgbClr val="000000"/>
              </a:solidFill>
              <a:effectLst/>
              <a:uFillTx/>
              <a:latin typeface="游明朝"/>
            </a:endParaRPr>
          </a:p>
        </p:txBody>
      </p:sp>
      <p:sp>
        <p:nvSpPr>
          <p:cNvPr id="95" name=""/>
          <p:cNvSpPr txBox="1"/>
          <p:nvPr/>
        </p:nvSpPr>
        <p:spPr>
          <a:xfrm>
            <a:off x="1714320" y="186840"/>
            <a:ext cx="762084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このテンプレートを美しく保つためのルール</a:t>
            </a:r>
            <a:endParaRPr b="0" lang="en-US" sz="3000" strike="noStrike" u="none">
              <a:solidFill>
                <a:srgbClr val="000000"/>
              </a:solidFill>
              <a:effectLst/>
              <a:uFillTx/>
              <a:latin typeface="游明朝"/>
            </a:endParaRPr>
          </a:p>
        </p:txBody>
      </p:sp>
      <p:sp>
        <p:nvSpPr>
          <p:cNvPr id="96"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6</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9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99" name="" descr=""/>
          <p:cNvPicPr/>
          <p:nvPr/>
        </p:nvPicPr>
        <p:blipFill>
          <a:blip r:embed="rId1"/>
          <a:stretch/>
        </p:blipFill>
        <p:spPr>
          <a:xfrm>
            <a:off x="0" y="0"/>
            <a:ext cx="12191760" cy="6857640"/>
          </a:xfrm>
          <a:prstGeom prst="rect">
            <a:avLst/>
          </a:prstGeom>
          <a:noFill/>
          <a:ln w="0">
            <a:noFill/>
          </a:ln>
        </p:spPr>
      </p:pic>
      <p:sp>
        <p:nvSpPr>
          <p:cNvPr id="100" name=""/>
          <p:cNvSpPr txBox="1"/>
          <p:nvPr/>
        </p:nvSpPr>
        <p:spPr>
          <a:xfrm>
            <a:off x="533520" y="939960"/>
            <a:ext cx="33872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原則</a:t>
            </a:r>
            <a:r>
              <a:rPr b="1" lang="en-US" sz="2150" strike="noStrike" u="none">
                <a:solidFill>
                  <a:srgbClr val="000000"/>
                </a:solidFill>
                <a:effectLst/>
                <a:uFillTx/>
                <a:latin typeface="Meiryo"/>
                <a:ea typeface="Meiryo"/>
              </a:rPr>
              <a:t>: </a:t>
            </a:r>
            <a:r>
              <a:rPr b="1" lang="ja-JP" sz="2150" strike="noStrike" u="none">
                <a:solidFill>
                  <a:srgbClr val="000000"/>
                </a:solidFill>
                <a:effectLst/>
                <a:uFillTx/>
                <a:latin typeface="Meiryo"/>
                <a:ea typeface="Meiryo"/>
              </a:rPr>
              <a:t>必ず</a:t>
            </a:r>
            <a:r>
              <a:rPr b="1" lang="en-US" sz="2150" strike="noStrike" u="none">
                <a:solidFill>
                  <a:srgbClr val="000000"/>
                </a:solidFill>
                <a:effectLst/>
                <a:uFillTx/>
                <a:latin typeface="Meiryo"/>
                <a:ea typeface="Meiryo"/>
              </a:rPr>
              <a:t>1</a:t>
            </a:r>
            <a:r>
              <a:rPr b="1" lang="ja-JP" sz="2150" strike="noStrike" u="none">
                <a:solidFill>
                  <a:srgbClr val="000000"/>
                </a:solidFill>
                <a:effectLst/>
                <a:uFillTx/>
                <a:latin typeface="Meiryo"/>
                <a:ea typeface="Meiryo"/>
              </a:rPr>
              <a:t>⾏に収めること</a:t>
            </a:r>
            <a:endParaRPr b="0" lang="en-US" sz="2150" strike="noStrike" u="none">
              <a:solidFill>
                <a:srgbClr val="000000"/>
              </a:solidFill>
              <a:effectLst/>
              <a:uFillTx/>
              <a:latin typeface="游明朝"/>
            </a:endParaRPr>
          </a:p>
        </p:txBody>
      </p:sp>
      <p:sp>
        <p:nvSpPr>
          <p:cNvPr id="101" name=""/>
          <p:cNvSpPr txBox="1"/>
          <p:nvPr/>
        </p:nvSpPr>
        <p:spPr>
          <a:xfrm>
            <a:off x="533520" y="1339920"/>
            <a:ext cx="1098720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タイトルが</a:t>
            </a:r>
            <a:r>
              <a:rPr b="0" lang="en-US" sz="1650" strike="noStrike" u="none">
                <a:solidFill>
                  <a:srgbClr val="000000"/>
                </a:solidFill>
                <a:effectLst/>
                <a:uFillTx/>
                <a:latin typeface="Meiryo"/>
                <a:ea typeface="Meiryo"/>
              </a:rPr>
              <a:t>2</a:t>
            </a:r>
            <a:r>
              <a:rPr b="0" lang="ja-JP" sz="1650" strike="noStrike" u="none">
                <a:solidFill>
                  <a:srgbClr val="000000"/>
                </a:solidFill>
                <a:effectLst/>
                <a:uFillTx/>
                <a:latin typeface="Meiryo"/>
                <a:ea typeface="Meiryo"/>
              </a:rPr>
              <a:t>⾏になると、後続のコンテンツと重なり、レイアウトが完全に崩れてしまいます。これは最も重要なルー</a:t>
            </a:r>
            <a:endParaRPr b="0" lang="en-US" sz="1650" strike="noStrike" u="none">
              <a:solidFill>
                <a:srgbClr val="000000"/>
              </a:solidFill>
              <a:effectLst/>
              <a:uFillTx/>
              <a:latin typeface="游明朝"/>
            </a:endParaRPr>
          </a:p>
        </p:txBody>
      </p:sp>
      <p:sp>
        <p:nvSpPr>
          <p:cNvPr id="102" name=""/>
          <p:cNvSpPr txBox="1"/>
          <p:nvPr/>
        </p:nvSpPr>
        <p:spPr>
          <a:xfrm>
            <a:off x="533520" y="1702080"/>
            <a:ext cx="83592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ルです。</a:t>
            </a:r>
            <a:endParaRPr b="0" lang="en-US" sz="1650" strike="noStrike" u="none">
              <a:solidFill>
                <a:srgbClr val="000000"/>
              </a:solidFill>
              <a:effectLst/>
              <a:uFillTx/>
              <a:latin typeface="游明朝"/>
            </a:endParaRPr>
          </a:p>
        </p:txBody>
      </p:sp>
      <p:sp>
        <p:nvSpPr>
          <p:cNvPr id="103" name=""/>
          <p:cNvSpPr txBox="1"/>
          <p:nvPr/>
        </p:nvSpPr>
        <p:spPr>
          <a:xfrm>
            <a:off x="533520" y="2121120"/>
            <a:ext cx="27536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⽬安</a:t>
            </a:r>
            <a:r>
              <a:rPr b="1" lang="en-US" sz="2150" strike="noStrike" u="none">
                <a:solidFill>
                  <a:srgbClr val="000000"/>
                </a:solidFill>
                <a:effectLst/>
                <a:uFillTx/>
                <a:latin typeface="Meiryo"/>
                <a:ea typeface="Meiryo"/>
              </a:rPr>
              <a:t>: </a:t>
            </a:r>
            <a:r>
              <a:rPr b="1" lang="ja-JP" sz="2150" strike="noStrike" u="none">
                <a:solidFill>
                  <a:srgbClr val="000000"/>
                </a:solidFill>
                <a:effectLst/>
                <a:uFillTx/>
                <a:latin typeface="Meiryo"/>
                <a:ea typeface="Meiryo"/>
              </a:rPr>
              <a:t>全⾓</a:t>
            </a:r>
            <a:r>
              <a:rPr b="1" lang="en-US" sz="2150" strike="noStrike" u="none">
                <a:solidFill>
                  <a:srgbClr val="000000"/>
                </a:solidFill>
                <a:effectLst/>
                <a:uFillTx/>
                <a:latin typeface="Meiryo"/>
                <a:ea typeface="Meiryo"/>
              </a:rPr>
              <a:t>30</a:t>
            </a:r>
            <a:r>
              <a:rPr b="1" lang="ja-JP" sz="2150" strike="noStrike" u="none">
                <a:solidFill>
                  <a:srgbClr val="000000"/>
                </a:solidFill>
                <a:effectLst/>
                <a:uFillTx/>
                <a:latin typeface="Meiryo"/>
                <a:ea typeface="Meiryo"/>
              </a:rPr>
              <a:t>⽂字以内</a:t>
            </a:r>
            <a:endParaRPr b="0" lang="en-US" sz="2150" strike="noStrike" u="none">
              <a:solidFill>
                <a:srgbClr val="000000"/>
              </a:solidFill>
              <a:effectLst/>
              <a:uFillTx/>
              <a:latin typeface="游明朝"/>
            </a:endParaRPr>
          </a:p>
        </p:txBody>
      </p:sp>
      <p:sp>
        <p:nvSpPr>
          <p:cNvPr id="104" name=""/>
          <p:cNvSpPr txBox="1"/>
          <p:nvPr/>
        </p:nvSpPr>
        <p:spPr>
          <a:xfrm>
            <a:off x="533520" y="2521080"/>
            <a:ext cx="48027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簡潔で分かりやすいタイトルを⼼がけてください。</a:t>
            </a:r>
            <a:endParaRPr b="0" lang="en-US" sz="1650" strike="noStrike" u="none">
              <a:solidFill>
                <a:srgbClr val="000000"/>
              </a:solidFill>
              <a:effectLst/>
              <a:uFillTx/>
              <a:latin typeface="游明朝"/>
            </a:endParaRPr>
          </a:p>
        </p:txBody>
      </p:sp>
      <p:sp>
        <p:nvSpPr>
          <p:cNvPr id="105" name=""/>
          <p:cNvSpPr txBox="1"/>
          <p:nvPr/>
        </p:nvSpPr>
        <p:spPr>
          <a:xfrm>
            <a:off x="533520" y="3235320"/>
            <a:ext cx="132480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悪い例 </a:t>
            </a:r>
            <a:r>
              <a:rPr b="1" lang="en-US" sz="1650" strike="noStrike" u="none">
                <a:solidFill>
                  <a:srgbClr val="000000"/>
                </a:solidFill>
                <a:effectLst/>
                <a:uFillTx/>
                <a:latin typeface="Meiryo"/>
                <a:ea typeface="Meiryo"/>
              </a:rPr>
              <a:t>(Bad)</a:t>
            </a:r>
            <a:endParaRPr b="0" lang="en-US" sz="1650" strike="noStrike" u="none">
              <a:solidFill>
                <a:srgbClr val="000000"/>
              </a:solidFill>
              <a:effectLst/>
              <a:uFillTx/>
              <a:latin typeface="游明朝"/>
            </a:endParaRPr>
          </a:p>
        </p:txBody>
      </p:sp>
      <p:sp>
        <p:nvSpPr>
          <p:cNvPr id="106" name=""/>
          <p:cNvSpPr txBox="1"/>
          <p:nvPr/>
        </p:nvSpPr>
        <p:spPr>
          <a:xfrm>
            <a:off x="533520" y="3629880"/>
            <a:ext cx="9268920" cy="2336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BIZ-UDGothic"/>
                <a:ea typeface="BIZ-UDGothic"/>
              </a:rPr>
              <a:t>## </a:t>
            </a:r>
            <a:r>
              <a:rPr b="0" lang="ja-JP" sz="1650" strike="noStrike" u="none">
                <a:solidFill>
                  <a:srgbClr val="000000"/>
                </a:solidFill>
                <a:effectLst/>
                <a:uFillTx/>
                <a:latin typeface="BIZ-UDGothic"/>
                <a:ea typeface="BIZ-UDGothic"/>
              </a:rPr>
              <a:t>このプロジェクトにおける非常に重要な技術的負債とその具体的な返済計画に関する長大な考察</a:t>
            </a:r>
            <a:endParaRPr b="0" lang="en-US" sz="1650" strike="noStrike" u="none">
              <a:solidFill>
                <a:srgbClr val="000000"/>
              </a:solidFill>
              <a:effectLst/>
              <a:uFillTx/>
              <a:latin typeface="游明朝"/>
            </a:endParaRPr>
          </a:p>
        </p:txBody>
      </p:sp>
      <p:sp>
        <p:nvSpPr>
          <p:cNvPr id="107" name=""/>
          <p:cNvSpPr txBox="1"/>
          <p:nvPr/>
        </p:nvSpPr>
        <p:spPr>
          <a:xfrm>
            <a:off x="533520" y="3959280"/>
            <a:ext cx="43851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（⻑すぎて改⾏され、レイアウトが崩れます）</a:t>
            </a:r>
            <a:endParaRPr b="0" lang="en-US" sz="1650" strike="noStrike" u="none">
              <a:solidFill>
                <a:srgbClr val="000000"/>
              </a:solidFill>
              <a:effectLst/>
              <a:uFillTx/>
              <a:latin typeface="游明朝"/>
            </a:endParaRPr>
          </a:p>
        </p:txBody>
      </p:sp>
      <p:sp>
        <p:nvSpPr>
          <p:cNvPr id="108" name=""/>
          <p:cNvSpPr txBox="1"/>
          <p:nvPr/>
        </p:nvSpPr>
        <p:spPr>
          <a:xfrm>
            <a:off x="1714320" y="215280"/>
            <a:ext cx="336276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スライドタイトル </a:t>
            </a:r>
            <a:r>
              <a:rPr b="1" lang="en-US" sz="3000" strike="noStrike" u="none">
                <a:solidFill>
                  <a:srgbClr val="000000"/>
                </a:solidFill>
                <a:effectLst/>
                <a:uFillTx/>
                <a:latin typeface="Meiryo"/>
                <a:ea typeface="Meiryo"/>
              </a:rPr>
              <a:t>(</a:t>
            </a:r>
            <a:endParaRPr b="0" lang="en-US" sz="3000" strike="noStrike" u="none">
              <a:solidFill>
                <a:srgbClr val="000000"/>
              </a:solidFill>
              <a:effectLst/>
              <a:uFillTx/>
              <a:latin typeface="游明朝"/>
            </a:endParaRPr>
          </a:p>
        </p:txBody>
      </p:sp>
      <p:sp>
        <p:nvSpPr>
          <p:cNvPr id="109" name=""/>
          <p:cNvSpPr txBox="1"/>
          <p:nvPr/>
        </p:nvSpPr>
        <p:spPr>
          <a:xfrm>
            <a:off x="5076360" y="274320"/>
            <a:ext cx="503640" cy="53676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BIZUDGothic"/>
                <a:ea typeface="BIZUDGothic"/>
              </a:rPr>
              <a:t>##</a:t>
            </a:r>
            <a:endParaRPr b="0" lang="en-US" sz="3000" strike="noStrike" u="none">
              <a:solidFill>
                <a:srgbClr val="000000"/>
              </a:solidFill>
              <a:effectLst/>
              <a:uFillTx/>
              <a:latin typeface="游明朝"/>
            </a:endParaRPr>
          </a:p>
        </p:txBody>
      </p:sp>
      <p:sp>
        <p:nvSpPr>
          <p:cNvPr id="110" name=""/>
          <p:cNvSpPr txBox="1"/>
          <p:nvPr/>
        </p:nvSpPr>
        <p:spPr>
          <a:xfrm>
            <a:off x="5457600" y="215280"/>
            <a:ext cx="1838520" cy="572040"/>
          </a:xfrm>
          <a:prstGeom prst="rect">
            <a:avLst/>
          </a:prstGeom>
          <a:noFill/>
          <a:ln w="0">
            <a:noFill/>
          </a:ln>
        </p:spPr>
        <p:txBody>
          <a:bodyPr wrap="none" lIns="0" rIns="0" tIns="0" bIns="0" anchor="t">
            <a:spAutoFit/>
          </a:bodyPr>
          <a:p>
            <a:r>
              <a:rPr b="1" lang="en-US" sz="3000" strike="noStrike" u="none">
                <a:solidFill>
                  <a:srgbClr val="000000"/>
                </a:solidFill>
                <a:effectLst/>
                <a:uFillTx/>
                <a:latin typeface="Meiryo"/>
                <a:ea typeface="Meiryo"/>
              </a:rPr>
              <a:t>) </a:t>
            </a:r>
            <a:r>
              <a:rPr b="1" lang="ja-JP" sz="3000" strike="noStrike" u="none">
                <a:solidFill>
                  <a:srgbClr val="000000"/>
                </a:solidFill>
                <a:effectLst/>
                <a:uFillTx/>
                <a:latin typeface="Meiryo"/>
                <a:ea typeface="Meiryo"/>
              </a:rPr>
              <a:t>のルール</a:t>
            </a:r>
            <a:endParaRPr b="0" lang="en-US" sz="3000" strike="noStrike" u="none">
              <a:solidFill>
                <a:srgbClr val="000000"/>
              </a:solidFill>
              <a:effectLst/>
              <a:uFillTx/>
              <a:latin typeface="游明朝"/>
            </a:endParaRPr>
          </a:p>
        </p:txBody>
      </p:sp>
      <p:sp>
        <p:nvSpPr>
          <p:cNvPr id="111"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7</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1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14" name="" descr=""/>
          <p:cNvPicPr/>
          <p:nvPr/>
        </p:nvPicPr>
        <p:blipFill>
          <a:blip r:embed="rId1"/>
          <a:stretch/>
        </p:blipFill>
        <p:spPr>
          <a:xfrm>
            <a:off x="0" y="0"/>
            <a:ext cx="12191760" cy="6857640"/>
          </a:xfrm>
          <a:prstGeom prst="rect">
            <a:avLst/>
          </a:prstGeom>
          <a:noFill/>
          <a:ln w="0">
            <a:noFill/>
          </a:ln>
        </p:spPr>
      </p:pic>
      <p:sp>
        <p:nvSpPr>
          <p:cNvPr id="115" name=""/>
          <p:cNvSpPr txBox="1"/>
          <p:nvPr/>
        </p:nvSpPr>
        <p:spPr>
          <a:xfrm>
            <a:off x="533520" y="939960"/>
            <a:ext cx="384444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原則</a:t>
            </a:r>
            <a:r>
              <a:rPr b="1" lang="en-US" sz="2150" strike="noStrike" u="none">
                <a:solidFill>
                  <a:srgbClr val="000000"/>
                </a:solidFill>
                <a:effectLst/>
                <a:uFillTx/>
                <a:latin typeface="Meiryo"/>
                <a:ea typeface="Meiryo"/>
              </a:rPr>
              <a:t>: 1</a:t>
            </a:r>
            <a:r>
              <a:rPr b="1" lang="ja-JP" sz="2150" strike="noStrike" u="none">
                <a:solidFill>
                  <a:srgbClr val="000000"/>
                </a:solidFill>
                <a:effectLst/>
                <a:uFillTx/>
                <a:latin typeface="Meiryo"/>
                <a:ea typeface="Meiryo"/>
              </a:rPr>
              <a:t>スライド・</a:t>
            </a:r>
            <a:r>
              <a:rPr b="1" lang="en-US" sz="2150" strike="noStrike" u="none">
                <a:solidFill>
                  <a:srgbClr val="000000"/>
                </a:solidFill>
                <a:effectLst/>
                <a:uFillTx/>
                <a:latin typeface="Meiryo"/>
                <a:ea typeface="Meiryo"/>
              </a:rPr>
              <a:t>1</a:t>
            </a:r>
            <a:r>
              <a:rPr b="1" lang="ja-JP" sz="2150" strike="noStrike" u="none">
                <a:solidFill>
                  <a:srgbClr val="000000"/>
                </a:solidFill>
                <a:effectLst/>
                <a:uFillTx/>
                <a:latin typeface="Meiryo"/>
                <a:ea typeface="Meiryo"/>
              </a:rPr>
              <a:t>メッセージ</a:t>
            </a:r>
            <a:endParaRPr b="0" lang="en-US" sz="2150" strike="noStrike" u="none">
              <a:solidFill>
                <a:srgbClr val="000000"/>
              </a:solidFill>
              <a:effectLst/>
              <a:uFillTx/>
              <a:latin typeface="游明朝"/>
            </a:endParaRPr>
          </a:p>
        </p:txBody>
      </p:sp>
      <p:sp>
        <p:nvSpPr>
          <p:cNvPr id="116" name=""/>
          <p:cNvSpPr txBox="1"/>
          <p:nvPr/>
        </p:nvSpPr>
        <p:spPr>
          <a:xfrm>
            <a:off x="533520" y="1339920"/>
            <a:ext cx="10908360" cy="312840"/>
          </a:xfrm>
          <a:prstGeom prst="rect">
            <a:avLst/>
          </a:prstGeom>
          <a:noFill/>
          <a:ln w="0">
            <a:noFill/>
          </a:ln>
        </p:spPr>
        <p:txBody>
          <a:bodyPr wrap="none" lIns="0" rIns="0" tIns="0" bIns="0" anchor="t">
            <a:spAutoFit/>
          </a:bodyPr>
          <a:p>
            <a:r>
              <a:rPr b="0" lang="en-US" sz="1650" strike="noStrike" u="none">
                <a:solidFill>
                  <a:srgbClr val="000000"/>
                </a:solidFill>
                <a:effectLst/>
                <a:uFillTx/>
                <a:latin typeface="Meiryo"/>
                <a:ea typeface="Meiryo"/>
              </a:rPr>
              <a:t>1</a:t>
            </a:r>
            <a:r>
              <a:rPr b="0" lang="ja-JP" sz="1650" strike="noStrike" u="none">
                <a:solidFill>
                  <a:srgbClr val="000000"/>
                </a:solidFill>
                <a:effectLst/>
                <a:uFillTx/>
                <a:latin typeface="Meiryo"/>
                <a:ea typeface="Meiryo"/>
              </a:rPr>
              <a:t>枚のスライドに情報を詰め込みすぎず、聞き⼿が集中できるよう、最も伝えたいメッセージを</a:t>
            </a:r>
            <a:r>
              <a:rPr b="0" lang="en-US" sz="1650" strike="noStrike" u="none">
                <a:solidFill>
                  <a:srgbClr val="000000"/>
                </a:solidFill>
                <a:effectLst/>
                <a:uFillTx/>
                <a:latin typeface="Meiryo"/>
                <a:ea typeface="Meiryo"/>
              </a:rPr>
              <a:t>1</a:t>
            </a:r>
            <a:r>
              <a:rPr b="0" lang="ja-JP" sz="1650" strike="noStrike" u="none">
                <a:solidFill>
                  <a:srgbClr val="000000"/>
                </a:solidFill>
                <a:effectLst/>
                <a:uFillTx/>
                <a:latin typeface="Meiryo"/>
                <a:ea typeface="Meiryo"/>
              </a:rPr>
              <a:t>つに絞りましょう。</a:t>
            </a:r>
            <a:endParaRPr b="0" lang="en-US" sz="1650" strike="noStrike" u="none">
              <a:solidFill>
                <a:srgbClr val="000000"/>
              </a:solidFill>
              <a:effectLst/>
              <a:uFillTx/>
              <a:latin typeface="游明朝"/>
            </a:endParaRPr>
          </a:p>
        </p:txBody>
      </p:sp>
      <p:sp>
        <p:nvSpPr>
          <p:cNvPr id="117" name=""/>
          <p:cNvSpPr/>
          <p:nvPr/>
        </p:nvSpPr>
        <p:spPr>
          <a:xfrm>
            <a:off x="637920" y="2342880"/>
            <a:ext cx="76680" cy="76680"/>
          </a:xfrm>
          <a:custGeom>
            <a:avLst/>
            <a:gdLst/>
            <a:ahLst/>
            <a:rect l="0" t="0" r="r" b="b"/>
            <a:pathLst>
              <a:path w="213" h="213">
                <a:moveTo>
                  <a:pt x="213" y="106"/>
                </a:moveTo>
                <a:cubicBezTo>
                  <a:pt x="213" y="120"/>
                  <a:pt x="210" y="134"/>
                  <a:pt x="205" y="148"/>
                </a:cubicBezTo>
                <a:cubicBezTo>
                  <a:pt x="199" y="161"/>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61"/>
                  <a:pt x="8" y="148"/>
                </a:cubicBezTo>
                <a:cubicBezTo>
                  <a:pt x="3" y="134"/>
                  <a:pt x="0" y="120"/>
                  <a:pt x="0" y="106"/>
                </a:cubicBezTo>
                <a:cubicBezTo>
                  <a:pt x="0" y="92"/>
                  <a:pt x="3" y="79"/>
                  <a:pt x="8" y="66"/>
                </a:cubicBezTo>
                <a:cubicBezTo>
                  <a:pt x="14" y="53"/>
                  <a:pt x="21" y="41"/>
                  <a:pt x="32" y="31"/>
                </a:cubicBezTo>
                <a:cubicBezTo>
                  <a:pt x="42" y="21"/>
                  <a:pt x="54" y="14"/>
                  <a:pt x="67" y="8"/>
                </a:cubicBezTo>
                <a:cubicBezTo>
                  <a:pt x="80" y="3"/>
                  <a:pt x="93" y="0"/>
                  <a:pt x="107" y="0"/>
                </a:cubicBezTo>
                <a:cubicBezTo>
                  <a:pt x="121" y="0"/>
                  <a:pt x="135" y="3"/>
                  <a:pt x="148" y="8"/>
                </a:cubicBezTo>
                <a:cubicBezTo>
                  <a:pt x="161" y="14"/>
                  <a:pt x="172" y="21"/>
                  <a:pt x="182" y="31"/>
                </a:cubicBezTo>
                <a:cubicBezTo>
                  <a:pt x="192" y="41"/>
                  <a:pt x="199" y="53"/>
                  <a:pt x="205" y="66"/>
                </a:cubicBezTo>
                <a:cubicBezTo>
                  <a:pt x="210" y="79"/>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18" name=""/>
          <p:cNvSpPr txBox="1"/>
          <p:nvPr/>
        </p:nvSpPr>
        <p:spPr>
          <a:xfrm>
            <a:off x="533520" y="1758960"/>
            <a:ext cx="35470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推奨するレイアウトと⽂字量</a:t>
            </a:r>
            <a:endParaRPr b="0" lang="en-US" sz="2150" strike="noStrike" u="none">
              <a:solidFill>
                <a:srgbClr val="000000"/>
              </a:solidFill>
              <a:effectLst/>
              <a:uFillTx/>
              <a:latin typeface="游明朝"/>
            </a:endParaRPr>
          </a:p>
        </p:txBody>
      </p:sp>
      <p:sp>
        <p:nvSpPr>
          <p:cNvPr id="119" name=""/>
          <p:cNvSpPr/>
          <p:nvPr/>
        </p:nvSpPr>
        <p:spPr>
          <a:xfrm>
            <a:off x="952200" y="2761920"/>
            <a:ext cx="76680" cy="76680"/>
          </a:xfrm>
          <a:custGeom>
            <a:avLst/>
            <a:gdLst/>
            <a:ahLst/>
            <a:rect l="0" t="0" r="r" b="b"/>
            <a:pathLst>
              <a:path fill="none" w="213" h="213">
                <a:moveTo>
                  <a:pt x="213" y="107"/>
                </a:moveTo>
                <a:cubicBezTo>
                  <a:pt x="213" y="121"/>
                  <a:pt x="210" y="135"/>
                  <a:pt x="205"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1" y="182"/>
                </a:cubicBezTo>
                <a:cubicBezTo>
                  <a:pt x="21" y="172"/>
                  <a:pt x="14" y="161"/>
                  <a:pt x="8" y="148"/>
                </a:cubicBezTo>
                <a:cubicBezTo>
                  <a:pt x="3" y="135"/>
                  <a:pt x="0" y="121"/>
                  <a:pt x="0" y="107"/>
                </a:cubicBezTo>
                <a:cubicBezTo>
                  <a:pt x="0" y="93"/>
                  <a:pt x="3" y="80"/>
                  <a:pt x="8" y="67"/>
                </a:cubicBezTo>
                <a:cubicBezTo>
                  <a:pt x="14" y="54"/>
                  <a:pt x="21" y="42"/>
                  <a:pt x="31" y="32"/>
                </a:cubicBezTo>
                <a:cubicBezTo>
                  <a:pt x="41" y="21"/>
                  <a:pt x="53" y="14"/>
                  <a:pt x="66" y="8"/>
                </a:cubicBezTo>
                <a:cubicBezTo>
                  <a:pt x="79" y="3"/>
                  <a:pt x="92" y="0"/>
                  <a:pt x="106" y="0"/>
                </a:cubicBezTo>
                <a:cubicBezTo>
                  <a:pt x="120" y="0"/>
                  <a:pt x="134" y="3"/>
                  <a:pt x="147" y="8"/>
                </a:cubicBezTo>
                <a:cubicBezTo>
                  <a:pt x="160" y="14"/>
                  <a:pt x="171" y="21"/>
                  <a:pt x="181" y="32"/>
                </a:cubicBezTo>
                <a:cubicBezTo>
                  <a:pt x="191" y="42"/>
                  <a:pt x="199" y="54"/>
                  <a:pt x="205" y="67"/>
                </a:cubicBezTo>
                <a:cubicBezTo>
                  <a:pt x="210" y="80"/>
                  <a:pt x="213" y="93"/>
                  <a:pt x="213" y="107"/>
                </a:cubicBezTo>
              </a:path>
            </a:pathLst>
          </a:custGeom>
          <a:ln w="9360">
            <a:solidFill>
              <a:srgbClr val="000000"/>
            </a:solidFill>
            <a:miter/>
          </a:ln>
        </p:spPr>
        <p:txBody>
          <a:bodyPr lIns="4680" rIns="4680" tIns="4680" bIns="4680" anchor="t">
            <a:noAutofit/>
          </a:bodyPr>
          <a:p>
            <a:endParaRPr b="0" lang="en-US" sz="2400" strike="noStrike" u="none">
              <a:solidFill>
                <a:srgbClr val="000000"/>
              </a:solidFill>
              <a:effectLst/>
              <a:uFillTx/>
              <a:latin typeface="游明朝"/>
            </a:endParaRPr>
          </a:p>
        </p:txBody>
      </p:sp>
      <p:sp>
        <p:nvSpPr>
          <p:cNvPr id="120" name=""/>
          <p:cNvSpPr txBox="1"/>
          <p:nvPr/>
        </p:nvSpPr>
        <p:spPr>
          <a:xfrm>
            <a:off x="847800" y="2225880"/>
            <a:ext cx="3575160" cy="312840"/>
          </a:xfrm>
          <a:prstGeom prst="rect">
            <a:avLst/>
          </a:prstGeom>
          <a:noFill/>
          <a:ln w="0">
            <a:noFill/>
          </a:ln>
        </p:spPr>
        <p:txBody>
          <a:bodyPr wrap="none" lIns="0" rIns="0" tIns="0" bIns="0" anchor="t">
            <a:spAutoFit/>
          </a:bodyPr>
          <a:p>
            <a:r>
              <a:rPr b="1" lang="en-US" sz="1650" strike="noStrike" u="none">
                <a:solidFill>
                  <a:srgbClr val="000000"/>
                </a:solidFill>
                <a:effectLst/>
                <a:uFillTx/>
                <a:latin typeface="Meiryo"/>
                <a:ea typeface="Meiryo"/>
              </a:rPr>
              <a:t>1</a:t>
            </a:r>
            <a:r>
              <a:rPr b="1" lang="ja-JP" sz="1650" strike="noStrike" u="none">
                <a:solidFill>
                  <a:srgbClr val="000000"/>
                </a:solidFill>
                <a:effectLst/>
                <a:uFillTx/>
                <a:latin typeface="Meiryo"/>
                <a:ea typeface="Meiryo"/>
              </a:rPr>
              <a:t>⾏あたりの⽂字数</a:t>
            </a:r>
            <a:r>
              <a:rPr b="1" lang="en-US" sz="1650" strike="noStrike" u="none">
                <a:solidFill>
                  <a:srgbClr val="000000"/>
                </a:solidFill>
                <a:effectLst/>
                <a:uFillTx/>
                <a:latin typeface="Meiryo"/>
                <a:ea typeface="Meiryo"/>
              </a:rPr>
              <a:t>: </a:t>
            </a:r>
            <a:r>
              <a:rPr b="1" lang="ja-JP" sz="1650" strike="noStrike" u="none">
                <a:solidFill>
                  <a:srgbClr val="000000"/>
                </a:solidFill>
                <a:effectLst/>
                <a:uFillTx/>
                <a:latin typeface="Meiryo"/>
                <a:ea typeface="Meiryo"/>
              </a:rPr>
              <a:t>全⾓</a:t>
            </a:r>
            <a:r>
              <a:rPr b="1" lang="en-US" sz="1650" strike="noStrike" u="none">
                <a:solidFill>
                  <a:srgbClr val="000000"/>
                </a:solidFill>
                <a:effectLst/>
                <a:uFillTx/>
                <a:latin typeface="Meiryo"/>
                <a:ea typeface="Meiryo"/>
              </a:rPr>
              <a:t>35</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45</a:t>
            </a:r>
            <a:r>
              <a:rPr b="1" lang="ja-JP" sz="1650" strike="noStrike" u="none">
                <a:solidFill>
                  <a:srgbClr val="000000"/>
                </a:solidFill>
                <a:effectLst/>
                <a:uFillTx/>
                <a:latin typeface="Meiryo"/>
                <a:ea typeface="Meiryo"/>
              </a:rPr>
              <a:t>⽂字</a:t>
            </a:r>
            <a:endParaRPr b="0" lang="en-US" sz="1650" strike="noStrike" u="none">
              <a:solidFill>
                <a:srgbClr val="000000"/>
              </a:solidFill>
              <a:effectLst/>
              <a:uFillTx/>
              <a:latin typeface="游明朝"/>
            </a:endParaRPr>
          </a:p>
        </p:txBody>
      </p:sp>
      <p:sp>
        <p:nvSpPr>
          <p:cNvPr id="121" name=""/>
          <p:cNvSpPr/>
          <p:nvPr/>
        </p:nvSpPr>
        <p:spPr>
          <a:xfrm>
            <a:off x="637920" y="3181320"/>
            <a:ext cx="76680" cy="76320"/>
          </a:xfrm>
          <a:custGeom>
            <a:avLst/>
            <a:gdLst/>
            <a:ahLst/>
            <a:rect l="0" t="0" r="r" b="b"/>
            <a:pathLst>
              <a:path w="213" h="212">
                <a:moveTo>
                  <a:pt x="213" y="105"/>
                </a:moveTo>
                <a:cubicBezTo>
                  <a:pt x="213" y="119"/>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19"/>
                  <a:pt x="0" y="105"/>
                </a:cubicBezTo>
                <a:cubicBezTo>
                  <a:pt x="0" y="91"/>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1"/>
                  <a:pt x="213" y="105"/>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22" name=""/>
          <p:cNvSpPr txBox="1"/>
          <p:nvPr/>
        </p:nvSpPr>
        <p:spPr>
          <a:xfrm>
            <a:off x="1162080" y="2644920"/>
            <a:ext cx="93963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これを超えると視線の移動が⼤きくなり、読みにくくなります。適度な位置で改⾏を⼊れましょう。</a:t>
            </a:r>
            <a:endParaRPr b="0" lang="en-US" sz="1650" strike="noStrike" u="none">
              <a:solidFill>
                <a:srgbClr val="000000"/>
              </a:solidFill>
              <a:effectLst/>
              <a:uFillTx/>
              <a:latin typeface="游明朝"/>
            </a:endParaRPr>
          </a:p>
        </p:txBody>
      </p:sp>
      <p:sp>
        <p:nvSpPr>
          <p:cNvPr id="123" name=""/>
          <p:cNvSpPr/>
          <p:nvPr/>
        </p:nvSpPr>
        <p:spPr>
          <a:xfrm>
            <a:off x="637920" y="3543120"/>
            <a:ext cx="76680" cy="76680"/>
          </a:xfrm>
          <a:custGeom>
            <a:avLst/>
            <a:gdLst/>
            <a:ahLst/>
            <a:rect l="0" t="0" r="r" b="b"/>
            <a:pathLst>
              <a:path w="213" h="213">
                <a:moveTo>
                  <a:pt x="213" y="106"/>
                </a:moveTo>
                <a:cubicBezTo>
                  <a:pt x="213" y="120"/>
                  <a:pt x="210" y="133"/>
                  <a:pt x="205" y="146"/>
                </a:cubicBezTo>
                <a:cubicBezTo>
                  <a:pt x="199" y="159"/>
                  <a:pt x="192" y="171"/>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1"/>
                  <a:pt x="14" y="159"/>
                  <a:pt x="8" y="146"/>
                </a:cubicBezTo>
                <a:cubicBezTo>
                  <a:pt x="3" y="133"/>
                  <a:pt x="0" y="120"/>
                  <a:pt x="0" y="106"/>
                </a:cubicBezTo>
                <a:cubicBezTo>
                  <a:pt x="0" y="92"/>
                  <a:pt x="3" y="78"/>
                  <a:pt x="8" y="65"/>
                </a:cubicBezTo>
                <a:cubicBezTo>
                  <a:pt x="14" y="52"/>
                  <a:pt x="21"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24" name=""/>
          <p:cNvSpPr txBox="1"/>
          <p:nvPr/>
        </p:nvSpPr>
        <p:spPr>
          <a:xfrm>
            <a:off x="847800" y="3063960"/>
            <a:ext cx="29422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箇条書きの項⽬数</a:t>
            </a:r>
            <a:r>
              <a:rPr b="1" lang="en-US" sz="1650" strike="noStrike" u="none">
                <a:solidFill>
                  <a:srgbClr val="000000"/>
                </a:solidFill>
                <a:effectLst/>
                <a:uFillTx/>
                <a:latin typeface="Meiryo"/>
                <a:ea typeface="Meiryo"/>
              </a:rPr>
              <a:t>: 5</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7</a:t>
            </a:r>
            <a:r>
              <a:rPr b="1" lang="ja-JP" sz="1650" strike="noStrike" u="none">
                <a:solidFill>
                  <a:srgbClr val="000000"/>
                </a:solidFill>
                <a:effectLst/>
                <a:uFillTx/>
                <a:latin typeface="Meiryo"/>
                <a:ea typeface="Meiryo"/>
              </a:rPr>
              <a:t>個</a:t>
            </a:r>
            <a:r>
              <a:rPr b="0" lang="ja-JP" sz="1650" strike="noStrike" u="none">
                <a:solidFill>
                  <a:srgbClr val="000000"/>
                </a:solidFill>
                <a:effectLst/>
                <a:uFillTx/>
                <a:latin typeface="Meiryo"/>
                <a:ea typeface="Meiryo"/>
              </a:rPr>
              <a:t>まで</a:t>
            </a:r>
            <a:endParaRPr b="0" lang="en-US" sz="1650" strike="noStrike" u="none">
              <a:solidFill>
                <a:srgbClr val="000000"/>
              </a:solidFill>
              <a:effectLst/>
              <a:uFillTx/>
              <a:latin typeface="游明朝"/>
            </a:endParaRPr>
          </a:p>
        </p:txBody>
      </p:sp>
      <p:sp>
        <p:nvSpPr>
          <p:cNvPr id="125" name=""/>
          <p:cNvSpPr/>
          <p:nvPr/>
        </p:nvSpPr>
        <p:spPr>
          <a:xfrm>
            <a:off x="637920" y="3895560"/>
            <a:ext cx="76680" cy="76680"/>
          </a:xfrm>
          <a:custGeom>
            <a:avLst/>
            <a:gdLst/>
            <a:ahLst/>
            <a:rect l="0" t="0" r="r" b="b"/>
            <a:pathLst>
              <a:path w="213" h="213">
                <a:moveTo>
                  <a:pt x="213" y="107"/>
                </a:moveTo>
                <a:cubicBezTo>
                  <a:pt x="213" y="121"/>
                  <a:pt x="210" y="134"/>
                  <a:pt x="205" y="147"/>
                </a:cubicBezTo>
                <a:cubicBezTo>
                  <a:pt x="199" y="160"/>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60"/>
                  <a:pt x="8" y="147"/>
                </a:cubicBezTo>
                <a:cubicBezTo>
                  <a:pt x="3" y="134"/>
                  <a:pt x="0" y="121"/>
                  <a:pt x="0" y="107"/>
                </a:cubicBezTo>
                <a:cubicBezTo>
                  <a:pt x="0" y="93"/>
                  <a:pt x="3" y="79"/>
                  <a:pt x="8" y="66"/>
                </a:cubicBezTo>
                <a:cubicBezTo>
                  <a:pt x="14" y="53"/>
                  <a:pt x="21"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3"/>
                  <a:pt x="205" y="66"/>
                </a:cubicBezTo>
                <a:cubicBezTo>
                  <a:pt x="210" y="79"/>
                  <a:pt x="213" y="93"/>
                  <a:pt x="213" y="107"/>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26" name=""/>
          <p:cNvSpPr txBox="1"/>
          <p:nvPr/>
        </p:nvSpPr>
        <p:spPr>
          <a:xfrm>
            <a:off x="847800" y="3426120"/>
            <a:ext cx="27334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各項⽬の⾏数</a:t>
            </a:r>
            <a:r>
              <a:rPr b="1" lang="en-US" sz="1650" strike="noStrike" u="none">
                <a:solidFill>
                  <a:srgbClr val="000000"/>
                </a:solidFill>
                <a:effectLst/>
                <a:uFillTx/>
                <a:latin typeface="Meiryo"/>
                <a:ea typeface="Meiryo"/>
              </a:rPr>
              <a:t>: 1</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2</a:t>
            </a:r>
            <a:r>
              <a:rPr b="1" lang="ja-JP"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が理想</a:t>
            </a:r>
            <a:endParaRPr b="0" lang="en-US" sz="1650" strike="noStrike" u="none">
              <a:solidFill>
                <a:srgbClr val="000000"/>
              </a:solidFill>
              <a:effectLst/>
              <a:uFillTx/>
              <a:latin typeface="游明朝"/>
            </a:endParaRPr>
          </a:p>
        </p:txBody>
      </p:sp>
      <p:sp>
        <p:nvSpPr>
          <p:cNvPr id="127" name=""/>
          <p:cNvSpPr txBox="1"/>
          <p:nvPr/>
        </p:nvSpPr>
        <p:spPr>
          <a:xfrm>
            <a:off x="847800" y="3778200"/>
            <a:ext cx="41950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⽂章（パラグラフ）の⾏数</a:t>
            </a:r>
            <a:r>
              <a:rPr b="1" lang="en-US" sz="1650" strike="noStrike" u="none">
                <a:solidFill>
                  <a:srgbClr val="000000"/>
                </a:solidFill>
                <a:effectLst/>
                <a:uFillTx/>
                <a:latin typeface="Meiryo"/>
                <a:ea typeface="Meiryo"/>
              </a:rPr>
              <a:t>: 5</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7</a:t>
            </a:r>
            <a:r>
              <a:rPr b="1" lang="ja-JP" sz="1650" strike="noStrike" u="none">
                <a:solidFill>
                  <a:srgbClr val="000000"/>
                </a:solidFill>
                <a:effectLst/>
                <a:uFillTx/>
                <a:latin typeface="Meiryo"/>
                <a:ea typeface="Meiryo"/>
              </a:rPr>
              <a:t>⾏</a:t>
            </a:r>
            <a:r>
              <a:rPr b="0" lang="ja-JP" sz="1650" strike="noStrike" u="none">
                <a:solidFill>
                  <a:srgbClr val="000000"/>
                </a:solidFill>
                <a:effectLst/>
                <a:uFillTx/>
                <a:latin typeface="Meiryo"/>
                <a:ea typeface="Meiryo"/>
              </a:rPr>
              <a:t>程度まで</a:t>
            </a:r>
            <a:endParaRPr b="0" lang="en-US" sz="1650" strike="noStrike" u="none">
              <a:solidFill>
                <a:srgbClr val="000000"/>
              </a:solidFill>
              <a:effectLst/>
              <a:uFillTx/>
              <a:latin typeface="游明朝"/>
            </a:endParaRPr>
          </a:p>
        </p:txBody>
      </p:sp>
      <p:sp>
        <p:nvSpPr>
          <p:cNvPr id="128" name=""/>
          <p:cNvSpPr txBox="1"/>
          <p:nvPr/>
        </p:nvSpPr>
        <p:spPr>
          <a:xfrm>
            <a:off x="533520" y="4197600"/>
            <a:ext cx="87699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スライドはドキュメントではありません。詳細は⼝頭で補うか、別途資料を配布しましょう。</a:t>
            </a:r>
            <a:endParaRPr b="0" lang="en-US" sz="1650" strike="noStrike" u="none">
              <a:solidFill>
                <a:srgbClr val="000000"/>
              </a:solidFill>
              <a:effectLst/>
              <a:uFillTx/>
              <a:latin typeface="游明朝"/>
            </a:endParaRPr>
          </a:p>
        </p:txBody>
      </p:sp>
      <p:sp>
        <p:nvSpPr>
          <p:cNvPr id="129" name=""/>
          <p:cNvSpPr txBox="1"/>
          <p:nvPr/>
        </p:nvSpPr>
        <p:spPr>
          <a:xfrm>
            <a:off x="1714320" y="186840"/>
            <a:ext cx="419184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本⽂・箇条書きのルール</a:t>
            </a:r>
            <a:endParaRPr b="0" lang="en-US" sz="3000" strike="noStrike" u="none">
              <a:solidFill>
                <a:srgbClr val="000000"/>
              </a:solidFill>
              <a:effectLst/>
              <a:uFillTx/>
              <a:latin typeface="游明朝"/>
            </a:endParaRPr>
          </a:p>
        </p:txBody>
      </p:sp>
      <p:sp>
        <p:nvSpPr>
          <p:cNvPr id="130"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8</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sp>
        <p:nvSpPr>
          <p:cNvPr id="13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
            </a:endParaRPr>
          </a:p>
        </p:txBody>
      </p:sp>
      <p:pic>
        <p:nvPicPr>
          <p:cNvPr id="133" name="" descr=""/>
          <p:cNvPicPr/>
          <p:nvPr/>
        </p:nvPicPr>
        <p:blipFill>
          <a:blip r:embed="rId1"/>
          <a:stretch/>
        </p:blipFill>
        <p:spPr>
          <a:xfrm>
            <a:off x="0" y="0"/>
            <a:ext cx="12191760" cy="6857640"/>
          </a:xfrm>
          <a:prstGeom prst="rect">
            <a:avLst/>
          </a:prstGeom>
          <a:noFill/>
          <a:ln w="0">
            <a:noFill/>
          </a:ln>
        </p:spPr>
      </p:pic>
      <p:sp>
        <p:nvSpPr>
          <p:cNvPr id="134" name=""/>
          <p:cNvSpPr txBox="1"/>
          <p:nvPr/>
        </p:nvSpPr>
        <p:spPr>
          <a:xfrm>
            <a:off x="533520" y="959040"/>
            <a:ext cx="122832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⾒出し</a:t>
            </a:r>
            <a:r>
              <a:rPr b="1" lang="en-US" sz="2150" strike="noStrike" u="none">
                <a:solidFill>
                  <a:srgbClr val="000000"/>
                </a:solidFill>
                <a:effectLst/>
                <a:uFillTx/>
                <a:latin typeface="Meiryo"/>
                <a:ea typeface="Meiryo"/>
              </a:rPr>
              <a:t>3 (</a:t>
            </a:r>
            <a:endParaRPr b="0" lang="en-US" sz="2150" strike="noStrike" u="none">
              <a:solidFill>
                <a:srgbClr val="000000"/>
              </a:solidFill>
              <a:effectLst/>
              <a:uFillTx/>
              <a:latin typeface="游明朝"/>
            </a:endParaRPr>
          </a:p>
        </p:txBody>
      </p:sp>
      <p:sp>
        <p:nvSpPr>
          <p:cNvPr id="135" name=""/>
          <p:cNvSpPr txBox="1"/>
          <p:nvPr/>
        </p:nvSpPr>
        <p:spPr>
          <a:xfrm>
            <a:off x="1759680" y="1001160"/>
            <a:ext cx="541080" cy="38448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BIZUDGothic"/>
                <a:ea typeface="BIZUDGothic"/>
              </a:rPr>
              <a:t>###</a:t>
            </a:r>
            <a:endParaRPr b="0" lang="en-US" sz="2150" strike="noStrike" u="none">
              <a:solidFill>
                <a:srgbClr val="000000"/>
              </a:solidFill>
              <a:effectLst/>
              <a:uFillTx/>
              <a:latin typeface="游明朝"/>
            </a:endParaRPr>
          </a:p>
        </p:txBody>
      </p:sp>
      <p:sp>
        <p:nvSpPr>
          <p:cNvPr id="136" name=""/>
          <p:cNvSpPr txBox="1"/>
          <p:nvPr/>
        </p:nvSpPr>
        <p:spPr>
          <a:xfrm>
            <a:off x="2168280" y="959040"/>
            <a:ext cx="27216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a:t>
            </a:r>
            <a:endParaRPr b="0" lang="en-US" sz="2150" strike="noStrike" u="none">
              <a:solidFill>
                <a:srgbClr val="000000"/>
              </a:solidFill>
              <a:effectLst/>
              <a:uFillTx/>
              <a:latin typeface="游明朝"/>
            </a:endParaRPr>
          </a:p>
        </p:txBody>
      </p:sp>
      <p:sp>
        <p:nvSpPr>
          <p:cNvPr id="137" name=""/>
          <p:cNvSpPr/>
          <p:nvPr/>
        </p:nvSpPr>
        <p:spPr>
          <a:xfrm>
            <a:off x="637920" y="1895400"/>
            <a:ext cx="76680" cy="76320"/>
          </a:xfrm>
          <a:custGeom>
            <a:avLst/>
            <a:gdLst/>
            <a:ahLst/>
            <a:rect l="0" t="0" r="r" b="b"/>
            <a:pathLst>
              <a:path w="213" h="212">
                <a:moveTo>
                  <a:pt x="213" y="106"/>
                </a:moveTo>
                <a:cubicBezTo>
                  <a:pt x="213" y="121"/>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21"/>
                  <a:pt x="0" y="106"/>
                </a:cubicBezTo>
                <a:cubicBezTo>
                  <a:pt x="0" y="92"/>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38" name=""/>
          <p:cNvSpPr txBox="1"/>
          <p:nvPr/>
        </p:nvSpPr>
        <p:spPr>
          <a:xfrm>
            <a:off x="533520" y="1359000"/>
            <a:ext cx="41763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サブタイトルや⼩⾒出しとして使⽤します。</a:t>
            </a:r>
            <a:endParaRPr b="0" lang="en-US" sz="1650" strike="noStrike" u="none">
              <a:solidFill>
                <a:srgbClr val="000000"/>
              </a:solidFill>
              <a:effectLst/>
              <a:uFillTx/>
              <a:latin typeface="游明朝"/>
            </a:endParaRPr>
          </a:p>
        </p:txBody>
      </p:sp>
      <p:sp>
        <p:nvSpPr>
          <p:cNvPr id="139" name=""/>
          <p:cNvSpPr/>
          <p:nvPr/>
        </p:nvSpPr>
        <p:spPr>
          <a:xfrm>
            <a:off x="637920" y="2257200"/>
            <a:ext cx="76680" cy="76680"/>
          </a:xfrm>
          <a:custGeom>
            <a:avLst/>
            <a:gdLst/>
            <a:ahLst/>
            <a:rect l="0" t="0" r="r" b="b"/>
            <a:pathLst>
              <a:path w="213" h="213">
                <a:moveTo>
                  <a:pt x="213" y="106"/>
                </a:moveTo>
                <a:cubicBezTo>
                  <a:pt x="213" y="120"/>
                  <a:pt x="210" y="133"/>
                  <a:pt x="205" y="146"/>
                </a:cubicBezTo>
                <a:cubicBezTo>
                  <a:pt x="199" y="159"/>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1" y="172"/>
                  <a:pt x="14" y="159"/>
                  <a:pt x="8" y="146"/>
                </a:cubicBezTo>
                <a:cubicBezTo>
                  <a:pt x="3" y="133"/>
                  <a:pt x="0" y="120"/>
                  <a:pt x="0" y="106"/>
                </a:cubicBezTo>
                <a:cubicBezTo>
                  <a:pt x="0" y="92"/>
                  <a:pt x="3" y="78"/>
                  <a:pt x="8" y="65"/>
                </a:cubicBezTo>
                <a:cubicBezTo>
                  <a:pt x="14" y="52"/>
                  <a:pt x="21" y="41"/>
                  <a:pt x="32" y="31"/>
                </a:cubicBezTo>
                <a:cubicBezTo>
                  <a:pt x="42" y="21"/>
                  <a:pt x="54" y="14"/>
                  <a:pt x="67" y="8"/>
                </a:cubicBezTo>
                <a:cubicBezTo>
                  <a:pt x="80" y="3"/>
                  <a:pt x="93" y="0"/>
                  <a:pt x="107" y="0"/>
                </a:cubicBezTo>
                <a:cubicBezTo>
                  <a:pt x="121" y="0"/>
                  <a:pt x="135" y="3"/>
                  <a:pt x="148" y="8"/>
                </a:cubicBezTo>
                <a:cubicBezTo>
                  <a:pt x="161" y="14"/>
                  <a:pt x="172" y="21"/>
                  <a:pt x="182" y="31"/>
                </a:cubicBezTo>
                <a:cubicBezTo>
                  <a:pt x="192" y="41"/>
                  <a:pt x="199" y="52"/>
                  <a:pt x="205" y="65"/>
                </a:cubicBezTo>
                <a:cubicBezTo>
                  <a:pt x="210" y="78"/>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40" name=""/>
          <p:cNvSpPr txBox="1"/>
          <p:nvPr/>
        </p:nvSpPr>
        <p:spPr>
          <a:xfrm>
            <a:off x="847800" y="1778040"/>
            <a:ext cx="208404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⽬安</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全⾓</a:t>
            </a:r>
            <a:r>
              <a:rPr b="0" lang="en-US" sz="1650" strike="noStrike" u="none">
                <a:solidFill>
                  <a:srgbClr val="000000"/>
                </a:solidFill>
                <a:effectLst/>
                <a:uFillTx/>
                <a:latin typeface="Meiryo"/>
                <a:ea typeface="Meiryo"/>
              </a:rPr>
              <a:t>15</a:t>
            </a:r>
            <a:r>
              <a:rPr b="0" lang="ja-JP" sz="1650" strike="noStrike" u="none">
                <a:solidFill>
                  <a:srgbClr val="000000"/>
                </a:solidFill>
                <a:effectLst/>
                <a:uFillTx/>
                <a:latin typeface="Meiryo"/>
                <a:ea typeface="Meiryo"/>
              </a:rPr>
              <a:t>⽂字以内</a:t>
            </a:r>
            <a:endParaRPr b="0" lang="en-US" sz="1650" strike="noStrike" u="none">
              <a:solidFill>
                <a:srgbClr val="000000"/>
              </a:solidFill>
              <a:effectLst/>
              <a:uFillTx/>
              <a:latin typeface="游明朝"/>
            </a:endParaRPr>
          </a:p>
        </p:txBody>
      </p:sp>
      <p:sp>
        <p:nvSpPr>
          <p:cNvPr id="141" name=""/>
          <p:cNvSpPr txBox="1"/>
          <p:nvPr/>
        </p:nvSpPr>
        <p:spPr>
          <a:xfrm>
            <a:off x="847800" y="2140200"/>
            <a:ext cx="41212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役割</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これから話す内容を簡潔に⽰します。</a:t>
            </a:r>
            <a:endParaRPr b="0" lang="en-US" sz="1650" strike="noStrike" u="none">
              <a:solidFill>
                <a:srgbClr val="000000"/>
              </a:solidFill>
              <a:effectLst/>
              <a:uFillTx/>
              <a:latin typeface="游明朝"/>
            </a:endParaRPr>
          </a:p>
        </p:txBody>
      </p:sp>
      <p:sp>
        <p:nvSpPr>
          <p:cNvPr id="142" name=""/>
          <p:cNvSpPr txBox="1"/>
          <p:nvPr/>
        </p:nvSpPr>
        <p:spPr>
          <a:xfrm>
            <a:off x="533520" y="2578320"/>
            <a:ext cx="1316880" cy="410400"/>
          </a:xfrm>
          <a:prstGeom prst="rect">
            <a:avLst/>
          </a:prstGeom>
          <a:noFill/>
          <a:ln w="0">
            <a:noFill/>
          </a:ln>
        </p:spPr>
        <p:txBody>
          <a:bodyPr wrap="none" lIns="0" rIns="0" tIns="0" bIns="0" anchor="t">
            <a:spAutoFit/>
          </a:bodyPr>
          <a:p>
            <a:r>
              <a:rPr b="1" lang="ja-JP" sz="2150" strike="noStrike" u="none">
                <a:solidFill>
                  <a:srgbClr val="000000"/>
                </a:solidFill>
                <a:effectLst/>
                <a:uFillTx/>
                <a:latin typeface="Meiryo"/>
                <a:ea typeface="Meiryo"/>
              </a:rPr>
              <a:t>テーブル </a:t>
            </a:r>
            <a:r>
              <a:rPr b="1" lang="en-US" sz="2150" strike="noStrike" u="none">
                <a:solidFill>
                  <a:srgbClr val="000000"/>
                </a:solidFill>
                <a:effectLst/>
                <a:uFillTx/>
                <a:latin typeface="Meiryo"/>
                <a:ea typeface="Meiryo"/>
              </a:rPr>
              <a:t>(</a:t>
            </a:r>
            <a:endParaRPr b="0" lang="en-US" sz="2150" strike="noStrike" u="none">
              <a:solidFill>
                <a:srgbClr val="000000"/>
              </a:solidFill>
              <a:effectLst/>
              <a:uFillTx/>
              <a:latin typeface="游明朝"/>
            </a:endParaRPr>
          </a:p>
        </p:txBody>
      </p:sp>
      <p:sp>
        <p:nvSpPr>
          <p:cNvPr id="143" name=""/>
          <p:cNvSpPr txBox="1"/>
          <p:nvPr/>
        </p:nvSpPr>
        <p:spPr>
          <a:xfrm>
            <a:off x="1847880" y="2620440"/>
            <a:ext cx="272160" cy="38448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BIZUDGothic"/>
                <a:ea typeface="BIZUDGothic"/>
              </a:rPr>
              <a:t>| |</a:t>
            </a:r>
            <a:endParaRPr b="0" lang="en-US" sz="2150" strike="noStrike" u="none">
              <a:solidFill>
                <a:srgbClr val="000000"/>
              </a:solidFill>
              <a:effectLst/>
              <a:uFillTx/>
              <a:latin typeface="游明朝"/>
            </a:endParaRPr>
          </a:p>
        </p:txBody>
      </p:sp>
      <p:sp>
        <p:nvSpPr>
          <p:cNvPr id="144" name=""/>
          <p:cNvSpPr txBox="1"/>
          <p:nvPr/>
        </p:nvSpPr>
        <p:spPr>
          <a:xfrm>
            <a:off x="2256480" y="2578320"/>
            <a:ext cx="272160" cy="410400"/>
          </a:xfrm>
          <a:prstGeom prst="rect">
            <a:avLst/>
          </a:prstGeom>
          <a:noFill/>
          <a:ln w="0">
            <a:noFill/>
          </a:ln>
        </p:spPr>
        <p:txBody>
          <a:bodyPr wrap="none" lIns="0" rIns="0" tIns="0" bIns="0" anchor="t">
            <a:spAutoFit/>
          </a:bodyPr>
          <a:p>
            <a:r>
              <a:rPr b="1" lang="en-US" sz="2150" strike="noStrike" u="none">
                <a:solidFill>
                  <a:srgbClr val="000000"/>
                </a:solidFill>
                <a:effectLst/>
                <a:uFillTx/>
                <a:latin typeface="Meiryo"/>
                <a:ea typeface="Meiryo"/>
              </a:rPr>
              <a:t>)</a:t>
            </a:r>
            <a:endParaRPr b="0" lang="en-US" sz="2150" strike="noStrike" u="none">
              <a:solidFill>
                <a:srgbClr val="000000"/>
              </a:solidFill>
              <a:effectLst/>
              <a:uFillTx/>
              <a:latin typeface="游明朝"/>
            </a:endParaRPr>
          </a:p>
        </p:txBody>
      </p:sp>
      <p:sp>
        <p:nvSpPr>
          <p:cNvPr id="145" name=""/>
          <p:cNvSpPr/>
          <p:nvPr/>
        </p:nvSpPr>
        <p:spPr>
          <a:xfrm>
            <a:off x="637920" y="3514680"/>
            <a:ext cx="76680" cy="76320"/>
          </a:xfrm>
          <a:custGeom>
            <a:avLst/>
            <a:gdLst/>
            <a:ahLst/>
            <a:rect l="0" t="0" r="r" b="b"/>
            <a:pathLst>
              <a:path w="213" h="212">
                <a:moveTo>
                  <a:pt x="213" y="106"/>
                </a:moveTo>
                <a:cubicBezTo>
                  <a:pt x="213" y="120"/>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20"/>
                  <a:pt x="0" y="106"/>
                </a:cubicBezTo>
                <a:cubicBezTo>
                  <a:pt x="0" y="92"/>
                  <a:pt x="3" y="79"/>
                  <a:pt x="8" y="66"/>
                </a:cubicBezTo>
                <a:cubicBezTo>
                  <a:pt x="14" y="53"/>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3"/>
                  <a:pt x="205" y="66"/>
                </a:cubicBezTo>
                <a:cubicBezTo>
                  <a:pt x="210" y="79"/>
                  <a:pt x="213" y="92"/>
                  <a:pt x="213" y="106"/>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46" name=""/>
          <p:cNvSpPr txBox="1"/>
          <p:nvPr/>
        </p:nvSpPr>
        <p:spPr>
          <a:xfrm>
            <a:off x="533520" y="2978280"/>
            <a:ext cx="7934760" cy="312840"/>
          </a:xfrm>
          <a:prstGeom prst="rect">
            <a:avLst/>
          </a:prstGeom>
          <a:noFill/>
          <a:ln w="0">
            <a:noFill/>
          </a:ln>
        </p:spPr>
        <p:txBody>
          <a:bodyPr wrap="none" lIns="0" rIns="0" tIns="0" bIns="0" anchor="t">
            <a:spAutoFit/>
          </a:bodyPr>
          <a:p>
            <a:r>
              <a:rPr b="0" lang="ja-JP" sz="1650" strike="noStrike" u="none">
                <a:solidFill>
                  <a:srgbClr val="000000"/>
                </a:solidFill>
                <a:effectLst/>
                <a:uFillTx/>
                <a:latin typeface="Meiryo"/>
                <a:ea typeface="Meiryo"/>
              </a:rPr>
              <a:t>情報を整理して⾒せる際に有効ですが、複雑になりすぎないように注意が必要です。</a:t>
            </a:r>
            <a:endParaRPr b="0" lang="en-US" sz="1650" strike="noStrike" u="none">
              <a:solidFill>
                <a:srgbClr val="000000"/>
              </a:solidFill>
              <a:effectLst/>
              <a:uFillTx/>
              <a:latin typeface="游明朝"/>
            </a:endParaRPr>
          </a:p>
        </p:txBody>
      </p:sp>
      <p:sp>
        <p:nvSpPr>
          <p:cNvPr id="147" name=""/>
          <p:cNvSpPr/>
          <p:nvPr/>
        </p:nvSpPr>
        <p:spPr>
          <a:xfrm>
            <a:off x="637920" y="3867120"/>
            <a:ext cx="76680" cy="76320"/>
          </a:xfrm>
          <a:custGeom>
            <a:avLst/>
            <a:gdLst/>
            <a:ahLst/>
            <a:rect l="0" t="0" r="r" b="b"/>
            <a:pathLst>
              <a:path w="213" h="212">
                <a:moveTo>
                  <a:pt x="213" y="105"/>
                </a:moveTo>
                <a:cubicBezTo>
                  <a:pt x="213" y="119"/>
                  <a:pt x="210" y="134"/>
                  <a:pt x="205" y="147"/>
                </a:cubicBezTo>
                <a:cubicBezTo>
                  <a:pt x="199" y="160"/>
                  <a:pt x="192" y="171"/>
                  <a:pt x="182" y="181"/>
                </a:cubicBezTo>
                <a:cubicBezTo>
                  <a:pt x="172" y="191"/>
                  <a:pt x="161" y="199"/>
                  <a:pt x="148" y="204"/>
                </a:cubicBezTo>
                <a:cubicBezTo>
                  <a:pt x="135" y="210"/>
                  <a:pt x="121" y="212"/>
                  <a:pt x="107" y="212"/>
                </a:cubicBezTo>
                <a:cubicBezTo>
                  <a:pt x="93" y="212"/>
                  <a:pt x="80" y="210"/>
                  <a:pt x="67" y="204"/>
                </a:cubicBezTo>
                <a:cubicBezTo>
                  <a:pt x="54" y="199"/>
                  <a:pt x="42" y="191"/>
                  <a:pt x="32" y="181"/>
                </a:cubicBezTo>
                <a:cubicBezTo>
                  <a:pt x="21" y="171"/>
                  <a:pt x="14" y="160"/>
                  <a:pt x="8" y="147"/>
                </a:cubicBezTo>
                <a:cubicBezTo>
                  <a:pt x="3" y="134"/>
                  <a:pt x="0" y="119"/>
                  <a:pt x="0" y="105"/>
                </a:cubicBezTo>
                <a:cubicBezTo>
                  <a:pt x="0" y="91"/>
                  <a:pt x="3" y="78"/>
                  <a:pt x="8" y="65"/>
                </a:cubicBezTo>
                <a:cubicBezTo>
                  <a:pt x="14" y="52"/>
                  <a:pt x="21" y="41"/>
                  <a:pt x="32" y="31"/>
                </a:cubicBezTo>
                <a:cubicBezTo>
                  <a:pt x="42" y="21"/>
                  <a:pt x="54" y="13"/>
                  <a:pt x="67" y="8"/>
                </a:cubicBezTo>
                <a:cubicBezTo>
                  <a:pt x="80" y="2"/>
                  <a:pt x="93" y="0"/>
                  <a:pt x="107" y="0"/>
                </a:cubicBezTo>
                <a:cubicBezTo>
                  <a:pt x="121" y="0"/>
                  <a:pt x="135" y="2"/>
                  <a:pt x="148" y="8"/>
                </a:cubicBezTo>
                <a:cubicBezTo>
                  <a:pt x="161" y="13"/>
                  <a:pt x="172" y="21"/>
                  <a:pt x="182" y="31"/>
                </a:cubicBezTo>
                <a:cubicBezTo>
                  <a:pt x="192" y="41"/>
                  <a:pt x="199" y="52"/>
                  <a:pt x="205" y="65"/>
                </a:cubicBezTo>
                <a:cubicBezTo>
                  <a:pt x="210" y="78"/>
                  <a:pt x="213" y="91"/>
                  <a:pt x="213" y="105"/>
                </a:cubicBez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游明朝"/>
            </a:endParaRPr>
          </a:p>
        </p:txBody>
      </p:sp>
      <p:sp>
        <p:nvSpPr>
          <p:cNvPr id="148" name=""/>
          <p:cNvSpPr txBox="1"/>
          <p:nvPr/>
        </p:nvSpPr>
        <p:spPr>
          <a:xfrm>
            <a:off x="847800" y="3397320"/>
            <a:ext cx="31510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推奨カラム（列）数</a:t>
            </a:r>
            <a:r>
              <a:rPr b="1" lang="en-US" sz="1650" strike="noStrike" u="none">
                <a:solidFill>
                  <a:srgbClr val="000000"/>
                </a:solidFill>
                <a:effectLst/>
                <a:uFillTx/>
                <a:latin typeface="Meiryo"/>
                <a:ea typeface="Meiryo"/>
              </a:rPr>
              <a:t>: 3</a:t>
            </a:r>
            <a:r>
              <a:rPr b="1" lang="ja-JP" sz="1650" strike="noStrike" u="none">
                <a:solidFill>
                  <a:srgbClr val="000000"/>
                </a:solidFill>
                <a:effectLst/>
                <a:uFillTx/>
                <a:latin typeface="Meiryo"/>
                <a:ea typeface="Meiryo"/>
              </a:rPr>
              <a:t>〜</a:t>
            </a:r>
            <a:r>
              <a:rPr b="1" lang="en-US" sz="1650" strike="noStrike" u="none">
                <a:solidFill>
                  <a:srgbClr val="000000"/>
                </a:solidFill>
                <a:effectLst/>
                <a:uFillTx/>
                <a:latin typeface="Meiryo"/>
                <a:ea typeface="Meiryo"/>
              </a:rPr>
              <a:t>4</a:t>
            </a:r>
            <a:r>
              <a:rPr b="1" lang="ja-JP" sz="1650" strike="noStrike" u="none">
                <a:solidFill>
                  <a:srgbClr val="000000"/>
                </a:solidFill>
                <a:effectLst/>
                <a:uFillTx/>
                <a:latin typeface="Meiryo"/>
                <a:ea typeface="Meiryo"/>
              </a:rPr>
              <a:t>列</a:t>
            </a:r>
            <a:r>
              <a:rPr b="0" lang="ja-JP" sz="1650" strike="noStrike" u="none">
                <a:solidFill>
                  <a:srgbClr val="000000"/>
                </a:solidFill>
                <a:effectLst/>
                <a:uFillTx/>
                <a:latin typeface="Meiryo"/>
                <a:ea typeface="Meiryo"/>
              </a:rPr>
              <a:t>まで</a:t>
            </a:r>
            <a:endParaRPr b="0" lang="en-US" sz="1650" strike="noStrike" u="none">
              <a:solidFill>
                <a:srgbClr val="000000"/>
              </a:solidFill>
              <a:effectLst/>
              <a:uFillTx/>
              <a:latin typeface="游明朝"/>
            </a:endParaRPr>
          </a:p>
        </p:txBody>
      </p:sp>
      <p:sp>
        <p:nvSpPr>
          <p:cNvPr id="149" name=""/>
          <p:cNvSpPr txBox="1"/>
          <p:nvPr/>
        </p:nvSpPr>
        <p:spPr>
          <a:xfrm>
            <a:off x="847800" y="3749760"/>
            <a:ext cx="9550080" cy="312840"/>
          </a:xfrm>
          <a:prstGeom prst="rect">
            <a:avLst/>
          </a:prstGeom>
          <a:noFill/>
          <a:ln w="0">
            <a:noFill/>
          </a:ln>
        </p:spPr>
        <p:txBody>
          <a:bodyPr wrap="none" lIns="0" rIns="0" tIns="0" bIns="0" anchor="t">
            <a:spAutoFit/>
          </a:bodyPr>
          <a:p>
            <a:r>
              <a:rPr b="1" lang="ja-JP" sz="1650" strike="noStrike" u="none">
                <a:solidFill>
                  <a:srgbClr val="000000"/>
                </a:solidFill>
                <a:effectLst/>
                <a:uFillTx/>
                <a:latin typeface="Meiryo"/>
                <a:ea typeface="Meiryo"/>
              </a:rPr>
              <a:t>セル内のテキスト</a:t>
            </a:r>
            <a:r>
              <a:rPr b="1" lang="en-US" sz="1650" strike="noStrike" u="none">
                <a:solidFill>
                  <a:srgbClr val="000000"/>
                </a:solidFill>
                <a:effectLst/>
                <a:uFillTx/>
                <a:latin typeface="Meiryo"/>
                <a:ea typeface="Meiryo"/>
              </a:rPr>
              <a:t>: </a:t>
            </a:r>
            <a:r>
              <a:rPr b="0" lang="ja-JP" sz="1650" strike="noStrike" u="none">
                <a:solidFill>
                  <a:srgbClr val="000000"/>
                </a:solidFill>
                <a:effectLst/>
                <a:uFillTx/>
                <a:latin typeface="Meiryo"/>
                <a:ea typeface="Meiryo"/>
              </a:rPr>
              <a:t>可能な限り簡潔に。⻑いテキストは箇条書きにするなど、表現を⼯夫しましょう。</a:t>
            </a:r>
            <a:endParaRPr b="0" lang="en-US" sz="1650" strike="noStrike" u="none">
              <a:solidFill>
                <a:srgbClr val="000000"/>
              </a:solidFill>
              <a:effectLst/>
              <a:uFillTx/>
              <a:latin typeface="游明朝"/>
            </a:endParaRPr>
          </a:p>
        </p:txBody>
      </p:sp>
      <p:sp>
        <p:nvSpPr>
          <p:cNvPr id="150" name=""/>
          <p:cNvSpPr txBox="1"/>
          <p:nvPr/>
        </p:nvSpPr>
        <p:spPr>
          <a:xfrm>
            <a:off x="1714320" y="186840"/>
            <a:ext cx="3810600" cy="572040"/>
          </a:xfrm>
          <a:prstGeom prst="rect">
            <a:avLst/>
          </a:prstGeom>
          <a:noFill/>
          <a:ln w="0">
            <a:noFill/>
          </a:ln>
        </p:spPr>
        <p:txBody>
          <a:bodyPr wrap="none" lIns="0" rIns="0" tIns="0" bIns="0" anchor="t">
            <a:spAutoFit/>
          </a:bodyPr>
          <a:p>
            <a:r>
              <a:rPr b="1" lang="ja-JP" sz="3000" strike="noStrike" u="none">
                <a:solidFill>
                  <a:srgbClr val="000000"/>
                </a:solidFill>
                <a:effectLst/>
                <a:uFillTx/>
                <a:latin typeface="Meiryo"/>
                <a:ea typeface="Meiryo"/>
              </a:rPr>
              <a:t>その他の要素のルール</a:t>
            </a:r>
            <a:endParaRPr b="0" lang="en-US" sz="3000" strike="noStrike" u="none">
              <a:solidFill>
                <a:srgbClr val="000000"/>
              </a:solidFill>
              <a:effectLst/>
              <a:uFillTx/>
              <a:latin typeface="游明朝"/>
            </a:endParaRPr>
          </a:p>
        </p:txBody>
      </p:sp>
      <p:sp>
        <p:nvSpPr>
          <p:cNvPr id="151" name=""/>
          <p:cNvSpPr txBox="1"/>
          <p:nvPr/>
        </p:nvSpPr>
        <p:spPr>
          <a:xfrm>
            <a:off x="11478240" y="5946480"/>
            <a:ext cx="266400" cy="401040"/>
          </a:xfrm>
          <a:prstGeom prst="rect">
            <a:avLst/>
          </a:prstGeom>
          <a:noFill/>
          <a:ln w="0">
            <a:noFill/>
          </a:ln>
        </p:spPr>
        <p:txBody>
          <a:bodyPr wrap="none" lIns="0" rIns="0" tIns="0" bIns="0" anchor="t">
            <a:spAutoFit/>
          </a:bodyPr>
          <a:p>
            <a:r>
              <a:rPr b="1" lang="en-US" sz="2100" strike="noStrike" u="none">
                <a:solidFill>
                  <a:srgbClr val="000000"/>
                </a:solidFill>
                <a:effectLst/>
                <a:uFillTx/>
                <a:latin typeface="Meiryo"/>
                <a:ea typeface="Meiryo"/>
              </a:rPr>
              <a:t>9</a:t>
            </a:r>
            <a:endParaRPr b="0" lang="en-US" sz="21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ja-JP</dc:language>
  <cp:lastModifiedBy/>
  <cp:revision>0</cp:revision>
  <dc:subject/>
  <dc:title/>
</cp:coreProperties>
</file>