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Open Interpreter: Overview and Usage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Presented by Toshiyuki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Open Interpreter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Brief definition of Open Interpreter</a:t>
            </a:r>
          </a:p>
          <a:p>
            <a:r>
              <a:t>- Key Features</a:t>
            </a:r>
          </a:p>
          <a:p>
            <a:r>
              <a:t>- Purpose and utility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Open Interpreter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Basic Workflow</a:t>
            </a:r>
          </a:p>
          <a:p>
            <a:r>
              <a:t>- Supporting Languages</a:t>
            </a:r>
          </a:p>
          <a:p>
            <a:r>
              <a:t>- Integration with System APIs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 of Open Interpreter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Automation Capabilities</a:t>
            </a:r>
          </a:p>
          <a:p>
            <a:r>
              <a:t>- Extensibility</a:t>
            </a:r>
          </a:p>
          <a:p>
            <a:r>
              <a:t>- Multi-language Support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to Set Up Open Interpreter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System Requirements</a:t>
            </a:r>
          </a:p>
          <a:p>
            <a:r>
              <a:t>- Installation Steps</a:t>
            </a:r>
          </a:p>
          <a:p>
            <a:r>
              <a:t>- Configuration Tips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