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im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87" r:id="rId2"/>
    <p:sldId id="286" r:id="rId3"/>
    <p:sldId id="272" r:id="rId4"/>
    <p:sldId id="275" r:id="rId5"/>
    <p:sldId id="292" r:id="rId6"/>
    <p:sldId id="294" r:id="rId7"/>
    <p:sldId id="295" r:id="rId8"/>
    <p:sldId id="297" r:id="rId9"/>
    <p:sldId id="281" r:id="rId10"/>
    <p:sldId id="290" r:id="rId11"/>
    <p:sldId id="296" r:id="rId12"/>
    <p:sldId id="291" r:id="rId13"/>
    <p:sldId id="267" r:id="rId14"/>
    <p:sldId id="260" r:id="rId15"/>
    <p:sldId id="284" r:id="rId16"/>
  </p:sldIdLst>
  <p:sldSz cx="9144000" cy="6858000" type="screen4x3"/>
  <p:notesSz cx="7099300" cy="102235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99FF99"/>
    <a:srgbClr val="FF6600"/>
    <a:srgbClr val="D6BBEB"/>
    <a:srgbClr val="66FFFF"/>
    <a:srgbClr val="97FFC6"/>
    <a:srgbClr val="FFFFB7"/>
    <a:srgbClr val="FFEAA7"/>
    <a:srgbClr val="00F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22" autoAdjust="0"/>
  </p:normalViewPr>
  <p:slideViewPr>
    <p:cSldViewPr>
      <p:cViewPr varScale="1">
        <p:scale>
          <a:sx n="70" d="100"/>
          <a:sy n="70" d="100"/>
        </p:scale>
        <p:origin x="-102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977" cy="511587"/>
          </a:xfrm>
          <a:prstGeom prst="rect">
            <a:avLst/>
          </a:prstGeom>
        </p:spPr>
        <p:txBody>
          <a:bodyPr vert="horz" lIns="95396" tIns="47699" rIns="95396" bIns="47699"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4020651" y="0"/>
            <a:ext cx="3076976" cy="511587"/>
          </a:xfrm>
          <a:prstGeom prst="rect">
            <a:avLst/>
          </a:prstGeom>
        </p:spPr>
        <p:txBody>
          <a:bodyPr vert="horz" lIns="95396" tIns="47699" rIns="95396" bIns="47699" rtlCol="0"/>
          <a:lstStyle>
            <a:lvl1pPr algn="r">
              <a:defRPr sz="1200"/>
            </a:lvl1pPr>
          </a:lstStyle>
          <a:p>
            <a:fld id="{7F55F171-E84B-4D66-A571-E5AAC68732E6}" type="datetimeFigureOut">
              <a:rPr kumimoji="1" lang="ja-JP" altLang="en-US" smtClean="0"/>
              <a:t>2016/2/19</a:t>
            </a:fld>
            <a:endParaRPr kumimoji="1" lang="ja-JP" altLang="en-US"/>
          </a:p>
        </p:txBody>
      </p:sp>
      <p:sp>
        <p:nvSpPr>
          <p:cNvPr id="4" name="フッター プレースホルダー 3"/>
          <p:cNvSpPr>
            <a:spLocks noGrp="1"/>
          </p:cNvSpPr>
          <p:nvPr>
            <p:ph type="ftr" sz="quarter" idx="2"/>
          </p:nvPr>
        </p:nvSpPr>
        <p:spPr>
          <a:xfrm>
            <a:off x="0" y="9710269"/>
            <a:ext cx="3076977" cy="511586"/>
          </a:xfrm>
          <a:prstGeom prst="rect">
            <a:avLst/>
          </a:prstGeom>
        </p:spPr>
        <p:txBody>
          <a:bodyPr vert="horz" lIns="95396" tIns="47699" rIns="95396" bIns="47699"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4020651" y="9710269"/>
            <a:ext cx="3076976" cy="511586"/>
          </a:xfrm>
          <a:prstGeom prst="rect">
            <a:avLst/>
          </a:prstGeom>
        </p:spPr>
        <p:txBody>
          <a:bodyPr vert="horz" lIns="95396" tIns="47699" rIns="95396" bIns="47699" rtlCol="0" anchor="b"/>
          <a:lstStyle>
            <a:lvl1pPr algn="r">
              <a:defRPr sz="1200"/>
            </a:lvl1pPr>
          </a:lstStyle>
          <a:p>
            <a:fld id="{6B005308-B300-46A9-AD16-A86996AC9DCE}" type="slidenum">
              <a:rPr kumimoji="1" lang="ja-JP" altLang="en-US" smtClean="0"/>
              <a:t>‹#›</a:t>
            </a:fld>
            <a:endParaRPr kumimoji="1" lang="ja-JP" altLang="en-US"/>
          </a:p>
        </p:txBody>
      </p:sp>
    </p:spTree>
    <p:extLst>
      <p:ext uri="{BB962C8B-B14F-4D97-AF65-F5344CB8AC3E}">
        <p14:creationId xmlns:p14="http://schemas.microsoft.com/office/powerpoint/2010/main" val="1661912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3076364" cy="511175"/>
          </a:xfrm>
          <a:prstGeom prst="rect">
            <a:avLst/>
          </a:prstGeom>
        </p:spPr>
        <p:txBody>
          <a:bodyPr vert="horz" lIns="95396" tIns="47699" rIns="95396" bIns="47699"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1294" y="0"/>
            <a:ext cx="3076364" cy="511175"/>
          </a:xfrm>
          <a:prstGeom prst="rect">
            <a:avLst/>
          </a:prstGeom>
        </p:spPr>
        <p:txBody>
          <a:bodyPr vert="horz" lIns="95396" tIns="47699" rIns="95396" bIns="47699" rtlCol="0"/>
          <a:lstStyle>
            <a:lvl1pPr algn="r">
              <a:defRPr sz="1200"/>
            </a:lvl1pPr>
          </a:lstStyle>
          <a:p>
            <a:fld id="{BB075FEA-A5DD-497A-A89D-60E29B535310}" type="datetimeFigureOut">
              <a:rPr kumimoji="1" lang="ja-JP" altLang="en-US" smtClean="0"/>
              <a:t>2016/2/19</a:t>
            </a:fld>
            <a:endParaRPr kumimoji="1" lang="ja-JP" altLang="en-US"/>
          </a:p>
        </p:txBody>
      </p:sp>
      <p:sp>
        <p:nvSpPr>
          <p:cNvPr id="4" name="スライド イメージ プレースホルダー 3"/>
          <p:cNvSpPr>
            <a:spLocks noGrp="1" noRot="1" noChangeAspect="1"/>
          </p:cNvSpPr>
          <p:nvPr>
            <p:ph type="sldImg" idx="2"/>
          </p:nvPr>
        </p:nvSpPr>
        <p:spPr>
          <a:xfrm>
            <a:off x="993775" y="766763"/>
            <a:ext cx="5111750" cy="3833812"/>
          </a:xfrm>
          <a:prstGeom prst="rect">
            <a:avLst/>
          </a:prstGeom>
          <a:noFill/>
          <a:ln w="12700">
            <a:solidFill>
              <a:prstClr val="black"/>
            </a:solidFill>
          </a:ln>
        </p:spPr>
        <p:txBody>
          <a:bodyPr vert="horz" lIns="95396" tIns="47699" rIns="95396" bIns="47699" rtlCol="0" anchor="ctr"/>
          <a:lstStyle/>
          <a:p>
            <a:endParaRPr lang="ja-JP" altLang="en-US"/>
          </a:p>
        </p:txBody>
      </p:sp>
      <p:sp>
        <p:nvSpPr>
          <p:cNvPr id="5" name="ノート プレースホルダー 4"/>
          <p:cNvSpPr>
            <a:spLocks noGrp="1"/>
          </p:cNvSpPr>
          <p:nvPr>
            <p:ph type="body" sz="quarter" idx="3"/>
          </p:nvPr>
        </p:nvSpPr>
        <p:spPr>
          <a:xfrm>
            <a:off x="709931" y="4856164"/>
            <a:ext cx="5679440" cy="4600575"/>
          </a:xfrm>
          <a:prstGeom prst="rect">
            <a:avLst/>
          </a:prstGeom>
        </p:spPr>
        <p:txBody>
          <a:bodyPr vert="horz" lIns="95396" tIns="47699" rIns="95396" bIns="47699"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1" y="9710551"/>
            <a:ext cx="3076364" cy="511175"/>
          </a:xfrm>
          <a:prstGeom prst="rect">
            <a:avLst/>
          </a:prstGeom>
        </p:spPr>
        <p:txBody>
          <a:bodyPr vert="horz" lIns="95396" tIns="47699" rIns="95396" bIns="47699"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1294" y="9710551"/>
            <a:ext cx="3076364" cy="511175"/>
          </a:xfrm>
          <a:prstGeom prst="rect">
            <a:avLst/>
          </a:prstGeom>
        </p:spPr>
        <p:txBody>
          <a:bodyPr vert="horz" lIns="95396" tIns="47699" rIns="95396" bIns="47699" rtlCol="0" anchor="b"/>
          <a:lstStyle>
            <a:lvl1pPr algn="r">
              <a:defRPr sz="1200"/>
            </a:lvl1pPr>
          </a:lstStyle>
          <a:p>
            <a:fld id="{FE8FA356-3936-4A3B-B48F-24DF296A4738}" type="slidenum">
              <a:rPr kumimoji="1" lang="ja-JP" altLang="en-US" smtClean="0"/>
              <a:t>‹#›</a:t>
            </a:fld>
            <a:endParaRPr kumimoji="1" lang="ja-JP" altLang="en-US"/>
          </a:p>
        </p:txBody>
      </p:sp>
    </p:spTree>
    <p:extLst>
      <p:ext uri="{BB962C8B-B14F-4D97-AF65-F5344CB8AC3E}">
        <p14:creationId xmlns:p14="http://schemas.microsoft.com/office/powerpoint/2010/main" val="29125615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進行</a:t>
            </a:r>
            <a:r>
              <a:rPr kumimoji="1" lang="en-US" altLang="ja-JP"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「全</a:t>
            </a:r>
            <a:r>
              <a:rPr kumimoji="1" lang="en-US" altLang="ja-JP" dirty="0" smtClean="0"/>
              <a:t>7</a:t>
            </a:r>
            <a:r>
              <a:rPr kumimoji="1" lang="ja-JP" altLang="en-US" dirty="0" smtClean="0"/>
              <a:t>回のプログラムの第</a:t>
            </a:r>
            <a:r>
              <a:rPr kumimoji="1" lang="en-US" altLang="ja-JP" dirty="0" smtClean="0"/>
              <a:t>6</a:t>
            </a:r>
            <a:r>
              <a:rPr kumimoji="1" lang="ja-JP" altLang="en-US" dirty="0" smtClean="0"/>
              <a:t>回目です。それぞれの回は独立しており</a:t>
            </a:r>
            <a:r>
              <a:rPr kumimoji="1" lang="en-US" altLang="ja-JP" dirty="0" smtClean="0"/>
              <a:t>1</a:t>
            </a:r>
            <a:r>
              <a:rPr kumimoji="1" lang="ja-JP" altLang="en-US" dirty="0" smtClean="0"/>
              <a:t>回だけの参加が可能なようになっています。」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「今回講師を担当する〇〇です、書記の〇〇です。」</a:t>
            </a:r>
            <a:endParaRPr kumimoji="1" lang="en-US" altLang="ja-JP" dirty="0" smtClean="0"/>
          </a:p>
          <a:p>
            <a:r>
              <a:rPr kumimoji="1" lang="ja-JP" altLang="en-US" dirty="0" smtClean="0"/>
              <a:t>「皆さんの名前を教えてください」→一人ひとり苗字を答えてもらい、ホワイトボードに名前を書き出す。</a:t>
            </a:r>
            <a:endParaRPr kumimoji="1" lang="en-US" altLang="ja-JP" dirty="0" smtClean="0"/>
          </a:p>
          <a:p>
            <a:r>
              <a:rPr kumimoji="1" lang="ja-JP" altLang="en-US" dirty="0" smtClean="0"/>
              <a:t>「このプログラムでは、皆さんに文章を読んでもらったり、質問に答えていただきますが、分からない時や、答えるのがしんどい時は遠慮なくパスとお伝えください。」</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1</a:t>
            </a:fld>
            <a:endParaRPr kumimoji="1" lang="ja-JP" altLang="en-US"/>
          </a:p>
        </p:txBody>
      </p:sp>
    </p:spTree>
    <p:extLst>
      <p:ext uri="{BB962C8B-B14F-4D97-AF65-F5344CB8AC3E}">
        <p14:creationId xmlns:p14="http://schemas.microsoft.com/office/powerpoint/2010/main" val="4129368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「ストレス対処法の一例を挙げていきます」</a:t>
            </a:r>
            <a:endParaRPr kumimoji="1" lang="en-US" altLang="ja-JP" dirty="0" smtClean="0"/>
          </a:p>
          <a:p>
            <a:r>
              <a:rPr kumimoji="1" lang="ja-JP" altLang="en-US" dirty="0" smtClean="0"/>
              <a:t>参加者を一人当て「体を動かす・・・」から読み上げてもらう</a:t>
            </a:r>
            <a:endParaRPr kumimoji="1" lang="en-US" altLang="ja-JP" dirty="0" smtClean="0"/>
          </a:p>
          <a:p>
            <a:r>
              <a:rPr kumimoji="1" lang="ja-JP" altLang="en-US" dirty="0" smtClean="0"/>
              <a:t>「この中で役に立った対処法はありますか？」と読み上げた人に尋ね、答えてもらう</a:t>
            </a:r>
            <a:r>
              <a:rPr kumimoji="1" lang="ja-JP" altLang="en-US" dirty="0"/>
              <a:t>。</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10</a:t>
            </a:fld>
            <a:endParaRPr kumimoji="1" lang="ja-JP" altLang="en-US"/>
          </a:p>
        </p:txBody>
      </p:sp>
    </p:spTree>
    <p:extLst>
      <p:ext uri="{BB962C8B-B14F-4D97-AF65-F5344CB8AC3E}">
        <p14:creationId xmlns:p14="http://schemas.microsoft.com/office/powerpoint/2010/main" val="2777851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進行</a:t>
            </a:r>
            <a:r>
              <a:rPr kumimoji="1" lang="en-US" altLang="ja-JP" dirty="0" smtClean="0"/>
              <a:t>】</a:t>
            </a:r>
          </a:p>
          <a:p>
            <a:r>
              <a:rPr kumimoji="1" lang="ja-JP" altLang="en-US" dirty="0" smtClean="0"/>
              <a:t>「それでは、過去に実際試して有効だったストレス対処法を皆さんで共有していきたいと思います」</a:t>
            </a:r>
            <a:endParaRPr kumimoji="1" lang="en-US" altLang="ja-JP" dirty="0" smtClean="0"/>
          </a:p>
          <a:p>
            <a:r>
              <a:rPr kumimoji="1" lang="ja-JP" altLang="en-US" dirty="0" smtClean="0"/>
              <a:t>「少しお時間を取りますので、不安な時・悲しい時、腹立たしい時・イライラした時に分けて、有効だった対処法を書いてみてください」</a:t>
            </a:r>
            <a:endParaRPr kumimoji="1" lang="en-US" altLang="ja-JP" dirty="0" smtClean="0"/>
          </a:p>
          <a:p>
            <a:r>
              <a:rPr kumimoji="1" lang="en-US" altLang="ja-JP" dirty="0" smtClean="0"/>
              <a:t>3</a:t>
            </a:r>
            <a:r>
              <a:rPr kumimoji="1" lang="ja-JP" altLang="en-US" dirty="0" smtClean="0"/>
              <a:t>分ほど時間を取り書いてもらう</a:t>
            </a:r>
            <a:endParaRPr kumimoji="1" lang="en-US" altLang="ja-JP" dirty="0" smtClean="0"/>
          </a:p>
          <a:p>
            <a:r>
              <a:rPr kumimoji="1" lang="ja-JP" altLang="en-US" dirty="0" smtClean="0"/>
              <a:t>「それでは皆さんの経験を共有させてください、どちらでもよいので、有効だった対処法を一つ教えてください」</a:t>
            </a:r>
            <a:endParaRPr kumimoji="1" lang="en-US" altLang="ja-JP" dirty="0" smtClean="0"/>
          </a:p>
          <a:p>
            <a:r>
              <a:rPr kumimoji="1" lang="ja-JP" altLang="en-US" dirty="0" smtClean="0"/>
              <a:t>と尋ね、参加者に有効だった対処法を一巡して尋ねる。</a:t>
            </a:r>
            <a:endParaRPr kumimoji="1" lang="en-US" altLang="ja-JP" dirty="0" smtClean="0"/>
          </a:p>
          <a:p>
            <a:r>
              <a:rPr kumimoji="1" lang="ja-JP" altLang="en-US" dirty="0" smtClean="0"/>
              <a:t>答えた人には「それをやってみたらどんな変化が生じましたか？」と聞く。</a:t>
            </a:r>
            <a:endParaRPr kumimoji="1" lang="en-US" altLang="ja-JP" dirty="0" smtClean="0"/>
          </a:p>
          <a:p>
            <a:endParaRPr kumimoji="1" lang="en-US" altLang="ja-JP" dirty="0" smtClean="0"/>
          </a:p>
          <a:p>
            <a:r>
              <a:rPr kumimoji="1" lang="en-US" altLang="ja-JP" dirty="0" smtClean="0"/>
              <a:t>【</a:t>
            </a:r>
            <a:r>
              <a:rPr kumimoji="1" lang="ja-JP" altLang="en-US" dirty="0" smtClean="0"/>
              <a:t>ねらい</a:t>
            </a:r>
            <a:r>
              <a:rPr kumimoji="1" lang="en-US" altLang="ja-JP" dirty="0" smtClean="0"/>
              <a:t>】</a:t>
            </a:r>
          </a:p>
          <a:p>
            <a:r>
              <a:rPr kumimoji="1" lang="ja-JP" altLang="en-US" dirty="0" smtClean="0"/>
              <a:t>ここは、あくまで成功例を共有することが目標なので、「やってみたいストレス対処法」ではなく「やってよかったストレス対処法」を尋ねるようにする。</a:t>
            </a:r>
            <a:endParaRPr kumimoji="1" lang="en-US" altLang="ja-JP" dirty="0" smtClean="0"/>
          </a:p>
          <a:p>
            <a:endParaRPr kumimoji="1" lang="en-US" altLang="ja-JP" dirty="0" smtClean="0"/>
          </a:p>
          <a:p>
            <a:r>
              <a:rPr kumimoji="1" lang="en-US" altLang="ja-JP" dirty="0" smtClean="0"/>
              <a:t>【</a:t>
            </a:r>
            <a:r>
              <a:rPr kumimoji="1" lang="ja-JP" altLang="en-US" dirty="0" smtClean="0"/>
              <a:t>工夫</a:t>
            </a:r>
            <a:r>
              <a:rPr kumimoji="1" lang="en-US" altLang="ja-JP" dirty="0" smtClean="0"/>
              <a:t>】</a:t>
            </a:r>
          </a:p>
          <a:p>
            <a:r>
              <a:rPr kumimoji="1" lang="ja-JP" altLang="en-US" dirty="0" smtClean="0"/>
              <a:t>突飛な対処法や、一見すると不適切に見える対処法（例えばギャンブルやリストカット）があっても、ここでは否定せず、「それをしてみてどうでしたか？」と尋ねておく。</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11</a:t>
            </a:fld>
            <a:endParaRPr kumimoji="1" lang="ja-JP" altLang="en-US"/>
          </a:p>
        </p:txBody>
      </p:sp>
    </p:spTree>
    <p:extLst>
      <p:ext uri="{BB962C8B-B14F-4D97-AF65-F5344CB8AC3E}">
        <p14:creationId xmlns:p14="http://schemas.microsoft.com/office/powerpoint/2010/main" val="3845644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進行</a:t>
            </a:r>
            <a:r>
              <a:rPr kumimoji="1" lang="en-US" altLang="ja-JP" dirty="0" smtClean="0"/>
              <a:t>】</a:t>
            </a:r>
          </a:p>
          <a:p>
            <a:r>
              <a:rPr kumimoji="1" lang="ja-JP" altLang="en-US" dirty="0" smtClean="0"/>
              <a:t>「次に過去に役立った励ましの言葉を共有していきたいと思います」</a:t>
            </a:r>
            <a:endParaRPr kumimoji="1" lang="en-US" altLang="ja-JP" dirty="0" smtClean="0"/>
          </a:p>
          <a:p>
            <a:r>
              <a:rPr kumimoji="1" lang="ja-JP" altLang="en-US" dirty="0" smtClean="0"/>
              <a:t>参加者を一人当て「不安な時・悲しい時・・・」から読み上げてもらう。</a:t>
            </a:r>
            <a:endParaRPr kumimoji="1" lang="en-US" altLang="ja-JP" dirty="0" smtClean="0"/>
          </a:p>
          <a:p>
            <a:r>
              <a:rPr kumimoji="1" lang="ja-JP" altLang="en-US" dirty="0" smtClean="0"/>
              <a:t>「それでは少し時間を取りますので、過去に自分自身にかけたり、悩んでいるほかの人にかけたりして有効だった励ましの言葉を書いてみてください」</a:t>
            </a:r>
            <a:endParaRPr kumimoji="1" lang="en-US" altLang="ja-JP" dirty="0" smtClean="0"/>
          </a:p>
          <a:p>
            <a:r>
              <a:rPr kumimoji="1" lang="en-US" altLang="ja-JP" dirty="0" smtClean="0"/>
              <a:t>3</a:t>
            </a:r>
            <a:r>
              <a:rPr kumimoji="1" lang="ja-JP" altLang="en-US" dirty="0" smtClean="0"/>
              <a:t>分待つ</a:t>
            </a:r>
            <a:endParaRPr kumimoji="1" lang="en-US" altLang="ja-JP" dirty="0" smtClean="0"/>
          </a:p>
          <a:p>
            <a:r>
              <a:rPr kumimoji="1" lang="ja-JP" altLang="en-US" dirty="0" smtClean="0"/>
              <a:t>「それでは皆さんの経験を共有させてください、どちらでもよいので、役に立ったはげましの言葉を一つ教えてください」</a:t>
            </a:r>
            <a:endParaRPr kumimoji="1" lang="en-US" altLang="ja-JP" dirty="0" smtClean="0"/>
          </a:p>
          <a:p>
            <a:r>
              <a:rPr kumimoji="1" lang="ja-JP" altLang="en-US" dirty="0" smtClean="0"/>
              <a:t>と参加者に一巡して尋ねる。</a:t>
            </a:r>
            <a:endParaRPr kumimoji="1" lang="en-US" altLang="ja-JP" dirty="0" smtClean="0"/>
          </a:p>
          <a:p>
            <a:r>
              <a:rPr kumimoji="1" lang="ja-JP" altLang="en-US" dirty="0" smtClean="0"/>
              <a:t>答えた人には「それをやった時にはどんな変化が生じましたか？」と聞く。</a:t>
            </a:r>
            <a:endParaRPr kumimoji="1" lang="en-US" altLang="ja-JP" dirty="0" smtClean="0"/>
          </a:p>
          <a:p>
            <a:endParaRPr kumimoji="1" lang="en-US" altLang="ja-JP" dirty="0" smtClean="0"/>
          </a:p>
          <a:p>
            <a:r>
              <a:rPr kumimoji="1" lang="en-US" altLang="ja-JP" dirty="0" smtClean="0"/>
              <a:t>【</a:t>
            </a:r>
            <a:r>
              <a:rPr kumimoji="1" lang="ja-JP" altLang="en-US" dirty="0" smtClean="0"/>
              <a:t>ねらい</a:t>
            </a:r>
            <a:r>
              <a:rPr kumimoji="1" lang="en-US" altLang="ja-JP" dirty="0" smtClean="0"/>
              <a:t>】</a:t>
            </a:r>
          </a:p>
          <a:p>
            <a:r>
              <a:rPr kumimoji="1" lang="ja-JP" altLang="en-US" dirty="0" smtClean="0"/>
              <a:t>このスライドも、前のスライドと同様、過去の成功体験を参加者の間で共有するのが目的である。</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12</a:t>
            </a:fld>
            <a:endParaRPr kumimoji="1" lang="ja-JP" altLang="en-US"/>
          </a:p>
        </p:txBody>
      </p:sp>
    </p:spTree>
    <p:extLst>
      <p:ext uri="{BB962C8B-B14F-4D97-AF65-F5344CB8AC3E}">
        <p14:creationId xmlns:p14="http://schemas.microsoft.com/office/powerpoint/2010/main" val="1462577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進行</a:t>
            </a:r>
            <a:r>
              <a:rPr kumimoji="1" lang="en-US" altLang="ja-JP" dirty="0" smtClean="0"/>
              <a:t>】</a:t>
            </a:r>
          </a:p>
          <a:p>
            <a:r>
              <a:rPr kumimoji="1" lang="ja-JP" altLang="en-US" dirty="0" smtClean="0"/>
              <a:t>「ストレス対処法には上手な対処法とあまり上手でない対処法があります」</a:t>
            </a:r>
            <a:endParaRPr kumimoji="1" lang="en-US" altLang="ja-JP" dirty="0" smtClean="0"/>
          </a:p>
          <a:p>
            <a:r>
              <a:rPr kumimoji="1" lang="ja-JP" altLang="en-US" dirty="0" smtClean="0"/>
              <a:t>参加者を一人当て「上手なストレス対処法」の所から読み上げてもらう</a:t>
            </a:r>
            <a:endParaRPr kumimoji="1" lang="en-US" altLang="ja-JP" dirty="0" smtClean="0"/>
          </a:p>
          <a:p>
            <a:r>
              <a:rPr kumimoji="1" lang="ja-JP" altLang="en-US" dirty="0" smtClean="0"/>
              <a:t>「上手な対処法を身につけていけるといいですね」</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13</a:t>
            </a:fld>
            <a:endParaRPr kumimoji="1" lang="ja-JP" altLang="en-US"/>
          </a:p>
        </p:txBody>
      </p:sp>
    </p:spTree>
    <p:extLst>
      <p:ext uri="{BB962C8B-B14F-4D97-AF65-F5344CB8AC3E}">
        <p14:creationId xmlns:p14="http://schemas.microsoft.com/office/powerpoint/2010/main" val="2553111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進行</a:t>
            </a:r>
            <a:r>
              <a:rPr kumimoji="1" lang="en-US" altLang="ja-JP" dirty="0" smtClean="0"/>
              <a:t>】</a:t>
            </a:r>
          </a:p>
          <a:p>
            <a:r>
              <a:rPr kumimoji="1" lang="ja-JP" altLang="en-US" dirty="0" smtClean="0"/>
              <a:t>「それでは、最後に</a:t>
            </a:r>
            <a:r>
              <a:rPr kumimoji="1" lang="en-US" altLang="ja-JP" dirty="0" smtClean="0"/>
              <a:t>『</a:t>
            </a:r>
            <a:r>
              <a:rPr kumimoji="1" lang="ja-JP" altLang="en-US" dirty="0" smtClean="0"/>
              <a:t>ストレス対処カード</a:t>
            </a:r>
            <a:r>
              <a:rPr kumimoji="1" lang="en-US" altLang="ja-JP" dirty="0" smtClean="0"/>
              <a:t>』</a:t>
            </a:r>
            <a:r>
              <a:rPr kumimoji="1" lang="ja-JP" altLang="en-US" dirty="0" smtClean="0"/>
              <a:t>というものを作成していきたいと思います」</a:t>
            </a:r>
            <a:endParaRPr kumimoji="1" lang="en-US" altLang="ja-JP" dirty="0" smtClean="0"/>
          </a:p>
          <a:p>
            <a:r>
              <a:rPr kumimoji="1" lang="ja-JP" altLang="en-US" dirty="0" smtClean="0"/>
              <a:t>「不安な時・悲しい時と腹が立った時・イライラした時に分けて、ストレスが生じた時に取る対処法を予め考えておきましょう」</a:t>
            </a:r>
            <a:endParaRPr kumimoji="1" lang="en-US" altLang="ja-JP" dirty="0" smtClean="0"/>
          </a:p>
          <a:p>
            <a:r>
              <a:rPr kumimoji="1" lang="ja-JP" altLang="en-US" dirty="0" smtClean="0"/>
              <a:t>「これまで自分が行ってきた対処法が有効だったなら、それを書いてください。」</a:t>
            </a:r>
            <a:endParaRPr kumimoji="1" lang="en-US" altLang="ja-JP" dirty="0" smtClean="0"/>
          </a:p>
          <a:p>
            <a:r>
              <a:rPr kumimoji="1" lang="ja-JP" altLang="en-US" dirty="0" smtClean="0"/>
              <a:t>「今日のスライドや、他の人の対処法で新しく取り入れたいと思ったものがあれば、それを書いてください」</a:t>
            </a:r>
            <a:endParaRPr kumimoji="1" lang="en-US" altLang="ja-JP" dirty="0" smtClean="0"/>
          </a:p>
          <a:p>
            <a:r>
              <a:rPr kumimoji="1" lang="ja-JP" altLang="en-US" dirty="0" smtClean="0"/>
              <a:t>それでは少しお時間を取ります。</a:t>
            </a:r>
            <a:endParaRPr kumimoji="1" lang="en-US" altLang="ja-JP" dirty="0" smtClean="0"/>
          </a:p>
          <a:p>
            <a:r>
              <a:rPr kumimoji="1" lang="ja-JP" altLang="en-US" dirty="0" smtClean="0"/>
              <a:t>「この資料やほかの人の意見から新しく取り入れた対処法はありますか、もしあったら教えてください。」</a:t>
            </a:r>
            <a:endParaRPr kumimoji="1" lang="en-US" altLang="ja-JP" dirty="0" smtClean="0"/>
          </a:p>
          <a:p>
            <a:r>
              <a:rPr kumimoji="1" lang="ja-JP" altLang="en-US" dirty="0" smtClean="0"/>
              <a:t>と尋ね何人かに聞いてみる。</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14</a:t>
            </a:fld>
            <a:endParaRPr kumimoji="1" lang="ja-JP" altLang="en-US"/>
          </a:p>
        </p:txBody>
      </p:sp>
    </p:spTree>
    <p:extLst>
      <p:ext uri="{BB962C8B-B14F-4D97-AF65-F5344CB8AC3E}">
        <p14:creationId xmlns:p14="http://schemas.microsoft.com/office/powerpoint/2010/main" val="133438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進行</a:t>
            </a:r>
            <a:r>
              <a:rPr kumimoji="1" lang="en-US" altLang="ja-JP" dirty="0" smtClean="0"/>
              <a:t>】</a:t>
            </a:r>
          </a:p>
          <a:p>
            <a:r>
              <a:rPr kumimoji="1" lang="ja-JP" altLang="en-US" dirty="0" smtClean="0"/>
              <a:t>「それでは本日のプログラムはこれで終了です」</a:t>
            </a:r>
            <a:endParaRPr kumimoji="1" lang="en-US" altLang="ja-JP" dirty="0" smtClean="0"/>
          </a:p>
          <a:p>
            <a:r>
              <a:rPr kumimoji="1" lang="ja-JP" altLang="en-US" dirty="0" smtClean="0"/>
              <a:t>「わからなかった所、参考になったところなどを教えてください」</a:t>
            </a:r>
            <a:endParaRPr kumimoji="1" lang="en-US" altLang="ja-JP" dirty="0" smtClean="0"/>
          </a:p>
          <a:p>
            <a:r>
              <a:rPr kumimoji="1" lang="ja-JP" altLang="en-US" dirty="0" smtClean="0"/>
              <a:t>時間的に余裕があれば</a:t>
            </a:r>
            <a:r>
              <a:rPr kumimoji="1" lang="en-US" altLang="ja-JP" dirty="0" smtClean="0"/>
              <a:t>1</a:t>
            </a:r>
            <a:r>
              <a:rPr kumimoji="1" lang="ja-JP" altLang="en-US" dirty="0" smtClean="0"/>
              <a:t>人</a:t>
            </a:r>
            <a:r>
              <a:rPr kumimoji="1" lang="en-US" altLang="ja-JP" dirty="0" smtClean="0"/>
              <a:t>1</a:t>
            </a:r>
            <a:r>
              <a:rPr kumimoji="1" lang="ja-JP" altLang="en-US" dirty="0" smtClean="0"/>
              <a:t>人聞いていく。</a:t>
            </a:r>
            <a:endParaRPr kumimoji="1" lang="en-US" altLang="ja-JP" dirty="0" smtClean="0"/>
          </a:p>
          <a:p>
            <a:r>
              <a:rPr kumimoji="1" lang="ja-JP" altLang="en-US" dirty="0" smtClean="0"/>
              <a:t>「最後に皆さんにフィードバックペーパーを書いてください」</a:t>
            </a:r>
            <a:endParaRPr kumimoji="1" lang="en-US" altLang="ja-JP" dirty="0" smtClean="0"/>
          </a:p>
          <a:p>
            <a:r>
              <a:rPr kumimoji="1" lang="ja-JP" altLang="en-US" dirty="0" smtClean="0"/>
              <a:t>「これは今日のプログラムの感想を、担当の先生や看護師さんに伝え今後の治療に活かしたり、プログラムの改善に役立てるために使います」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15</a:t>
            </a:fld>
            <a:endParaRPr kumimoji="1" lang="ja-JP" altLang="en-US"/>
          </a:p>
        </p:txBody>
      </p:sp>
    </p:spTree>
    <p:extLst>
      <p:ext uri="{BB962C8B-B14F-4D97-AF65-F5344CB8AC3E}">
        <p14:creationId xmlns:p14="http://schemas.microsoft.com/office/powerpoint/2010/main" val="3905979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進行</a:t>
            </a:r>
            <a:r>
              <a:rPr kumimoji="1" lang="en-US" altLang="ja-JP" dirty="0" smtClean="0"/>
              <a:t>】</a:t>
            </a:r>
          </a:p>
          <a:p>
            <a:r>
              <a:rPr kumimoji="1" lang="ja-JP" altLang="en-US" dirty="0" smtClean="0"/>
              <a:t>「それでは、本日のテーマです」</a:t>
            </a:r>
            <a:endParaRPr kumimoji="1" lang="en-US" altLang="ja-JP" dirty="0" smtClean="0"/>
          </a:p>
          <a:p>
            <a:r>
              <a:rPr kumimoji="1" lang="ja-JP" altLang="en-US" dirty="0" smtClean="0"/>
              <a:t>参加者を一人あて、「ストレスの・・・」から読んでもらう。</a:t>
            </a:r>
            <a:endParaRPr kumimoji="1" lang="ja-JP" altLang="en-US" dirty="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2</a:t>
            </a:fld>
            <a:endParaRPr kumimoji="1" lang="ja-JP" altLang="en-US"/>
          </a:p>
        </p:txBody>
      </p:sp>
    </p:spTree>
    <p:extLst>
      <p:ext uri="{BB962C8B-B14F-4D97-AF65-F5344CB8AC3E}">
        <p14:creationId xmlns:p14="http://schemas.microsoft.com/office/powerpoint/2010/main" val="3137915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進行</a:t>
            </a:r>
            <a:r>
              <a:rPr kumimoji="1" lang="en-US" altLang="ja-JP" dirty="0" smtClean="0"/>
              <a:t>】</a:t>
            </a:r>
          </a:p>
          <a:p>
            <a:r>
              <a:rPr kumimoji="1" lang="ja-JP" altLang="en-US" dirty="0" smtClean="0"/>
              <a:t>「</a:t>
            </a:r>
            <a:r>
              <a:rPr kumimoji="1" lang="en-US" altLang="ja-JP" dirty="0" smtClean="0"/>
              <a:t>『</a:t>
            </a:r>
            <a:r>
              <a:rPr kumimoji="1" lang="ja-JP" altLang="en-US" dirty="0" smtClean="0"/>
              <a:t>ストレス</a:t>
            </a:r>
            <a:r>
              <a:rPr kumimoji="1" lang="en-US" altLang="ja-JP" dirty="0" smtClean="0"/>
              <a:t>』</a:t>
            </a:r>
            <a:r>
              <a:rPr kumimoji="1" lang="ja-JP" altLang="en-US" dirty="0" smtClean="0"/>
              <a:t>という言葉を聞いたことはありますか？」</a:t>
            </a:r>
            <a:endParaRPr kumimoji="1" lang="en-US" altLang="ja-JP" dirty="0" smtClean="0"/>
          </a:p>
          <a:p>
            <a:r>
              <a:rPr kumimoji="1" lang="ja-JP" altLang="en-US" dirty="0" smtClean="0"/>
              <a:t>「実は</a:t>
            </a:r>
            <a:r>
              <a:rPr kumimoji="1" lang="en-US" altLang="ja-JP" dirty="0" smtClean="0"/>
              <a:t>『</a:t>
            </a:r>
            <a:r>
              <a:rPr kumimoji="1" lang="ja-JP" altLang="en-US" dirty="0" smtClean="0"/>
              <a:t>ストレス</a:t>
            </a:r>
            <a:r>
              <a:rPr kumimoji="1" lang="en-US" altLang="ja-JP" dirty="0" smtClean="0"/>
              <a:t>』</a:t>
            </a:r>
            <a:r>
              <a:rPr kumimoji="1" lang="ja-JP" altLang="en-US" dirty="0" smtClean="0"/>
              <a:t>という言葉は、</a:t>
            </a:r>
            <a:r>
              <a:rPr kumimoji="1" lang="en-US" altLang="ja-JP" dirty="0" smtClean="0"/>
              <a:t>『</a:t>
            </a:r>
            <a:r>
              <a:rPr kumimoji="1" lang="ja-JP" altLang="en-US" dirty="0" smtClean="0"/>
              <a:t>ストレス状況</a:t>
            </a:r>
            <a:r>
              <a:rPr kumimoji="1" lang="en-US" altLang="ja-JP" dirty="0" smtClean="0"/>
              <a:t>』</a:t>
            </a:r>
            <a:r>
              <a:rPr kumimoji="1" lang="ja-JP" altLang="en-US" dirty="0" smtClean="0"/>
              <a:t>と</a:t>
            </a:r>
            <a:r>
              <a:rPr kumimoji="1" lang="en-US" altLang="ja-JP" dirty="0" smtClean="0"/>
              <a:t>『</a:t>
            </a:r>
            <a:r>
              <a:rPr kumimoji="1" lang="ja-JP" altLang="en-US" dirty="0" smtClean="0"/>
              <a:t>ストレス反応</a:t>
            </a:r>
            <a:r>
              <a:rPr kumimoji="1" lang="en-US" altLang="ja-JP" dirty="0" smtClean="0"/>
              <a:t>』</a:t>
            </a:r>
            <a:r>
              <a:rPr kumimoji="1" lang="ja-JP" altLang="en-US" dirty="0" smtClean="0"/>
              <a:t>の両方を指すことがありますので、これを区別したいと思います。」</a:t>
            </a:r>
            <a:endParaRPr kumimoji="1" lang="en-US" altLang="ja-JP" dirty="0" smtClean="0"/>
          </a:p>
          <a:p>
            <a:r>
              <a:rPr kumimoji="1" lang="ja-JP" altLang="en-US" dirty="0" smtClean="0"/>
              <a:t>参加者を一人当て、「人はストレス状況に・・・」から読んでもらう。</a:t>
            </a:r>
            <a:endParaRPr kumimoji="1" lang="en-US" altLang="ja-JP" dirty="0" smtClean="0"/>
          </a:p>
          <a:p>
            <a:r>
              <a:rPr kumimoji="1" lang="ja-JP" altLang="en-US" dirty="0" smtClean="0"/>
              <a:t>「図をご覧ください。普段の私たちの体や心を丸いボールにたとえると、ストレス状況というのは、ボールに外からかかる力のようなものです。」</a:t>
            </a:r>
            <a:endParaRPr kumimoji="1" lang="en-US" altLang="ja-JP" dirty="0" smtClean="0"/>
          </a:p>
          <a:p>
            <a:r>
              <a:rPr kumimoji="1" lang="ja-JP" altLang="en-US" dirty="0" smtClean="0"/>
              <a:t>「それに対し、ストレス反応というのは、外からかかった力を押し戻すためにボール内側から生じる反発力のようなものです」</a:t>
            </a:r>
            <a:endParaRPr kumimoji="1" lang="en-US" altLang="ja-JP" dirty="0" smtClean="0"/>
          </a:p>
          <a:p>
            <a:r>
              <a:rPr kumimoji="1" lang="ja-JP" altLang="en-US" dirty="0" smtClean="0"/>
              <a:t>「ストレス反応は、外からの力に抵抗して、心と体のバランスを保とうとする、役に立つ反応です」</a:t>
            </a:r>
            <a:endParaRPr kumimoji="1" lang="ja-JP" altLang="en-US" dirty="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3</a:t>
            </a:fld>
            <a:endParaRPr kumimoji="1" lang="ja-JP" altLang="en-US"/>
          </a:p>
        </p:txBody>
      </p:sp>
    </p:spTree>
    <p:extLst>
      <p:ext uri="{BB962C8B-B14F-4D97-AF65-F5344CB8AC3E}">
        <p14:creationId xmlns:p14="http://schemas.microsoft.com/office/powerpoint/2010/main" val="2585983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進行</a:t>
            </a:r>
            <a:r>
              <a:rPr kumimoji="1" lang="en-US" altLang="ja-JP" dirty="0" smtClean="0"/>
              <a:t>】</a:t>
            </a:r>
          </a:p>
          <a:p>
            <a:r>
              <a:rPr kumimoji="1" lang="ja-JP" altLang="en-US" dirty="0" smtClean="0"/>
              <a:t>「物理的なストレスを例にとって、ストレス状況とストレス反応の違いを見てみましょう。」</a:t>
            </a:r>
            <a:endParaRPr kumimoji="1" lang="en-US" altLang="ja-JP" dirty="0" smtClean="0"/>
          </a:p>
          <a:p>
            <a:r>
              <a:rPr kumimoji="1" lang="ja-JP" altLang="en-US" dirty="0" smtClean="0"/>
              <a:t>「たとえば寒い環境というのはストレス状況の一種です、寒いところでは人は身体が震え、手足の血管が閉まりますね。これがストレス反応です。」</a:t>
            </a:r>
            <a:endParaRPr kumimoji="1" lang="en-US" altLang="ja-JP" dirty="0" smtClean="0"/>
          </a:p>
          <a:p>
            <a:r>
              <a:rPr kumimoji="1" lang="ja-JP" altLang="en-US" dirty="0" smtClean="0"/>
              <a:t>参加者を一人当て「暑い</a:t>
            </a:r>
            <a:r>
              <a:rPr kumimoji="1" lang="en-US" altLang="ja-JP" baseline="0" dirty="0" smtClean="0"/>
              <a:t> </a:t>
            </a:r>
            <a:r>
              <a:rPr kumimoji="1" lang="ja-JP" altLang="en-US" baseline="0" dirty="0" smtClean="0"/>
              <a:t>汗をかく・・・」の所から読み上げてもらう。</a:t>
            </a:r>
            <a:endParaRPr kumimoji="1" lang="en-US" altLang="ja-JP" baseline="0" dirty="0" smtClean="0"/>
          </a:p>
          <a:p>
            <a:r>
              <a:rPr kumimoji="1" lang="ja-JP" altLang="en-US" baseline="0" dirty="0" smtClean="0"/>
              <a:t>「ストレス反応は、ストレス状況に対処するために体が生み出した反応です。」</a:t>
            </a:r>
            <a:endParaRPr kumimoji="1" lang="en-US" altLang="ja-JP" baseline="0" dirty="0" smtClean="0"/>
          </a:p>
          <a:p>
            <a:r>
              <a:rPr kumimoji="1" lang="ja-JP" altLang="en-US" baseline="0" dirty="0" smtClean="0"/>
              <a:t>「寒いところで体が震えなければ、体温がもっと下がって命に危険が生じます。」</a:t>
            </a:r>
            <a:endParaRPr kumimoji="1" lang="en-US" altLang="ja-JP" baseline="0" dirty="0" smtClean="0"/>
          </a:p>
          <a:p>
            <a:r>
              <a:rPr kumimoji="1" lang="ja-JP" altLang="en-US" baseline="0" dirty="0" smtClean="0"/>
              <a:t>「ストレス反応はストレス状況から体を守り、体の状態を一定に保とうとします。」</a:t>
            </a:r>
            <a:endParaRPr kumimoji="1" lang="en-US" altLang="ja-JP" baseline="0" dirty="0" smtClean="0"/>
          </a:p>
          <a:p>
            <a:endParaRPr kumimoji="1" lang="en-US" altLang="ja-JP" baseline="0" dirty="0" smtClean="0"/>
          </a:p>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4</a:t>
            </a:fld>
            <a:endParaRPr kumimoji="1" lang="ja-JP" altLang="en-US"/>
          </a:p>
        </p:txBody>
      </p:sp>
    </p:spTree>
    <p:extLst>
      <p:ext uri="{BB962C8B-B14F-4D97-AF65-F5344CB8AC3E}">
        <p14:creationId xmlns:p14="http://schemas.microsoft.com/office/powerpoint/2010/main" val="1663383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進行</a:t>
            </a:r>
            <a:r>
              <a:rPr kumimoji="1" lang="en-US" altLang="ja-JP" dirty="0" smtClean="0"/>
              <a:t>】</a:t>
            </a:r>
          </a:p>
          <a:p>
            <a:r>
              <a:rPr kumimoji="1" lang="ja-JP" altLang="en-US" dirty="0" smtClean="0"/>
              <a:t>「それでは次に、心理的なストレス状況についてみていきたいと思います。」</a:t>
            </a:r>
            <a:endParaRPr kumimoji="1" lang="en-US" altLang="ja-JP" dirty="0" smtClean="0"/>
          </a:p>
          <a:p>
            <a:r>
              <a:rPr kumimoji="1" lang="ja-JP" altLang="en-US" dirty="0" smtClean="0"/>
              <a:t>「さまざまな状況がストレス状況になりますが、大きく分けると</a:t>
            </a:r>
            <a:r>
              <a:rPr kumimoji="1" lang="en-US" altLang="ja-JP" dirty="0" smtClean="0"/>
              <a:t>『</a:t>
            </a:r>
            <a:r>
              <a:rPr kumimoji="1" lang="ja-JP" altLang="en-US" dirty="0" smtClean="0"/>
              <a:t>喪失</a:t>
            </a:r>
            <a:r>
              <a:rPr kumimoji="1" lang="en-US" altLang="ja-JP" dirty="0" smtClean="0"/>
              <a:t>』『</a:t>
            </a:r>
            <a:r>
              <a:rPr kumimoji="1" lang="ja-JP" altLang="en-US" dirty="0" smtClean="0"/>
              <a:t>不自由</a:t>
            </a:r>
            <a:r>
              <a:rPr kumimoji="1" lang="en-US" altLang="ja-JP" dirty="0" smtClean="0"/>
              <a:t>』『</a:t>
            </a:r>
            <a:r>
              <a:rPr kumimoji="1" lang="ja-JP" altLang="en-US" dirty="0" smtClean="0"/>
              <a:t>不和</a:t>
            </a:r>
            <a:r>
              <a:rPr kumimoji="1" lang="en-US" altLang="ja-JP" dirty="0" smtClean="0"/>
              <a:t>』『</a:t>
            </a:r>
            <a:r>
              <a:rPr kumimoji="1" lang="ja-JP" altLang="en-US" dirty="0" smtClean="0"/>
              <a:t>変化</a:t>
            </a:r>
            <a:r>
              <a:rPr kumimoji="1" lang="en-US" altLang="ja-JP" dirty="0" smtClean="0"/>
              <a:t>』</a:t>
            </a:r>
            <a:r>
              <a:rPr kumimoji="1" lang="ja-JP" altLang="en-US" dirty="0" smtClean="0"/>
              <a:t>があります。」</a:t>
            </a:r>
            <a:endParaRPr kumimoji="1" lang="en-US" altLang="ja-JP" dirty="0" smtClean="0"/>
          </a:p>
          <a:p>
            <a:r>
              <a:rPr kumimoji="1" lang="ja-JP" altLang="en-US" dirty="0" smtClean="0"/>
              <a:t>参加者を一人あて「喪失～他の人との競争」のところを読み上げてもらう</a:t>
            </a:r>
            <a:endParaRPr kumimoji="1" lang="en-US" altLang="ja-JP" dirty="0" smtClean="0"/>
          </a:p>
          <a:p>
            <a:r>
              <a:rPr kumimoji="1" lang="ja-JP" altLang="en-US" dirty="0" smtClean="0"/>
              <a:t>「意外なストレス状況になるのは関係や役割や立場の変化です。変化は良い方向への変化であってもストレスになります」</a:t>
            </a:r>
            <a:endParaRPr kumimoji="1" lang="en-US" altLang="ja-JP" dirty="0" smtClean="0"/>
          </a:p>
          <a:p>
            <a:r>
              <a:rPr kumimoji="1" lang="ja-JP" altLang="en-US" dirty="0" smtClean="0"/>
              <a:t>参加者を一人当て、「変化・・・」の所を読み上げてもらう。</a:t>
            </a:r>
            <a:endParaRPr kumimoji="1" lang="en-US" altLang="ja-JP" dirty="0" smtClean="0"/>
          </a:p>
          <a:p>
            <a:r>
              <a:rPr kumimoji="1" lang="ja-JP" altLang="en-US" dirty="0" smtClean="0"/>
              <a:t>「これらの変化でストレスを感じたことはありますか」と参加者に尋ね、一つ一つ該当する者があれば挙手してもらう。</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5</a:t>
            </a:fld>
            <a:endParaRPr kumimoji="1" lang="ja-JP" altLang="en-US"/>
          </a:p>
        </p:txBody>
      </p:sp>
    </p:spTree>
    <p:extLst>
      <p:ext uri="{BB962C8B-B14F-4D97-AF65-F5344CB8AC3E}">
        <p14:creationId xmlns:p14="http://schemas.microsoft.com/office/powerpoint/2010/main" val="1607814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進行</a:t>
            </a:r>
            <a:r>
              <a:rPr kumimoji="1" lang="en-US" altLang="ja-JP" dirty="0" smtClean="0"/>
              <a:t>】</a:t>
            </a:r>
          </a:p>
          <a:p>
            <a:r>
              <a:rPr kumimoji="1" lang="ja-JP" altLang="en-US" dirty="0" smtClean="0"/>
              <a:t>ストレス反応についてみていきたいと思います。</a:t>
            </a:r>
            <a:endParaRPr kumimoji="1" lang="en-US" altLang="ja-JP" dirty="0" smtClean="0"/>
          </a:p>
          <a:p>
            <a:r>
              <a:rPr kumimoji="1" lang="ja-JP" altLang="en-US" dirty="0" smtClean="0"/>
              <a:t>参加者を一人当て、「ストレス状況に対する最初の・・・」から読み上げてもらう。</a:t>
            </a:r>
            <a:endParaRPr kumimoji="1" lang="en-US" altLang="ja-JP" dirty="0" smtClean="0"/>
          </a:p>
          <a:p>
            <a:r>
              <a:rPr kumimoji="1" lang="ja-JP" altLang="en-US" dirty="0" smtClean="0"/>
              <a:t>「このなかで過去に経験したことのあるストレス反応はありますか？」と尋ね、答えてもらう。</a:t>
            </a:r>
            <a:endParaRPr kumimoji="1" lang="en-US" altLang="ja-JP" dirty="0" smtClean="0"/>
          </a:p>
          <a:p>
            <a:r>
              <a:rPr kumimoji="1" lang="ja-JP" altLang="en-US" dirty="0" smtClean="0"/>
              <a:t>答えてもらったら、「他の方も●●を経験したことはありますか？」と尋ね手を挙げてもらう。</a:t>
            </a:r>
            <a:endParaRPr kumimoji="1" lang="en-US" altLang="ja-JP" dirty="0" smtClean="0"/>
          </a:p>
          <a:p>
            <a:endParaRPr kumimoji="1" lang="en-US" altLang="ja-JP" dirty="0" smtClean="0"/>
          </a:p>
          <a:p>
            <a:r>
              <a:rPr kumimoji="1" lang="ja-JP" altLang="en-US" dirty="0" smtClean="0"/>
              <a:t>参加者を一人当て「ストレス状況が長引いた時の・・・」から読み上げてもらう</a:t>
            </a:r>
            <a:endParaRPr kumimoji="1" lang="en-US" altLang="ja-JP" dirty="0" smtClean="0"/>
          </a:p>
          <a:p>
            <a:r>
              <a:rPr kumimoji="1" lang="ja-JP" altLang="en-US" dirty="0" smtClean="0"/>
              <a:t>「このなかで過去に経験したことのあるストレス反応はありますか？」と尋ね、答えてもらう</a:t>
            </a:r>
            <a:endParaRPr kumimoji="1" lang="en-US" altLang="ja-JP" dirty="0" smtClean="0"/>
          </a:p>
          <a:p>
            <a:r>
              <a:rPr kumimoji="1" lang="ja-JP" altLang="en-US" dirty="0" smtClean="0"/>
              <a:t>答えてもらったら、「他の方も●●を経験したことはありますか？」と尋ね手を挙げてもらう</a:t>
            </a:r>
            <a:endParaRPr kumimoji="1" lang="en-US" altLang="ja-JP" dirty="0" smtClean="0"/>
          </a:p>
          <a:p>
            <a:endParaRPr kumimoji="1" lang="en-US" altLang="ja-JP" dirty="0" smtClean="0"/>
          </a:p>
          <a:p>
            <a:r>
              <a:rPr kumimoji="1" lang="en-US" altLang="ja-JP" dirty="0" smtClean="0"/>
              <a:t>【</a:t>
            </a:r>
            <a:r>
              <a:rPr kumimoji="1" lang="ja-JP" altLang="en-US" dirty="0" smtClean="0"/>
              <a:t>ねらい</a:t>
            </a:r>
            <a:r>
              <a:rPr kumimoji="1" lang="en-US" altLang="ja-JP" dirty="0" smtClean="0"/>
              <a:t>】</a:t>
            </a:r>
          </a:p>
          <a:p>
            <a:r>
              <a:rPr kumimoji="1" lang="ja-JP" altLang="en-US" dirty="0" smtClean="0"/>
              <a:t>このスライドは、ストレス反応は皆が経験したことのあるものであることを確認し、ストレス反応のノーマライズを行うことである。</a:t>
            </a:r>
            <a:endParaRPr kumimoji="1" lang="en-US" altLang="ja-JP" dirty="0" smtClean="0"/>
          </a:p>
          <a:p>
            <a:r>
              <a:rPr kumimoji="1" lang="ja-JP" altLang="en-US" dirty="0" smtClean="0"/>
              <a:t>同じ経験をしているのは一人ではない、ということが共有できるよう工夫する。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6</a:t>
            </a:fld>
            <a:endParaRPr kumimoji="1" lang="ja-JP" altLang="en-US"/>
          </a:p>
        </p:txBody>
      </p:sp>
    </p:spTree>
    <p:extLst>
      <p:ext uri="{BB962C8B-B14F-4D97-AF65-F5344CB8AC3E}">
        <p14:creationId xmlns:p14="http://schemas.microsoft.com/office/powerpoint/2010/main" val="865940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進行</a:t>
            </a:r>
            <a:r>
              <a:rPr kumimoji="1" lang="en-US" altLang="ja-JP" dirty="0" smtClean="0"/>
              <a:t>】</a:t>
            </a:r>
          </a:p>
          <a:p>
            <a:r>
              <a:rPr kumimoji="1" lang="ja-JP" altLang="en-US" dirty="0" smtClean="0"/>
              <a:t>次に、体に出てくるストレス反応についてみていきたいと思います。</a:t>
            </a:r>
            <a:endParaRPr kumimoji="1" lang="en-US" altLang="ja-JP" dirty="0" smtClean="0"/>
          </a:p>
          <a:p>
            <a:r>
              <a:rPr kumimoji="1" lang="ja-JP" altLang="en-US" dirty="0" smtClean="0"/>
              <a:t>参加者を一人当て「頭痛・・・」の所から下に向けて読んでもらう。</a:t>
            </a:r>
            <a:endParaRPr kumimoji="1" lang="en-US" altLang="ja-JP" dirty="0" smtClean="0"/>
          </a:p>
          <a:p>
            <a:r>
              <a:rPr kumimoji="1" lang="ja-JP" altLang="en-US" dirty="0" smtClean="0"/>
              <a:t>「このなかで過去に経験したことのあるストレス反応はありますか？」と尋ね、答えてもらう</a:t>
            </a:r>
            <a:endParaRPr kumimoji="1" lang="en-US" altLang="ja-JP" dirty="0" smtClean="0"/>
          </a:p>
          <a:p>
            <a:r>
              <a:rPr kumimoji="1" lang="ja-JP" altLang="en-US" dirty="0" smtClean="0"/>
              <a:t>答えてもらったら、「他の方も●●を経験したことはありますか？」と尋ね手を挙げてもらう</a:t>
            </a:r>
            <a:endParaRPr kumimoji="1" lang="en-US" altLang="ja-JP" dirty="0" smtClean="0"/>
          </a:p>
          <a:p>
            <a:endParaRPr kumimoji="1" lang="en-US" altLang="ja-JP" dirty="0" smtClean="0"/>
          </a:p>
          <a:p>
            <a:r>
              <a:rPr kumimoji="1" lang="ja-JP" altLang="en-US" dirty="0" smtClean="0"/>
              <a:t>参加者を一人当て「胃が痛い・・・」の所から下に向けて読んでもらう</a:t>
            </a:r>
            <a:endParaRPr kumimoji="1" lang="en-US" altLang="ja-JP" dirty="0" smtClean="0"/>
          </a:p>
          <a:p>
            <a:r>
              <a:rPr kumimoji="1" lang="ja-JP" altLang="en-US" dirty="0" smtClean="0"/>
              <a:t>「このなかで過去に経験したことのあるストレス反応はありますか？」と尋ね、答えてもらう</a:t>
            </a:r>
            <a:endParaRPr kumimoji="1" lang="en-US" altLang="ja-JP" dirty="0" smtClean="0"/>
          </a:p>
          <a:p>
            <a:r>
              <a:rPr kumimoji="1" lang="ja-JP" altLang="en-US" dirty="0" smtClean="0"/>
              <a:t>答えてもらったら、「他の方も●●を経験したことはありますか？」と尋ね手を挙げてもらう</a:t>
            </a:r>
            <a:endParaRPr kumimoji="1" lang="en-US" altLang="ja-JP" dirty="0" smtClean="0"/>
          </a:p>
          <a:p>
            <a:endParaRPr kumimoji="1" lang="en-US" altLang="ja-JP" dirty="0" smtClean="0"/>
          </a:p>
          <a:p>
            <a:r>
              <a:rPr kumimoji="1" lang="ja-JP" altLang="en-US" dirty="0" smtClean="0"/>
              <a:t>参加者を一人当て「「ストレスがある」・・・」から読み上げてもらう</a:t>
            </a:r>
            <a:endParaRPr kumimoji="1" lang="en-US" altLang="ja-JP" dirty="0" smtClean="0"/>
          </a:p>
          <a:p>
            <a:r>
              <a:rPr kumimoji="1" lang="ja-JP" altLang="en-US" dirty="0" smtClean="0"/>
              <a:t>「自分ではストレスだと気づかなくても、体の不調が出てきたときはストレス状況に陥っているのではないかと考えてみることが大事ですね」</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7</a:t>
            </a:fld>
            <a:endParaRPr kumimoji="1" lang="ja-JP" altLang="en-US"/>
          </a:p>
        </p:txBody>
      </p:sp>
    </p:spTree>
    <p:extLst>
      <p:ext uri="{BB962C8B-B14F-4D97-AF65-F5344CB8AC3E}">
        <p14:creationId xmlns:p14="http://schemas.microsoft.com/office/powerpoint/2010/main" val="1500474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進行</a:t>
            </a:r>
            <a:r>
              <a:rPr kumimoji="1" lang="en-US" altLang="ja-JP" dirty="0" smtClean="0"/>
              <a:t>】</a:t>
            </a:r>
          </a:p>
          <a:p>
            <a:r>
              <a:rPr kumimoji="1" lang="ja-JP" altLang="en-US" dirty="0" smtClean="0"/>
              <a:t>「ストレスには良い面と悪い面があります」</a:t>
            </a:r>
            <a:endParaRPr kumimoji="1" lang="en-US" altLang="ja-JP" dirty="0" smtClean="0"/>
          </a:p>
          <a:p>
            <a:r>
              <a:rPr kumimoji="1" lang="ja-JP" altLang="en-US" dirty="0" smtClean="0"/>
              <a:t>参加者を一人当て「良い面は・・・」を読み上げてもらう。</a:t>
            </a:r>
            <a:endParaRPr kumimoji="1" lang="en-US" altLang="ja-JP" dirty="0" smtClean="0"/>
          </a:p>
          <a:p>
            <a:r>
              <a:rPr kumimoji="1" lang="ja-JP" altLang="en-US" dirty="0" smtClean="0"/>
              <a:t>「ストレスというと悪いだけのもののように見られがちですが、実はストレスにも良い点があります」</a:t>
            </a:r>
            <a:endParaRPr kumimoji="1" lang="en-US" altLang="ja-JP" dirty="0" smtClean="0"/>
          </a:p>
          <a:p>
            <a:r>
              <a:rPr kumimoji="1" lang="ja-JP" altLang="en-US" dirty="0" smtClean="0"/>
              <a:t>「スポーツには激しい運動や他の人との競争が含まれています。そういう意味ではストレス状況ではありますが、楽しむことができる」</a:t>
            </a:r>
            <a:endParaRPr kumimoji="1" lang="en-US" altLang="ja-JP" dirty="0" smtClean="0"/>
          </a:p>
          <a:p>
            <a:r>
              <a:rPr kumimoji="1" lang="ja-JP" altLang="en-US" dirty="0" smtClean="0"/>
              <a:t>「筋力トレーニングは、わざとストレスをかけるものです。筋肉に適度なストレスをかけ、十分な休養を取ることで、筋肉は成長していきます。」</a:t>
            </a:r>
            <a:endParaRPr kumimoji="1" lang="en-US" altLang="ja-JP" dirty="0" smtClean="0"/>
          </a:p>
          <a:p>
            <a:r>
              <a:rPr kumimoji="1" lang="ja-JP" altLang="en-US" dirty="0" smtClean="0"/>
              <a:t>「しかしストレス状況が漫然と長く続くと、心身が疲れ、心や体に症状が出てくることが知られています。」</a:t>
            </a:r>
            <a:endParaRPr kumimoji="1" lang="en-US" altLang="ja-JP" dirty="0" smtClean="0"/>
          </a:p>
          <a:p>
            <a:r>
              <a:rPr kumimoji="1" lang="ja-JP" altLang="en-US" dirty="0" smtClean="0"/>
              <a:t>「したがってストレスとうまく付き合っていく方法を学ぶことが大事です」</a:t>
            </a:r>
            <a:endParaRPr kumimoji="1" lang="en-US" altLang="ja-JP" dirty="0" smtClean="0"/>
          </a:p>
          <a:p>
            <a:endParaRPr kumimoji="1" lang="en-US" altLang="ja-JP" dirty="0" smtClean="0"/>
          </a:p>
          <a:p>
            <a:endParaRPr kumimoji="1" lang="en-US" altLang="ja-JP" dirty="0" smtClean="0"/>
          </a:p>
          <a:p>
            <a:r>
              <a:rPr kumimoji="1" lang="ja-JP" altLang="en-US" dirty="0" smtClean="0"/>
              <a:t>良い面</a:t>
            </a:r>
            <a:endParaRPr kumimoji="1" lang="en-US" altLang="ja-JP" dirty="0" smtClean="0"/>
          </a:p>
          <a:p>
            <a:r>
              <a:rPr kumimoji="1" lang="ja-JP" altLang="en-US" dirty="0" smtClean="0"/>
              <a:t>●地震の例●仕事も少し忙しいくらいのほうがはりあいもでる●ストレスをうまく乗り越えられるようになった頃にはまたひとつ自分としても成長しているんじゃないかなと思います。</a:t>
            </a:r>
            <a:endParaRPr kumimoji="1" lang="en-US" altLang="ja-JP" dirty="0" smtClean="0"/>
          </a:p>
          <a:p>
            <a:r>
              <a:rPr kumimoji="1" lang="ja-JP" altLang="en-US" dirty="0" smtClean="0"/>
              <a:t>悪い面</a:t>
            </a:r>
            <a:endParaRPr kumimoji="1" lang="en-US" altLang="ja-JP" dirty="0" smtClean="0"/>
          </a:p>
          <a:p>
            <a:r>
              <a:rPr kumimoji="1" lang="ja-JP" altLang="en-US" dirty="0" smtClean="0"/>
              <a:t>●うつ●イライラしてお酒に走るとかお金たくさん使う、暴力とかだと</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FE8FA356-3936-4A3B-B48F-24DF296A4738}" type="slidenum">
              <a:rPr kumimoji="1" lang="ja-JP" altLang="en-US" smtClean="0"/>
              <a:t>8</a:t>
            </a:fld>
            <a:endParaRPr kumimoji="1" lang="ja-JP" altLang="en-US"/>
          </a:p>
        </p:txBody>
      </p:sp>
    </p:spTree>
    <p:extLst>
      <p:ext uri="{BB962C8B-B14F-4D97-AF65-F5344CB8AC3E}">
        <p14:creationId xmlns:p14="http://schemas.microsoft.com/office/powerpoint/2010/main" val="3154735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r>
              <a:rPr kumimoji="1" lang="en-US" altLang="ja-JP" dirty="0" smtClean="0"/>
              <a:t>【</a:t>
            </a:r>
            <a:r>
              <a:rPr kumimoji="1" lang="ja-JP" altLang="en-US" dirty="0" smtClean="0"/>
              <a:t>進行</a:t>
            </a:r>
            <a:r>
              <a:rPr kumimoji="1" lang="en-US" altLang="ja-JP" dirty="0" smtClean="0"/>
              <a:t>】</a:t>
            </a:r>
          </a:p>
          <a:p>
            <a:r>
              <a:rPr kumimoji="1" lang="ja-JP" altLang="en-US" dirty="0" smtClean="0"/>
              <a:t>次にストレスに向き合っていく際の原則をお話しします。</a:t>
            </a:r>
            <a:endParaRPr kumimoji="1" lang="en-US" altLang="ja-JP" dirty="0" smtClean="0"/>
          </a:p>
          <a:p>
            <a:r>
              <a:rPr kumimoji="1" lang="ja-JP" altLang="en-US" dirty="0" smtClean="0"/>
              <a:t>参加者を一人当て「ステップ①・・・」から読み上げてもらう。</a:t>
            </a:r>
            <a:endParaRPr kumimoji="1" lang="en-US" altLang="ja-JP" dirty="0" smtClean="0"/>
          </a:p>
          <a:p>
            <a:r>
              <a:rPr kumimoji="1" lang="ja-JP" altLang="en-US" dirty="0" smtClean="0"/>
              <a:t>「ストレスに対処する際に一番大事なのは、不要なストレス状況を避け、問題が解決できそうな時は解決するということです。」</a:t>
            </a:r>
            <a:endParaRPr kumimoji="1" lang="en-US" altLang="ja-JP" dirty="0" smtClean="0"/>
          </a:p>
          <a:p>
            <a:r>
              <a:rPr kumimoji="1" lang="ja-JP" altLang="en-US" dirty="0" smtClean="0"/>
              <a:t>「部屋が寒い時には、まずは上着を着たりエアコンをつけたりしますよね。」</a:t>
            </a:r>
            <a:endParaRPr kumimoji="1" lang="en-US" altLang="ja-JP" dirty="0" smtClean="0"/>
          </a:p>
          <a:p>
            <a:r>
              <a:rPr kumimoji="1" lang="ja-JP" altLang="en-US" dirty="0" smtClean="0"/>
              <a:t>「しかし、ストレス状況がすぐに解決できないときは、ストレス反応を和らげることが大事になってきます。それが本日お話しするストレス対処法です。」</a:t>
            </a:r>
            <a:endParaRPr kumimoji="1" lang="en-US" altLang="ja-JP" dirty="0" smtClean="0"/>
          </a:p>
        </p:txBody>
      </p:sp>
      <p:sp>
        <p:nvSpPr>
          <p:cNvPr id="4" name="スライド番号プレースホルダ 3"/>
          <p:cNvSpPr>
            <a:spLocks noGrp="1"/>
          </p:cNvSpPr>
          <p:nvPr>
            <p:ph type="sldNum" sz="quarter" idx="10"/>
          </p:nvPr>
        </p:nvSpPr>
        <p:spPr/>
        <p:txBody>
          <a:bodyPr/>
          <a:lstStyle/>
          <a:p>
            <a:fld id="{E867499A-D69B-4DA3-9BCF-C35D09D191BC}" type="slidenum">
              <a:rPr kumimoji="1" lang="ja-JP" altLang="en-US" smtClean="0"/>
              <a:pPr/>
              <a:t>9</a:t>
            </a:fld>
            <a:endParaRPr kumimoji="1" lang="ja-JP" altLang="en-US"/>
          </a:p>
        </p:txBody>
      </p:sp>
    </p:spTree>
    <p:extLst>
      <p:ext uri="{BB962C8B-B14F-4D97-AF65-F5344CB8AC3E}">
        <p14:creationId xmlns:p14="http://schemas.microsoft.com/office/powerpoint/2010/main" val="3905716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18C5A646-B824-44A1-8B80-F67C5FCE2575}" type="datetime1">
              <a:rPr kumimoji="1" lang="ja-JP" altLang="en-US" smtClean="0"/>
              <a:t>2016/2/19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E60E96-FF9D-4252-B7B3-AE09D0CDF831}" type="slidenum">
              <a:rPr kumimoji="1" lang="ja-JP" altLang="en-US" smtClean="0"/>
              <a:t>‹#›</a:t>
            </a:fld>
            <a:endParaRPr kumimoji="1" lang="ja-JP" altLang="en-US"/>
          </a:p>
        </p:txBody>
      </p:sp>
    </p:spTree>
    <p:extLst>
      <p:ext uri="{BB962C8B-B14F-4D97-AF65-F5344CB8AC3E}">
        <p14:creationId xmlns:p14="http://schemas.microsoft.com/office/powerpoint/2010/main" val="1655449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FF021B3A-9C95-4DB1-B453-302C4F82759D}" type="datetime1">
              <a:rPr kumimoji="1" lang="ja-JP" altLang="en-US" smtClean="0"/>
              <a:t>2016/2/19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E60E96-FF9D-4252-B7B3-AE09D0CDF831}" type="slidenum">
              <a:rPr kumimoji="1" lang="ja-JP" altLang="en-US" smtClean="0"/>
              <a:t>‹#›</a:t>
            </a:fld>
            <a:endParaRPr kumimoji="1" lang="ja-JP" altLang="en-US"/>
          </a:p>
        </p:txBody>
      </p:sp>
    </p:spTree>
    <p:extLst>
      <p:ext uri="{BB962C8B-B14F-4D97-AF65-F5344CB8AC3E}">
        <p14:creationId xmlns:p14="http://schemas.microsoft.com/office/powerpoint/2010/main" val="328058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EC5020F-3BFA-4E7A-A97A-5E2CBF4996BA}" type="datetime1">
              <a:rPr kumimoji="1" lang="ja-JP" altLang="en-US" smtClean="0"/>
              <a:t>2016/2/19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E60E96-FF9D-4252-B7B3-AE09D0CDF831}" type="slidenum">
              <a:rPr kumimoji="1" lang="ja-JP" altLang="en-US" smtClean="0"/>
              <a:t>‹#›</a:t>
            </a:fld>
            <a:endParaRPr kumimoji="1" lang="ja-JP" altLang="en-US"/>
          </a:p>
        </p:txBody>
      </p:sp>
    </p:spTree>
    <p:extLst>
      <p:ext uri="{BB962C8B-B14F-4D97-AF65-F5344CB8AC3E}">
        <p14:creationId xmlns:p14="http://schemas.microsoft.com/office/powerpoint/2010/main" val="254033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53C4CD8-0A0E-41BD-9465-0E128293B9C4}" type="datetime1">
              <a:rPr kumimoji="1" lang="ja-JP" altLang="en-US" smtClean="0"/>
              <a:t>2016/2/19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2000">
                <a:solidFill>
                  <a:schemeClr val="tx1"/>
                </a:solidFill>
              </a:defRPr>
            </a:lvl1pPr>
          </a:lstStyle>
          <a:p>
            <a:fld id="{F1E60E96-FF9D-4252-B7B3-AE09D0CDF831}" type="slidenum">
              <a:rPr lang="ja-JP" altLang="en-US" smtClean="0"/>
              <a:pPr/>
              <a:t>‹#›</a:t>
            </a:fld>
            <a:endParaRPr lang="ja-JP" altLang="en-US" dirty="0"/>
          </a:p>
        </p:txBody>
      </p:sp>
      <p:cxnSp>
        <p:nvCxnSpPr>
          <p:cNvPr id="8" name="直線コネクタ 7"/>
          <p:cNvCxnSpPr/>
          <p:nvPr userDrawn="1"/>
        </p:nvCxnSpPr>
        <p:spPr>
          <a:xfrm>
            <a:off x="323528" y="1124744"/>
            <a:ext cx="8496944"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1205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EA7E47AE-2AB6-48B8-8B16-F32F726874F7}" type="datetime1">
              <a:rPr kumimoji="1" lang="ja-JP" altLang="en-US" smtClean="0"/>
              <a:t>2016/2/19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1E60E96-FF9D-4252-B7B3-AE09D0CDF831}" type="slidenum">
              <a:rPr kumimoji="1" lang="ja-JP" altLang="en-US" smtClean="0"/>
              <a:t>‹#›</a:t>
            </a:fld>
            <a:endParaRPr kumimoji="1" lang="ja-JP" altLang="en-US"/>
          </a:p>
        </p:txBody>
      </p:sp>
    </p:spTree>
    <p:extLst>
      <p:ext uri="{BB962C8B-B14F-4D97-AF65-F5344CB8AC3E}">
        <p14:creationId xmlns:p14="http://schemas.microsoft.com/office/powerpoint/2010/main" val="21334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0699650-8C69-4759-B28B-49ECE5770D7A}" type="datetime1">
              <a:rPr kumimoji="1" lang="ja-JP" altLang="en-US" smtClean="0"/>
              <a:t>2016/2/19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1E60E96-FF9D-4252-B7B3-AE09D0CDF831}" type="slidenum">
              <a:rPr kumimoji="1" lang="ja-JP" altLang="en-US" smtClean="0"/>
              <a:t>‹#›</a:t>
            </a:fld>
            <a:endParaRPr kumimoji="1" lang="ja-JP" altLang="en-US"/>
          </a:p>
        </p:txBody>
      </p:sp>
    </p:spTree>
    <p:extLst>
      <p:ext uri="{BB962C8B-B14F-4D97-AF65-F5344CB8AC3E}">
        <p14:creationId xmlns:p14="http://schemas.microsoft.com/office/powerpoint/2010/main" val="286805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42038E9-B223-4FA6-AE0E-5012AFD0ABD0}" type="datetime1">
              <a:rPr kumimoji="1" lang="ja-JP" altLang="en-US" smtClean="0"/>
              <a:t>2016/2/19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1E60E96-FF9D-4252-B7B3-AE09D0CDF831}" type="slidenum">
              <a:rPr kumimoji="1" lang="ja-JP" altLang="en-US" smtClean="0"/>
              <a:t>‹#›</a:t>
            </a:fld>
            <a:endParaRPr kumimoji="1" lang="ja-JP" altLang="en-US"/>
          </a:p>
        </p:txBody>
      </p:sp>
    </p:spTree>
    <p:extLst>
      <p:ext uri="{BB962C8B-B14F-4D97-AF65-F5344CB8AC3E}">
        <p14:creationId xmlns:p14="http://schemas.microsoft.com/office/powerpoint/2010/main" val="2397242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2CC1784-9C81-4DD0-AA19-DBFE4BBABB4B}" type="datetime1">
              <a:rPr kumimoji="1" lang="ja-JP" altLang="en-US" smtClean="0"/>
              <a:t>2016/2/19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1E60E96-FF9D-4252-B7B3-AE09D0CDF831}" type="slidenum">
              <a:rPr kumimoji="1" lang="ja-JP" altLang="en-US" smtClean="0"/>
              <a:t>‹#›</a:t>
            </a:fld>
            <a:endParaRPr kumimoji="1" lang="ja-JP" altLang="en-US"/>
          </a:p>
        </p:txBody>
      </p:sp>
    </p:spTree>
    <p:extLst>
      <p:ext uri="{BB962C8B-B14F-4D97-AF65-F5344CB8AC3E}">
        <p14:creationId xmlns:p14="http://schemas.microsoft.com/office/powerpoint/2010/main" val="1691415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61C6141-1B4D-469F-BDA0-D70CB164FBFF}" type="datetime1">
              <a:rPr kumimoji="1" lang="ja-JP" altLang="en-US" smtClean="0"/>
              <a:t>2016/2/19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1E60E96-FF9D-4252-B7B3-AE09D0CDF831}" type="slidenum">
              <a:rPr kumimoji="1" lang="ja-JP" altLang="en-US" smtClean="0"/>
              <a:t>‹#›</a:t>
            </a:fld>
            <a:endParaRPr kumimoji="1" lang="ja-JP" altLang="en-US"/>
          </a:p>
        </p:txBody>
      </p:sp>
    </p:spTree>
    <p:extLst>
      <p:ext uri="{BB962C8B-B14F-4D97-AF65-F5344CB8AC3E}">
        <p14:creationId xmlns:p14="http://schemas.microsoft.com/office/powerpoint/2010/main" val="409868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476E6BD-5A6F-40EF-842D-AD1CCDF6E554}" type="datetime1">
              <a:rPr kumimoji="1" lang="ja-JP" altLang="en-US" smtClean="0"/>
              <a:t>2016/2/19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1E60E96-FF9D-4252-B7B3-AE09D0CDF831}" type="slidenum">
              <a:rPr kumimoji="1" lang="ja-JP" altLang="en-US" smtClean="0"/>
              <a:t>‹#›</a:t>
            </a:fld>
            <a:endParaRPr kumimoji="1" lang="ja-JP" altLang="en-US"/>
          </a:p>
        </p:txBody>
      </p:sp>
    </p:spTree>
    <p:extLst>
      <p:ext uri="{BB962C8B-B14F-4D97-AF65-F5344CB8AC3E}">
        <p14:creationId xmlns:p14="http://schemas.microsoft.com/office/powerpoint/2010/main" val="1224537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FBEBD467-2CDB-448A-A293-A96F51037B7A}" type="datetime1">
              <a:rPr kumimoji="1" lang="ja-JP" altLang="en-US" smtClean="0"/>
              <a:t>2016/2/19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1E60E96-FF9D-4252-B7B3-AE09D0CDF831}" type="slidenum">
              <a:rPr kumimoji="1" lang="ja-JP" altLang="en-US" smtClean="0"/>
              <a:t>‹#›</a:t>
            </a:fld>
            <a:endParaRPr kumimoji="1" lang="ja-JP" altLang="en-US"/>
          </a:p>
        </p:txBody>
      </p:sp>
    </p:spTree>
    <p:extLst>
      <p:ext uri="{BB962C8B-B14F-4D97-AF65-F5344CB8AC3E}">
        <p14:creationId xmlns:p14="http://schemas.microsoft.com/office/powerpoint/2010/main" val="706297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6B2BE-E7A6-4F99-A27E-7279E344822E}" type="datetime1">
              <a:rPr kumimoji="1" lang="ja-JP" altLang="en-US" smtClean="0"/>
              <a:t>2016/2/19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E60E96-FF9D-4252-B7B3-AE09D0CDF831}" type="slidenum">
              <a:rPr kumimoji="1" lang="ja-JP" altLang="en-US" smtClean="0"/>
              <a:t>‹#›</a:t>
            </a:fld>
            <a:endParaRPr kumimoji="1" lang="ja-JP" altLang="en-US"/>
          </a:p>
        </p:txBody>
      </p:sp>
    </p:spTree>
    <p:extLst>
      <p:ext uri="{BB962C8B-B14F-4D97-AF65-F5344CB8AC3E}">
        <p14:creationId xmlns:p14="http://schemas.microsoft.com/office/powerpoint/2010/main" val="1485351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im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im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59632" y="1268760"/>
            <a:ext cx="6840760" cy="3528392"/>
          </a:xfrm>
        </p:spPr>
        <p:txBody>
          <a:bodyPr>
            <a:normAutofit/>
          </a:bodyPr>
          <a:lstStyle/>
          <a:p>
            <a:r>
              <a:rPr lang="ja-JP" altLang="en-US" dirty="0" smtClean="0"/>
              <a:t>入門！認知行動療法</a:t>
            </a:r>
            <a:r>
              <a:rPr lang="en-US" altLang="ja-JP" sz="6000" dirty="0" smtClean="0"/>
              <a:t/>
            </a:r>
            <a:br>
              <a:rPr lang="en-US" altLang="ja-JP" sz="6000" dirty="0" smtClean="0"/>
            </a:br>
            <a:r>
              <a:rPr lang="en-US" altLang="ja-JP" sz="6000" dirty="0" smtClean="0"/>
              <a:t/>
            </a:r>
            <a:br>
              <a:rPr lang="en-US" altLang="ja-JP" sz="6000" dirty="0" smtClean="0"/>
            </a:br>
            <a:r>
              <a:rPr lang="ja-JP" altLang="en-US" sz="6000" dirty="0" smtClean="0"/>
              <a:t>ストレスに対処しよう</a:t>
            </a:r>
            <a:endParaRPr kumimoji="1" lang="ja-JP" altLang="en-US" sz="6000" dirty="0"/>
          </a:p>
        </p:txBody>
      </p:sp>
      <p:sp>
        <p:nvSpPr>
          <p:cNvPr id="3" name="スライド番号プレースホルダー 2"/>
          <p:cNvSpPr>
            <a:spLocks noGrp="1"/>
          </p:cNvSpPr>
          <p:nvPr>
            <p:ph type="sldNum" sz="quarter" idx="12"/>
          </p:nvPr>
        </p:nvSpPr>
        <p:spPr/>
        <p:txBody>
          <a:bodyPr/>
          <a:lstStyle/>
          <a:p>
            <a:fld id="{F1E60E96-FF9D-4252-B7B3-AE09D0CDF831}" type="slidenum">
              <a:rPr kumimoji="1" lang="ja-JP" altLang="en-US" sz="2000" smtClean="0">
                <a:solidFill>
                  <a:schemeClr val="tx1"/>
                </a:solidFill>
              </a:rPr>
              <a:t>1</a:t>
            </a:fld>
            <a:endParaRPr kumimoji="1" lang="ja-JP" altLang="en-US" sz="2000" dirty="0">
              <a:solidFill>
                <a:schemeClr val="tx1"/>
              </a:solidFill>
            </a:endParaRPr>
          </a:p>
        </p:txBody>
      </p:sp>
      <p:pic>
        <p:nvPicPr>
          <p:cNvPr id="4" name="図 3"/>
          <p:cNvPicPr>
            <a:picLocks/>
          </p:cNvPicPr>
          <p:nvPr/>
        </p:nvPicPr>
        <p:blipFill>
          <a:blip r:embed="rId3">
            <a:extLst>
              <a:ext uri="{28A0092B-C50C-407E-A947-70E740481C1C}">
                <a14:useLocalDpi xmlns:a14="http://schemas.microsoft.com/office/drawing/2010/main" val="0"/>
              </a:ext>
            </a:extLst>
          </a:blip>
          <a:stretch>
            <a:fillRect/>
          </a:stretch>
        </p:blipFill>
        <p:spPr>
          <a:xfrm>
            <a:off x="12700" y="12700"/>
            <a:ext cx="804672" cy="283464"/>
          </a:xfrm>
          <a:prstGeom prst="rect">
            <a:avLst/>
          </a:prstGeom>
        </p:spPr>
      </p:pic>
      <p:pic>
        <p:nvPicPr>
          <p:cNvPr id="5" name="図 4"/>
          <p:cNvPicPr>
            <a:picLocks/>
          </p:cNvPicPr>
          <p:nvPr/>
        </p:nvPicPr>
        <p:blipFill>
          <a:blip r:embed="rId4">
            <a:extLst>
              <a:ext uri="{28A0092B-C50C-407E-A947-70E740481C1C}">
                <a14:useLocalDpi xmlns:a14="http://schemas.microsoft.com/office/drawing/2010/main" val="0"/>
              </a:ext>
            </a:extLst>
          </a:blip>
          <a:stretch>
            <a:fillRect/>
          </a:stretch>
        </p:blipFill>
        <p:spPr>
          <a:xfrm>
            <a:off x="12700" y="12700"/>
            <a:ext cx="804672" cy="283464"/>
          </a:xfrm>
          <a:prstGeom prst="rect">
            <a:avLst/>
          </a:prstGeom>
        </p:spPr>
      </p:pic>
    </p:spTree>
    <p:extLst>
      <p:ext uri="{BB962C8B-B14F-4D97-AF65-F5344CB8AC3E}">
        <p14:creationId xmlns:p14="http://schemas.microsoft.com/office/powerpoint/2010/main" val="2162475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円/楕円 8"/>
          <p:cNvSpPr/>
          <p:nvPr/>
        </p:nvSpPr>
        <p:spPr>
          <a:xfrm>
            <a:off x="4910069" y="1484783"/>
            <a:ext cx="3682725" cy="2081848"/>
          </a:xfrm>
          <a:prstGeom prst="ellipse">
            <a:avLst/>
          </a:prstGeom>
          <a:noFill/>
          <a:ln w="254000">
            <a:solidFill>
              <a:srgbClr val="FF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円/楕円 1"/>
          <p:cNvSpPr/>
          <p:nvPr/>
        </p:nvSpPr>
        <p:spPr>
          <a:xfrm>
            <a:off x="683568" y="1484783"/>
            <a:ext cx="4392488" cy="1944217"/>
          </a:xfrm>
          <a:prstGeom prst="ellipse">
            <a:avLst/>
          </a:prstGeom>
          <a:noFill/>
          <a:ln w="254000">
            <a:solidFill>
              <a:srgbClr val="99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タイトル 3"/>
          <p:cNvSpPr>
            <a:spLocks noGrp="1"/>
          </p:cNvSpPr>
          <p:nvPr>
            <p:ph type="title"/>
          </p:nvPr>
        </p:nvSpPr>
        <p:spPr/>
        <p:txBody>
          <a:bodyPr/>
          <a:lstStyle/>
          <a:p>
            <a:r>
              <a:rPr lang="ja-JP" altLang="en-US" dirty="0" smtClean="0"/>
              <a:t>ストレス対処法</a:t>
            </a:r>
            <a:r>
              <a:rPr lang="ja-JP" altLang="en-US" dirty="0"/>
              <a:t>の一例</a:t>
            </a:r>
            <a:endParaRPr kumimoji="1" lang="ja-JP" altLang="en-US" dirty="0"/>
          </a:p>
        </p:txBody>
      </p:sp>
      <p:sp>
        <p:nvSpPr>
          <p:cNvPr id="3" name="テキスト ボックス 2"/>
          <p:cNvSpPr txBox="1"/>
          <p:nvPr/>
        </p:nvSpPr>
        <p:spPr>
          <a:xfrm>
            <a:off x="1979712" y="1249596"/>
            <a:ext cx="2088232" cy="523220"/>
          </a:xfrm>
          <a:prstGeom prst="rect">
            <a:avLst/>
          </a:prstGeom>
          <a:noFill/>
        </p:spPr>
        <p:txBody>
          <a:bodyPr wrap="square" rtlCol="0">
            <a:spAutoFit/>
          </a:bodyPr>
          <a:lstStyle/>
          <a:p>
            <a:r>
              <a:rPr lang="ja-JP" altLang="en-US" sz="2800" b="1" dirty="0"/>
              <a:t>体</a:t>
            </a:r>
            <a:r>
              <a:rPr lang="ja-JP" altLang="en-US" sz="2800" b="1" dirty="0" smtClean="0"/>
              <a:t>を動かす</a:t>
            </a:r>
            <a:endParaRPr kumimoji="1" lang="ja-JP" altLang="en-US" sz="2800" b="1" dirty="0"/>
          </a:p>
        </p:txBody>
      </p:sp>
      <p:sp>
        <p:nvSpPr>
          <p:cNvPr id="8" name="テキスト ボックス 7"/>
          <p:cNvSpPr txBox="1"/>
          <p:nvPr/>
        </p:nvSpPr>
        <p:spPr>
          <a:xfrm>
            <a:off x="5586788" y="1273403"/>
            <a:ext cx="2664296" cy="523220"/>
          </a:xfrm>
          <a:prstGeom prst="rect">
            <a:avLst/>
          </a:prstGeom>
          <a:noFill/>
        </p:spPr>
        <p:txBody>
          <a:bodyPr wrap="square" rtlCol="0">
            <a:spAutoFit/>
          </a:bodyPr>
          <a:lstStyle/>
          <a:p>
            <a:r>
              <a:rPr lang="ja-JP" altLang="en-US" sz="2800" b="1" dirty="0" smtClean="0"/>
              <a:t>リラックス法</a:t>
            </a:r>
            <a:endParaRPr kumimoji="1" lang="ja-JP" altLang="en-US" sz="2800" b="1" dirty="0"/>
          </a:p>
        </p:txBody>
      </p:sp>
      <p:sp>
        <p:nvSpPr>
          <p:cNvPr id="11" name="テキスト ボックス 10"/>
          <p:cNvSpPr txBox="1"/>
          <p:nvPr/>
        </p:nvSpPr>
        <p:spPr>
          <a:xfrm>
            <a:off x="5292454" y="1719972"/>
            <a:ext cx="3318462" cy="1846659"/>
          </a:xfrm>
          <a:prstGeom prst="rect">
            <a:avLst/>
          </a:prstGeom>
          <a:noFill/>
        </p:spPr>
        <p:txBody>
          <a:bodyPr wrap="square" rtlCol="0">
            <a:spAutoFit/>
          </a:bodyPr>
          <a:lstStyle/>
          <a:p>
            <a:pPr marL="514350" indent="-514350">
              <a:buFont typeface="Arial" panose="020B0604020202020204" pitchFamily="34" charset="0"/>
              <a:buChar char="•"/>
            </a:pPr>
            <a:r>
              <a:rPr lang="ja-JP" altLang="en-US" sz="2400" dirty="0" smtClean="0"/>
              <a:t>好きな音楽</a:t>
            </a:r>
            <a:r>
              <a:rPr lang="ja-JP" altLang="en-US" sz="2400" dirty="0"/>
              <a:t>をきく</a:t>
            </a:r>
            <a:endParaRPr lang="en-US" altLang="ja-JP" sz="2400" dirty="0"/>
          </a:p>
          <a:p>
            <a:pPr marL="514350" indent="-514350">
              <a:buFont typeface="Arial" panose="020B0604020202020204" pitchFamily="34" charset="0"/>
              <a:buChar char="•"/>
            </a:pPr>
            <a:r>
              <a:rPr lang="ja-JP" altLang="en-US" sz="2400" dirty="0"/>
              <a:t>アロマをたく</a:t>
            </a:r>
            <a:endParaRPr lang="en-US" altLang="ja-JP" sz="2400" dirty="0"/>
          </a:p>
          <a:p>
            <a:pPr marL="514350" indent="-514350">
              <a:buFont typeface="Arial" panose="020B0604020202020204" pitchFamily="34" charset="0"/>
              <a:buChar char="•"/>
            </a:pPr>
            <a:r>
              <a:rPr lang="ja-JP" altLang="en-US" sz="2400" dirty="0"/>
              <a:t>お茶をする</a:t>
            </a:r>
            <a:endParaRPr lang="en-US" altLang="ja-JP" sz="2400" dirty="0"/>
          </a:p>
          <a:p>
            <a:pPr marL="514350" indent="-514350">
              <a:buFont typeface="Arial" panose="020B0604020202020204" pitchFamily="34" charset="0"/>
              <a:buChar char="•"/>
            </a:pPr>
            <a:r>
              <a:rPr lang="ja-JP" altLang="en-US" sz="2400" dirty="0"/>
              <a:t>深呼吸をする</a:t>
            </a:r>
            <a:endParaRPr lang="en-US" altLang="ja-JP" sz="2400" dirty="0"/>
          </a:p>
          <a:p>
            <a:endParaRPr kumimoji="1" lang="ja-JP" altLang="en-US" dirty="0"/>
          </a:p>
        </p:txBody>
      </p:sp>
      <p:sp>
        <p:nvSpPr>
          <p:cNvPr id="12" name="円/楕円 11"/>
          <p:cNvSpPr/>
          <p:nvPr/>
        </p:nvSpPr>
        <p:spPr>
          <a:xfrm rot="1040708">
            <a:off x="364611" y="3355105"/>
            <a:ext cx="4100743" cy="1941309"/>
          </a:xfrm>
          <a:prstGeom prst="ellipse">
            <a:avLst/>
          </a:prstGeom>
          <a:noFill/>
          <a:ln w="254000">
            <a:solidFill>
              <a:srgbClr val="B3D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592066" y="3643326"/>
            <a:ext cx="3948108"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smtClean="0"/>
              <a:t>昔のことを思い出す</a:t>
            </a:r>
            <a:endParaRPr lang="en-US" altLang="ja-JP" sz="2400" dirty="0" smtClean="0"/>
          </a:p>
          <a:p>
            <a:pPr marL="342900" indent="-342900">
              <a:buFont typeface="Arial" panose="020B0604020202020204" pitchFamily="34" charset="0"/>
              <a:buChar char="•"/>
            </a:pPr>
            <a:r>
              <a:rPr kumimoji="1" lang="ja-JP" altLang="en-US" sz="2400" dirty="0" smtClean="0"/>
              <a:t>相手の立場に立ってみる</a:t>
            </a:r>
            <a:endParaRPr kumimoji="1" lang="en-US" altLang="ja-JP" sz="2400" dirty="0" smtClean="0"/>
          </a:p>
          <a:p>
            <a:pPr marL="342900" indent="-342900">
              <a:buFont typeface="Arial" panose="020B0604020202020204" pitchFamily="34" charset="0"/>
              <a:buChar char="•"/>
            </a:pPr>
            <a:r>
              <a:rPr lang="ja-JP" altLang="en-US" sz="2400" dirty="0"/>
              <a:t>他</a:t>
            </a:r>
            <a:r>
              <a:rPr lang="ja-JP" altLang="en-US" sz="2400" dirty="0" smtClean="0"/>
              <a:t>の</a:t>
            </a:r>
            <a:r>
              <a:rPr lang="ja-JP" altLang="en-US" sz="2400" dirty="0"/>
              <a:t>人</a:t>
            </a:r>
            <a:r>
              <a:rPr lang="ja-JP" altLang="en-US" sz="2400" dirty="0" smtClean="0"/>
              <a:t>はどうかと見渡す</a:t>
            </a:r>
            <a:endParaRPr lang="en-US" altLang="ja-JP" sz="2400" dirty="0" smtClean="0"/>
          </a:p>
        </p:txBody>
      </p:sp>
      <p:sp>
        <p:nvSpPr>
          <p:cNvPr id="14" name="テキスト ボックス 13"/>
          <p:cNvSpPr txBox="1"/>
          <p:nvPr/>
        </p:nvSpPr>
        <p:spPr>
          <a:xfrm>
            <a:off x="789867" y="3043451"/>
            <a:ext cx="2772308" cy="523220"/>
          </a:xfrm>
          <a:prstGeom prst="rect">
            <a:avLst/>
          </a:prstGeom>
          <a:noFill/>
        </p:spPr>
        <p:txBody>
          <a:bodyPr wrap="square" rtlCol="0">
            <a:spAutoFit/>
          </a:bodyPr>
          <a:lstStyle/>
          <a:p>
            <a:r>
              <a:rPr kumimoji="1" lang="ja-JP" altLang="en-US" sz="2800" b="1" dirty="0" smtClean="0"/>
              <a:t>視野を広げる</a:t>
            </a:r>
            <a:endParaRPr kumimoji="1" lang="ja-JP" altLang="en-US" sz="2800" b="1" dirty="0"/>
          </a:p>
        </p:txBody>
      </p:sp>
      <p:sp>
        <p:nvSpPr>
          <p:cNvPr id="6" name="スライド番号プレースホルダー 5"/>
          <p:cNvSpPr>
            <a:spLocks noGrp="1"/>
          </p:cNvSpPr>
          <p:nvPr>
            <p:ph type="sldNum" sz="quarter" idx="12"/>
          </p:nvPr>
        </p:nvSpPr>
        <p:spPr/>
        <p:txBody>
          <a:bodyPr/>
          <a:lstStyle/>
          <a:p>
            <a:fld id="{F1E60E96-FF9D-4252-B7B3-AE09D0CDF831}" type="slidenum">
              <a:rPr kumimoji="1" lang="ja-JP" altLang="en-US" sz="2000" smtClean="0">
                <a:solidFill>
                  <a:schemeClr val="tx1"/>
                </a:solidFill>
              </a:rPr>
              <a:t>10</a:t>
            </a:fld>
            <a:endParaRPr kumimoji="1" lang="ja-JP" altLang="en-US" sz="2000" dirty="0">
              <a:solidFill>
                <a:schemeClr val="tx1"/>
              </a:solidFill>
            </a:endParaRPr>
          </a:p>
        </p:txBody>
      </p:sp>
      <p:sp>
        <p:nvSpPr>
          <p:cNvPr id="10" name="テキスト ボックス 9"/>
          <p:cNvSpPr txBox="1"/>
          <p:nvPr/>
        </p:nvSpPr>
        <p:spPr>
          <a:xfrm>
            <a:off x="899592" y="1796623"/>
            <a:ext cx="4536504"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smtClean="0"/>
              <a:t>散歩をする</a:t>
            </a:r>
            <a:endParaRPr kumimoji="1" lang="en-US" altLang="ja-JP" sz="2400" dirty="0" smtClean="0"/>
          </a:p>
          <a:p>
            <a:pPr marL="285750" indent="-285750">
              <a:buFont typeface="Arial" panose="020B0604020202020204" pitchFamily="34" charset="0"/>
              <a:buChar char="•"/>
            </a:pPr>
            <a:r>
              <a:rPr kumimoji="1" lang="ja-JP" altLang="en-US" sz="2400" dirty="0" smtClean="0"/>
              <a:t>バッティングセンターに行く</a:t>
            </a:r>
            <a:endParaRPr kumimoji="1" lang="en-US" altLang="ja-JP" sz="2400" dirty="0" smtClean="0"/>
          </a:p>
          <a:p>
            <a:pPr marL="285750" indent="-285750">
              <a:buFont typeface="Arial" panose="020B0604020202020204" pitchFamily="34" charset="0"/>
              <a:buChar char="•"/>
            </a:pPr>
            <a:r>
              <a:rPr lang="ja-JP" altLang="en-US" sz="2400" dirty="0"/>
              <a:t>カラオケに行く</a:t>
            </a:r>
            <a:endParaRPr kumimoji="1" lang="ja-JP" altLang="en-US" sz="2400" dirty="0"/>
          </a:p>
        </p:txBody>
      </p:sp>
      <p:sp>
        <p:nvSpPr>
          <p:cNvPr id="7" name="円/楕円 6"/>
          <p:cNvSpPr/>
          <p:nvPr/>
        </p:nvSpPr>
        <p:spPr>
          <a:xfrm rot="20928236">
            <a:off x="4625674" y="3549245"/>
            <a:ext cx="3997982" cy="1615334"/>
          </a:xfrm>
          <a:prstGeom prst="ellipse">
            <a:avLst/>
          </a:prstGeom>
          <a:noFill/>
          <a:ln w="254000">
            <a:solidFill>
              <a:srgbClr val="FFEA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5586788" y="3296826"/>
            <a:ext cx="1824550" cy="523220"/>
          </a:xfrm>
          <a:prstGeom prst="rect">
            <a:avLst/>
          </a:prstGeom>
          <a:noFill/>
        </p:spPr>
        <p:txBody>
          <a:bodyPr wrap="square" rtlCol="0">
            <a:spAutoFit/>
          </a:bodyPr>
          <a:lstStyle/>
          <a:p>
            <a:r>
              <a:rPr kumimoji="1" lang="ja-JP" altLang="en-US" sz="2800" b="1" dirty="0" smtClean="0"/>
              <a:t>気分転換</a:t>
            </a:r>
            <a:endParaRPr kumimoji="1" lang="ja-JP" altLang="en-US" sz="2800" b="1" dirty="0"/>
          </a:p>
        </p:txBody>
      </p:sp>
      <p:sp>
        <p:nvSpPr>
          <p:cNvPr id="5" name="コンテンツ プレースホルダー 4"/>
          <p:cNvSpPr>
            <a:spLocks noGrp="1"/>
          </p:cNvSpPr>
          <p:nvPr>
            <p:ph sz="half" idx="1"/>
          </p:nvPr>
        </p:nvSpPr>
        <p:spPr>
          <a:xfrm>
            <a:off x="5075359" y="3789040"/>
            <a:ext cx="3517435" cy="1440160"/>
          </a:xfrm>
        </p:spPr>
        <p:txBody>
          <a:bodyPr>
            <a:normAutofit/>
          </a:bodyPr>
          <a:lstStyle/>
          <a:p>
            <a:pPr>
              <a:spcBef>
                <a:spcPts val="0"/>
              </a:spcBef>
            </a:pPr>
            <a:r>
              <a:rPr lang="ja-JP" altLang="en-US" sz="2400" dirty="0" smtClean="0"/>
              <a:t>映画を</a:t>
            </a:r>
            <a:r>
              <a:rPr lang="ja-JP" altLang="en-US" sz="2400" dirty="0"/>
              <a:t>見に行く</a:t>
            </a:r>
            <a:endParaRPr lang="en-US" altLang="ja-JP" sz="2400" dirty="0"/>
          </a:p>
          <a:p>
            <a:pPr>
              <a:spcBef>
                <a:spcPts val="0"/>
              </a:spcBef>
            </a:pPr>
            <a:r>
              <a:rPr lang="ja-JP" altLang="en-US" sz="2400" dirty="0" smtClean="0"/>
              <a:t>友達と話す</a:t>
            </a:r>
            <a:endParaRPr lang="en-US" altLang="ja-JP" sz="2400" dirty="0"/>
          </a:p>
          <a:p>
            <a:pPr>
              <a:spcBef>
                <a:spcPts val="0"/>
              </a:spcBef>
            </a:pPr>
            <a:r>
              <a:rPr lang="ja-JP" altLang="en-US" sz="2400" dirty="0"/>
              <a:t>おいしいものを</a:t>
            </a:r>
            <a:r>
              <a:rPr lang="ja-JP" altLang="en-US" sz="2400" dirty="0" smtClean="0"/>
              <a:t>食べる</a:t>
            </a:r>
            <a:endParaRPr lang="en-US" altLang="ja-JP" sz="2400" dirty="0" smtClean="0"/>
          </a:p>
        </p:txBody>
      </p:sp>
      <p:sp>
        <p:nvSpPr>
          <p:cNvPr id="17" name="円/楕円 16"/>
          <p:cNvSpPr/>
          <p:nvPr/>
        </p:nvSpPr>
        <p:spPr>
          <a:xfrm>
            <a:off x="2267745" y="5122002"/>
            <a:ext cx="4492192" cy="1259326"/>
          </a:xfrm>
          <a:prstGeom prst="ellipse">
            <a:avLst/>
          </a:prstGeom>
          <a:noFill/>
          <a:ln w="254000">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2799626" y="4860392"/>
            <a:ext cx="3418948" cy="523220"/>
          </a:xfrm>
          <a:prstGeom prst="rect">
            <a:avLst/>
          </a:prstGeom>
          <a:noFill/>
        </p:spPr>
        <p:txBody>
          <a:bodyPr wrap="square" rtlCol="0">
            <a:spAutoFit/>
          </a:bodyPr>
          <a:lstStyle/>
          <a:p>
            <a:r>
              <a:rPr kumimoji="1" lang="ja-JP" altLang="en-US" sz="2800" b="1" dirty="0" smtClean="0"/>
              <a:t>「今・ここ」に集中する</a:t>
            </a:r>
            <a:endParaRPr kumimoji="1" lang="ja-JP" altLang="en-US" sz="2800" b="1" dirty="0"/>
          </a:p>
        </p:txBody>
      </p:sp>
      <p:sp>
        <p:nvSpPr>
          <p:cNvPr id="16" name="テキスト ボックス 15"/>
          <p:cNvSpPr txBox="1"/>
          <p:nvPr/>
        </p:nvSpPr>
        <p:spPr>
          <a:xfrm>
            <a:off x="2799626" y="5360819"/>
            <a:ext cx="3500566" cy="83099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smtClean="0"/>
              <a:t>まわりの景色</a:t>
            </a:r>
            <a:r>
              <a:rPr lang="ja-JP" altLang="en-US" sz="2400" dirty="0"/>
              <a:t>を見渡す</a:t>
            </a:r>
            <a:endParaRPr lang="en-US" altLang="ja-JP" sz="2400" dirty="0"/>
          </a:p>
          <a:p>
            <a:pPr marL="342900" indent="-342900">
              <a:buFont typeface="Arial" panose="020B0604020202020204" pitchFamily="34" charset="0"/>
              <a:buChar char="•"/>
            </a:pPr>
            <a:r>
              <a:rPr lang="ja-JP" altLang="en-US" sz="2400" dirty="0"/>
              <a:t>まわ</a:t>
            </a:r>
            <a:r>
              <a:rPr lang="ja-JP" altLang="en-US" sz="2400" dirty="0" smtClean="0"/>
              <a:t>りの</a:t>
            </a:r>
            <a:r>
              <a:rPr lang="ja-JP" altLang="en-US" sz="2400" dirty="0"/>
              <a:t>音に</a:t>
            </a:r>
            <a:r>
              <a:rPr lang="ja-JP" altLang="en-US" sz="2400" dirty="0" smtClean="0"/>
              <a:t>聞き入る</a:t>
            </a:r>
            <a:endParaRPr lang="ja-JP" altLang="en-US" sz="2400" dirty="0"/>
          </a:p>
        </p:txBody>
      </p:sp>
    </p:spTree>
    <p:extLst>
      <p:ext uri="{BB962C8B-B14F-4D97-AF65-F5344CB8AC3E}">
        <p14:creationId xmlns:p14="http://schemas.microsoft.com/office/powerpoint/2010/main" val="31411180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50106"/>
          </a:xfrm>
        </p:spPr>
        <p:txBody>
          <a:bodyPr/>
          <a:lstStyle/>
          <a:p>
            <a:r>
              <a:rPr lang="ja-JP" altLang="en-US" dirty="0"/>
              <a:t>昔</a:t>
            </a:r>
            <a:r>
              <a:rPr lang="ja-JP" altLang="en-US" dirty="0" smtClean="0"/>
              <a:t>うまくいったストレス</a:t>
            </a:r>
            <a:r>
              <a:rPr lang="ja-JP" altLang="en-US" dirty="0"/>
              <a:t>対処方法</a:t>
            </a:r>
            <a:endParaRPr kumimoji="1" lang="ja-JP" altLang="en-US" dirty="0"/>
          </a:p>
        </p:txBody>
      </p:sp>
      <p:sp>
        <p:nvSpPr>
          <p:cNvPr id="4" name="スライド番号プレースホルダー 3"/>
          <p:cNvSpPr>
            <a:spLocks noGrp="1"/>
          </p:cNvSpPr>
          <p:nvPr>
            <p:ph type="sldNum" sz="quarter" idx="12"/>
          </p:nvPr>
        </p:nvSpPr>
        <p:spPr/>
        <p:txBody>
          <a:bodyPr/>
          <a:lstStyle/>
          <a:p>
            <a:fld id="{F1E60E96-FF9D-4252-B7B3-AE09D0CDF831}" type="slidenum">
              <a:rPr lang="ja-JP" altLang="en-US" smtClean="0"/>
              <a:pPr/>
              <a:t>11</a:t>
            </a:fld>
            <a:endParaRPr lang="ja-JP" altLang="en-US" dirty="0"/>
          </a:p>
        </p:txBody>
      </p:sp>
      <p:sp>
        <p:nvSpPr>
          <p:cNvPr id="5" name="コンテンツ プレースホルダー 2"/>
          <p:cNvSpPr>
            <a:spLocks noGrp="1"/>
          </p:cNvSpPr>
          <p:nvPr>
            <p:ph sz="half" idx="1"/>
          </p:nvPr>
        </p:nvSpPr>
        <p:spPr>
          <a:xfrm>
            <a:off x="700514" y="1470484"/>
            <a:ext cx="4038600" cy="460648"/>
          </a:xfrm>
        </p:spPr>
        <p:txBody>
          <a:bodyPr>
            <a:normAutofit fontScale="92500" lnSpcReduction="20000"/>
          </a:bodyPr>
          <a:lstStyle/>
          <a:p>
            <a:pPr marL="0" indent="0">
              <a:buNone/>
            </a:pPr>
            <a:r>
              <a:rPr lang="ja-JP" altLang="en-US" dirty="0" smtClean="0"/>
              <a:t>不安な</a:t>
            </a:r>
            <a:r>
              <a:rPr lang="ja-JP" altLang="en-US" dirty="0"/>
              <a:t>時</a:t>
            </a:r>
            <a:r>
              <a:rPr lang="ja-JP" altLang="en-US" dirty="0" smtClean="0"/>
              <a:t>・悲しい</a:t>
            </a:r>
            <a:r>
              <a:rPr lang="ja-JP" altLang="en-US" dirty="0"/>
              <a:t>時</a:t>
            </a:r>
            <a:endParaRPr kumimoji="1" lang="en-US" altLang="ja-JP" dirty="0" smtClean="0"/>
          </a:p>
          <a:p>
            <a:pPr marL="0" indent="0">
              <a:buNone/>
            </a:pPr>
            <a:endParaRPr kumimoji="1" lang="ja-JP" altLang="en-US" dirty="0"/>
          </a:p>
        </p:txBody>
      </p:sp>
      <p:sp>
        <p:nvSpPr>
          <p:cNvPr id="6" name="コンテンツ プレースホルダー 3"/>
          <p:cNvSpPr txBox="1">
            <a:spLocks/>
          </p:cNvSpPr>
          <p:nvPr/>
        </p:nvSpPr>
        <p:spPr>
          <a:xfrm>
            <a:off x="4480934" y="1427076"/>
            <a:ext cx="4536504" cy="504056"/>
          </a:xfrm>
          <a:prstGeom prst="rect">
            <a:avLst/>
          </a:prstGeom>
        </p:spPr>
        <p:txBody>
          <a:bodyPr>
            <a:normAutofit fontScale="85000" lnSpcReduction="1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ja-JP" altLang="en-US" dirty="0" smtClean="0"/>
              <a:t>腹立たしい時・イライラした時</a:t>
            </a:r>
            <a:endParaRPr lang="ja-JP" altLang="en-US" dirty="0"/>
          </a:p>
        </p:txBody>
      </p:sp>
      <p:sp>
        <p:nvSpPr>
          <p:cNvPr id="7" name="角丸四角形 6"/>
          <p:cNvSpPr/>
          <p:nvPr/>
        </p:nvSpPr>
        <p:spPr>
          <a:xfrm>
            <a:off x="556498" y="1931132"/>
            <a:ext cx="3744416" cy="4392488"/>
          </a:xfrm>
          <a:prstGeom prst="roundRect">
            <a:avLst>
              <a:gd name="adj" fmla="val 8132"/>
            </a:avLst>
          </a:prstGeom>
          <a:solidFill>
            <a:schemeClr val="bg1"/>
          </a:solidFill>
          <a:ln w="38100">
            <a:solidFill>
              <a:srgbClr val="0000FF"/>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3200" dirty="0" smtClean="0">
                <a:solidFill>
                  <a:schemeClr val="tx1"/>
                </a:solidFill>
              </a:rPr>
              <a:t>・</a:t>
            </a:r>
            <a:endParaRPr kumimoji="1" lang="en-US" altLang="ja-JP" sz="3200" dirty="0" smtClean="0">
              <a:solidFill>
                <a:schemeClr val="tx1"/>
              </a:solidFill>
            </a:endParaRPr>
          </a:p>
          <a:p>
            <a:r>
              <a:rPr lang="ja-JP" altLang="en-US" sz="3200" dirty="0" smtClean="0">
                <a:solidFill>
                  <a:schemeClr val="tx1"/>
                </a:solidFill>
              </a:rPr>
              <a:t>・</a:t>
            </a:r>
            <a:endParaRPr lang="en-US" altLang="ja-JP" sz="3200" dirty="0" smtClean="0">
              <a:solidFill>
                <a:schemeClr val="tx1"/>
              </a:solidFill>
            </a:endParaRPr>
          </a:p>
          <a:p>
            <a:r>
              <a:rPr kumimoji="1" lang="ja-JP" altLang="en-US" sz="3200" dirty="0" smtClean="0">
                <a:solidFill>
                  <a:schemeClr val="tx1"/>
                </a:solidFill>
              </a:rPr>
              <a:t>・</a:t>
            </a:r>
            <a:endParaRPr kumimoji="1" lang="en-US" altLang="ja-JP" sz="3200" dirty="0" smtClean="0">
              <a:solidFill>
                <a:schemeClr val="tx1"/>
              </a:solidFill>
            </a:endParaRPr>
          </a:p>
          <a:p>
            <a:r>
              <a:rPr lang="ja-JP" altLang="en-US" sz="3200" dirty="0" smtClean="0">
                <a:solidFill>
                  <a:schemeClr val="tx1"/>
                </a:solidFill>
              </a:rPr>
              <a:t>・</a:t>
            </a:r>
            <a:endParaRPr lang="en-US" altLang="ja-JP" sz="3200" dirty="0" smtClean="0">
              <a:solidFill>
                <a:schemeClr val="tx1"/>
              </a:solidFill>
            </a:endParaRPr>
          </a:p>
          <a:p>
            <a:r>
              <a:rPr kumimoji="1" lang="ja-JP" altLang="en-US" sz="3200" dirty="0" smtClean="0">
                <a:solidFill>
                  <a:schemeClr val="tx1"/>
                </a:solidFill>
              </a:rPr>
              <a:t>・</a:t>
            </a:r>
            <a:endParaRPr kumimoji="1" lang="en-US" altLang="ja-JP" sz="3200" dirty="0" smtClean="0">
              <a:solidFill>
                <a:schemeClr val="tx1"/>
              </a:solidFill>
            </a:endParaRPr>
          </a:p>
          <a:p>
            <a:r>
              <a:rPr lang="ja-JP" altLang="en-US" sz="3200" dirty="0" smtClean="0">
                <a:solidFill>
                  <a:schemeClr val="tx1"/>
                </a:solidFill>
              </a:rPr>
              <a:t>・</a:t>
            </a:r>
            <a:endParaRPr lang="en-US" altLang="ja-JP" sz="3200" dirty="0" smtClean="0">
              <a:solidFill>
                <a:schemeClr val="tx1"/>
              </a:solidFill>
            </a:endParaRPr>
          </a:p>
          <a:p>
            <a:r>
              <a:rPr kumimoji="1" lang="ja-JP" altLang="en-US" sz="3200" dirty="0" smtClean="0">
                <a:solidFill>
                  <a:schemeClr val="tx1"/>
                </a:solidFill>
              </a:rPr>
              <a:t>・</a:t>
            </a:r>
            <a:endParaRPr kumimoji="1" lang="en-US" altLang="ja-JP" sz="3200" dirty="0" smtClean="0">
              <a:solidFill>
                <a:schemeClr val="tx1"/>
              </a:solidFill>
            </a:endParaRPr>
          </a:p>
          <a:p>
            <a:endParaRPr lang="en-US" altLang="ja-JP" sz="3200" dirty="0" smtClean="0">
              <a:solidFill>
                <a:schemeClr val="tx1"/>
              </a:solidFill>
            </a:endParaRPr>
          </a:p>
          <a:p>
            <a:endParaRPr kumimoji="1" lang="ja-JP" altLang="en-US" dirty="0">
              <a:solidFill>
                <a:schemeClr val="tx1"/>
              </a:solidFill>
            </a:endParaRPr>
          </a:p>
        </p:txBody>
      </p:sp>
      <p:sp>
        <p:nvSpPr>
          <p:cNvPr id="8" name="角丸四角形 7"/>
          <p:cNvSpPr/>
          <p:nvPr/>
        </p:nvSpPr>
        <p:spPr>
          <a:xfrm>
            <a:off x="4876978" y="1931132"/>
            <a:ext cx="3744416" cy="4392488"/>
          </a:xfrm>
          <a:prstGeom prst="roundRect">
            <a:avLst>
              <a:gd name="adj" fmla="val 8843"/>
            </a:avLst>
          </a:prstGeom>
          <a:solidFill>
            <a:schemeClr val="bg1"/>
          </a:solidFill>
          <a:ln w="38100">
            <a:solidFill>
              <a:srgbClr val="FF0000"/>
            </a:solid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3200" dirty="0">
                <a:solidFill>
                  <a:schemeClr val="tx1"/>
                </a:solidFill>
              </a:rPr>
              <a:t>・</a:t>
            </a:r>
            <a:endParaRPr lang="en-US" altLang="ja-JP" sz="3200" dirty="0">
              <a:solidFill>
                <a:schemeClr val="tx1"/>
              </a:solidFill>
            </a:endParaRPr>
          </a:p>
          <a:p>
            <a:r>
              <a:rPr lang="ja-JP" altLang="en-US" sz="3200" dirty="0">
                <a:solidFill>
                  <a:schemeClr val="tx1"/>
                </a:solidFill>
              </a:rPr>
              <a:t>・</a:t>
            </a:r>
            <a:endParaRPr lang="en-US" altLang="ja-JP" sz="3200" dirty="0">
              <a:solidFill>
                <a:schemeClr val="tx1"/>
              </a:solidFill>
            </a:endParaRPr>
          </a:p>
          <a:p>
            <a:r>
              <a:rPr lang="ja-JP" altLang="en-US" sz="3200" dirty="0">
                <a:solidFill>
                  <a:schemeClr val="tx1"/>
                </a:solidFill>
              </a:rPr>
              <a:t>・</a:t>
            </a:r>
            <a:endParaRPr lang="en-US" altLang="ja-JP" sz="3200" dirty="0">
              <a:solidFill>
                <a:schemeClr val="tx1"/>
              </a:solidFill>
            </a:endParaRPr>
          </a:p>
          <a:p>
            <a:r>
              <a:rPr lang="ja-JP" altLang="en-US" sz="3200" dirty="0">
                <a:solidFill>
                  <a:schemeClr val="tx1"/>
                </a:solidFill>
              </a:rPr>
              <a:t>・</a:t>
            </a:r>
            <a:endParaRPr lang="en-US" altLang="ja-JP" sz="3200" dirty="0">
              <a:solidFill>
                <a:schemeClr val="tx1"/>
              </a:solidFill>
            </a:endParaRPr>
          </a:p>
          <a:p>
            <a:r>
              <a:rPr lang="ja-JP" altLang="en-US" sz="3200" dirty="0">
                <a:solidFill>
                  <a:schemeClr val="tx1"/>
                </a:solidFill>
              </a:rPr>
              <a:t>・</a:t>
            </a:r>
            <a:endParaRPr lang="en-US" altLang="ja-JP" sz="3200" dirty="0">
              <a:solidFill>
                <a:schemeClr val="tx1"/>
              </a:solidFill>
            </a:endParaRPr>
          </a:p>
          <a:p>
            <a:r>
              <a:rPr lang="ja-JP" altLang="en-US" sz="3200" dirty="0">
                <a:solidFill>
                  <a:schemeClr val="tx1"/>
                </a:solidFill>
              </a:rPr>
              <a:t>・</a:t>
            </a:r>
            <a:endParaRPr lang="en-US" altLang="ja-JP" sz="3200" dirty="0">
              <a:solidFill>
                <a:schemeClr val="tx1"/>
              </a:solidFill>
            </a:endParaRPr>
          </a:p>
          <a:p>
            <a:r>
              <a:rPr lang="ja-JP" altLang="en-US" sz="3200" dirty="0">
                <a:solidFill>
                  <a:schemeClr val="tx1"/>
                </a:solidFill>
              </a:rPr>
              <a:t>・</a:t>
            </a:r>
            <a:endParaRPr lang="en-US" altLang="ja-JP" sz="3200" dirty="0">
              <a:solidFill>
                <a:schemeClr val="tx1"/>
              </a:solidFill>
            </a:endParaRPr>
          </a:p>
          <a:p>
            <a:endParaRPr lang="en-US" altLang="ja-JP" sz="3200" dirty="0">
              <a:solidFill>
                <a:schemeClr val="tx1"/>
              </a:solidFill>
            </a:endParaRPr>
          </a:p>
          <a:p>
            <a:pPr algn="ctr"/>
            <a:endParaRPr kumimoji="1" lang="ja-JP" altLang="en-US" dirty="0"/>
          </a:p>
        </p:txBody>
      </p:sp>
    </p:spTree>
    <p:extLst>
      <p:ext uri="{BB962C8B-B14F-4D97-AF65-F5344CB8AC3E}">
        <p14:creationId xmlns:p14="http://schemas.microsoft.com/office/powerpoint/2010/main" val="2352832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円/楕円 4"/>
          <p:cNvSpPr/>
          <p:nvPr/>
        </p:nvSpPr>
        <p:spPr>
          <a:xfrm rot="10421902">
            <a:off x="734209" y="1295151"/>
            <a:ext cx="3146166" cy="747777"/>
          </a:xfrm>
          <a:prstGeom prst="ellipse">
            <a:avLst/>
          </a:prstGeom>
          <a:solidFill>
            <a:srgbClr val="66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p:nvSpPr>
        <p:spPr>
          <a:xfrm rot="10475754">
            <a:off x="853093" y="3438873"/>
            <a:ext cx="3307052" cy="828067"/>
          </a:xfrm>
          <a:prstGeom prst="ellipse">
            <a:avLst/>
          </a:prstGeom>
          <a:solidFill>
            <a:srgbClr val="D6B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7200" y="274638"/>
            <a:ext cx="8229600" cy="850106"/>
          </a:xfrm>
        </p:spPr>
        <p:txBody>
          <a:bodyPr>
            <a:normAutofit/>
          </a:bodyPr>
          <a:lstStyle/>
          <a:p>
            <a:r>
              <a:rPr lang="ja-JP" altLang="en-US" sz="4000" dirty="0" smtClean="0"/>
              <a:t>過去に</a:t>
            </a:r>
            <a:r>
              <a:rPr lang="ja-JP" altLang="en-US" sz="4000" dirty="0"/>
              <a:t>役立った</a:t>
            </a:r>
            <a:r>
              <a:rPr lang="ja-JP" altLang="en-US" sz="4000" dirty="0" smtClean="0"/>
              <a:t>はげましの言葉</a:t>
            </a:r>
            <a:endParaRPr kumimoji="1" lang="ja-JP" altLang="en-US" sz="4000" dirty="0"/>
          </a:p>
        </p:txBody>
      </p:sp>
      <p:sp>
        <p:nvSpPr>
          <p:cNvPr id="3" name="コンテンツ プレースホルダー 2"/>
          <p:cNvSpPr>
            <a:spLocks noGrp="1"/>
          </p:cNvSpPr>
          <p:nvPr>
            <p:ph idx="1"/>
          </p:nvPr>
        </p:nvSpPr>
        <p:spPr>
          <a:xfrm>
            <a:off x="457200" y="1423317"/>
            <a:ext cx="7355160" cy="4525963"/>
          </a:xfrm>
        </p:spPr>
        <p:txBody>
          <a:bodyPr>
            <a:normAutofit/>
          </a:bodyPr>
          <a:lstStyle/>
          <a:p>
            <a:r>
              <a:rPr lang="ja-JP" altLang="en-US" dirty="0" smtClean="0"/>
              <a:t>不安な時・悲しい時</a:t>
            </a:r>
            <a:endParaRPr lang="en-US" altLang="ja-JP" dirty="0" smtClean="0"/>
          </a:p>
          <a:p>
            <a:pPr lvl="1"/>
            <a:r>
              <a:rPr lang="ja-JP" altLang="en-US" sz="2400" dirty="0" smtClean="0"/>
              <a:t>例：「もっと大変だった時も乗り越えることができた」</a:t>
            </a:r>
            <a:endParaRPr lang="en-US" altLang="ja-JP" sz="2400" dirty="0"/>
          </a:p>
          <a:p>
            <a:pPr lvl="1"/>
            <a:r>
              <a:rPr lang="ja-JP" altLang="en-US" sz="2400" dirty="0" smtClean="0"/>
              <a:t>「　　　　　　　　　　　　　　　　　　　　　　　　　　　　　　」</a:t>
            </a:r>
            <a:endParaRPr lang="en-US" altLang="ja-JP" sz="2400" dirty="0" smtClean="0"/>
          </a:p>
          <a:p>
            <a:pPr lvl="1"/>
            <a:r>
              <a:rPr lang="ja-JP" altLang="en-US" sz="2400" dirty="0" smtClean="0"/>
              <a:t>「　　　　　　　　　　　　　　　　　　　　　　　　　　　　　　」</a:t>
            </a:r>
            <a:endParaRPr lang="en-US" altLang="ja-JP" sz="2400" dirty="0" smtClean="0"/>
          </a:p>
          <a:p>
            <a:pPr marL="457200" lvl="1" indent="0">
              <a:buNone/>
            </a:pPr>
            <a:endParaRPr lang="en-US" altLang="ja-JP" sz="1900" dirty="0" smtClean="0"/>
          </a:p>
          <a:p>
            <a:r>
              <a:rPr lang="ja-JP" altLang="en-US" dirty="0" smtClean="0"/>
              <a:t>いらいらした時・腹が立った時</a:t>
            </a:r>
            <a:endParaRPr lang="en-US" altLang="ja-JP" dirty="0"/>
          </a:p>
          <a:p>
            <a:pPr lvl="1"/>
            <a:r>
              <a:rPr lang="ja-JP" altLang="en-US" sz="2400" dirty="0"/>
              <a:t>「腹を</a:t>
            </a:r>
            <a:r>
              <a:rPr lang="ja-JP" altLang="en-US" sz="2400" dirty="0" smtClean="0"/>
              <a:t>立てて、好き</a:t>
            </a:r>
            <a:r>
              <a:rPr lang="ja-JP" altLang="en-US" sz="2400" dirty="0"/>
              <a:t>でもない人のこと</a:t>
            </a:r>
            <a:r>
              <a:rPr lang="ja-JP" altLang="en-US" sz="2400" dirty="0" smtClean="0"/>
              <a:t>ばかり</a:t>
            </a:r>
            <a:r>
              <a:rPr lang="en-US" altLang="ja-JP" sz="2400" dirty="0" smtClean="0"/>
              <a:t/>
            </a:r>
            <a:br>
              <a:rPr lang="en-US" altLang="ja-JP" sz="2400" dirty="0" smtClean="0"/>
            </a:br>
            <a:r>
              <a:rPr lang="ja-JP" altLang="en-US" sz="2400" dirty="0" smtClean="0"/>
              <a:t>考える</a:t>
            </a:r>
            <a:r>
              <a:rPr lang="ja-JP" altLang="en-US" sz="2400" dirty="0"/>
              <a:t>のは、ばかばかしい</a:t>
            </a:r>
            <a:r>
              <a:rPr lang="ja-JP" altLang="en-US" sz="2400" dirty="0" smtClean="0"/>
              <a:t>」</a:t>
            </a:r>
            <a:endParaRPr lang="en-US" altLang="ja-JP" sz="2400" dirty="0" smtClean="0"/>
          </a:p>
          <a:p>
            <a:pPr lvl="1"/>
            <a:r>
              <a:rPr lang="ja-JP" altLang="en-US" sz="2400" dirty="0" smtClean="0"/>
              <a:t>「　　　　　　　　　　　　　　　　　　　　　　　　　　　　」　　　　　　　　　　　　　　　　　　　　　　　　　　</a:t>
            </a:r>
            <a:endParaRPr lang="en-US" altLang="ja-JP" sz="2400" dirty="0" smtClean="0"/>
          </a:p>
          <a:p>
            <a:pPr lvl="1"/>
            <a:r>
              <a:rPr lang="ja-JP" altLang="en-US" sz="2400" dirty="0" smtClean="0"/>
              <a:t>「　　　　　　　　　　　　　　　　　　　　　　　　　　　　」</a:t>
            </a:r>
            <a:endParaRPr lang="en-US" altLang="ja-JP" sz="2400" dirty="0"/>
          </a:p>
          <a:p>
            <a:pPr marL="457200" lvl="1" indent="0">
              <a:buNone/>
            </a:pPr>
            <a:endParaRPr lang="en-US" altLang="ja-JP" sz="1900" dirty="0"/>
          </a:p>
        </p:txBody>
      </p:sp>
      <p:sp>
        <p:nvSpPr>
          <p:cNvPr id="4" name="スライド番号プレースホルダー 3"/>
          <p:cNvSpPr>
            <a:spLocks noGrp="1"/>
          </p:cNvSpPr>
          <p:nvPr>
            <p:ph type="sldNum" sz="quarter" idx="12"/>
          </p:nvPr>
        </p:nvSpPr>
        <p:spPr/>
        <p:txBody>
          <a:bodyPr/>
          <a:lstStyle/>
          <a:p>
            <a:fld id="{F1E60E96-FF9D-4252-B7B3-AE09D0CDF831}" type="slidenum">
              <a:rPr kumimoji="1" lang="ja-JP" altLang="en-US" smtClean="0"/>
              <a:t>12</a:t>
            </a:fld>
            <a:endParaRPr kumimoji="1" lang="ja-JP" altLang="en-US"/>
          </a:p>
        </p:txBody>
      </p:sp>
      <p:pic>
        <p:nvPicPr>
          <p:cNvPr id="1026" name="Picture 2" descr="運動会のイラスト「応援団・白組」"/>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4077071"/>
            <a:ext cx="1783462" cy="236220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323528" y="5805264"/>
            <a:ext cx="7236084" cy="830997"/>
          </a:xfrm>
          <a:prstGeom prst="rect">
            <a:avLst/>
          </a:prstGeom>
          <a:noFill/>
        </p:spPr>
        <p:txBody>
          <a:bodyPr wrap="square" rtlCol="0">
            <a:spAutoFit/>
          </a:bodyPr>
          <a:lstStyle/>
          <a:p>
            <a:r>
              <a:rPr kumimoji="1" lang="ja-JP" altLang="en-US" sz="2400" dirty="0" smtClean="0"/>
              <a:t>人にかけたり、人にかけてもらったり、自分に言い聞かせて有効だったはげましの言葉を教えてください。</a:t>
            </a:r>
            <a:endParaRPr kumimoji="1" lang="ja-JP" altLang="en-US" sz="2400" dirty="0"/>
          </a:p>
        </p:txBody>
      </p:sp>
    </p:spTree>
    <p:extLst>
      <p:ext uri="{BB962C8B-B14F-4D97-AF65-F5344CB8AC3E}">
        <p14:creationId xmlns:p14="http://schemas.microsoft.com/office/powerpoint/2010/main" val="3295797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円/楕円 8"/>
          <p:cNvSpPr/>
          <p:nvPr/>
        </p:nvSpPr>
        <p:spPr>
          <a:xfrm rot="9729054">
            <a:off x="358068" y="4237386"/>
            <a:ext cx="4736439" cy="1908878"/>
          </a:xfrm>
          <a:prstGeom prst="ellipse">
            <a:avLst/>
          </a:prstGeom>
          <a:solidFill>
            <a:srgbClr val="97FF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rot="9729054">
            <a:off x="502085" y="1660674"/>
            <a:ext cx="4736439" cy="1908878"/>
          </a:xfrm>
          <a:prstGeom prst="ellipse">
            <a:avLst/>
          </a:prstGeom>
          <a:solidFill>
            <a:srgbClr val="FFFF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7200" y="274638"/>
            <a:ext cx="8229600" cy="850106"/>
          </a:xfrm>
        </p:spPr>
        <p:txBody>
          <a:bodyPr/>
          <a:lstStyle/>
          <a:p>
            <a:r>
              <a:rPr lang="ja-JP" altLang="en-US" dirty="0"/>
              <a:t>上手</a:t>
            </a:r>
            <a:r>
              <a:rPr lang="ja-JP" altLang="en-US" dirty="0" smtClean="0"/>
              <a:t>なストレス</a:t>
            </a:r>
            <a:r>
              <a:rPr kumimoji="1" lang="ja-JP" altLang="en-US" dirty="0" smtClean="0"/>
              <a:t>対処法</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pPr marL="0" indent="0">
              <a:buNone/>
            </a:pPr>
            <a:r>
              <a:rPr lang="ja-JP" altLang="en-US" dirty="0"/>
              <a:t>上手な</a:t>
            </a:r>
            <a:r>
              <a:rPr kumimoji="1" lang="ja-JP" altLang="en-US" dirty="0" smtClean="0"/>
              <a:t>ストレス対処法</a:t>
            </a:r>
            <a:endParaRPr kumimoji="1" lang="en-US" altLang="ja-JP" dirty="0" smtClean="0"/>
          </a:p>
          <a:p>
            <a:r>
              <a:rPr kumimoji="1" lang="ja-JP" altLang="en-US" sz="2400" dirty="0" smtClean="0"/>
              <a:t>自分や他人を傷つけない</a:t>
            </a:r>
            <a:endParaRPr kumimoji="1" lang="en-US" altLang="ja-JP" sz="2400" dirty="0" smtClean="0"/>
          </a:p>
          <a:p>
            <a:r>
              <a:rPr kumimoji="1" lang="ja-JP" altLang="en-US" sz="2400" dirty="0" smtClean="0"/>
              <a:t>お金がかからない</a:t>
            </a:r>
            <a:endParaRPr kumimoji="1" lang="en-US" altLang="ja-JP" sz="2400" dirty="0" smtClean="0"/>
          </a:p>
          <a:p>
            <a:r>
              <a:rPr lang="ja-JP" altLang="en-US" sz="2400" dirty="0" smtClean="0"/>
              <a:t>問題解決の</a:t>
            </a:r>
            <a:r>
              <a:rPr lang="ja-JP" altLang="en-US" sz="2400" dirty="0"/>
              <a:t>さまたげ</a:t>
            </a:r>
            <a:r>
              <a:rPr lang="ja-JP" altLang="en-US" sz="2400" dirty="0" smtClean="0"/>
              <a:t>にならない</a:t>
            </a:r>
            <a:endParaRPr lang="en-US" altLang="ja-JP" sz="2400" dirty="0" smtClean="0"/>
          </a:p>
          <a:p>
            <a:endParaRPr kumimoji="1" lang="en-US" altLang="ja-JP" sz="2400" dirty="0" smtClean="0"/>
          </a:p>
          <a:p>
            <a:pPr marL="0" indent="0">
              <a:buNone/>
            </a:pPr>
            <a:endParaRPr kumimoji="1" lang="en-US" altLang="ja-JP" sz="2400" dirty="0"/>
          </a:p>
          <a:p>
            <a:pPr marL="0" indent="0">
              <a:buNone/>
            </a:pPr>
            <a:r>
              <a:rPr lang="ja-JP" altLang="en-US" dirty="0" smtClean="0"/>
              <a:t>不適切なストレス対処法</a:t>
            </a:r>
            <a:endParaRPr lang="en-US" altLang="ja-JP" dirty="0" smtClean="0"/>
          </a:p>
          <a:p>
            <a:r>
              <a:rPr lang="ja-JP" altLang="en-US" sz="2400" dirty="0"/>
              <a:t>自分や他人を</a:t>
            </a:r>
            <a:r>
              <a:rPr lang="ja-JP" altLang="en-US" sz="2400" dirty="0" smtClean="0"/>
              <a:t>傷つけてしまう</a:t>
            </a:r>
            <a:endParaRPr lang="en-US" altLang="ja-JP" sz="2400" dirty="0"/>
          </a:p>
          <a:p>
            <a:r>
              <a:rPr lang="ja-JP" altLang="en-US" sz="2400" dirty="0"/>
              <a:t>お金が</a:t>
            </a:r>
            <a:r>
              <a:rPr lang="ja-JP" altLang="en-US" sz="2400" dirty="0" smtClean="0"/>
              <a:t>かかりすぎる</a:t>
            </a:r>
            <a:endParaRPr lang="en-US" altLang="ja-JP" sz="2400" dirty="0"/>
          </a:p>
          <a:p>
            <a:r>
              <a:rPr lang="ja-JP" altLang="en-US" sz="2400" dirty="0"/>
              <a:t>問題</a:t>
            </a:r>
            <a:r>
              <a:rPr lang="ja-JP" altLang="en-US" sz="2400" dirty="0" smtClean="0"/>
              <a:t>解決をさまたげてしまう</a:t>
            </a:r>
            <a:endParaRPr lang="en-US" altLang="ja-JP" sz="2400" dirty="0"/>
          </a:p>
          <a:p>
            <a:endParaRPr kumimoji="1" lang="ja-JP" altLang="en-US" sz="2400" dirty="0"/>
          </a:p>
        </p:txBody>
      </p:sp>
      <p:pic>
        <p:nvPicPr>
          <p:cNvPr id="6" name="Picture 2" descr="お母さんのイラスト「笑った顔」"/>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391" y="1340768"/>
            <a:ext cx="1925152" cy="219766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お母さんのイラスト「怒った顔」"/>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9840" y="3933056"/>
            <a:ext cx="1948703" cy="2165226"/>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F1E60E96-FF9D-4252-B7B3-AE09D0CDF831}" type="slidenum">
              <a:rPr kumimoji="1" lang="ja-JP" altLang="en-US" smtClean="0"/>
              <a:t>13</a:t>
            </a:fld>
            <a:endParaRPr kumimoji="1" lang="ja-JP" altLang="en-US"/>
          </a:p>
        </p:txBody>
      </p:sp>
    </p:spTree>
    <p:extLst>
      <p:ext uri="{BB962C8B-B14F-4D97-AF65-F5344CB8AC3E}">
        <p14:creationId xmlns:p14="http://schemas.microsoft.com/office/powerpoint/2010/main" val="31972680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角丸四角形 14"/>
          <p:cNvSpPr/>
          <p:nvPr/>
        </p:nvSpPr>
        <p:spPr>
          <a:xfrm>
            <a:off x="251520" y="4085456"/>
            <a:ext cx="8640960" cy="2664296"/>
          </a:xfrm>
          <a:prstGeom prst="roundRect">
            <a:avLst>
              <a:gd name="adj" fmla="val 9090"/>
            </a:avLst>
          </a:prstGeom>
          <a:noFill/>
          <a:ln w="3810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251520" y="1268760"/>
            <a:ext cx="8640960" cy="2664296"/>
          </a:xfrm>
          <a:prstGeom prst="roundRect">
            <a:avLst>
              <a:gd name="adj" fmla="val 9090"/>
            </a:avLst>
          </a:prstGeom>
          <a:noFill/>
          <a:ln w="38100">
            <a:solidFill>
              <a:srgbClr val="0000F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7200" y="274638"/>
            <a:ext cx="8229600" cy="850106"/>
          </a:xfrm>
        </p:spPr>
        <p:txBody>
          <a:bodyPr>
            <a:normAutofit/>
          </a:bodyPr>
          <a:lstStyle/>
          <a:p>
            <a:r>
              <a:rPr lang="ja-JP" altLang="en-US" dirty="0" smtClean="0"/>
              <a:t>　私のストレス対処法カード</a:t>
            </a:r>
            <a:endParaRPr kumimoji="1" lang="ja-JP" altLang="en-US" dirty="0" smtClean="0"/>
          </a:p>
        </p:txBody>
      </p:sp>
      <p:sp>
        <p:nvSpPr>
          <p:cNvPr id="3" name="コンテンツ プレースホルダー 2"/>
          <p:cNvSpPr>
            <a:spLocks noGrp="1"/>
          </p:cNvSpPr>
          <p:nvPr>
            <p:ph idx="1"/>
          </p:nvPr>
        </p:nvSpPr>
        <p:spPr>
          <a:xfrm>
            <a:off x="390364" y="1268760"/>
            <a:ext cx="8363272" cy="4824536"/>
          </a:xfrm>
        </p:spPr>
        <p:txBody>
          <a:bodyPr>
            <a:noAutofit/>
          </a:bodyPr>
          <a:lstStyle/>
          <a:p>
            <a:pPr marL="0" indent="0">
              <a:buNone/>
            </a:pPr>
            <a:r>
              <a:rPr lang="ja-JP" altLang="en-US" dirty="0" smtClean="0"/>
              <a:t>悲しい</a:t>
            </a:r>
            <a:r>
              <a:rPr lang="ja-JP" altLang="en-US" dirty="0"/>
              <a:t>時</a:t>
            </a:r>
            <a:r>
              <a:rPr lang="ja-JP" altLang="en-US" dirty="0" smtClean="0"/>
              <a:t>・不安な</a:t>
            </a:r>
            <a:r>
              <a:rPr lang="ja-JP" altLang="en-US" dirty="0"/>
              <a:t>時</a:t>
            </a:r>
            <a:r>
              <a:rPr lang="ja-JP" altLang="en-US" dirty="0" smtClean="0"/>
              <a:t>　　　　　　</a:t>
            </a:r>
            <a:r>
              <a:rPr lang="ja-JP" altLang="en-US" dirty="0"/>
              <a:t>　</a:t>
            </a:r>
            <a:endParaRPr lang="en-US" altLang="ja-JP" dirty="0" smtClean="0"/>
          </a:p>
          <a:p>
            <a:pPr>
              <a:buFont typeface="Wingdings" pitchFamily="2" charset="2"/>
              <a:buChar char="n"/>
            </a:pPr>
            <a:r>
              <a:rPr kumimoji="1" lang="ja-JP" altLang="en-US" sz="2800" dirty="0"/>
              <a:t>　</a:t>
            </a:r>
            <a:endParaRPr kumimoji="1" lang="en-US" altLang="ja-JP" sz="2800" dirty="0" smtClean="0"/>
          </a:p>
          <a:p>
            <a:pPr>
              <a:buFont typeface="Wingdings" pitchFamily="2" charset="2"/>
              <a:buChar char="n"/>
            </a:pPr>
            <a:r>
              <a:rPr lang="ja-JP" altLang="en-US" sz="2800" dirty="0"/>
              <a:t>　</a:t>
            </a:r>
            <a:endParaRPr lang="en-US" altLang="ja-JP" sz="2800" dirty="0" smtClean="0"/>
          </a:p>
          <a:p>
            <a:pPr marL="0" indent="0">
              <a:buNone/>
            </a:pPr>
            <a:r>
              <a:rPr lang="ja-JP" altLang="en-US" sz="2400" b="1" dirty="0" smtClean="0"/>
              <a:t>自分</a:t>
            </a:r>
            <a:r>
              <a:rPr lang="ja-JP" altLang="en-US" sz="2400" b="1" dirty="0"/>
              <a:t>を</a:t>
            </a:r>
            <a:r>
              <a:rPr lang="ja-JP" altLang="en-US" sz="2400" b="1" dirty="0" smtClean="0"/>
              <a:t>はげます言葉</a:t>
            </a:r>
            <a:endParaRPr lang="en-US" altLang="ja-JP" sz="2400" b="1" dirty="0"/>
          </a:p>
          <a:p>
            <a:pPr marL="0" indent="0">
              <a:spcAft>
                <a:spcPts val="2400"/>
              </a:spcAft>
              <a:buNone/>
            </a:pPr>
            <a:r>
              <a:rPr lang="ja-JP" altLang="en-US" sz="2400" b="1" dirty="0" smtClean="0"/>
              <a:t>「　　　　　　　　　　　　　　　　　　　　　　　　　　　　　　　　　　　　　　」</a:t>
            </a:r>
            <a:endParaRPr lang="en-US" altLang="ja-JP" sz="2400" dirty="0" smtClean="0"/>
          </a:p>
          <a:p>
            <a:pPr marL="0" indent="0">
              <a:buNone/>
            </a:pPr>
            <a:r>
              <a:rPr lang="ja-JP" altLang="en-US" dirty="0" smtClean="0"/>
              <a:t>腹が立った時、いらいらした時</a:t>
            </a:r>
            <a:endParaRPr kumimoji="1" lang="en-US" altLang="ja-JP" dirty="0" smtClean="0"/>
          </a:p>
          <a:p>
            <a:pPr>
              <a:buFont typeface="Wingdings" pitchFamily="2" charset="2"/>
              <a:buChar char="n"/>
            </a:pPr>
            <a:r>
              <a:rPr lang="en-US" altLang="ja-JP" sz="2800" dirty="0" smtClean="0"/>
              <a:t> </a:t>
            </a:r>
          </a:p>
          <a:p>
            <a:pPr>
              <a:buFont typeface="Wingdings" pitchFamily="2" charset="2"/>
              <a:buChar char="n"/>
            </a:pPr>
            <a:r>
              <a:rPr lang="ja-JP" altLang="en-US" sz="2800" dirty="0"/>
              <a:t>　</a:t>
            </a:r>
            <a:endParaRPr lang="en-US" altLang="ja-JP" sz="2800" dirty="0" smtClean="0"/>
          </a:p>
          <a:p>
            <a:pPr marL="0" indent="0">
              <a:buNone/>
            </a:pPr>
            <a:r>
              <a:rPr lang="ja-JP" altLang="en-US" sz="2400" b="1" dirty="0" smtClean="0"/>
              <a:t>自分をはげます言葉「　　　　　　　　　　　　　　　　　　　　　　　　　　　　　　　　　　　　　　」</a:t>
            </a:r>
            <a:endParaRPr lang="en-US" altLang="ja-JP" sz="2400" dirty="0"/>
          </a:p>
        </p:txBody>
      </p:sp>
      <p:sp>
        <p:nvSpPr>
          <p:cNvPr id="4" name="テキスト ボックス 3"/>
          <p:cNvSpPr txBox="1"/>
          <p:nvPr/>
        </p:nvSpPr>
        <p:spPr>
          <a:xfrm>
            <a:off x="251520" y="21629"/>
            <a:ext cx="8496944" cy="369332"/>
          </a:xfrm>
          <a:prstGeom prst="rect">
            <a:avLst/>
          </a:prstGeom>
          <a:noFill/>
        </p:spPr>
        <p:txBody>
          <a:bodyPr wrap="square" rtlCol="0">
            <a:spAutoFit/>
          </a:bodyPr>
          <a:lstStyle/>
          <a:p>
            <a:r>
              <a:rPr lang="en-US" altLang="ja-JP" dirty="0" smtClean="0">
                <a:sym typeface="Wingdings"/>
              </a:rPr>
              <a:t>------------------------------------</a:t>
            </a:r>
            <a:r>
              <a:rPr kumimoji="1" lang="en-US" altLang="ja-JP" dirty="0" smtClean="0">
                <a:latin typeface="Wingdings 2" panose="05020102010507070707" pitchFamily="18" charset="2"/>
                <a:sym typeface="Wingdings"/>
              </a:rPr>
              <a:t></a:t>
            </a:r>
            <a:r>
              <a:rPr lang="en-US" altLang="ja-JP" dirty="0">
                <a:sym typeface="Wingdings"/>
              </a:rPr>
              <a:t> </a:t>
            </a:r>
            <a:r>
              <a:rPr lang="en-US" altLang="ja-JP" dirty="0" smtClean="0">
                <a:sym typeface="Wingdings"/>
              </a:rPr>
              <a:t>------------------------------------------------------------------------------</a:t>
            </a:r>
            <a:endParaRPr kumimoji="1" lang="ja-JP" altLang="en-US" dirty="0"/>
          </a:p>
        </p:txBody>
      </p:sp>
    </p:spTree>
    <p:extLst>
      <p:ext uri="{BB962C8B-B14F-4D97-AF65-F5344CB8AC3E}">
        <p14:creationId xmlns:p14="http://schemas.microsoft.com/office/powerpoint/2010/main" val="3834303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778098"/>
          </a:xfrm>
        </p:spPr>
        <p:txBody>
          <a:bodyPr/>
          <a:lstStyle/>
          <a:p>
            <a:r>
              <a:rPr kumimoji="1" lang="ja-JP" altLang="en-US" dirty="0" smtClean="0"/>
              <a:t>感想を教えてください</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分からなかったところ</a:t>
            </a:r>
            <a:endParaRPr kumimoji="1" lang="en-US" altLang="ja-JP" dirty="0" smtClean="0"/>
          </a:p>
          <a:p>
            <a:endParaRPr lang="en-US" altLang="ja-JP" dirty="0"/>
          </a:p>
          <a:p>
            <a:endParaRPr kumimoji="1" lang="en-US" altLang="ja-JP" dirty="0" smtClean="0"/>
          </a:p>
          <a:p>
            <a:r>
              <a:rPr lang="ja-JP" altLang="en-US" dirty="0"/>
              <a:t>参考に</a:t>
            </a:r>
            <a:r>
              <a:rPr lang="ja-JP" altLang="en-US" dirty="0" smtClean="0"/>
              <a:t>なったところ・役に立ちそうなところ</a:t>
            </a:r>
            <a:endParaRPr kumimoji="1" lang="ja-JP" altLang="en-US" dirty="0"/>
          </a:p>
        </p:txBody>
      </p:sp>
      <p:sp>
        <p:nvSpPr>
          <p:cNvPr id="4" name="スライド番号プレースホルダー 3"/>
          <p:cNvSpPr>
            <a:spLocks noGrp="1"/>
          </p:cNvSpPr>
          <p:nvPr>
            <p:ph type="sldNum" sz="quarter" idx="12"/>
          </p:nvPr>
        </p:nvSpPr>
        <p:spPr/>
        <p:txBody>
          <a:bodyPr/>
          <a:lstStyle/>
          <a:p>
            <a:fld id="{F1E60E96-FF9D-4252-B7B3-AE09D0CDF831}" type="slidenum">
              <a:rPr kumimoji="1" lang="ja-JP" altLang="en-US" smtClean="0"/>
              <a:t>15</a:t>
            </a:fld>
            <a:endParaRPr kumimoji="1" lang="ja-JP" altLang="en-US"/>
          </a:p>
        </p:txBody>
      </p:sp>
      <p:pic>
        <p:nvPicPr>
          <p:cNvPr id="2050" name="Picture 2" descr="かわいいコーナー素材のイラスト「花」"/>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80" y="1196752"/>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8626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50106"/>
          </a:xfrm>
        </p:spPr>
        <p:txBody>
          <a:bodyPr/>
          <a:lstStyle/>
          <a:p>
            <a:r>
              <a:rPr kumimoji="1" lang="ja-JP" altLang="en-US" dirty="0" smtClean="0"/>
              <a:t>本日</a:t>
            </a:r>
            <a:r>
              <a:rPr lang="ja-JP" altLang="en-US" dirty="0" smtClean="0"/>
              <a:t>のテーマ</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①ストレス</a:t>
            </a:r>
            <a:r>
              <a:rPr lang="ja-JP" altLang="en-US" dirty="0" smtClean="0"/>
              <a:t>の特徴を学ぶ</a:t>
            </a:r>
            <a:endParaRPr kumimoji="1" lang="en-US" altLang="ja-JP" dirty="0" smtClean="0"/>
          </a:p>
          <a:p>
            <a:pPr marL="0" indent="0">
              <a:buNone/>
            </a:pPr>
            <a:endParaRPr kumimoji="1" lang="en-US" altLang="ja-JP" dirty="0" smtClean="0"/>
          </a:p>
          <a:p>
            <a:pPr marL="0" indent="0">
              <a:buNone/>
            </a:pPr>
            <a:r>
              <a:rPr kumimoji="1" lang="ja-JP" altLang="en-US" dirty="0" smtClean="0"/>
              <a:t>②自分のストレス状況、ストレス反応を</a:t>
            </a:r>
            <a:r>
              <a:rPr lang="ja-JP" altLang="en-US" dirty="0"/>
              <a:t>知る</a:t>
            </a:r>
            <a:r>
              <a:rPr kumimoji="1" lang="ja-JP" altLang="en-US" dirty="0" smtClean="0"/>
              <a:t>。</a:t>
            </a:r>
            <a:endParaRPr kumimoji="1" lang="en-US" altLang="ja-JP" dirty="0" smtClean="0"/>
          </a:p>
          <a:p>
            <a:pPr marL="0" indent="0">
              <a:buNone/>
            </a:pPr>
            <a:endParaRPr lang="en-US" altLang="ja-JP" dirty="0" smtClean="0"/>
          </a:p>
          <a:p>
            <a:pPr marL="0" indent="0">
              <a:buNone/>
            </a:pPr>
            <a:r>
              <a:rPr lang="ja-JP" altLang="en-US" dirty="0" smtClean="0"/>
              <a:t>③ストレス対処法について話し合い、</a:t>
            </a:r>
            <a:endParaRPr lang="en-US" altLang="ja-JP" dirty="0" smtClean="0"/>
          </a:p>
          <a:p>
            <a:pPr marL="0" indent="0">
              <a:buNone/>
            </a:pPr>
            <a:r>
              <a:rPr lang="ja-JP" altLang="en-US" dirty="0" smtClean="0"/>
              <a:t>　自分に合った対処法をカードにまとめる。</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F1E60E96-FF9D-4252-B7B3-AE09D0CDF831}" type="slidenum">
              <a:rPr kumimoji="1" lang="ja-JP" altLang="en-US" smtClean="0"/>
              <a:t>2</a:t>
            </a:fld>
            <a:endParaRPr kumimoji="1" lang="ja-JP" altLang="en-US"/>
          </a:p>
        </p:txBody>
      </p:sp>
      <p:pic>
        <p:nvPicPr>
          <p:cNvPr id="3074" name="Picture 2" descr="フルーツバスケットのイラスト「カゴに盛られた果物」"/>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4725144"/>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349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850106"/>
          </a:xfrm>
        </p:spPr>
        <p:txBody>
          <a:bodyPr/>
          <a:lstStyle/>
          <a:p>
            <a:pPr eaLnBrk="1" hangingPunct="1"/>
            <a:r>
              <a:rPr lang="ja-JP" altLang="en-US" dirty="0" smtClean="0"/>
              <a:t>ストレス状況とストレス反応</a:t>
            </a:r>
          </a:p>
        </p:txBody>
      </p:sp>
      <p:sp>
        <p:nvSpPr>
          <p:cNvPr id="4099" name="Rectangle 3"/>
          <p:cNvSpPr>
            <a:spLocks noGrp="1" noChangeArrowheads="1"/>
          </p:cNvSpPr>
          <p:nvPr>
            <p:ph type="body" idx="1"/>
          </p:nvPr>
        </p:nvSpPr>
        <p:spPr>
          <a:xfrm>
            <a:off x="250825" y="1268760"/>
            <a:ext cx="8229600" cy="4897090"/>
          </a:xfrm>
        </p:spPr>
        <p:txBody>
          <a:bodyPr/>
          <a:lstStyle/>
          <a:p>
            <a:pPr marL="0" indent="0" eaLnBrk="1" hangingPunct="1">
              <a:buFont typeface="Wingdings" pitchFamily="2" charset="2"/>
              <a:buNone/>
            </a:pPr>
            <a:r>
              <a:rPr lang="ja-JP" altLang="en-US" sz="2800" dirty="0" smtClean="0"/>
              <a:t>人はストレス状況になると、それに反応して変化する。ストレス状況に</a:t>
            </a:r>
            <a:r>
              <a:rPr lang="ja-JP" altLang="en-US" sz="2800" dirty="0"/>
              <a:t>よって</a:t>
            </a:r>
            <a:r>
              <a:rPr lang="ja-JP" altLang="en-US" sz="2800" dirty="0" smtClean="0"/>
              <a:t>引き起こされる心と体の</a:t>
            </a:r>
            <a:r>
              <a:rPr lang="en-US" altLang="ja-JP" sz="2800" dirty="0" smtClean="0"/>
              <a:t/>
            </a:r>
            <a:br>
              <a:rPr lang="en-US" altLang="ja-JP" sz="2800" dirty="0" smtClean="0"/>
            </a:br>
            <a:r>
              <a:rPr lang="ja-JP" altLang="en-US" sz="2800" dirty="0" smtClean="0"/>
              <a:t>反応を、ストレス反応と</a:t>
            </a:r>
            <a:r>
              <a:rPr lang="ja-JP" altLang="en-US" sz="2800" dirty="0"/>
              <a:t>いう</a:t>
            </a:r>
            <a:r>
              <a:rPr lang="ja-JP" altLang="en-US" sz="2800" dirty="0" smtClean="0"/>
              <a:t>。</a:t>
            </a:r>
            <a:endParaRPr lang="en-US" altLang="ja-JP" sz="2800" dirty="0" smtClean="0"/>
          </a:p>
          <a:p>
            <a:pPr marL="0" indent="0" eaLnBrk="1" hangingPunct="1">
              <a:buFont typeface="Wingdings" pitchFamily="2" charset="2"/>
              <a:buNone/>
            </a:pPr>
            <a:endParaRPr lang="ja-JP" altLang="en-US" sz="2800" dirty="0"/>
          </a:p>
          <a:p>
            <a:pPr eaLnBrk="1" hangingPunct="1">
              <a:buFont typeface="Wingdings" pitchFamily="2" charset="2"/>
              <a:buNone/>
            </a:pPr>
            <a:endParaRPr lang="ja-JP" altLang="en-US" sz="2600" dirty="0" smtClean="0"/>
          </a:p>
          <a:p>
            <a:pPr eaLnBrk="1" hangingPunct="1"/>
            <a:endParaRPr lang="en-US" altLang="ja-JP" dirty="0" smtClean="0"/>
          </a:p>
        </p:txBody>
      </p:sp>
      <p:sp>
        <p:nvSpPr>
          <p:cNvPr id="4100" name="Oval 22"/>
          <p:cNvSpPr>
            <a:spLocks noChangeArrowheads="1"/>
          </p:cNvSpPr>
          <p:nvPr/>
        </p:nvSpPr>
        <p:spPr bwMode="auto">
          <a:xfrm>
            <a:off x="611560" y="3249613"/>
            <a:ext cx="2590800" cy="2590800"/>
          </a:xfrm>
          <a:prstGeom prst="ellipse">
            <a:avLst/>
          </a:prstGeom>
          <a:solidFill>
            <a:srgbClr val="99FF99"/>
          </a:solidFill>
          <a:ln>
            <a:noFill/>
          </a:ln>
          <a:effectLst/>
          <a:extLst/>
        </p:spPr>
        <p:txBody>
          <a:bodyPr wrap="none" anchor="ctr"/>
          <a:lstStyle/>
          <a:p>
            <a:endParaRPr lang="ja-JP" altLang="en-US" dirty="0"/>
          </a:p>
        </p:txBody>
      </p:sp>
      <p:grpSp>
        <p:nvGrpSpPr>
          <p:cNvPr id="2" name="グループ化 1"/>
          <p:cNvGrpSpPr/>
          <p:nvPr/>
        </p:nvGrpSpPr>
        <p:grpSpPr>
          <a:xfrm flipH="1">
            <a:off x="4731288" y="2508824"/>
            <a:ext cx="2917327" cy="3529013"/>
            <a:chOff x="4777972" y="2780506"/>
            <a:chExt cx="3008367" cy="3529013"/>
          </a:xfrm>
        </p:grpSpPr>
        <p:sp>
          <p:nvSpPr>
            <p:cNvPr id="4101" name="Oval 23"/>
            <p:cNvSpPr>
              <a:spLocks noChangeArrowheads="1"/>
            </p:cNvSpPr>
            <p:nvPr/>
          </p:nvSpPr>
          <p:spPr bwMode="auto">
            <a:xfrm>
              <a:off x="4777972" y="2780506"/>
              <a:ext cx="2087563" cy="3529013"/>
            </a:xfrm>
            <a:prstGeom prst="ellipse">
              <a:avLst/>
            </a:prstGeom>
            <a:solidFill>
              <a:srgbClr val="99FF99"/>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ja-JP" altLang="ja-JP">
                <a:latin typeface="Arial" charset="0"/>
              </a:endParaRPr>
            </a:p>
          </p:txBody>
        </p:sp>
        <p:sp>
          <p:nvSpPr>
            <p:cNvPr id="4102" name="AutoShape 24"/>
            <p:cNvSpPr>
              <a:spLocks noChangeArrowheads="1"/>
            </p:cNvSpPr>
            <p:nvPr/>
          </p:nvSpPr>
          <p:spPr bwMode="auto">
            <a:xfrm rot="8857550">
              <a:off x="6725249" y="3075979"/>
              <a:ext cx="936625" cy="576262"/>
            </a:xfrm>
            <a:custGeom>
              <a:avLst/>
              <a:gdLst>
                <a:gd name="T0" fmla="*/ 702469 w 21600"/>
                <a:gd name="T1" fmla="*/ 0 h 21600"/>
                <a:gd name="T2" fmla="*/ 0 w 21600"/>
                <a:gd name="T3" fmla="*/ 288131 h 21600"/>
                <a:gd name="T4" fmla="*/ 702469 w 21600"/>
                <a:gd name="T5" fmla="*/ 576262 h 21600"/>
                <a:gd name="T6" fmla="*/ 936625 w 21600"/>
                <a:gd name="T7" fmla="*/ 288131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7C80"/>
            </a:solid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dirty="0"/>
            </a:p>
          </p:txBody>
        </p:sp>
        <p:sp>
          <p:nvSpPr>
            <p:cNvPr id="4103" name="AutoShape 25"/>
            <p:cNvSpPr>
              <a:spLocks noChangeArrowheads="1"/>
            </p:cNvSpPr>
            <p:nvPr/>
          </p:nvSpPr>
          <p:spPr bwMode="auto">
            <a:xfrm rot="11972999">
              <a:off x="6849714" y="5079701"/>
              <a:ext cx="936625" cy="576263"/>
            </a:xfrm>
            <a:custGeom>
              <a:avLst/>
              <a:gdLst>
                <a:gd name="T0" fmla="*/ 702469 w 21600"/>
                <a:gd name="T1" fmla="*/ 0 h 21600"/>
                <a:gd name="T2" fmla="*/ 0 w 21600"/>
                <a:gd name="T3" fmla="*/ 288132 h 21600"/>
                <a:gd name="T4" fmla="*/ 702469 w 21600"/>
                <a:gd name="T5" fmla="*/ 576263 h 21600"/>
                <a:gd name="T6" fmla="*/ 936625 w 21600"/>
                <a:gd name="T7" fmla="*/ 2881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7C80"/>
            </a:solidFill>
            <a:ln w="9525">
              <a:noFill/>
              <a:miter lim="800000"/>
              <a:headEnd/>
              <a:tailEnd/>
            </a:ln>
            <a:effectLst>
              <a:outerShdw dist="35921" dir="2700000" algn="ctr" rotWithShape="0">
                <a:schemeClr val="bg2"/>
              </a:outerShdw>
            </a:effectLst>
            <a:extLst/>
          </p:spPr>
          <p:txBody>
            <a:bodyPr wrap="none" anchor="ctr"/>
            <a:lstStyle/>
            <a:p>
              <a:endParaRPr lang="ja-JP" altLang="en-US"/>
            </a:p>
          </p:txBody>
        </p:sp>
        <p:sp>
          <p:nvSpPr>
            <p:cNvPr id="4104" name="AutoShape 26"/>
            <p:cNvSpPr>
              <a:spLocks noChangeArrowheads="1"/>
            </p:cNvSpPr>
            <p:nvPr/>
          </p:nvSpPr>
          <p:spPr bwMode="auto">
            <a:xfrm rot="-1809565">
              <a:off x="5847546" y="3553271"/>
              <a:ext cx="936625" cy="576263"/>
            </a:xfrm>
            <a:custGeom>
              <a:avLst/>
              <a:gdLst>
                <a:gd name="T0" fmla="*/ 702469 w 21600"/>
                <a:gd name="T1" fmla="*/ 0 h 21600"/>
                <a:gd name="T2" fmla="*/ 0 w 21600"/>
                <a:gd name="T3" fmla="*/ 288132 h 21600"/>
                <a:gd name="T4" fmla="*/ 702469 w 21600"/>
                <a:gd name="T5" fmla="*/ 576263 h 21600"/>
                <a:gd name="T6" fmla="*/ 936625 w 21600"/>
                <a:gd name="T7" fmla="*/ 2881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rgbClr val="00B0F0"/>
                </a:solidFill>
              </a:endParaRPr>
            </a:p>
          </p:txBody>
        </p:sp>
        <p:sp>
          <p:nvSpPr>
            <p:cNvPr id="4105" name="AutoShape 27"/>
            <p:cNvSpPr>
              <a:spLocks noChangeArrowheads="1"/>
            </p:cNvSpPr>
            <p:nvPr/>
          </p:nvSpPr>
          <p:spPr bwMode="auto">
            <a:xfrm rot="1406619">
              <a:off x="5897727" y="4739361"/>
              <a:ext cx="936625" cy="576263"/>
            </a:xfrm>
            <a:custGeom>
              <a:avLst/>
              <a:gdLst>
                <a:gd name="T0" fmla="*/ 702469 w 21600"/>
                <a:gd name="T1" fmla="*/ 0 h 21600"/>
                <a:gd name="T2" fmla="*/ 0 w 21600"/>
                <a:gd name="T3" fmla="*/ 288132 h 21600"/>
                <a:gd name="T4" fmla="*/ 702469 w 21600"/>
                <a:gd name="T5" fmla="*/ 576263 h 21600"/>
                <a:gd name="T6" fmla="*/ 936625 w 21600"/>
                <a:gd name="T7" fmla="*/ 288132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B0F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solidFill>
                  <a:srgbClr val="00B0F0"/>
                </a:solidFill>
              </a:endParaRPr>
            </a:p>
          </p:txBody>
        </p:sp>
      </p:grpSp>
      <p:sp>
        <p:nvSpPr>
          <p:cNvPr id="4107" name="Text Box 33"/>
          <p:cNvSpPr txBox="1">
            <a:spLocks noChangeArrowheads="1"/>
          </p:cNvSpPr>
          <p:nvPr/>
        </p:nvSpPr>
        <p:spPr bwMode="auto">
          <a:xfrm>
            <a:off x="544247" y="6039515"/>
            <a:ext cx="314701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eaLnBrk="1" hangingPunct="1"/>
            <a:r>
              <a:rPr lang="ja-JP" altLang="en-US" sz="2800" dirty="0" smtClean="0">
                <a:latin typeface="Arial" charset="0"/>
              </a:rPr>
              <a:t>ストレスの</a:t>
            </a:r>
            <a:r>
              <a:rPr lang="ja-JP" altLang="en-US" sz="2800" dirty="0">
                <a:latin typeface="Arial" charset="0"/>
              </a:rPr>
              <a:t>無い状態</a:t>
            </a:r>
          </a:p>
        </p:txBody>
      </p:sp>
      <p:sp>
        <p:nvSpPr>
          <p:cNvPr id="4108" name="Text Box 34"/>
          <p:cNvSpPr txBox="1">
            <a:spLocks noChangeArrowheads="1"/>
          </p:cNvSpPr>
          <p:nvPr/>
        </p:nvSpPr>
        <p:spPr bwMode="auto">
          <a:xfrm>
            <a:off x="3928547" y="6080145"/>
            <a:ext cx="378661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Verdana" pitchFamily="34" charset="0"/>
                <a:ea typeface="ＭＳ Ｐゴシック" charset="-128"/>
              </a:defRPr>
            </a:lvl1pPr>
            <a:lvl2pPr marL="742950" indent="-285750" eaLnBrk="0" hangingPunct="0">
              <a:defRPr kumimoji="1">
                <a:solidFill>
                  <a:schemeClr val="tx1"/>
                </a:solidFill>
                <a:latin typeface="Verdana" pitchFamily="34" charset="0"/>
                <a:ea typeface="ＭＳ Ｐゴシック" charset="-128"/>
              </a:defRPr>
            </a:lvl2pPr>
            <a:lvl3pPr marL="1143000" indent="-228600" eaLnBrk="0" hangingPunct="0">
              <a:defRPr kumimoji="1">
                <a:solidFill>
                  <a:schemeClr val="tx1"/>
                </a:solidFill>
                <a:latin typeface="Verdana" pitchFamily="34" charset="0"/>
                <a:ea typeface="ＭＳ Ｐゴシック" charset="-128"/>
              </a:defRPr>
            </a:lvl3pPr>
            <a:lvl4pPr marL="1600200" indent="-228600" eaLnBrk="0" hangingPunct="0">
              <a:defRPr kumimoji="1">
                <a:solidFill>
                  <a:schemeClr val="tx1"/>
                </a:solidFill>
                <a:latin typeface="Verdana" pitchFamily="34" charset="0"/>
                <a:ea typeface="ＭＳ Ｐゴシック" charset="-128"/>
              </a:defRPr>
            </a:lvl4pPr>
            <a:lvl5pPr marL="2057400" indent="-228600" eaLnBrk="0" hangingPunct="0">
              <a:defRPr kumimoji="1">
                <a:solidFill>
                  <a:schemeClr val="tx1"/>
                </a:solidFill>
                <a:latin typeface="Verdana" pitchFamily="34" charset="0"/>
                <a:ea typeface="ＭＳ Ｐゴシック" charset="-128"/>
              </a:defRPr>
            </a:lvl5pPr>
            <a:lvl6pPr marL="2514600" indent="-228600" eaLnBrk="0" fontAlgn="base" hangingPunct="0">
              <a:spcBef>
                <a:spcPct val="0"/>
              </a:spcBef>
              <a:spcAft>
                <a:spcPct val="0"/>
              </a:spcAft>
              <a:defRPr kumimoji="1">
                <a:solidFill>
                  <a:schemeClr val="tx1"/>
                </a:solidFill>
                <a:latin typeface="Verdana" pitchFamily="34" charset="0"/>
                <a:ea typeface="ＭＳ Ｐゴシック" charset="-128"/>
              </a:defRPr>
            </a:lvl6pPr>
            <a:lvl7pPr marL="2971800" indent="-228600" eaLnBrk="0" fontAlgn="base" hangingPunct="0">
              <a:spcBef>
                <a:spcPct val="0"/>
              </a:spcBef>
              <a:spcAft>
                <a:spcPct val="0"/>
              </a:spcAft>
              <a:defRPr kumimoji="1">
                <a:solidFill>
                  <a:schemeClr val="tx1"/>
                </a:solidFill>
                <a:latin typeface="Verdana" pitchFamily="34" charset="0"/>
                <a:ea typeface="ＭＳ Ｐゴシック" charset="-128"/>
              </a:defRPr>
            </a:lvl7pPr>
            <a:lvl8pPr marL="3429000" indent="-228600" eaLnBrk="0" fontAlgn="base" hangingPunct="0">
              <a:spcBef>
                <a:spcPct val="0"/>
              </a:spcBef>
              <a:spcAft>
                <a:spcPct val="0"/>
              </a:spcAft>
              <a:defRPr kumimoji="1">
                <a:solidFill>
                  <a:schemeClr val="tx1"/>
                </a:solidFill>
                <a:latin typeface="Verdana" pitchFamily="34" charset="0"/>
                <a:ea typeface="ＭＳ Ｐゴシック" charset="-128"/>
              </a:defRPr>
            </a:lvl8pPr>
            <a:lvl9pPr marL="3886200" indent="-228600" eaLnBrk="0" fontAlgn="base" hangingPunct="0">
              <a:spcBef>
                <a:spcPct val="0"/>
              </a:spcBef>
              <a:spcAft>
                <a:spcPct val="0"/>
              </a:spcAft>
              <a:defRPr kumimoji="1">
                <a:solidFill>
                  <a:schemeClr val="tx1"/>
                </a:solidFill>
                <a:latin typeface="Verdana" pitchFamily="34" charset="0"/>
                <a:ea typeface="ＭＳ Ｐゴシック" charset="-128"/>
              </a:defRPr>
            </a:lvl9pPr>
          </a:lstStyle>
          <a:p>
            <a:pPr eaLnBrk="1" hangingPunct="1"/>
            <a:r>
              <a:rPr lang="ja-JP" altLang="en-US" sz="2800" dirty="0">
                <a:latin typeface="Arial" charset="0"/>
              </a:rPr>
              <a:t>ストレス</a:t>
            </a:r>
            <a:r>
              <a:rPr lang="ja-JP" altLang="en-US" sz="2800" dirty="0" smtClean="0">
                <a:latin typeface="Arial" charset="0"/>
              </a:rPr>
              <a:t>が</a:t>
            </a:r>
            <a:r>
              <a:rPr lang="ja-JP" altLang="en-US" sz="2800" dirty="0">
                <a:latin typeface="Arial" charset="0"/>
              </a:rPr>
              <a:t>加わった状態</a:t>
            </a:r>
          </a:p>
        </p:txBody>
      </p:sp>
      <p:sp>
        <p:nvSpPr>
          <p:cNvPr id="13" name="Text Box 13"/>
          <p:cNvSpPr txBox="1">
            <a:spLocks noChangeArrowheads="1"/>
          </p:cNvSpPr>
          <p:nvPr/>
        </p:nvSpPr>
        <p:spPr bwMode="auto">
          <a:xfrm>
            <a:off x="3399869" y="4755810"/>
            <a:ext cx="13684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Times New Roman" pitchFamily="18" charset="0"/>
                <a:ea typeface="ＭＳ Ｐゴシック" charset="-128"/>
              </a:defRPr>
            </a:lvl1pPr>
            <a:lvl2pPr marL="742950" indent="-285750" eaLnBrk="0" hangingPunct="0">
              <a:defRPr kumimoji="1">
                <a:solidFill>
                  <a:schemeClr val="tx1"/>
                </a:solidFill>
                <a:latin typeface="Times New Roman" pitchFamily="18" charset="0"/>
                <a:ea typeface="ＭＳ Ｐゴシック" charset="-128"/>
              </a:defRPr>
            </a:lvl2pPr>
            <a:lvl3pPr marL="1143000" indent="-228600" eaLnBrk="0" hangingPunct="0">
              <a:defRPr kumimoji="1">
                <a:solidFill>
                  <a:schemeClr val="tx1"/>
                </a:solidFill>
                <a:latin typeface="Times New Roman" pitchFamily="18" charset="0"/>
                <a:ea typeface="ＭＳ Ｐゴシック" charset="-128"/>
              </a:defRPr>
            </a:lvl3pPr>
            <a:lvl4pPr marL="1600200" indent="-228600" eaLnBrk="0" hangingPunct="0">
              <a:defRPr kumimoji="1">
                <a:solidFill>
                  <a:schemeClr val="tx1"/>
                </a:solidFill>
                <a:latin typeface="Times New Roman" pitchFamily="18" charset="0"/>
                <a:ea typeface="ＭＳ Ｐゴシック" charset="-128"/>
              </a:defRPr>
            </a:lvl4pPr>
            <a:lvl5pPr marL="2057400" indent="-228600" eaLnBrk="0" hangingPunct="0">
              <a:defRPr kumimoji="1">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9pPr>
          </a:lstStyle>
          <a:p>
            <a:pPr algn="ctr" eaLnBrk="1" hangingPunct="1"/>
            <a:r>
              <a:rPr lang="ja-JP" altLang="en-US" sz="2800" b="1" dirty="0" smtClean="0">
                <a:latin typeface="Arial" charset="0"/>
              </a:rPr>
              <a:t>ストレス状況</a:t>
            </a:r>
            <a:endParaRPr lang="ja-JP" altLang="en-US" sz="2800" b="1" dirty="0">
              <a:latin typeface="Arial" charset="0"/>
            </a:endParaRPr>
          </a:p>
        </p:txBody>
      </p:sp>
      <p:sp>
        <p:nvSpPr>
          <p:cNvPr id="14" name="Text Box 13"/>
          <p:cNvSpPr txBox="1">
            <a:spLocks noChangeArrowheads="1"/>
          </p:cNvSpPr>
          <p:nvPr/>
        </p:nvSpPr>
        <p:spPr bwMode="auto">
          <a:xfrm>
            <a:off x="3491880" y="2625815"/>
            <a:ext cx="13684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Times New Roman" pitchFamily="18" charset="0"/>
                <a:ea typeface="ＭＳ Ｐゴシック" charset="-128"/>
              </a:defRPr>
            </a:lvl1pPr>
            <a:lvl2pPr marL="742950" indent="-285750" eaLnBrk="0" hangingPunct="0">
              <a:defRPr kumimoji="1">
                <a:solidFill>
                  <a:schemeClr val="tx1"/>
                </a:solidFill>
                <a:latin typeface="Times New Roman" pitchFamily="18" charset="0"/>
                <a:ea typeface="ＭＳ Ｐゴシック" charset="-128"/>
              </a:defRPr>
            </a:lvl2pPr>
            <a:lvl3pPr marL="1143000" indent="-228600" eaLnBrk="0" hangingPunct="0">
              <a:defRPr kumimoji="1">
                <a:solidFill>
                  <a:schemeClr val="tx1"/>
                </a:solidFill>
                <a:latin typeface="Times New Roman" pitchFamily="18" charset="0"/>
                <a:ea typeface="ＭＳ Ｐゴシック" charset="-128"/>
              </a:defRPr>
            </a:lvl3pPr>
            <a:lvl4pPr marL="1600200" indent="-228600" eaLnBrk="0" hangingPunct="0">
              <a:defRPr kumimoji="1">
                <a:solidFill>
                  <a:schemeClr val="tx1"/>
                </a:solidFill>
                <a:latin typeface="Times New Roman" pitchFamily="18" charset="0"/>
                <a:ea typeface="ＭＳ Ｐゴシック" charset="-128"/>
              </a:defRPr>
            </a:lvl4pPr>
            <a:lvl5pPr marL="2057400" indent="-228600" eaLnBrk="0" hangingPunct="0">
              <a:defRPr kumimoji="1">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9pPr>
          </a:lstStyle>
          <a:p>
            <a:pPr algn="ctr" eaLnBrk="1" hangingPunct="1"/>
            <a:r>
              <a:rPr lang="ja-JP" altLang="en-US" sz="2800" b="1" dirty="0" smtClean="0">
                <a:latin typeface="Arial" charset="0"/>
              </a:rPr>
              <a:t>ストレス状況</a:t>
            </a:r>
            <a:endParaRPr lang="ja-JP" altLang="en-US" sz="2800" b="1" dirty="0">
              <a:latin typeface="Arial" charset="0"/>
            </a:endParaRPr>
          </a:p>
        </p:txBody>
      </p:sp>
      <p:sp>
        <p:nvSpPr>
          <p:cNvPr id="15" name="Text Box 13"/>
          <p:cNvSpPr txBox="1">
            <a:spLocks noChangeArrowheads="1"/>
          </p:cNvSpPr>
          <p:nvPr/>
        </p:nvSpPr>
        <p:spPr bwMode="auto">
          <a:xfrm>
            <a:off x="6631515" y="3294999"/>
            <a:ext cx="13684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Times New Roman" pitchFamily="18" charset="0"/>
                <a:ea typeface="ＭＳ Ｐゴシック" charset="-128"/>
              </a:defRPr>
            </a:lvl1pPr>
            <a:lvl2pPr marL="742950" indent="-285750" eaLnBrk="0" hangingPunct="0">
              <a:defRPr kumimoji="1">
                <a:solidFill>
                  <a:schemeClr val="tx1"/>
                </a:solidFill>
                <a:latin typeface="Times New Roman" pitchFamily="18" charset="0"/>
                <a:ea typeface="ＭＳ Ｐゴシック" charset="-128"/>
              </a:defRPr>
            </a:lvl2pPr>
            <a:lvl3pPr marL="1143000" indent="-228600" eaLnBrk="0" hangingPunct="0">
              <a:defRPr kumimoji="1">
                <a:solidFill>
                  <a:schemeClr val="tx1"/>
                </a:solidFill>
                <a:latin typeface="Times New Roman" pitchFamily="18" charset="0"/>
                <a:ea typeface="ＭＳ Ｐゴシック" charset="-128"/>
              </a:defRPr>
            </a:lvl3pPr>
            <a:lvl4pPr marL="1600200" indent="-228600" eaLnBrk="0" hangingPunct="0">
              <a:defRPr kumimoji="1">
                <a:solidFill>
                  <a:schemeClr val="tx1"/>
                </a:solidFill>
                <a:latin typeface="Times New Roman" pitchFamily="18" charset="0"/>
                <a:ea typeface="ＭＳ Ｐゴシック" charset="-128"/>
              </a:defRPr>
            </a:lvl4pPr>
            <a:lvl5pPr marL="2057400" indent="-228600" eaLnBrk="0" hangingPunct="0">
              <a:defRPr kumimoji="1">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9pPr>
          </a:lstStyle>
          <a:p>
            <a:pPr algn="ctr" eaLnBrk="1" hangingPunct="1"/>
            <a:r>
              <a:rPr lang="ja-JP" altLang="en-US" sz="2800" b="1" dirty="0">
                <a:latin typeface="Arial" charset="0"/>
              </a:rPr>
              <a:t>ストレス反応</a:t>
            </a:r>
          </a:p>
        </p:txBody>
      </p:sp>
      <p:sp>
        <p:nvSpPr>
          <p:cNvPr id="16" name="Text Box 13"/>
          <p:cNvSpPr txBox="1">
            <a:spLocks noChangeArrowheads="1"/>
          </p:cNvSpPr>
          <p:nvPr/>
        </p:nvSpPr>
        <p:spPr bwMode="auto">
          <a:xfrm>
            <a:off x="6696099" y="4325813"/>
            <a:ext cx="13684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Times New Roman" pitchFamily="18" charset="0"/>
                <a:ea typeface="ＭＳ Ｐゴシック" charset="-128"/>
              </a:defRPr>
            </a:lvl1pPr>
            <a:lvl2pPr marL="742950" indent="-285750" eaLnBrk="0" hangingPunct="0">
              <a:defRPr kumimoji="1">
                <a:solidFill>
                  <a:schemeClr val="tx1"/>
                </a:solidFill>
                <a:latin typeface="Times New Roman" pitchFamily="18" charset="0"/>
                <a:ea typeface="ＭＳ Ｐゴシック" charset="-128"/>
              </a:defRPr>
            </a:lvl2pPr>
            <a:lvl3pPr marL="1143000" indent="-228600" eaLnBrk="0" hangingPunct="0">
              <a:defRPr kumimoji="1">
                <a:solidFill>
                  <a:schemeClr val="tx1"/>
                </a:solidFill>
                <a:latin typeface="Times New Roman" pitchFamily="18" charset="0"/>
                <a:ea typeface="ＭＳ Ｐゴシック" charset="-128"/>
              </a:defRPr>
            </a:lvl3pPr>
            <a:lvl4pPr marL="1600200" indent="-228600" eaLnBrk="0" hangingPunct="0">
              <a:defRPr kumimoji="1">
                <a:solidFill>
                  <a:schemeClr val="tx1"/>
                </a:solidFill>
                <a:latin typeface="Times New Roman" pitchFamily="18" charset="0"/>
                <a:ea typeface="ＭＳ Ｐゴシック" charset="-128"/>
              </a:defRPr>
            </a:lvl4pPr>
            <a:lvl5pPr marL="2057400" indent="-228600" eaLnBrk="0" hangingPunct="0">
              <a:defRPr kumimoji="1">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kumimoji="1">
                <a:solidFill>
                  <a:schemeClr val="tx1"/>
                </a:solidFill>
                <a:latin typeface="Times New Roman" pitchFamily="18" charset="0"/>
                <a:ea typeface="ＭＳ Ｐゴシック" charset="-128"/>
              </a:defRPr>
            </a:lvl9pPr>
          </a:lstStyle>
          <a:p>
            <a:pPr algn="ctr" eaLnBrk="1" hangingPunct="1"/>
            <a:r>
              <a:rPr lang="ja-JP" altLang="en-US" sz="2800" b="1" dirty="0">
                <a:latin typeface="Arial" charset="0"/>
              </a:rPr>
              <a:t>ストレス反応</a:t>
            </a:r>
          </a:p>
        </p:txBody>
      </p:sp>
      <p:sp>
        <p:nvSpPr>
          <p:cNvPr id="3" name="スライド番号プレースホルダー 2"/>
          <p:cNvSpPr>
            <a:spLocks noGrp="1"/>
          </p:cNvSpPr>
          <p:nvPr>
            <p:ph type="sldNum" sz="quarter" idx="12"/>
          </p:nvPr>
        </p:nvSpPr>
        <p:spPr>
          <a:xfrm>
            <a:off x="6543129" y="6276418"/>
            <a:ext cx="2133600" cy="365125"/>
          </a:xfrm>
        </p:spPr>
        <p:txBody>
          <a:bodyPr/>
          <a:lstStyle/>
          <a:p>
            <a:fld id="{F1E60E96-FF9D-4252-B7B3-AE09D0CDF831}" type="slidenum">
              <a:rPr kumimoji="1" lang="ja-JP" altLang="en-US" smtClean="0"/>
              <a:t>3</a:t>
            </a:fld>
            <a:endParaRPr kumimoji="1" lang="ja-JP" altLang="en-US" dirty="0"/>
          </a:p>
        </p:txBody>
      </p:sp>
    </p:spTree>
    <p:extLst>
      <p:ext uri="{BB962C8B-B14F-4D97-AF65-F5344CB8AC3E}">
        <p14:creationId xmlns:p14="http://schemas.microsoft.com/office/powerpoint/2010/main" val="299649530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527" y="274638"/>
            <a:ext cx="8527855" cy="850106"/>
          </a:xfrm>
        </p:spPr>
        <p:txBody>
          <a:bodyPr>
            <a:normAutofit/>
          </a:bodyPr>
          <a:lstStyle/>
          <a:p>
            <a:pPr eaLnBrk="1" hangingPunct="1"/>
            <a:r>
              <a:rPr lang="ja-JP" altLang="en-US" dirty="0" smtClean="0"/>
              <a:t>物理的ストレス状況とストレス反応</a:t>
            </a:r>
          </a:p>
        </p:txBody>
      </p:sp>
      <p:sp>
        <p:nvSpPr>
          <p:cNvPr id="8195" name="Rectangle 3"/>
          <p:cNvSpPr>
            <a:spLocks noGrp="1" noChangeArrowheads="1"/>
          </p:cNvSpPr>
          <p:nvPr>
            <p:ph type="body" idx="1"/>
          </p:nvPr>
        </p:nvSpPr>
        <p:spPr>
          <a:xfrm>
            <a:off x="825682" y="2096852"/>
            <a:ext cx="7346718" cy="2832369"/>
          </a:xfrm>
        </p:spPr>
        <p:txBody>
          <a:bodyPr/>
          <a:lstStyle/>
          <a:p>
            <a:pPr eaLnBrk="1" hangingPunct="1">
              <a:buFont typeface="Wingdings" pitchFamily="2" charset="2"/>
              <a:buNone/>
            </a:pPr>
            <a:r>
              <a:rPr lang="ja-JP" altLang="en-US" sz="2800" dirty="0" smtClean="0"/>
              <a:t>　　　　　　　寒い　        ⇔　　　体がふるえる　　</a:t>
            </a:r>
            <a:endParaRPr lang="en-US" altLang="ja-JP" sz="2800" dirty="0" smtClean="0"/>
          </a:p>
          <a:p>
            <a:pPr eaLnBrk="1" hangingPunct="1">
              <a:buFont typeface="Wingdings" pitchFamily="2" charset="2"/>
              <a:buNone/>
            </a:pPr>
            <a:r>
              <a:rPr lang="ja-JP" altLang="en-US" sz="2800" dirty="0" smtClean="0"/>
              <a:t>　　　　　　　暑い　        ⇔　　　汗をかく</a:t>
            </a:r>
            <a:endParaRPr lang="en-US" altLang="ja-JP" sz="2800" dirty="0" smtClean="0"/>
          </a:p>
          <a:p>
            <a:pPr eaLnBrk="1" hangingPunct="1">
              <a:buFont typeface="Wingdings" pitchFamily="2" charset="2"/>
              <a:buNone/>
            </a:pPr>
            <a:r>
              <a:rPr lang="ja-JP" altLang="en-US" sz="2800" dirty="0" smtClean="0"/>
              <a:t>　　　　　　　けが　        ⇔　　　皮</a:t>
            </a:r>
            <a:r>
              <a:rPr lang="ja-JP" altLang="en-US" sz="2800" dirty="0" err="1" smtClean="0"/>
              <a:t>ふが</a:t>
            </a:r>
            <a:r>
              <a:rPr lang="ja-JP" altLang="en-US" sz="2800" dirty="0" smtClean="0"/>
              <a:t>はれる</a:t>
            </a:r>
            <a:endParaRPr lang="en-US" altLang="ja-JP" sz="2800" dirty="0" smtClean="0"/>
          </a:p>
          <a:p>
            <a:pPr eaLnBrk="1" hangingPunct="1">
              <a:buFont typeface="Wingdings" pitchFamily="2" charset="2"/>
              <a:buNone/>
            </a:pPr>
            <a:r>
              <a:rPr lang="ja-JP" altLang="en-US" sz="2800" dirty="0" smtClean="0"/>
              <a:t>疲労・睡眠不足　        ⇔　　　緊張、興奮</a:t>
            </a:r>
            <a:endParaRPr lang="en-US" altLang="ja-JP" sz="2800" dirty="0" smtClean="0"/>
          </a:p>
          <a:p>
            <a:pPr eaLnBrk="1" hangingPunct="1">
              <a:buFont typeface="Wingdings" pitchFamily="2" charset="2"/>
              <a:buNone/>
            </a:pPr>
            <a:r>
              <a:rPr lang="ja-JP" altLang="en-US" sz="2800" dirty="0" smtClean="0"/>
              <a:t>　　　　　　日差し          ⇔　　　日焼けする</a:t>
            </a:r>
            <a:endParaRPr lang="en-US" altLang="ja-JP" sz="2800" dirty="0" smtClean="0"/>
          </a:p>
        </p:txBody>
      </p:sp>
      <p:sp>
        <p:nvSpPr>
          <p:cNvPr id="9" name="Rectangle 3"/>
          <p:cNvSpPr txBox="1">
            <a:spLocks noChangeArrowheads="1"/>
          </p:cNvSpPr>
          <p:nvPr/>
        </p:nvSpPr>
        <p:spPr>
          <a:xfrm>
            <a:off x="4535996" y="2276872"/>
            <a:ext cx="4032448" cy="3360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Wingdings" pitchFamily="2" charset="2"/>
              <a:buNone/>
            </a:pPr>
            <a:endParaRPr lang="en-US" altLang="ja-JP" sz="2800" dirty="0" smtClean="0"/>
          </a:p>
        </p:txBody>
      </p:sp>
      <p:pic>
        <p:nvPicPr>
          <p:cNvPr id="3076" name="Picture 4" descr="寒気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4797152"/>
            <a:ext cx="1352610" cy="19674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日焼けのイラスト「太陽と女性」"/>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4796130"/>
            <a:ext cx="1800200" cy="1967432"/>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p:cNvSpPr>
            <a:spLocks noGrp="1"/>
          </p:cNvSpPr>
          <p:nvPr>
            <p:ph type="sldNum" sz="quarter" idx="12"/>
          </p:nvPr>
        </p:nvSpPr>
        <p:spPr/>
        <p:txBody>
          <a:bodyPr/>
          <a:lstStyle/>
          <a:p>
            <a:fld id="{F1E60E96-FF9D-4252-B7B3-AE09D0CDF831}" type="slidenum">
              <a:rPr kumimoji="1" lang="ja-JP" altLang="en-US" smtClean="0"/>
              <a:t>4</a:t>
            </a:fld>
            <a:endParaRPr kumimoji="1" lang="ja-JP" altLang="en-US"/>
          </a:p>
        </p:txBody>
      </p:sp>
      <p:sp>
        <p:nvSpPr>
          <p:cNvPr id="6" name="右矢印 5"/>
          <p:cNvSpPr/>
          <p:nvPr/>
        </p:nvSpPr>
        <p:spPr>
          <a:xfrm>
            <a:off x="1043608" y="1232756"/>
            <a:ext cx="2880320" cy="864096"/>
          </a:xfrm>
          <a:prstGeom prst="rightArrow">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ストレス状況</a:t>
            </a:r>
            <a:endParaRPr kumimoji="1" lang="ja-JP" altLang="en-US" sz="3200" dirty="0">
              <a:solidFill>
                <a:schemeClr val="tx1"/>
              </a:solidFill>
            </a:endParaRPr>
          </a:p>
        </p:txBody>
      </p:sp>
      <p:sp>
        <p:nvSpPr>
          <p:cNvPr id="7" name="左矢印 6"/>
          <p:cNvSpPr/>
          <p:nvPr/>
        </p:nvSpPr>
        <p:spPr>
          <a:xfrm>
            <a:off x="4860032" y="1232756"/>
            <a:ext cx="3240360" cy="888215"/>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solidFill>
                  <a:schemeClr val="tx1"/>
                </a:solidFill>
              </a:rPr>
              <a:t>ストレス反応</a:t>
            </a:r>
            <a:endParaRPr kumimoji="1" lang="ja-JP" altLang="en-US" sz="3200" dirty="0">
              <a:solidFill>
                <a:schemeClr val="tx1"/>
              </a:solidFill>
            </a:endParaRPr>
          </a:p>
        </p:txBody>
      </p:sp>
    </p:spTree>
    <p:extLst>
      <p:ext uri="{BB962C8B-B14F-4D97-AF65-F5344CB8AC3E}">
        <p14:creationId xmlns:p14="http://schemas.microsoft.com/office/powerpoint/2010/main" val="12613132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爆発 1 5"/>
          <p:cNvSpPr/>
          <p:nvPr/>
        </p:nvSpPr>
        <p:spPr>
          <a:xfrm>
            <a:off x="4376924" y="1124744"/>
            <a:ext cx="4248472" cy="1080120"/>
          </a:xfrm>
          <a:prstGeom prst="irregularSeal1">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3200" b="1" dirty="0">
                <a:solidFill>
                  <a:schemeClr val="tx1"/>
                </a:solidFill>
              </a:rPr>
              <a:t>意外なストレス</a:t>
            </a:r>
            <a:r>
              <a:rPr lang="ja-JP" altLang="en-US" sz="3200" b="1" dirty="0" smtClean="0">
                <a:solidFill>
                  <a:schemeClr val="tx1"/>
                </a:solidFill>
              </a:rPr>
              <a:t>状況</a:t>
            </a:r>
            <a:endParaRPr lang="en-US" altLang="ja-JP" sz="3200" b="1" dirty="0">
              <a:solidFill>
                <a:schemeClr val="tx1"/>
              </a:solidFill>
            </a:endParaRPr>
          </a:p>
        </p:txBody>
      </p:sp>
      <p:sp>
        <p:nvSpPr>
          <p:cNvPr id="2" name="タイトル 1"/>
          <p:cNvSpPr>
            <a:spLocks noGrp="1"/>
          </p:cNvSpPr>
          <p:nvPr>
            <p:ph type="title"/>
          </p:nvPr>
        </p:nvSpPr>
        <p:spPr>
          <a:xfrm>
            <a:off x="457200" y="274638"/>
            <a:ext cx="8229600" cy="850106"/>
          </a:xfrm>
        </p:spPr>
        <p:txBody>
          <a:bodyPr/>
          <a:lstStyle/>
          <a:p>
            <a:r>
              <a:rPr kumimoji="1" lang="ja-JP" altLang="en-US" dirty="0" smtClean="0"/>
              <a:t>心理的ストレス状況</a:t>
            </a:r>
            <a:endParaRPr kumimoji="1" lang="ja-JP" altLang="en-US" dirty="0"/>
          </a:p>
        </p:txBody>
      </p:sp>
      <p:sp>
        <p:nvSpPr>
          <p:cNvPr id="3" name="コンテンツ プレースホルダー 2"/>
          <p:cNvSpPr>
            <a:spLocks noGrp="1"/>
          </p:cNvSpPr>
          <p:nvPr>
            <p:ph idx="1"/>
          </p:nvPr>
        </p:nvSpPr>
        <p:spPr>
          <a:xfrm>
            <a:off x="395536" y="1322148"/>
            <a:ext cx="3826768" cy="4525963"/>
          </a:xfrm>
        </p:spPr>
        <p:txBody>
          <a:bodyPr>
            <a:normAutofit lnSpcReduction="10000"/>
          </a:bodyPr>
          <a:lstStyle/>
          <a:p>
            <a:pPr>
              <a:buFont typeface="Wingdings" panose="05000000000000000000" pitchFamily="2" charset="2"/>
              <a:buChar char="ü"/>
            </a:pPr>
            <a:r>
              <a:rPr lang="ja-JP" altLang="en-US" dirty="0"/>
              <a:t>喪失</a:t>
            </a:r>
            <a:endParaRPr lang="en-US" altLang="ja-JP" dirty="0"/>
          </a:p>
          <a:p>
            <a:pPr>
              <a:buNone/>
            </a:pPr>
            <a:r>
              <a:rPr lang="ja-JP" altLang="en-US" sz="2400" dirty="0"/>
              <a:t>　大切な人との別れ・死別</a:t>
            </a:r>
            <a:endParaRPr lang="en-US" altLang="ja-JP" sz="2400" dirty="0"/>
          </a:p>
          <a:p>
            <a:pPr>
              <a:buFont typeface="Wingdings" panose="05000000000000000000" pitchFamily="2" charset="2"/>
              <a:buChar char="ü"/>
            </a:pPr>
            <a:r>
              <a:rPr lang="ja-JP" altLang="en-US" dirty="0" smtClean="0"/>
              <a:t>不自由</a:t>
            </a:r>
            <a:endParaRPr lang="en-US" altLang="ja-JP" dirty="0" smtClean="0"/>
          </a:p>
          <a:p>
            <a:pPr>
              <a:buNone/>
            </a:pPr>
            <a:r>
              <a:rPr lang="ja-JP" altLang="en-US" sz="2400" dirty="0" smtClean="0"/>
              <a:t>　思い通りできない</a:t>
            </a:r>
            <a:endParaRPr lang="en-US" altLang="ja-JP" sz="2400" dirty="0" smtClean="0"/>
          </a:p>
          <a:p>
            <a:pPr>
              <a:buNone/>
            </a:pPr>
            <a:r>
              <a:rPr lang="ja-JP" altLang="en-US" sz="2400" dirty="0" smtClean="0"/>
              <a:t>　自分で決められない</a:t>
            </a:r>
            <a:endParaRPr lang="en-US" altLang="ja-JP" sz="2400" dirty="0" smtClean="0"/>
          </a:p>
          <a:p>
            <a:pPr>
              <a:buFont typeface="Wingdings" panose="05000000000000000000" pitchFamily="2" charset="2"/>
              <a:buChar char="ü"/>
            </a:pPr>
            <a:r>
              <a:rPr lang="ja-JP" altLang="en-US" dirty="0" smtClean="0"/>
              <a:t>不和</a:t>
            </a:r>
            <a:endParaRPr lang="en-US" altLang="ja-JP" sz="2800" dirty="0"/>
          </a:p>
          <a:p>
            <a:pPr>
              <a:buNone/>
            </a:pPr>
            <a:r>
              <a:rPr lang="ja-JP" altLang="en-US" sz="2400" dirty="0" smtClean="0"/>
              <a:t>　人に責められる</a:t>
            </a:r>
            <a:endParaRPr lang="en-US" altLang="ja-JP" sz="2400" dirty="0"/>
          </a:p>
          <a:p>
            <a:pPr>
              <a:buNone/>
            </a:pPr>
            <a:r>
              <a:rPr lang="ja-JP" altLang="en-US" sz="2400" dirty="0" smtClean="0"/>
              <a:t>　意見</a:t>
            </a:r>
            <a:r>
              <a:rPr lang="ja-JP" altLang="en-US" sz="2400" dirty="0"/>
              <a:t>の</a:t>
            </a:r>
            <a:r>
              <a:rPr lang="ja-JP" altLang="en-US" sz="2400" dirty="0" smtClean="0"/>
              <a:t>対立</a:t>
            </a:r>
            <a:endParaRPr lang="en-US" altLang="ja-JP" sz="2400" dirty="0" smtClean="0"/>
          </a:p>
          <a:p>
            <a:pPr>
              <a:buNone/>
            </a:pPr>
            <a:r>
              <a:rPr lang="ja-JP" altLang="en-US" sz="2400" dirty="0" smtClean="0"/>
              <a:t>　周囲の人の無理解</a:t>
            </a:r>
            <a:endParaRPr lang="en-US" altLang="ja-JP" sz="2400" dirty="0" smtClean="0"/>
          </a:p>
          <a:p>
            <a:pPr>
              <a:buNone/>
            </a:pPr>
            <a:r>
              <a:rPr lang="ja-JP" altLang="en-US" sz="2400" dirty="0"/>
              <a:t>　</a:t>
            </a:r>
            <a:r>
              <a:rPr lang="ja-JP" altLang="en-US" sz="2400" dirty="0" smtClean="0"/>
              <a:t>他の人との競争</a:t>
            </a:r>
            <a:endParaRPr lang="en-US" altLang="ja-JP" sz="2400" dirty="0" smtClean="0"/>
          </a:p>
        </p:txBody>
      </p:sp>
      <p:sp>
        <p:nvSpPr>
          <p:cNvPr id="5" name="Rectangle 3"/>
          <p:cNvSpPr txBox="1">
            <a:spLocks noChangeArrowheads="1"/>
          </p:cNvSpPr>
          <p:nvPr/>
        </p:nvSpPr>
        <p:spPr>
          <a:xfrm>
            <a:off x="4427984" y="1988840"/>
            <a:ext cx="4281651" cy="19203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spcBef>
                <a:spcPts val="0"/>
              </a:spcBef>
              <a:buFont typeface="Wingdings" panose="05000000000000000000" pitchFamily="2" charset="2"/>
              <a:buChar char="ü"/>
            </a:pPr>
            <a:r>
              <a:rPr lang="ja-JP" altLang="en-US" dirty="0" smtClean="0">
                <a:latin typeface="+mj-ea"/>
                <a:ea typeface="+mj-ea"/>
              </a:rPr>
              <a:t>変化</a:t>
            </a:r>
            <a:endParaRPr lang="en-US" altLang="ja-JP" dirty="0" smtClean="0">
              <a:latin typeface="+mj-ea"/>
              <a:ea typeface="+mj-ea"/>
            </a:endParaRPr>
          </a:p>
          <a:p>
            <a:pPr marL="0" indent="0">
              <a:buFont typeface="Wingdings" pitchFamily="2" charset="2"/>
              <a:buNone/>
            </a:pPr>
            <a:r>
              <a:rPr lang="ja-JP" altLang="en-US" sz="2400" dirty="0" smtClean="0"/>
              <a:t>　初めての人と会う</a:t>
            </a:r>
            <a:endParaRPr lang="en-US" altLang="ja-JP" sz="2400" dirty="0" smtClean="0"/>
          </a:p>
          <a:p>
            <a:pPr marL="0" indent="0">
              <a:buFont typeface="Wingdings" pitchFamily="2" charset="2"/>
              <a:buNone/>
            </a:pPr>
            <a:r>
              <a:rPr lang="ja-JP" altLang="en-US" sz="2400" dirty="0" smtClean="0"/>
              <a:t>　引っ越し</a:t>
            </a:r>
            <a:endParaRPr lang="en-US" altLang="ja-JP" sz="2400" dirty="0"/>
          </a:p>
          <a:p>
            <a:pPr marL="0" indent="0">
              <a:buFont typeface="Wingdings" pitchFamily="2" charset="2"/>
              <a:buNone/>
            </a:pPr>
            <a:r>
              <a:rPr lang="ja-JP" altLang="en-US" sz="2400" dirty="0" smtClean="0"/>
              <a:t>　就職</a:t>
            </a:r>
            <a:r>
              <a:rPr lang="ja-JP" altLang="en-US" sz="2400" dirty="0"/>
              <a:t>、</a:t>
            </a:r>
            <a:r>
              <a:rPr lang="ja-JP" altLang="en-US" sz="2400" dirty="0" smtClean="0"/>
              <a:t>転職、入学</a:t>
            </a:r>
            <a:r>
              <a:rPr lang="ja-JP" altLang="en-US" sz="2400" dirty="0"/>
              <a:t>、</a:t>
            </a:r>
            <a:r>
              <a:rPr lang="ja-JP" altLang="en-US" sz="2400" dirty="0" smtClean="0"/>
              <a:t>転校</a:t>
            </a:r>
            <a:endParaRPr lang="en-US" altLang="ja-JP" sz="2400" dirty="0" smtClean="0"/>
          </a:p>
          <a:p>
            <a:pPr marL="0" indent="0">
              <a:buFont typeface="Wingdings" pitchFamily="2" charset="2"/>
              <a:buNone/>
            </a:pPr>
            <a:r>
              <a:rPr lang="ja-JP" altLang="en-US" sz="2400" dirty="0" smtClean="0"/>
              <a:t>　昇進</a:t>
            </a:r>
            <a:r>
              <a:rPr lang="ja-JP" altLang="en-US" sz="2400" dirty="0"/>
              <a:t>、</a:t>
            </a:r>
            <a:r>
              <a:rPr lang="ja-JP" altLang="en-US" sz="2400" dirty="0" smtClean="0"/>
              <a:t>結婚</a:t>
            </a:r>
            <a:endParaRPr lang="en-US" altLang="ja-JP" sz="2400" dirty="0" smtClean="0"/>
          </a:p>
          <a:p>
            <a:pPr marL="0" indent="0">
              <a:buFont typeface="Wingdings" pitchFamily="2" charset="2"/>
              <a:buNone/>
            </a:pPr>
            <a:r>
              <a:rPr lang="ja-JP" altLang="en-US" sz="2400" dirty="0" smtClean="0"/>
              <a:t>　大きな問題が解決した時</a:t>
            </a:r>
            <a:endParaRPr lang="en-US" altLang="ja-JP" sz="2400" dirty="0" smtClean="0"/>
          </a:p>
          <a:p>
            <a:pPr>
              <a:buFont typeface="Wingdings" pitchFamily="2" charset="2"/>
              <a:buNone/>
            </a:pPr>
            <a:endParaRPr lang="en-US" altLang="ja-JP" sz="1600" dirty="0" smtClean="0"/>
          </a:p>
        </p:txBody>
      </p:sp>
      <p:sp>
        <p:nvSpPr>
          <p:cNvPr id="7" name="角丸四角形 6"/>
          <p:cNvSpPr/>
          <p:nvPr/>
        </p:nvSpPr>
        <p:spPr>
          <a:xfrm>
            <a:off x="5220072" y="4924467"/>
            <a:ext cx="3672408" cy="1281687"/>
          </a:xfrm>
          <a:prstGeom prst="roundRect">
            <a:avLst>
              <a:gd name="adj" fmla="val 935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400" dirty="0">
                <a:solidFill>
                  <a:schemeClr val="tx1"/>
                </a:solidFill>
              </a:rPr>
              <a:t>関係</a:t>
            </a:r>
            <a:r>
              <a:rPr lang="ja-JP" altLang="en-US" sz="2400" dirty="0" smtClean="0">
                <a:solidFill>
                  <a:schemeClr val="tx1"/>
                </a:solidFill>
              </a:rPr>
              <a:t>、役割、立場の変化は、良い方向の変化でも</a:t>
            </a:r>
            <a:r>
              <a:rPr lang="en-US" altLang="ja-JP" sz="2400" dirty="0" smtClean="0">
                <a:solidFill>
                  <a:schemeClr val="tx1"/>
                </a:solidFill>
              </a:rPr>
              <a:t/>
            </a:r>
            <a:br>
              <a:rPr lang="en-US" altLang="ja-JP" sz="2400" dirty="0" smtClean="0">
                <a:solidFill>
                  <a:schemeClr val="tx1"/>
                </a:solidFill>
              </a:rPr>
            </a:br>
            <a:r>
              <a:rPr lang="ja-JP" altLang="en-US" sz="2400" dirty="0" smtClean="0">
                <a:solidFill>
                  <a:schemeClr val="tx1"/>
                </a:solidFill>
              </a:rPr>
              <a:t>ストレスになります。</a:t>
            </a:r>
            <a:endParaRPr lang="ja-JP" altLang="en-US" sz="2400" dirty="0">
              <a:solidFill>
                <a:schemeClr val="tx1"/>
              </a:solidFill>
            </a:endParaRPr>
          </a:p>
        </p:txBody>
      </p:sp>
      <p:pic>
        <p:nvPicPr>
          <p:cNvPr id="8" name="Picture 7" descr="http://bmb.oidc.jp/images/Image/199_2010/199_2010%E5%B9%B44%E6%9C%88/199_100427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827" y="4797152"/>
            <a:ext cx="692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スライド番号プレースホルダー 8"/>
          <p:cNvSpPr>
            <a:spLocks noGrp="1"/>
          </p:cNvSpPr>
          <p:nvPr>
            <p:ph type="sldNum" sz="quarter" idx="12"/>
          </p:nvPr>
        </p:nvSpPr>
        <p:spPr/>
        <p:txBody>
          <a:bodyPr/>
          <a:lstStyle/>
          <a:p>
            <a:fld id="{F1E60E96-FF9D-4252-B7B3-AE09D0CDF831}" type="slidenum">
              <a:rPr kumimoji="1" lang="ja-JP" altLang="en-US" smtClean="0"/>
              <a:t>5</a:t>
            </a:fld>
            <a:endParaRPr kumimoji="1" lang="ja-JP" altLang="en-US"/>
          </a:p>
        </p:txBody>
      </p:sp>
    </p:spTree>
    <p:extLst>
      <p:ext uri="{BB962C8B-B14F-4D97-AF65-F5344CB8AC3E}">
        <p14:creationId xmlns:p14="http://schemas.microsoft.com/office/powerpoint/2010/main" val="17924086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1E60E96-FF9D-4252-B7B3-AE09D0CDF831}" type="slidenum">
              <a:rPr lang="ja-JP" altLang="en-US" smtClean="0"/>
              <a:pPr/>
              <a:t>6</a:t>
            </a:fld>
            <a:endParaRPr lang="ja-JP" altLang="en-US" dirty="0"/>
          </a:p>
        </p:txBody>
      </p:sp>
      <p:sp>
        <p:nvSpPr>
          <p:cNvPr id="5" name="タイトル 1"/>
          <p:cNvSpPr>
            <a:spLocks noGrp="1"/>
          </p:cNvSpPr>
          <p:nvPr>
            <p:ph type="title"/>
          </p:nvPr>
        </p:nvSpPr>
        <p:spPr>
          <a:xfrm>
            <a:off x="597119" y="312737"/>
            <a:ext cx="8229600" cy="812007"/>
          </a:xfrm>
        </p:spPr>
        <p:txBody>
          <a:bodyPr/>
          <a:lstStyle/>
          <a:p>
            <a:r>
              <a:rPr kumimoji="1" lang="ja-JP" altLang="en-US" dirty="0" smtClean="0"/>
              <a:t>ストレスに対する心の反応</a:t>
            </a:r>
            <a:endParaRPr kumimoji="1" lang="ja-JP" altLang="en-US" dirty="0"/>
          </a:p>
        </p:txBody>
      </p:sp>
      <p:sp>
        <p:nvSpPr>
          <p:cNvPr id="6" name="コンテンツ プレースホルダー 2"/>
          <p:cNvSpPr>
            <a:spLocks noGrp="1"/>
          </p:cNvSpPr>
          <p:nvPr>
            <p:ph sz="half" idx="1"/>
          </p:nvPr>
        </p:nvSpPr>
        <p:spPr>
          <a:xfrm>
            <a:off x="612775" y="1293408"/>
            <a:ext cx="4038600" cy="4525963"/>
          </a:xfrm>
        </p:spPr>
        <p:txBody>
          <a:bodyPr>
            <a:normAutofit/>
          </a:bodyPr>
          <a:lstStyle/>
          <a:p>
            <a:pPr marL="0" indent="0">
              <a:buNone/>
            </a:pPr>
            <a:r>
              <a:rPr kumimoji="1" lang="ja-JP" altLang="en-US" sz="2800" b="1" dirty="0" smtClean="0"/>
              <a:t>ストレス状況に対する</a:t>
            </a:r>
            <a:r>
              <a:rPr kumimoji="1" lang="en-US" altLang="ja-JP" sz="2800" b="1" dirty="0" smtClean="0"/>
              <a:t/>
            </a:r>
            <a:br>
              <a:rPr kumimoji="1" lang="en-US" altLang="ja-JP" sz="2800" b="1" dirty="0" smtClean="0"/>
            </a:br>
            <a:r>
              <a:rPr lang="ja-JP" altLang="en-US" sz="2800" b="1" dirty="0"/>
              <a:t>最初</a:t>
            </a:r>
            <a:r>
              <a:rPr kumimoji="1" lang="ja-JP" altLang="en-US" sz="2800" b="1" dirty="0" smtClean="0"/>
              <a:t>の反応</a:t>
            </a:r>
            <a:endParaRPr kumimoji="1" lang="en-US" altLang="ja-JP" sz="2800" b="1" dirty="0" smtClean="0"/>
          </a:p>
          <a:p>
            <a:pPr marL="0" indent="0">
              <a:buNone/>
            </a:pPr>
            <a:endParaRPr kumimoji="1" lang="en-US" altLang="ja-JP" sz="2800" b="1" dirty="0" smtClean="0"/>
          </a:p>
          <a:p>
            <a:pPr>
              <a:buFont typeface="Wingdings" pitchFamily="2" charset="2"/>
              <a:buChar char="p"/>
            </a:pPr>
            <a:r>
              <a:rPr kumimoji="1" lang="ja-JP" altLang="en-US" sz="2800" dirty="0" smtClean="0"/>
              <a:t>イライラする</a:t>
            </a:r>
            <a:endParaRPr kumimoji="1" lang="en-US" altLang="ja-JP" sz="2800" dirty="0" smtClean="0"/>
          </a:p>
          <a:p>
            <a:pPr>
              <a:buFont typeface="Wingdings" pitchFamily="2" charset="2"/>
              <a:buChar char="p"/>
            </a:pPr>
            <a:r>
              <a:rPr lang="ja-JP" altLang="en-US" sz="2800" dirty="0" smtClean="0"/>
              <a:t>緊張する</a:t>
            </a:r>
            <a:endParaRPr lang="en-US" altLang="ja-JP" sz="2800" dirty="0" smtClean="0"/>
          </a:p>
          <a:p>
            <a:pPr>
              <a:buFont typeface="Wingdings" pitchFamily="2" charset="2"/>
              <a:buChar char="p"/>
            </a:pPr>
            <a:r>
              <a:rPr lang="ja-JP" altLang="en-US" sz="2800" dirty="0" smtClean="0"/>
              <a:t>落ち着かない</a:t>
            </a:r>
            <a:endParaRPr lang="en-US" altLang="ja-JP" sz="2800" dirty="0" smtClean="0"/>
          </a:p>
          <a:p>
            <a:pPr>
              <a:buFont typeface="Wingdings" pitchFamily="2" charset="2"/>
              <a:buChar char="p"/>
            </a:pPr>
            <a:r>
              <a:rPr lang="ja-JP" altLang="en-US" sz="2800" dirty="0"/>
              <a:t>泣きたく</a:t>
            </a:r>
            <a:r>
              <a:rPr lang="ja-JP" altLang="en-US" sz="2800" dirty="0" smtClean="0"/>
              <a:t>なる</a:t>
            </a:r>
            <a:endParaRPr lang="en-US" altLang="ja-JP" sz="2800" dirty="0" smtClean="0"/>
          </a:p>
          <a:p>
            <a:pPr>
              <a:buFont typeface="Wingdings" pitchFamily="2" charset="2"/>
              <a:buChar char="p"/>
            </a:pPr>
            <a:r>
              <a:rPr lang="ja-JP" altLang="en-US" sz="2800" dirty="0" smtClean="0"/>
              <a:t>不安になる</a:t>
            </a:r>
            <a:endParaRPr lang="en-US" altLang="ja-JP" sz="2800" dirty="0" smtClean="0"/>
          </a:p>
        </p:txBody>
      </p:sp>
      <p:sp>
        <p:nvSpPr>
          <p:cNvPr id="7" name="コンテンツ プレースホルダー 3"/>
          <p:cNvSpPr txBox="1">
            <a:spLocks/>
          </p:cNvSpPr>
          <p:nvPr/>
        </p:nvSpPr>
        <p:spPr>
          <a:xfrm>
            <a:off x="4686300" y="1293408"/>
            <a:ext cx="4038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ja-JP" altLang="en-US" sz="2800" b="1" dirty="0" smtClean="0"/>
              <a:t>ストレス状況が</a:t>
            </a:r>
            <a:r>
              <a:rPr lang="en-US" altLang="ja-JP" sz="2800" b="1" dirty="0" smtClean="0"/>
              <a:t/>
            </a:r>
            <a:br>
              <a:rPr lang="en-US" altLang="ja-JP" sz="2800" b="1" dirty="0" smtClean="0"/>
            </a:br>
            <a:r>
              <a:rPr lang="ja-JP" altLang="en-US" sz="2800" b="1" dirty="0" smtClean="0"/>
              <a:t>長</a:t>
            </a:r>
            <a:r>
              <a:rPr lang="ja-JP" altLang="en-US" sz="2800" b="1" dirty="0" err="1" smtClean="0"/>
              <a:t>び</a:t>
            </a:r>
            <a:r>
              <a:rPr lang="ja-JP" altLang="en-US" sz="2800" b="1" dirty="0" smtClean="0"/>
              <a:t>いた時の反応</a:t>
            </a:r>
            <a:endParaRPr lang="en-US" altLang="ja-JP" sz="2800" b="1" dirty="0" smtClean="0"/>
          </a:p>
          <a:p>
            <a:pPr marL="0" indent="0">
              <a:buFont typeface="Arial" pitchFamily="34" charset="0"/>
              <a:buNone/>
            </a:pPr>
            <a:endParaRPr lang="en-US" altLang="ja-JP" sz="2800" b="1" dirty="0" smtClean="0"/>
          </a:p>
          <a:p>
            <a:pPr>
              <a:buFont typeface="Wingdings" pitchFamily="2" charset="2"/>
              <a:buChar char="p"/>
            </a:pPr>
            <a:r>
              <a:rPr lang="ja-JP" altLang="en-US" sz="2800" dirty="0" smtClean="0"/>
              <a:t>意欲が湧かない</a:t>
            </a:r>
            <a:endParaRPr lang="en-US" altLang="ja-JP" sz="2800" dirty="0" smtClean="0"/>
          </a:p>
          <a:p>
            <a:pPr>
              <a:buFont typeface="Wingdings" pitchFamily="2" charset="2"/>
              <a:buChar char="p"/>
            </a:pPr>
            <a:r>
              <a:rPr lang="ja-JP" altLang="en-US" sz="2800" dirty="0" smtClean="0"/>
              <a:t>ゆううつ</a:t>
            </a:r>
            <a:endParaRPr lang="en-US" altLang="ja-JP" sz="2800" dirty="0" smtClean="0"/>
          </a:p>
          <a:p>
            <a:pPr>
              <a:buFont typeface="Wingdings" pitchFamily="2" charset="2"/>
              <a:buChar char="p"/>
            </a:pPr>
            <a:r>
              <a:rPr lang="ja-JP" altLang="en-US" sz="2800" dirty="0" smtClean="0"/>
              <a:t>将来に希望がない</a:t>
            </a:r>
            <a:endParaRPr lang="en-US" altLang="ja-JP" sz="2800" dirty="0" smtClean="0"/>
          </a:p>
          <a:p>
            <a:pPr>
              <a:buFont typeface="Wingdings" pitchFamily="2" charset="2"/>
              <a:buChar char="p"/>
            </a:pPr>
            <a:r>
              <a:rPr lang="ja-JP" altLang="en-US" sz="2800" dirty="0" smtClean="0"/>
              <a:t>自信を失う</a:t>
            </a:r>
            <a:endParaRPr lang="en-US" altLang="ja-JP" sz="2800" dirty="0" smtClean="0"/>
          </a:p>
        </p:txBody>
      </p:sp>
      <p:sp>
        <p:nvSpPr>
          <p:cNvPr id="8" name="AutoShape 2" descr="data:image/jpeg;base64,/9j/4AAQSkZJRgABAQAAAQABAAD/2wCEAAkGBxQSEhUUEhQVFBQWFxwWGBcWFxwaFhodGhcWFxcYHBUcHSggHholIBoVJDEhJSkuLi4uHB8zODMsNygtLisBCgoKDg0OGxAQGy8kHyUwLCwsLCwsLCwsLCw3LCwsLCwsLCwsLCwsLCwsLCwsLCwsLCwsLCwsLCwsLCwsLCwsLP/AABEIAMAAwAMBIgACEQEDEQH/xAAcAAACAwEBAQEAAAAAAAAAAAAABgQFBwMBAgj/xAA/EAACAQMCAwUFBQUHBQEAAAABAgMABBEFIQYSMQcTQVFhIjJxgZEUI0KCoTNSscHRFSRDYnLh8CVEU5KyVP/EABoBAAIDAQEAAAAAAAAAAAAAAAACAQMEBQb/xAAnEQACAgEDBAEFAQEAAAAAAAAAAQIRAxIhMQQTIkFRBTJhcYFCI//aAAwDAQACEQMRAD8A3CiiigAooooAK8zXOeZUUsxCqoySTgADxJrMNY4znv3MWnN3UCnle5PVvMRj+fwpZS0q2Sk3wfPavHE9/pytyPvKjRkjowjwSPlSvqvAoYoIJCsPOHkgYnuzg9R64yOlMGncPwwtzgF5T1kkPM5PnzVamsGTqG5eJrhi23OfdDAAGANh8PCqTUNAEkscud4ycbdQfA/Sr+is1u7RdS4F690OOQe3GrfKqy20yWzbvLCZoW6lCcxN6FfCnPFQLy3A3+tCyzhumDhGXKLjg7tD76QW16gt7n8O/wB3J/pJ8fSn/mrENT02O4TlkXI8COq+o8jXmkcf6kjpYRxxzzpk97Ix9pBjlGB+Lrk5ro4M6yIx5cWhm481e1nejdqEQfuNRQ2c4/eOY28Mh8U+Wd7HKoaJ1dT+JSCPqK0JlJIoooqQCiiigAooooAKKKKACiiigArzNVmv69BZRd7cOI0zjJ8T5AeJqqPHVk1tJPFPG4RS3LzAMSASFwfE0AK3aLdte3S2MbkQRrz3WPxcxHdxk/lbautvCqKEVQqqMAAbCkzgHW0lWRnbM8jmWXz36Y+FNcWoKSVBGR1Gdx8q5vUzk5UbcUUkTKK8zXtZi0KKKKCQqDfv4VOqt1DrUS4JiKEFvcXt7LFDcCARKDgjPNnyGRVnZ9ljiVpZb1+Y/ijTkb13LGuGt6DDPiRyY2X8akA/M0tm6W3urYrevIolHOC/ujK7+WMZzWuEnJeDrb4KZKmtQwtpH2O+itrhzdW9wrBRLvykfX6jFfPYlxjFaNJbXH3aTPzRuT7Ib3SpJ/LvVp2jOq3uns2cBn3HU+5gUjc0baEfZHOtyQDjcZUHr/zpV+Gb0pv2VZYK2fqcV7UbTU5Yox5IB+lSa1GYKKKKACiiigAooooAKKKKAMS1pv7V1l4LjIgsweWP98kgFvgcClXiXTYrq4eHTbNS0R+8cHAzkjHL0xsfGmXtot5rTUba8tc95IrLgeacpx6ghunpUHTdYSG4i1FBy21393OoO0cg339Nz+tZ8mpPUi/HTVEWHgG8lZXcwWQVSMx9cHrkZH8aqdb0+CzmiFnPJcXZf2+nL8Nt8k+pp+7RuDhdo0wmaNkjJx1jYAEjbO1JPBHDV3PF31osUK+7zSZJc+ODjYf1qmE9acm/4WOOl0kP1rdHoasRvSRLcXNlOsN8FxJ+zlT3DjqP1FNlpODtWOcXB7+y9NMl0UUVBICq3UZFHU4HUk7CrF+lJXHMEklu6x5JzkgeIGc/yoSUmkyHsiFeFtTkFpa5K8wMsv4VHl6k7/SnLVez+0ktmijiWNsew+N+bGxJ8fCqay48sre1WOyjYzEYWIL0bzZvjU/seumlhuBM5aZZsurHJXI228AcN9K0yjOMfHZIrjKLe5w4Vji1OJY7tP7zZNykfoDnyPLuPSu3aZElvYZjjUcsyPgDCkjJ3FaDFaIpYqoBbqQME/GlXtIsTLYXCjqF5h8qpU/+sX6HaWlmkWkodFYdGUH6iu1UXBF8JrC2kBzzRLk+oGDV7XYOcFFFFABRRRQAUUUUAFFFFAGY9uM/cw2lxjPc3Stt1xjJGflX3c8JW8tlPHbrgXI7wZO3MRlSB4Cn3VtMS5ieGUcyOCp+f86zbs1uXha406Ziz2j4Rj+OM5wcemP1rP1Cdal6LsLV0GovNDpD/acLKkBRsHPhgb+dTeGphaaZCzKxCRByqj2txk7edXuuaTHdwmGYEo25AODtVfxHdi3tpXBCiOM8uenTAFYNVql7ZrS9sizyWmrWxXIkRhnbHMhxsceBpA4ZvjFePaGYTxoMLLjBBBxynfrVRo/DET2ySyM6MV5mKnGR13Bz61VLoLC1a8UssKzKIx4kb5Yn6Y+daIwjTTdorcntRs/N5140gFKfE2rSqqJbgtLJnkA3OAASceW4qTZ6sHtRMSSAuW23yPeyKzdt1ZbqRfmcEHFJl/xbBFOYnLAjYtj2c+VcOHbC4jhN+CZIpSWkiA9tVBOGU53xk7bVecC20VzcXzELJG3djBGQdn3/AFp+3GNuW4up+jlp6wtmSEIc9WUD+NRrIyQ6tAbfGZwRMvhyqRlj67mrjW+BuU97p7dxJ+KP/Df0x4VS8BXMjavJ38fdukJXlPhuNwfEVOLS7knZE/SaNhqDfwh1KnowIPwIxU1TUW4bes03VMsihd7EL0/ZZrVj7drMU/KckfqGrSRWR9i8Za81Scfs3lVRjzDSnP0I+ta5Xbi9kc2XLPaKKKYgKKKKACiiigAooooA8rLeIE7jiGBgABcwMrfFT1/hWpVmfakwjv8ASpfHvXjx4Ybu6Se8WNDlDgap9a01LiNopRlH2P8AUetXFR7ha4s7W69HSjvsYMI7gy/2UDh+cp3h/wDH4HHwya1Pizh4Npz20Cj2Y8IPh/OqTi0CLU9PmX35HMTY8VJUdPma0Ub+taJ5LUZL9/0qUatMQOAeHJ483N3+2ZQqJj9mo9c9Tt9K5cT8DTO0n2NkVZ9pUbIAb/yLjxO+a0VExVHxNxXb2HJ35Zefm5cLkezjPz3FLGc3O1yNslRY6RpqwQpEgwqKAPGo+lcO29sZDAgQynLAdNs4x5dTVjbTiRQ6nKsAwPodxX1M+AT5DNK2+AI80WOlInHGkyxypqFqMyRDEkePfT4j5+HjVhYdpNjL1l7s5xiQYNfV5x5YoMmdW9F3J9MUsI5ITtIZuMlR30fjmzmhEhmSPbdHYBgfLHjVxaXqTKJImDoehHQ1m/GXC1vNbfbrWLlYHvSvLjnXqcr4U/8AD88c1vE8ACxso5VHQelNmhHTqgEJPVUio4NkTT9SmtioVL376Jv8y5Dp+orURWY8d6M8sKyQnFxbt3sTDrkYJX54H0p04R15L21jnT8Q9ofusPeWuj02TXDfkxZ4aZWXdFFFaCkKKKKACiiigAooooA8rMu1Y897pUWQMzs5z/l7qtNrKO124Fvfabcy47pGdWGfaGTGebHiNv0pZfaxo8oeyaizPmvPtAdQUOQwyCOh22rNOKO0CaCOVRayxyBiqSNnkxuOboN/SuPoeSWlHRvSrJdiVv8AWGYHmislAH+tifH8tW1zxdcxzSI2nXDRq2FePfmHnjl6fOkfgeU6dLayuWMd8pWQnoGDDkOfzVsl2yorO2AqgsT6Dc1fkWmlVori7EeXja6YHudNnJB/GeUf/JqK2mX2pTRm7hS2hiJYBTzSHIwVz5Y9KmcOcUPKst5dMkNlnlhDe+cHrn+VdtO7TLKWVYx3iqzcqyMoCZPhnNTpnH7YhafLG7SrEQRJEpJCDAJ64HTNSnWva5XZYIxQZbBwPXGwqhJtjNihxLe6ckndTRCabG6Rx88g+nSqvh2+ja4CxaRJChOO+ZMcvqRy7D51ScLas1rpU91HGZLt5yjnl5jnrk+OBv8AOu/Cl1c3qsYdSmN0g5zG8f3O/wCE7+e2a19qolOrezTZos5DDIYYI8CPI0i9nbNZ3dxp7seQYkhz5HOd/hy1e8Ha9JeQOZY+7licxPg5UsOuKVO0u+NneWV2o6FlcjxXKZH0LVlxJqbxsuk7ipI1R1zSTDN/Y97z/wDZ3bBZB0EUng/wbO/wp0tp1kRXXdWAYH0PSoOvaUlzC8UgyrjB/rTY5vHKyJRUo0Nwavqkrs21hnie1nP94tSEY/vpj2JB8QD9KdAa6qdqzntVse0UUVIBRRRQAUUUUAeVl/avAHv9KBCkGSTr0O8O1ahWedqjBbjS2I/7rGfiF/58qSa8WNDlFxynGPCljtItzJp048hzfQ06EVS8QWveQTRgZ5kYfUVxY+GRM6T8oiVPCuoaKrKMNGmVxuQyDw9TV3FdNqGjNyZaR4CpA6lwMH60h8Bvd2NsLpYmuLOUnvFT3o2XbOPUEfSrPsp4iVLue0AdIpW7yFXGGU78y/MY+lb5YnG/3aM2tPY8GhRalFaNBcxB7aPka3lXYMMZyoYEbjf4Va8VXoTT3s5pIZrqT2Yo7dcYPh7OTjzp01Thi0uDmaCNz58oz9a90nhq1td4II0b94D2vrS95UT2yfYqwjQP7wUZ+ON670VD1HVYbcAzSJGD05iBn4VnVt7Fgn3vAcsczzaddtbGQlnQrzISfLcY8fOoE/CWsYKrqCkN7x5Sp8fLNP8Ap+qwz57mVJCOoVgSPpUure9NbMXRFlFw1oCWNssKHmPvM5GCzHqcUk9tsGbONv3Jf/pf9q0m9nVVLMQqqMknoB4msW4gvbvUZBcxwNLZQOCsZ2EgU+0cY3zj5VGCMp5dXwTlajCh57Lbx40ksZ/21sQQc5DRt7pHpt+tPRFZBe8Z2r6jbX8LGMMO4uInGGXpyt6jc/StfBzjx+FP1MKkJhlaEjjC1ktZ49RtwWaEFZkH+JHkE/Nd/rWk6VqCXESSxHmR1DKfjVRcxhhg7jxpN4V1P+y7trKZgtrNmS2c7BD1eMk+G64/3qzpcv8Ahi58f+karRXKCdXUMhDKehByPrXTmraZT2iiigAooooA8pB7TED3GmIdgbkt81Ckfxp/rPO0E/8AUdKGPxzb/lj2xSz+1jQ5QzGokw3/AOfwqXUa4ri5Pk6UBQ7PNYWytdQWbAW0mZsDYFWGVHzINKd/w5OLaPUkH99EhuXHmpwwX4AY+povdEln1l7RSRBcGOabHikfMcfVjW5T2AI28BjFdjG9UF+Tnz2kK/C/EsN9CskTLzEZZM+0p8QR/OrqknWuzOFn723Z7WYEkPF0J9V/oapLjiXUdKKC+VbuFzyh0JDg/TcnyrLk6T3EuhmXsae0PiV9PtDLGvMzNyDJ2UkE8xGN/hSVpPCn2r+8XzGaSQBt/dA64AzV9qPFWmalA1vLMYubbDjlZT4HfauNr2Xw92B9suWXH4XAXHhtvtTYZRxryRbGSu6srdR4ZsI91kFs46MkgVqsezTiGWSS5gkm+0LFymOQ7kg8w3PyFT4eAtOgUlog3iXlOf16Cl+51cSO9po0KczDEs6+yqDcDcfm3olkWbxiv6TOSW9UfPHHEC3l1FpsUmFeQLM438fcH6/pWnaTpixxrHGMKgCgeg/jWV8XcMpp1nbSx5Z4J1kkfG7k4yT4+G3xrcNPjHKGHQgEfMVox41CNIxznqZn3H3Z7DdRu4XlmVSVdRgnA2DeYrr2Zav9psIyT7cf3TfFf9sVa9rGpNb6ZOyZ5iOQEeGds5rPtGszoMsJlk5rW8jGW/CkijPwweY7+npS54aok4pUzViKWeMOH0vYGifAPVGxkhsbUwx3CsAQQQRnPp4Go97OqKXZgqqMknoB51yW3GSrk3KmnZkPZ1pEro/2O8ltLiJuWaNhzxk74PLkYzg+fSte7O9blurZvtBUzxSNFLy7br449RvSJwBF9ov728gBFu2EVvB2ySxHw/nVrwVP9n1q+gYYFwqTJv15efOPjzfpXai21uc6SSZqNFFFMKFFFFAHlZ7x0P8Aq2ln0uPh0i/WtBzWYcUcQW9xq9jBC4d4DL3mPdHMq4GfPY0k/tY0OUOlcLkV3FcpxtXGnwdKHIj6hfJaazaSyNyJNE8RY7DIIK5PxNasrgisZ7X7VWgt5HGUSYc4/wArYzv4dK9DT6NcWwt52mtbiVY+5kOSuSN0bywf0FdLpZXjRizqpmzPGDWfdsumZsDMnvW8iTD8p3H6itBVsjao+qWCzxPE4ysilTn1GK1FAqzcO213EskkUciugfJUDYjOc1i2qHu7hzpDTrbRftXQlk3O5UeIABp+tuBdUkiTT57hFsk2Lx57x18EwelVvHejNokR+xtmC5zF3bnDI5Hvq3iCOvypZcEp0LQgS6zJJLd6ly7ssad2iehJLZz5Dyrjw3ZKzXEkEz2EyHKxE59hQThgcE1rWg6KlpapCn4QCT5t4mkTtbt4jFE3+Nz8q8vvsDswx9K50Ot1Ze1FV+R69s+Yb7VtR08xfZopo5hhZM8rjB97l6VuOh2hht4Y2OWSNVJ8yAAap+F7BYY44kzyogUZO+3nTMK6YjIGu6Ut1bywSe7IpUnrjPjikLhSFZI5NH1JVkkgx3ZJ/ax7hXHkw6Y8Nq0wmsdvrH7ZxGzmXkW0RGAHvMdzy58s9aCCavZ9qFoStheKYM5WOZSeX0yP6VMs+z64uWDapdd6gORbxDljP+picnw2wKfVv1Ncru5BUqCQSCMg7jPiDSduN3Q+uXyKfFnE1vpyrBGoMmMRW8fvHy2HQdN6T+ydpbvVbme9J7+BFVV/CvMWBHyx+te6ne2ejhu7zc30mwLtzSknpzHGwzjar3sf4QubVp7q7wslzynk8V3ZmLf+w2pxTT69rwV7QQFFFFAFRxTbySWk6wuY5DG3Kw6g4rG9D0uK3sNO1GNSwjldrlhuwDgAsfRcfrW8EVlPZfqlvaNd6bO6o0dw3IHIAdW2AGfh09ahq0yUx2t7pXUOjBlYZBG4PwryR8il6/7PXgbvNLn+zE7tC45oW+AyOX9aqpU13PILa3z/AOTnJHx5a52TpZ34myOeKI/apd/3UW6e1NcOqIviRnrj44+tc+PuD7m6lsoUfkjjUlpAM8rDkwcZG+229XfCnZ+0Fwb2+nE9zj2QF9hDvkgk7+GNhirnifVFgglmJ2RSR8fAfwrZgx9qGkz5Z63ZA7KdfubgXMF0Q72ziPvV6P1z8xj9a0AVn3YvaCPTkJGHlJlcnqSTsfpWgirio8xVTxNw7DfwNBOuVPQj3lPmD51cUUAfnWC01WK7uLOG6OICMGQ/gbPKRn0Ffeu8GSC3luZp2mulUMrYIC8uTgb0561CI+IB1xcW2/kSjf0q/vbcFSCMgggj49a4/V55YcyqqLErRM4S1FZ4o5VOzoD/AFpoBrJ+zWf7O01k3WFudPWN84x8CD9a1SF8gGutCSkk0IzoRSZxVwHDdSd+rPBcAezNGfaGOmR4j0p0rwimIMhnu9XsR95DFeoPxRko+B6YO9UsfEup6szw2MAtwh5ZGZssufAnAx47YrXtTHtUndlKYvNV3/x0P17yoJJ3AXZnDYfeynv7o7mRuin/ACg7/Onzlr6oqSAooooAKKKKADFKvEXZ/Y3sneTxAyYxzKcH5+ZpqooAwfibR5NNvEgF9dW1lMv3bh8qrjGVPQDwp60viK1toAn2xZAM5kklDOx65NOOp6XFcIY5o1kQ78rDIz51RDs603/8kX0oAor/AI/sUGXuUO2cKeY/pSdHdnXroqCVsLcgsOjSE9Mjy2Naxb8FWCe7aQj8grPdU00abrkMijktr0d2cDCK+cAeXUj61AGkaRABjlGAAAB5Dyq5FcreIKK7VJIUUUUEGa9o8Zj1LTJh0LSQn83d4/nTBKu1VHbMhW0iuAcG2nSX474Iq3RsgeRGa431SO6kWQE3iXNvLDeqB9ySkvmY3wD/AOuM1o+lXQYZzkHcGlbVLVZFZGGVYFSPQ9agdmd0USS0diz2zcu/Uoc923zwfpVn03NqhofKCSNNrwmvhXGKhXOoAdK6pWcdV61nXY9dc2o6t6yIR8mmH9Km6txg88hg05PtMx2Lg/dREnALNvn4VednPAy6bE5Zu8uJiGlfw2yQqjyHMfjQSOdFFFBAUUUUAFFFFABRRRQAUUUUAFKfaVw/9tsZEXaRPvYz5Mu4psr5IoAoeD+IkvLWGYMCzIOYeTY3GPCr0SA0kXvZfamRpbd5bSQ7kwthc79VIxUd9K1e1OY54r1P3ZFMUmPLmBYH44oA0DNHNWdHj9YsC8imtH6HvEJT5SDYj1rvD2h2TYxdR7nAycUEjFxtZd/Y3MeObmibA9QCRS7wfdd7ZQPnJMa5PrjBqwi4ggmXCzRupG4DDcHr40rdmFygtnt1dWa3lZDg9VJPIw9Dg/Suf9RjeKxoDTeJkZFJ+rsLS7hvBsjfcz/6WxyMfgc07Sjakzj+VVsbjmGfZxj49K4/SzcM6a97FkuBp13iqG0j5pnAB91RuzHyVfHNU1ppV9qZDTk2dod+7Unv5B5MfwA+W/WpPZpwJbQQRXLoXuHRWLyHmKkjPs7bVoWK9QUEHSNIitYxFAixoOiqMfM+ZqfXtFABRRRQAUUUUAf/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AutoShape 4" descr="data:image/jpeg;base64,/9j/4AAQSkZJRgABAQAAAQABAAD/2wCEAAkGBxQSEhUUEhQVFBQWFxwWGBcWFxwaFhodGhcWFxcYHBUcHSggHholIBoVJDEhJSkuLi4uHB8zODMsNygtLisBCgoKDg0OGxAQGy8kHyUwLCwsLCwsLCwsLCw3LCwsLCwsLCwsLCwsLCwsLCwsLCwsLCwsLCwsLCwsLCwsLCwsLP/AABEIAMAAwAMBIgACEQEDEQH/xAAcAAACAwEBAQEAAAAAAAAAAAAABgQFBwMBAgj/xAA/EAACAQMCAwUFBQUHBQEAAAABAgMABBEFIQYSMQcTQVFhIjJxgZEUI0KCoTNSscHRFSRDYnLh8CVEU5KyVP/EABoBAAIDAQEAAAAAAAAAAAAAAAACAQMEBQb/xAAnEQACAgEDBAEFAQEAAAAAAAAAAQIRAxIhMQQTIkFRBTJhcYFCI//aAAwDAQACEQMRAD8A3CiiigAooooAK8zXOeZUUsxCqoySTgADxJrMNY4znv3MWnN3UCnle5PVvMRj+fwpZS0q2Sk3wfPavHE9/pytyPvKjRkjowjwSPlSvqvAoYoIJCsPOHkgYnuzg9R64yOlMGncPwwtzgF5T1kkPM5PnzVamsGTqG5eJrhi23OfdDAAGANh8PCqTUNAEkscud4ycbdQfA/Sr+is1u7RdS4F690OOQe3GrfKqy20yWzbvLCZoW6lCcxN6FfCnPFQLy3A3+tCyzhumDhGXKLjg7tD76QW16gt7n8O/wB3J/pJ8fSn/mrENT02O4TlkXI8COq+o8jXmkcf6kjpYRxxzzpk97Ix9pBjlGB+Lrk5ro4M6yIx5cWhm481e1nejdqEQfuNRQ2c4/eOY28Mh8U+Wd7HKoaJ1dT+JSCPqK0JlJIoooqQCiiigAooooAKKKKACiiigArzNVmv69BZRd7cOI0zjJ8T5AeJqqPHVk1tJPFPG4RS3LzAMSASFwfE0AK3aLdte3S2MbkQRrz3WPxcxHdxk/lbautvCqKEVQqqMAAbCkzgHW0lWRnbM8jmWXz36Y+FNcWoKSVBGR1Gdx8q5vUzk5UbcUUkTKK8zXtZi0KKKKCQqDfv4VOqt1DrUS4JiKEFvcXt7LFDcCARKDgjPNnyGRVnZ9ljiVpZb1+Y/ijTkb13LGuGt6DDPiRyY2X8akA/M0tm6W3urYrevIolHOC/ujK7+WMZzWuEnJeDrb4KZKmtQwtpH2O+itrhzdW9wrBRLvykfX6jFfPYlxjFaNJbXH3aTPzRuT7Ib3SpJ/LvVp2jOq3uns2cBn3HU+5gUjc0baEfZHOtyQDjcZUHr/zpV+Gb0pv2VZYK2fqcV7UbTU5Yox5IB+lSa1GYKKKKACiiigAooooAKKKKAMS1pv7V1l4LjIgsweWP98kgFvgcClXiXTYrq4eHTbNS0R+8cHAzkjHL0xsfGmXtot5rTUba8tc95IrLgeacpx6ghunpUHTdYSG4i1FBy21393OoO0cg339Nz+tZ8mpPUi/HTVEWHgG8lZXcwWQVSMx9cHrkZH8aqdb0+CzmiFnPJcXZf2+nL8Nt8k+pp+7RuDhdo0wmaNkjJx1jYAEjbO1JPBHDV3PF31osUK+7zSZJc+ODjYf1qmE9acm/4WOOl0kP1rdHoasRvSRLcXNlOsN8FxJ+zlT3DjqP1FNlpODtWOcXB7+y9NMl0UUVBICq3UZFHU4HUk7CrF+lJXHMEklu6x5JzkgeIGc/yoSUmkyHsiFeFtTkFpa5K8wMsv4VHl6k7/SnLVez+0ktmijiWNsew+N+bGxJ8fCqay48sre1WOyjYzEYWIL0bzZvjU/seumlhuBM5aZZsurHJXI228AcN9K0yjOMfHZIrjKLe5w4Vji1OJY7tP7zZNykfoDnyPLuPSu3aZElvYZjjUcsyPgDCkjJ3FaDFaIpYqoBbqQME/GlXtIsTLYXCjqF5h8qpU/+sX6HaWlmkWkodFYdGUH6iu1UXBF8JrC2kBzzRLk+oGDV7XYOcFFFFABRRRQAUUUUAFFFFAGY9uM/cw2lxjPc3Stt1xjJGflX3c8JW8tlPHbrgXI7wZO3MRlSB4Cn3VtMS5ieGUcyOCp+f86zbs1uXha406Ziz2j4Rj+OM5wcemP1rP1Cdal6LsLV0GovNDpD/acLKkBRsHPhgb+dTeGphaaZCzKxCRByqj2txk7edXuuaTHdwmGYEo25AODtVfxHdi3tpXBCiOM8uenTAFYNVql7ZrS9sizyWmrWxXIkRhnbHMhxsceBpA4ZvjFePaGYTxoMLLjBBBxynfrVRo/DET2ySyM6MV5mKnGR13Bz61VLoLC1a8UssKzKIx4kb5Yn6Y+daIwjTTdorcntRs/N5140gFKfE2rSqqJbgtLJnkA3OAASceW4qTZ6sHtRMSSAuW23yPeyKzdt1ZbqRfmcEHFJl/xbBFOYnLAjYtj2c+VcOHbC4jhN+CZIpSWkiA9tVBOGU53xk7bVecC20VzcXzELJG3djBGQdn3/AFp+3GNuW4up+jlp6wtmSEIc9WUD+NRrIyQ6tAbfGZwRMvhyqRlj67mrjW+BuU97p7dxJ+KP/Df0x4VS8BXMjavJ38fdukJXlPhuNwfEVOLS7knZE/SaNhqDfwh1KnowIPwIxU1TUW4bes03VMsihd7EL0/ZZrVj7drMU/KckfqGrSRWR9i8Za81Scfs3lVRjzDSnP0I+ta5Xbi9kc2XLPaKKKYgKKKKACiiigAooooA8rLeIE7jiGBgABcwMrfFT1/hWpVmfakwjv8ASpfHvXjx4Ybu6Se8WNDlDgap9a01LiNopRlH2P8AUetXFR7ha4s7W69HSjvsYMI7gy/2UDh+cp3h/wDH4HHwya1Pizh4Npz20Cj2Y8IPh/OqTi0CLU9PmX35HMTY8VJUdPma0Ub+taJ5LUZL9/0qUatMQOAeHJ483N3+2ZQqJj9mo9c9Tt9K5cT8DTO0n2NkVZ9pUbIAb/yLjxO+a0VExVHxNxXb2HJ35Zefm5cLkezjPz3FLGc3O1yNslRY6RpqwQpEgwqKAPGo+lcO29sZDAgQynLAdNs4x5dTVjbTiRQ6nKsAwPodxX1M+AT5DNK2+AI80WOlInHGkyxypqFqMyRDEkePfT4j5+HjVhYdpNjL1l7s5xiQYNfV5x5YoMmdW9F3J9MUsI5ITtIZuMlR30fjmzmhEhmSPbdHYBgfLHjVxaXqTKJImDoehHQ1m/GXC1vNbfbrWLlYHvSvLjnXqcr4U/8AD88c1vE8ACxso5VHQelNmhHTqgEJPVUio4NkTT9SmtioVL376Jv8y5Dp+orURWY8d6M8sKyQnFxbt3sTDrkYJX54H0p04R15L21jnT8Q9ofusPeWuj02TXDfkxZ4aZWXdFFFaCkKKKKACiiigAooooA8rMu1Y897pUWQMzs5z/l7qtNrKO124Fvfabcy47pGdWGfaGTGebHiNv0pZfaxo8oeyaizPmvPtAdQUOQwyCOh22rNOKO0CaCOVRayxyBiqSNnkxuOboN/SuPoeSWlHRvSrJdiVv8AWGYHmislAH+tifH8tW1zxdcxzSI2nXDRq2FePfmHnjl6fOkfgeU6dLayuWMd8pWQnoGDDkOfzVsl2yorO2AqgsT6Dc1fkWmlVori7EeXja6YHudNnJB/GeUf/JqK2mX2pTRm7hS2hiJYBTzSHIwVz5Y9KmcOcUPKst5dMkNlnlhDe+cHrn+VdtO7TLKWVYx3iqzcqyMoCZPhnNTpnH7YhafLG7SrEQRJEpJCDAJ64HTNSnWva5XZYIxQZbBwPXGwqhJtjNihxLe6ckndTRCabG6Rx88g+nSqvh2+ja4CxaRJChOO+ZMcvqRy7D51ScLas1rpU91HGZLt5yjnl5jnrk+OBv8AOu/Cl1c3qsYdSmN0g5zG8f3O/wCE7+e2a19qolOrezTZos5DDIYYI8CPI0i9nbNZ3dxp7seQYkhz5HOd/hy1e8Ha9JeQOZY+7licxPg5UsOuKVO0u+NneWV2o6FlcjxXKZH0LVlxJqbxsuk7ipI1R1zSTDN/Y97z/wDZ3bBZB0EUng/wbO/wp0tp1kRXXdWAYH0PSoOvaUlzC8UgyrjB/rTY5vHKyJRUo0Nwavqkrs21hnie1nP94tSEY/vpj2JB8QD9KdAa6qdqzntVse0UUVIBRRRQAUUUUAeVl/avAHv9KBCkGSTr0O8O1ahWedqjBbjS2I/7rGfiF/58qSa8WNDlFxynGPCljtItzJp048hzfQ06EVS8QWveQTRgZ5kYfUVxY+GRM6T8oiVPCuoaKrKMNGmVxuQyDw9TV3FdNqGjNyZaR4CpA6lwMH60h8Bvd2NsLpYmuLOUnvFT3o2XbOPUEfSrPsp4iVLue0AdIpW7yFXGGU78y/MY+lb5YnG/3aM2tPY8GhRalFaNBcxB7aPka3lXYMMZyoYEbjf4Va8VXoTT3s5pIZrqT2Yo7dcYPh7OTjzp01Thi0uDmaCNz58oz9a90nhq1td4II0b94D2vrS95UT2yfYqwjQP7wUZ+ON670VD1HVYbcAzSJGD05iBn4VnVt7Fgn3vAcsczzaddtbGQlnQrzISfLcY8fOoE/CWsYKrqCkN7x5Sp8fLNP8Ap+qwz57mVJCOoVgSPpUure9NbMXRFlFw1oCWNssKHmPvM5GCzHqcUk9tsGbONv3Jf/pf9q0m9nVVLMQqqMknoB4msW4gvbvUZBcxwNLZQOCsZ2EgU+0cY3zj5VGCMp5dXwTlajCh57Lbx40ksZ/21sQQc5DRt7pHpt+tPRFZBe8Z2r6jbX8LGMMO4uInGGXpyt6jc/StfBzjx+FP1MKkJhlaEjjC1ktZ49RtwWaEFZkH+JHkE/Nd/rWk6VqCXESSxHmR1DKfjVRcxhhg7jxpN4V1P+y7trKZgtrNmS2c7BD1eMk+G64/3qzpcv8Ahi58f+karRXKCdXUMhDKehByPrXTmraZT2iiigAooooA8pB7TED3GmIdgbkt81Ckfxp/rPO0E/8AUdKGPxzb/lj2xSz+1jQ5QzGokw3/AOfwqXUa4ri5Pk6UBQ7PNYWytdQWbAW0mZsDYFWGVHzINKd/w5OLaPUkH99EhuXHmpwwX4AY+povdEln1l7RSRBcGOabHikfMcfVjW5T2AI28BjFdjG9UF+Tnz2kK/C/EsN9CskTLzEZZM+0p8QR/OrqknWuzOFn723Z7WYEkPF0J9V/oapLjiXUdKKC+VbuFzyh0JDg/TcnyrLk6T3EuhmXsae0PiV9PtDLGvMzNyDJ2UkE8xGN/hSVpPCn2r+8XzGaSQBt/dA64AzV9qPFWmalA1vLMYubbDjlZT4HfauNr2Xw92B9suWXH4XAXHhtvtTYZRxryRbGSu6srdR4ZsI91kFs46MkgVqsezTiGWSS5gkm+0LFymOQ7kg8w3PyFT4eAtOgUlog3iXlOf16Cl+51cSO9po0KczDEs6+yqDcDcfm3olkWbxiv6TOSW9UfPHHEC3l1FpsUmFeQLM438fcH6/pWnaTpixxrHGMKgCgeg/jWV8XcMpp1nbSx5Z4J1kkfG7k4yT4+G3xrcNPjHKGHQgEfMVox41CNIxznqZn3H3Z7DdRu4XlmVSVdRgnA2DeYrr2Zav9psIyT7cf3TfFf9sVa9rGpNb6ZOyZ5iOQEeGds5rPtGszoMsJlk5rW8jGW/CkijPwweY7+npS54aok4pUzViKWeMOH0vYGifAPVGxkhsbUwx3CsAQQQRnPp4Go97OqKXZgqqMknoB51yW3GSrk3KmnZkPZ1pEro/2O8ltLiJuWaNhzxk74PLkYzg+fSte7O9blurZvtBUzxSNFLy7br449RvSJwBF9ov728gBFu2EVvB2ySxHw/nVrwVP9n1q+gYYFwqTJv15efOPjzfpXai21uc6SSZqNFFFMKFFFFAHlZ7x0P8Aq2ln0uPh0i/WtBzWYcUcQW9xq9jBC4d4DL3mPdHMq4GfPY0k/tY0OUOlcLkV3FcpxtXGnwdKHIj6hfJaazaSyNyJNE8RY7DIIK5PxNasrgisZ7X7VWgt5HGUSYc4/wArYzv4dK9DT6NcWwt52mtbiVY+5kOSuSN0bywf0FdLpZXjRizqpmzPGDWfdsumZsDMnvW8iTD8p3H6itBVsjao+qWCzxPE4ysilTn1GK1FAqzcO213EskkUciugfJUDYjOc1i2qHu7hzpDTrbRftXQlk3O5UeIABp+tuBdUkiTT57hFsk2Lx57x18EwelVvHejNokR+xtmC5zF3bnDI5Hvq3iCOvypZcEp0LQgS6zJJLd6ly7ssad2iehJLZz5Dyrjw3ZKzXEkEz2EyHKxE59hQThgcE1rWg6KlpapCn4QCT5t4mkTtbt4jFE3+Nz8q8vvsDswx9K50Ot1Ze1FV+R69s+Yb7VtR08xfZopo5hhZM8rjB97l6VuOh2hht4Y2OWSNVJ8yAAap+F7BYY44kzyogUZO+3nTMK6YjIGu6Ut1bywSe7IpUnrjPjikLhSFZI5NH1JVkkgx3ZJ/ax7hXHkw6Y8Nq0wmsdvrH7ZxGzmXkW0RGAHvMdzy58s9aCCavZ9qFoStheKYM5WOZSeX0yP6VMs+z64uWDapdd6gORbxDljP+picnw2wKfVv1Ncru5BUqCQSCMg7jPiDSduN3Q+uXyKfFnE1vpyrBGoMmMRW8fvHy2HQdN6T+ydpbvVbme9J7+BFVV/CvMWBHyx+te6ne2ejhu7zc30mwLtzSknpzHGwzjar3sf4QubVp7q7wslzynk8V3ZmLf+w2pxTT69rwV7QQFFFFAFRxTbySWk6wuY5DG3Kw6g4rG9D0uK3sNO1GNSwjldrlhuwDgAsfRcfrW8EVlPZfqlvaNd6bO6o0dw3IHIAdW2AGfh09ahq0yUx2t7pXUOjBlYZBG4PwryR8il6/7PXgbvNLn+zE7tC45oW+AyOX9aqpU13PILa3z/AOTnJHx5a52TpZ34myOeKI/apd/3UW6e1NcOqIviRnrj44+tc+PuD7m6lsoUfkjjUlpAM8rDkwcZG+229XfCnZ+0Fwb2+nE9zj2QF9hDvkgk7+GNhirnifVFgglmJ2RSR8fAfwrZgx9qGkz5Z63ZA7KdfubgXMF0Q72ziPvV6P1z8xj9a0AVn3YvaCPTkJGHlJlcnqSTsfpWgirio8xVTxNw7DfwNBOuVPQj3lPmD51cUUAfnWC01WK7uLOG6OICMGQ/gbPKRn0Ffeu8GSC3luZp2mulUMrYIC8uTgb0561CI+IB1xcW2/kSjf0q/vbcFSCMgggj49a4/V55YcyqqLErRM4S1FZ4o5VOzoD/AFpoBrJ+zWf7O01k3WFudPWN84x8CD9a1SF8gGutCSkk0IzoRSZxVwHDdSd+rPBcAezNGfaGOmR4j0p0rwimIMhnu9XsR95DFeoPxRko+B6YO9UsfEup6szw2MAtwh5ZGZssufAnAx47YrXtTHtUndlKYvNV3/x0P17yoJJ3AXZnDYfeynv7o7mRuin/ACg7/Onzlr6oqSAooooAKKKKADFKvEXZ/Y3sneTxAyYxzKcH5+ZpqooAwfibR5NNvEgF9dW1lMv3bh8qrjGVPQDwp60viK1toAn2xZAM5kklDOx65NOOp6XFcIY5o1kQ78rDIz51RDs603/8kX0oAor/AI/sUGXuUO2cKeY/pSdHdnXroqCVsLcgsOjSE9Mjy2Naxb8FWCe7aQj8grPdU00abrkMijktr0d2cDCK+cAeXUj61AGkaRABjlGAAAB5Dyq5FcreIKK7VJIUUUUEGa9o8Zj1LTJh0LSQn83d4/nTBKu1VHbMhW0iuAcG2nSX474Iq3RsgeRGa431SO6kWQE3iXNvLDeqB9ySkvmY3wD/AOuM1o+lXQYZzkHcGlbVLVZFZGGVYFSPQ9agdmd0USS0diz2zcu/Uoc923zwfpVn03NqhofKCSNNrwmvhXGKhXOoAdK6pWcdV61nXY9dc2o6t6yIR8mmH9Km6txg88hg05PtMx2Lg/dREnALNvn4VednPAy6bE5Zu8uJiGlfw2yQqjyHMfjQSOdFFFBAUUUUAFFFFABRRRQAUUUUAFKfaVw/9tsZEXaRPvYz5Mu4psr5IoAoeD+IkvLWGYMCzIOYeTY3GPCr0SA0kXvZfamRpbd5bSQ7kwthc79VIxUd9K1e1OY54r1P3ZFMUmPLmBYH44oA0DNHNWdHj9YsC8imtH6HvEJT5SDYj1rvD2h2TYxdR7nAycUEjFxtZd/Y3MeObmibA9QCRS7wfdd7ZQPnJMa5PrjBqwi4ggmXCzRupG4DDcHr40rdmFygtnt1dWa3lZDg9VJPIw9Dg/Suf9RjeKxoDTeJkZFJ+rsLS7hvBsjfcz/6WxyMfgc07Sjakzj+VVsbjmGfZxj49K4/SzcM6a97FkuBp13iqG0j5pnAB91RuzHyVfHNU1ppV9qZDTk2dod+7Unv5B5MfwA+W/WpPZpwJbQQRXLoXuHRWLyHmKkjPs7bVoWK9QUEHSNIitYxFAixoOiqMfM+ZqfXtFABRRRQAUUUUAf/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AutoShape 6" descr="data:image/jpeg;base64,/9j/4AAQSkZJRgABAQAAAQABAAD/2wCEAAkGBxQSEhUUEhQVFBQWFxwWGBcWFxwaFhodGhcWFxcYHBUcHSggHholIBoVJDEhJSkuLi4uHB8zODMsNygtLisBCgoKDg0OGxAQGy8kHyUwLCwsLCwsLCwsLCw3LCwsLCwsLCwsLCwsLCwsLCwsLCwsLCwsLCwsLCwsLCwsLCwsLP/AABEIAMAAwAMBIgACEQEDEQH/xAAcAAACAwEBAQEAAAAAAAAAAAAABgQFBwMBAgj/xAA/EAACAQMCAwUFBQUHBQEAAAABAgMABBEFIQYSMQcTQVFhIjJxgZEUI0KCoTNSscHRFSRDYnLh8CVEU5KyVP/EABoBAAIDAQEAAAAAAAAAAAAAAAACAQMEBQb/xAAnEQACAgEDBAEFAQEAAAAAAAAAAQIRAxIhMQQTIkFRBTJhcYFCI//aAAwDAQACEQMRAD8A3CiiigAooooAK8zXOeZUUsxCqoySTgADxJrMNY4znv3MWnN3UCnle5PVvMRj+fwpZS0q2Sk3wfPavHE9/pytyPvKjRkjowjwSPlSvqvAoYoIJCsPOHkgYnuzg9R64yOlMGncPwwtzgF5T1kkPM5PnzVamsGTqG5eJrhi23OfdDAAGANh8PCqTUNAEkscud4ycbdQfA/Sr+is1u7RdS4F690OOQe3GrfKqy20yWzbvLCZoW6lCcxN6FfCnPFQLy3A3+tCyzhumDhGXKLjg7tD76QW16gt7n8O/wB3J/pJ8fSn/mrENT02O4TlkXI8COq+o8jXmkcf6kjpYRxxzzpk97Ix9pBjlGB+Lrk5ro4M6yIx5cWhm481e1nejdqEQfuNRQ2c4/eOY28Mh8U+Wd7HKoaJ1dT+JSCPqK0JlJIoooqQCiiigAooooAKKKKACiiigArzNVmv69BZRd7cOI0zjJ8T5AeJqqPHVk1tJPFPG4RS3LzAMSASFwfE0AK3aLdte3S2MbkQRrz3WPxcxHdxk/lbautvCqKEVQqqMAAbCkzgHW0lWRnbM8jmWXz36Y+FNcWoKSVBGR1Gdx8q5vUzk5UbcUUkTKK8zXtZi0KKKKCQqDfv4VOqt1DrUS4JiKEFvcXt7LFDcCARKDgjPNnyGRVnZ9ljiVpZb1+Y/ijTkb13LGuGt6DDPiRyY2X8akA/M0tm6W3urYrevIolHOC/ujK7+WMZzWuEnJeDrb4KZKmtQwtpH2O+itrhzdW9wrBRLvykfX6jFfPYlxjFaNJbXH3aTPzRuT7Ib3SpJ/LvVp2jOq3uns2cBn3HU+5gUjc0baEfZHOtyQDjcZUHr/zpV+Gb0pv2VZYK2fqcV7UbTU5Yox5IB+lSa1GYKKKKACiiigAooooAKKKKAMS1pv7V1l4LjIgsweWP98kgFvgcClXiXTYrq4eHTbNS0R+8cHAzkjHL0xsfGmXtot5rTUba8tc95IrLgeacpx6ghunpUHTdYSG4i1FBy21393OoO0cg339Nz+tZ8mpPUi/HTVEWHgG8lZXcwWQVSMx9cHrkZH8aqdb0+CzmiFnPJcXZf2+nL8Nt8k+pp+7RuDhdo0wmaNkjJx1jYAEjbO1JPBHDV3PF31osUK+7zSZJc+ODjYf1qmE9acm/4WOOl0kP1rdHoasRvSRLcXNlOsN8FxJ+zlT3DjqP1FNlpODtWOcXB7+y9NMl0UUVBICq3UZFHU4HUk7CrF+lJXHMEklu6x5JzkgeIGc/yoSUmkyHsiFeFtTkFpa5K8wMsv4VHl6k7/SnLVez+0ktmijiWNsew+N+bGxJ8fCqay48sre1WOyjYzEYWIL0bzZvjU/seumlhuBM5aZZsurHJXI228AcN9K0yjOMfHZIrjKLe5w4Vji1OJY7tP7zZNykfoDnyPLuPSu3aZElvYZjjUcsyPgDCkjJ3FaDFaIpYqoBbqQME/GlXtIsTLYXCjqF5h8qpU/+sX6HaWlmkWkodFYdGUH6iu1UXBF8JrC2kBzzRLk+oGDV7XYOcFFFFABRRRQAUUUUAFFFFAGY9uM/cw2lxjPc3Stt1xjJGflX3c8JW8tlPHbrgXI7wZO3MRlSB4Cn3VtMS5ieGUcyOCp+f86zbs1uXha406Ziz2j4Rj+OM5wcemP1rP1Cdal6LsLV0GovNDpD/acLKkBRsHPhgb+dTeGphaaZCzKxCRByqj2txk7edXuuaTHdwmGYEo25AODtVfxHdi3tpXBCiOM8uenTAFYNVql7ZrS9sizyWmrWxXIkRhnbHMhxsceBpA4ZvjFePaGYTxoMLLjBBBxynfrVRo/DET2ySyM6MV5mKnGR13Bz61VLoLC1a8UssKzKIx4kb5Yn6Y+daIwjTTdorcntRs/N5140gFKfE2rSqqJbgtLJnkA3OAASceW4qTZ6sHtRMSSAuW23yPeyKzdt1ZbqRfmcEHFJl/xbBFOYnLAjYtj2c+VcOHbC4jhN+CZIpSWkiA9tVBOGU53xk7bVecC20VzcXzELJG3djBGQdn3/AFp+3GNuW4up+jlp6wtmSEIc9WUD+NRrIyQ6tAbfGZwRMvhyqRlj67mrjW+BuU97p7dxJ+KP/Df0x4VS8BXMjavJ38fdukJXlPhuNwfEVOLS7knZE/SaNhqDfwh1KnowIPwIxU1TUW4bes03VMsihd7EL0/ZZrVj7drMU/KckfqGrSRWR9i8Za81Scfs3lVRjzDSnP0I+ta5Xbi9kc2XLPaKKKYgKKKKACiiigAooooA8rLeIE7jiGBgABcwMrfFT1/hWpVmfakwjv8ASpfHvXjx4Ybu6Se8WNDlDgap9a01LiNopRlH2P8AUetXFR7ha4s7W69HSjvsYMI7gy/2UDh+cp3h/wDH4HHwya1Pizh4Npz20Cj2Y8IPh/OqTi0CLU9PmX35HMTY8VJUdPma0Ub+taJ5LUZL9/0qUatMQOAeHJ483N3+2ZQqJj9mo9c9Tt9K5cT8DTO0n2NkVZ9pUbIAb/yLjxO+a0VExVHxNxXb2HJ35Zefm5cLkezjPz3FLGc3O1yNslRY6RpqwQpEgwqKAPGo+lcO29sZDAgQynLAdNs4x5dTVjbTiRQ6nKsAwPodxX1M+AT5DNK2+AI80WOlInHGkyxypqFqMyRDEkePfT4j5+HjVhYdpNjL1l7s5xiQYNfV5x5YoMmdW9F3J9MUsI5ITtIZuMlR30fjmzmhEhmSPbdHYBgfLHjVxaXqTKJImDoehHQ1m/GXC1vNbfbrWLlYHvSvLjnXqcr4U/8AD88c1vE8ACxso5VHQelNmhHTqgEJPVUio4NkTT9SmtioVL376Jv8y5Dp+orURWY8d6M8sKyQnFxbt3sTDrkYJX54H0p04R15L21jnT8Q9ofusPeWuj02TXDfkxZ4aZWXdFFFaCkKKKKACiiigAooooA8rMu1Y897pUWQMzs5z/l7qtNrKO124Fvfabcy47pGdWGfaGTGebHiNv0pZfaxo8oeyaizPmvPtAdQUOQwyCOh22rNOKO0CaCOVRayxyBiqSNnkxuOboN/SuPoeSWlHRvSrJdiVv8AWGYHmislAH+tifH8tW1zxdcxzSI2nXDRq2FePfmHnjl6fOkfgeU6dLayuWMd8pWQnoGDDkOfzVsl2yorO2AqgsT6Dc1fkWmlVori7EeXja6YHudNnJB/GeUf/JqK2mX2pTRm7hS2hiJYBTzSHIwVz5Y9KmcOcUPKst5dMkNlnlhDe+cHrn+VdtO7TLKWVYx3iqzcqyMoCZPhnNTpnH7YhafLG7SrEQRJEpJCDAJ64HTNSnWva5XZYIxQZbBwPXGwqhJtjNihxLe6ckndTRCabG6Rx88g+nSqvh2+ja4CxaRJChOO+ZMcvqRy7D51ScLas1rpU91HGZLt5yjnl5jnrk+OBv8AOu/Cl1c3qsYdSmN0g5zG8f3O/wCE7+e2a19qolOrezTZos5DDIYYI8CPI0i9nbNZ3dxp7seQYkhz5HOd/hy1e8Ha9JeQOZY+7licxPg5UsOuKVO0u+NneWV2o6FlcjxXKZH0LVlxJqbxsuk7ipI1R1zSTDN/Y97z/wDZ3bBZB0EUng/wbO/wp0tp1kRXXdWAYH0PSoOvaUlzC8UgyrjB/rTY5vHKyJRUo0Nwavqkrs21hnie1nP94tSEY/vpj2JB8QD9KdAa6qdqzntVse0UUVIBRRRQAUUUUAeVl/avAHv9KBCkGSTr0O8O1ahWedqjBbjS2I/7rGfiF/58qSa8WNDlFxynGPCljtItzJp048hzfQ06EVS8QWveQTRgZ5kYfUVxY+GRM6T8oiVPCuoaKrKMNGmVxuQyDw9TV3FdNqGjNyZaR4CpA6lwMH60h8Bvd2NsLpYmuLOUnvFT3o2XbOPUEfSrPsp4iVLue0AdIpW7yFXGGU78y/MY+lb5YnG/3aM2tPY8GhRalFaNBcxB7aPka3lXYMMZyoYEbjf4Va8VXoTT3s5pIZrqT2Yo7dcYPh7OTjzp01Thi0uDmaCNz58oz9a90nhq1td4II0b94D2vrS95UT2yfYqwjQP7wUZ+ON670VD1HVYbcAzSJGD05iBn4VnVt7Fgn3vAcsczzaddtbGQlnQrzISfLcY8fOoE/CWsYKrqCkN7x5Sp8fLNP8Ap+qwz57mVJCOoVgSPpUure9NbMXRFlFw1oCWNssKHmPvM5GCzHqcUk9tsGbONv3Jf/pf9q0m9nVVLMQqqMknoB4msW4gvbvUZBcxwNLZQOCsZ2EgU+0cY3zj5VGCMp5dXwTlajCh57Lbx40ksZ/21sQQc5DRt7pHpt+tPRFZBe8Z2r6jbX8LGMMO4uInGGXpyt6jc/StfBzjx+FP1MKkJhlaEjjC1ktZ49RtwWaEFZkH+JHkE/Nd/rWk6VqCXESSxHmR1DKfjVRcxhhg7jxpN4V1P+y7trKZgtrNmS2c7BD1eMk+G64/3qzpcv8Ahi58f+karRXKCdXUMhDKehByPrXTmraZT2iiigAooooA8pB7TED3GmIdgbkt81Ckfxp/rPO0E/8AUdKGPxzb/lj2xSz+1jQ5QzGokw3/AOfwqXUa4ri5Pk6UBQ7PNYWytdQWbAW0mZsDYFWGVHzINKd/w5OLaPUkH99EhuXHmpwwX4AY+povdEln1l7RSRBcGOabHikfMcfVjW5T2AI28BjFdjG9UF+Tnz2kK/C/EsN9CskTLzEZZM+0p8QR/OrqknWuzOFn723Z7WYEkPF0J9V/oapLjiXUdKKC+VbuFzyh0JDg/TcnyrLk6T3EuhmXsae0PiV9PtDLGvMzNyDJ2UkE8xGN/hSVpPCn2r+8XzGaSQBt/dA64AzV9qPFWmalA1vLMYubbDjlZT4HfauNr2Xw92B9suWXH4XAXHhtvtTYZRxryRbGSu6srdR4ZsI91kFs46MkgVqsezTiGWSS5gkm+0LFymOQ7kg8w3PyFT4eAtOgUlog3iXlOf16Cl+51cSO9po0KczDEs6+yqDcDcfm3olkWbxiv6TOSW9UfPHHEC3l1FpsUmFeQLM438fcH6/pWnaTpixxrHGMKgCgeg/jWV8XcMpp1nbSx5Z4J1kkfG7k4yT4+G3xrcNPjHKGHQgEfMVox41CNIxznqZn3H3Z7DdRu4XlmVSVdRgnA2DeYrr2Zav9psIyT7cf3TfFf9sVa9rGpNb6ZOyZ5iOQEeGds5rPtGszoMsJlk5rW8jGW/CkijPwweY7+npS54aok4pUzViKWeMOH0vYGifAPVGxkhsbUwx3CsAQQQRnPp4Go97OqKXZgqqMknoB51yW3GSrk3KmnZkPZ1pEro/2O8ltLiJuWaNhzxk74PLkYzg+fSte7O9blurZvtBUzxSNFLy7br449RvSJwBF9ov728gBFu2EVvB2ySxHw/nVrwVP9n1q+gYYFwqTJv15efOPjzfpXai21uc6SSZqNFFFMKFFFFAHlZ7x0P8Aq2ln0uPh0i/WtBzWYcUcQW9xq9jBC4d4DL3mPdHMq4GfPY0k/tY0OUOlcLkV3FcpxtXGnwdKHIj6hfJaazaSyNyJNE8RY7DIIK5PxNasrgisZ7X7VWgt5HGUSYc4/wArYzv4dK9DT6NcWwt52mtbiVY+5kOSuSN0bywf0FdLpZXjRizqpmzPGDWfdsumZsDMnvW8iTD8p3H6itBVsjao+qWCzxPE4ysilTn1GK1FAqzcO213EskkUciugfJUDYjOc1i2qHu7hzpDTrbRftXQlk3O5UeIABp+tuBdUkiTT57hFsk2Lx57x18EwelVvHejNokR+xtmC5zF3bnDI5Hvq3iCOvypZcEp0LQgS6zJJLd6ly7ssad2iehJLZz5Dyrjw3ZKzXEkEz2EyHKxE59hQThgcE1rWg6KlpapCn4QCT5t4mkTtbt4jFE3+Nz8q8vvsDswx9K50Ot1Ze1FV+R69s+Yb7VtR08xfZopo5hhZM8rjB97l6VuOh2hht4Y2OWSNVJ8yAAap+F7BYY44kzyogUZO+3nTMK6YjIGu6Ut1bywSe7IpUnrjPjikLhSFZI5NH1JVkkgx3ZJ/ax7hXHkw6Y8Nq0wmsdvrH7ZxGzmXkW0RGAHvMdzy58s9aCCavZ9qFoStheKYM5WOZSeX0yP6VMs+z64uWDapdd6gORbxDljP+picnw2wKfVv1Ncru5BUqCQSCMg7jPiDSduN3Q+uXyKfFnE1vpyrBGoMmMRW8fvHy2HQdN6T+ydpbvVbme9J7+BFVV/CvMWBHyx+te6ne2ejhu7zc30mwLtzSknpzHGwzjar3sf4QubVp7q7wslzynk8V3ZmLf+w2pxTT69rwV7QQFFFFAFRxTbySWk6wuY5DG3Kw6g4rG9D0uK3sNO1GNSwjldrlhuwDgAsfRcfrW8EVlPZfqlvaNd6bO6o0dw3IHIAdW2AGfh09ahq0yUx2t7pXUOjBlYZBG4PwryR8il6/7PXgbvNLn+zE7tC45oW+AyOX9aqpU13PILa3z/AOTnJHx5a52TpZ34myOeKI/apd/3UW6e1NcOqIviRnrj44+tc+PuD7m6lsoUfkjjUlpAM8rDkwcZG+229XfCnZ+0Fwb2+nE9zj2QF9hDvkgk7+GNhirnifVFgglmJ2RSR8fAfwrZgx9qGkz5Z63ZA7KdfubgXMF0Q72ziPvV6P1z8xj9a0AVn3YvaCPTkJGHlJlcnqSTsfpWgirio8xVTxNw7DfwNBOuVPQj3lPmD51cUUAfnWC01WK7uLOG6OICMGQ/gbPKRn0Ffeu8GSC3luZp2mulUMrYIC8uTgb0561CI+IB1xcW2/kSjf0q/vbcFSCMgggj49a4/V55YcyqqLErRM4S1FZ4o5VOzoD/AFpoBrJ+zWf7O01k3WFudPWN84x8CD9a1SF8gGutCSkk0IzoRSZxVwHDdSd+rPBcAezNGfaGOmR4j0p0rwimIMhnu9XsR95DFeoPxRko+B6YO9UsfEup6szw2MAtwh5ZGZssufAnAx47YrXtTHtUndlKYvNV3/x0P17yoJJ3AXZnDYfeynv7o7mRuin/ACg7/Onzlr6oqSAooooAKKKKADFKvEXZ/Y3sneTxAyYxzKcH5+ZpqooAwfibR5NNvEgF9dW1lMv3bh8qrjGVPQDwp60viK1toAn2xZAM5kklDOx65NOOp6XFcIY5o1kQ78rDIz51RDs603/8kX0oAor/AI/sUGXuUO2cKeY/pSdHdnXroqCVsLcgsOjSE9Mjy2Naxb8FWCe7aQj8grPdU00abrkMijktr0d2cDCK+cAeXUj61AGkaRABjlGAAAB5Dyq5FcreIKK7VJIUUUUEGa9o8Zj1LTJh0LSQn83d4/nTBKu1VHbMhW0iuAcG2nSX474Iq3RsgeRGa431SO6kWQE3iXNvLDeqB9ySkvmY3wD/AOuM1o+lXQYZzkHcGlbVLVZFZGGVYFSPQ9agdmd0USS0diz2zcu/Uoc923zwfpVn03NqhofKCSNNrwmvhXGKhXOoAdK6pWcdV61nXY9dc2o6t6yIR8mmH9Km6txg88hg05PtMx2Lg/dREnALNvn4VednPAy6bE5Zu8uJiGlfw2yQqjyHMfjQSOdFFFBAUUUUAFFFFABRRRQAUUUUAFKfaVw/9tsZEXaRPvYz5Mu4psr5IoAoeD+IkvLWGYMCzIOYeTY3GPCr0SA0kXvZfamRpbd5bSQ7kwthc79VIxUd9K1e1OY54r1P3ZFMUmPLmBYH44oA0DNHNWdHj9YsC8imtH6HvEJT5SDYj1rvD2h2TYxdR7nAycUEjFxtZd/Y3MeObmibA9QCRS7wfdd7ZQPnJMa5PrjBqwi4ggmXCzRupG4DDcHr40rdmFygtnt1dWa3lZDg9VJPIw9Dg/Suf9RjeKxoDTeJkZFJ+rsLS7hvBsjfcz/6WxyMfgc07Sjakzj+VVsbjmGfZxj49K4/SzcM6a97FkuBp13iqG0j5pnAB91RuzHyVfHNU1ppV9qZDTk2dod+7Unv5B5MfwA+W/WpPZpwJbQQRXLoXuHRWLyHmKkjPs7bVoWK9QUEHSNIitYxFAixoOiqMfM+ZqfXtFABRRRQAUUUUAf/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1" name="Picture 10" descr="緊張している女性のイラスト"/>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5324" y="3501008"/>
            <a:ext cx="1653114" cy="28018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うつ病の男性のイラス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9118" y="4099815"/>
            <a:ext cx="2153595" cy="2412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435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1E60E96-FF9D-4252-B7B3-AE09D0CDF831}" type="slidenum">
              <a:rPr lang="ja-JP" altLang="en-US" smtClean="0"/>
              <a:pPr/>
              <a:t>7</a:t>
            </a:fld>
            <a:endParaRPr lang="ja-JP" altLang="en-US" dirty="0"/>
          </a:p>
        </p:txBody>
      </p:sp>
      <p:pic>
        <p:nvPicPr>
          <p:cNvPr id="5" name="Picture 7" descr="http://bmb.oidc.jp/images/Image/199_2010/199_2010%E5%B9%B44%E6%9C%88/199_100427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53" y="5049366"/>
            <a:ext cx="6921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タイトル 1"/>
          <p:cNvSpPr>
            <a:spLocks noGrp="1"/>
          </p:cNvSpPr>
          <p:nvPr>
            <p:ph type="title"/>
          </p:nvPr>
        </p:nvSpPr>
        <p:spPr>
          <a:xfrm>
            <a:off x="460375" y="160338"/>
            <a:ext cx="8229600" cy="964406"/>
          </a:xfrm>
        </p:spPr>
        <p:txBody>
          <a:bodyPr/>
          <a:lstStyle/>
          <a:p>
            <a:r>
              <a:rPr kumimoji="1" lang="ja-JP" altLang="en-US" dirty="0" smtClean="0"/>
              <a:t>ストレスに対する体の反応</a:t>
            </a:r>
            <a:endParaRPr kumimoji="1" lang="ja-JP" altLang="en-US" dirty="0"/>
          </a:p>
        </p:txBody>
      </p:sp>
      <p:sp>
        <p:nvSpPr>
          <p:cNvPr id="7" name="コンテンツ プレースホルダー 2"/>
          <p:cNvSpPr>
            <a:spLocks noGrp="1"/>
          </p:cNvSpPr>
          <p:nvPr>
            <p:ph sz="half" idx="1"/>
          </p:nvPr>
        </p:nvSpPr>
        <p:spPr>
          <a:xfrm>
            <a:off x="460375" y="1268760"/>
            <a:ext cx="4038600" cy="4525963"/>
          </a:xfrm>
        </p:spPr>
        <p:txBody>
          <a:bodyPr>
            <a:normAutofit/>
          </a:bodyPr>
          <a:lstStyle/>
          <a:p>
            <a:pPr>
              <a:buFont typeface="Wingdings" pitchFamily="2" charset="2"/>
              <a:buChar char="p"/>
            </a:pPr>
            <a:r>
              <a:rPr kumimoji="1" lang="ja-JP" altLang="en-US" sz="2800" dirty="0" smtClean="0"/>
              <a:t>頭痛</a:t>
            </a:r>
            <a:endParaRPr kumimoji="1" lang="en-US" altLang="ja-JP" sz="2800" dirty="0" smtClean="0"/>
          </a:p>
          <a:p>
            <a:pPr>
              <a:buFont typeface="Wingdings" pitchFamily="2" charset="2"/>
              <a:buChar char="p"/>
            </a:pPr>
            <a:r>
              <a:rPr lang="ja-JP" altLang="en-US" sz="2800" dirty="0" smtClean="0"/>
              <a:t>肩がこる</a:t>
            </a:r>
            <a:endParaRPr lang="en-US" altLang="ja-JP" sz="2800" dirty="0" smtClean="0"/>
          </a:p>
          <a:p>
            <a:pPr>
              <a:buFont typeface="Wingdings" pitchFamily="2" charset="2"/>
              <a:buChar char="p"/>
            </a:pPr>
            <a:r>
              <a:rPr kumimoji="1" lang="ja-JP" altLang="en-US" sz="2800" dirty="0" smtClean="0"/>
              <a:t>血圧が上がる</a:t>
            </a:r>
            <a:endParaRPr kumimoji="1" lang="en-US" altLang="ja-JP" sz="2800" dirty="0" smtClean="0"/>
          </a:p>
          <a:p>
            <a:pPr>
              <a:buFont typeface="Wingdings" pitchFamily="2" charset="2"/>
              <a:buChar char="p"/>
            </a:pPr>
            <a:r>
              <a:rPr lang="ja-JP" altLang="en-US" sz="2800" dirty="0" smtClean="0"/>
              <a:t>便秘</a:t>
            </a:r>
            <a:endParaRPr lang="en-US" altLang="ja-JP" sz="2800" dirty="0" smtClean="0"/>
          </a:p>
          <a:p>
            <a:pPr>
              <a:buFont typeface="Wingdings" pitchFamily="2" charset="2"/>
              <a:buChar char="p"/>
            </a:pPr>
            <a:r>
              <a:rPr kumimoji="1" lang="ja-JP" altLang="en-US" sz="2800" dirty="0" smtClean="0"/>
              <a:t>下痢</a:t>
            </a:r>
            <a:endParaRPr kumimoji="1" lang="en-US" altLang="ja-JP" sz="2800" dirty="0" smtClean="0"/>
          </a:p>
          <a:p>
            <a:pPr>
              <a:buFont typeface="Wingdings" pitchFamily="2" charset="2"/>
              <a:buChar char="p"/>
            </a:pPr>
            <a:r>
              <a:rPr lang="ja-JP" altLang="en-US" sz="2800" dirty="0" smtClean="0"/>
              <a:t>動悸</a:t>
            </a:r>
            <a:endParaRPr lang="en-US" altLang="ja-JP" sz="2800" dirty="0" smtClean="0"/>
          </a:p>
          <a:p>
            <a:pPr>
              <a:buFont typeface="Wingdings" pitchFamily="2" charset="2"/>
              <a:buChar char="p"/>
            </a:pPr>
            <a:r>
              <a:rPr lang="ja-JP" altLang="en-US" sz="2800" dirty="0"/>
              <a:t>顔</a:t>
            </a:r>
            <a:r>
              <a:rPr lang="ja-JP" altLang="en-US" sz="2800" dirty="0" smtClean="0"/>
              <a:t>がほてる</a:t>
            </a:r>
            <a:endParaRPr lang="en-US" altLang="ja-JP" sz="2800" dirty="0" smtClean="0"/>
          </a:p>
        </p:txBody>
      </p:sp>
      <p:sp>
        <p:nvSpPr>
          <p:cNvPr id="8" name="コンテンツ プレースホルダー 3"/>
          <p:cNvSpPr txBox="1">
            <a:spLocks/>
          </p:cNvSpPr>
          <p:nvPr/>
        </p:nvSpPr>
        <p:spPr>
          <a:xfrm>
            <a:off x="4712659" y="1268760"/>
            <a:ext cx="4038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Wingdings" pitchFamily="2" charset="2"/>
              <a:buChar char="p"/>
            </a:pPr>
            <a:r>
              <a:rPr lang="ja-JP" altLang="en-US" sz="2800" dirty="0" smtClean="0"/>
              <a:t>胃が痛い</a:t>
            </a:r>
            <a:endParaRPr lang="en-US" altLang="ja-JP" sz="2800" dirty="0" smtClean="0"/>
          </a:p>
          <a:p>
            <a:pPr>
              <a:buFont typeface="Wingdings" pitchFamily="2" charset="2"/>
              <a:buChar char="p"/>
            </a:pPr>
            <a:r>
              <a:rPr lang="ja-JP" altLang="en-US" sz="2800" dirty="0" smtClean="0"/>
              <a:t>食欲がない</a:t>
            </a:r>
            <a:endParaRPr lang="en-US" altLang="ja-JP" sz="2800" dirty="0" smtClean="0"/>
          </a:p>
          <a:p>
            <a:pPr>
              <a:buFont typeface="Wingdings" pitchFamily="2" charset="2"/>
              <a:buChar char="p"/>
            </a:pPr>
            <a:r>
              <a:rPr lang="ja-JP" altLang="en-US" sz="2800" dirty="0" smtClean="0"/>
              <a:t>息苦しい、呼吸が早い</a:t>
            </a:r>
            <a:endParaRPr lang="en-US" altLang="ja-JP" sz="2800" dirty="0" smtClean="0"/>
          </a:p>
          <a:p>
            <a:pPr>
              <a:buFont typeface="Wingdings" pitchFamily="2" charset="2"/>
              <a:buChar char="p"/>
            </a:pPr>
            <a:r>
              <a:rPr lang="ja-JP" altLang="en-US" sz="2800" dirty="0" smtClean="0"/>
              <a:t>眠れない、眠くなる</a:t>
            </a:r>
            <a:endParaRPr lang="en-US" altLang="ja-JP" sz="2800" dirty="0" smtClean="0"/>
          </a:p>
          <a:p>
            <a:pPr>
              <a:buFont typeface="Wingdings" pitchFamily="2" charset="2"/>
              <a:buChar char="p"/>
            </a:pPr>
            <a:r>
              <a:rPr lang="ja-JP" altLang="en-US" sz="2800" dirty="0" smtClean="0"/>
              <a:t>疲れる、</a:t>
            </a:r>
            <a:endParaRPr lang="en-US" altLang="ja-JP" sz="2800" dirty="0" smtClean="0"/>
          </a:p>
          <a:p>
            <a:pPr>
              <a:buFont typeface="Wingdings" pitchFamily="2" charset="2"/>
              <a:buChar char="p"/>
            </a:pPr>
            <a:r>
              <a:rPr lang="ja-JP" altLang="en-US" sz="2800" dirty="0" smtClean="0"/>
              <a:t>めまい</a:t>
            </a:r>
            <a:endParaRPr lang="en-US" altLang="ja-JP" sz="2800" dirty="0" smtClean="0"/>
          </a:p>
          <a:p>
            <a:pPr>
              <a:buFont typeface="Wingdings" pitchFamily="2" charset="2"/>
              <a:buChar char="p"/>
            </a:pPr>
            <a:r>
              <a:rPr lang="ja-JP" altLang="en-US" sz="2800" dirty="0" smtClean="0"/>
              <a:t>胸焼け</a:t>
            </a:r>
            <a:endParaRPr lang="en-US" altLang="ja-JP" sz="2800" dirty="0" smtClean="0"/>
          </a:p>
        </p:txBody>
      </p:sp>
      <p:sp>
        <p:nvSpPr>
          <p:cNvPr id="9" name="AutoShape 2" descr="data:image/jpeg;base64,/9j/4AAQSkZJRgABAQAAAQABAAD/2wCEAAkGBxQSEhUUEhQVFBQWFxwWGBcWFxwaFhodGhcWFxcYHBUcHSggHholIBoVJDEhJSkuLi4uHB8zODMsNygtLisBCgoKDg0OGxAQGy8kHyUwLCwsLCwsLCwsLCw3LCwsLCwsLCwsLCwsLCwsLCwsLCwsLCwsLCwsLCwsLCwsLCwsLP/AABEIAMAAwAMBIgACEQEDEQH/xAAcAAACAwEBAQEAAAAAAAAAAAAABgQFBwMBAgj/xAA/EAACAQMCAwUFBQUHBQEAAAABAgMABBEFIQYSMQcTQVFhIjJxgZEUI0KCoTNSscHRFSRDYnLh8CVEU5KyVP/EABoBAAIDAQEAAAAAAAAAAAAAAAACAQMEBQb/xAAnEQACAgEDBAEFAQEAAAAAAAAAAQIRAxIhMQQTIkFRBTJhcYFCI//aAAwDAQACEQMRAD8A3CiiigAooooAK8zXOeZUUsxCqoySTgADxJrMNY4znv3MWnN3UCnle5PVvMRj+fwpZS0q2Sk3wfPavHE9/pytyPvKjRkjowjwSPlSvqvAoYoIJCsPOHkgYnuzg9R64yOlMGncPwwtzgF5T1kkPM5PnzVamsGTqG5eJrhi23OfdDAAGANh8PCqTUNAEkscud4ycbdQfA/Sr+is1u7RdS4F690OOQe3GrfKqy20yWzbvLCZoW6lCcxN6FfCnPFQLy3A3+tCyzhumDhGXKLjg7tD76QW16gt7n8O/wB3J/pJ8fSn/mrENT02O4TlkXI8COq+o8jXmkcf6kjpYRxxzzpk97Ix9pBjlGB+Lrk5ro4M6yIx5cWhm481e1nejdqEQfuNRQ2c4/eOY28Mh8U+Wd7HKoaJ1dT+JSCPqK0JlJIoooqQCiiigAooooAKKKKACiiigArzNVmv69BZRd7cOI0zjJ8T5AeJqqPHVk1tJPFPG4RS3LzAMSASFwfE0AK3aLdte3S2MbkQRrz3WPxcxHdxk/lbautvCqKEVQqqMAAbCkzgHW0lWRnbM8jmWXz36Y+FNcWoKSVBGR1Gdx8q5vUzk5UbcUUkTKK8zXtZi0KKKKCQqDfv4VOqt1DrUS4JiKEFvcXt7LFDcCARKDgjPNnyGRVnZ9ljiVpZb1+Y/ijTkb13LGuGt6DDPiRyY2X8akA/M0tm6W3urYrevIolHOC/ujK7+WMZzWuEnJeDrb4KZKmtQwtpH2O+itrhzdW9wrBRLvykfX6jFfPYlxjFaNJbXH3aTPzRuT7Ib3SpJ/LvVp2jOq3uns2cBn3HU+5gUjc0baEfZHOtyQDjcZUHr/zpV+Gb0pv2VZYK2fqcV7UbTU5Yox5IB+lSa1GYKKKKACiiigAooooAKKKKAMS1pv7V1l4LjIgsweWP98kgFvgcClXiXTYrq4eHTbNS0R+8cHAzkjHL0xsfGmXtot5rTUba8tc95IrLgeacpx6ghunpUHTdYSG4i1FBy21393OoO0cg339Nz+tZ8mpPUi/HTVEWHgG8lZXcwWQVSMx9cHrkZH8aqdb0+CzmiFnPJcXZf2+nL8Nt8k+pp+7RuDhdo0wmaNkjJx1jYAEjbO1JPBHDV3PF31osUK+7zSZJc+ODjYf1qmE9acm/4WOOl0kP1rdHoasRvSRLcXNlOsN8FxJ+zlT3DjqP1FNlpODtWOcXB7+y9NMl0UUVBICq3UZFHU4HUk7CrF+lJXHMEklu6x5JzkgeIGc/yoSUmkyHsiFeFtTkFpa5K8wMsv4VHl6k7/SnLVez+0ktmijiWNsew+N+bGxJ8fCqay48sre1WOyjYzEYWIL0bzZvjU/seumlhuBM5aZZsurHJXI228AcN9K0yjOMfHZIrjKLe5w4Vji1OJY7tP7zZNykfoDnyPLuPSu3aZElvYZjjUcsyPgDCkjJ3FaDFaIpYqoBbqQME/GlXtIsTLYXCjqF5h8qpU/+sX6HaWlmkWkodFYdGUH6iu1UXBF8JrC2kBzzRLk+oGDV7XYOcFFFFABRRRQAUUUUAFFFFAGY9uM/cw2lxjPc3Stt1xjJGflX3c8JW8tlPHbrgXI7wZO3MRlSB4Cn3VtMS5ieGUcyOCp+f86zbs1uXha406Ziz2j4Rj+OM5wcemP1rP1Cdal6LsLV0GovNDpD/acLKkBRsHPhgb+dTeGphaaZCzKxCRByqj2txk7edXuuaTHdwmGYEo25AODtVfxHdi3tpXBCiOM8uenTAFYNVql7ZrS9sizyWmrWxXIkRhnbHMhxsceBpA4ZvjFePaGYTxoMLLjBBBxynfrVRo/DET2ySyM6MV5mKnGR13Bz61VLoLC1a8UssKzKIx4kb5Yn6Y+daIwjTTdorcntRs/N5140gFKfE2rSqqJbgtLJnkA3OAASceW4qTZ6sHtRMSSAuW23yPeyKzdt1ZbqRfmcEHFJl/xbBFOYnLAjYtj2c+VcOHbC4jhN+CZIpSWkiA9tVBOGU53xk7bVecC20VzcXzELJG3djBGQdn3/AFp+3GNuW4up+jlp6wtmSEIc9WUD+NRrIyQ6tAbfGZwRMvhyqRlj67mrjW+BuU97p7dxJ+KP/Df0x4VS8BXMjavJ38fdukJXlPhuNwfEVOLS7knZE/SaNhqDfwh1KnowIPwIxU1TUW4bes03VMsihd7EL0/ZZrVj7drMU/KckfqGrSRWR9i8Za81Scfs3lVRjzDSnP0I+ta5Xbi9kc2XLPaKKKYgKKKKACiiigAooooA8rLeIE7jiGBgABcwMrfFT1/hWpVmfakwjv8ASpfHvXjx4Ybu6Se8WNDlDgap9a01LiNopRlH2P8AUetXFR7ha4s7W69HSjvsYMI7gy/2UDh+cp3h/wDH4HHwya1Pizh4Npz20Cj2Y8IPh/OqTi0CLU9PmX35HMTY8VJUdPma0Ub+taJ5LUZL9/0qUatMQOAeHJ483N3+2ZQqJj9mo9c9Tt9K5cT8DTO0n2NkVZ9pUbIAb/yLjxO+a0VExVHxNxXb2HJ35Zefm5cLkezjPz3FLGc3O1yNslRY6RpqwQpEgwqKAPGo+lcO29sZDAgQynLAdNs4x5dTVjbTiRQ6nKsAwPodxX1M+AT5DNK2+AI80WOlInHGkyxypqFqMyRDEkePfT4j5+HjVhYdpNjL1l7s5xiQYNfV5x5YoMmdW9F3J9MUsI5ITtIZuMlR30fjmzmhEhmSPbdHYBgfLHjVxaXqTKJImDoehHQ1m/GXC1vNbfbrWLlYHvSvLjnXqcr4U/8AD88c1vE8ACxso5VHQelNmhHTqgEJPVUio4NkTT9SmtioVL376Jv8y5Dp+orURWY8d6M8sKyQnFxbt3sTDrkYJX54H0p04R15L21jnT8Q9ofusPeWuj02TXDfkxZ4aZWXdFFFaCkKKKKACiiigAooooA8rMu1Y897pUWQMzs5z/l7qtNrKO124Fvfabcy47pGdWGfaGTGebHiNv0pZfaxo8oeyaizPmvPtAdQUOQwyCOh22rNOKO0CaCOVRayxyBiqSNnkxuOboN/SuPoeSWlHRvSrJdiVv8AWGYHmislAH+tifH8tW1zxdcxzSI2nXDRq2FePfmHnjl6fOkfgeU6dLayuWMd8pWQnoGDDkOfzVsl2yorO2AqgsT6Dc1fkWmlVori7EeXja6YHudNnJB/GeUf/JqK2mX2pTRm7hS2hiJYBTzSHIwVz5Y9KmcOcUPKst5dMkNlnlhDe+cHrn+VdtO7TLKWVYx3iqzcqyMoCZPhnNTpnH7YhafLG7SrEQRJEpJCDAJ64HTNSnWva5XZYIxQZbBwPXGwqhJtjNihxLe6ckndTRCabG6Rx88g+nSqvh2+ja4CxaRJChOO+ZMcvqRy7D51ScLas1rpU91HGZLt5yjnl5jnrk+OBv8AOu/Cl1c3qsYdSmN0g5zG8f3O/wCE7+e2a19qolOrezTZos5DDIYYI8CPI0i9nbNZ3dxp7seQYkhz5HOd/hy1e8Ha9JeQOZY+7licxPg5UsOuKVO0u+NneWV2o6FlcjxXKZH0LVlxJqbxsuk7ipI1R1zSTDN/Y97z/wDZ3bBZB0EUng/wbO/wp0tp1kRXXdWAYH0PSoOvaUlzC8UgyrjB/rTY5vHKyJRUo0Nwavqkrs21hnie1nP94tSEY/vpj2JB8QD9KdAa6qdqzntVse0UUVIBRRRQAUUUUAeVl/avAHv9KBCkGSTr0O8O1ahWedqjBbjS2I/7rGfiF/58qSa8WNDlFxynGPCljtItzJp048hzfQ06EVS8QWveQTRgZ5kYfUVxY+GRM6T8oiVPCuoaKrKMNGmVxuQyDw9TV3FdNqGjNyZaR4CpA6lwMH60h8Bvd2NsLpYmuLOUnvFT3o2XbOPUEfSrPsp4iVLue0AdIpW7yFXGGU78y/MY+lb5YnG/3aM2tPY8GhRalFaNBcxB7aPka3lXYMMZyoYEbjf4Va8VXoTT3s5pIZrqT2Yo7dcYPh7OTjzp01Thi0uDmaCNz58oz9a90nhq1td4II0b94D2vrS95UT2yfYqwjQP7wUZ+ON670VD1HVYbcAzSJGD05iBn4VnVt7Fgn3vAcsczzaddtbGQlnQrzISfLcY8fOoE/CWsYKrqCkN7x5Sp8fLNP8Ap+qwz57mVJCOoVgSPpUure9NbMXRFlFw1oCWNssKHmPvM5GCzHqcUk9tsGbONv3Jf/pf9q0m9nVVLMQqqMknoB4msW4gvbvUZBcxwNLZQOCsZ2EgU+0cY3zj5VGCMp5dXwTlajCh57Lbx40ksZ/21sQQc5DRt7pHpt+tPRFZBe8Z2r6jbX8LGMMO4uInGGXpyt6jc/StfBzjx+FP1MKkJhlaEjjC1ktZ49RtwWaEFZkH+JHkE/Nd/rWk6VqCXESSxHmR1DKfjVRcxhhg7jxpN4V1P+y7trKZgtrNmS2c7BD1eMk+G64/3qzpcv8Ahi58f+karRXKCdXUMhDKehByPrXTmraZT2iiigAooooA8pB7TED3GmIdgbkt81Ckfxp/rPO0E/8AUdKGPxzb/lj2xSz+1jQ5QzGokw3/AOfwqXUa4ri5Pk6UBQ7PNYWytdQWbAW0mZsDYFWGVHzINKd/w5OLaPUkH99EhuXHmpwwX4AY+povdEln1l7RSRBcGOabHikfMcfVjW5T2AI28BjFdjG9UF+Tnz2kK/C/EsN9CskTLzEZZM+0p8QR/OrqknWuzOFn723Z7WYEkPF0J9V/oapLjiXUdKKC+VbuFzyh0JDg/TcnyrLk6T3EuhmXsae0PiV9PtDLGvMzNyDJ2UkE8xGN/hSVpPCn2r+8XzGaSQBt/dA64AzV9qPFWmalA1vLMYubbDjlZT4HfauNr2Xw92B9suWXH4XAXHhtvtTYZRxryRbGSu6srdR4ZsI91kFs46MkgVqsezTiGWSS5gkm+0LFymOQ7kg8w3PyFT4eAtOgUlog3iXlOf16Cl+51cSO9po0KczDEs6+yqDcDcfm3olkWbxiv6TOSW9UfPHHEC3l1FpsUmFeQLM438fcH6/pWnaTpixxrHGMKgCgeg/jWV8XcMpp1nbSx5Z4J1kkfG7k4yT4+G3xrcNPjHKGHQgEfMVox41CNIxznqZn3H3Z7DdRu4XlmVSVdRgnA2DeYrr2Zav9psIyT7cf3TfFf9sVa9rGpNb6ZOyZ5iOQEeGds5rPtGszoMsJlk5rW8jGW/CkijPwweY7+npS54aok4pUzViKWeMOH0vYGifAPVGxkhsbUwx3CsAQQQRnPp4Go97OqKXZgqqMknoB51yW3GSrk3KmnZkPZ1pEro/2O8ltLiJuWaNhzxk74PLkYzg+fSte7O9blurZvtBUzxSNFLy7br449RvSJwBF9ov728gBFu2EVvB2ySxHw/nVrwVP9n1q+gYYFwqTJv15efOPjzfpXai21uc6SSZqNFFFMKFFFFAHlZ7x0P8Aq2ln0uPh0i/WtBzWYcUcQW9xq9jBC4d4DL3mPdHMq4GfPY0k/tY0OUOlcLkV3FcpxtXGnwdKHIj6hfJaazaSyNyJNE8RY7DIIK5PxNasrgisZ7X7VWgt5HGUSYc4/wArYzv4dK9DT6NcWwt52mtbiVY+5kOSuSN0bywf0FdLpZXjRizqpmzPGDWfdsumZsDMnvW8iTD8p3H6itBVsjao+qWCzxPE4ysilTn1GK1FAqzcO213EskkUciugfJUDYjOc1i2qHu7hzpDTrbRftXQlk3O5UeIABp+tuBdUkiTT57hFsk2Lx57x18EwelVvHejNokR+xtmC5zF3bnDI5Hvq3iCOvypZcEp0LQgS6zJJLd6ly7ssad2iehJLZz5Dyrjw3ZKzXEkEz2EyHKxE59hQThgcE1rWg6KlpapCn4QCT5t4mkTtbt4jFE3+Nz8q8vvsDswx9K50Ot1Ze1FV+R69s+Yb7VtR08xfZopo5hhZM8rjB97l6VuOh2hht4Y2OWSNVJ8yAAap+F7BYY44kzyogUZO+3nTMK6YjIGu6Ut1bywSe7IpUnrjPjikLhSFZI5NH1JVkkgx3ZJ/ax7hXHkw6Y8Nq0wmsdvrH7ZxGzmXkW0RGAHvMdzy58s9aCCavZ9qFoStheKYM5WOZSeX0yP6VMs+z64uWDapdd6gORbxDljP+picnw2wKfVv1Ncru5BUqCQSCMg7jPiDSduN3Q+uXyKfFnE1vpyrBGoMmMRW8fvHy2HQdN6T+ydpbvVbme9J7+BFVV/CvMWBHyx+te6ne2ejhu7zc30mwLtzSknpzHGwzjar3sf4QubVp7q7wslzynk8V3ZmLf+w2pxTT69rwV7QQFFFFAFRxTbySWk6wuY5DG3Kw6g4rG9D0uK3sNO1GNSwjldrlhuwDgAsfRcfrW8EVlPZfqlvaNd6bO6o0dw3IHIAdW2AGfh09ahq0yUx2t7pXUOjBlYZBG4PwryR8il6/7PXgbvNLn+zE7tC45oW+AyOX9aqpU13PILa3z/AOTnJHx5a52TpZ34myOeKI/apd/3UW6e1NcOqIviRnrj44+tc+PuD7m6lsoUfkjjUlpAM8rDkwcZG+229XfCnZ+0Fwb2+nE9zj2QF9hDvkgk7+GNhirnifVFgglmJ2RSR8fAfwrZgx9qGkz5Z63ZA7KdfubgXMF0Q72ziPvV6P1z8xj9a0AVn3YvaCPTkJGHlJlcnqSTsfpWgirio8xVTxNw7DfwNBOuVPQj3lPmD51cUUAfnWC01WK7uLOG6OICMGQ/gbPKRn0Ffeu8GSC3luZp2mulUMrYIC8uTgb0561CI+IB1xcW2/kSjf0q/vbcFSCMgggj49a4/V55YcyqqLErRM4S1FZ4o5VOzoD/AFpoBrJ+zWf7O01k3WFudPWN84x8CD9a1SF8gGutCSkk0IzoRSZxVwHDdSd+rPBcAezNGfaGOmR4j0p0rwimIMhnu9XsR95DFeoPxRko+B6YO9UsfEup6szw2MAtwh5ZGZssufAnAx47YrXtTHtUndlKYvNV3/x0P17yoJJ3AXZnDYfeynv7o7mRuin/ACg7/Onzlr6oqSAooooAKKKKADFKvEXZ/Y3sneTxAyYxzKcH5+ZpqooAwfibR5NNvEgF9dW1lMv3bh8qrjGVPQDwp60viK1toAn2xZAM5kklDOx65NOOp6XFcIY5o1kQ78rDIz51RDs603/8kX0oAor/AI/sUGXuUO2cKeY/pSdHdnXroqCVsLcgsOjSE9Mjy2Naxb8FWCe7aQj8grPdU00abrkMijktr0d2cDCK+cAeXUj61AGkaRABjlGAAAB5Dyq5FcreIKK7VJIUUUUEGa9o8Zj1LTJh0LSQn83d4/nTBKu1VHbMhW0iuAcG2nSX474Iq3RsgeRGa431SO6kWQE3iXNvLDeqB9ySkvmY3wD/AOuM1o+lXQYZzkHcGlbVLVZFZGGVYFSPQ9agdmd0USS0diz2zcu/Uoc923zwfpVn03NqhofKCSNNrwmvhXGKhXOoAdK6pWcdV61nXY9dc2o6t6yIR8mmH9Km6txg88hg05PtMx2Lg/dREnALNvn4VednPAy6bE5Zu8uJiGlfw2yQqjyHMfjQSOdFFFBAUUUUAFFFFABRRRQAUUUUAFKfaVw/9tsZEXaRPvYz5Mu4psr5IoAoeD+IkvLWGYMCzIOYeTY3GPCr0SA0kXvZfamRpbd5bSQ7kwthc79VIxUd9K1e1OY54r1P3ZFMUmPLmBYH44oA0DNHNWdHj9YsC8imtH6HvEJT5SDYj1rvD2h2TYxdR7nAycUEjFxtZd/Y3MeObmibA9QCRS7wfdd7ZQPnJMa5PrjBqwi4ggmXCzRupG4DDcHr40rdmFygtnt1dWa3lZDg9VJPIw9Dg/Suf9RjeKxoDTeJkZFJ+rsLS7hvBsjfcz/6WxyMfgc07Sjakzj+VVsbjmGfZxj49K4/SzcM6a97FkuBp13iqG0j5pnAB91RuzHyVfHNU1ppV9qZDTk2dod+7Unv5B5MfwA+W/WpPZpwJbQQRXLoXuHRWLyHmKkjPs7bVoWK9QUEHSNIitYxFAixoOiqMfM+ZqfXtFABRRRQAUUUUAf/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 name="Picture 8" descr="http://4.bp.blogspot.com/-yeiT7k6Mk7w/UOJXzbWcy5I/AAAAAAAAKJE/od91PpF9ll0/s1600/virus_zutsuu.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94020" y="4003123"/>
            <a:ext cx="1928726" cy="2564904"/>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6794020" y="3630215"/>
            <a:ext cx="2041882" cy="461665"/>
          </a:xfrm>
          <a:prstGeom prst="rect">
            <a:avLst/>
          </a:prstGeom>
          <a:noFill/>
        </p:spPr>
        <p:txBody>
          <a:bodyPr wrap="square" rtlCol="0">
            <a:spAutoFit/>
          </a:bodyPr>
          <a:lstStyle/>
          <a:p>
            <a:r>
              <a:rPr kumimoji="1" lang="ja-JP" altLang="en-US" sz="2400" dirty="0" smtClean="0"/>
              <a:t>体は正直者！</a:t>
            </a:r>
            <a:endParaRPr kumimoji="1" lang="ja-JP" altLang="en-US" sz="2400" dirty="0"/>
          </a:p>
        </p:txBody>
      </p:sp>
      <p:sp>
        <p:nvSpPr>
          <p:cNvPr id="12" name="角丸四角形 11"/>
          <p:cNvSpPr/>
          <p:nvPr/>
        </p:nvSpPr>
        <p:spPr>
          <a:xfrm>
            <a:off x="971599" y="5373216"/>
            <a:ext cx="5760641" cy="1224136"/>
          </a:xfrm>
          <a:prstGeom prst="roundRect">
            <a:avLst>
              <a:gd name="adj" fmla="val 935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ja-JP" altLang="en-US" sz="2400" dirty="0">
                <a:solidFill>
                  <a:schemeClr val="tx1"/>
                </a:solidFill>
              </a:rPr>
              <a:t>「ストレスがある」「つらい」と感じる前に、</a:t>
            </a:r>
            <a:r>
              <a:rPr lang="en-US" altLang="ja-JP" sz="2400" dirty="0">
                <a:solidFill>
                  <a:schemeClr val="tx1"/>
                </a:solidFill>
              </a:rPr>
              <a:t/>
            </a:r>
            <a:br>
              <a:rPr lang="en-US" altLang="ja-JP" sz="2400" dirty="0">
                <a:solidFill>
                  <a:schemeClr val="tx1"/>
                </a:solidFill>
              </a:rPr>
            </a:br>
            <a:r>
              <a:rPr lang="ja-JP" altLang="en-US" sz="2400" dirty="0">
                <a:solidFill>
                  <a:schemeClr val="tx1"/>
                </a:solidFill>
              </a:rPr>
              <a:t>体の変化が先に出る人もいます</a:t>
            </a:r>
            <a:r>
              <a:rPr lang="ja-JP" altLang="en-US" sz="2400" dirty="0" smtClean="0">
                <a:solidFill>
                  <a:schemeClr val="tx1"/>
                </a:solidFill>
              </a:rPr>
              <a:t>。身体の</a:t>
            </a:r>
            <a:r>
              <a:rPr lang="en-US" altLang="ja-JP" sz="2400" dirty="0" smtClean="0">
                <a:solidFill>
                  <a:schemeClr val="tx1"/>
                </a:solidFill>
              </a:rPr>
              <a:t/>
            </a:r>
            <a:br>
              <a:rPr lang="en-US" altLang="ja-JP" sz="2400" dirty="0" smtClean="0">
                <a:solidFill>
                  <a:schemeClr val="tx1"/>
                </a:solidFill>
              </a:rPr>
            </a:br>
            <a:r>
              <a:rPr lang="ja-JP" altLang="en-US" sz="2400" dirty="0" smtClean="0">
                <a:solidFill>
                  <a:schemeClr val="tx1"/>
                </a:solidFill>
              </a:rPr>
              <a:t>不調</a:t>
            </a:r>
            <a:r>
              <a:rPr lang="ja-JP" altLang="en-US" sz="2400" dirty="0">
                <a:solidFill>
                  <a:schemeClr val="tx1"/>
                </a:solidFill>
              </a:rPr>
              <a:t>は</a:t>
            </a:r>
            <a:r>
              <a:rPr lang="ja-JP" altLang="en-US" sz="2400" dirty="0" smtClean="0">
                <a:solidFill>
                  <a:schemeClr val="tx1"/>
                </a:solidFill>
              </a:rPr>
              <a:t>、ストレスの</a:t>
            </a:r>
            <a:r>
              <a:rPr lang="ja-JP" altLang="en-US" sz="2400" dirty="0">
                <a:solidFill>
                  <a:schemeClr val="tx1"/>
                </a:solidFill>
              </a:rPr>
              <a:t>証拠かもしれません</a:t>
            </a:r>
            <a:r>
              <a:rPr lang="ja-JP" altLang="en-US" sz="2400" dirty="0" smtClean="0">
                <a:solidFill>
                  <a:schemeClr val="tx1"/>
                </a:solidFill>
              </a:rPr>
              <a:t>。</a:t>
            </a:r>
            <a:endParaRPr lang="ja-JP" altLang="en-US" sz="2400" dirty="0">
              <a:solidFill>
                <a:schemeClr val="tx1"/>
              </a:solidFill>
            </a:endParaRPr>
          </a:p>
        </p:txBody>
      </p:sp>
    </p:spTree>
    <p:extLst>
      <p:ext uri="{BB962C8B-B14F-4D97-AF65-F5344CB8AC3E}">
        <p14:creationId xmlns:p14="http://schemas.microsoft.com/office/powerpoint/2010/main" val="672272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50106"/>
          </a:xfrm>
        </p:spPr>
        <p:txBody>
          <a:bodyPr/>
          <a:lstStyle/>
          <a:p>
            <a:r>
              <a:rPr lang="ja-JP" altLang="en-US" dirty="0" smtClean="0"/>
              <a:t>ストレスの良い面と悪い面</a:t>
            </a:r>
            <a:endParaRPr kumimoji="1" lang="ja-JP" altLang="en-US" dirty="0"/>
          </a:p>
        </p:txBody>
      </p:sp>
      <p:sp>
        <p:nvSpPr>
          <p:cNvPr id="3" name="コンテンツ プレースホルダー 2"/>
          <p:cNvSpPr>
            <a:spLocks noGrp="1"/>
          </p:cNvSpPr>
          <p:nvPr>
            <p:ph idx="1"/>
          </p:nvPr>
        </p:nvSpPr>
        <p:spPr>
          <a:xfrm>
            <a:off x="323528" y="1600200"/>
            <a:ext cx="8229600" cy="4525963"/>
          </a:xfrm>
        </p:spPr>
        <p:txBody>
          <a:bodyPr>
            <a:normAutofit/>
          </a:bodyPr>
          <a:lstStyle/>
          <a:p>
            <a:pPr marL="0" indent="0">
              <a:buNone/>
            </a:pPr>
            <a:r>
              <a:rPr lang="ja-JP" altLang="en-US" dirty="0"/>
              <a:t>良い</a:t>
            </a:r>
            <a:r>
              <a:rPr lang="ja-JP" altLang="en-US" dirty="0" smtClean="0"/>
              <a:t>面は・・・</a:t>
            </a:r>
            <a:endParaRPr lang="en-US" altLang="ja-JP" dirty="0" smtClean="0"/>
          </a:p>
          <a:p>
            <a:r>
              <a:rPr lang="ja-JP" altLang="en-US" sz="2400" dirty="0" smtClean="0">
                <a:solidFill>
                  <a:srgbClr val="FF0000"/>
                </a:solidFill>
              </a:rPr>
              <a:t>適度</a:t>
            </a:r>
            <a:r>
              <a:rPr lang="ja-JP" altLang="en-US" sz="2400" dirty="0">
                <a:solidFill>
                  <a:srgbClr val="FF0000"/>
                </a:solidFill>
              </a:rPr>
              <a:t>な</a:t>
            </a:r>
            <a:r>
              <a:rPr lang="ja-JP" altLang="en-US" sz="2400" dirty="0" smtClean="0"/>
              <a:t>ストレスは人を</a:t>
            </a:r>
            <a:r>
              <a:rPr lang="ja-JP" altLang="en-US" sz="2400" dirty="0"/>
              <a:t>生き生き</a:t>
            </a:r>
            <a:r>
              <a:rPr lang="ja-JP" altLang="en-US" sz="2400" dirty="0" smtClean="0"/>
              <a:t>させる。</a:t>
            </a:r>
            <a:endParaRPr lang="en-US" altLang="ja-JP" sz="2400" dirty="0" smtClean="0"/>
          </a:p>
          <a:p>
            <a:r>
              <a:rPr lang="ja-JP" altLang="en-US" sz="2400" dirty="0"/>
              <a:t>上手なストレス対処を増やし</a:t>
            </a:r>
            <a:r>
              <a:rPr lang="ja-JP" altLang="en-US" sz="2400" dirty="0" smtClean="0"/>
              <a:t>、不適切な</a:t>
            </a:r>
            <a:r>
              <a:rPr lang="ja-JP" altLang="en-US" sz="2400" dirty="0"/>
              <a:t>ストレス対処を減らすことでストレス耐性はあがり</a:t>
            </a:r>
            <a:r>
              <a:rPr lang="ja-JP" altLang="en-US" sz="2400" dirty="0" smtClean="0"/>
              <a:t>、成長</a:t>
            </a:r>
            <a:r>
              <a:rPr lang="ja-JP" altLang="en-US" sz="2400" dirty="0"/>
              <a:t>できる。</a:t>
            </a:r>
          </a:p>
          <a:p>
            <a:pPr marL="0" indent="0">
              <a:buNone/>
            </a:pPr>
            <a:endParaRPr lang="en-US" altLang="ja-JP" sz="2400" dirty="0" smtClean="0"/>
          </a:p>
          <a:p>
            <a:pPr marL="0" indent="0">
              <a:buNone/>
            </a:pPr>
            <a:r>
              <a:rPr lang="ja-JP" altLang="en-US" dirty="0"/>
              <a:t>悪い</a:t>
            </a:r>
            <a:r>
              <a:rPr lang="ja-JP" altLang="en-US" dirty="0" smtClean="0"/>
              <a:t>面は・・・</a:t>
            </a:r>
            <a:endParaRPr lang="en-US" altLang="ja-JP" dirty="0" smtClean="0"/>
          </a:p>
          <a:p>
            <a:r>
              <a:rPr lang="ja-JP" altLang="en-US" sz="2400" dirty="0" smtClean="0">
                <a:solidFill>
                  <a:srgbClr val="FF0000"/>
                </a:solidFill>
              </a:rPr>
              <a:t>長く続くと</a:t>
            </a:r>
            <a:r>
              <a:rPr lang="ja-JP" altLang="en-US" sz="2400" dirty="0" smtClean="0"/>
              <a:t>抑うつが出現する、身体的不調の原因となる。</a:t>
            </a:r>
            <a:endParaRPr lang="en-US" altLang="ja-JP" sz="2400" dirty="0" smtClean="0"/>
          </a:p>
          <a:p>
            <a:r>
              <a:rPr lang="ja-JP" altLang="en-US" sz="2400" dirty="0" smtClean="0"/>
              <a:t>ストレス状況で不適切なストレス対処法をとってしまうと、大切なものを失ってしまう。</a:t>
            </a:r>
            <a:endParaRPr lang="en-US" altLang="ja-JP" sz="2400"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1E60E96-FF9D-4252-B7B3-AE09D0CDF831}" type="slidenum">
              <a:rPr kumimoji="1" lang="ja-JP" altLang="en-US" smtClean="0"/>
              <a:t>8</a:t>
            </a:fld>
            <a:endParaRPr kumimoji="1" lang="ja-JP" altLang="en-US" dirty="0"/>
          </a:p>
        </p:txBody>
      </p:sp>
      <p:pic>
        <p:nvPicPr>
          <p:cNvPr id="2050" name="Picture 2" desc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2320" y="1196752"/>
            <a:ext cx="1426567" cy="14337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天気のマーク「雨」"/>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6853" y="4941168"/>
            <a:ext cx="14287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593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44992" y="404664"/>
            <a:ext cx="6362213" cy="695166"/>
          </a:xfrm>
        </p:spPr>
        <p:txBody>
          <a:bodyPr>
            <a:noAutofit/>
          </a:bodyPr>
          <a:lstStyle/>
          <a:p>
            <a:r>
              <a:rPr kumimoji="1" lang="ja-JP" altLang="en-US" dirty="0" smtClean="0"/>
              <a:t>ストレス</a:t>
            </a:r>
            <a:r>
              <a:rPr lang="ja-JP" altLang="en-US" dirty="0" smtClean="0"/>
              <a:t>にどう向きあうか</a:t>
            </a:r>
            <a:endParaRPr kumimoji="1" lang="ja-JP" altLang="en-US" dirty="0"/>
          </a:p>
        </p:txBody>
      </p:sp>
      <p:sp>
        <p:nvSpPr>
          <p:cNvPr id="6" name="テキスト ボックス 5"/>
          <p:cNvSpPr txBox="1"/>
          <p:nvPr/>
        </p:nvSpPr>
        <p:spPr>
          <a:xfrm>
            <a:off x="899592" y="1170612"/>
            <a:ext cx="7920880" cy="5570756"/>
          </a:xfrm>
          <a:prstGeom prst="rect">
            <a:avLst/>
          </a:prstGeom>
          <a:noFill/>
        </p:spPr>
        <p:txBody>
          <a:bodyPr wrap="square" rtlCol="0">
            <a:spAutoFit/>
          </a:bodyPr>
          <a:lstStyle/>
          <a:p>
            <a:r>
              <a:rPr kumimoji="1" lang="ja-JP" altLang="en-US" sz="3200" b="1" dirty="0" smtClean="0"/>
              <a:t>ステップ①</a:t>
            </a:r>
            <a:endParaRPr kumimoji="1" lang="en-US" altLang="ja-JP" sz="3200" b="1" dirty="0" smtClean="0"/>
          </a:p>
          <a:p>
            <a:r>
              <a:rPr kumimoji="1" lang="ja-JP" altLang="en-US" sz="2800" b="1" dirty="0" smtClean="0">
                <a:solidFill>
                  <a:srgbClr val="FF0000"/>
                </a:solidFill>
              </a:rPr>
              <a:t>ストレス状況</a:t>
            </a:r>
            <a:r>
              <a:rPr kumimoji="1" lang="ja-JP" altLang="en-US" sz="2800" dirty="0" smtClean="0"/>
              <a:t>を避ける、解決する（＝</a:t>
            </a:r>
            <a:r>
              <a:rPr kumimoji="1" lang="ja-JP" altLang="en-US" sz="2800" b="1" dirty="0" smtClean="0"/>
              <a:t>問題解決法）</a:t>
            </a:r>
            <a:endParaRPr kumimoji="1" lang="en-US" altLang="ja-JP" sz="2800" b="1" dirty="0" smtClean="0"/>
          </a:p>
          <a:p>
            <a:pPr>
              <a:spcAft>
                <a:spcPts val="2400"/>
              </a:spcAft>
            </a:pPr>
            <a:r>
              <a:rPr lang="ja-JP" altLang="en-US" sz="2800" dirty="0" smtClean="0"/>
              <a:t>例：寒い時は上着を着る</a:t>
            </a:r>
            <a:r>
              <a:rPr lang="en-US" altLang="ja-JP" sz="2800" dirty="0" smtClean="0"/>
              <a:t/>
            </a:r>
            <a:br>
              <a:rPr lang="en-US" altLang="ja-JP" sz="2800" dirty="0" smtClean="0"/>
            </a:br>
            <a:r>
              <a:rPr lang="ja-JP" altLang="en-US" sz="2800" dirty="0" smtClean="0"/>
              <a:t>失敗が多い時は足りないスキルを身につける</a:t>
            </a:r>
            <a:r>
              <a:rPr lang="en-US" altLang="ja-JP" sz="2800" dirty="0" smtClean="0"/>
              <a:t/>
            </a:r>
            <a:br>
              <a:rPr lang="en-US" altLang="ja-JP" sz="2800" dirty="0" smtClean="0"/>
            </a:br>
            <a:r>
              <a:rPr lang="ja-JP" altLang="en-US" sz="2800" dirty="0"/>
              <a:t>相性の悪い</a:t>
            </a:r>
            <a:r>
              <a:rPr lang="ja-JP" altLang="en-US" sz="2800" dirty="0" smtClean="0"/>
              <a:t>人</a:t>
            </a:r>
            <a:r>
              <a:rPr lang="ja-JP" altLang="en-US" sz="2800" dirty="0"/>
              <a:t>から</a:t>
            </a:r>
            <a:r>
              <a:rPr lang="ja-JP" altLang="en-US" sz="2800" dirty="0" smtClean="0"/>
              <a:t>は距離を取る</a:t>
            </a:r>
            <a:endParaRPr lang="en-US" altLang="ja-JP" sz="2800" dirty="0" smtClean="0"/>
          </a:p>
          <a:p>
            <a:pPr marL="534988"/>
            <a:r>
              <a:rPr lang="ja-JP" altLang="en-US" sz="2800" dirty="0" smtClean="0"/>
              <a:t>しかし、問題の解決に時間がかかる場合や、</a:t>
            </a:r>
            <a:r>
              <a:rPr lang="en-US" altLang="ja-JP" sz="2800" dirty="0" smtClean="0"/>
              <a:t/>
            </a:r>
            <a:br>
              <a:rPr lang="en-US" altLang="ja-JP" sz="2800" dirty="0" smtClean="0"/>
            </a:br>
            <a:r>
              <a:rPr lang="ja-JP" altLang="en-US" sz="2800" dirty="0" smtClean="0"/>
              <a:t>ストレス状況がさけられない時は・・・</a:t>
            </a:r>
            <a:endParaRPr lang="en-US" altLang="ja-JP" sz="2800" dirty="0" smtClean="0"/>
          </a:p>
          <a:p>
            <a:pPr>
              <a:spcBef>
                <a:spcPts val="2400"/>
              </a:spcBef>
            </a:pPr>
            <a:r>
              <a:rPr lang="ja-JP" altLang="en-US" sz="3200" b="1" dirty="0" smtClean="0"/>
              <a:t>ステップ②</a:t>
            </a:r>
            <a:endParaRPr lang="en-US" altLang="ja-JP" sz="3200" b="1" dirty="0" smtClean="0"/>
          </a:p>
          <a:p>
            <a:r>
              <a:rPr lang="ja-JP" altLang="en-US" sz="2800" b="1" dirty="0" smtClean="0">
                <a:solidFill>
                  <a:srgbClr val="0000FF"/>
                </a:solidFill>
              </a:rPr>
              <a:t>ストレス反応</a:t>
            </a:r>
            <a:r>
              <a:rPr lang="ja-JP" altLang="en-US" sz="2800" dirty="0" smtClean="0"/>
              <a:t>を和らげる（＝</a:t>
            </a:r>
            <a:r>
              <a:rPr lang="ja-JP" altLang="en-US" sz="2800" b="1" dirty="0" smtClean="0"/>
              <a:t>ストレス対処法）</a:t>
            </a:r>
            <a:endParaRPr lang="en-US" altLang="ja-JP" sz="2800" b="1" dirty="0" smtClean="0"/>
          </a:p>
          <a:p>
            <a:r>
              <a:rPr lang="ja-JP" altLang="en-US" sz="2800" dirty="0" smtClean="0"/>
              <a:t>行動や考えを変えることで心と体の反応を軽くすることができます。</a:t>
            </a:r>
            <a:endParaRPr lang="en-US" altLang="ja-JP" sz="2800" dirty="0" smtClean="0"/>
          </a:p>
        </p:txBody>
      </p:sp>
      <p:pic>
        <p:nvPicPr>
          <p:cNvPr id="1026" name="Picture 2" descr="運動会のイラスト「順位の旗 1位」"/>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287955"/>
            <a:ext cx="850740" cy="191716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運動会のイラスト「順位の旗 2位」"/>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4433809"/>
            <a:ext cx="890089" cy="2005836"/>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6"/>
          <p:cNvSpPr>
            <a:spLocks noGrp="1"/>
          </p:cNvSpPr>
          <p:nvPr>
            <p:ph type="sldNum" sz="quarter" idx="12"/>
          </p:nvPr>
        </p:nvSpPr>
        <p:spPr/>
        <p:txBody>
          <a:bodyPr/>
          <a:lstStyle/>
          <a:p>
            <a:fld id="{F1E60E96-FF9D-4252-B7B3-AE09D0CDF831}" type="slidenum">
              <a:rPr lang="ja-JP" altLang="en-US" smtClean="0"/>
              <a:pPr/>
              <a:t>9</a:t>
            </a:fld>
            <a:endParaRPr lang="ja-JP" altLang="en-US" dirty="0"/>
          </a:p>
        </p:txBody>
      </p:sp>
    </p:spTree>
    <p:extLst>
      <p:ext uri="{BB962C8B-B14F-4D97-AF65-F5344CB8AC3E}">
        <p14:creationId xmlns:p14="http://schemas.microsoft.com/office/powerpoint/2010/main" val="37176785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941</TotalTime>
  <Words>2586</Words>
  <Application>Microsoft Office PowerPoint</Application>
  <PresentationFormat>画面に合わせる (4:3)</PresentationFormat>
  <Paragraphs>320</Paragraphs>
  <Slides>15</Slides>
  <Notes>15</Notes>
  <HiddenSlides>0</HiddenSlides>
  <MMClips>0</MMClips>
  <ScaleCrop>false</ScaleCrop>
  <HeadingPairs>
    <vt:vector size="4" baseType="variant">
      <vt:variant>
        <vt:lpstr>テーマ</vt:lpstr>
      </vt:variant>
      <vt:variant>
        <vt:i4>1</vt:i4>
      </vt:variant>
      <vt:variant>
        <vt:lpstr>スライド タイトル</vt:lpstr>
      </vt:variant>
      <vt:variant>
        <vt:i4>15</vt:i4>
      </vt:variant>
    </vt:vector>
  </HeadingPairs>
  <TitlesOfParts>
    <vt:vector size="16" baseType="lpstr">
      <vt:lpstr>Office ​​テーマ</vt:lpstr>
      <vt:lpstr>入門！認知行動療法  ストレスに対処しよう</vt:lpstr>
      <vt:lpstr>本日のテーマ</vt:lpstr>
      <vt:lpstr>ストレス状況とストレス反応</vt:lpstr>
      <vt:lpstr>物理的ストレス状況とストレス反応</vt:lpstr>
      <vt:lpstr>心理的ストレス状況</vt:lpstr>
      <vt:lpstr>ストレスに対する心の反応</vt:lpstr>
      <vt:lpstr>ストレスに対する体の反応</vt:lpstr>
      <vt:lpstr>ストレスの良い面と悪い面</vt:lpstr>
      <vt:lpstr>ストレスにどう向きあうか</vt:lpstr>
      <vt:lpstr>ストレス対処法の一例</vt:lpstr>
      <vt:lpstr>昔うまくいったストレス対処方法</vt:lpstr>
      <vt:lpstr>過去に役立ったはげましの言葉</vt:lpstr>
      <vt:lpstr>上手なストレス対処法</vt:lpstr>
      <vt:lpstr>　私のストレス対処法カード</vt:lpstr>
      <vt:lpstr>感想を教えてください</vt:lpstr>
    </vt:vector>
  </TitlesOfParts>
  <Company>h.u-tokyo.ac.jp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医学部附属病院</dc:creator>
  <cp:lastModifiedBy>Eisuke Sakakibara</cp:lastModifiedBy>
  <cp:revision>103</cp:revision>
  <cp:lastPrinted>2016-02-19T01:37:37Z</cp:lastPrinted>
  <dcterms:created xsi:type="dcterms:W3CDTF">2013-12-30T07:09:42Z</dcterms:created>
  <dcterms:modified xsi:type="dcterms:W3CDTF">2016-02-19T01:44:36Z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LicenseID">
    <vt:lpwstr>standard&amp;commercial=n&amp;derivatives=y&amp;jurisdiction=jp</vt:lpwstr>
  </property>
  <property fmtid="{D5CDD505-2E9C-101B-9397-08002B2CF9AE}" pid="3" name="CreativeCommonsLicenseURL">
    <vt:lpwstr>http://creativecommons.org/licenses/by-nc/2.1/jp/</vt:lpwstr>
  </property>
  <property fmtid="{D5CDD505-2E9C-101B-9397-08002B2CF9AE}" pid="4" name="CreativeCommonsLicenseXml">
    <vt:lpwstr>&lt;?xml version="1.0" encoding="utf-8"?&gt;&lt;result&gt;&lt;license-uri&gt;http://creativecommons.org/licenses/by-nc/2.1/jp/&lt;/license-uri&gt;&lt;license-name&gt;Attribution-NonCommercial 2.1 Japan&lt;/license-name&gt;&lt;deprecated&gt;false&lt;/deprecated&gt;&lt;rdf&gt;&lt;rdf:RDF xmlns="http://creativecom</vt:lpwstr>
  </property>
</Properties>
</file>