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1"/>
    <p:sldMasterId id="2147484001" r:id="rId2"/>
    <p:sldMasterId id="2147484014" r:id="rId3"/>
    <p:sldMasterId id="2147484027" r:id="rId4"/>
  </p:sldMasterIdLst>
  <p:notesMasterIdLst>
    <p:notesMasterId r:id="rId41"/>
  </p:notesMasterIdLst>
  <p:handoutMasterIdLst>
    <p:handoutMasterId r:id="rId42"/>
  </p:handoutMasterIdLst>
  <p:sldIdLst>
    <p:sldId id="336" r:id="rId5"/>
    <p:sldId id="335" r:id="rId6"/>
    <p:sldId id="275" r:id="rId7"/>
    <p:sldId id="333" r:id="rId8"/>
    <p:sldId id="307" r:id="rId9"/>
    <p:sldId id="308" r:id="rId10"/>
    <p:sldId id="309" r:id="rId11"/>
    <p:sldId id="332" r:id="rId12"/>
    <p:sldId id="310" r:id="rId13"/>
    <p:sldId id="287" r:id="rId14"/>
    <p:sldId id="311" r:id="rId15"/>
    <p:sldId id="290" r:id="rId16"/>
    <p:sldId id="291" r:id="rId17"/>
    <p:sldId id="292" r:id="rId18"/>
    <p:sldId id="331" r:id="rId19"/>
    <p:sldId id="312" r:id="rId20"/>
    <p:sldId id="295" r:id="rId21"/>
    <p:sldId id="317" r:id="rId22"/>
    <p:sldId id="296" r:id="rId23"/>
    <p:sldId id="297" r:id="rId24"/>
    <p:sldId id="298" r:id="rId25"/>
    <p:sldId id="299" r:id="rId26"/>
    <p:sldId id="300" r:id="rId27"/>
    <p:sldId id="301" r:id="rId28"/>
    <p:sldId id="302" r:id="rId29"/>
    <p:sldId id="303" r:id="rId30"/>
    <p:sldId id="277" r:id="rId31"/>
    <p:sldId id="320" r:id="rId32"/>
    <p:sldId id="330" r:id="rId33"/>
    <p:sldId id="323" r:id="rId34"/>
    <p:sldId id="324" r:id="rId35"/>
    <p:sldId id="325" r:id="rId36"/>
    <p:sldId id="326" r:id="rId37"/>
    <p:sldId id="327" r:id="rId38"/>
    <p:sldId id="328" r:id="rId39"/>
    <p:sldId id="329" r:id="rId40"/>
  </p:sldIdLst>
  <p:sldSz cx="9906000" cy="6858000" type="A4"/>
  <p:notesSz cx="6735763" cy="9866313"/>
  <p:defaultTextStyle>
    <a:defPPr>
      <a:defRPr lang="en-US"/>
    </a:defPPr>
    <a:lvl1pPr algn="l" rtl="0" fontAlgn="base">
      <a:spcBef>
        <a:spcPct val="0"/>
      </a:spcBef>
      <a:spcAft>
        <a:spcPct val="0"/>
      </a:spcAft>
      <a:defRPr kumimoji="1" kern="1200">
        <a:solidFill>
          <a:schemeClr val="tx1"/>
        </a:solidFill>
        <a:latin typeface="Tw Cen MT" pitchFamily="34" charset="0"/>
        <a:ea typeface="SimSun" pitchFamily="2" charset="-122"/>
        <a:cs typeface="+mn-cs"/>
      </a:defRPr>
    </a:lvl1pPr>
    <a:lvl2pPr marL="457200" algn="l" rtl="0" fontAlgn="base">
      <a:spcBef>
        <a:spcPct val="0"/>
      </a:spcBef>
      <a:spcAft>
        <a:spcPct val="0"/>
      </a:spcAft>
      <a:defRPr kumimoji="1" kern="1200">
        <a:solidFill>
          <a:schemeClr val="tx1"/>
        </a:solidFill>
        <a:latin typeface="Tw Cen MT" pitchFamily="34" charset="0"/>
        <a:ea typeface="SimSun" pitchFamily="2" charset="-122"/>
        <a:cs typeface="+mn-cs"/>
      </a:defRPr>
    </a:lvl2pPr>
    <a:lvl3pPr marL="914400" algn="l" rtl="0" fontAlgn="base">
      <a:spcBef>
        <a:spcPct val="0"/>
      </a:spcBef>
      <a:spcAft>
        <a:spcPct val="0"/>
      </a:spcAft>
      <a:defRPr kumimoji="1" kern="1200">
        <a:solidFill>
          <a:schemeClr val="tx1"/>
        </a:solidFill>
        <a:latin typeface="Tw Cen MT" pitchFamily="34" charset="0"/>
        <a:ea typeface="SimSun" pitchFamily="2" charset="-122"/>
        <a:cs typeface="+mn-cs"/>
      </a:defRPr>
    </a:lvl3pPr>
    <a:lvl4pPr marL="1371600" algn="l" rtl="0" fontAlgn="base">
      <a:spcBef>
        <a:spcPct val="0"/>
      </a:spcBef>
      <a:spcAft>
        <a:spcPct val="0"/>
      </a:spcAft>
      <a:defRPr kumimoji="1" kern="1200">
        <a:solidFill>
          <a:schemeClr val="tx1"/>
        </a:solidFill>
        <a:latin typeface="Tw Cen MT" pitchFamily="34" charset="0"/>
        <a:ea typeface="SimSun" pitchFamily="2" charset="-122"/>
        <a:cs typeface="+mn-cs"/>
      </a:defRPr>
    </a:lvl4pPr>
    <a:lvl5pPr marL="1828800" algn="l" rtl="0" fontAlgn="base">
      <a:spcBef>
        <a:spcPct val="0"/>
      </a:spcBef>
      <a:spcAft>
        <a:spcPct val="0"/>
      </a:spcAft>
      <a:defRPr kumimoji="1" kern="1200">
        <a:solidFill>
          <a:schemeClr val="tx1"/>
        </a:solidFill>
        <a:latin typeface="Tw Cen MT" pitchFamily="34" charset="0"/>
        <a:ea typeface="SimSun" pitchFamily="2" charset="-122"/>
        <a:cs typeface="+mn-cs"/>
      </a:defRPr>
    </a:lvl5pPr>
    <a:lvl6pPr marL="2286000" algn="l" defTabSz="914400" rtl="0" eaLnBrk="1" latinLnBrk="0" hangingPunct="1">
      <a:defRPr kumimoji="1" kern="1200">
        <a:solidFill>
          <a:schemeClr val="tx1"/>
        </a:solidFill>
        <a:latin typeface="Tw Cen MT" pitchFamily="34" charset="0"/>
        <a:ea typeface="SimSun" pitchFamily="2" charset="-122"/>
        <a:cs typeface="+mn-cs"/>
      </a:defRPr>
    </a:lvl6pPr>
    <a:lvl7pPr marL="2743200" algn="l" defTabSz="914400" rtl="0" eaLnBrk="1" latinLnBrk="0" hangingPunct="1">
      <a:defRPr kumimoji="1" kern="1200">
        <a:solidFill>
          <a:schemeClr val="tx1"/>
        </a:solidFill>
        <a:latin typeface="Tw Cen MT" pitchFamily="34" charset="0"/>
        <a:ea typeface="SimSun" pitchFamily="2" charset="-122"/>
        <a:cs typeface="+mn-cs"/>
      </a:defRPr>
    </a:lvl7pPr>
    <a:lvl8pPr marL="3200400" algn="l" defTabSz="914400" rtl="0" eaLnBrk="1" latinLnBrk="0" hangingPunct="1">
      <a:defRPr kumimoji="1" kern="1200">
        <a:solidFill>
          <a:schemeClr val="tx1"/>
        </a:solidFill>
        <a:latin typeface="Tw Cen MT" pitchFamily="34" charset="0"/>
        <a:ea typeface="SimSun" pitchFamily="2" charset="-122"/>
        <a:cs typeface="+mn-cs"/>
      </a:defRPr>
    </a:lvl8pPr>
    <a:lvl9pPr marL="3657600" algn="l" defTabSz="914400" rtl="0" eaLnBrk="1" latinLnBrk="0" hangingPunct="1">
      <a:defRPr kumimoji="1" kern="1200">
        <a:solidFill>
          <a:schemeClr val="tx1"/>
        </a:solidFill>
        <a:latin typeface="Tw Cen MT"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showPr>
  <p:clrMru>
    <a:srgbClr val="FFFFDD"/>
    <a:srgbClr val="FF33CC"/>
    <a:srgbClr val="FCE4F2"/>
    <a:srgbClr val="FF9999"/>
    <a:srgbClr val="FF99FF"/>
    <a:srgbClr val="FF0000"/>
    <a:srgbClr val="EAF8D4"/>
    <a:srgbClr val="CC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988" autoAdjust="0"/>
    <p:restoredTop sz="97051" autoAdjust="0"/>
  </p:normalViewPr>
  <p:slideViewPr>
    <p:cSldViewPr>
      <p:cViewPr>
        <p:scale>
          <a:sx n="95" d="100"/>
          <a:sy n="95" d="100"/>
        </p:scale>
        <p:origin x="-18" y="-84"/>
      </p:cViewPr>
      <p:guideLst>
        <p:guide orient="horz" pos="2160"/>
        <p:guide pos="3120"/>
      </p:guideLst>
    </p:cSldViewPr>
  </p:slideViewPr>
  <p:notesTextViewPr>
    <p:cViewPr>
      <p:scale>
        <a:sx n="125" d="100"/>
        <a:sy n="125" d="100"/>
      </p:scale>
      <p:origin x="0" y="0"/>
    </p:cViewPr>
  </p:notesTextViewPr>
  <p:sorterViewPr>
    <p:cViewPr>
      <p:scale>
        <a:sx n="100" d="100"/>
        <a:sy n="100" d="100"/>
      </p:scale>
      <p:origin x="0" y="4092"/>
    </p:cViewPr>
  </p:sorterViewPr>
  <p:notesViewPr>
    <p:cSldViewPr>
      <p:cViewPr varScale="1">
        <p:scale>
          <a:sx n="51" d="100"/>
          <a:sy n="51" d="100"/>
        </p:scale>
        <p:origin x="-2958" y="-90"/>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1DD63-DA64-48AB-9732-5E2383A348B0}" type="doc">
      <dgm:prSet loTypeId="urn:microsoft.com/office/officeart/2005/8/layout/process1" loCatId="process" qsTypeId="urn:microsoft.com/office/officeart/2005/8/quickstyle/simple1#12" qsCatId="simple" csTypeId="urn:microsoft.com/office/officeart/2005/8/colors/colorful2" csCatId="colorful" phldr="1"/>
      <dgm:spPr/>
      <dgm:t>
        <a:bodyPr/>
        <a:lstStyle/>
        <a:p>
          <a:endParaRPr kumimoji="1" lang="ja-JP" altLang="en-US"/>
        </a:p>
      </dgm:t>
    </dgm:pt>
    <dgm:pt modelId="{10904754-D133-4139-8C79-21EB70741578}">
      <dgm:prSet phldrT="[テキスト]" custT="1">
        <dgm:style>
          <a:lnRef idx="1">
            <a:schemeClr val="accent1"/>
          </a:lnRef>
          <a:fillRef idx="2">
            <a:schemeClr val="accent1"/>
          </a:fillRef>
          <a:effectRef idx="1">
            <a:schemeClr val="accent1"/>
          </a:effectRef>
          <a:fontRef idx="minor">
            <a:schemeClr val="dk1"/>
          </a:fontRef>
        </dgm:style>
      </dgm:prSet>
      <dgm:spPr>
        <a:solidFill>
          <a:schemeClr val="accent1">
            <a:lumMod val="40000"/>
            <a:lumOff val="60000"/>
          </a:schemeClr>
        </a:solidFill>
      </dgm:spPr>
      <dgm:t>
        <a:bodyPr/>
        <a:lstStyle/>
        <a:p>
          <a:r>
            <a:rPr kumimoji="1" lang="ja-JP" altLang="en-US" sz="2200" b="1" dirty="0" smtClean="0">
              <a:latin typeface="ＭＳ Ｐゴシック" pitchFamily="50" charset="-128"/>
              <a:ea typeface="ＭＳ Ｐゴシック" pitchFamily="50" charset="-128"/>
            </a:rPr>
            <a:t>出願</a:t>
          </a:r>
          <a:endParaRPr kumimoji="1" lang="ja-JP" altLang="en-US" sz="2200" b="1" dirty="0">
            <a:latin typeface="ＭＳ Ｐゴシック" pitchFamily="50" charset="-128"/>
            <a:ea typeface="ＭＳ Ｐゴシック" pitchFamily="50" charset="-128"/>
          </a:endParaRPr>
        </a:p>
      </dgm:t>
    </dgm:pt>
    <dgm:pt modelId="{151C2414-2716-47DE-BF42-B24D8EBA672B}" type="parTrans" cxnId="{76AB76CF-9B84-4A13-A94E-34A35C10F6ED}">
      <dgm:prSet/>
      <dgm:spPr/>
      <dgm:t>
        <a:bodyPr/>
        <a:lstStyle/>
        <a:p>
          <a:endParaRPr kumimoji="1" lang="ja-JP" altLang="en-US" sz="1800" b="1">
            <a:latin typeface="ＭＳ Ｐゴシック" pitchFamily="50" charset="-128"/>
            <a:ea typeface="ＭＳ Ｐゴシック" pitchFamily="50" charset="-128"/>
          </a:endParaRPr>
        </a:p>
      </dgm:t>
    </dgm:pt>
    <dgm:pt modelId="{B6A0D586-289D-4040-A26D-8E8E58DD6C56}" type="sibTrans" cxnId="{76AB76CF-9B84-4A13-A94E-34A35C10F6ED}">
      <dgm:prSet custT="1"/>
      <dgm:spPr/>
      <dgm:t>
        <a:bodyPr/>
        <a:lstStyle/>
        <a:p>
          <a:endParaRPr kumimoji="1" lang="ja-JP" altLang="en-US" sz="1800" b="1">
            <a:latin typeface="ＭＳ Ｐゴシック" pitchFamily="50" charset="-128"/>
            <a:ea typeface="ＭＳ Ｐゴシック" pitchFamily="50" charset="-128"/>
          </a:endParaRPr>
        </a:p>
      </dgm:t>
    </dgm:pt>
    <dgm:pt modelId="{E3A796E1-7666-4598-8DFF-CDD3236DF941}">
      <dgm:prSet custT="1"/>
      <dgm:spPr>
        <a:solidFill>
          <a:schemeClr val="accent3">
            <a:lumMod val="40000"/>
            <a:lumOff val="60000"/>
          </a:schemeClr>
        </a:solidFill>
      </dgm:spPr>
      <dgm:t>
        <a:bodyPr/>
        <a:lstStyle/>
        <a:p>
          <a:r>
            <a:rPr kumimoji="1" lang="ja-JP" altLang="en-US" sz="2200" b="1" dirty="0" smtClean="0">
              <a:solidFill>
                <a:schemeClr val="tx1"/>
              </a:solidFill>
              <a:latin typeface="ＭＳ Ｐゴシック" pitchFamily="50" charset="-128"/>
              <a:ea typeface="ＭＳ Ｐゴシック" pitchFamily="50" charset="-128"/>
            </a:rPr>
            <a:t>特許権の発生</a:t>
          </a:r>
          <a:endParaRPr kumimoji="1" lang="ja-JP" altLang="en-US" sz="2200" b="1" dirty="0">
            <a:solidFill>
              <a:schemeClr val="tx1"/>
            </a:solidFill>
            <a:latin typeface="ＭＳ Ｐゴシック" pitchFamily="50" charset="-128"/>
            <a:ea typeface="ＭＳ Ｐゴシック" pitchFamily="50" charset="-128"/>
          </a:endParaRPr>
        </a:p>
      </dgm:t>
    </dgm:pt>
    <dgm:pt modelId="{1382364A-0510-4C13-A5F2-36EC70A708D7}" type="parTrans" cxnId="{EE3BABAA-8335-45EE-98AD-934BA8D08447}">
      <dgm:prSet/>
      <dgm:spPr/>
      <dgm:t>
        <a:bodyPr/>
        <a:lstStyle/>
        <a:p>
          <a:endParaRPr kumimoji="1" lang="ja-JP" altLang="en-US" sz="1800" b="1">
            <a:latin typeface="ＭＳ Ｐゴシック" pitchFamily="50" charset="-128"/>
            <a:ea typeface="ＭＳ Ｐゴシック" pitchFamily="50" charset="-128"/>
          </a:endParaRPr>
        </a:p>
      </dgm:t>
    </dgm:pt>
    <dgm:pt modelId="{2E7F3D50-6D5F-478E-8087-9EA5CFA7D509}" type="sibTrans" cxnId="{EE3BABAA-8335-45EE-98AD-934BA8D08447}">
      <dgm:prSet/>
      <dgm:spPr/>
      <dgm:t>
        <a:bodyPr/>
        <a:lstStyle/>
        <a:p>
          <a:endParaRPr kumimoji="1" lang="ja-JP" altLang="en-US" sz="1800" b="1">
            <a:latin typeface="ＭＳ Ｐゴシック" pitchFamily="50" charset="-128"/>
            <a:ea typeface="ＭＳ Ｐゴシック" pitchFamily="50" charset="-128"/>
          </a:endParaRPr>
        </a:p>
      </dgm:t>
    </dgm:pt>
    <dgm:pt modelId="{B22ADA6E-79BB-47BA-8209-68E829C0BEC5}" type="pres">
      <dgm:prSet presAssocID="{6781DD63-DA64-48AB-9732-5E2383A348B0}" presName="Name0" presStyleCnt="0">
        <dgm:presLayoutVars>
          <dgm:dir/>
          <dgm:resizeHandles val="exact"/>
        </dgm:presLayoutVars>
      </dgm:prSet>
      <dgm:spPr/>
      <dgm:t>
        <a:bodyPr/>
        <a:lstStyle/>
        <a:p>
          <a:endParaRPr kumimoji="1" lang="ja-JP" altLang="en-US"/>
        </a:p>
      </dgm:t>
    </dgm:pt>
    <dgm:pt modelId="{EF95741F-D21E-48A2-8025-60C135BB55CA}" type="pres">
      <dgm:prSet presAssocID="{10904754-D133-4139-8C79-21EB70741578}" presName="node" presStyleLbl="node1" presStyleIdx="0" presStyleCnt="2" custScaleX="67567" custLinFactNeighborX="-14608" custLinFactNeighborY="15617">
        <dgm:presLayoutVars>
          <dgm:bulletEnabled val="1"/>
        </dgm:presLayoutVars>
      </dgm:prSet>
      <dgm:spPr/>
      <dgm:t>
        <a:bodyPr/>
        <a:lstStyle/>
        <a:p>
          <a:endParaRPr kumimoji="1" lang="ja-JP" altLang="en-US"/>
        </a:p>
      </dgm:t>
    </dgm:pt>
    <dgm:pt modelId="{AE0F9AB0-FBAD-40CA-803A-68A42F88AC64}" type="pres">
      <dgm:prSet presAssocID="{B6A0D586-289D-4040-A26D-8E8E58DD6C56}" presName="sibTrans" presStyleLbl="sibTrans2D1" presStyleIdx="0" presStyleCnt="1"/>
      <dgm:spPr/>
      <dgm:t>
        <a:bodyPr/>
        <a:lstStyle/>
        <a:p>
          <a:endParaRPr kumimoji="1" lang="ja-JP" altLang="en-US"/>
        </a:p>
      </dgm:t>
    </dgm:pt>
    <dgm:pt modelId="{14811598-2048-438F-90EC-FC542B9990CF}" type="pres">
      <dgm:prSet presAssocID="{B6A0D586-289D-4040-A26D-8E8E58DD6C56}" presName="connectorText" presStyleLbl="sibTrans2D1" presStyleIdx="0" presStyleCnt="1"/>
      <dgm:spPr/>
      <dgm:t>
        <a:bodyPr/>
        <a:lstStyle/>
        <a:p>
          <a:endParaRPr kumimoji="1" lang="ja-JP" altLang="en-US"/>
        </a:p>
      </dgm:t>
    </dgm:pt>
    <dgm:pt modelId="{3082ECB0-8C4C-44A3-83F4-DBBE17D2D286}" type="pres">
      <dgm:prSet presAssocID="{E3A796E1-7666-4598-8DFF-CDD3236DF941}" presName="node" presStyleLbl="node1" presStyleIdx="1" presStyleCnt="2" custLinFactNeighborX="1418" custLinFactNeighborY="18115">
        <dgm:presLayoutVars>
          <dgm:bulletEnabled val="1"/>
        </dgm:presLayoutVars>
      </dgm:prSet>
      <dgm:spPr/>
      <dgm:t>
        <a:bodyPr/>
        <a:lstStyle/>
        <a:p>
          <a:endParaRPr kumimoji="1" lang="ja-JP" altLang="en-US"/>
        </a:p>
      </dgm:t>
    </dgm:pt>
  </dgm:ptLst>
  <dgm:cxnLst>
    <dgm:cxn modelId="{330682B5-D1DD-4DA5-98BF-EB84B81657E0}" type="presOf" srcId="{10904754-D133-4139-8C79-21EB70741578}" destId="{EF95741F-D21E-48A2-8025-60C135BB55CA}" srcOrd="0" destOrd="0" presId="urn:microsoft.com/office/officeart/2005/8/layout/process1"/>
    <dgm:cxn modelId="{D5D19BFF-CCAF-47C5-9DDC-F795ED184E6E}" type="presOf" srcId="{B6A0D586-289D-4040-A26D-8E8E58DD6C56}" destId="{14811598-2048-438F-90EC-FC542B9990CF}" srcOrd="1" destOrd="0" presId="urn:microsoft.com/office/officeart/2005/8/layout/process1"/>
    <dgm:cxn modelId="{EE3BABAA-8335-45EE-98AD-934BA8D08447}" srcId="{6781DD63-DA64-48AB-9732-5E2383A348B0}" destId="{E3A796E1-7666-4598-8DFF-CDD3236DF941}" srcOrd="1" destOrd="0" parTransId="{1382364A-0510-4C13-A5F2-36EC70A708D7}" sibTransId="{2E7F3D50-6D5F-478E-8087-9EA5CFA7D509}"/>
    <dgm:cxn modelId="{7638A2B1-9DE0-42EB-B21E-D84A5687B77F}" type="presOf" srcId="{B6A0D586-289D-4040-A26D-8E8E58DD6C56}" destId="{AE0F9AB0-FBAD-40CA-803A-68A42F88AC64}" srcOrd="0" destOrd="0" presId="urn:microsoft.com/office/officeart/2005/8/layout/process1"/>
    <dgm:cxn modelId="{5A8C1C1D-2013-44D7-BBAD-212AFE79DCCA}" type="presOf" srcId="{6781DD63-DA64-48AB-9732-5E2383A348B0}" destId="{B22ADA6E-79BB-47BA-8209-68E829C0BEC5}" srcOrd="0" destOrd="0" presId="urn:microsoft.com/office/officeart/2005/8/layout/process1"/>
    <dgm:cxn modelId="{76AB76CF-9B84-4A13-A94E-34A35C10F6ED}" srcId="{6781DD63-DA64-48AB-9732-5E2383A348B0}" destId="{10904754-D133-4139-8C79-21EB70741578}" srcOrd="0" destOrd="0" parTransId="{151C2414-2716-47DE-BF42-B24D8EBA672B}" sibTransId="{B6A0D586-289D-4040-A26D-8E8E58DD6C56}"/>
    <dgm:cxn modelId="{0B5BFF60-4C06-41D6-8EFE-8F3EA92A0E21}" type="presOf" srcId="{E3A796E1-7666-4598-8DFF-CDD3236DF941}" destId="{3082ECB0-8C4C-44A3-83F4-DBBE17D2D286}" srcOrd="0" destOrd="0" presId="urn:microsoft.com/office/officeart/2005/8/layout/process1"/>
    <dgm:cxn modelId="{8844D6B4-E2C9-4274-845B-51F6992EE6FF}" type="presParOf" srcId="{B22ADA6E-79BB-47BA-8209-68E829C0BEC5}" destId="{EF95741F-D21E-48A2-8025-60C135BB55CA}" srcOrd="0" destOrd="0" presId="urn:microsoft.com/office/officeart/2005/8/layout/process1"/>
    <dgm:cxn modelId="{423580EB-8129-4F3C-A716-9B3BEEC3FD17}" type="presParOf" srcId="{B22ADA6E-79BB-47BA-8209-68E829C0BEC5}" destId="{AE0F9AB0-FBAD-40CA-803A-68A42F88AC64}" srcOrd="1" destOrd="0" presId="urn:microsoft.com/office/officeart/2005/8/layout/process1"/>
    <dgm:cxn modelId="{018E604B-FF3F-4812-B363-B85AB616BDE5}" type="presParOf" srcId="{AE0F9AB0-FBAD-40CA-803A-68A42F88AC64}" destId="{14811598-2048-438F-90EC-FC542B9990CF}" srcOrd="0" destOrd="0" presId="urn:microsoft.com/office/officeart/2005/8/layout/process1"/>
    <dgm:cxn modelId="{629EF4B1-0DDD-4B76-8BD7-4C58318F798B}" type="presParOf" srcId="{B22ADA6E-79BB-47BA-8209-68E829C0BEC5}" destId="{3082ECB0-8C4C-44A3-83F4-DBBE17D2D286}" srcOrd="2" destOrd="0" presId="urn:microsoft.com/office/officeart/2005/8/layout/process1"/>
  </dgm:cxnLst>
  <dgm:bg/>
  <dgm:whole/>
  <dgm:extLst>
    <a:ext uri="http://schemas.microsoft.com/office/drawing/2008/diagram"/>
  </dgm:extLst>
</dgm:dataModel>
</file>

<file path=ppt/diagrams/data2.xml><?xml version="1.0" encoding="utf-8"?>
<dgm:dataModel xmlns:dgm="http://schemas.openxmlformats.org/drawingml/2006/diagram" xmlns:a="http://schemas.openxmlformats.org/drawingml/2006/main">
  <dgm:ptLst>
    <dgm:pt modelId="{9FCDD597-0E41-4A99-A4AC-CEEA54CBB69E}" type="doc">
      <dgm:prSet loTypeId="urn:microsoft.com/office/officeart/2005/8/layout/chart3" loCatId="cycle" qsTypeId="urn:microsoft.com/office/officeart/2005/8/quickstyle/simple1#10" qsCatId="simple" csTypeId="urn:microsoft.com/office/officeart/2005/8/colors/colorful2" csCatId="colorful" phldr="1"/>
      <dgm:spPr/>
      <dgm:t>
        <a:bodyPr/>
        <a:lstStyle/>
        <a:p>
          <a:endParaRPr kumimoji="1" lang="ja-JP" altLang="en-US"/>
        </a:p>
      </dgm:t>
    </dgm:pt>
    <dgm:pt modelId="{5AE9A229-3181-40F0-BAFE-BA8738E17F68}">
      <dgm:prSet phldrT="[テキスト]" custT="1"/>
      <dgm:spPr>
        <a:solidFill>
          <a:srgbClr val="D1F2F7"/>
        </a:solidFill>
        <a:ln>
          <a:solidFill>
            <a:schemeClr val="accent6">
              <a:lumMod val="50000"/>
            </a:schemeClr>
          </a:solidFill>
        </a:ln>
      </dgm:spPr>
      <dgm:t>
        <a:bodyPr/>
        <a:lstStyle/>
        <a:p>
          <a:r>
            <a:rPr kumimoji="1" lang="ja-JP" altLang="en-US" sz="2200" b="1" dirty="0" smtClean="0">
              <a:solidFill>
                <a:schemeClr val="tx1"/>
              </a:solidFill>
              <a:latin typeface="ＭＳ Ｐゴシック" pitchFamily="50" charset="-128"/>
              <a:ea typeface="ＭＳ Ｐゴシック" pitchFamily="50" charset="-128"/>
            </a:rPr>
            <a:t>技術的</a:t>
          </a:r>
          <a:endParaRPr kumimoji="1" lang="en-US" altLang="ja-JP" sz="2200" b="1" dirty="0" smtClean="0">
            <a:solidFill>
              <a:schemeClr val="tx1"/>
            </a:solidFill>
            <a:latin typeface="ＭＳ Ｐゴシック" pitchFamily="50" charset="-128"/>
            <a:ea typeface="ＭＳ Ｐゴシック" pitchFamily="50" charset="-128"/>
          </a:endParaRPr>
        </a:p>
        <a:p>
          <a:r>
            <a:rPr kumimoji="1" lang="ja-JP" altLang="en-US" sz="2200" b="1" dirty="0" smtClean="0">
              <a:solidFill>
                <a:schemeClr val="tx1"/>
              </a:solidFill>
              <a:latin typeface="ＭＳ Ｐゴシック" pitchFamily="50" charset="-128"/>
              <a:ea typeface="ＭＳ Ｐゴシック" pitchFamily="50" charset="-128"/>
            </a:rPr>
            <a:t>思想</a:t>
          </a:r>
          <a:endParaRPr kumimoji="1" lang="en-US" altLang="ja-JP" sz="2200" b="1" dirty="0" smtClean="0">
            <a:solidFill>
              <a:schemeClr val="tx1"/>
            </a:solidFill>
            <a:latin typeface="ＭＳ Ｐゴシック" pitchFamily="50" charset="-128"/>
            <a:ea typeface="ＭＳ Ｐゴシック" pitchFamily="50" charset="-128"/>
          </a:endParaRPr>
        </a:p>
      </dgm:t>
    </dgm:pt>
    <dgm:pt modelId="{472F0619-6209-419B-A0D8-05E71507A7D0}" type="parTrans" cxnId="{CA8FE3F2-DF4D-42ED-A706-308A38477EBB}">
      <dgm:prSet/>
      <dgm:spPr/>
      <dgm:t>
        <a:bodyPr/>
        <a:lstStyle/>
        <a:p>
          <a:endParaRPr kumimoji="1" lang="ja-JP" altLang="en-US"/>
        </a:p>
      </dgm:t>
    </dgm:pt>
    <dgm:pt modelId="{F4BA752E-6FEB-40C4-BAAA-9D687AE893E4}" type="sibTrans" cxnId="{CA8FE3F2-DF4D-42ED-A706-308A38477EBB}">
      <dgm:prSet/>
      <dgm:spPr/>
      <dgm:t>
        <a:bodyPr/>
        <a:lstStyle/>
        <a:p>
          <a:endParaRPr kumimoji="1" lang="ja-JP" altLang="en-US"/>
        </a:p>
      </dgm:t>
    </dgm:pt>
    <dgm:pt modelId="{D24023E0-0338-4940-98F4-5F155453D7C1}">
      <dgm:prSet phldrT="[テキスト]">
        <dgm:style>
          <a:lnRef idx="1">
            <a:schemeClr val="accent1"/>
          </a:lnRef>
          <a:fillRef idx="2">
            <a:schemeClr val="accent1"/>
          </a:fillRef>
          <a:effectRef idx="1">
            <a:schemeClr val="accent1"/>
          </a:effectRef>
          <a:fontRef idx="minor">
            <a:schemeClr val="dk1"/>
          </a:fontRef>
        </dgm:style>
      </dgm:prSet>
      <dgm:spPr>
        <a:solidFill>
          <a:srgbClr val="BFEBDC"/>
        </a:solidFill>
        <a:ln>
          <a:solidFill>
            <a:schemeClr val="accent4">
              <a:lumMod val="50000"/>
            </a:schemeClr>
          </a:solidFill>
        </a:ln>
      </dgm:spPr>
      <dgm:t>
        <a:bodyPr/>
        <a:lstStyle/>
        <a:p>
          <a:r>
            <a:rPr kumimoji="1" lang="ja-JP" altLang="en-US" b="1" dirty="0" smtClean="0"/>
            <a:t>創作性</a:t>
          </a:r>
          <a:endParaRPr kumimoji="1" lang="ja-JP" altLang="en-US" b="1" dirty="0"/>
        </a:p>
      </dgm:t>
    </dgm:pt>
    <dgm:pt modelId="{B4728002-FA70-4AB6-9A2F-9FDD3B30C395}" type="parTrans" cxnId="{F527E6BD-45A6-4691-AE9A-00B6D2BE3A02}">
      <dgm:prSet/>
      <dgm:spPr/>
      <dgm:t>
        <a:bodyPr/>
        <a:lstStyle/>
        <a:p>
          <a:endParaRPr kumimoji="1" lang="ja-JP" altLang="en-US"/>
        </a:p>
      </dgm:t>
    </dgm:pt>
    <dgm:pt modelId="{65033FA7-9C01-4162-8CF5-844CDD59D002}" type="sibTrans" cxnId="{F527E6BD-45A6-4691-AE9A-00B6D2BE3A02}">
      <dgm:prSet/>
      <dgm:spPr/>
      <dgm:t>
        <a:bodyPr/>
        <a:lstStyle/>
        <a:p>
          <a:endParaRPr kumimoji="1" lang="ja-JP" altLang="en-US"/>
        </a:p>
      </dgm:t>
    </dgm:pt>
    <dgm:pt modelId="{7BBF3F7D-3AC3-41AB-8B52-10C9E64DC4DC}">
      <dgm:prSet phldrT="[テキスト]"/>
      <dgm:spPr>
        <a:solidFill>
          <a:srgbClr val="FAD2E9"/>
        </a:solidFill>
        <a:ln>
          <a:solidFill>
            <a:srgbClr val="FF33CC"/>
          </a:solidFill>
        </a:ln>
      </dgm:spPr>
      <dgm:t>
        <a:bodyPr/>
        <a:lstStyle/>
        <a:p>
          <a:r>
            <a:rPr kumimoji="1" lang="ja-JP" altLang="en-US" b="1" dirty="0" smtClean="0">
              <a:solidFill>
                <a:schemeClr val="tx1"/>
              </a:solidFill>
              <a:latin typeface="ＭＳ Ｐゴシック" pitchFamily="50" charset="-128"/>
              <a:ea typeface="ＭＳ Ｐゴシック" pitchFamily="50" charset="-128"/>
            </a:rPr>
            <a:t>自然法則の利用</a:t>
          </a:r>
          <a:endParaRPr kumimoji="1" lang="ja-JP" altLang="en-US" b="1" dirty="0">
            <a:solidFill>
              <a:schemeClr val="tx1"/>
            </a:solidFill>
            <a:latin typeface="ＭＳ Ｐゴシック" pitchFamily="50" charset="-128"/>
            <a:ea typeface="ＭＳ Ｐゴシック" pitchFamily="50" charset="-128"/>
          </a:endParaRPr>
        </a:p>
      </dgm:t>
    </dgm:pt>
    <dgm:pt modelId="{2904B4F4-4AF1-4BC5-A200-12AE8A3ABAFC}" type="parTrans" cxnId="{12BAB730-F96E-4C7C-BBA7-778182BA84F9}">
      <dgm:prSet/>
      <dgm:spPr/>
      <dgm:t>
        <a:bodyPr/>
        <a:lstStyle/>
        <a:p>
          <a:endParaRPr kumimoji="1" lang="ja-JP" altLang="en-US"/>
        </a:p>
      </dgm:t>
    </dgm:pt>
    <dgm:pt modelId="{324792B6-8B49-4777-B488-6C2EFC09C25D}" type="sibTrans" cxnId="{12BAB730-F96E-4C7C-BBA7-778182BA84F9}">
      <dgm:prSet/>
      <dgm:spPr/>
      <dgm:t>
        <a:bodyPr/>
        <a:lstStyle/>
        <a:p>
          <a:endParaRPr kumimoji="1" lang="ja-JP" altLang="en-US"/>
        </a:p>
      </dgm:t>
    </dgm:pt>
    <dgm:pt modelId="{DD1BB7FE-DE37-4F3B-99A8-B24C76ECCED8}">
      <dgm:prSet/>
      <dgm:spPr>
        <a:solidFill>
          <a:srgbClr val="F7EAC5"/>
        </a:solidFill>
        <a:ln>
          <a:solidFill>
            <a:schemeClr val="accent5">
              <a:lumMod val="60000"/>
              <a:lumOff val="40000"/>
            </a:schemeClr>
          </a:solidFill>
        </a:ln>
      </dgm:spPr>
      <dgm:t>
        <a:bodyPr/>
        <a:lstStyle/>
        <a:p>
          <a:r>
            <a:rPr kumimoji="1" lang="ja-JP" altLang="en-US" b="1" dirty="0" smtClean="0">
              <a:solidFill>
                <a:schemeClr val="tx1"/>
              </a:solidFill>
              <a:latin typeface="ＭＳ Ｐゴシック" pitchFamily="50" charset="-128"/>
              <a:ea typeface="ＭＳ Ｐゴシック" pitchFamily="50" charset="-128"/>
            </a:rPr>
            <a:t>高度性</a:t>
          </a:r>
          <a:endParaRPr kumimoji="1" lang="ja-JP" altLang="en-US" b="1" dirty="0">
            <a:solidFill>
              <a:schemeClr val="tx1"/>
            </a:solidFill>
            <a:latin typeface="ＭＳ Ｐゴシック" pitchFamily="50" charset="-128"/>
            <a:ea typeface="ＭＳ Ｐゴシック" pitchFamily="50" charset="-128"/>
          </a:endParaRPr>
        </a:p>
      </dgm:t>
    </dgm:pt>
    <dgm:pt modelId="{EE75D421-1946-4A70-BAAE-5CD9848ED508}" type="parTrans" cxnId="{B3A1C7A1-97D6-4800-B37B-0DC0DBB15DD1}">
      <dgm:prSet/>
      <dgm:spPr/>
      <dgm:t>
        <a:bodyPr/>
        <a:lstStyle/>
        <a:p>
          <a:endParaRPr kumimoji="1" lang="ja-JP" altLang="en-US"/>
        </a:p>
      </dgm:t>
    </dgm:pt>
    <dgm:pt modelId="{31BC06B2-BA36-46FA-8CF2-76140AA25A23}" type="sibTrans" cxnId="{B3A1C7A1-97D6-4800-B37B-0DC0DBB15DD1}">
      <dgm:prSet/>
      <dgm:spPr/>
      <dgm:t>
        <a:bodyPr/>
        <a:lstStyle/>
        <a:p>
          <a:endParaRPr kumimoji="1" lang="ja-JP" altLang="en-US"/>
        </a:p>
      </dgm:t>
    </dgm:pt>
    <dgm:pt modelId="{E0ED1556-58A7-4B10-9CE6-BAAB5D56735D}" type="pres">
      <dgm:prSet presAssocID="{9FCDD597-0E41-4A99-A4AC-CEEA54CBB69E}" presName="compositeShape" presStyleCnt="0">
        <dgm:presLayoutVars>
          <dgm:chMax val="7"/>
          <dgm:dir/>
          <dgm:resizeHandles val="exact"/>
        </dgm:presLayoutVars>
      </dgm:prSet>
      <dgm:spPr/>
      <dgm:t>
        <a:bodyPr/>
        <a:lstStyle/>
        <a:p>
          <a:endParaRPr kumimoji="1" lang="ja-JP" altLang="en-US"/>
        </a:p>
      </dgm:t>
    </dgm:pt>
    <dgm:pt modelId="{EE921560-EE0A-42E8-8BED-72E83C70984A}" type="pres">
      <dgm:prSet presAssocID="{9FCDD597-0E41-4A99-A4AC-CEEA54CBB69E}" presName="wedge1" presStyleLbl="node1" presStyleIdx="0" presStyleCnt="4" custLinFactNeighborX="-1421" custLinFactNeighborY="92"/>
      <dgm:spPr/>
      <dgm:t>
        <a:bodyPr/>
        <a:lstStyle/>
        <a:p>
          <a:endParaRPr kumimoji="1" lang="ja-JP" altLang="en-US"/>
        </a:p>
      </dgm:t>
    </dgm:pt>
    <dgm:pt modelId="{E46F271C-5C9D-49DF-B73B-FC261F817892}" type="pres">
      <dgm:prSet presAssocID="{9FCDD597-0E41-4A99-A4AC-CEEA54CBB69E}" presName="wedge1Tx" presStyleLbl="node1" presStyleIdx="0" presStyleCnt="4">
        <dgm:presLayoutVars>
          <dgm:chMax val="0"/>
          <dgm:chPref val="0"/>
          <dgm:bulletEnabled val="1"/>
        </dgm:presLayoutVars>
      </dgm:prSet>
      <dgm:spPr/>
      <dgm:t>
        <a:bodyPr/>
        <a:lstStyle/>
        <a:p>
          <a:endParaRPr kumimoji="1" lang="ja-JP" altLang="en-US"/>
        </a:p>
      </dgm:t>
    </dgm:pt>
    <dgm:pt modelId="{C7A269FD-5B80-48DE-8164-10437CB2DB73}" type="pres">
      <dgm:prSet presAssocID="{9FCDD597-0E41-4A99-A4AC-CEEA54CBB69E}" presName="wedge2" presStyleLbl="node1" presStyleIdx="1" presStyleCnt="4" custLinFactNeighborX="2793" custLinFactNeighborY="-1501"/>
      <dgm:spPr/>
      <dgm:t>
        <a:bodyPr/>
        <a:lstStyle/>
        <a:p>
          <a:endParaRPr kumimoji="1" lang="ja-JP" altLang="en-US"/>
        </a:p>
      </dgm:t>
    </dgm:pt>
    <dgm:pt modelId="{D75A1248-88E3-4E07-8A31-BE6C4238910B}" type="pres">
      <dgm:prSet presAssocID="{9FCDD597-0E41-4A99-A4AC-CEEA54CBB69E}" presName="wedge2Tx" presStyleLbl="node1" presStyleIdx="1" presStyleCnt="4">
        <dgm:presLayoutVars>
          <dgm:chMax val="0"/>
          <dgm:chPref val="0"/>
          <dgm:bulletEnabled val="1"/>
        </dgm:presLayoutVars>
      </dgm:prSet>
      <dgm:spPr/>
      <dgm:t>
        <a:bodyPr/>
        <a:lstStyle/>
        <a:p>
          <a:endParaRPr kumimoji="1" lang="ja-JP" altLang="en-US"/>
        </a:p>
      </dgm:t>
    </dgm:pt>
    <dgm:pt modelId="{F5C1C5A4-5AE0-4468-8200-51524C80EE99}" type="pres">
      <dgm:prSet presAssocID="{9FCDD597-0E41-4A99-A4AC-CEEA54CBB69E}" presName="wedge3" presStyleLbl="node1" presStyleIdx="2" presStyleCnt="4" custLinFactNeighborY="-1619"/>
      <dgm:spPr/>
      <dgm:t>
        <a:bodyPr/>
        <a:lstStyle/>
        <a:p>
          <a:endParaRPr kumimoji="1" lang="ja-JP" altLang="en-US"/>
        </a:p>
      </dgm:t>
    </dgm:pt>
    <dgm:pt modelId="{957190D0-76CC-4D25-8C60-347BBDBD4026}" type="pres">
      <dgm:prSet presAssocID="{9FCDD597-0E41-4A99-A4AC-CEEA54CBB69E}" presName="wedge3Tx" presStyleLbl="node1" presStyleIdx="2" presStyleCnt="4">
        <dgm:presLayoutVars>
          <dgm:chMax val="0"/>
          <dgm:chPref val="0"/>
          <dgm:bulletEnabled val="1"/>
        </dgm:presLayoutVars>
      </dgm:prSet>
      <dgm:spPr/>
      <dgm:t>
        <a:bodyPr/>
        <a:lstStyle/>
        <a:p>
          <a:endParaRPr kumimoji="1" lang="ja-JP" altLang="en-US"/>
        </a:p>
      </dgm:t>
    </dgm:pt>
    <dgm:pt modelId="{163FBEBD-7B29-4A9D-92A0-62D2461BC0B2}" type="pres">
      <dgm:prSet presAssocID="{9FCDD597-0E41-4A99-A4AC-CEEA54CBB69E}" presName="wedge4" presStyleLbl="node1" presStyleIdx="3" presStyleCnt="4" custLinFactNeighborX="290" custLinFactNeighborY="-4004"/>
      <dgm:spPr/>
      <dgm:t>
        <a:bodyPr/>
        <a:lstStyle/>
        <a:p>
          <a:endParaRPr kumimoji="1" lang="ja-JP" altLang="en-US"/>
        </a:p>
      </dgm:t>
    </dgm:pt>
    <dgm:pt modelId="{04FA750C-81C8-493C-89FB-DF47F7FBA3B9}" type="pres">
      <dgm:prSet presAssocID="{9FCDD597-0E41-4A99-A4AC-CEEA54CBB69E}" presName="wedge4Tx" presStyleLbl="node1" presStyleIdx="3" presStyleCnt="4">
        <dgm:presLayoutVars>
          <dgm:chMax val="0"/>
          <dgm:chPref val="0"/>
          <dgm:bulletEnabled val="1"/>
        </dgm:presLayoutVars>
      </dgm:prSet>
      <dgm:spPr/>
      <dgm:t>
        <a:bodyPr/>
        <a:lstStyle/>
        <a:p>
          <a:endParaRPr kumimoji="1" lang="ja-JP" altLang="en-US"/>
        </a:p>
      </dgm:t>
    </dgm:pt>
  </dgm:ptLst>
  <dgm:cxnLst>
    <dgm:cxn modelId="{1615B2E1-901E-4A62-AD67-A5BFE29BE28F}" type="presOf" srcId="{DD1BB7FE-DE37-4F3B-99A8-B24C76ECCED8}" destId="{D75A1248-88E3-4E07-8A31-BE6C4238910B}" srcOrd="1" destOrd="0" presId="urn:microsoft.com/office/officeart/2005/8/layout/chart3"/>
    <dgm:cxn modelId="{B3A1C7A1-97D6-4800-B37B-0DC0DBB15DD1}" srcId="{9FCDD597-0E41-4A99-A4AC-CEEA54CBB69E}" destId="{DD1BB7FE-DE37-4F3B-99A8-B24C76ECCED8}" srcOrd="1" destOrd="0" parTransId="{EE75D421-1946-4A70-BAAE-5CD9848ED508}" sibTransId="{31BC06B2-BA36-46FA-8CF2-76140AA25A23}"/>
    <dgm:cxn modelId="{65C2C3A5-76E0-45A8-937C-3A11C59C988E}" type="presOf" srcId="{9FCDD597-0E41-4A99-A4AC-CEEA54CBB69E}" destId="{E0ED1556-58A7-4B10-9CE6-BAAB5D56735D}" srcOrd="0" destOrd="0" presId="urn:microsoft.com/office/officeart/2005/8/layout/chart3"/>
    <dgm:cxn modelId="{F527E6BD-45A6-4691-AE9A-00B6D2BE3A02}" srcId="{9FCDD597-0E41-4A99-A4AC-CEEA54CBB69E}" destId="{D24023E0-0338-4940-98F4-5F155453D7C1}" srcOrd="2" destOrd="0" parTransId="{B4728002-FA70-4AB6-9A2F-9FDD3B30C395}" sibTransId="{65033FA7-9C01-4162-8CF5-844CDD59D002}"/>
    <dgm:cxn modelId="{CA8FE3F2-DF4D-42ED-A706-308A38477EBB}" srcId="{9FCDD597-0E41-4A99-A4AC-CEEA54CBB69E}" destId="{5AE9A229-3181-40F0-BAFE-BA8738E17F68}" srcOrd="0" destOrd="0" parTransId="{472F0619-6209-419B-A0D8-05E71507A7D0}" sibTransId="{F4BA752E-6FEB-40C4-BAAA-9D687AE893E4}"/>
    <dgm:cxn modelId="{3619061E-C464-489E-8F91-3803DEC253BA}" type="presOf" srcId="{DD1BB7FE-DE37-4F3B-99A8-B24C76ECCED8}" destId="{C7A269FD-5B80-48DE-8164-10437CB2DB73}" srcOrd="0" destOrd="0" presId="urn:microsoft.com/office/officeart/2005/8/layout/chart3"/>
    <dgm:cxn modelId="{4B1567E1-8E4E-45E8-9E6A-A93C39D34A6A}" type="presOf" srcId="{5AE9A229-3181-40F0-BAFE-BA8738E17F68}" destId="{E46F271C-5C9D-49DF-B73B-FC261F817892}" srcOrd="1" destOrd="0" presId="urn:microsoft.com/office/officeart/2005/8/layout/chart3"/>
    <dgm:cxn modelId="{291A703D-D8F6-4B50-82A8-00E8678A0EBF}" type="presOf" srcId="{D24023E0-0338-4940-98F4-5F155453D7C1}" destId="{957190D0-76CC-4D25-8C60-347BBDBD4026}" srcOrd="1" destOrd="0" presId="urn:microsoft.com/office/officeart/2005/8/layout/chart3"/>
    <dgm:cxn modelId="{560F1F9A-274C-46FF-A04F-53A7B9C4CF11}" type="presOf" srcId="{5AE9A229-3181-40F0-BAFE-BA8738E17F68}" destId="{EE921560-EE0A-42E8-8BED-72E83C70984A}" srcOrd="0" destOrd="0" presId="urn:microsoft.com/office/officeart/2005/8/layout/chart3"/>
    <dgm:cxn modelId="{97096794-6ECA-409E-9BE5-2A70F8F5E1DA}" type="presOf" srcId="{7BBF3F7D-3AC3-41AB-8B52-10C9E64DC4DC}" destId="{163FBEBD-7B29-4A9D-92A0-62D2461BC0B2}" srcOrd="0" destOrd="0" presId="urn:microsoft.com/office/officeart/2005/8/layout/chart3"/>
    <dgm:cxn modelId="{D908D267-1891-4A43-964F-0977016C4815}" type="presOf" srcId="{7BBF3F7D-3AC3-41AB-8B52-10C9E64DC4DC}" destId="{04FA750C-81C8-493C-89FB-DF47F7FBA3B9}" srcOrd="1" destOrd="0" presId="urn:microsoft.com/office/officeart/2005/8/layout/chart3"/>
    <dgm:cxn modelId="{12BAB730-F96E-4C7C-BBA7-778182BA84F9}" srcId="{9FCDD597-0E41-4A99-A4AC-CEEA54CBB69E}" destId="{7BBF3F7D-3AC3-41AB-8B52-10C9E64DC4DC}" srcOrd="3" destOrd="0" parTransId="{2904B4F4-4AF1-4BC5-A200-12AE8A3ABAFC}" sibTransId="{324792B6-8B49-4777-B488-6C2EFC09C25D}"/>
    <dgm:cxn modelId="{E04279A9-E6F3-451A-8752-6C1C2BFA8D8D}" type="presOf" srcId="{D24023E0-0338-4940-98F4-5F155453D7C1}" destId="{F5C1C5A4-5AE0-4468-8200-51524C80EE99}" srcOrd="0" destOrd="0" presId="urn:microsoft.com/office/officeart/2005/8/layout/chart3"/>
    <dgm:cxn modelId="{AF4DA811-91E2-470D-913D-1D48AA797FC8}" type="presParOf" srcId="{E0ED1556-58A7-4B10-9CE6-BAAB5D56735D}" destId="{EE921560-EE0A-42E8-8BED-72E83C70984A}" srcOrd="0" destOrd="0" presId="urn:microsoft.com/office/officeart/2005/8/layout/chart3"/>
    <dgm:cxn modelId="{8826E7BF-7CE0-4D9F-A2D8-11037DE04DBD}" type="presParOf" srcId="{E0ED1556-58A7-4B10-9CE6-BAAB5D56735D}" destId="{E46F271C-5C9D-49DF-B73B-FC261F817892}" srcOrd="1" destOrd="0" presId="urn:microsoft.com/office/officeart/2005/8/layout/chart3"/>
    <dgm:cxn modelId="{5414C41E-08D6-4FA2-B773-34540C30AA2A}" type="presParOf" srcId="{E0ED1556-58A7-4B10-9CE6-BAAB5D56735D}" destId="{C7A269FD-5B80-48DE-8164-10437CB2DB73}" srcOrd="2" destOrd="0" presId="urn:microsoft.com/office/officeart/2005/8/layout/chart3"/>
    <dgm:cxn modelId="{3063BF78-A639-45FC-8E20-2E4DD860ABAE}" type="presParOf" srcId="{E0ED1556-58A7-4B10-9CE6-BAAB5D56735D}" destId="{D75A1248-88E3-4E07-8A31-BE6C4238910B}" srcOrd="3" destOrd="0" presId="urn:microsoft.com/office/officeart/2005/8/layout/chart3"/>
    <dgm:cxn modelId="{AF6BB8FA-E28B-4A86-A4B7-78A520CA20D8}" type="presParOf" srcId="{E0ED1556-58A7-4B10-9CE6-BAAB5D56735D}" destId="{F5C1C5A4-5AE0-4468-8200-51524C80EE99}" srcOrd="4" destOrd="0" presId="urn:microsoft.com/office/officeart/2005/8/layout/chart3"/>
    <dgm:cxn modelId="{A849CA13-82F3-49E4-B475-B91CC56DBB40}" type="presParOf" srcId="{E0ED1556-58A7-4B10-9CE6-BAAB5D56735D}" destId="{957190D0-76CC-4D25-8C60-347BBDBD4026}" srcOrd="5" destOrd="0" presId="urn:microsoft.com/office/officeart/2005/8/layout/chart3"/>
    <dgm:cxn modelId="{AB6E2675-336D-47A6-8EFA-7E5B55BAD699}" type="presParOf" srcId="{E0ED1556-58A7-4B10-9CE6-BAAB5D56735D}" destId="{163FBEBD-7B29-4A9D-92A0-62D2461BC0B2}" srcOrd="6" destOrd="0" presId="urn:microsoft.com/office/officeart/2005/8/layout/chart3"/>
    <dgm:cxn modelId="{4D43476D-921B-4B25-BD01-42ACF7F240EA}" type="presParOf" srcId="{E0ED1556-58A7-4B10-9CE6-BAAB5D56735D}" destId="{04FA750C-81C8-493C-89FB-DF47F7FBA3B9}" srcOrd="7" destOrd="0" presId="urn:microsoft.com/office/officeart/2005/8/layout/chart3"/>
  </dgm:cxnLst>
  <dgm:bg/>
  <dgm:whole/>
  <dgm:extLst>
    <a:ext uri="http://schemas.microsoft.com/office/drawing/2008/diagram"/>
  </dgm:extLst>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p:spPr>
        <p:txBody>
          <a:bodyPr vert="horz" wrap="square" lIns="90654" tIns="45327" rIns="90654" bIns="45327" numCol="1" anchor="t" anchorCtr="0" compatLnSpc="1">
            <a:prstTxWarp prst="textNoShape">
              <a:avLst/>
            </a:prstTxWarp>
          </a:bodyPr>
          <a:lstStyle>
            <a:lvl1pPr defTabSz="906463">
              <a:defRPr sz="1200"/>
            </a:lvl1pPr>
          </a:lstStyle>
          <a:p>
            <a:pPr>
              <a:defRPr/>
            </a:pPr>
            <a:endParaRPr lang="zh-CN" altLang="en-US"/>
          </a:p>
        </p:txBody>
      </p:sp>
      <p:sp>
        <p:nvSpPr>
          <p:cNvPr id="10649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p:spPr>
        <p:txBody>
          <a:bodyPr vert="horz" wrap="square" lIns="90654" tIns="45327" rIns="90654" bIns="45327" numCol="1" anchor="t" anchorCtr="0" compatLnSpc="1">
            <a:prstTxWarp prst="textNoShape">
              <a:avLst/>
            </a:prstTxWarp>
          </a:bodyPr>
          <a:lstStyle>
            <a:lvl1pPr algn="r" defTabSz="906463">
              <a:defRPr sz="1200"/>
            </a:lvl1pPr>
          </a:lstStyle>
          <a:p>
            <a:pPr>
              <a:defRPr/>
            </a:pPr>
            <a:fld id="{A817BEE4-2150-478A-835B-47F14585AF0B}" type="datetimeFigureOut">
              <a:rPr lang="zh-CN" altLang="en-US"/>
              <a:pPr>
                <a:defRPr/>
              </a:pPr>
              <a:t>2013-4-9</a:t>
            </a:fld>
            <a:endParaRPr lang="en-US" altLang="zh-CN"/>
          </a:p>
        </p:txBody>
      </p:sp>
      <p:sp>
        <p:nvSpPr>
          <p:cNvPr id="10650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p:spPr>
        <p:txBody>
          <a:bodyPr vert="horz" wrap="square" lIns="90654" tIns="45327" rIns="90654" bIns="45327" numCol="1" anchor="b" anchorCtr="0" compatLnSpc="1">
            <a:prstTxWarp prst="textNoShape">
              <a:avLst/>
            </a:prstTxWarp>
          </a:bodyPr>
          <a:lstStyle>
            <a:lvl1pPr defTabSz="906463">
              <a:defRPr sz="1200"/>
            </a:lvl1pPr>
          </a:lstStyle>
          <a:p>
            <a:pPr>
              <a:defRPr/>
            </a:pPr>
            <a:endParaRPr lang="en-US" altLang="zh-CN"/>
          </a:p>
        </p:txBody>
      </p:sp>
      <p:sp>
        <p:nvSpPr>
          <p:cNvPr id="10650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p:spPr>
        <p:txBody>
          <a:bodyPr vert="horz" wrap="square" lIns="90654" tIns="45327" rIns="90654" bIns="45327" numCol="1" anchor="b" anchorCtr="0" compatLnSpc="1">
            <a:prstTxWarp prst="textNoShape">
              <a:avLst/>
            </a:prstTxWarp>
          </a:bodyPr>
          <a:lstStyle>
            <a:lvl1pPr algn="r" defTabSz="906463">
              <a:defRPr sz="1200"/>
            </a:lvl1pPr>
          </a:lstStyle>
          <a:p>
            <a:pPr>
              <a:defRPr/>
            </a:pPr>
            <a:fld id="{77681AB8-A956-4D2B-8DE4-8D76A49F3C8E}" type="slidenum">
              <a:rPr lang="zh-CN" altLang="en-US"/>
              <a:pPr>
                <a:defRPr/>
              </a:pPr>
              <a:t>&lt;#&gt;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19413" cy="493713"/>
          </a:xfrm>
          <a:prstGeom prst="rect">
            <a:avLst/>
          </a:prstGeom>
          <a:noFill/>
          <a:ln w="9525">
            <a:noFill/>
            <a:miter lim="800000"/>
            <a:headEnd/>
            <a:tailEnd/>
          </a:ln>
        </p:spPr>
        <p:txBody>
          <a:bodyPr vert="horz" wrap="square" lIns="90654" tIns="45327" rIns="90654" bIns="45327" numCol="1" anchor="t" anchorCtr="0" compatLnSpc="1">
            <a:prstTxWarp prst="textNoShape">
              <a:avLst/>
            </a:prstTxWarp>
          </a:bodyPr>
          <a:lstStyle>
            <a:lvl1pPr defTabSz="906463">
              <a:defRPr kumimoji="0" sz="1200">
                <a:latin typeface="Calibri" pitchFamily="34" charset="0"/>
                <a:ea typeface="ＭＳ Ｐゴシック" charset="-128"/>
              </a:defRPr>
            </a:lvl1pPr>
          </a:lstStyle>
          <a:p>
            <a:pPr>
              <a:defRPr/>
            </a:pPr>
            <a:endParaRPr lang="ja-JP" altLang="en-US"/>
          </a:p>
        </p:txBody>
      </p:sp>
      <p:sp>
        <p:nvSpPr>
          <p:cNvPr id="3" name="Date Placeholder 2"/>
          <p:cNvSpPr>
            <a:spLocks noGrp="1"/>
          </p:cNvSpPr>
          <p:nvPr>
            <p:ph type="dt" idx="1"/>
          </p:nvPr>
        </p:nvSpPr>
        <p:spPr bwMode="auto">
          <a:xfrm>
            <a:off x="3814763" y="0"/>
            <a:ext cx="2919412" cy="493713"/>
          </a:xfrm>
          <a:prstGeom prst="rect">
            <a:avLst/>
          </a:prstGeom>
          <a:noFill/>
          <a:ln w="9525">
            <a:noFill/>
            <a:miter lim="800000"/>
            <a:headEnd/>
            <a:tailEnd/>
          </a:ln>
        </p:spPr>
        <p:txBody>
          <a:bodyPr vert="horz" wrap="square" lIns="90654" tIns="45327" rIns="90654" bIns="45327" numCol="1" anchor="t" anchorCtr="0" compatLnSpc="1">
            <a:prstTxWarp prst="textNoShape">
              <a:avLst/>
            </a:prstTxWarp>
          </a:bodyPr>
          <a:lstStyle>
            <a:lvl1pPr algn="r" defTabSz="906463">
              <a:defRPr kumimoji="0" sz="1200">
                <a:latin typeface="Calibri" pitchFamily="34" charset="0"/>
                <a:ea typeface="ＭＳ Ｐゴシック" charset="-128"/>
              </a:defRPr>
            </a:lvl1pPr>
          </a:lstStyle>
          <a:p>
            <a:pPr>
              <a:defRPr/>
            </a:pPr>
            <a:fld id="{D2F7F0F1-CE1C-4A42-BCAE-B1CFB7F9ED73}" type="datetimeFigureOut">
              <a:rPr lang="en-US" altLang="ja-JP"/>
              <a:pPr>
                <a:defRPr/>
              </a:pPr>
              <a:t>4/9/2013</a:t>
            </a:fld>
            <a:endParaRPr lang="en-US" altLang="ja-JP"/>
          </a:p>
        </p:txBody>
      </p:sp>
      <p:sp>
        <p:nvSpPr>
          <p:cNvPr id="4" name="Slide Image Placeholder 3"/>
          <p:cNvSpPr>
            <a:spLocks noGrp="1" noRot="1" noChangeAspect="1"/>
          </p:cNvSpPr>
          <p:nvPr>
            <p:ph type="sldImg" idx="2"/>
          </p:nvPr>
        </p:nvSpPr>
        <p:spPr>
          <a:xfrm>
            <a:off x="698500" y="741363"/>
            <a:ext cx="5340350" cy="3697287"/>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bwMode="auto">
          <a:xfrm>
            <a:off x="674688" y="4686300"/>
            <a:ext cx="5386387" cy="4438650"/>
          </a:xfrm>
          <a:prstGeom prst="rect">
            <a:avLst/>
          </a:prstGeom>
          <a:noFill/>
          <a:ln w="9525">
            <a:noFill/>
            <a:miter lim="800000"/>
            <a:headEnd/>
            <a:tailEnd/>
          </a:ln>
        </p:spPr>
        <p:txBody>
          <a:bodyPr vert="horz" wrap="square" lIns="90654" tIns="45327" rIns="90654" bIns="45327" numCol="1" anchor="t" anchorCtr="0" compatLnSpc="1">
            <a:prstTxWarp prst="textNoShape">
              <a:avLst/>
            </a:prstTxWarp>
          </a:bodyPr>
          <a:lstStyle/>
          <a:p>
            <a:pPr lvl="0"/>
            <a:endParaRPr lang="en-US" altLang="ja-JP" noProof="0" dirty="0" smtClean="0"/>
          </a:p>
        </p:txBody>
      </p:sp>
      <p:sp>
        <p:nvSpPr>
          <p:cNvPr id="6" name="Footer Placeholder 5"/>
          <p:cNvSpPr>
            <a:spLocks noGrp="1"/>
          </p:cNvSpPr>
          <p:nvPr>
            <p:ph type="ftr" sz="quarter" idx="4"/>
          </p:nvPr>
        </p:nvSpPr>
        <p:spPr bwMode="auto">
          <a:xfrm>
            <a:off x="0" y="9371013"/>
            <a:ext cx="2919413" cy="493712"/>
          </a:xfrm>
          <a:prstGeom prst="rect">
            <a:avLst/>
          </a:prstGeom>
          <a:noFill/>
          <a:ln w="9525">
            <a:noFill/>
            <a:miter lim="800000"/>
            <a:headEnd/>
            <a:tailEnd/>
          </a:ln>
        </p:spPr>
        <p:txBody>
          <a:bodyPr vert="horz" wrap="square" lIns="90654" tIns="45327" rIns="90654" bIns="45327" numCol="1" anchor="b" anchorCtr="0" compatLnSpc="1">
            <a:prstTxWarp prst="textNoShape">
              <a:avLst/>
            </a:prstTxWarp>
          </a:bodyPr>
          <a:lstStyle>
            <a:lvl1pPr defTabSz="906463">
              <a:defRPr kumimoji="0" sz="1200">
                <a:latin typeface="Calibri" pitchFamily="34" charset="0"/>
                <a:ea typeface="ＭＳ Ｐゴシック" charset="-128"/>
              </a:defRPr>
            </a:lvl1pPr>
          </a:lstStyle>
          <a:p>
            <a:pPr>
              <a:defRPr/>
            </a:pPr>
            <a:endParaRPr lang="en-US" altLang="ja-JP"/>
          </a:p>
        </p:txBody>
      </p:sp>
      <p:sp>
        <p:nvSpPr>
          <p:cNvPr id="7" name="Slide Number Placeholder 6"/>
          <p:cNvSpPr>
            <a:spLocks noGrp="1"/>
          </p:cNvSpPr>
          <p:nvPr>
            <p:ph type="sldNum" sz="quarter" idx="5"/>
          </p:nvPr>
        </p:nvSpPr>
        <p:spPr bwMode="auto">
          <a:xfrm>
            <a:off x="3814763" y="9371013"/>
            <a:ext cx="2919412" cy="493712"/>
          </a:xfrm>
          <a:prstGeom prst="rect">
            <a:avLst/>
          </a:prstGeom>
          <a:noFill/>
          <a:ln w="9525">
            <a:noFill/>
            <a:miter lim="800000"/>
            <a:headEnd/>
            <a:tailEnd/>
          </a:ln>
        </p:spPr>
        <p:txBody>
          <a:bodyPr vert="horz" wrap="square" lIns="90654" tIns="45327" rIns="90654" bIns="45327" numCol="1" anchor="b" anchorCtr="0" compatLnSpc="1">
            <a:prstTxWarp prst="textNoShape">
              <a:avLst/>
            </a:prstTxWarp>
          </a:bodyPr>
          <a:lstStyle>
            <a:lvl1pPr algn="r" defTabSz="906463">
              <a:defRPr kumimoji="0" sz="1200">
                <a:latin typeface="Calibri" pitchFamily="34" charset="0"/>
                <a:ea typeface="ＭＳ Ｐゴシック" charset="-128"/>
              </a:defRPr>
            </a:lvl1pPr>
          </a:lstStyle>
          <a:p>
            <a:pPr>
              <a:defRPr/>
            </a:pPr>
            <a:fld id="{1A24B2BF-13EE-4F44-95AD-13F0DAA94E1F}"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ＭＳ Ｐゴシック" pitchFamily="50" charset="-128"/>
        <a:ea typeface="ＭＳ Ｐゴシック" pitchFamily="50" charset="-128"/>
        <a:cs typeface="+mn-cs"/>
      </a:defRPr>
    </a:lvl1pPr>
    <a:lvl2pPr marL="742950" indent="-285750" algn="l" rtl="0" eaLnBrk="0" fontAlgn="base" hangingPunct="0">
      <a:spcBef>
        <a:spcPct val="30000"/>
      </a:spcBef>
      <a:spcAft>
        <a:spcPct val="0"/>
      </a:spcAft>
      <a:defRPr sz="1200" kern="1200">
        <a:solidFill>
          <a:schemeClr val="tx1"/>
        </a:solidFill>
        <a:latin typeface="ＭＳ Ｐゴシック" pitchFamily="50" charset="-128"/>
        <a:ea typeface="ＭＳ Ｐゴシック" pitchFamily="50" charset="-128"/>
        <a:cs typeface="+mn-cs"/>
      </a:defRPr>
    </a:lvl2pPr>
    <a:lvl3pPr marL="1143000" indent="-228600" algn="l" rtl="0" eaLnBrk="0" fontAlgn="base" hangingPunct="0">
      <a:spcBef>
        <a:spcPct val="30000"/>
      </a:spcBef>
      <a:spcAft>
        <a:spcPct val="0"/>
      </a:spcAft>
      <a:defRPr sz="1200" kern="1200">
        <a:solidFill>
          <a:schemeClr val="tx1"/>
        </a:solidFill>
        <a:latin typeface="ＭＳ Ｐゴシック" pitchFamily="50" charset="-128"/>
        <a:ea typeface="ＭＳ Ｐゴシック" pitchFamily="50" charset="-128"/>
        <a:cs typeface="+mn-cs"/>
      </a:defRPr>
    </a:lvl3pPr>
    <a:lvl4pPr marL="1600200" indent="-228600" algn="l" rtl="0" eaLnBrk="0" fontAlgn="base" hangingPunct="0">
      <a:spcBef>
        <a:spcPct val="30000"/>
      </a:spcBef>
      <a:spcAft>
        <a:spcPct val="0"/>
      </a:spcAft>
      <a:defRPr sz="1200" kern="1200">
        <a:solidFill>
          <a:schemeClr val="tx1"/>
        </a:solidFill>
        <a:latin typeface="ＭＳ Ｐゴシック" pitchFamily="50" charset="-128"/>
        <a:ea typeface="ＭＳ Ｐゴシック" pitchFamily="50" charset="-128"/>
        <a:cs typeface="+mn-cs"/>
      </a:defRPr>
    </a:lvl4pPr>
    <a:lvl5pPr marL="2057400" indent="-228600" algn="l" rtl="0" eaLnBrk="0" fontAlgn="base" hangingPunct="0">
      <a:spcBef>
        <a:spcPct val="30000"/>
      </a:spcBef>
      <a:spcAft>
        <a:spcPct val="0"/>
      </a:spcAft>
      <a:defRPr sz="1200" kern="1200">
        <a:solidFill>
          <a:schemeClr val="tx1"/>
        </a:solidFill>
        <a:latin typeface="ＭＳ Ｐゴシック" pitchFamily="50" charset="-128"/>
        <a:ea typeface="ＭＳ Ｐゴシック" pitchFamily="50"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xfrm>
            <a:off x="182563" y="168275"/>
            <a:ext cx="6369050" cy="4410075"/>
          </a:xfrm>
          <a:noFill/>
          <a:ln>
            <a:solidFill>
              <a:srgbClr val="000000"/>
            </a:solidFill>
            <a:miter lim="800000"/>
            <a:headEnd/>
            <a:tailEnd/>
          </a:ln>
        </p:spPr>
      </p:sp>
      <p:sp>
        <p:nvSpPr>
          <p:cNvPr id="174083" name="Notes Placeholder 2"/>
          <p:cNvSpPr>
            <a:spLocks noGrp="1"/>
          </p:cNvSpPr>
          <p:nvPr>
            <p:ph type="body" idx="1"/>
          </p:nvPr>
        </p:nvSpPr>
        <p:spPr>
          <a:xfrm>
            <a:off x="160338" y="4686300"/>
            <a:ext cx="6415087" cy="4438650"/>
          </a:xfrm>
          <a:noFill/>
          <a:ln/>
        </p:spPr>
        <p:txBody>
          <a:bodyPr/>
          <a:lstStyle/>
          <a:p>
            <a:pPr eaLnBrk="1" hangingPunct="1">
              <a:spcBef>
                <a:spcPct val="0"/>
              </a:spcBef>
            </a:pPr>
            <a:endParaRPr lang="ja-JP" altLang="en-US" smtClean="0">
              <a:latin typeface="ＭＳ Ｐゴシック" charset="-128"/>
              <a:ea typeface="ＭＳ Ｐゴシック" charset="-128"/>
            </a:endParaRPr>
          </a:p>
        </p:txBody>
      </p:sp>
      <p:sp>
        <p:nvSpPr>
          <p:cNvPr id="174084"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lIns="90654" tIns="45327" rIns="90654" bIns="45327" anchor="b"/>
          <a:lstStyle/>
          <a:p>
            <a:pPr algn="r" defTabSz="906463"/>
            <a:fld id="{BBA605E5-4CDB-42FD-BC3D-8F5E1FD2E497}" type="slidenum">
              <a:rPr kumimoji="0" lang="en-US" altLang="zh-CN" sz="1200">
                <a:latin typeface="Calibri" pitchFamily="34" charset="0"/>
              </a:rPr>
              <a:pPr algn="r" defTabSz="906463"/>
              <a:t>1</a:t>
            </a:fld>
            <a:endParaRPr kumimoji="0" lang="en-US" altLang="zh-CN"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28209358-0B70-4715-946A-1DE13C7E89AC}" type="slidenum">
              <a:rPr lang="en-US" altLang="ja-JP" smtClean="0"/>
              <a:pPr/>
              <a:t>10</a:t>
            </a:fld>
            <a:endParaRPr lang="en-US" altLang="ja-JP" smtClean="0"/>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a:noFill/>
          <a:ln/>
        </p:spPr>
        <p:txBody>
          <a:bodyPr/>
          <a:lstStyle/>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狙い</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新規性がない発明となる具体的な事例について説明する。</a:t>
            </a:r>
            <a:endParaRPr lang="en-US" altLang="ja-JP" sz="1600" smtClean="0">
              <a:latin typeface="ＭＳ Ｐゴシック" charset="-128"/>
              <a:ea typeface="ＭＳ Ｐゴシック" charset="-128"/>
            </a:endParaRPr>
          </a:p>
          <a:p>
            <a:endParaRPr lang="en-US" altLang="ja-JP" sz="1600" smtClean="0">
              <a:latin typeface="ＭＳ Ｐゴシック" charset="-128"/>
              <a:ea typeface="ＭＳ Ｐゴシック" charset="-128"/>
            </a:endParaRPr>
          </a:p>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説明</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公然知られた発明を「公知」、公然実施をされた発明を「公用」、頒布された刊行物等に記載された発明を「刊行物等公知」などということについて必要に応じて説明する。</a:t>
            </a:r>
            <a:endParaRPr lang="ja-JP" altLang="ja-JP" sz="1600" smtClean="0">
              <a:latin typeface="ＭＳ Ｐゴシック" charset="-128"/>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1682"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新規性喪失の例外規定がどのようなものか、また例外規定により出願することの危険性や限界について理解させる。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新規性喪失の例外規定について、出願前に、自分で論文発表などにより公表してしまった場合でも、発表から６月以内であれば、出願と同時に申請を行うことで、その発表によって新規性が否定されないという取り扱いがされる制度であることを解説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そして、この新規性喪失の例外は、あくまでも例外的救済であって、危険性があることを強調して説明する。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すなわち、発表から出願の間に、第三者が同内容の発明を出願した場合には、特許を取ることができない場合があることや、この制度が各国により異なるものであり、特にヨーロッパには、このような例外がないため、特許を取得できない可能性が高いことを強調して説明を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a:t>
            </a:r>
          </a:p>
        </p:txBody>
      </p:sp>
      <p:sp>
        <p:nvSpPr>
          <p:cNvPr id="71683" name="スライド番号プレースホルダー 3"/>
          <p:cNvSpPr>
            <a:spLocks noGrp="1"/>
          </p:cNvSpPr>
          <p:nvPr>
            <p:ph type="sldNum" sz="quarter" idx="5"/>
          </p:nvPr>
        </p:nvSpPr>
        <p:spPr>
          <a:noFill/>
        </p:spPr>
        <p:txBody>
          <a:bodyPr/>
          <a:lstStyle/>
          <a:p>
            <a:fld id="{AF674284-BF90-469C-9611-1CB230383A1A}" type="slidenum">
              <a:rPr lang="en-US" altLang="ja-JP" smtClean="0"/>
              <a:pPr/>
              <a:t>11</a:t>
            </a:fld>
            <a:endParaRPr lang="en-US"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3730" name="ノート プレースホルダー 2"/>
          <p:cNvSpPr>
            <a:spLocks noGrp="1"/>
          </p:cNvSpPr>
          <p:nvPr>
            <p:ph type="body" idx="1"/>
          </p:nvPr>
        </p:nvSpPr>
        <p:spPr>
          <a:xfrm>
            <a:off x="674688" y="4686300"/>
            <a:ext cx="5386387" cy="4749800"/>
          </a:xfrm>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新規性要件の判断手法の概略について説明し、新規性がないとはどういうことをいうのかを理解させる。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特許出願に係る発明がすでに知られている、すなわち新規性ないということの判断がどのようになされるのかについて説明する。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特許出願に係る発明は、特許請求の範囲に記載された事項により認定されること、上記の例では、Ａ＋Ｂ＋Ｃ＋Ｄ、先行技術である発明は、刊行物であれば、刊行物の記載から認定されること、上記の例では、Ａ＋Ｂ＋Ｃ＋Ｅであることを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認定された発明の記載事項を比較して、特許出願に係る発明と公知となった発明の間に差異がなければ、新規性がないものと判断がされ、相違点があれば、新規性があるものと判断される。</a:t>
            </a:r>
          </a:p>
        </p:txBody>
      </p:sp>
      <p:sp>
        <p:nvSpPr>
          <p:cNvPr id="73731" name="スライド番号プレースホルダー 3"/>
          <p:cNvSpPr>
            <a:spLocks noGrp="1"/>
          </p:cNvSpPr>
          <p:nvPr>
            <p:ph type="sldNum" sz="quarter" idx="5"/>
          </p:nvPr>
        </p:nvSpPr>
        <p:spPr>
          <a:noFill/>
        </p:spPr>
        <p:txBody>
          <a:bodyPr/>
          <a:lstStyle/>
          <a:p>
            <a:fld id="{CF5BFED3-8414-4501-B62F-AD8A3B14B8DD}" type="slidenum">
              <a:rPr lang="en-US" altLang="ja-JP" smtClean="0"/>
              <a:pPr/>
              <a:t>12</a:t>
            </a:fld>
            <a:endParaRPr lang="en-US"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BA2B820C-8940-465E-9DB5-93B481F1B4DC}" type="slidenum">
              <a:rPr lang="en-US" altLang="ja-JP" smtClean="0"/>
              <a:pPr/>
              <a:t>13</a:t>
            </a:fld>
            <a:endParaRPr lang="en-US" altLang="ja-JP" smtClean="0"/>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a:noFill/>
          <a:ln/>
        </p:spPr>
        <p:txBody>
          <a:bodyPr/>
          <a:lstStyle/>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狙い</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前のスライドでは、特許出願に係る発明と公知発明との対比について説明したが、各構成要素が同じか否かの判断の具体例について簡単に説明をしておく。</a:t>
            </a:r>
            <a:endParaRPr lang="en-US" altLang="ja-JP" sz="1600" smtClean="0">
              <a:latin typeface="ＭＳ Ｐゴシック" charset="-128"/>
              <a:ea typeface="ＭＳ Ｐゴシック" charset="-128"/>
            </a:endParaRPr>
          </a:p>
          <a:p>
            <a:endParaRPr lang="en-US" altLang="ja-JP" sz="1600" smtClean="0">
              <a:latin typeface="ＭＳ Ｐゴシック" charset="-128"/>
              <a:ea typeface="ＭＳ Ｐゴシック" charset="-128"/>
            </a:endParaRPr>
          </a:p>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説明</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　特許出願に係る発明の概念が上位概念で記載されている場合は、公知発明が、それよりも下位概念で表現できるものであれば、特許出願に係る発明と公知発明は同じものと判断される。（電車について知られているとすれば、乗物というものが知られていたといえる。）</a:t>
            </a:r>
            <a:endParaRPr lang="en-US" altLang="ja-JP" sz="1600" smtClean="0">
              <a:latin typeface="ＭＳ Ｐゴシック" charset="-128"/>
              <a:ea typeface="ＭＳ Ｐゴシック" charset="-128"/>
            </a:endParaRPr>
          </a:p>
          <a:p>
            <a:r>
              <a:rPr lang="ja-JP" altLang="en-US" sz="1600" smtClean="0">
                <a:latin typeface="ＭＳ Ｐゴシック" charset="-128"/>
                <a:ea typeface="ＭＳ Ｐゴシック" charset="-128"/>
              </a:rPr>
              <a:t>　これに反して、特許出願に係る発明の概念が下位概念で記載されている場合に、公知発明がそれよりも上位概念での表現しかできないものであれば、特許出願に係る発明と公知発明は異なるものと判断される。（電車について知られているとしても、モノレールについて知られているとはいえないため）。このように判断されることから、下位概念で発明を表現すれば、それよりも上位の概念の発明を排除できることとなる。</a:t>
            </a:r>
            <a:endParaRPr lang="en-US" altLang="ja-JP" sz="1600" smtClean="0">
              <a:latin typeface="ＭＳ Ｐゴシック" charset="-128"/>
              <a:ea typeface="ＭＳ Ｐゴシック" charset="-128"/>
            </a:endParaRPr>
          </a:p>
          <a:p>
            <a:r>
              <a:rPr lang="ja-JP" altLang="en-US" sz="1600" smtClean="0">
                <a:latin typeface="ＭＳ Ｐゴシック" charset="-128"/>
                <a:ea typeface="ＭＳ Ｐゴシック" charset="-128"/>
              </a:rPr>
              <a:t>　ただし、特許としての権利範囲は、上位概念で記載した方が、有利となる面を持つことも説明する。</a:t>
            </a:r>
            <a:endParaRPr lang="en-US" altLang="ja-JP" sz="1600" smtClean="0">
              <a:latin typeface="ＭＳ Ｐゴシック" charset="-128"/>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7826"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先の２枚のスライドによる新規性の判断手法をまとめて再確認をする。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本願発明が、公知発明と比較して、相違する部分が下位概念である場合には新規性があると判断されるが、そのようなものは利用発明に該当すること、相違する部分が別の概念のものであるときは、利用発明には該当しないことを説明する。</a:t>
            </a:r>
          </a:p>
        </p:txBody>
      </p:sp>
      <p:sp>
        <p:nvSpPr>
          <p:cNvPr id="77827" name="スライド番号プレースホルダー 3"/>
          <p:cNvSpPr>
            <a:spLocks noGrp="1"/>
          </p:cNvSpPr>
          <p:nvPr>
            <p:ph type="sldNum" sz="quarter" idx="5"/>
          </p:nvPr>
        </p:nvSpPr>
        <p:spPr>
          <a:noFill/>
        </p:spPr>
        <p:txBody>
          <a:bodyPr/>
          <a:lstStyle/>
          <a:p>
            <a:fld id="{1BD24A59-9440-4E60-BA61-F529E25A3646}" type="slidenum">
              <a:rPr lang="en-US" altLang="ja-JP" smtClean="0"/>
              <a:pPr/>
              <a:t>14</a:t>
            </a:fld>
            <a:endParaRPr lang="en-US"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a:noFill/>
          <a:ln/>
        </p:spPr>
        <p:txBody>
          <a:bodyPr/>
          <a:lstStyle/>
          <a:p>
            <a:pPr eaLnBrk="1" hangingPunct="1">
              <a:spcBef>
                <a:spcPct val="0"/>
              </a:spcBef>
            </a:pPr>
            <a:endParaRPr lang="en-US" altLang="ja-JP" sz="1600" smtClean="0">
              <a:latin typeface="ＭＳ Ｐゴシック" charset="-128"/>
              <a:ea typeface="ＭＳ Ｐゴシック" charset="-128"/>
            </a:endParaRPr>
          </a:p>
        </p:txBody>
      </p:sp>
      <p:sp>
        <p:nvSpPr>
          <p:cNvPr id="79875" name="Slide Number Placeholder 3"/>
          <p:cNvSpPr>
            <a:spLocks noGrp="1"/>
          </p:cNvSpPr>
          <p:nvPr>
            <p:ph type="sldNum" sz="quarter" idx="5"/>
          </p:nvPr>
        </p:nvSpPr>
        <p:spPr>
          <a:noFill/>
        </p:spPr>
        <p:txBody>
          <a:bodyPr/>
          <a:lstStyle/>
          <a:p>
            <a:fld id="{0D81E59E-C47B-4CF1-911B-D6E9399FECCE}" type="slidenum">
              <a:rPr lang="en-US" altLang="ja-JP" smtClean="0">
                <a:solidFill>
                  <a:srgbClr val="000000"/>
                </a:solidFill>
              </a:rPr>
              <a:pPr/>
              <a:t>15</a:t>
            </a:fld>
            <a:endParaRPr lang="ja-JP" altLang="en-US" smtClean="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1922"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特許要件のうち、拒絶理由として最も良く用いられる要件である進歩性についてその概略を理解させる。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特許法２９条２項に規定する進歩性の要件は、２９条１項に規定する発明、すなわち出願時既に公知になっている発明に基づいて、当業者と呼ばれる発明の属する技術の分野における通常の知識を有する者が容易に発明をすることができたことである点を確認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そして、具体的な事例であるペンの事例を用いて、新規性がないということは、出願に係る発明と先行技術に差異がないと判断された場合であり、新規性があるとは、出願に係る発明と先行技術の間に何らかの差異があること（細線と太線用のペンが一体とされている点や、差し替え可能とされている点）、そして、進歩性があるとは、先行技術を組み合わせても、本願発明に到達しない場合であることを説明する。真ん中の例については、差異はあるが、この時点でたとえば、赤鉛筆と青鉛筆とが一本になった鉛筆などが知られていなことを説明して、そのような技術を勘案すると容易に発明できたという風に説明をする。</a:t>
            </a:r>
          </a:p>
        </p:txBody>
      </p:sp>
      <p:sp>
        <p:nvSpPr>
          <p:cNvPr id="81923" name="スライド番号プレースホルダー 3"/>
          <p:cNvSpPr>
            <a:spLocks noGrp="1"/>
          </p:cNvSpPr>
          <p:nvPr>
            <p:ph type="sldNum" sz="quarter" idx="5"/>
          </p:nvPr>
        </p:nvSpPr>
        <p:spPr>
          <a:noFill/>
        </p:spPr>
        <p:txBody>
          <a:bodyPr/>
          <a:lstStyle/>
          <a:p>
            <a:fld id="{5119FA44-4029-42EC-9279-4C7A74790B81}" type="slidenum">
              <a:rPr lang="en-US" altLang="ja-JP" smtClean="0"/>
              <a:pPr/>
              <a:t>16</a:t>
            </a:fld>
            <a:endParaRPr lang="en-US"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3970"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進歩性の判断におけるいわゆる「論理づけ」の概念を簡単に説明する。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本願発明と最も近い先行技術とを対比した結果存在する差異（差異があることが新規性があるということ）が存在する場合に、その差異が先行技術から容易に考え出せるという理屈付けができた場合に、本願発明の進歩性が否定されることとなるが、その理屈付けの例が、スライドに掲示されているものであることを説明する。</a:t>
            </a:r>
          </a:p>
        </p:txBody>
      </p:sp>
      <p:sp>
        <p:nvSpPr>
          <p:cNvPr id="83971" name="スライド番号プレースホルダー 3"/>
          <p:cNvSpPr>
            <a:spLocks noGrp="1"/>
          </p:cNvSpPr>
          <p:nvPr>
            <p:ph type="sldNum" sz="quarter" idx="5"/>
          </p:nvPr>
        </p:nvSpPr>
        <p:spPr>
          <a:noFill/>
        </p:spPr>
        <p:txBody>
          <a:bodyPr/>
          <a:lstStyle/>
          <a:p>
            <a:fld id="{F025487D-8C42-4294-9027-BD16745A28CB}" type="slidenum">
              <a:rPr lang="en-US" altLang="ja-JP" smtClean="0"/>
              <a:pPr/>
              <a:t>17</a:t>
            </a:fld>
            <a:endParaRPr lang="en-US"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4828A612-09C5-4BF5-BC90-8A6C9C85E203}" type="slidenum">
              <a:rPr lang="en-US" altLang="ja-JP" smtClean="0"/>
              <a:pPr/>
              <a:t>18</a:t>
            </a:fld>
            <a:endParaRPr lang="en-US" altLang="ja-JP" smtClean="0"/>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a:noFill/>
          <a:ln/>
        </p:spPr>
        <p:txBody>
          <a:bodyPr/>
          <a:lstStyle/>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狙い</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進歩性判断における効果の取扱いについて理解する。</a:t>
            </a:r>
            <a:endParaRPr lang="en-US" altLang="ja-JP" sz="1600" smtClean="0">
              <a:latin typeface="ＭＳ Ｐゴシック" charset="-128"/>
              <a:ea typeface="ＭＳ Ｐゴシック" charset="-128"/>
            </a:endParaRPr>
          </a:p>
          <a:p>
            <a:endParaRPr lang="en-US" altLang="ja-JP" sz="1600" smtClean="0">
              <a:latin typeface="ＭＳ Ｐゴシック" charset="-128"/>
              <a:ea typeface="ＭＳ Ｐゴシック" charset="-128"/>
            </a:endParaRPr>
          </a:p>
          <a:p>
            <a:r>
              <a:rPr lang="en-US" altLang="ja-JP" sz="1600" smtClean="0">
                <a:latin typeface="ＭＳ Ｐゴシック" charset="-128"/>
                <a:ea typeface="ＭＳ Ｐゴシック" charset="-128"/>
              </a:rPr>
              <a:t>〔</a:t>
            </a:r>
            <a:r>
              <a:rPr lang="ja-JP" altLang="en-US" sz="1600" smtClean="0">
                <a:latin typeface="ＭＳ Ｐゴシック" charset="-128"/>
                <a:ea typeface="ＭＳ Ｐゴシック" charset="-128"/>
              </a:rPr>
              <a:t>説明</a:t>
            </a:r>
            <a:r>
              <a:rPr lang="en-US" altLang="ja-JP" sz="1600" smtClean="0">
                <a:latin typeface="ＭＳ Ｐゴシック" charset="-128"/>
                <a:ea typeface="ＭＳ Ｐゴシック" charset="-128"/>
              </a:rPr>
              <a:t>〕</a:t>
            </a:r>
          </a:p>
          <a:p>
            <a:r>
              <a:rPr lang="ja-JP" altLang="en-US" sz="1600" smtClean="0">
                <a:latin typeface="ＭＳ Ｐゴシック" charset="-128"/>
                <a:ea typeface="ＭＳ Ｐゴシック" charset="-128"/>
              </a:rPr>
              <a:t>本願発明と本願発明と最も近い先行技術とを対比した結果存在する差異が一見容易に考え付くようなものであっても、本願発明の効果が優れていれば、進歩性が肯定されることがあることを説明する。</a:t>
            </a:r>
            <a:endParaRPr lang="en-US" altLang="ja-JP" sz="1600" smtClean="0">
              <a:latin typeface="ＭＳ Ｐゴシック" charset="-128"/>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8066"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必要に応じて、以下の具体例を取捨選択して説明する。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各事例について、学生に検討させることにより、進歩性の判断のイメージを体感させる。</a:t>
            </a:r>
          </a:p>
        </p:txBody>
      </p:sp>
      <p:sp>
        <p:nvSpPr>
          <p:cNvPr id="88067" name="スライド番号プレースホルダー 3"/>
          <p:cNvSpPr>
            <a:spLocks noGrp="1"/>
          </p:cNvSpPr>
          <p:nvPr>
            <p:ph type="sldNum" sz="quarter" idx="5"/>
          </p:nvPr>
        </p:nvSpPr>
        <p:spPr>
          <a:noFill/>
        </p:spPr>
        <p:txBody>
          <a:bodyPr/>
          <a:lstStyle/>
          <a:p>
            <a:fld id="{FD89D77E-8F3B-485A-9968-6D8372248E9C}" type="slidenum">
              <a:rPr lang="en-US" altLang="ja-JP" smtClean="0"/>
              <a:pPr/>
              <a:t>19</a:t>
            </a:fld>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182563" y="168275"/>
            <a:ext cx="6369050" cy="4410075"/>
          </a:xfrm>
          <a:noFill/>
          <a:ln>
            <a:solidFill>
              <a:srgbClr val="000000"/>
            </a:solidFill>
            <a:miter lim="800000"/>
            <a:headEnd/>
            <a:tailEnd/>
          </a:ln>
        </p:spPr>
      </p:sp>
      <p:sp>
        <p:nvSpPr>
          <p:cNvPr id="53250" name="Notes Placeholder 2"/>
          <p:cNvSpPr>
            <a:spLocks noGrp="1"/>
          </p:cNvSpPr>
          <p:nvPr>
            <p:ph type="body" idx="1"/>
          </p:nvPr>
        </p:nvSpPr>
        <p:spPr>
          <a:xfrm>
            <a:off x="160338" y="4686300"/>
            <a:ext cx="6415087" cy="4438650"/>
          </a:xfrm>
          <a:noFill/>
          <a:ln/>
        </p:spPr>
        <p:txBody>
          <a:bodyPr/>
          <a:lstStyle/>
          <a:p>
            <a:pPr eaLnBrk="1" hangingPunct="1">
              <a:spcBef>
                <a:spcPct val="0"/>
              </a:spcBef>
            </a:pPr>
            <a:endParaRPr lang="ja-JP" altLang="en-US" smtClean="0">
              <a:latin typeface="ＭＳ Ｐゴシック" charset="-128"/>
              <a:ea typeface="ＭＳ Ｐゴシック" charset="-128"/>
            </a:endParaRPr>
          </a:p>
        </p:txBody>
      </p:sp>
      <p:sp>
        <p:nvSpPr>
          <p:cNvPr id="53251"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lIns="90654" tIns="45327" rIns="90654" bIns="45327" anchor="b"/>
          <a:lstStyle/>
          <a:p>
            <a:pPr algn="r" defTabSz="906463"/>
            <a:fld id="{FC46FD6E-CA43-4CC8-97C4-FFC14A7486E6}" type="slidenum">
              <a:rPr kumimoji="0" lang="en-US" altLang="zh-CN" sz="1200">
                <a:latin typeface="Calibri" pitchFamily="34" charset="0"/>
              </a:rPr>
              <a:pPr algn="r" defTabSz="906463"/>
              <a:t>2</a:t>
            </a:fld>
            <a:endParaRPr kumimoji="0" lang="en-US" altLang="zh-CN" sz="120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0114"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文献２には、ＦＲＰを用いれば、ケースの厚さを薄くしても強度を維持できることが文献２に記載されているから、ＦＲＰを用いてケースを薄くするという技術は知られていたといえる。　数値が０．５～０．８ｍｍとすることは文献１や２には記載されていないとしても、数値範囲を最適化することは当業者であれば通常行うことにすぎない。</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⇒進歩性は否定される。</a:t>
            </a:r>
          </a:p>
        </p:txBody>
      </p:sp>
      <p:sp>
        <p:nvSpPr>
          <p:cNvPr id="90115" name="スライド番号プレースホルダー 3"/>
          <p:cNvSpPr>
            <a:spLocks noGrp="1"/>
          </p:cNvSpPr>
          <p:nvPr>
            <p:ph type="sldNum" sz="quarter" idx="5"/>
          </p:nvPr>
        </p:nvSpPr>
        <p:spPr>
          <a:noFill/>
        </p:spPr>
        <p:txBody>
          <a:bodyPr/>
          <a:lstStyle/>
          <a:p>
            <a:fld id="{34E3BBD0-B7DE-4794-A79F-8605B856A681}" type="slidenum">
              <a:rPr lang="en-US" altLang="ja-JP" smtClean="0"/>
              <a:pPr/>
              <a:t>20</a:t>
            </a:fld>
            <a:endParaRPr lang="en-US"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2162"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文献１と文献２にそれぞれ記載されている指紋確認手段と音声確認手段には、共に登録者を確認するための目的を有するものであるが、指紋確認手段と音声確認手段の間には、技術的な機能、作用に関連がない。　しかしながら、携帯電話において登録者を確認するための手段として共に知られている、指紋確認手段と音声確認手段を単に両方備えるようにすることには、一般的に困難なことではない。</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⇒進歩性が否定される。</a:t>
            </a:r>
          </a:p>
        </p:txBody>
      </p:sp>
      <p:sp>
        <p:nvSpPr>
          <p:cNvPr id="92163" name="スライド番号プレースホルダー 3"/>
          <p:cNvSpPr>
            <a:spLocks noGrp="1"/>
          </p:cNvSpPr>
          <p:nvPr>
            <p:ph type="sldNum" sz="quarter" idx="5"/>
          </p:nvPr>
        </p:nvSpPr>
        <p:spPr>
          <a:noFill/>
        </p:spPr>
        <p:txBody>
          <a:bodyPr/>
          <a:lstStyle/>
          <a:p>
            <a:fld id="{22C8C457-8712-40E8-8A22-DD04E5476A9D}" type="slidenum">
              <a:rPr lang="en-US" altLang="ja-JP" smtClean="0"/>
              <a:pPr/>
              <a:t>21</a:t>
            </a:fld>
            <a:endParaRPr lang="en-US"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4210"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文献１は携帯電話についての技術であり、文献２は、筆記具についての技術であるが、表面に抗菌性を付与するという作用・機能の共通性に着目すれば、文献１に文献２の技術を用いることの有力な理由づけとなり得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文献１の銀イオンも文献２の光触媒材料の被覆も共にそれらを形成した表面に抗菌性を付与するためであるから、文献１の本体表面に銀イオンを担持させる代わりに光触媒材料の被覆を形成するようにしても、携帯電話の本体表面に抗菌性が付与されることは明らかであ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⇒進歩性が否定される。</a:t>
            </a:r>
          </a:p>
        </p:txBody>
      </p:sp>
      <p:sp>
        <p:nvSpPr>
          <p:cNvPr id="94211" name="スライド番号プレースホルダー 3"/>
          <p:cNvSpPr>
            <a:spLocks noGrp="1"/>
          </p:cNvSpPr>
          <p:nvPr>
            <p:ph type="sldNum" sz="quarter" idx="5"/>
          </p:nvPr>
        </p:nvSpPr>
        <p:spPr>
          <a:noFill/>
        </p:spPr>
        <p:txBody>
          <a:bodyPr/>
          <a:lstStyle/>
          <a:p>
            <a:fld id="{FDDBD3CB-E585-40AA-B1DD-E1C3CB06F0E8}" type="slidenum">
              <a:rPr lang="en-US" altLang="ja-JP" smtClean="0"/>
              <a:pPr/>
              <a:t>22</a:t>
            </a:fld>
            <a:endParaRPr lang="en-US"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6258"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文献１は携帯電話、文献２はトランシーバの技術のものであるが、両者は共に音声を送受信する技術である点で共通するものであって、相互の技術を転用できることの有力な理由づけになる。また、音声を送受信する装置においては、周辺の騒音の影響を軽減するという課題は、共に有するものといえ、両者の技術を転用でいることの有力な理由づけとなる。したがって、文献１の携帯電話に文献２の技術を適用することは、当業者が容易に考え付くものといえ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⇒進歩性が否定される。</a:t>
            </a:r>
          </a:p>
          <a:p>
            <a:endParaRPr kumimoji="1" lang="ja-JP" altLang="en-US" sz="1600" smtClean="0">
              <a:latin typeface="ＭＳ Ｐゴシック" charset="-128"/>
              <a:ea typeface="ＭＳ Ｐゴシック" charset="-128"/>
            </a:endParaRPr>
          </a:p>
        </p:txBody>
      </p:sp>
      <p:sp>
        <p:nvSpPr>
          <p:cNvPr id="96259" name="スライド番号プレースホルダー 3"/>
          <p:cNvSpPr>
            <a:spLocks noGrp="1"/>
          </p:cNvSpPr>
          <p:nvPr>
            <p:ph type="sldNum" sz="quarter" idx="5"/>
          </p:nvPr>
        </p:nvSpPr>
        <p:spPr>
          <a:noFill/>
        </p:spPr>
        <p:txBody>
          <a:bodyPr/>
          <a:lstStyle/>
          <a:p>
            <a:fld id="{EB6A8D2B-B62E-4E90-B3E7-B66FA55E1E72}" type="slidenum">
              <a:rPr lang="en-US" altLang="ja-JP" smtClean="0"/>
              <a:pPr/>
              <a:t>23</a:t>
            </a:fld>
            <a:endParaRPr lang="en-US"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8306" name="ノート プレースホルダー 2"/>
          <p:cNvSpPr>
            <a:spLocks noGrp="1"/>
          </p:cNvSpPr>
          <p:nvPr>
            <p:ph type="body" idx="1"/>
          </p:nvPr>
        </p:nvSpPr>
        <p:spPr>
          <a:xfrm>
            <a:off x="674688" y="4686300"/>
            <a:ext cx="5386387" cy="4678363"/>
          </a:xfrm>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文献１には、発光ダイオードを用いれば省エネ性が優れるものとなることは示唆されているが、青色発光ダイオードが未開発であるので、実現できないことが記載されているから、文献１のみで本願発明の新規性を否定することはできない。しかしながら、文献２には、ディスプレイに発光ダイオードを用いたものが記載されている（当然青色発光ダイオードが開発されており、それが用いられていることが前提）。</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そうすると、文献１に、携帯電話で発光ダイオードを用いたディスプレイにより省エネ性に優れたものが得られるという示唆があれば、文献２に記載されている技術を適用して、本願発明のように構成することは容易に考えられるものといえる理由づけとな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⇒進歩性が否定される。</a:t>
            </a:r>
          </a:p>
        </p:txBody>
      </p:sp>
      <p:sp>
        <p:nvSpPr>
          <p:cNvPr id="98307" name="スライド番号プレースホルダー 3"/>
          <p:cNvSpPr>
            <a:spLocks noGrp="1"/>
          </p:cNvSpPr>
          <p:nvPr>
            <p:ph type="sldNum" sz="quarter" idx="5"/>
          </p:nvPr>
        </p:nvSpPr>
        <p:spPr>
          <a:noFill/>
        </p:spPr>
        <p:txBody>
          <a:bodyPr/>
          <a:lstStyle/>
          <a:p>
            <a:fld id="{121F67A3-C792-4228-990F-56B7B457F23E}" type="slidenum">
              <a:rPr lang="en-US" altLang="ja-JP" smtClean="0"/>
              <a:pPr/>
              <a:t>24</a:t>
            </a:fld>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0354"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進歩性の判断について具体的事例をもって説明する。</a:t>
            </a: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文献１は携帯電話についての技術であり、文献２はエアコン用リモコンについての技術であるが、両者は目の不自由な使用者の操作を容易にするという課題の共通性に着目すれば、文献１に文献２の技術を用いることの有力な理由づけとなり得る。　</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文献１と文献２は、技術の分野が相違するものであるが、文献１には、携帯電話の操作キーに点字を付設したことにより目の不自由な使用者の操作を容易にする技術が記載されているのであるから、文献１には、携帯電話において、目の不自由な使用者の操作を容易にしなければならないという課題を有することが記載されているといえる。そして、文献２には、そのような課題を解決するためには、操作内容を音声で教示すれば良いことが記載されているのであるから、文献１に、文献２に記載の操作内容を音声で教示するようにすることで目の不自由な使用者の操作を容易にできることは明らかであ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⇒進歩性が否定される。</a:t>
            </a:r>
          </a:p>
        </p:txBody>
      </p:sp>
      <p:sp>
        <p:nvSpPr>
          <p:cNvPr id="100355" name="スライド番号プレースホルダー 3"/>
          <p:cNvSpPr>
            <a:spLocks noGrp="1"/>
          </p:cNvSpPr>
          <p:nvPr>
            <p:ph type="sldNum" sz="quarter" idx="5"/>
          </p:nvPr>
        </p:nvSpPr>
        <p:spPr>
          <a:noFill/>
        </p:spPr>
        <p:txBody>
          <a:bodyPr/>
          <a:lstStyle/>
          <a:p>
            <a:fld id="{11F861F5-E126-457F-A204-42ADD25DE396}" type="slidenum">
              <a:rPr lang="en-US" altLang="ja-JP" smtClean="0"/>
              <a:pPr/>
              <a:t>25</a:t>
            </a:fld>
            <a:endParaRPr lang="en-US"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2402"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本願発明と本願発明に最も近い先行技術との差異が、数値限定の範囲や数値限定の有無のみである場合の進歩性の判断について説明する。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本願発明と先行技術との差異が数値限定の範囲のみである場合は、当該数値範囲内のすべての部分で先行技術と比べて顕著な効果が認められることが必要である。更に、数値範囲の内部と外部でその効果に量的に顕著な差があるという条件が揃う必要がある。これを臨界的意義と呼ぶ。</a:t>
            </a:r>
          </a:p>
        </p:txBody>
      </p:sp>
      <p:sp>
        <p:nvSpPr>
          <p:cNvPr id="102403" name="スライド番号プレースホルダー 3"/>
          <p:cNvSpPr>
            <a:spLocks noGrp="1"/>
          </p:cNvSpPr>
          <p:nvPr>
            <p:ph type="sldNum" sz="quarter" idx="5"/>
          </p:nvPr>
        </p:nvSpPr>
        <p:spPr>
          <a:noFill/>
        </p:spPr>
        <p:txBody>
          <a:bodyPr/>
          <a:lstStyle/>
          <a:p>
            <a:fld id="{01DF6691-B637-40B8-A592-C20AF7FD81D0}" type="slidenum">
              <a:rPr lang="en-US" altLang="ja-JP" smtClean="0"/>
              <a:pPr/>
              <a:t>26</a:t>
            </a:fld>
            <a:endParaRPr lang="en-US"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a:noFill/>
          <a:ln/>
        </p:spPr>
        <p:txBody>
          <a:bodyPr/>
          <a:lstStyle/>
          <a:p>
            <a:pPr eaLnBrk="1" hangingPunct="1">
              <a:spcBef>
                <a:spcPct val="0"/>
              </a:spcBef>
            </a:pPr>
            <a:endParaRPr lang="en-US" altLang="ja-JP" sz="1600" smtClean="0">
              <a:latin typeface="ＭＳ Ｐゴシック" charset="-128"/>
              <a:ea typeface="ＭＳ Ｐゴシック" charset="-128"/>
            </a:endParaRPr>
          </a:p>
        </p:txBody>
      </p:sp>
      <p:sp>
        <p:nvSpPr>
          <p:cNvPr id="104451" name="Slide Number Placeholder 3"/>
          <p:cNvSpPr>
            <a:spLocks noGrp="1"/>
          </p:cNvSpPr>
          <p:nvPr>
            <p:ph type="sldNum" sz="quarter" idx="5"/>
          </p:nvPr>
        </p:nvSpPr>
        <p:spPr>
          <a:noFill/>
        </p:spPr>
        <p:txBody>
          <a:bodyPr/>
          <a:lstStyle/>
          <a:p>
            <a:fld id="{F83A332D-96AB-431B-B70C-51741FC1E77C}" type="slidenum">
              <a:rPr lang="en-US" altLang="ja-JP" smtClean="0">
                <a:solidFill>
                  <a:srgbClr val="000000"/>
                </a:solidFill>
              </a:rPr>
              <a:pPr/>
              <a:t>27</a:t>
            </a:fld>
            <a:endParaRPr lang="ja-JP" altLang="en-US" smtClean="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6498"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特許権が発生した場合の効力について説明する。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特許権が成立した後、その権利にはどのような効力があるかを説明する。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権利が成立すると、その発明を業として（</a:t>
            </a:r>
            <a:r>
              <a:rPr lang="ja-JP" altLang="en-US" sz="1600" smtClean="0">
                <a:latin typeface="ＭＳ Ｐゴシック" charset="-128"/>
                <a:ea typeface="ＭＳ Ｐゴシック" charset="-128"/>
              </a:rPr>
              <a:t>事業として特許発明を実施すること）</a:t>
            </a:r>
            <a:r>
              <a:rPr kumimoji="1" lang="ja-JP" altLang="en-US" sz="1600" smtClean="0">
                <a:latin typeface="ＭＳ Ｐゴシック" charset="-128"/>
                <a:ea typeface="ＭＳ Ｐゴシック" charset="-128"/>
              </a:rPr>
              <a:t>実施する権利をもつことになる。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これらの効力には、大きく２つ挙げられることを説明する。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積極的効力：独占的に実施できる。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消極的効力：他者の実施を排除できる。（排他的効力）</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また、特許権を取得しても、永遠に続くわけではなく、特許制度には、保護期間が定められており、権利の発生する日が設定登録の日であること、保護期間は出願から</a:t>
            </a:r>
            <a:r>
              <a:rPr kumimoji="1" lang="en-US" altLang="ja-JP" sz="1600" smtClean="0">
                <a:latin typeface="ＭＳ Ｐゴシック" charset="-128"/>
                <a:ea typeface="ＭＳ Ｐゴシック" charset="-128"/>
              </a:rPr>
              <a:t>20</a:t>
            </a:r>
            <a:r>
              <a:rPr kumimoji="1" lang="ja-JP" altLang="en-US" sz="1600" smtClean="0">
                <a:latin typeface="ＭＳ Ｐゴシック" charset="-128"/>
                <a:ea typeface="ＭＳ Ｐゴシック" charset="-128"/>
              </a:rPr>
              <a:t>年とされていることを説明する。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しかし、権利者が特許権を放棄する場合には、</a:t>
            </a:r>
            <a:r>
              <a:rPr kumimoji="1" lang="en-US" altLang="ja-JP" sz="1600" smtClean="0">
                <a:latin typeface="ＭＳ Ｐゴシック" charset="-128"/>
                <a:ea typeface="ＭＳ Ｐゴシック" charset="-128"/>
              </a:rPr>
              <a:t>20</a:t>
            </a:r>
            <a:r>
              <a:rPr kumimoji="1" lang="ja-JP" altLang="en-US" sz="1600" smtClean="0">
                <a:latin typeface="ＭＳ Ｐゴシック" charset="-128"/>
                <a:ea typeface="ＭＳ Ｐゴシック" charset="-128"/>
              </a:rPr>
              <a:t>年よりも早い時期に権利が消滅し、自由に実施することや、医薬品分野においては、存続期間延長制度が認められており、利用した場合最大</a:t>
            </a:r>
            <a:r>
              <a:rPr kumimoji="1" lang="en-US" altLang="ja-JP" sz="1600" smtClean="0">
                <a:latin typeface="ＭＳ Ｐゴシック" charset="-128"/>
                <a:ea typeface="ＭＳ Ｐゴシック" charset="-128"/>
              </a:rPr>
              <a:t>25</a:t>
            </a:r>
            <a:r>
              <a:rPr kumimoji="1" lang="ja-JP" altLang="en-US" sz="1600" smtClean="0">
                <a:latin typeface="ＭＳ Ｐゴシック" charset="-128"/>
                <a:ea typeface="ＭＳ Ｐゴシック" charset="-128"/>
              </a:rPr>
              <a:t>年まで保護されることについても触れる。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endParaRPr kumimoji="1" lang="ja-JP" altLang="en-US" sz="1600" smtClean="0">
              <a:latin typeface="ＭＳ Ｐゴシック" charset="-128"/>
              <a:ea typeface="ＭＳ Ｐゴシック" charset="-128"/>
            </a:endParaRPr>
          </a:p>
        </p:txBody>
      </p:sp>
      <p:sp>
        <p:nvSpPr>
          <p:cNvPr id="106499" name="スライド番号プレースホルダー 3"/>
          <p:cNvSpPr>
            <a:spLocks noGrp="1"/>
          </p:cNvSpPr>
          <p:nvPr>
            <p:ph type="sldNum" sz="quarter" idx="5"/>
          </p:nvPr>
        </p:nvSpPr>
        <p:spPr>
          <a:noFill/>
        </p:spPr>
        <p:txBody>
          <a:bodyPr/>
          <a:lstStyle/>
          <a:p>
            <a:fld id="{2099EC5A-32B9-48B7-B265-3ED0F98BE495}" type="slidenum">
              <a:rPr lang="en-US" altLang="ja-JP" smtClean="0"/>
              <a:pPr/>
              <a:t>28</a:t>
            </a:fld>
            <a:endParaRPr lang="en-US"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a:noFill/>
          <a:ln/>
        </p:spPr>
        <p:txBody>
          <a:bodyPr/>
          <a:lstStyle/>
          <a:p>
            <a:pPr eaLnBrk="1" hangingPunct="1">
              <a:spcBef>
                <a:spcPct val="0"/>
              </a:spcBef>
            </a:pPr>
            <a:endParaRPr lang="en-US" altLang="ja-JP" sz="1600" smtClean="0">
              <a:latin typeface="ＭＳ Ｐゴシック" charset="-128"/>
              <a:ea typeface="ＭＳ Ｐゴシック" charset="-128"/>
            </a:endParaRPr>
          </a:p>
        </p:txBody>
      </p:sp>
      <p:sp>
        <p:nvSpPr>
          <p:cNvPr id="108547" name="Slide Number Placeholder 3"/>
          <p:cNvSpPr>
            <a:spLocks noGrp="1"/>
          </p:cNvSpPr>
          <p:nvPr>
            <p:ph type="sldNum" sz="quarter" idx="5"/>
          </p:nvPr>
        </p:nvSpPr>
        <p:spPr>
          <a:noFill/>
        </p:spPr>
        <p:txBody>
          <a:bodyPr/>
          <a:lstStyle/>
          <a:p>
            <a:fld id="{DB7D7555-3450-484A-9C83-5D70C78CAAC2}" type="slidenum">
              <a:rPr lang="en-US" altLang="ja-JP" smtClean="0">
                <a:solidFill>
                  <a:srgbClr val="000000"/>
                </a:solidFill>
              </a:rPr>
              <a:pPr/>
              <a:t>29</a:t>
            </a:fld>
            <a:endParaRPr lang="ja-JP" altLang="en-US"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a:noFill/>
          <a:ln/>
        </p:spPr>
        <p:txBody>
          <a:bodyPr/>
          <a:lstStyle/>
          <a:p>
            <a:pPr eaLnBrk="1" hangingPunct="1">
              <a:spcBef>
                <a:spcPct val="0"/>
              </a:spcBef>
            </a:pPr>
            <a:endParaRPr lang="en-US" altLang="ja-JP" sz="1600" smtClean="0">
              <a:latin typeface="ＭＳ Ｐゴシック" charset="-128"/>
              <a:ea typeface="ＭＳ Ｐゴシック" charset="-128"/>
            </a:endParaRPr>
          </a:p>
        </p:txBody>
      </p:sp>
      <p:sp>
        <p:nvSpPr>
          <p:cNvPr id="55299" name="Slide Number Placeholder 3"/>
          <p:cNvSpPr>
            <a:spLocks noGrp="1"/>
          </p:cNvSpPr>
          <p:nvPr>
            <p:ph type="sldNum" sz="quarter" idx="5"/>
          </p:nvPr>
        </p:nvSpPr>
        <p:spPr>
          <a:noFill/>
        </p:spPr>
        <p:txBody>
          <a:bodyPr/>
          <a:lstStyle/>
          <a:p>
            <a:fld id="{22F59FEF-A181-4A0E-A0B0-07BD5724F00C}" type="slidenum">
              <a:rPr lang="en-US" altLang="ja-JP" smtClean="0">
                <a:solidFill>
                  <a:srgbClr val="000000"/>
                </a:solidFill>
              </a:rPr>
              <a:pPr/>
              <a:t>3</a:t>
            </a:fld>
            <a:endParaRPr lang="ja-JP" altLang="en-US" smtClean="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10594"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特許制度は、属地主義であって日本の特許権は、海外には及ばないこと、外国で特許権を取得するためには、それぞれの国で特許権を取得することが必要であることを理解させる。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属地主義の内容、および、外国に出願する場合には、２つのルートがあることを説明する。</a:t>
            </a:r>
            <a:endParaRPr kumimoji="1" lang="en-US" altLang="ja-JP" sz="1600" smtClean="0">
              <a:latin typeface="ＭＳ Ｐゴシック" charset="-128"/>
              <a:ea typeface="ＭＳ Ｐゴシック" charset="-128"/>
            </a:endParaRPr>
          </a:p>
          <a:p>
            <a:endParaRPr kumimoji="1" lang="ja-JP" altLang="en-US" sz="1600" smtClean="0">
              <a:latin typeface="ＭＳ Ｐゴシック" charset="-128"/>
              <a:ea typeface="ＭＳ Ｐゴシック" charset="-128"/>
            </a:endParaRPr>
          </a:p>
        </p:txBody>
      </p:sp>
      <p:sp>
        <p:nvSpPr>
          <p:cNvPr id="110595" name="スライド番号プレースホルダー 3"/>
          <p:cNvSpPr>
            <a:spLocks noGrp="1"/>
          </p:cNvSpPr>
          <p:nvPr>
            <p:ph type="sldNum" sz="quarter" idx="5"/>
          </p:nvPr>
        </p:nvSpPr>
        <p:spPr>
          <a:noFill/>
        </p:spPr>
        <p:txBody>
          <a:bodyPr/>
          <a:lstStyle/>
          <a:p>
            <a:fld id="{64C25358-CFC3-4774-A996-C492E54C763A}" type="slidenum">
              <a:rPr lang="en-US" altLang="ja-JP" smtClean="0">
                <a:solidFill>
                  <a:srgbClr val="000000"/>
                </a:solidFill>
              </a:rPr>
              <a:pPr/>
              <a:t>30</a:t>
            </a:fld>
            <a:endParaRPr lang="en-US" altLang="ja-JP"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p:spPr>
        <p:txBody>
          <a:bodyPr/>
          <a:lstStyle/>
          <a:p>
            <a:fld id="{2288D4F9-D85A-45B4-A500-66C45385CA51}" type="slidenum">
              <a:rPr lang="en-US" altLang="ja-JP" smtClean="0">
                <a:solidFill>
                  <a:srgbClr val="000000"/>
                </a:solidFill>
              </a:rPr>
              <a:pPr/>
              <a:t>31</a:t>
            </a:fld>
            <a:endParaRPr lang="en-US" altLang="ja-JP" smtClean="0">
              <a:solidFill>
                <a:srgbClr val="000000"/>
              </a:solidFill>
            </a:endParaRPr>
          </a:p>
        </p:txBody>
      </p:sp>
      <p:sp>
        <p:nvSpPr>
          <p:cNvPr id="112642" name="Rectangle 2"/>
          <p:cNvSpPr>
            <a:spLocks noGrp="1" noRot="1" noChangeAspect="1" noChangeArrowheads="1" noTextEdit="1"/>
          </p:cNvSpPr>
          <p:nvPr>
            <p:ph type="sldImg"/>
          </p:nvPr>
        </p:nvSpPr>
        <p:spPr bwMode="auto">
          <a:xfrm>
            <a:off x="700088" y="741363"/>
            <a:ext cx="5338762" cy="3695700"/>
          </a:xfrm>
          <a:noFill/>
          <a:ln>
            <a:solidFill>
              <a:srgbClr val="000000"/>
            </a:solidFill>
            <a:miter lim="800000"/>
            <a:headEnd/>
            <a:tailEnd/>
          </a:ln>
        </p:spPr>
      </p:sp>
      <p:sp>
        <p:nvSpPr>
          <p:cNvPr id="112643" name="Rectangle 3"/>
          <p:cNvSpPr>
            <a:spLocks noGrp="1" noChangeArrowheads="1"/>
          </p:cNvSpPr>
          <p:nvPr>
            <p:ph type="body" idx="1"/>
          </p:nvPr>
        </p:nvSpPr>
        <p:spPr>
          <a:xfrm>
            <a:off x="730250" y="4686300"/>
            <a:ext cx="5275263" cy="4438650"/>
          </a:xfrm>
          <a:noFill/>
          <a:ln/>
        </p:spPr>
        <p:txBody>
          <a:bodyPr lIns="90647" tIns="45324" rIns="90647" bIns="45324"/>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パリ条約ルート、ＰＣＴルートについて説明する。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パリ条約ルートでは、各国の法令に規定された様式・言語で出願しなければならないことから、それぞれの国の言語への翻訳を１年以内に終えなければならない。</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ＰＣＴルートでは、受理官庁、すなわち１国においてＰＣＴ出願をすることで、各国へ「出願」したこととなること、翻訳文の提出が出願から３０月以内となることなどのメリットがある点を説明。</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ただし、ＰＣＴルートでも、特許権は各国がそれぞれ審査を行なった上で付与されるものであること。（国際的な統一特許は現在はない点）について説明する。</a:t>
            </a:r>
            <a:endParaRPr kumimoji="1" lang="en-US" altLang="ja-JP" sz="1600" smtClean="0">
              <a:latin typeface="ＭＳ Ｐゴシック" charset="-128"/>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fld id="{4514E8FF-C551-4089-A7B4-961A72BEA124}" type="slidenum">
              <a:rPr lang="en-US" altLang="ja-JP" smtClean="0">
                <a:solidFill>
                  <a:srgbClr val="000000"/>
                </a:solidFill>
              </a:rPr>
              <a:pPr/>
              <a:t>32</a:t>
            </a:fld>
            <a:endParaRPr lang="en-US" altLang="ja-JP" smtClean="0">
              <a:solidFill>
                <a:srgbClr val="000000"/>
              </a:solidFill>
            </a:endParaRPr>
          </a:p>
        </p:txBody>
      </p:sp>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パリ条約の優先権主張の内容について説明する。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外国での出願についての事務負担や翻訳文作成負担により、出願日が遅れるという不利益を防止するために優先権制度があること、これにより、１年間の準備猶予期間が確保されることを説明する。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また、先願主義の立場から、第１国に記載されていない内容を追加した場合には、追加部分については出願日のみなし効果が生じないこととされている点については、必要に応じて説明する。</a:t>
            </a:r>
            <a:endParaRPr kumimoji="1" lang="en-US" altLang="ja-JP" sz="1600" smtClean="0">
              <a:latin typeface="ＭＳ Ｐゴシック" charset="-128"/>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17762" name="ノート プレースホルダー 2"/>
          <p:cNvSpPr>
            <a:spLocks noGrp="1"/>
          </p:cNvSpPr>
          <p:nvPr>
            <p:ph type="body" idx="1"/>
          </p:nvPr>
        </p:nvSpPr>
        <p:spPr>
          <a:xfrm>
            <a:off x="446088" y="4686300"/>
            <a:ext cx="6057900" cy="4684713"/>
          </a:xfrm>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　</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出願件数の推移を説明することで、近年の中国の台頭を理解するとともに、我が国の発明件数が相対的に減少しつつある傾向を説明し、この状況がどのような意味を持つかを考察させる。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数字を指摘しながら、我が国がかつて世界一の出願件数を誇ったこと、及び、近年の状況を比較するとともに、我が国の技術開発力の低下の現実を認識させる。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日本は、２００５年までは世界一の特許出願件数であったが、２００６年には米国に抜かれ、</a:t>
            </a:r>
            <a:r>
              <a:rPr kumimoji="1" lang="en-US" altLang="ja-JP" sz="1600" smtClean="0">
                <a:latin typeface="ＭＳ Ｐゴシック" charset="-128"/>
                <a:ea typeface="ＭＳ Ｐゴシック" charset="-128"/>
              </a:rPr>
              <a:t>2010</a:t>
            </a:r>
            <a:r>
              <a:rPr kumimoji="1" lang="ja-JP" altLang="en-US" sz="1600" smtClean="0">
                <a:latin typeface="ＭＳ Ｐゴシック" charset="-128"/>
                <a:ea typeface="ＭＳ Ｐゴシック" charset="-128"/>
              </a:rPr>
              <a:t>年からは中国にも抜かれて世界３位に。</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中国は、２０１０年にわが国を抜き、さらに</a:t>
            </a:r>
            <a:r>
              <a:rPr kumimoji="1" lang="en-US" altLang="ja-JP" sz="1600" smtClean="0">
                <a:latin typeface="ＭＳ Ｐゴシック" charset="-128"/>
                <a:ea typeface="ＭＳ Ｐゴシック" charset="-128"/>
              </a:rPr>
              <a:t>2011</a:t>
            </a:r>
            <a:r>
              <a:rPr kumimoji="1" lang="ja-JP" altLang="en-US" sz="1600" smtClean="0">
                <a:latin typeface="ＭＳ Ｐゴシック" charset="-128"/>
                <a:ea typeface="ＭＳ Ｐゴシック" charset="-128"/>
              </a:rPr>
              <a:t>年には米国を上回って世界第一位の出願件数となった。</a:t>
            </a:r>
          </a:p>
          <a:p>
            <a:r>
              <a:rPr kumimoji="1" lang="ja-JP" altLang="en-US" sz="1600" smtClean="0">
                <a:latin typeface="ＭＳ Ｐゴシック" charset="-128"/>
                <a:ea typeface="ＭＳ Ｐゴシック" charset="-128"/>
              </a:rPr>
              <a:t>２０１１年各国の出願件数：中国（５２．６万件　前年比３４．６％増）　米国（５０．４万件）　日本（３４．３万件）　韓国（１７．７万件）　欧州（１４．３万件）</a:t>
            </a: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出願件数は特許庁年報２０１２より</a:t>
            </a:r>
          </a:p>
        </p:txBody>
      </p:sp>
      <p:sp>
        <p:nvSpPr>
          <p:cNvPr id="117763" name="スライド番号プレースホルダー 3"/>
          <p:cNvSpPr txBox="1">
            <a:spLocks noGrp="1"/>
          </p:cNvSpPr>
          <p:nvPr/>
        </p:nvSpPr>
        <p:spPr bwMode="auto">
          <a:xfrm>
            <a:off x="3814763" y="9371013"/>
            <a:ext cx="2919412" cy="493712"/>
          </a:xfrm>
          <a:prstGeom prst="rect">
            <a:avLst/>
          </a:prstGeom>
          <a:noFill/>
          <a:ln w="9525">
            <a:noFill/>
            <a:miter lim="800000"/>
            <a:headEnd/>
            <a:tailEnd/>
          </a:ln>
        </p:spPr>
        <p:txBody>
          <a:bodyPr lIns="90654" tIns="45327" rIns="90654" bIns="45327" anchor="b"/>
          <a:lstStyle/>
          <a:p>
            <a:pPr algn="r" defTabSz="906463"/>
            <a:fld id="{76013C49-4941-4F11-B9F1-91C6D98BE181}" type="slidenum">
              <a:rPr kumimoji="0" lang="en-US" altLang="ja-JP" sz="1200">
                <a:solidFill>
                  <a:srgbClr val="000000"/>
                </a:solidFill>
                <a:latin typeface="Calibri" pitchFamily="34" charset="0"/>
                <a:ea typeface="ＭＳ Ｐゴシック" charset="-128"/>
              </a:rPr>
              <a:pPr algn="r" defTabSz="906463"/>
              <a:t>33</a:t>
            </a:fld>
            <a:endParaRPr kumimoji="0" lang="en-US" altLang="ja-JP" sz="1200">
              <a:solidFill>
                <a:srgbClr val="000000"/>
              </a:solidFill>
              <a:latin typeface="Calibri" pitchFamily="34"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19810"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海外出願人がどの国に多く出願しているかを説明し、特許取得上重要である国がどこなのかということを、理解させる。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グラフの通り、米国は一貫して増大していることから、全世界の出願人が重要視している領域であることがわかる。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他方で、近年我が国への出願件数は減少しており（日本パッシングなどとも言及される）、それに対して中国への出願件数が上回っていることから、世界は中国を重要視しつつあることを説明する。</a:t>
            </a:r>
          </a:p>
        </p:txBody>
      </p:sp>
      <p:sp>
        <p:nvSpPr>
          <p:cNvPr id="119811" name="スライド番号プレースホルダー 3"/>
          <p:cNvSpPr>
            <a:spLocks noGrp="1"/>
          </p:cNvSpPr>
          <p:nvPr>
            <p:ph type="sldNum" sz="quarter" idx="5"/>
          </p:nvPr>
        </p:nvSpPr>
        <p:spPr>
          <a:noFill/>
        </p:spPr>
        <p:txBody>
          <a:bodyPr/>
          <a:lstStyle/>
          <a:p>
            <a:fld id="{44211E49-8967-4812-98CD-A328EAF96A9C}" type="slidenum">
              <a:rPr lang="en-US" altLang="ja-JP" smtClean="0">
                <a:solidFill>
                  <a:srgbClr val="000000"/>
                </a:solidFill>
              </a:rPr>
              <a:pPr/>
              <a:t>34</a:t>
            </a:fld>
            <a:endParaRPr lang="en-US" altLang="ja-JP" smtClean="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22882" name="ノート プレースホルダー 2"/>
          <p:cNvSpPr>
            <a:spLocks noGrp="1"/>
          </p:cNvSpPr>
          <p:nvPr>
            <p:ph type="body" idx="1"/>
          </p:nvPr>
        </p:nvSpPr>
        <p:spPr>
          <a:xfrm>
            <a:off x="446088" y="4686300"/>
            <a:ext cx="6129337" cy="4438650"/>
          </a:xfrm>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海外からの出願数から、国際的に重視されている国を理解させる。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自国外からの特許出願件数を表すグラフ。</a:t>
            </a:r>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2010</a:t>
            </a:r>
            <a:r>
              <a:rPr kumimoji="1" lang="ja-JP" altLang="en-US" sz="1600" smtClean="0">
                <a:latin typeface="ＭＳ Ｐゴシック" charset="-128"/>
                <a:ea typeface="ＭＳ Ｐゴシック" charset="-128"/>
              </a:rPr>
              <a:t>年の統計では、日本への出願件数は五極の中では、</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欧州に次ぐ</a:t>
            </a:r>
            <a:r>
              <a:rPr kumimoji="1" lang="en-US" altLang="ja-JP" sz="1600" smtClean="0">
                <a:latin typeface="ＭＳ Ｐゴシック" charset="-128"/>
                <a:ea typeface="ＭＳ Ｐゴシック" charset="-128"/>
              </a:rPr>
              <a:t>4</a:t>
            </a:r>
            <a:r>
              <a:rPr kumimoji="1" lang="ja-JP" altLang="en-US" sz="1600" smtClean="0">
                <a:latin typeface="ＭＳ Ｐゴシック" charset="-128"/>
                <a:ea typeface="ＭＳ Ｐゴシック" charset="-128"/>
              </a:rPr>
              <a:t>番目。</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アメリカへの出願件数：</a:t>
            </a:r>
            <a:r>
              <a:rPr kumimoji="1" lang="en-US" altLang="ja-JP" sz="1600" smtClean="0">
                <a:latin typeface="ＭＳ Ｐゴシック" charset="-128"/>
                <a:ea typeface="ＭＳ Ｐゴシック" charset="-128"/>
              </a:rPr>
              <a:t>197043</a:t>
            </a:r>
            <a:r>
              <a:rPr kumimoji="1" lang="ja-JP" altLang="en-US" sz="1600" smtClean="0">
                <a:latin typeface="ＭＳ Ｐゴシック" charset="-128"/>
                <a:ea typeface="ＭＳ Ｐゴシック" charset="-128"/>
              </a:rPr>
              <a:t>件</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中国への出願件数：</a:t>
            </a:r>
            <a:r>
              <a:rPr kumimoji="1" lang="en-US" altLang="ja-JP" sz="1600" smtClean="0">
                <a:latin typeface="ＭＳ Ｐゴシック" charset="-128"/>
                <a:ea typeface="ＭＳ Ｐゴシック" charset="-128"/>
              </a:rPr>
              <a:t>94179</a:t>
            </a:r>
            <a:r>
              <a:rPr kumimoji="1" lang="ja-JP" altLang="en-US" sz="1600" smtClean="0">
                <a:latin typeface="ＭＳ Ｐゴシック" charset="-128"/>
                <a:ea typeface="ＭＳ Ｐゴシック" charset="-128"/>
              </a:rPr>
              <a:t>件</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欧州への出願件数：</a:t>
            </a:r>
            <a:r>
              <a:rPr kumimoji="1" lang="en-US" altLang="ja-JP" sz="1600" smtClean="0">
                <a:latin typeface="ＭＳ Ｐゴシック" charset="-128"/>
                <a:ea typeface="ＭＳ Ｐゴシック" charset="-128"/>
              </a:rPr>
              <a:t>68107</a:t>
            </a:r>
            <a:r>
              <a:rPr kumimoji="1" lang="ja-JP" altLang="en-US" sz="1600" smtClean="0">
                <a:latin typeface="ＭＳ Ｐゴシック" charset="-128"/>
                <a:ea typeface="ＭＳ Ｐゴシック" charset="-128"/>
              </a:rPr>
              <a:t>件</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日本への出願件数：</a:t>
            </a:r>
            <a:r>
              <a:rPr kumimoji="1" lang="en-US" altLang="ja-JP" sz="1600" smtClean="0">
                <a:latin typeface="ＭＳ Ｐゴシック" charset="-128"/>
                <a:ea typeface="ＭＳ Ｐゴシック" charset="-128"/>
              </a:rPr>
              <a:t>50240</a:t>
            </a:r>
            <a:r>
              <a:rPr kumimoji="1" lang="ja-JP" altLang="en-US" sz="1600" smtClean="0">
                <a:latin typeface="ＭＳ Ｐゴシック" charset="-128"/>
                <a:ea typeface="ＭＳ Ｐゴシック" charset="-128"/>
              </a:rPr>
              <a:t>件</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韓国への出願件数：</a:t>
            </a:r>
            <a:r>
              <a:rPr kumimoji="1" lang="en-US" altLang="ja-JP" sz="1600" smtClean="0">
                <a:latin typeface="ＭＳ Ｐゴシック" charset="-128"/>
                <a:ea typeface="ＭＳ Ｐゴシック" charset="-128"/>
              </a:rPr>
              <a:t>36231</a:t>
            </a:r>
            <a:r>
              <a:rPr kumimoji="1" lang="ja-JP" altLang="en-US" sz="1600" smtClean="0">
                <a:latin typeface="ＭＳ Ｐゴシック" charset="-128"/>
                <a:ea typeface="ＭＳ Ｐゴシック" charset="-128"/>
              </a:rPr>
              <a:t>件</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p:txBody>
      </p:sp>
      <p:sp>
        <p:nvSpPr>
          <p:cNvPr id="122883" name="スライド番号プレースホルダー 3"/>
          <p:cNvSpPr>
            <a:spLocks noGrp="1"/>
          </p:cNvSpPr>
          <p:nvPr>
            <p:ph type="sldNum" sz="quarter" idx="5"/>
          </p:nvPr>
        </p:nvSpPr>
        <p:spPr>
          <a:noFill/>
        </p:spPr>
        <p:txBody>
          <a:bodyPr/>
          <a:lstStyle/>
          <a:p>
            <a:fld id="{16138DC3-7064-4C24-A626-C1FA7BD24A9A}" type="slidenum">
              <a:rPr lang="en-US" altLang="ja-JP" smtClean="0">
                <a:solidFill>
                  <a:srgbClr val="000000"/>
                </a:solidFill>
              </a:rPr>
              <a:pPr/>
              <a:t>35</a:t>
            </a:fld>
            <a:endParaRPr lang="en-US" altLang="ja-JP" smtClean="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25954"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前のスライドについて、各国別の出願先を示している。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各国の出願割合から見てもアメリカが中心であり、我が国への出願はそれほど重視されていないことに注目する。</a:t>
            </a:r>
            <a:endParaRPr kumimoji="1" lang="en-US" altLang="ja-JP" sz="1600" smtClean="0">
              <a:latin typeface="ＭＳ Ｐゴシック" charset="-128"/>
              <a:ea typeface="ＭＳ Ｐゴシック" charset="-128"/>
            </a:endParaRPr>
          </a:p>
        </p:txBody>
      </p:sp>
      <p:sp>
        <p:nvSpPr>
          <p:cNvPr id="125955" name="スライド番号プレースホルダー 3"/>
          <p:cNvSpPr>
            <a:spLocks noGrp="1"/>
          </p:cNvSpPr>
          <p:nvPr>
            <p:ph type="sldNum" sz="quarter" idx="5"/>
          </p:nvPr>
        </p:nvSpPr>
        <p:spPr>
          <a:noFill/>
        </p:spPr>
        <p:txBody>
          <a:bodyPr/>
          <a:lstStyle/>
          <a:p>
            <a:fld id="{93988C16-F259-420E-ABB4-937089946094}" type="slidenum">
              <a:rPr lang="en-US" altLang="ja-JP" smtClean="0">
                <a:solidFill>
                  <a:srgbClr val="000000"/>
                </a:solidFill>
              </a:rPr>
              <a:pPr/>
              <a:t>36</a:t>
            </a:fld>
            <a:endParaRPr lang="en-US" altLang="ja-JP"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7346" name="ノート プレースホルダー 2"/>
          <p:cNvSpPr>
            <a:spLocks noGrp="1"/>
          </p:cNvSpPr>
          <p:nvPr>
            <p:ph type="body" idx="1"/>
          </p:nvPr>
        </p:nvSpPr>
        <p:spPr>
          <a:noFill/>
          <a:ln/>
        </p:spPr>
        <p:txBody>
          <a:bodyPr/>
          <a:lstStyle/>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着想から権利化までの流れの中で、研究者・開発者の活動がどのように関係づけられるかをイメージとして理解させるとともに、研究活動から発明が生まれることを確認する。</a:t>
            </a:r>
            <a:endParaRPr kumimoji="1" lang="en-US" altLang="ja-JP" sz="1600" smtClean="0">
              <a:latin typeface="ＭＳ Ｐゴシック" charset="-128"/>
              <a:ea typeface="ＭＳ Ｐゴシック" charset="-128"/>
            </a:endParaRPr>
          </a:p>
          <a:p>
            <a:pPr eaLnBrk="1" hangingPunct="1">
              <a:spcBef>
                <a:spcPct val="0"/>
              </a:spcBef>
            </a:pPr>
            <a:endParaRPr kumimoji="1" lang="en-US" altLang="ja-JP" sz="1600" smtClean="0">
              <a:latin typeface="ＭＳ Ｐゴシック" charset="-128"/>
              <a:ea typeface="ＭＳ Ｐゴシック" charset="-128"/>
            </a:endParaRPr>
          </a:p>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発明が日々の研究活動から生じることを実感させるように説明をする。</a:t>
            </a:r>
            <a:endParaRPr kumimoji="1" lang="en-US" altLang="ja-JP" sz="1600" smtClean="0">
              <a:latin typeface="ＭＳ Ｐゴシック" charset="-128"/>
              <a:ea typeface="ＭＳ Ｐゴシック" charset="-128"/>
            </a:endParaRPr>
          </a:p>
          <a:p>
            <a:pPr eaLnBrk="1" hangingPunct="1">
              <a:spcBef>
                <a:spcPct val="0"/>
              </a:spcBef>
            </a:pPr>
            <a:endParaRPr kumimoji="1" lang="en-US" altLang="ja-JP" sz="1600" smtClean="0">
              <a:latin typeface="ＭＳ Ｐゴシック" charset="-128"/>
              <a:ea typeface="ＭＳ Ｐゴシック" charset="-128"/>
            </a:endParaRPr>
          </a:p>
        </p:txBody>
      </p:sp>
      <p:sp>
        <p:nvSpPr>
          <p:cNvPr id="57347" name="スライド番号プレースホルダー 3"/>
          <p:cNvSpPr>
            <a:spLocks noGrp="1"/>
          </p:cNvSpPr>
          <p:nvPr>
            <p:ph type="sldNum" sz="quarter" idx="5"/>
          </p:nvPr>
        </p:nvSpPr>
        <p:spPr>
          <a:noFill/>
        </p:spPr>
        <p:txBody>
          <a:bodyPr/>
          <a:lstStyle/>
          <a:p>
            <a:fld id="{FEE82835-C08E-49EF-806B-065CD980C691}" type="slidenum">
              <a:rPr lang="en-US" altLang="zh-CN" smtClean="0">
                <a:solidFill>
                  <a:srgbClr val="000000"/>
                </a:solidFill>
              </a:rPr>
              <a:pPr/>
              <a:t>4</a:t>
            </a:fld>
            <a:endParaRPr lang="en-US" altLang="zh-CN"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9394" name="ノート プレースホルダー 2"/>
          <p:cNvSpPr>
            <a:spLocks noGrp="1"/>
          </p:cNvSpPr>
          <p:nvPr>
            <p:ph type="body" idx="1"/>
          </p:nvPr>
        </p:nvSpPr>
        <p:spPr>
          <a:noFill/>
          <a:ln/>
        </p:spPr>
        <p:txBody>
          <a:bodyPr/>
          <a:lstStyle/>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特許制度の目的を理解する。</a:t>
            </a:r>
            <a:endParaRPr kumimoji="1" lang="en-US" altLang="ja-JP" sz="1600" smtClean="0">
              <a:latin typeface="ＭＳ Ｐゴシック" charset="-128"/>
              <a:ea typeface="ＭＳ Ｐゴシック" charset="-128"/>
            </a:endParaRPr>
          </a:p>
          <a:p>
            <a:pPr eaLnBrk="1" hangingPunct="1">
              <a:spcBef>
                <a:spcPct val="0"/>
              </a:spcBef>
            </a:pPr>
            <a:endParaRPr kumimoji="1" lang="en-US" altLang="ja-JP" sz="1600" smtClean="0">
              <a:latin typeface="ＭＳ Ｐゴシック" charset="-128"/>
              <a:ea typeface="ＭＳ Ｐゴシック" charset="-128"/>
            </a:endParaRPr>
          </a:p>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　特許制度は、発明を公開することで技術開発の促進を図り、発明の利用の普及による国民生活の利便性の向上を期する。</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　そのために発明を公開させ、その代わりに、一定期間その発明について独占権を付与するという仕組みをとっていることを説明する。</a:t>
            </a:r>
            <a:endParaRPr kumimoji="1" lang="en-US" altLang="ja-JP" sz="1600" smtClean="0">
              <a:latin typeface="ＭＳ Ｐゴシック" charset="-128"/>
              <a:ea typeface="ＭＳ Ｐゴシック" charset="-128"/>
            </a:endParaRPr>
          </a:p>
        </p:txBody>
      </p:sp>
      <p:sp>
        <p:nvSpPr>
          <p:cNvPr id="59395" name="スライド番号プレースホルダー 3"/>
          <p:cNvSpPr>
            <a:spLocks noGrp="1"/>
          </p:cNvSpPr>
          <p:nvPr>
            <p:ph type="sldNum" sz="quarter" idx="5"/>
          </p:nvPr>
        </p:nvSpPr>
        <p:spPr>
          <a:noFill/>
        </p:spPr>
        <p:txBody>
          <a:bodyPr/>
          <a:lstStyle/>
          <a:p>
            <a:fld id="{F20E2CAC-81A6-418C-8426-416B0B21F544}" type="slidenum">
              <a:rPr lang="en-US" altLang="zh-CN" smtClean="0"/>
              <a:pPr/>
              <a:t>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6866" name="ノート プレースホルダー 2"/>
          <p:cNvSpPr>
            <a:spLocks noGrp="1"/>
          </p:cNvSpPr>
          <p:nvPr>
            <p:ph type="body" idx="1"/>
          </p:nvPr>
        </p:nvSpPr>
        <p:spPr>
          <a:xfrm>
            <a:off x="303213" y="4545013"/>
            <a:ext cx="6318250" cy="5105400"/>
          </a:xfrm>
        </p:spPr>
        <p:txBody>
          <a:bodyPr/>
          <a:lstStyle/>
          <a:p>
            <a:pPr eaLnBrk="1" hangingPunct="1">
              <a:spcBef>
                <a:spcPct val="0"/>
              </a:spcBef>
              <a:defRPr/>
            </a:pPr>
            <a:r>
              <a:rPr kumimoji="1" lang="en-US" altLang="ja-JP" sz="1600" dirty="0" smtClean="0"/>
              <a:t>〔</a:t>
            </a:r>
            <a:r>
              <a:rPr kumimoji="1" lang="ja-JP" altLang="en-US" sz="1600" dirty="0" smtClean="0"/>
              <a:t>狙い</a:t>
            </a:r>
            <a:r>
              <a:rPr kumimoji="1" lang="en-US" altLang="ja-JP" sz="1600" dirty="0" smtClean="0"/>
              <a:t>〕</a:t>
            </a:r>
          </a:p>
          <a:p>
            <a:pPr eaLnBrk="1" hangingPunct="1">
              <a:spcBef>
                <a:spcPct val="0"/>
              </a:spcBef>
              <a:defRPr/>
            </a:pPr>
            <a:r>
              <a:rPr kumimoji="1" lang="ja-JP" altLang="en-US" sz="1600" dirty="0" smtClean="0"/>
              <a:t>特許制度により保護される「発明」となるための</a:t>
            </a:r>
            <a:r>
              <a:rPr kumimoji="1" lang="en-US" altLang="ja-JP" sz="1600" dirty="0" smtClean="0"/>
              <a:t>4</a:t>
            </a:r>
            <a:r>
              <a:rPr kumimoji="1" lang="ja-JP" altLang="en-US" sz="1600" dirty="0" err="1" smtClean="0"/>
              <a:t>つの</a:t>
            </a:r>
            <a:r>
              <a:rPr kumimoji="1" lang="ja-JP" altLang="en-US" sz="1600" dirty="0" smtClean="0"/>
              <a:t>要件が、具体的にどのようなものであるかを理解させる。</a:t>
            </a:r>
            <a:endParaRPr kumimoji="1" lang="en-US" altLang="ja-JP" sz="1600" dirty="0" smtClean="0"/>
          </a:p>
          <a:p>
            <a:pPr eaLnBrk="1" hangingPunct="1">
              <a:spcBef>
                <a:spcPct val="0"/>
              </a:spcBef>
              <a:defRPr/>
            </a:pPr>
            <a:endParaRPr kumimoji="1" lang="en-US" altLang="ja-JP" sz="1600" dirty="0" smtClean="0"/>
          </a:p>
          <a:p>
            <a:pPr eaLnBrk="1" hangingPunct="1">
              <a:spcBef>
                <a:spcPct val="0"/>
              </a:spcBef>
              <a:defRPr/>
            </a:pPr>
            <a:r>
              <a:rPr kumimoji="1" lang="en-US" altLang="ja-JP" sz="1600" dirty="0" smtClean="0"/>
              <a:t>〔</a:t>
            </a:r>
            <a:r>
              <a:rPr kumimoji="1" lang="ja-JP" altLang="en-US" sz="1600" dirty="0" smtClean="0"/>
              <a:t>説明</a:t>
            </a:r>
            <a:r>
              <a:rPr kumimoji="1" lang="en-US" altLang="ja-JP" sz="1600" dirty="0" smtClean="0"/>
              <a:t>〕</a:t>
            </a:r>
          </a:p>
          <a:p>
            <a:pPr eaLnBrk="1" hangingPunct="1">
              <a:spcBef>
                <a:spcPct val="0"/>
              </a:spcBef>
              <a:defRPr/>
            </a:pPr>
            <a:r>
              <a:rPr kumimoji="1" lang="ja-JP" altLang="en-US" sz="1600" dirty="0" smtClean="0"/>
              <a:t>特許法における「発明」の定義が「自然法則を利用した」「技術的思想の」「創作のうち」「高度のもの」の４つの要件であることを説明。</a:t>
            </a:r>
            <a:endParaRPr kumimoji="1" lang="en-US" altLang="ja-JP" sz="1600" dirty="0" smtClean="0"/>
          </a:p>
          <a:p>
            <a:pPr eaLnBrk="1" hangingPunct="1">
              <a:spcBef>
                <a:spcPct val="0"/>
              </a:spcBef>
              <a:defRPr/>
            </a:pPr>
            <a:r>
              <a:rPr kumimoji="1" lang="ja-JP" altLang="en-US" sz="1600" dirty="0" smtClean="0"/>
              <a:t>各要件の具体的な事例を示して、発明該当性を検討させるのが有効である。</a:t>
            </a:r>
            <a:endParaRPr kumimoji="1" lang="en-US" altLang="ja-JP" sz="1600" dirty="0" smtClean="0"/>
          </a:p>
          <a:p>
            <a:pPr eaLnBrk="1" hangingPunct="1">
              <a:spcBef>
                <a:spcPct val="0"/>
              </a:spcBef>
              <a:defRPr/>
            </a:pPr>
            <a:r>
              <a:rPr kumimoji="1" lang="en-US" altLang="ja-JP" sz="1600" dirty="0" smtClean="0"/>
              <a:t>Ex. </a:t>
            </a:r>
            <a:r>
              <a:rPr kumimoji="1" lang="ja-JP" altLang="en-US" sz="1600" dirty="0" smtClean="0"/>
              <a:t>有機合成により得られた新しい化学物質→○</a:t>
            </a:r>
            <a:endParaRPr kumimoji="1" lang="en-US" altLang="ja-JP" sz="1600" dirty="0" smtClean="0"/>
          </a:p>
          <a:p>
            <a:pPr eaLnBrk="1" hangingPunct="1">
              <a:spcBef>
                <a:spcPct val="0"/>
              </a:spcBef>
              <a:defRPr/>
            </a:pPr>
            <a:r>
              <a:rPr kumimoji="1" lang="en-US" altLang="ja-JP" sz="1600" dirty="0" smtClean="0"/>
              <a:t>Ex. </a:t>
            </a:r>
            <a:r>
              <a:rPr kumimoji="1" lang="ja-JP" altLang="en-US" sz="1600" dirty="0" smtClean="0"/>
              <a:t>アマゾンの奥地で発見した新しい植物→</a:t>
            </a:r>
            <a:r>
              <a:rPr kumimoji="1" lang="en-US" altLang="ja-JP" sz="1600" dirty="0" smtClean="0"/>
              <a:t>×</a:t>
            </a:r>
          </a:p>
          <a:p>
            <a:pPr eaLnBrk="1" hangingPunct="1">
              <a:spcBef>
                <a:spcPct val="0"/>
              </a:spcBef>
              <a:defRPr/>
            </a:pPr>
            <a:r>
              <a:rPr kumimoji="1" lang="en-US" altLang="ja-JP" sz="1600" dirty="0" smtClean="0"/>
              <a:t>Ex. </a:t>
            </a:r>
            <a:r>
              <a:rPr kumimoji="1" lang="ja-JP" altLang="en-US" sz="1600" dirty="0" smtClean="0"/>
              <a:t>一定の電流をかけたときの電流の値を用いて</a:t>
            </a:r>
            <a:r>
              <a:rPr kumimoji="1" lang="en-US" altLang="ja-JP" sz="1600" dirty="0" smtClean="0"/>
              <a:t>r=e/</a:t>
            </a:r>
            <a:r>
              <a:rPr kumimoji="1" lang="en-US" altLang="ja-JP" sz="1600" dirty="0" err="1" smtClean="0"/>
              <a:t>i</a:t>
            </a:r>
            <a:r>
              <a:rPr kumimoji="1" lang="ja-JP" altLang="en-US" sz="1600" dirty="0" smtClean="0"/>
              <a:t>により抵抗を測定する方法→○</a:t>
            </a:r>
            <a:endParaRPr kumimoji="1" lang="en-US" altLang="ja-JP" sz="1600" dirty="0" smtClean="0"/>
          </a:p>
          <a:p>
            <a:pPr eaLnBrk="1" hangingPunct="1">
              <a:spcBef>
                <a:spcPct val="0"/>
              </a:spcBef>
              <a:defRPr/>
            </a:pPr>
            <a:r>
              <a:rPr kumimoji="1" lang="en-US" altLang="ja-JP" sz="1600" dirty="0" smtClean="0"/>
              <a:t>Ex. </a:t>
            </a:r>
            <a:r>
              <a:rPr kumimoji="1" lang="ja-JP" altLang="en-US" sz="1600" dirty="0" smtClean="0"/>
              <a:t>一定の電圧をかけた際に流れる電流の値</a:t>
            </a:r>
            <a:r>
              <a:rPr kumimoji="1" lang="en-US" altLang="ja-JP" sz="1600" dirty="0" err="1" smtClean="0"/>
              <a:t>i</a:t>
            </a:r>
            <a:r>
              <a:rPr kumimoji="1" lang="ja-JP" altLang="en-US" sz="1600" dirty="0" smtClean="0"/>
              <a:t>と抵抗値</a:t>
            </a:r>
            <a:r>
              <a:rPr kumimoji="1" lang="en-US" altLang="ja-JP" sz="1600" dirty="0" smtClean="0"/>
              <a:t>r</a:t>
            </a:r>
            <a:r>
              <a:rPr kumimoji="1" lang="ja-JP" altLang="en-US" sz="1600" dirty="0" smtClean="0"/>
              <a:t>の関係が</a:t>
            </a:r>
            <a:r>
              <a:rPr kumimoji="1" lang="en-US" altLang="ja-JP" sz="1600" dirty="0" smtClean="0"/>
              <a:t>e=</a:t>
            </a:r>
            <a:r>
              <a:rPr kumimoji="1" lang="en-US" altLang="ja-JP" sz="1600" dirty="0" err="1" smtClean="0"/>
              <a:t>ir</a:t>
            </a:r>
            <a:r>
              <a:rPr kumimoji="1" lang="ja-JP" altLang="en-US" sz="1600" dirty="0" smtClean="0"/>
              <a:t>により表すことができることを発見した→</a:t>
            </a:r>
            <a:r>
              <a:rPr kumimoji="1" lang="en-US" altLang="ja-JP" sz="1600" dirty="0" smtClean="0"/>
              <a:t>×</a:t>
            </a:r>
          </a:p>
          <a:p>
            <a:pPr eaLnBrk="1" hangingPunct="1">
              <a:spcBef>
                <a:spcPct val="0"/>
              </a:spcBef>
              <a:defRPr/>
            </a:pPr>
            <a:r>
              <a:rPr kumimoji="1" lang="en-US" altLang="ja-JP" sz="1600" dirty="0" smtClean="0"/>
              <a:t>Ex. </a:t>
            </a:r>
            <a:r>
              <a:rPr kumimoji="1" lang="ja-JP" altLang="en-US" sz="1600" dirty="0" smtClean="0"/>
              <a:t>逆上がりの方法→</a:t>
            </a:r>
            <a:r>
              <a:rPr kumimoji="1" lang="en-US" altLang="ja-JP" sz="1600" dirty="0" smtClean="0"/>
              <a:t>×</a:t>
            </a:r>
          </a:p>
          <a:p>
            <a:pPr eaLnBrk="1" hangingPunct="1">
              <a:spcBef>
                <a:spcPct val="0"/>
              </a:spcBef>
              <a:defRPr/>
            </a:pPr>
            <a:endParaRPr kumimoji="1" lang="en-US" altLang="ja-JP" sz="1600" dirty="0" smtClean="0"/>
          </a:p>
          <a:p>
            <a:pPr eaLnBrk="1" hangingPunct="1">
              <a:spcBef>
                <a:spcPct val="0"/>
              </a:spcBef>
              <a:defRPr/>
            </a:pPr>
            <a:r>
              <a:rPr kumimoji="1" lang="en-US" altLang="ja-JP" sz="1600" dirty="0" smtClean="0"/>
              <a:t>※</a:t>
            </a:r>
            <a:r>
              <a:rPr kumimoji="1" lang="ja-JP" altLang="en-US" sz="1600" dirty="0" smtClean="0"/>
              <a:t>事例集リンク</a:t>
            </a:r>
            <a:endParaRPr kumimoji="1" lang="en-US" altLang="ja-JP" sz="1600" dirty="0" smtClean="0"/>
          </a:p>
          <a:p>
            <a:pPr eaLnBrk="1" hangingPunct="1">
              <a:spcBef>
                <a:spcPct val="0"/>
              </a:spcBef>
              <a:defRPr/>
            </a:pPr>
            <a:r>
              <a:rPr lang="ja-JP" altLang="ja-JP" sz="1600" dirty="0" smtClean="0">
                <a:latin typeface="+mn-lt"/>
                <a:ea typeface="+mn-ea"/>
              </a:rPr>
              <a:t>事例集①：倉片黄桃育種方法事件</a:t>
            </a:r>
            <a:endParaRPr lang="en-US" altLang="ja-JP" sz="1600" dirty="0" smtClean="0">
              <a:latin typeface="+mn-lt"/>
              <a:ea typeface="+mn-ea"/>
            </a:endParaRPr>
          </a:p>
          <a:p>
            <a:pPr eaLnBrk="1" hangingPunct="1">
              <a:spcBef>
                <a:spcPct val="0"/>
              </a:spcBef>
              <a:defRPr/>
            </a:pPr>
            <a:r>
              <a:rPr kumimoji="1" lang="ja-JP" altLang="en-US" sz="1600" dirty="0" smtClean="0">
                <a:latin typeface="+mn-lt"/>
                <a:ea typeface="+mn-ea"/>
              </a:rPr>
              <a:t>追加予定事例：原子力エネルギー発生装置事件昭和４４年</a:t>
            </a:r>
            <a:r>
              <a:rPr kumimoji="1" lang="en-US" altLang="ja-JP" sz="1600" dirty="0" smtClean="0">
                <a:latin typeface="+mn-lt"/>
                <a:ea typeface="+mn-ea"/>
              </a:rPr>
              <a:t>1</a:t>
            </a:r>
            <a:r>
              <a:rPr kumimoji="1" lang="ja-JP" altLang="en-US" sz="1600" dirty="0" smtClean="0">
                <a:latin typeface="+mn-lt"/>
                <a:ea typeface="+mn-ea"/>
              </a:rPr>
              <a:t>月</a:t>
            </a:r>
            <a:r>
              <a:rPr kumimoji="1" lang="en-US" altLang="ja-JP" sz="1600" dirty="0" smtClean="0">
                <a:latin typeface="+mn-lt"/>
                <a:ea typeface="+mn-ea"/>
              </a:rPr>
              <a:t>28</a:t>
            </a:r>
            <a:r>
              <a:rPr kumimoji="1" lang="ja-JP" altLang="en-US" sz="1600" dirty="0" smtClean="0">
                <a:latin typeface="+mn-lt"/>
                <a:ea typeface="+mn-ea"/>
              </a:rPr>
              <a:t>日民集</a:t>
            </a:r>
            <a:r>
              <a:rPr kumimoji="1" lang="en-US" altLang="ja-JP" sz="1600" dirty="0" smtClean="0">
                <a:latin typeface="+mn-lt"/>
                <a:ea typeface="+mn-ea"/>
              </a:rPr>
              <a:t>23</a:t>
            </a:r>
            <a:r>
              <a:rPr kumimoji="1" lang="ja-JP" altLang="en-US" sz="1600" dirty="0" smtClean="0">
                <a:latin typeface="+mn-lt"/>
                <a:ea typeface="+mn-ea"/>
              </a:rPr>
              <a:t>巻</a:t>
            </a:r>
            <a:r>
              <a:rPr kumimoji="1" lang="en-US" altLang="ja-JP" sz="1600" dirty="0" smtClean="0">
                <a:latin typeface="+mn-lt"/>
                <a:ea typeface="+mn-ea"/>
              </a:rPr>
              <a:t>1</a:t>
            </a:r>
            <a:r>
              <a:rPr kumimoji="1" lang="ja-JP" altLang="en-US" sz="1600" dirty="0" smtClean="0">
                <a:latin typeface="+mn-lt"/>
                <a:ea typeface="+mn-ea"/>
              </a:rPr>
              <a:t>号５４頁</a:t>
            </a:r>
            <a:endParaRPr kumimoji="1" lang="en-US" altLang="ja-JP" sz="1600" dirty="0" smtClean="0">
              <a:latin typeface="+mn-lt"/>
              <a:ea typeface="+mn-ea"/>
            </a:endParaRPr>
          </a:p>
          <a:p>
            <a:pPr eaLnBrk="1" hangingPunct="1">
              <a:spcBef>
                <a:spcPct val="0"/>
              </a:spcBef>
              <a:defRPr/>
            </a:pPr>
            <a:endParaRPr kumimoji="1" lang="en-US" altLang="ja-JP" sz="1600" dirty="0" smtClean="0"/>
          </a:p>
        </p:txBody>
      </p:sp>
      <p:sp>
        <p:nvSpPr>
          <p:cNvPr id="61443" name="スライド番号プレースホルダー 3"/>
          <p:cNvSpPr>
            <a:spLocks noGrp="1"/>
          </p:cNvSpPr>
          <p:nvPr>
            <p:ph type="sldNum" sz="quarter" idx="5"/>
          </p:nvPr>
        </p:nvSpPr>
        <p:spPr>
          <a:noFill/>
        </p:spPr>
        <p:txBody>
          <a:bodyPr/>
          <a:lstStyle/>
          <a:p>
            <a:fld id="{A2B0DFB6-BD19-4055-82F6-E4F2588C0157}" type="slidenum">
              <a:rPr lang="en-US" altLang="zh-CN" smtClean="0"/>
              <a:pPr/>
              <a:t>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スライド イメージ プレースホルダー 1"/>
          <p:cNvSpPr>
            <a:spLocks noGrp="1" noRot="1" noChangeAspect="1"/>
          </p:cNvSpPr>
          <p:nvPr>
            <p:ph type="sldImg"/>
          </p:nvPr>
        </p:nvSpPr>
        <p:spPr bwMode="auto">
          <a:xfrm>
            <a:off x="695325" y="579438"/>
            <a:ext cx="5346700" cy="3702050"/>
          </a:xfrm>
          <a:noFill/>
          <a:ln>
            <a:solidFill>
              <a:srgbClr val="000000"/>
            </a:solidFill>
            <a:miter lim="800000"/>
            <a:headEnd/>
            <a:tailEnd/>
          </a:ln>
        </p:spPr>
      </p:sp>
      <p:sp>
        <p:nvSpPr>
          <p:cNvPr id="63490" name="ノート プレースホルダー 2"/>
          <p:cNvSpPr>
            <a:spLocks noGrp="1"/>
          </p:cNvSpPr>
          <p:nvPr>
            <p:ph type="body" idx="1"/>
          </p:nvPr>
        </p:nvSpPr>
        <p:spPr>
          <a:xfrm>
            <a:off x="533400" y="4467225"/>
            <a:ext cx="5664200" cy="5205413"/>
          </a:xfrm>
          <a:noFill/>
          <a:ln/>
        </p:spPr>
        <p:txBody>
          <a:bodyPr/>
          <a:lstStyle/>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前のスライドで説明した要件である発明の成立性を満たす発明であっても、更に特許となるためには幾つかの要件を満たす必要が有ることを理解させる。</a:t>
            </a:r>
            <a:endParaRPr kumimoji="1" lang="en-US" altLang="ja-JP" sz="1600" smtClean="0">
              <a:latin typeface="ＭＳ Ｐゴシック" charset="-128"/>
              <a:ea typeface="ＭＳ Ｐゴシック" charset="-128"/>
            </a:endParaRPr>
          </a:p>
          <a:p>
            <a:pPr eaLnBrk="1" hangingPunct="1">
              <a:spcBef>
                <a:spcPct val="0"/>
              </a:spcBef>
            </a:pPr>
            <a:endParaRPr kumimoji="1" lang="en-US" altLang="ja-JP" sz="1600" smtClean="0">
              <a:latin typeface="ＭＳ Ｐゴシック" charset="-128"/>
              <a:ea typeface="ＭＳ Ｐゴシック" charset="-128"/>
            </a:endParaRPr>
          </a:p>
          <a:p>
            <a:pPr eaLnBrk="1" hangingPunct="1">
              <a:spcBef>
                <a:spcPct val="0"/>
              </a:spcBef>
            </a:pPr>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pPr eaLnBrk="1" hangingPunct="1">
              <a:spcBef>
                <a:spcPct val="0"/>
              </a:spcBef>
            </a:pPr>
            <a:r>
              <a:rPr kumimoji="1" lang="ja-JP" altLang="en-US" sz="1600" smtClean="0">
                <a:latin typeface="ＭＳ Ｐゴシック" charset="-128"/>
                <a:ea typeface="ＭＳ Ｐゴシック" charset="-128"/>
              </a:rPr>
              <a:t>　「発明」であっても、ほかに一定の要件を満たさなければ、特許にはならない。</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　各要件を表す呼称（新しい→新規性、容易に考えだすことができない→進歩性等）についは後の講義でも使う用語であるので説明が必要である。</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　新規性、進歩性については、のちのスライドで詳しく説明する。</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　その他の要件についても新規性、進歩性を説明した後に簡単にスライドを用いて説明する。</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＜参考条文＞</a:t>
            </a:r>
            <a:endParaRPr kumimoji="1" lang="en-US" altLang="ja-JP" sz="1600" smtClean="0">
              <a:latin typeface="ＭＳ Ｐゴシック" charset="-128"/>
              <a:ea typeface="ＭＳ Ｐゴシック" charset="-128"/>
            </a:endParaRPr>
          </a:p>
          <a:p>
            <a:pPr eaLnBrk="1" hangingPunct="1">
              <a:spcBef>
                <a:spcPct val="0"/>
              </a:spcBef>
            </a:pPr>
            <a:r>
              <a:rPr kumimoji="1" lang="ja-JP" altLang="en-US" sz="1600" smtClean="0">
                <a:latin typeface="ＭＳ Ｐゴシック" charset="-128"/>
                <a:ea typeface="ＭＳ Ｐゴシック" charset="-128"/>
              </a:rPr>
              <a:t>第</a:t>
            </a:r>
            <a:r>
              <a:rPr kumimoji="1" lang="en-US" altLang="ja-JP" sz="1600" smtClean="0">
                <a:latin typeface="ＭＳ Ｐゴシック" charset="-128"/>
                <a:ea typeface="ＭＳ Ｐゴシック" charset="-128"/>
              </a:rPr>
              <a:t>29</a:t>
            </a:r>
            <a:r>
              <a:rPr kumimoji="1" lang="ja-JP" altLang="en-US" sz="1600" smtClean="0">
                <a:latin typeface="ＭＳ Ｐゴシック" charset="-128"/>
                <a:ea typeface="ＭＳ Ｐゴシック" charset="-128"/>
              </a:rPr>
              <a:t>条　</a:t>
            </a:r>
            <a:endParaRPr kumimoji="1" lang="en-US" altLang="ja-JP" sz="1600" smtClean="0">
              <a:latin typeface="ＭＳ Ｐゴシック" charset="-128"/>
              <a:ea typeface="ＭＳ Ｐゴシック" charset="-128"/>
            </a:endParaRPr>
          </a:p>
        </p:txBody>
      </p:sp>
      <p:sp>
        <p:nvSpPr>
          <p:cNvPr id="63491" name="スライド番号プレースホルダー 3"/>
          <p:cNvSpPr>
            <a:spLocks noGrp="1"/>
          </p:cNvSpPr>
          <p:nvPr>
            <p:ph type="sldNum" sz="quarter" idx="5"/>
          </p:nvPr>
        </p:nvSpPr>
        <p:spPr>
          <a:noFill/>
        </p:spPr>
        <p:txBody>
          <a:bodyPr/>
          <a:lstStyle/>
          <a:p>
            <a:fld id="{0CC96B84-3E64-4570-9215-B257FCBD3EB5}" type="slidenum">
              <a:rPr lang="en-US" altLang="zh-CN" smtClean="0"/>
              <a:pPr/>
              <a:t>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a:noFill/>
          <a:ln/>
        </p:spPr>
        <p:txBody>
          <a:bodyPr/>
          <a:lstStyle/>
          <a:p>
            <a:pPr eaLnBrk="1" hangingPunct="1">
              <a:spcBef>
                <a:spcPct val="0"/>
              </a:spcBef>
            </a:pPr>
            <a:endParaRPr lang="en-US" altLang="ja-JP" sz="1600" smtClean="0">
              <a:latin typeface="ＭＳ Ｐゴシック" charset="-128"/>
              <a:ea typeface="ＭＳ Ｐゴシック" charset="-128"/>
            </a:endParaRPr>
          </a:p>
        </p:txBody>
      </p:sp>
      <p:sp>
        <p:nvSpPr>
          <p:cNvPr id="65539" name="Slide Number Placeholder 3"/>
          <p:cNvSpPr>
            <a:spLocks noGrp="1"/>
          </p:cNvSpPr>
          <p:nvPr>
            <p:ph type="sldNum" sz="quarter" idx="5"/>
          </p:nvPr>
        </p:nvSpPr>
        <p:spPr>
          <a:noFill/>
        </p:spPr>
        <p:txBody>
          <a:bodyPr/>
          <a:lstStyle/>
          <a:p>
            <a:fld id="{F03FC305-4BBC-422E-9EA9-3FF4942D4291}" type="slidenum">
              <a:rPr lang="en-US" altLang="ja-JP" smtClean="0">
                <a:solidFill>
                  <a:srgbClr val="000000"/>
                </a:solidFill>
              </a:rPr>
              <a:pPr/>
              <a:t>8</a:t>
            </a:fld>
            <a:endParaRPr lang="ja-JP" altLang="en-US"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7586" name="ノート プレースホルダー 2"/>
          <p:cNvSpPr>
            <a:spLocks noGrp="1"/>
          </p:cNvSpPr>
          <p:nvPr>
            <p:ph type="body" idx="1"/>
          </p:nvPr>
        </p:nvSpPr>
        <p:spPr>
          <a:noFill/>
          <a:ln/>
        </p:spPr>
        <p:txBody>
          <a:bodyPr/>
          <a:lstStyle/>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狙い</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特許要件のうち、最も重要である新規性の要件について概説するとともに、その例外規定である新規性喪失の例外について概説する。</a:t>
            </a:r>
            <a:endParaRPr kumimoji="1" lang="en-US" altLang="ja-JP" sz="1600" smtClean="0">
              <a:latin typeface="ＭＳ Ｐゴシック" charset="-128"/>
              <a:ea typeface="ＭＳ Ｐゴシック" charset="-128"/>
            </a:endParaRPr>
          </a:p>
          <a:p>
            <a:endParaRPr kumimoji="1" lang="en-US" altLang="ja-JP" sz="1600" smtClean="0">
              <a:latin typeface="ＭＳ Ｐゴシック" charset="-128"/>
              <a:ea typeface="ＭＳ Ｐゴシック" charset="-128"/>
            </a:endParaRPr>
          </a:p>
          <a:p>
            <a:r>
              <a:rPr kumimoji="1" lang="en-US" altLang="ja-JP" sz="1600" smtClean="0">
                <a:latin typeface="ＭＳ Ｐゴシック" charset="-128"/>
                <a:ea typeface="ＭＳ Ｐゴシック" charset="-128"/>
              </a:rPr>
              <a:t>〔</a:t>
            </a:r>
            <a:r>
              <a:rPr kumimoji="1" lang="ja-JP" altLang="en-US" sz="1600" smtClean="0">
                <a:latin typeface="ＭＳ Ｐゴシック" charset="-128"/>
                <a:ea typeface="ＭＳ Ｐゴシック" charset="-128"/>
              </a:rPr>
              <a:t>説明</a:t>
            </a:r>
            <a:r>
              <a:rPr kumimoji="1" lang="en-US" altLang="ja-JP" sz="1600" smtClean="0">
                <a:latin typeface="ＭＳ Ｐゴシック" charset="-128"/>
                <a:ea typeface="ＭＳ Ｐゴシック" charset="-128"/>
              </a:rPr>
              <a:t>〕</a:t>
            </a:r>
          </a:p>
          <a:p>
            <a:r>
              <a:rPr kumimoji="1" lang="ja-JP" altLang="en-US" sz="1600" smtClean="0">
                <a:latin typeface="ＭＳ Ｐゴシック" charset="-128"/>
                <a:ea typeface="ＭＳ Ｐゴシック" charset="-128"/>
              </a:rPr>
              <a:t>　特許法２９条１項において規定されている、公然と知られた発明、公然と実施された発明、刊行物やインターネットにより開示された発明に該当するものが新規性がないものとして特許を受けることができないことを確認し、それぞれの具体例を示す。特に、発明者自身が出願前に発表した場合であっても原則新規性を喪失することを強調し、研究発表などにおいて出願前に発表してしまうと、特許をとることができなくなることについて理解させ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新規性がないものとなる場合については、のちのスライドを用いて事例をあげて説明をする。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新規性喪失の例外については簡単に触れておき、後のスライドで詳しく解説することにつなげる。</a:t>
            </a:r>
            <a:endParaRPr kumimoji="1" lang="en-US" altLang="ja-JP" sz="1600" smtClean="0">
              <a:latin typeface="ＭＳ Ｐゴシック" charset="-128"/>
              <a:ea typeface="ＭＳ Ｐゴシック" charset="-128"/>
            </a:endParaRPr>
          </a:p>
          <a:p>
            <a:r>
              <a:rPr kumimoji="1" lang="ja-JP" altLang="en-US" sz="1600" smtClean="0">
                <a:latin typeface="ＭＳ Ｐゴシック" charset="-128"/>
                <a:ea typeface="ＭＳ Ｐゴシック" charset="-128"/>
              </a:rPr>
              <a:t>　</a:t>
            </a:r>
          </a:p>
        </p:txBody>
      </p:sp>
      <p:sp>
        <p:nvSpPr>
          <p:cNvPr id="67587" name="スライド番号プレースホルダー 3"/>
          <p:cNvSpPr>
            <a:spLocks noGrp="1"/>
          </p:cNvSpPr>
          <p:nvPr>
            <p:ph type="sldNum" sz="quarter" idx="5"/>
          </p:nvPr>
        </p:nvSpPr>
        <p:spPr>
          <a:noFill/>
        </p:spPr>
        <p:txBody>
          <a:bodyPr/>
          <a:lstStyle/>
          <a:p>
            <a:fld id="{0703CA16-84F3-47D9-9AA4-DE09CF6E9B9A}" type="slidenum">
              <a:rPr lang="en-US" altLang="ja-JP" smtClean="0"/>
              <a:pPr/>
              <a:t>9</a:t>
            </a:fld>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5" name="Rectangle 9"/>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10"/>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ja-JP" altLang="en-US" smtClean="0"/>
              <a:t>マスター タイトルの書式設定</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dirty="0" smtClean="0"/>
              <a:t>マスター サブタイトルの書式設定</a:t>
            </a:r>
            <a:endParaRPr lang="en-US" dirty="0"/>
          </a:p>
        </p:txBody>
      </p:sp>
      <p:sp>
        <p:nvSpPr>
          <p:cNvPr id="7" name="Date Placeholder 27"/>
          <p:cNvSpPr>
            <a:spLocks noGrp="1"/>
          </p:cNvSpPr>
          <p:nvPr>
            <p:ph type="dt" sz="half" idx="10"/>
          </p:nvPr>
        </p:nvSpPr>
        <p:spPr>
          <a:xfrm>
            <a:off x="82550" y="6069013"/>
            <a:ext cx="2228850" cy="685800"/>
          </a:xfrm>
        </p:spPr>
        <p:txBody>
          <a:bodyPr>
            <a:noAutofit/>
          </a:bodyPr>
          <a:lstStyle>
            <a:lvl1pPr algn="ctr">
              <a:defRPr sz="2000">
                <a:solidFill>
                  <a:srgbClr val="FFFFFF"/>
                </a:solidFill>
                <a:latin typeface="ＭＳ Ｐゴシック" pitchFamily="50" charset="-128"/>
                <a:ea typeface="ＭＳ Ｐゴシック" pitchFamily="50" charset="-128"/>
              </a:defRPr>
            </a:lvl1pPr>
          </a:lstStyle>
          <a:p>
            <a:pPr>
              <a:defRPr/>
            </a:pPr>
            <a:fld id="{C843241E-9F58-4141-BD72-860FA4C761C0}" type="datetime8">
              <a:rPr lang="en-US" altLang="ja-JP"/>
              <a:pPr>
                <a:defRPr/>
              </a:pPr>
              <a:t>4/9/2013 9:13 PM</a:t>
            </a:fld>
            <a:endParaRPr lang="en-US" altLang="ja-JP" dirty="0"/>
          </a:p>
        </p:txBody>
      </p:sp>
      <p:sp>
        <p:nvSpPr>
          <p:cNvPr id="10" name="Footer Placeholder 16"/>
          <p:cNvSpPr>
            <a:spLocks noGrp="1"/>
          </p:cNvSpPr>
          <p:nvPr>
            <p:ph type="ftr" sz="quarter" idx="11"/>
          </p:nvPr>
        </p:nvSpPr>
        <p:spPr>
          <a:xfrm>
            <a:off x="2259013" y="236538"/>
            <a:ext cx="6356350" cy="365125"/>
          </a:xfrm>
        </p:spPr>
        <p:txBody>
          <a:bodyPr/>
          <a:lstStyle>
            <a:lvl1pPr>
              <a:defRPr/>
            </a:lvl1pPr>
          </a:lstStyle>
          <a:p>
            <a:pPr>
              <a:defRPr/>
            </a:pPr>
            <a:endParaRPr lang="en-US" altLang="ja-JP"/>
          </a:p>
        </p:txBody>
      </p:sp>
      <p:sp>
        <p:nvSpPr>
          <p:cNvPr id="11" name="Slide Number Placeholder 28"/>
          <p:cNvSpPr>
            <a:spLocks noGrp="1"/>
          </p:cNvSpPr>
          <p:nvPr>
            <p:ph type="sldNum" sz="quarter" idx="12"/>
          </p:nvPr>
        </p:nvSpPr>
        <p:spPr>
          <a:xfrm>
            <a:off x="8667750" y="228600"/>
            <a:ext cx="908050" cy="381000"/>
          </a:xfrm>
        </p:spPr>
        <p:txBody>
          <a:bodyPr/>
          <a:lstStyle>
            <a:lvl1pPr>
              <a:defRPr sz="1400"/>
            </a:lvl1pPr>
          </a:lstStyle>
          <a:p>
            <a:pPr>
              <a:defRPr/>
            </a:pPr>
            <a:fld id="{697C93BB-4F74-4C4E-B925-E516C7D5E83B}" type="slidenum">
              <a:rPr lang="en-US" altLang="ja-JP"/>
              <a:pPr>
                <a:defRPr/>
              </a:pPr>
              <a:t>&lt;#&gt;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5" name="Rectangle 9"/>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10"/>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ja-JP" altLang="en-US" smtClean="0"/>
              <a:t>マスター タイトルの書式設定</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マスター サブタイトルの書式設定</a:t>
            </a:r>
            <a:endParaRPr lang="en-US" dirty="0"/>
          </a:p>
        </p:txBody>
      </p:sp>
      <p:sp>
        <p:nvSpPr>
          <p:cNvPr id="7" name="Date Placeholder 27"/>
          <p:cNvSpPr>
            <a:spLocks noGrp="1"/>
          </p:cNvSpPr>
          <p:nvPr>
            <p:ph type="dt" sz="half" idx="10"/>
          </p:nvPr>
        </p:nvSpPr>
        <p:spPr>
          <a:xfrm>
            <a:off x="82550" y="6069013"/>
            <a:ext cx="2228850" cy="685800"/>
          </a:xfrm>
        </p:spPr>
        <p:txBody>
          <a:bodyPr>
            <a:noAutofit/>
          </a:bodyPr>
          <a:lstStyle>
            <a:lvl1pPr algn="ctr">
              <a:defRPr kumimoji="1" sz="2000">
                <a:solidFill>
                  <a:srgbClr val="FFFFFF"/>
                </a:solidFill>
              </a:defRPr>
            </a:lvl1pPr>
          </a:lstStyle>
          <a:p>
            <a:pPr>
              <a:defRPr/>
            </a:pPr>
            <a:fld id="{A5B93D04-D656-44C3-8A8D-364E132F1DB6}" type="datetime8">
              <a:rPr lang="en-US" altLang="ja-JP"/>
              <a:pPr>
                <a:defRPr/>
              </a:pPr>
              <a:t>4/9/2013 9:13 PM</a:t>
            </a:fld>
            <a:endParaRPr lang="en-US" dirty="0"/>
          </a:p>
        </p:txBody>
      </p:sp>
      <p:sp>
        <p:nvSpPr>
          <p:cNvPr id="10" name="Footer Placeholder 16"/>
          <p:cNvSpPr>
            <a:spLocks noGrp="1"/>
          </p:cNvSpPr>
          <p:nvPr>
            <p:ph type="ftr" sz="quarter" idx="11"/>
          </p:nvPr>
        </p:nvSpPr>
        <p:spPr>
          <a:xfrm>
            <a:off x="2259013" y="236538"/>
            <a:ext cx="6356350" cy="365125"/>
          </a:xfrm>
        </p:spPr>
        <p:txBody>
          <a:bodyPr/>
          <a:lstStyle>
            <a:lvl1pPr algn="r" fontAlgn="auto">
              <a:spcBef>
                <a:spcPts val="0"/>
              </a:spcBef>
              <a:spcAft>
                <a:spcPts val="0"/>
              </a:spcAft>
              <a:defRPr kumimoji="1">
                <a:solidFill>
                  <a:srgbClr val="4F271C"/>
                </a:solidFill>
                <a:latin typeface="ＭＳ Ｐゴシック" pitchFamily="50" charset="-128"/>
                <a:ea typeface="ＭＳ Ｐゴシック" pitchFamily="50" charset="-128"/>
              </a:defRPr>
            </a:lvl1pPr>
          </a:lstStyle>
          <a:p>
            <a:pPr>
              <a:defRPr/>
            </a:pPr>
            <a:endParaRPr lang="en-US"/>
          </a:p>
        </p:txBody>
      </p:sp>
      <p:sp>
        <p:nvSpPr>
          <p:cNvPr id="11" name="Slide Number Placeholder 28"/>
          <p:cNvSpPr>
            <a:spLocks noGrp="1"/>
          </p:cNvSpPr>
          <p:nvPr>
            <p:ph type="sldNum" sz="quarter" idx="12"/>
          </p:nvPr>
        </p:nvSpPr>
        <p:spPr>
          <a:xfrm>
            <a:off x="8913813" y="6210300"/>
            <a:ext cx="908050" cy="381000"/>
          </a:xfrm>
        </p:spPr>
        <p:txBody>
          <a:bodyPr/>
          <a:lstStyle>
            <a:lvl1pPr>
              <a:defRPr kumimoji="1" sz="1400">
                <a:solidFill>
                  <a:prstClr val="black"/>
                </a:solidFill>
              </a:defRPr>
            </a:lvl1pPr>
          </a:lstStyle>
          <a:p>
            <a:pPr>
              <a:defRPr/>
            </a:pPr>
            <a:fld id="{7DB1C5F6-54D9-4714-BFC5-753E4557C6D7}" type="slidenum">
              <a:rPr lang="en-US"/>
              <a:pPr>
                <a:defRPr/>
              </a:pPr>
              <a:t>&lt;#&gt;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lvl1pPr>
              <a:defRPr>
                <a:solidFill>
                  <a:schemeClr val="tx1"/>
                </a:solidFill>
                <a:latin typeface="ＭＳ Ｐゴシック" pitchFamily="50" charset="-128"/>
                <a:ea typeface="ＭＳ Ｐゴシック" pitchFamily="50" charset="-128"/>
              </a:defRPr>
            </a:lvl1pPr>
          </a:lstStyle>
          <a:p>
            <a:r>
              <a:rPr lang="ja-JP" altLang="en-US" dirty="0" smtClean="0"/>
              <a:t>マスター タイトルの書式設定</a:t>
            </a:r>
            <a:endParaRPr lang="en-US" dirty="0"/>
          </a:p>
        </p:txBody>
      </p:sp>
      <p:sp>
        <p:nvSpPr>
          <p:cNvPr id="8" name="Content Placeholder 7"/>
          <p:cNvSpPr>
            <a:spLocks noGrp="1"/>
          </p:cNvSpPr>
          <p:nvPr>
            <p:ph sz="quarter" idx="1"/>
          </p:nvPr>
        </p:nvSpPr>
        <p:spPr>
          <a:xfrm>
            <a:off x="663702" y="1600200"/>
            <a:ext cx="8832850" cy="44958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kumimoji="1"/>
            </a:lvl1pPr>
          </a:lstStyle>
          <a:p>
            <a:pPr>
              <a:defRPr/>
            </a:pPr>
            <a:fld id="{DDE8445F-E954-4B4E-B3BC-80472741A551}" type="datetime8">
              <a:rPr lang="en-US" altLang="ja-JP"/>
              <a:pPr>
                <a:defRPr/>
              </a:pPr>
              <a:t>4/9/2013 9:13 PM</a:t>
            </a:fld>
            <a:endParaRPr lang="en-US" dirty="0"/>
          </a:p>
        </p:txBody>
      </p:sp>
      <p:sp>
        <p:nvSpPr>
          <p:cNvPr id="5" name="Footer Placeholder 4"/>
          <p:cNvSpPr>
            <a:spLocks noGrp="1"/>
          </p:cNvSpPr>
          <p:nvPr>
            <p:ph type="ftr" sz="quarter" idx="11"/>
          </p:nvPr>
        </p:nvSpPr>
        <p:spPr/>
        <p:txBody>
          <a:bodyPr/>
          <a:lstStyle>
            <a:lvl1pPr fontAlgn="auto">
              <a:spcBef>
                <a:spcPts val="0"/>
              </a:spcBef>
              <a:spcAft>
                <a:spcPts val="0"/>
              </a:spcAft>
              <a:defRPr kumimoji="1">
                <a:latin typeface="ＭＳ Ｐゴシック" pitchFamily="50" charset="-128"/>
                <a:ea typeface="ＭＳ Ｐゴシック" pitchFamily="50" charset="-128"/>
              </a:defRPr>
            </a:lvl1pPr>
          </a:lstStyle>
          <a:p>
            <a:pPr>
              <a:defRPr/>
            </a:pPr>
            <a:endParaRPr lang="en-US"/>
          </a:p>
        </p:txBody>
      </p:sp>
      <p:sp>
        <p:nvSpPr>
          <p:cNvPr id="6" name="Slide Number Placeholder 5"/>
          <p:cNvSpPr>
            <a:spLocks noGrp="1"/>
          </p:cNvSpPr>
          <p:nvPr>
            <p:ph type="sldNum" sz="quarter" idx="12"/>
          </p:nvPr>
        </p:nvSpPr>
        <p:spPr/>
        <p:txBody>
          <a:bodyPr/>
          <a:lstStyle>
            <a:lvl1pPr>
              <a:defRPr kumimoji="1" sz="1400">
                <a:solidFill>
                  <a:prstClr val="black"/>
                </a:solidFill>
              </a:defRPr>
            </a:lvl1pPr>
          </a:lstStyle>
          <a:p>
            <a:pPr>
              <a:defRPr/>
            </a:pPr>
            <a:fld id="{6678D2C9-3A9F-48FC-A67A-A1D565D53061}" type="slidenum">
              <a:rPr lang="en-US"/>
              <a:pPr>
                <a:defRPr/>
              </a:pPr>
              <a:t>&lt;#&gt;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5"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3" name="Text Placeholder 2"/>
          <p:cNvSpPr>
            <a:spLocks noGrp="1"/>
          </p:cNvSpPr>
          <p:nvPr>
            <p:ph type="body" idx="1"/>
          </p:nvPr>
        </p:nvSpPr>
        <p:spPr>
          <a:xfrm>
            <a:off x="1485900" y="2743200"/>
            <a:ext cx="7716706" cy="1673225"/>
          </a:xfrm>
        </p:spPr>
        <p:txBody>
          <a:bodyPr/>
          <a:lstStyle>
            <a:lvl1pPr>
              <a:buNone/>
              <a:defRPr sz="2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マスター テキストの書式設定</a:t>
            </a:r>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ja-JP" altLang="en-US" dirty="0" smtClean="0"/>
              <a:t>マスター タイトルの書式設定</a:t>
            </a:r>
            <a:endParaRPr lang="en-US" dirty="0"/>
          </a:p>
        </p:txBody>
      </p:sp>
      <p:sp>
        <p:nvSpPr>
          <p:cNvPr id="7" name="Date Placeholder 11"/>
          <p:cNvSpPr>
            <a:spLocks noGrp="1"/>
          </p:cNvSpPr>
          <p:nvPr>
            <p:ph type="dt" sz="half" idx="10"/>
          </p:nvPr>
        </p:nvSpPr>
        <p:spPr/>
        <p:txBody>
          <a:bodyPr/>
          <a:lstStyle>
            <a:lvl1pPr>
              <a:defRPr kumimoji="1"/>
            </a:lvl1pPr>
          </a:lstStyle>
          <a:p>
            <a:pPr>
              <a:defRPr/>
            </a:pPr>
            <a:fld id="{CD2365D4-419B-4C6C-A81E-14121E4984F9}" type="datetime8">
              <a:rPr lang="en-US" altLang="ja-JP"/>
              <a:pPr>
                <a:defRPr/>
              </a:pPr>
              <a:t>4/9/2013 9:13 PM</a:t>
            </a:fld>
            <a:endParaRPr lang="en-US"/>
          </a:p>
        </p:txBody>
      </p:sp>
      <p:sp>
        <p:nvSpPr>
          <p:cNvPr id="8" name="Slide Number Placeholder 12"/>
          <p:cNvSpPr>
            <a:spLocks noGrp="1"/>
          </p:cNvSpPr>
          <p:nvPr>
            <p:ph type="sldNum" sz="quarter" idx="11"/>
          </p:nvPr>
        </p:nvSpPr>
        <p:spPr>
          <a:xfrm>
            <a:off x="0" y="1752600"/>
            <a:ext cx="1403350" cy="701675"/>
          </a:xfrm>
        </p:spPr>
        <p:txBody>
          <a:bodyPr>
            <a:noAutofit/>
          </a:bodyPr>
          <a:lstStyle>
            <a:lvl1pPr>
              <a:defRPr kumimoji="1" sz="2400">
                <a:solidFill>
                  <a:srgbClr val="FFFFFF"/>
                </a:solidFill>
              </a:defRPr>
            </a:lvl1pPr>
          </a:lstStyle>
          <a:p>
            <a:pPr>
              <a:defRPr/>
            </a:pPr>
            <a:fld id="{E11B537F-CA11-4940-BFE9-437273921E18}" type="slidenum">
              <a:rPr lang="en-US"/>
              <a:pPr>
                <a:defRPr/>
              </a:pPr>
              <a:t>&lt;#&gt;</a:t>
            </a:fld>
            <a:endParaRPr lang="en-US" dirty="0"/>
          </a:p>
        </p:txBody>
      </p:sp>
      <p:sp>
        <p:nvSpPr>
          <p:cNvPr id="9" name="Footer Placeholder 13"/>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ＭＳ Ｐゴシック" pitchFamily="50" charset="-128"/>
                <a:ea typeface="ＭＳ Ｐゴシック" pitchFamily="50" charset="-128"/>
              </a:defRPr>
            </a:lvl1pPr>
          </a:lstStyle>
          <a:p>
            <a:r>
              <a:rPr lang="ja-JP" altLang="en-US" smtClean="0"/>
              <a:t>マスター タイトルの書式設定</a:t>
            </a:r>
            <a:endParaRPr lang="en-US"/>
          </a:p>
        </p:txBody>
      </p:sp>
      <p:sp>
        <p:nvSpPr>
          <p:cNvPr id="9" name="Content Placeholder 8"/>
          <p:cNvSpPr>
            <a:spLocks noGrp="1"/>
          </p:cNvSpPr>
          <p:nvPr>
            <p:ph sz="quarter" idx="1"/>
          </p:nvPr>
        </p:nvSpPr>
        <p:spPr>
          <a:xfrm>
            <a:off x="660400" y="1589567"/>
            <a:ext cx="4210050" cy="45720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10"/>
          <p:cNvSpPr>
            <a:spLocks noGrp="1"/>
          </p:cNvSpPr>
          <p:nvPr>
            <p:ph sz="quarter" idx="2"/>
          </p:nvPr>
        </p:nvSpPr>
        <p:spPr>
          <a:xfrm>
            <a:off x="5248643" y="1589567"/>
            <a:ext cx="4210050" cy="45720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7"/>
          <p:cNvSpPr>
            <a:spLocks noGrp="1"/>
          </p:cNvSpPr>
          <p:nvPr>
            <p:ph type="dt" sz="half" idx="10"/>
          </p:nvPr>
        </p:nvSpPr>
        <p:spPr/>
        <p:txBody>
          <a:bodyPr rtlCol="0"/>
          <a:lstStyle>
            <a:lvl1pPr>
              <a:defRPr kumimoji="1"/>
            </a:lvl1pPr>
          </a:lstStyle>
          <a:p>
            <a:pPr>
              <a:defRPr/>
            </a:pPr>
            <a:fld id="{D62E064D-6811-4D84-89F9-1306DBB3A8D2}" type="datetime8">
              <a:rPr lang="en-US" altLang="ja-JP"/>
              <a:pPr>
                <a:defRPr/>
              </a:pPr>
              <a:t>4/9/2013 9:13 PM</a:t>
            </a:fld>
            <a:endParaRPr lang="en-US"/>
          </a:p>
        </p:txBody>
      </p:sp>
      <p:sp>
        <p:nvSpPr>
          <p:cNvPr id="6" name="Slide Number Placeholder 9"/>
          <p:cNvSpPr>
            <a:spLocks noGrp="1"/>
          </p:cNvSpPr>
          <p:nvPr>
            <p:ph type="sldNum" sz="quarter" idx="11"/>
          </p:nvPr>
        </p:nvSpPr>
        <p:spPr/>
        <p:txBody>
          <a:bodyPr rtlCol="0"/>
          <a:lstStyle>
            <a:lvl1pPr>
              <a:defRPr kumimoji="1" sz="1400">
                <a:solidFill>
                  <a:prstClr val="black"/>
                </a:solidFill>
              </a:defRPr>
            </a:lvl1pPr>
          </a:lstStyle>
          <a:p>
            <a:pPr>
              <a:defRPr/>
            </a:pPr>
            <a:fld id="{738A8B8B-6298-4AA0-A10F-EF747F5FBA21}" type="slidenum">
              <a:rPr lang="en-US"/>
              <a:pPr>
                <a:defRPr/>
              </a:pPr>
              <a:t>&lt;#&gt;</a:t>
            </a:fld>
            <a:endParaRPr lang="en-US" dirty="0"/>
          </a:p>
        </p:txBody>
      </p:sp>
      <p:sp>
        <p:nvSpPr>
          <p:cNvPr id="7" name="Footer Placeholder 11"/>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lstStyle>
            <a:lvl1pPr>
              <a:defRPr/>
            </a:lvl1pPr>
          </a:lstStyle>
          <a:p>
            <a:r>
              <a:rPr lang="ja-JP" altLang="en-US" smtClean="0"/>
              <a:t>マスター タイトルの書式設定</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ja-JP" altLang="en-US" smtClean="0"/>
              <a:t>マスター テキストの書式設定</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ja-JP" altLang="en-US" smtClean="0"/>
              <a:t>マスター テキストの書式設定</a:t>
            </a:r>
          </a:p>
        </p:txBody>
      </p:sp>
      <p:sp>
        <p:nvSpPr>
          <p:cNvPr id="7" name="Date Placeholder 9"/>
          <p:cNvSpPr>
            <a:spLocks noGrp="1"/>
          </p:cNvSpPr>
          <p:nvPr>
            <p:ph type="dt" sz="half" idx="10"/>
          </p:nvPr>
        </p:nvSpPr>
        <p:spPr/>
        <p:txBody>
          <a:bodyPr rtlCol="0"/>
          <a:lstStyle>
            <a:lvl1pPr>
              <a:defRPr kumimoji="1"/>
            </a:lvl1pPr>
          </a:lstStyle>
          <a:p>
            <a:pPr>
              <a:defRPr/>
            </a:pPr>
            <a:fld id="{09F34252-1346-4603-8F6F-D76891A84B80}" type="datetime8">
              <a:rPr lang="en-US" altLang="ja-JP"/>
              <a:pPr>
                <a:defRPr/>
              </a:pPr>
              <a:t>4/9/2013 9:13 PM</a:t>
            </a:fld>
            <a:endParaRPr lang="en-US"/>
          </a:p>
        </p:txBody>
      </p:sp>
      <p:sp>
        <p:nvSpPr>
          <p:cNvPr id="8" name="Slide Number Placeholder 11"/>
          <p:cNvSpPr>
            <a:spLocks noGrp="1"/>
          </p:cNvSpPr>
          <p:nvPr>
            <p:ph type="sldNum" sz="quarter" idx="11"/>
          </p:nvPr>
        </p:nvSpPr>
        <p:spPr/>
        <p:txBody>
          <a:bodyPr rtlCol="0"/>
          <a:lstStyle>
            <a:lvl1pPr>
              <a:defRPr kumimoji="1" sz="1400">
                <a:solidFill>
                  <a:prstClr val="black"/>
                </a:solidFill>
              </a:defRPr>
            </a:lvl1pPr>
          </a:lstStyle>
          <a:p>
            <a:pPr>
              <a:defRPr/>
            </a:pPr>
            <a:fld id="{62E99862-4CD3-438C-AC5A-980C5C8B3F0A}" type="slidenum">
              <a:rPr lang="en-US"/>
              <a:pPr>
                <a:defRPr/>
              </a:pPr>
              <a:t>&lt;#&gt;</a:t>
            </a:fld>
            <a:endParaRPr lang="en-US" dirty="0"/>
          </a:p>
        </p:txBody>
      </p:sp>
      <p:sp>
        <p:nvSpPr>
          <p:cNvPr id="9" name="Footer Placeholder 13"/>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ＭＳ Ｐゴシック" pitchFamily="50" charset="-128"/>
                <a:ea typeface="ＭＳ Ｐゴシック" pitchFamily="50" charset="-128"/>
              </a:defRPr>
            </a:lvl1p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lvl1pPr>
              <a:defRPr kumimoji="1"/>
            </a:lvl1pPr>
          </a:lstStyle>
          <a:p>
            <a:pPr>
              <a:defRPr/>
            </a:pPr>
            <a:fld id="{72B8C19C-1141-4759-9A09-C7B290ECB4F0}" type="datetime8">
              <a:rPr lang="en-US" altLang="ja-JP"/>
              <a:pPr>
                <a:defRPr/>
              </a:pPr>
              <a:t>4/9/2013 9:13 PM</a:t>
            </a:fld>
            <a:endParaRPr lang="en-US"/>
          </a:p>
        </p:txBody>
      </p:sp>
      <p:sp>
        <p:nvSpPr>
          <p:cNvPr id="4" name="Footer Placeholder 3"/>
          <p:cNvSpPr>
            <a:spLocks noGrp="1"/>
          </p:cNvSpPr>
          <p:nvPr>
            <p:ph type="ftr" sz="quarter" idx="11"/>
          </p:nvPr>
        </p:nvSpPr>
        <p:spPr/>
        <p:txBody>
          <a:bodyPr/>
          <a:lstStyle>
            <a:lvl1pPr>
              <a:defRPr kumimoji="1"/>
            </a:lvl1pPr>
          </a:lstStyle>
          <a:p>
            <a:pPr>
              <a:defRPr/>
            </a:pPr>
            <a:endParaRPr lang="en-US" altLang="ja-JP"/>
          </a:p>
        </p:txBody>
      </p:sp>
      <p:sp>
        <p:nvSpPr>
          <p:cNvPr id="5" name="Slide Number Placeholder 4"/>
          <p:cNvSpPr>
            <a:spLocks noGrp="1"/>
          </p:cNvSpPr>
          <p:nvPr>
            <p:ph type="sldNum" sz="quarter" idx="12"/>
          </p:nvPr>
        </p:nvSpPr>
        <p:spPr/>
        <p:txBody>
          <a:bodyPr/>
          <a:lstStyle>
            <a:lvl1pPr>
              <a:defRPr kumimoji="1" sz="1400">
                <a:solidFill>
                  <a:prstClr val="black"/>
                </a:solidFill>
              </a:defRPr>
            </a:lvl1pPr>
          </a:lstStyle>
          <a:p>
            <a:pPr>
              <a:defRPr/>
            </a:pPr>
            <a:fld id="{4F5F2EDD-CB93-4E9F-A7E3-E297F4560EF9}" type="slidenum">
              <a:rPr lang="en-US"/>
              <a:pPr>
                <a:defRPr/>
              </a:pPr>
              <a:t>&lt;#&gt;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Picture 7" descr="sm_pencil.png"/>
          <p:cNvPicPr>
            <a:picLocks noChangeAspect="1"/>
          </p:cNvPicPr>
          <p:nvPr userDrawn="1"/>
        </p:nvPicPr>
        <p:blipFill>
          <a:blip r:embed="rId2"/>
          <a:srcRect/>
          <a:stretch>
            <a:fillRect/>
          </a:stretch>
        </p:blipFill>
        <p:spPr bwMode="auto">
          <a:xfrm>
            <a:off x="663575" y="1755775"/>
            <a:ext cx="1749425" cy="2144713"/>
          </a:xfrm>
          <a:prstGeom prst="rect">
            <a:avLst/>
          </a:prstGeom>
          <a:noFill/>
          <a:ln w="50800" cap="sq" cmpd="dbl">
            <a:solidFill>
              <a:schemeClr val="accent2"/>
            </a:solidFill>
            <a:miter lim="800000"/>
            <a:headEnd/>
            <a:tailEnd/>
          </a:ln>
        </p:spPr>
      </p:pic>
      <p:sp>
        <p:nvSpPr>
          <p:cNvPr id="2" name="Title 1"/>
          <p:cNvSpPr>
            <a:spLocks noGrp="1"/>
          </p:cNvSpPr>
          <p:nvPr>
            <p:ph type="title"/>
          </p:nvPr>
        </p:nvSpPr>
        <p:spPr>
          <a:xfrm>
            <a:off x="660400" y="273050"/>
            <a:ext cx="8750300" cy="869950"/>
          </a:xfrm>
        </p:spPr>
        <p:txBody>
          <a:bodyPr/>
          <a:lstStyle>
            <a:lvl1pPr algn="l">
              <a:buNone/>
              <a:defRPr sz="3600" b="0">
                <a:latin typeface="ＭＳ Ｐゴシック" pitchFamily="50" charset="-128"/>
                <a:ea typeface="ＭＳ Ｐゴシック" pitchFamily="50" charset="-128"/>
              </a:defRPr>
            </a:lvl1pPr>
          </a:lstStyle>
          <a:p>
            <a:r>
              <a:rPr lang="ja-JP" altLang="en-US" smtClean="0"/>
              <a:t>マスター タイトルの書式設定</a:t>
            </a:r>
            <a:endParaRPr lang="en-US" dirty="0"/>
          </a:p>
        </p:txBody>
      </p:sp>
      <p:sp>
        <p:nvSpPr>
          <p:cNvPr id="9" name="Content Placeholder 8"/>
          <p:cNvSpPr>
            <a:spLocks noGrp="1"/>
          </p:cNvSpPr>
          <p:nvPr>
            <p:ph sz="quarter" idx="1"/>
          </p:nvPr>
        </p:nvSpPr>
        <p:spPr>
          <a:xfrm>
            <a:off x="2559050" y="1752600"/>
            <a:ext cx="6934200" cy="44196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kumimoji="1"/>
            </a:lvl1pPr>
          </a:lstStyle>
          <a:p>
            <a:pPr>
              <a:defRPr/>
            </a:pPr>
            <a:fld id="{F8663C6C-EE7B-47A6-9B8C-ABC5829995BE}" type="datetime8">
              <a:rPr lang="en-US" altLang="ja-JP"/>
              <a:pPr>
                <a:defRPr/>
              </a:pPr>
              <a:t>4/9/2013 9:13 PM</a:t>
            </a:fld>
            <a:endParaRPr lang="en-US"/>
          </a:p>
        </p:txBody>
      </p:sp>
      <p:sp>
        <p:nvSpPr>
          <p:cNvPr id="6" name="Footer Placeholder 5"/>
          <p:cNvSpPr>
            <a:spLocks noGrp="1"/>
          </p:cNvSpPr>
          <p:nvPr>
            <p:ph type="ftr" sz="quarter" idx="11"/>
          </p:nvPr>
        </p:nvSpPr>
        <p:spPr/>
        <p:txBody>
          <a:bodyPr/>
          <a:lstStyle>
            <a:lvl1pPr>
              <a:defRPr kumimoji="1"/>
            </a:lvl1pPr>
          </a:lstStyle>
          <a:p>
            <a:pPr>
              <a:defRPr/>
            </a:pPr>
            <a:endParaRPr lang="en-US" altLang="ja-JP"/>
          </a:p>
        </p:txBody>
      </p:sp>
      <p:sp>
        <p:nvSpPr>
          <p:cNvPr id="7" name="Slide Number Placeholder 6"/>
          <p:cNvSpPr>
            <a:spLocks noGrp="1"/>
          </p:cNvSpPr>
          <p:nvPr>
            <p:ph type="sldNum" sz="quarter" idx="12"/>
          </p:nvPr>
        </p:nvSpPr>
        <p:spPr/>
        <p:txBody>
          <a:bodyPr/>
          <a:lstStyle>
            <a:lvl1pPr>
              <a:defRPr kumimoji="1" sz="1400">
                <a:solidFill>
                  <a:prstClr val="black"/>
                </a:solidFill>
              </a:defRPr>
            </a:lvl1pPr>
          </a:lstStyle>
          <a:p>
            <a:pPr>
              <a:defRPr/>
            </a:pPr>
            <a:fld id="{8D0ABCBC-FA57-43F7-9C53-FAE227437E5D}" type="slidenum">
              <a:rPr lang="en-US"/>
              <a:pPr>
                <a:defRPr/>
              </a:pPr>
              <a:t>&lt;#&gt;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7" name="Rectangle 9"/>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8" name="Rectangle 10"/>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ja-JP" altLang="en-US" dirty="0" smtClean="0"/>
              <a:t>マスター テキストの書式設定</a:t>
            </a:r>
          </a:p>
        </p:txBody>
      </p:sp>
      <p:sp>
        <p:nvSpPr>
          <p:cNvPr id="2" name="Title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9" name="Date Placeholder 11"/>
          <p:cNvSpPr>
            <a:spLocks noGrp="1"/>
          </p:cNvSpPr>
          <p:nvPr>
            <p:ph type="dt" sz="half" idx="10"/>
          </p:nvPr>
        </p:nvSpPr>
        <p:spPr>
          <a:xfrm>
            <a:off x="6769100" y="6248400"/>
            <a:ext cx="2889250" cy="365125"/>
          </a:xfrm>
        </p:spPr>
        <p:txBody>
          <a:bodyPr rtlCol="0"/>
          <a:lstStyle>
            <a:lvl1pPr>
              <a:defRPr kumimoji="1"/>
            </a:lvl1pPr>
          </a:lstStyle>
          <a:p>
            <a:pPr>
              <a:defRPr/>
            </a:pPr>
            <a:fld id="{EAF5EB20-E576-4E75-A32A-A4F309DBB3CA}" type="datetime8">
              <a:rPr lang="en-US" altLang="ja-JP"/>
              <a:pPr>
                <a:defRPr/>
              </a:pPr>
              <a:t>4/9/2013 9:13 PM</a:t>
            </a:fld>
            <a:endParaRPr lang="en-US"/>
          </a:p>
        </p:txBody>
      </p:sp>
      <p:sp>
        <p:nvSpPr>
          <p:cNvPr id="10" name="Slide Number Placeholder 12"/>
          <p:cNvSpPr>
            <a:spLocks noGrp="1"/>
          </p:cNvSpPr>
          <p:nvPr>
            <p:ph type="sldNum" sz="quarter" idx="11"/>
          </p:nvPr>
        </p:nvSpPr>
        <p:spPr>
          <a:xfrm>
            <a:off x="0" y="4667250"/>
            <a:ext cx="1568450" cy="663575"/>
          </a:xfrm>
        </p:spPr>
        <p:txBody>
          <a:bodyPr rtlCol="0"/>
          <a:lstStyle>
            <a:lvl1pPr>
              <a:defRPr kumimoji="1" sz="2800">
                <a:solidFill>
                  <a:srgbClr val="FFFFFF"/>
                </a:solidFill>
              </a:defRPr>
            </a:lvl1pPr>
          </a:lstStyle>
          <a:p>
            <a:pPr>
              <a:defRPr/>
            </a:pPr>
            <a:fld id="{46A2A440-47D1-4C51-A820-A2003FC6C061}" type="slidenum">
              <a:rPr lang="en-US"/>
              <a:pPr>
                <a:defRPr/>
              </a:pPr>
              <a:t>&lt;#&gt;</a:t>
            </a:fld>
            <a:endParaRPr lang="en-US" dirty="0"/>
          </a:p>
        </p:txBody>
      </p:sp>
      <p:sp>
        <p:nvSpPr>
          <p:cNvPr id="11" name="Footer Placeholder 13"/>
          <p:cNvSpPr>
            <a:spLocks noGrp="1"/>
          </p:cNvSpPr>
          <p:nvPr>
            <p:ph type="ftr" sz="quarter" idx="12"/>
          </p:nvPr>
        </p:nvSpPr>
        <p:spPr>
          <a:xfrm>
            <a:off x="1733550" y="6248400"/>
            <a:ext cx="4953000" cy="365125"/>
          </a:xfrm>
        </p:spPr>
        <p:txBody>
          <a:bodyPr/>
          <a:lstStyle>
            <a:lvl1pPr>
              <a:defRPr kumimoji="1"/>
            </a:lvl1pPr>
          </a:lstStyle>
          <a:p>
            <a:pPr>
              <a:defRPr/>
            </a:pPr>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13"/>
          <p:cNvSpPr>
            <a:spLocks noGrp="1"/>
          </p:cNvSpPr>
          <p:nvPr>
            <p:ph type="dt" sz="half" idx="10"/>
          </p:nvPr>
        </p:nvSpPr>
        <p:spPr/>
        <p:txBody>
          <a:bodyPr/>
          <a:lstStyle>
            <a:lvl1pPr>
              <a:defRPr kumimoji="1"/>
            </a:lvl1pPr>
          </a:lstStyle>
          <a:p>
            <a:pPr>
              <a:defRPr/>
            </a:pPr>
            <a:fld id="{CB25CD1C-ED0D-4E8C-9AF8-D0C3AE1B2261}" type="datetime8">
              <a:rPr lang="en-US" altLang="ja-JP"/>
              <a:pPr>
                <a:defRPr/>
              </a:pPr>
              <a:t>4/9/2013 9:13 PM</a:t>
            </a:fld>
            <a:endParaRPr lang="en-US" dirty="0"/>
          </a:p>
        </p:txBody>
      </p:sp>
      <p:sp>
        <p:nvSpPr>
          <p:cNvPr id="5" name="Footer Placeholder 2"/>
          <p:cNvSpPr>
            <a:spLocks noGrp="1"/>
          </p:cNvSpPr>
          <p:nvPr>
            <p:ph type="ftr" sz="quarter" idx="11"/>
          </p:nvPr>
        </p:nvSpPr>
        <p:spPr/>
        <p:txBody>
          <a:bodyPr/>
          <a:lstStyle>
            <a:lvl1pPr>
              <a:defRPr kumimoji="1"/>
            </a:lvl1pPr>
          </a:lstStyle>
          <a:p>
            <a:pPr>
              <a:defRPr/>
            </a:pPr>
            <a:endParaRPr lang="en-US" altLang="ja-JP"/>
          </a:p>
        </p:txBody>
      </p:sp>
      <p:sp>
        <p:nvSpPr>
          <p:cNvPr id="6" name="Slide Number Placeholder 22"/>
          <p:cNvSpPr>
            <a:spLocks noGrp="1"/>
          </p:cNvSpPr>
          <p:nvPr>
            <p:ph type="sldNum" sz="quarter" idx="12"/>
          </p:nvPr>
        </p:nvSpPr>
        <p:spPr/>
        <p:txBody>
          <a:bodyPr/>
          <a:lstStyle>
            <a:lvl1pPr>
              <a:defRPr kumimoji="1"/>
            </a:lvl1pPr>
          </a:lstStyle>
          <a:p>
            <a:pPr>
              <a:defRPr/>
            </a:pPr>
            <a:fld id="{92ED5524-BB5E-4089-A702-7B6927D9B6E7}" type="slidenum">
              <a:rPr lang="en-US"/>
              <a:pPr>
                <a:defRPr/>
              </a:pPr>
              <a:t>&lt;#&gt;</a:t>
            </a:fld>
            <a:endParaRPr lang="en-US" sz="1400" dirty="0">
              <a:solidFill>
                <a:srgbClr val="FFFFFF"/>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5" name="Rectangle 7"/>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2" name="Vertical Title 1"/>
          <p:cNvSpPr>
            <a:spLocks noGrp="1"/>
          </p:cNvSpPr>
          <p:nvPr>
            <p:ph type="title" orient="vert"/>
          </p:nvPr>
        </p:nvSpPr>
        <p:spPr>
          <a:xfrm>
            <a:off x="7099300" y="609601"/>
            <a:ext cx="2228850" cy="551656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a:xfrm>
            <a:off x="7099300" y="6248400"/>
            <a:ext cx="2393950" cy="365125"/>
          </a:xfrm>
        </p:spPr>
        <p:txBody>
          <a:bodyPr/>
          <a:lstStyle>
            <a:lvl1pPr>
              <a:defRPr kumimoji="1"/>
            </a:lvl1pPr>
          </a:lstStyle>
          <a:p>
            <a:pPr>
              <a:defRPr/>
            </a:pPr>
            <a:fld id="{DC29564F-2068-4EB3-881B-2693C18C9E1E}" type="datetime8">
              <a:rPr lang="en-US" altLang="ja-JP"/>
              <a:pPr>
                <a:defRPr/>
              </a:pPr>
              <a:t>4/9/2013 9:13 PM</a:t>
            </a:fld>
            <a:endParaRPr lang="en-US" dirty="0"/>
          </a:p>
        </p:txBody>
      </p:sp>
      <p:sp>
        <p:nvSpPr>
          <p:cNvPr id="8" name="Footer Placeholder 4"/>
          <p:cNvSpPr>
            <a:spLocks noGrp="1"/>
          </p:cNvSpPr>
          <p:nvPr>
            <p:ph type="ftr" sz="quarter" idx="11"/>
          </p:nvPr>
        </p:nvSpPr>
        <p:spPr>
          <a:xfrm>
            <a:off x="495300" y="6248400"/>
            <a:ext cx="6037263" cy="365125"/>
          </a:xfrm>
        </p:spPr>
        <p:txBody>
          <a:bodyPr/>
          <a:lstStyle>
            <a:lvl1pPr>
              <a:defRPr kumimoji="1"/>
            </a:lvl1pPr>
          </a:lstStyle>
          <a:p>
            <a:pPr>
              <a:defRPr/>
            </a:pPr>
            <a:endParaRPr lang="en-US" altLang="ja-JP"/>
          </a:p>
        </p:txBody>
      </p:sp>
      <p:sp>
        <p:nvSpPr>
          <p:cNvPr id="9" name="Slide Number Placeholder 5"/>
          <p:cNvSpPr>
            <a:spLocks noGrp="1"/>
          </p:cNvSpPr>
          <p:nvPr>
            <p:ph type="sldNum" sz="quarter" idx="12"/>
          </p:nvPr>
        </p:nvSpPr>
        <p:spPr>
          <a:xfrm rot="5400000">
            <a:off x="6511132" y="134143"/>
            <a:ext cx="533400" cy="265113"/>
          </a:xfrm>
        </p:spPr>
        <p:txBody>
          <a:bodyPr/>
          <a:lstStyle>
            <a:lvl1pPr>
              <a:defRPr kumimoji="1"/>
            </a:lvl1pPr>
          </a:lstStyle>
          <a:p>
            <a:pPr>
              <a:defRPr/>
            </a:pPr>
            <a:fld id="{F22F7612-13DA-4ED1-BA9B-6888A5E6EF20}" type="slidenum">
              <a:rPr lang="en-US"/>
              <a:pPr>
                <a:defRPr/>
              </a:pPr>
              <a:t>&lt;#&gt;</a:t>
            </a:fld>
            <a:endParaRPr lang="en-US" sz="1400"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p:nvPr/>
        </p:nvSpPr>
        <p:spPr bwMode="white">
          <a:xfrm>
            <a:off x="0" y="836613"/>
            <a:ext cx="9906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5" name="Rectangle 7"/>
          <p:cNvSpPr/>
          <p:nvPr/>
        </p:nvSpPr>
        <p:spPr>
          <a:xfrm>
            <a:off x="0" y="90805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8"/>
          <p:cNvSpPr/>
          <p:nvPr/>
        </p:nvSpPr>
        <p:spPr>
          <a:xfrm>
            <a:off x="639763" y="908050"/>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2" name="Title 1"/>
          <p:cNvSpPr>
            <a:spLocks noGrp="1"/>
          </p:cNvSpPr>
          <p:nvPr>
            <p:ph type="title"/>
          </p:nvPr>
        </p:nvSpPr>
        <p:spPr>
          <a:xfrm>
            <a:off x="663702" y="0"/>
            <a:ext cx="9242298" cy="908050"/>
          </a:xfrm>
        </p:spPr>
        <p:txBody>
          <a:bodyPr/>
          <a:lstStyle>
            <a:lvl1pPr>
              <a:defRPr sz="3600">
                <a:solidFill>
                  <a:schemeClr val="tx1"/>
                </a:solidFill>
              </a:defRPr>
            </a:lvl1pPr>
          </a:lstStyle>
          <a:p>
            <a:r>
              <a:rPr lang="ja-JP" altLang="en-US" dirty="0" smtClean="0"/>
              <a:t>マスター タイトルの書式設定</a:t>
            </a:r>
            <a:endParaRPr lang="en-US" dirty="0"/>
          </a:p>
        </p:txBody>
      </p:sp>
      <p:sp>
        <p:nvSpPr>
          <p:cNvPr id="8" name="Content Placeholder 7"/>
          <p:cNvSpPr>
            <a:spLocks noGrp="1"/>
          </p:cNvSpPr>
          <p:nvPr>
            <p:ph sz="quarter" idx="1"/>
          </p:nvPr>
        </p:nvSpPr>
        <p:spPr>
          <a:xfrm>
            <a:off x="663702" y="1600200"/>
            <a:ext cx="8832850" cy="44958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Date Placeholder 3"/>
          <p:cNvSpPr>
            <a:spLocks noGrp="1"/>
          </p:cNvSpPr>
          <p:nvPr>
            <p:ph type="dt" sz="half" idx="10"/>
          </p:nvPr>
        </p:nvSpPr>
        <p:spPr>
          <a:xfrm>
            <a:off x="6604000" y="6248400"/>
            <a:ext cx="2889250" cy="365125"/>
          </a:xfrm>
        </p:spPr>
        <p:txBody>
          <a:bodyPr/>
          <a:lstStyle>
            <a:lvl1pPr>
              <a:defRPr/>
            </a:lvl1pPr>
          </a:lstStyle>
          <a:p>
            <a:pPr>
              <a:defRPr/>
            </a:pPr>
            <a:fld id="{D44A9045-DDF3-4C55-BC4C-A84BFBCEB423}" type="datetime8">
              <a:rPr lang="en-US" altLang="ja-JP"/>
              <a:pPr>
                <a:defRPr/>
              </a:pPr>
              <a:t>4/9/2013 9:13 PM</a:t>
            </a:fld>
            <a:endParaRPr lang="en-US" altLang="ja-JP"/>
          </a:p>
        </p:txBody>
      </p:sp>
      <p:sp>
        <p:nvSpPr>
          <p:cNvPr id="9" name="Footer Placeholder 4"/>
          <p:cNvSpPr>
            <a:spLocks noGrp="1"/>
          </p:cNvSpPr>
          <p:nvPr>
            <p:ph type="ftr" sz="quarter" idx="11"/>
          </p:nvPr>
        </p:nvSpPr>
        <p:spPr>
          <a:xfrm>
            <a:off x="660400" y="6248400"/>
            <a:ext cx="5872163" cy="365125"/>
          </a:xfrm>
        </p:spPr>
        <p:txBody>
          <a:bodyPr/>
          <a:lstStyle>
            <a:lvl1pPr>
              <a:defRPr/>
            </a:lvl1pPr>
          </a:lstStyle>
          <a:p>
            <a:pPr>
              <a:defRPr/>
            </a:pPr>
            <a:endParaRPr lang="en-US" altLang="ja-JP"/>
          </a:p>
        </p:txBody>
      </p:sp>
      <p:sp>
        <p:nvSpPr>
          <p:cNvPr id="10" name="Slide Number Placeholder 5"/>
          <p:cNvSpPr>
            <a:spLocks noGrp="1"/>
          </p:cNvSpPr>
          <p:nvPr>
            <p:ph type="sldNum" sz="quarter" idx="12"/>
          </p:nvPr>
        </p:nvSpPr>
        <p:spPr>
          <a:xfrm>
            <a:off x="0" y="1844675"/>
            <a:ext cx="577850" cy="244475"/>
          </a:xfrm>
        </p:spPr>
        <p:txBody>
          <a:bodyPr/>
          <a:lstStyle>
            <a:lvl1pPr>
              <a:defRPr sz="1400">
                <a:solidFill>
                  <a:srgbClr val="FFFFFF"/>
                </a:solidFill>
              </a:defRPr>
            </a:lvl1pPr>
          </a:lstStyle>
          <a:p>
            <a:pPr>
              <a:defRPr/>
            </a:pPr>
            <a:fld id="{739245EB-7BAE-4E36-85E4-3D1563A920F6}" type="slidenum">
              <a:rPr lang="en-US" altLang="ja-JP"/>
              <a:pPr>
                <a:defRPr/>
              </a:pPr>
              <a:t>&lt;#&gt;</a:t>
            </a:fld>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kumimoji="1"/>
            </a:lvl1pPr>
          </a:lstStyle>
          <a:p>
            <a:pPr>
              <a:defRPr/>
            </a:pPr>
            <a:fld id="{D85F87CB-FCDC-4B51-B018-2717083F24B7}" type="datetime8">
              <a:rPr lang="en-US" altLang="ja-JP"/>
              <a:pPr>
                <a:defRPr/>
              </a:pPr>
              <a:t>4/9/2013 9:13 PM</a:t>
            </a:fld>
            <a:endParaRPr lang="en-US" altLang="ja-JP"/>
          </a:p>
        </p:txBody>
      </p:sp>
      <p:sp>
        <p:nvSpPr>
          <p:cNvPr id="3" name="フッター プレースホルダー 2"/>
          <p:cNvSpPr>
            <a:spLocks noGrp="1"/>
          </p:cNvSpPr>
          <p:nvPr>
            <p:ph type="ftr" sz="quarter" idx="11"/>
          </p:nvPr>
        </p:nvSpPr>
        <p:spPr/>
        <p:txBody>
          <a:bodyPr/>
          <a:lstStyle>
            <a:lvl1pPr fontAlgn="auto">
              <a:spcBef>
                <a:spcPts val="0"/>
              </a:spcBef>
              <a:spcAft>
                <a:spcPts val="0"/>
              </a:spcAft>
              <a:defRPr kumimoji="1">
                <a:latin typeface="+mn-lt"/>
                <a:ea typeface="+mn-ea"/>
              </a:defRPr>
            </a:lvl1pPr>
          </a:lstStyle>
          <a:p>
            <a:pPr>
              <a:defRPr/>
            </a:pPr>
            <a:endParaRPr lang="en-US" altLang="ja-JP"/>
          </a:p>
        </p:txBody>
      </p:sp>
      <p:sp>
        <p:nvSpPr>
          <p:cNvPr id="4" name="スライド番号プレースホルダー 3"/>
          <p:cNvSpPr>
            <a:spLocks noGrp="1"/>
          </p:cNvSpPr>
          <p:nvPr>
            <p:ph type="sldNum" sz="quarter" idx="12"/>
          </p:nvPr>
        </p:nvSpPr>
        <p:spPr/>
        <p:txBody>
          <a:bodyPr/>
          <a:lstStyle>
            <a:lvl1pPr>
              <a:defRPr kumimoji="1"/>
            </a:lvl1pPr>
          </a:lstStyle>
          <a:p>
            <a:pPr>
              <a:defRPr/>
            </a:pPr>
            <a:fld id="{08032283-9889-40D0-8AB0-CEA222F7F2A3}" type="slidenum">
              <a:rPr lang="en-US" altLang="ja-JP"/>
              <a:pPr>
                <a:defRPr/>
              </a:pPr>
              <a:t>&lt;#&gt;</a:t>
            </a:fld>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95300" y="1600205"/>
            <a:ext cx="8915400" cy="4525963"/>
          </a:xfrm>
        </p:spPr>
        <p:txBody>
          <a:bodyPr/>
          <a:lstStyle/>
          <a:p>
            <a:pPr lvl="0"/>
            <a:endParaRPr lang="ja-JP" altLang="en-US" noProof="0"/>
          </a:p>
        </p:txBody>
      </p:sp>
      <p:sp>
        <p:nvSpPr>
          <p:cNvPr id="4" name="日付プレースホルダ 3"/>
          <p:cNvSpPr>
            <a:spLocks noGrp="1"/>
          </p:cNvSpPr>
          <p:nvPr>
            <p:ph type="dt" sz="half" idx="10"/>
          </p:nvPr>
        </p:nvSpPr>
        <p:spPr>
          <a:xfrm>
            <a:off x="495300" y="6245225"/>
            <a:ext cx="2311400" cy="476250"/>
          </a:xfrm>
        </p:spPr>
        <p:txBody>
          <a:bodyPr/>
          <a:lstStyle>
            <a:lvl1pPr>
              <a:defRPr kumimoji="1"/>
            </a:lvl1pPr>
          </a:lstStyle>
          <a:p>
            <a:pPr>
              <a:defRPr/>
            </a:pPr>
            <a:fld id="{803BD24F-9A18-48D3-8D4B-67F0FDEC5DD8}" type="datetime8">
              <a:rPr lang="en-US" altLang="ja-JP"/>
              <a:pPr>
                <a:defRPr/>
              </a:pPr>
              <a:t>4/9/2013 9:13 PM</a:t>
            </a:fld>
            <a:endParaRPr lang="en-US" altLang="ja-JP"/>
          </a:p>
        </p:txBody>
      </p:sp>
      <p:sp>
        <p:nvSpPr>
          <p:cNvPr id="5" name="フッター プレースホルダ 4"/>
          <p:cNvSpPr>
            <a:spLocks noGrp="1"/>
          </p:cNvSpPr>
          <p:nvPr>
            <p:ph type="ftr" sz="quarter" idx="11"/>
          </p:nvPr>
        </p:nvSpPr>
        <p:spPr>
          <a:xfrm>
            <a:off x="3384550" y="6245225"/>
            <a:ext cx="3136900" cy="476250"/>
          </a:xfrm>
        </p:spPr>
        <p:txBody>
          <a:bodyPr/>
          <a:lstStyle>
            <a:lvl1pPr fontAlgn="auto">
              <a:spcBef>
                <a:spcPts val="0"/>
              </a:spcBef>
              <a:spcAft>
                <a:spcPts val="0"/>
              </a:spcAft>
              <a:defRPr kumimoji="1">
                <a:latin typeface="+mn-lt"/>
                <a:ea typeface="+mn-ea"/>
              </a:defRPr>
            </a:lvl1pPr>
          </a:lstStyle>
          <a:p>
            <a:pPr>
              <a:defRPr/>
            </a:pPr>
            <a:endParaRPr lang="en-US" altLang="ja-JP"/>
          </a:p>
        </p:txBody>
      </p:sp>
      <p:sp>
        <p:nvSpPr>
          <p:cNvPr id="6" name="スライド番号プレースホルダ 5"/>
          <p:cNvSpPr>
            <a:spLocks noGrp="1"/>
          </p:cNvSpPr>
          <p:nvPr>
            <p:ph type="sldNum" sz="quarter" idx="12"/>
          </p:nvPr>
        </p:nvSpPr>
        <p:spPr>
          <a:xfrm>
            <a:off x="7099300" y="6245225"/>
            <a:ext cx="2311400" cy="476250"/>
          </a:xfrm>
        </p:spPr>
        <p:txBody>
          <a:bodyPr/>
          <a:lstStyle>
            <a:lvl1pPr>
              <a:defRPr kumimoji="1"/>
            </a:lvl1pPr>
          </a:lstStyle>
          <a:p>
            <a:pPr>
              <a:defRPr/>
            </a:pPr>
            <a:fld id="{F040F97B-4348-40BE-A797-45698E6073BC}" type="slidenum">
              <a:rPr lang="en-US" altLang="ja-JP"/>
              <a:pPr>
                <a:defRPr/>
              </a:pPr>
              <a:t>&lt;#&gt;</a:t>
            </a:fld>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5" name="Rectangle 9"/>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10"/>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ja-JP" altLang="en-US" smtClean="0"/>
              <a:t>マスター タイトルの書式設定</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マスター サブタイトルの書式設定</a:t>
            </a:r>
            <a:endParaRPr lang="en-US" dirty="0"/>
          </a:p>
        </p:txBody>
      </p:sp>
      <p:sp>
        <p:nvSpPr>
          <p:cNvPr id="7" name="Date Placeholder 27"/>
          <p:cNvSpPr>
            <a:spLocks noGrp="1"/>
          </p:cNvSpPr>
          <p:nvPr>
            <p:ph type="dt" sz="half" idx="10"/>
          </p:nvPr>
        </p:nvSpPr>
        <p:spPr>
          <a:xfrm>
            <a:off x="82550" y="6069013"/>
            <a:ext cx="2228850" cy="685800"/>
          </a:xfrm>
        </p:spPr>
        <p:txBody>
          <a:bodyPr>
            <a:noAutofit/>
          </a:bodyPr>
          <a:lstStyle>
            <a:lvl1pPr algn="ctr">
              <a:defRPr kumimoji="1" sz="2000">
                <a:solidFill>
                  <a:srgbClr val="FFFFFF"/>
                </a:solidFill>
              </a:defRPr>
            </a:lvl1pPr>
          </a:lstStyle>
          <a:p>
            <a:pPr>
              <a:defRPr/>
            </a:pPr>
            <a:fld id="{992C1CC1-981F-4BD0-A494-3707640A4153}" type="datetime8">
              <a:rPr lang="en-US" altLang="ja-JP"/>
              <a:pPr>
                <a:defRPr/>
              </a:pPr>
              <a:t>4/9/2013 9:13 PM</a:t>
            </a:fld>
            <a:endParaRPr lang="en-US" dirty="0"/>
          </a:p>
        </p:txBody>
      </p:sp>
      <p:sp>
        <p:nvSpPr>
          <p:cNvPr id="10" name="Footer Placeholder 16"/>
          <p:cNvSpPr>
            <a:spLocks noGrp="1"/>
          </p:cNvSpPr>
          <p:nvPr>
            <p:ph type="ftr" sz="quarter" idx="11"/>
          </p:nvPr>
        </p:nvSpPr>
        <p:spPr>
          <a:xfrm>
            <a:off x="2259013" y="236538"/>
            <a:ext cx="6356350" cy="365125"/>
          </a:xfrm>
        </p:spPr>
        <p:txBody>
          <a:bodyPr/>
          <a:lstStyle>
            <a:lvl1pPr algn="r" fontAlgn="auto">
              <a:spcBef>
                <a:spcPts val="0"/>
              </a:spcBef>
              <a:spcAft>
                <a:spcPts val="0"/>
              </a:spcAft>
              <a:defRPr kumimoji="1">
                <a:solidFill>
                  <a:srgbClr val="4F271C"/>
                </a:solidFill>
                <a:latin typeface="ＭＳ Ｐゴシック" pitchFamily="50" charset="-128"/>
                <a:ea typeface="ＭＳ Ｐゴシック" pitchFamily="50" charset="-128"/>
              </a:defRPr>
            </a:lvl1pPr>
          </a:lstStyle>
          <a:p>
            <a:pPr>
              <a:defRPr/>
            </a:pPr>
            <a:endParaRPr lang="en-US"/>
          </a:p>
        </p:txBody>
      </p:sp>
      <p:sp>
        <p:nvSpPr>
          <p:cNvPr id="11" name="Slide Number Placeholder 28"/>
          <p:cNvSpPr>
            <a:spLocks noGrp="1"/>
          </p:cNvSpPr>
          <p:nvPr>
            <p:ph type="sldNum" sz="quarter" idx="12"/>
          </p:nvPr>
        </p:nvSpPr>
        <p:spPr>
          <a:xfrm>
            <a:off x="8913813" y="6210300"/>
            <a:ext cx="908050" cy="381000"/>
          </a:xfrm>
        </p:spPr>
        <p:txBody>
          <a:bodyPr/>
          <a:lstStyle>
            <a:lvl1pPr>
              <a:defRPr kumimoji="1" sz="1400">
                <a:solidFill>
                  <a:prstClr val="black"/>
                </a:solidFill>
              </a:defRPr>
            </a:lvl1pPr>
          </a:lstStyle>
          <a:p>
            <a:pPr>
              <a:defRPr/>
            </a:pPr>
            <a:fld id="{17E64100-AD2D-454C-BA01-8830B51175E0}" type="slidenum">
              <a:rPr lang="en-US"/>
              <a:pPr>
                <a:defRPr/>
              </a:pPr>
              <a:t>&lt;#&gt;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lvl1pPr>
              <a:defRPr>
                <a:solidFill>
                  <a:schemeClr val="tx1"/>
                </a:solidFill>
                <a:latin typeface="ＭＳ Ｐゴシック" pitchFamily="50" charset="-128"/>
                <a:ea typeface="ＭＳ Ｐゴシック" pitchFamily="50" charset="-128"/>
              </a:defRPr>
            </a:lvl1pPr>
          </a:lstStyle>
          <a:p>
            <a:r>
              <a:rPr lang="ja-JP" altLang="en-US" dirty="0" smtClean="0"/>
              <a:t>マスター タイトルの書式設定</a:t>
            </a:r>
            <a:endParaRPr lang="en-US" dirty="0"/>
          </a:p>
        </p:txBody>
      </p:sp>
      <p:sp>
        <p:nvSpPr>
          <p:cNvPr id="8" name="Content Placeholder 7"/>
          <p:cNvSpPr>
            <a:spLocks noGrp="1"/>
          </p:cNvSpPr>
          <p:nvPr>
            <p:ph sz="quarter" idx="1"/>
          </p:nvPr>
        </p:nvSpPr>
        <p:spPr>
          <a:xfrm>
            <a:off x="663702" y="1600200"/>
            <a:ext cx="8832850" cy="44958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kumimoji="1"/>
            </a:lvl1pPr>
          </a:lstStyle>
          <a:p>
            <a:pPr>
              <a:defRPr/>
            </a:pPr>
            <a:fld id="{4BC293F2-025B-459F-B99E-9212DB7FCF0D}" type="datetime8">
              <a:rPr lang="en-US" altLang="ja-JP"/>
              <a:pPr>
                <a:defRPr/>
              </a:pPr>
              <a:t>4/9/2013 9:13 PM</a:t>
            </a:fld>
            <a:endParaRPr lang="en-US" dirty="0"/>
          </a:p>
        </p:txBody>
      </p:sp>
      <p:sp>
        <p:nvSpPr>
          <p:cNvPr id="5" name="Footer Placeholder 4"/>
          <p:cNvSpPr>
            <a:spLocks noGrp="1"/>
          </p:cNvSpPr>
          <p:nvPr>
            <p:ph type="ftr" sz="quarter" idx="11"/>
          </p:nvPr>
        </p:nvSpPr>
        <p:spPr/>
        <p:txBody>
          <a:bodyPr/>
          <a:lstStyle>
            <a:lvl1pPr fontAlgn="auto">
              <a:spcBef>
                <a:spcPts val="0"/>
              </a:spcBef>
              <a:spcAft>
                <a:spcPts val="0"/>
              </a:spcAft>
              <a:defRPr kumimoji="1">
                <a:latin typeface="ＭＳ Ｐゴシック" pitchFamily="50" charset="-128"/>
                <a:ea typeface="ＭＳ Ｐゴシック" pitchFamily="50" charset="-128"/>
              </a:defRPr>
            </a:lvl1pPr>
          </a:lstStyle>
          <a:p>
            <a:pPr>
              <a:defRPr/>
            </a:pPr>
            <a:endParaRPr lang="en-US"/>
          </a:p>
        </p:txBody>
      </p:sp>
      <p:sp>
        <p:nvSpPr>
          <p:cNvPr id="6" name="Slide Number Placeholder 5"/>
          <p:cNvSpPr>
            <a:spLocks noGrp="1"/>
          </p:cNvSpPr>
          <p:nvPr>
            <p:ph type="sldNum" sz="quarter" idx="12"/>
          </p:nvPr>
        </p:nvSpPr>
        <p:spPr/>
        <p:txBody>
          <a:bodyPr/>
          <a:lstStyle>
            <a:lvl1pPr>
              <a:defRPr kumimoji="1" sz="1400">
                <a:solidFill>
                  <a:prstClr val="black"/>
                </a:solidFill>
              </a:defRPr>
            </a:lvl1pPr>
          </a:lstStyle>
          <a:p>
            <a:pPr>
              <a:defRPr/>
            </a:pPr>
            <a:fld id="{9E440D96-6FD8-47A4-911B-612773C75A88}" type="slidenum">
              <a:rPr lang="en-US"/>
              <a:pPr>
                <a:defRPr/>
              </a:pPr>
              <a:t>&lt;#&gt;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5"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3" name="Text Placeholder 2"/>
          <p:cNvSpPr>
            <a:spLocks noGrp="1"/>
          </p:cNvSpPr>
          <p:nvPr>
            <p:ph type="body" idx="1"/>
          </p:nvPr>
        </p:nvSpPr>
        <p:spPr>
          <a:xfrm>
            <a:off x="1485900" y="2743200"/>
            <a:ext cx="7716706" cy="1673225"/>
          </a:xfrm>
        </p:spPr>
        <p:txBody>
          <a:bodyPr/>
          <a:lstStyle>
            <a:lvl1pPr>
              <a:buNone/>
              <a:defRPr sz="2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マスター テキストの書式設定</a:t>
            </a:r>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ja-JP" altLang="en-US" dirty="0" smtClean="0"/>
              <a:t>マスター タイトルの書式設定</a:t>
            </a:r>
            <a:endParaRPr lang="en-US" dirty="0"/>
          </a:p>
        </p:txBody>
      </p:sp>
      <p:sp>
        <p:nvSpPr>
          <p:cNvPr id="7" name="Date Placeholder 11"/>
          <p:cNvSpPr>
            <a:spLocks noGrp="1"/>
          </p:cNvSpPr>
          <p:nvPr>
            <p:ph type="dt" sz="half" idx="10"/>
          </p:nvPr>
        </p:nvSpPr>
        <p:spPr/>
        <p:txBody>
          <a:bodyPr/>
          <a:lstStyle>
            <a:lvl1pPr>
              <a:defRPr kumimoji="1"/>
            </a:lvl1pPr>
          </a:lstStyle>
          <a:p>
            <a:pPr>
              <a:defRPr/>
            </a:pPr>
            <a:fld id="{C3C587C3-6531-4F7D-97A1-1555DFF3F7CA}" type="datetime8">
              <a:rPr lang="en-US" altLang="ja-JP"/>
              <a:pPr>
                <a:defRPr/>
              </a:pPr>
              <a:t>4/9/2013 9:13 PM</a:t>
            </a:fld>
            <a:endParaRPr lang="en-US"/>
          </a:p>
        </p:txBody>
      </p:sp>
      <p:sp>
        <p:nvSpPr>
          <p:cNvPr id="8" name="Slide Number Placeholder 12"/>
          <p:cNvSpPr>
            <a:spLocks noGrp="1"/>
          </p:cNvSpPr>
          <p:nvPr>
            <p:ph type="sldNum" sz="quarter" idx="11"/>
          </p:nvPr>
        </p:nvSpPr>
        <p:spPr>
          <a:xfrm>
            <a:off x="0" y="1752600"/>
            <a:ext cx="1403350" cy="701675"/>
          </a:xfrm>
        </p:spPr>
        <p:txBody>
          <a:bodyPr>
            <a:noAutofit/>
          </a:bodyPr>
          <a:lstStyle>
            <a:lvl1pPr>
              <a:defRPr kumimoji="1" sz="2400">
                <a:solidFill>
                  <a:srgbClr val="FFFFFF"/>
                </a:solidFill>
              </a:defRPr>
            </a:lvl1pPr>
          </a:lstStyle>
          <a:p>
            <a:pPr>
              <a:defRPr/>
            </a:pPr>
            <a:fld id="{E3BE9A32-E12F-4315-838F-049B532B4E86}" type="slidenum">
              <a:rPr lang="en-US"/>
              <a:pPr>
                <a:defRPr/>
              </a:pPr>
              <a:t>&lt;#&gt;</a:t>
            </a:fld>
            <a:endParaRPr lang="en-US" dirty="0"/>
          </a:p>
        </p:txBody>
      </p:sp>
      <p:sp>
        <p:nvSpPr>
          <p:cNvPr id="9" name="Footer Placeholder 13"/>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ＭＳ Ｐゴシック" pitchFamily="50" charset="-128"/>
                <a:ea typeface="ＭＳ Ｐゴシック" pitchFamily="50" charset="-128"/>
              </a:defRPr>
            </a:lvl1pPr>
          </a:lstStyle>
          <a:p>
            <a:r>
              <a:rPr lang="ja-JP" altLang="en-US" smtClean="0"/>
              <a:t>マスター タイトルの書式設定</a:t>
            </a:r>
            <a:endParaRPr lang="en-US"/>
          </a:p>
        </p:txBody>
      </p:sp>
      <p:sp>
        <p:nvSpPr>
          <p:cNvPr id="9" name="Content Placeholder 8"/>
          <p:cNvSpPr>
            <a:spLocks noGrp="1"/>
          </p:cNvSpPr>
          <p:nvPr>
            <p:ph sz="quarter" idx="1"/>
          </p:nvPr>
        </p:nvSpPr>
        <p:spPr>
          <a:xfrm>
            <a:off x="660400" y="1589567"/>
            <a:ext cx="4210050" cy="45720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10"/>
          <p:cNvSpPr>
            <a:spLocks noGrp="1"/>
          </p:cNvSpPr>
          <p:nvPr>
            <p:ph sz="quarter" idx="2"/>
          </p:nvPr>
        </p:nvSpPr>
        <p:spPr>
          <a:xfrm>
            <a:off x="5248643" y="1589567"/>
            <a:ext cx="4210050" cy="45720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7"/>
          <p:cNvSpPr>
            <a:spLocks noGrp="1"/>
          </p:cNvSpPr>
          <p:nvPr>
            <p:ph type="dt" sz="half" idx="10"/>
          </p:nvPr>
        </p:nvSpPr>
        <p:spPr/>
        <p:txBody>
          <a:bodyPr rtlCol="0"/>
          <a:lstStyle>
            <a:lvl1pPr>
              <a:defRPr kumimoji="1"/>
            </a:lvl1pPr>
          </a:lstStyle>
          <a:p>
            <a:pPr>
              <a:defRPr/>
            </a:pPr>
            <a:fld id="{32B4E1F1-C157-43B7-AADE-A0396A3C4623}" type="datetime8">
              <a:rPr lang="en-US" altLang="ja-JP"/>
              <a:pPr>
                <a:defRPr/>
              </a:pPr>
              <a:t>4/9/2013 9:13 PM</a:t>
            </a:fld>
            <a:endParaRPr lang="en-US"/>
          </a:p>
        </p:txBody>
      </p:sp>
      <p:sp>
        <p:nvSpPr>
          <p:cNvPr id="6" name="Slide Number Placeholder 9"/>
          <p:cNvSpPr>
            <a:spLocks noGrp="1"/>
          </p:cNvSpPr>
          <p:nvPr>
            <p:ph type="sldNum" sz="quarter" idx="11"/>
          </p:nvPr>
        </p:nvSpPr>
        <p:spPr/>
        <p:txBody>
          <a:bodyPr rtlCol="0"/>
          <a:lstStyle>
            <a:lvl1pPr>
              <a:defRPr kumimoji="1" sz="1400">
                <a:solidFill>
                  <a:prstClr val="black"/>
                </a:solidFill>
              </a:defRPr>
            </a:lvl1pPr>
          </a:lstStyle>
          <a:p>
            <a:pPr>
              <a:defRPr/>
            </a:pPr>
            <a:fld id="{91E71E98-501F-4D74-9074-185A436F6DCB}" type="slidenum">
              <a:rPr lang="en-US"/>
              <a:pPr>
                <a:defRPr/>
              </a:pPr>
              <a:t>&lt;#&gt;</a:t>
            </a:fld>
            <a:endParaRPr lang="en-US" dirty="0"/>
          </a:p>
        </p:txBody>
      </p:sp>
      <p:sp>
        <p:nvSpPr>
          <p:cNvPr id="7" name="Footer Placeholder 11"/>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lstStyle>
            <a:lvl1pPr>
              <a:defRPr/>
            </a:lvl1pPr>
          </a:lstStyle>
          <a:p>
            <a:r>
              <a:rPr lang="ja-JP" altLang="en-US" smtClean="0"/>
              <a:t>マスター タイトルの書式設定</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ja-JP" altLang="en-US" smtClean="0"/>
              <a:t>マスター テキストの書式設定</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ja-JP" altLang="en-US" smtClean="0"/>
              <a:t>マスター テキストの書式設定</a:t>
            </a:r>
          </a:p>
        </p:txBody>
      </p:sp>
      <p:sp>
        <p:nvSpPr>
          <p:cNvPr id="7" name="Date Placeholder 9"/>
          <p:cNvSpPr>
            <a:spLocks noGrp="1"/>
          </p:cNvSpPr>
          <p:nvPr>
            <p:ph type="dt" sz="half" idx="10"/>
          </p:nvPr>
        </p:nvSpPr>
        <p:spPr/>
        <p:txBody>
          <a:bodyPr rtlCol="0"/>
          <a:lstStyle>
            <a:lvl1pPr>
              <a:defRPr kumimoji="1"/>
            </a:lvl1pPr>
          </a:lstStyle>
          <a:p>
            <a:pPr>
              <a:defRPr/>
            </a:pPr>
            <a:fld id="{B6D7DC3B-079F-4BFE-B235-3F38B8628AF2}" type="datetime8">
              <a:rPr lang="en-US" altLang="ja-JP"/>
              <a:pPr>
                <a:defRPr/>
              </a:pPr>
              <a:t>4/9/2013 9:13 PM</a:t>
            </a:fld>
            <a:endParaRPr lang="en-US"/>
          </a:p>
        </p:txBody>
      </p:sp>
      <p:sp>
        <p:nvSpPr>
          <p:cNvPr id="8" name="Slide Number Placeholder 11"/>
          <p:cNvSpPr>
            <a:spLocks noGrp="1"/>
          </p:cNvSpPr>
          <p:nvPr>
            <p:ph type="sldNum" sz="quarter" idx="11"/>
          </p:nvPr>
        </p:nvSpPr>
        <p:spPr/>
        <p:txBody>
          <a:bodyPr rtlCol="0"/>
          <a:lstStyle>
            <a:lvl1pPr>
              <a:defRPr kumimoji="1" sz="1400">
                <a:solidFill>
                  <a:prstClr val="black"/>
                </a:solidFill>
              </a:defRPr>
            </a:lvl1pPr>
          </a:lstStyle>
          <a:p>
            <a:pPr>
              <a:defRPr/>
            </a:pPr>
            <a:fld id="{F730F891-376F-4E8D-B694-AC60CE65BE28}" type="slidenum">
              <a:rPr lang="en-US"/>
              <a:pPr>
                <a:defRPr/>
              </a:pPr>
              <a:t>&lt;#&gt;</a:t>
            </a:fld>
            <a:endParaRPr lang="en-US" dirty="0"/>
          </a:p>
        </p:txBody>
      </p:sp>
      <p:sp>
        <p:nvSpPr>
          <p:cNvPr id="9" name="Footer Placeholder 13"/>
          <p:cNvSpPr>
            <a:spLocks noGrp="1"/>
          </p:cNvSpPr>
          <p:nvPr>
            <p:ph type="ftr" sz="quarter" idx="12"/>
          </p:nvPr>
        </p:nvSpPr>
        <p:spPr/>
        <p:txBody>
          <a:bodyPr/>
          <a:lstStyle>
            <a:lvl1pPr>
              <a:defRPr kumimoji="1"/>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ＭＳ Ｐゴシック" pitchFamily="50" charset="-128"/>
                <a:ea typeface="ＭＳ Ｐゴシック" pitchFamily="50" charset="-128"/>
              </a:defRPr>
            </a:lvl1p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lvl1pPr>
              <a:defRPr kumimoji="1"/>
            </a:lvl1pPr>
          </a:lstStyle>
          <a:p>
            <a:pPr>
              <a:defRPr/>
            </a:pPr>
            <a:fld id="{42752718-3624-4F58-B337-DDDE2A61D962}" type="datetime8">
              <a:rPr lang="en-US" altLang="ja-JP"/>
              <a:pPr>
                <a:defRPr/>
              </a:pPr>
              <a:t>4/9/2013 9:13 PM</a:t>
            </a:fld>
            <a:endParaRPr lang="en-US"/>
          </a:p>
        </p:txBody>
      </p:sp>
      <p:sp>
        <p:nvSpPr>
          <p:cNvPr id="4" name="Footer Placeholder 3"/>
          <p:cNvSpPr>
            <a:spLocks noGrp="1"/>
          </p:cNvSpPr>
          <p:nvPr>
            <p:ph type="ftr" sz="quarter" idx="11"/>
          </p:nvPr>
        </p:nvSpPr>
        <p:spPr/>
        <p:txBody>
          <a:bodyPr/>
          <a:lstStyle>
            <a:lvl1pPr>
              <a:defRPr kumimoji="1"/>
            </a:lvl1pPr>
          </a:lstStyle>
          <a:p>
            <a:pPr>
              <a:defRPr/>
            </a:pPr>
            <a:endParaRPr lang="en-US" altLang="ja-JP"/>
          </a:p>
        </p:txBody>
      </p:sp>
      <p:sp>
        <p:nvSpPr>
          <p:cNvPr id="5" name="Slide Number Placeholder 4"/>
          <p:cNvSpPr>
            <a:spLocks noGrp="1"/>
          </p:cNvSpPr>
          <p:nvPr>
            <p:ph type="sldNum" sz="quarter" idx="12"/>
          </p:nvPr>
        </p:nvSpPr>
        <p:spPr/>
        <p:txBody>
          <a:bodyPr/>
          <a:lstStyle>
            <a:lvl1pPr>
              <a:defRPr kumimoji="1" sz="1400">
                <a:solidFill>
                  <a:prstClr val="black"/>
                </a:solidFill>
              </a:defRPr>
            </a:lvl1pPr>
          </a:lstStyle>
          <a:p>
            <a:pPr>
              <a:defRPr/>
            </a:pPr>
            <a:fld id="{1380BEE0-066C-4A8E-B94E-78A1D2AEDEE5}" type="slidenum">
              <a:rPr lang="en-US"/>
              <a:pPr>
                <a:defRPr/>
              </a:pPr>
              <a:t>&lt;#&gt;</a:t>
            </a:fld>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Picture 7" descr="sm_pencil.png"/>
          <p:cNvPicPr>
            <a:picLocks noChangeAspect="1"/>
          </p:cNvPicPr>
          <p:nvPr userDrawn="1"/>
        </p:nvPicPr>
        <p:blipFill>
          <a:blip r:embed="rId2"/>
          <a:srcRect/>
          <a:stretch>
            <a:fillRect/>
          </a:stretch>
        </p:blipFill>
        <p:spPr bwMode="auto">
          <a:xfrm>
            <a:off x="663575" y="1755775"/>
            <a:ext cx="1749425" cy="2144713"/>
          </a:xfrm>
          <a:prstGeom prst="rect">
            <a:avLst/>
          </a:prstGeom>
          <a:noFill/>
          <a:ln w="50800" cap="sq" cmpd="dbl">
            <a:solidFill>
              <a:schemeClr val="accent2"/>
            </a:solidFill>
            <a:miter lim="800000"/>
            <a:headEnd/>
            <a:tailEnd/>
          </a:ln>
        </p:spPr>
      </p:pic>
      <p:sp>
        <p:nvSpPr>
          <p:cNvPr id="2" name="Title 1"/>
          <p:cNvSpPr>
            <a:spLocks noGrp="1"/>
          </p:cNvSpPr>
          <p:nvPr>
            <p:ph type="title"/>
          </p:nvPr>
        </p:nvSpPr>
        <p:spPr>
          <a:xfrm>
            <a:off x="660400" y="273050"/>
            <a:ext cx="8750300" cy="869950"/>
          </a:xfrm>
        </p:spPr>
        <p:txBody>
          <a:bodyPr/>
          <a:lstStyle>
            <a:lvl1pPr algn="l">
              <a:buNone/>
              <a:defRPr sz="3600" b="0">
                <a:latin typeface="ＭＳ Ｐゴシック" pitchFamily="50" charset="-128"/>
                <a:ea typeface="ＭＳ Ｐゴシック" pitchFamily="50" charset="-128"/>
              </a:defRPr>
            </a:lvl1pPr>
          </a:lstStyle>
          <a:p>
            <a:r>
              <a:rPr lang="ja-JP" altLang="en-US" smtClean="0"/>
              <a:t>マスター タイトルの書式設定</a:t>
            </a:r>
            <a:endParaRPr lang="en-US" dirty="0"/>
          </a:p>
        </p:txBody>
      </p:sp>
      <p:sp>
        <p:nvSpPr>
          <p:cNvPr id="9" name="Content Placeholder 8"/>
          <p:cNvSpPr>
            <a:spLocks noGrp="1"/>
          </p:cNvSpPr>
          <p:nvPr>
            <p:ph sz="quarter" idx="1"/>
          </p:nvPr>
        </p:nvSpPr>
        <p:spPr>
          <a:xfrm>
            <a:off x="2559050" y="1752600"/>
            <a:ext cx="6934200" cy="44196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kumimoji="1"/>
            </a:lvl1pPr>
          </a:lstStyle>
          <a:p>
            <a:pPr>
              <a:defRPr/>
            </a:pPr>
            <a:fld id="{4B09C005-8102-409A-ACB8-13C7AFE1C8DB}" type="datetime8">
              <a:rPr lang="en-US" altLang="ja-JP"/>
              <a:pPr>
                <a:defRPr/>
              </a:pPr>
              <a:t>4/9/2013 9:13 PM</a:t>
            </a:fld>
            <a:endParaRPr lang="en-US"/>
          </a:p>
        </p:txBody>
      </p:sp>
      <p:sp>
        <p:nvSpPr>
          <p:cNvPr id="6" name="Footer Placeholder 5"/>
          <p:cNvSpPr>
            <a:spLocks noGrp="1"/>
          </p:cNvSpPr>
          <p:nvPr>
            <p:ph type="ftr" sz="quarter" idx="11"/>
          </p:nvPr>
        </p:nvSpPr>
        <p:spPr/>
        <p:txBody>
          <a:bodyPr/>
          <a:lstStyle>
            <a:lvl1pPr>
              <a:defRPr kumimoji="1"/>
            </a:lvl1pPr>
          </a:lstStyle>
          <a:p>
            <a:pPr>
              <a:defRPr/>
            </a:pPr>
            <a:endParaRPr lang="en-US" altLang="ja-JP"/>
          </a:p>
        </p:txBody>
      </p:sp>
      <p:sp>
        <p:nvSpPr>
          <p:cNvPr id="7" name="Slide Number Placeholder 6"/>
          <p:cNvSpPr>
            <a:spLocks noGrp="1"/>
          </p:cNvSpPr>
          <p:nvPr>
            <p:ph type="sldNum" sz="quarter" idx="12"/>
          </p:nvPr>
        </p:nvSpPr>
        <p:spPr/>
        <p:txBody>
          <a:bodyPr/>
          <a:lstStyle>
            <a:lvl1pPr>
              <a:defRPr kumimoji="1" sz="1400">
                <a:solidFill>
                  <a:prstClr val="black"/>
                </a:solidFill>
              </a:defRPr>
            </a:lvl1pPr>
          </a:lstStyle>
          <a:p>
            <a:pPr>
              <a:defRPr/>
            </a:pPr>
            <a:fld id="{5FFD96D6-50F1-4C9C-BB1E-5494C7018623}" type="slidenum">
              <a:rPr lang="en-US"/>
              <a:pPr>
                <a:defRPr/>
              </a:pPr>
              <a:t>&lt;#&gt;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7" name="Rectangle 9"/>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kumimoji="0" lang="en-US" dirty="0">
              <a:solidFill>
                <a:prstClr val="white"/>
              </a:solidFill>
              <a:latin typeface="ＭＳ Ｐゴシック" pitchFamily="50" charset="-128"/>
              <a:ea typeface="ＭＳ Ｐゴシック" pitchFamily="50" charset="-128"/>
            </a:endParaRPr>
          </a:p>
        </p:txBody>
      </p:sp>
      <p:sp>
        <p:nvSpPr>
          <p:cNvPr id="8" name="Rectangle 10"/>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ja-JP" altLang="en-US" dirty="0" smtClean="0"/>
              <a:t>マスター テキストの書式設定</a:t>
            </a:r>
          </a:p>
        </p:txBody>
      </p:sp>
      <p:sp>
        <p:nvSpPr>
          <p:cNvPr id="2" name="Title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9" name="Date Placeholder 11"/>
          <p:cNvSpPr>
            <a:spLocks noGrp="1"/>
          </p:cNvSpPr>
          <p:nvPr>
            <p:ph type="dt" sz="half" idx="10"/>
          </p:nvPr>
        </p:nvSpPr>
        <p:spPr>
          <a:xfrm>
            <a:off x="6769100" y="6248400"/>
            <a:ext cx="2889250" cy="365125"/>
          </a:xfrm>
        </p:spPr>
        <p:txBody>
          <a:bodyPr rtlCol="0"/>
          <a:lstStyle>
            <a:lvl1pPr>
              <a:defRPr kumimoji="1"/>
            </a:lvl1pPr>
          </a:lstStyle>
          <a:p>
            <a:pPr>
              <a:defRPr/>
            </a:pPr>
            <a:fld id="{085C182B-0EA2-470F-995B-9C8512FB3D84}" type="datetime8">
              <a:rPr lang="en-US" altLang="ja-JP"/>
              <a:pPr>
                <a:defRPr/>
              </a:pPr>
              <a:t>4/9/2013 9:13 PM</a:t>
            </a:fld>
            <a:endParaRPr lang="en-US"/>
          </a:p>
        </p:txBody>
      </p:sp>
      <p:sp>
        <p:nvSpPr>
          <p:cNvPr id="10" name="Slide Number Placeholder 12"/>
          <p:cNvSpPr>
            <a:spLocks noGrp="1"/>
          </p:cNvSpPr>
          <p:nvPr>
            <p:ph type="sldNum" sz="quarter" idx="11"/>
          </p:nvPr>
        </p:nvSpPr>
        <p:spPr>
          <a:xfrm>
            <a:off x="0" y="4667250"/>
            <a:ext cx="1568450" cy="663575"/>
          </a:xfrm>
        </p:spPr>
        <p:txBody>
          <a:bodyPr rtlCol="0"/>
          <a:lstStyle>
            <a:lvl1pPr>
              <a:defRPr kumimoji="1" sz="2800">
                <a:solidFill>
                  <a:srgbClr val="FFFFFF"/>
                </a:solidFill>
              </a:defRPr>
            </a:lvl1pPr>
          </a:lstStyle>
          <a:p>
            <a:pPr>
              <a:defRPr/>
            </a:pPr>
            <a:fld id="{00EE019B-2834-4971-B0BB-5EE941C669E1}" type="slidenum">
              <a:rPr lang="en-US"/>
              <a:pPr>
                <a:defRPr/>
              </a:pPr>
              <a:t>&lt;#&gt;</a:t>
            </a:fld>
            <a:endParaRPr lang="en-US" dirty="0"/>
          </a:p>
        </p:txBody>
      </p:sp>
      <p:sp>
        <p:nvSpPr>
          <p:cNvPr id="11" name="Footer Placeholder 13"/>
          <p:cNvSpPr>
            <a:spLocks noGrp="1"/>
          </p:cNvSpPr>
          <p:nvPr>
            <p:ph type="ftr" sz="quarter" idx="12"/>
          </p:nvPr>
        </p:nvSpPr>
        <p:spPr>
          <a:xfrm>
            <a:off x="1733550" y="6248400"/>
            <a:ext cx="4953000" cy="365125"/>
          </a:xfrm>
        </p:spPr>
        <p:txBody>
          <a:bodyPr/>
          <a:lstStyle>
            <a:lvl1pPr>
              <a:defRPr kumimoji="1"/>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5"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3" name="Text Placeholder 2"/>
          <p:cNvSpPr>
            <a:spLocks noGrp="1"/>
          </p:cNvSpPr>
          <p:nvPr>
            <p:ph type="body" idx="1"/>
          </p:nvPr>
        </p:nvSpPr>
        <p:spPr>
          <a:xfrm>
            <a:off x="1485900" y="2743200"/>
            <a:ext cx="7716706"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dirty="0" smtClean="0"/>
              <a:t>マスター テキストの書式設定</a:t>
            </a:r>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ja-JP" altLang="en-US" dirty="0" smtClean="0"/>
              <a:t>マスター タイトルの書式設定</a:t>
            </a:r>
            <a:endParaRPr lang="en-US" dirty="0"/>
          </a:p>
        </p:txBody>
      </p:sp>
      <p:sp>
        <p:nvSpPr>
          <p:cNvPr id="7" name="Date Placeholder 11"/>
          <p:cNvSpPr>
            <a:spLocks noGrp="1"/>
          </p:cNvSpPr>
          <p:nvPr>
            <p:ph type="dt" sz="half" idx="10"/>
          </p:nvPr>
        </p:nvSpPr>
        <p:spPr>
          <a:xfrm>
            <a:off x="6604000" y="6248400"/>
            <a:ext cx="2889250" cy="365125"/>
          </a:xfrm>
        </p:spPr>
        <p:txBody>
          <a:bodyPr/>
          <a:lstStyle>
            <a:lvl1pPr>
              <a:defRPr/>
            </a:lvl1pPr>
          </a:lstStyle>
          <a:p>
            <a:pPr>
              <a:defRPr/>
            </a:pPr>
            <a:fld id="{D17AAF19-AEC5-4689-8416-55E2EB7B16B3}" type="datetime8">
              <a:rPr lang="en-US" altLang="ja-JP"/>
              <a:pPr>
                <a:defRPr/>
              </a:pPr>
              <a:t>4/9/2013 9:13 PM</a:t>
            </a:fld>
            <a:endParaRPr lang="en-US" altLang="ja-JP" dirty="0"/>
          </a:p>
        </p:txBody>
      </p:sp>
      <p:sp>
        <p:nvSpPr>
          <p:cNvPr id="8" name="Slide Number Placeholder 12"/>
          <p:cNvSpPr>
            <a:spLocks noGrp="1"/>
          </p:cNvSpPr>
          <p:nvPr>
            <p:ph type="sldNum" sz="quarter" idx="11"/>
          </p:nvPr>
        </p:nvSpPr>
        <p:spPr>
          <a:xfrm>
            <a:off x="0" y="1752600"/>
            <a:ext cx="1403350" cy="701675"/>
          </a:xfrm>
        </p:spPr>
        <p:txBody>
          <a:bodyPr>
            <a:noAutofit/>
          </a:bodyPr>
          <a:lstStyle>
            <a:lvl1pPr>
              <a:defRPr sz="2400">
                <a:solidFill>
                  <a:srgbClr val="FFFFFF"/>
                </a:solidFill>
              </a:defRPr>
            </a:lvl1pPr>
          </a:lstStyle>
          <a:p>
            <a:pPr>
              <a:defRPr/>
            </a:pPr>
            <a:fld id="{98EBED3D-667C-475B-89C2-683A5B596D84}" type="slidenum">
              <a:rPr lang="en-US" altLang="ja-JP"/>
              <a:pPr>
                <a:defRPr/>
              </a:pPr>
              <a:t>&lt;#&gt;</a:t>
            </a:fld>
            <a:endParaRPr lang="en-US" altLang="ja-JP"/>
          </a:p>
        </p:txBody>
      </p:sp>
      <p:sp>
        <p:nvSpPr>
          <p:cNvPr id="9" name="Footer Placeholder 13"/>
          <p:cNvSpPr>
            <a:spLocks noGrp="1"/>
          </p:cNvSpPr>
          <p:nvPr>
            <p:ph type="ftr" sz="quarter" idx="12"/>
          </p:nvPr>
        </p:nvSpPr>
        <p:spPr>
          <a:xfrm>
            <a:off x="660400" y="6248400"/>
            <a:ext cx="5872163" cy="365125"/>
          </a:xfrm>
        </p:spPr>
        <p:txBody>
          <a:bodyPr/>
          <a:lstStyle>
            <a:lvl1pPr>
              <a:defRPr/>
            </a:lvl1pPr>
          </a:lstStyle>
          <a:p>
            <a:pPr>
              <a:defRPr/>
            </a:pPr>
            <a:endParaRPr lang="en-US" altLang="ja-JP"/>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13"/>
          <p:cNvSpPr>
            <a:spLocks noGrp="1"/>
          </p:cNvSpPr>
          <p:nvPr>
            <p:ph type="dt" sz="half" idx="10"/>
          </p:nvPr>
        </p:nvSpPr>
        <p:spPr/>
        <p:txBody>
          <a:bodyPr/>
          <a:lstStyle>
            <a:lvl1pPr>
              <a:defRPr kumimoji="1"/>
            </a:lvl1pPr>
          </a:lstStyle>
          <a:p>
            <a:pPr>
              <a:defRPr/>
            </a:pPr>
            <a:fld id="{6F832A8D-B71C-4617-ACB6-C3BB092CF28F}" type="datetime8">
              <a:rPr lang="en-US" altLang="ja-JP"/>
              <a:pPr>
                <a:defRPr/>
              </a:pPr>
              <a:t>4/9/2013 9:13 PM</a:t>
            </a:fld>
            <a:endParaRPr lang="en-US" dirty="0"/>
          </a:p>
        </p:txBody>
      </p:sp>
      <p:sp>
        <p:nvSpPr>
          <p:cNvPr id="5" name="Footer Placeholder 2"/>
          <p:cNvSpPr>
            <a:spLocks noGrp="1"/>
          </p:cNvSpPr>
          <p:nvPr>
            <p:ph type="ftr" sz="quarter" idx="11"/>
          </p:nvPr>
        </p:nvSpPr>
        <p:spPr/>
        <p:txBody>
          <a:bodyPr/>
          <a:lstStyle>
            <a:lvl1pPr>
              <a:defRPr kumimoji="1"/>
            </a:lvl1pPr>
          </a:lstStyle>
          <a:p>
            <a:pPr>
              <a:defRPr/>
            </a:pPr>
            <a:endParaRPr lang="en-US" altLang="ja-JP"/>
          </a:p>
        </p:txBody>
      </p:sp>
      <p:sp>
        <p:nvSpPr>
          <p:cNvPr id="6" name="Slide Number Placeholder 22"/>
          <p:cNvSpPr>
            <a:spLocks noGrp="1"/>
          </p:cNvSpPr>
          <p:nvPr>
            <p:ph type="sldNum" sz="quarter" idx="12"/>
          </p:nvPr>
        </p:nvSpPr>
        <p:spPr/>
        <p:txBody>
          <a:bodyPr/>
          <a:lstStyle>
            <a:lvl1pPr>
              <a:defRPr kumimoji="1"/>
            </a:lvl1pPr>
          </a:lstStyle>
          <a:p>
            <a:pPr>
              <a:defRPr/>
            </a:pPr>
            <a:fld id="{77FF0BE3-977A-42EE-AAD3-864B63246F4A}" type="slidenum">
              <a:rPr lang="en-US"/>
              <a:pPr>
                <a:defRPr/>
              </a:pPr>
              <a:t>&lt;#&gt;</a:t>
            </a:fld>
            <a:endParaRPr lang="en-US" sz="1400" dirty="0">
              <a:solidFill>
                <a:srgbClr val="FFFFFF"/>
              </a:solidFill>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5" name="Rectangle 7"/>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6" name="Rectangle 8"/>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2" name="Vertical Title 1"/>
          <p:cNvSpPr>
            <a:spLocks noGrp="1"/>
          </p:cNvSpPr>
          <p:nvPr>
            <p:ph type="title" orient="vert"/>
          </p:nvPr>
        </p:nvSpPr>
        <p:spPr>
          <a:xfrm>
            <a:off x="7099300" y="609601"/>
            <a:ext cx="2228850" cy="551656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a:xfrm>
            <a:off x="7099300" y="6248400"/>
            <a:ext cx="2393950" cy="365125"/>
          </a:xfrm>
        </p:spPr>
        <p:txBody>
          <a:bodyPr/>
          <a:lstStyle>
            <a:lvl1pPr>
              <a:defRPr kumimoji="1"/>
            </a:lvl1pPr>
          </a:lstStyle>
          <a:p>
            <a:pPr>
              <a:defRPr/>
            </a:pPr>
            <a:fld id="{283F3C1D-B5B8-402F-850F-727ED5E38B08}" type="datetime8">
              <a:rPr lang="en-US" altLang="ja-JP"/>
              <a:pPr>
                <a:defRPr/>
              </a:pPr>
              <a:t>4/9/2013 9:13 PM</a:t>
            </a:fld>
            <a:endParaRPr lang="en-US" dirty="0"/>
          </a:p>
        </p:txBody>
      </p:sp>
      <p:sp>
        <p:nvSpPr>
          <p:cNvPr id="8" name="Footer Placeholder 4"/>
          <p:cNvSpPr>
            <a:spLocks noGrp="1"/>
          </p:cNvSpPr>
          <p:nvPr>
            <p:ph type="ftr" sz="quarter" idx="11"/>
          </p:nvPr>
        </p:nvSpPr>
        <p:spPr>
          <a:xfrm>
            <a:off x="495300" y="6248400"/>
            <a:ext cx="6037263" cy="365125"/>
          </a:xfrm>
        </p:spPr>
        <p:txBody>
          <a:bodyPr/>
          <a:lstStyle>
            <a:lvl1pPr>
              <a:defRPr kumimoji="1"/>
            </a:lvl1pPr>
          </a:lstStyle>
          <a:p>
            <a:pPr>
              <a:defRPr/>
            </a:pPr>
            <a:endParaRPr lang="en-US" altLang="ja-JP"/>
          </a:p>
        </p:txBody>
      </p:sp>
      <p:sp>
        <p:nvSpPr>
          <p:cNvPr id="9" name="Slide Number Placeholder 5"/>
          <p:cNvSpPr>
            <a:spLocks noGrp="1"/>
          </p:cNvSpPr>
          <p:nvPr>
            <p:ph type="sldNum" sz="quarter" idx="12"/>
          </p:nvPr>
        </p:nvSpPr>
        <p:spPr>
          <a:xfrm rot="5400000">
            <a:off x="6511132" y="134143"/>
            <a:ext cx="533400" cy="265113"/>
          </a:xfrm>
        </p:spPr>
        <p:txBody>
          <a:bodyPr/>
          <a:lstStyle>
            <a:lvl1pPr>
              <a:defRPr kumimoji="1"/>
            </a:lvl1pPr>
          </a:lstStyle>
          <a:p>
            <a:pPr>
              <a:defRPr/>
            </a:pPr>
            <a:fld id="{2A7C39ED-EF2F-475A-AD28-536402121C4F}" type="slidenum">
              <a:rPr lang="en-US"/>
              <a:pPr>
                <a:defRPr/>
              </a:pPr>
              <a:t>&lt;#&gt;</a:t>
            </a:fld>
            <a:endParaRPr lang="en-US" sz="1400"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kumimoji="1"/>
            </a:lvl1pPr>
          </a:lstStyle>
          <a:p>
            <a:pPr>
              <a:defRPr/>
            </a:pPr>
            <a:fld id="{ACDF4648-8B6D-4DB2-8EC3-64A95E0170AB}" type="datetime8">
              <a:rPr lang="en-US" altLang="ja-JP"/>
              <a:pPr>
                <a:defRPr/>
              </a:pPr>
              <a:t>4/9/2013 9:13 PM</a:t>
            </a:fld>
            <a:endParaRPr lang="en-US" altLang="ja-JP"/>
          </a:p>
        </p:txBody>
      </p:sp>
      <p:sp>
        <p:nvSpPr>
          <p:cNvPr id="3" name="フッター プレースホルダー 2"/>
          <p:cNvSpPr>
            <a:spLocks noGrp="1"/>
          </p:cNvSpPr>
          <p:nvPr>
            <p:ph type="ftr" sz="quarter" idx="11"/>
          </p:nvPr>
        </p:nvSpPr>
        <p:spPr/>
        <p:txBody>
          <a:bodyPr/>
          <a:lstStyle>
            <a:lvl1pPr fontAlgn="auto">
              <a:spcBef>
                <a:spcPts val="0"/>
              </a:spcBef>
              <a:spcAft>
                <a:spcPts val="0"/>
              </a:spcAft>
              <a:defRPr kumimoji="1">
                <a:latin typeface="+mn-lt"/>
                <a:ea typeface="+mn-ea"/>
              </a:defRPr>
            </a:lvl1pPr>
          </a:lstStyle>
          <a:p>
            <a:pPr>
              <a:defRPr/>
            </a:pPr>
            <a:endParaRPr lang="en-US" altLang="ja-JP"/>
          </a:p>
        </p:txBody>
      </p:sp>
      <p:sp>
        <p:nvSpPr>
          <p:cNvPr id="4" name="スライド番号プレースホルダー 3"/>
          <p:cNvSpPr>
            <a:spLocks noGrp="1"/>
          </p:cNvSpPr>
          <p:nvPr>
            <p:ph type="sldNum" sz="quarter" idx="12"/>
          </p:nvPr>
        </p:nvSpPr>
        <p:spPr/>
        <p:txBody>
          <a:bodyPr/>
          <a:lstStyle>
            <a:lvl1pPr>
              <a:defRPr kumimoji="1"/>
            </a:lvl1pPr>
          </a:lstStyle>
          <a:p>
            <a:pPr>
              <a:defRPr/>
            </a:pPr>
            <a:fld id="{B4BD8B13-42BF-43B1-BABD-44DF9389FE0D}" type="slidenum">
              <a:rPr lang="en-US" altLang="ja-JP"/>
              <a:pPr>
                <a:defRPr/>
              </a:pPr>
              <a:t>&lt;#&gt;</a:t>
            </a:fld>
            <a:endParaRPr lang="en-US" altLang="ja-JP"/>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95300" y="1600205"/>
            <a:ext cx="8915400" cy="4525963"/>
          </a:xfrm>
        </p:spPr>
        <p:txBody>
          <a:bodyPr/>
          <a:lstStyle/>
          <a:p>
            <a:pPr lvl="0"/>
            <a:endParaRPr lang="ja-JP" altLang="en-US" noProof="0"/>
          </a:p>
        </p:txBody>
      </p:sp>
      <p:sp>
        <p:nvSpPr>
          <p:cNvPr id="4" name="日付プレースホルダ 3"/>
          <p:cNvSpPr>
            <a:spLocks noGrp="1"/>
          </p:cNvSpPr>
          <p:nvPr>
            <p:ph type="dt" sz="half" idx="10"/>
          </p:nvPr>
        </p:nvSpPr>
        <p:spPr>
          <a:xfrm>
            <a:off x="495300" y="6245225"/>
            <a:ext cx="2311400" cy="476250"/>
          </a:xfrm>
        </p:spPr>
        <p:txBody>
          <a:bodyPr/>
          <a:lstStyle>
            <a:lvl1pPr>
              <a:defRPr kumimoji="1"/>
            </a:lvl1pPr>
          </a:lstStyle>
          <a:p>
            <a:pPr>
              <a:defRPr/>
            </a:pPr>
            <a:fld id="{DA541276-4718-4F0A-B0FA-8D69495C5F3F}" type="datetime8">
              <a:rPr lang="en-US" altLang="ja-JP"/>
              <a:pPr>
                <a:defRPr/>
              </a:pPr>
              <a:t>4/9/2013 9:13 PM</a:t>
            </a:fld>
            <a:endParaRPr lang="en-US" altLang="ja-JP"/>
          </a:p>
        </p:txBody>
      </p:sp>
      <p:sp>
        <p:nvSpPr>
          <p:cNvPr id="5" name="フッター プレースホルダ 4"/>
          <p:cNvSpPr>
            <a:spLocks noGrp="1"/>
          </p:cNvSpPr>
          <p:nvPr>
            <p:ph type="ftr" sz="quarter" idx="11"/>
          </p:nvPr>
        </p:nvSpPr>
        <p:spPr>
          <a:xfrm>
            <a:off x="3384550" y="6245225"/>
            <a:ext cx="3136900" cy="476250"/>
          </a:xfrm>
        </p:spPr>
        <p:txBody>
          <a:bodyPr/>
          <a:lstStyle>
            <a:lvl1pPr fontAlgn="auto">
              <a:spcBef>
                <a:spcPts val="0"/>
              </a:spcBef>
              <a:spcAft>
                <a:spcPts val="0"/>
              </a:spcAft>
              <a:defRPr kumimoji="1">
                <a:latin typeface="+mn-lt"/>
                <a:ea typeface="+mn-ea"/>
              </a:defRPr>
            </a:lvl1pPr>
          </a:lstStyle>
          <a:p>
            <a:pPr>
              <a:defRPr/>
            </a:pPr>
            <a:endParaRPr lang="en-US" altLang="ja-JP"/>
          </a:p>
        </p:txBody>
      </p:sp>
      <p:sp>
        <p:nvSpPr>
          <p:cNvPr id="6" name="スライド番号プレースホルダ 5"/>
          <p:cNvSpPr>
            <a:spLocks noGrp="1"/>
          </p:cNvSpPr>
          <p:nvPr>
            <p:ph type="sldNum" sz="quarter" idx="12"/>
          </p:nvPr>
        </p:nvSpPr>
        <p:spPr>
          <a:xfrm>
            <a:off x="7099300" y="6245225"/>
            <a:ext cx="2311400" cy="476250"/>
          </a:xfrm>
        </p:spPr>
        <p:txBody>
          <a:bodyPr/>
          <a:lstStyle>
            <a:lvl1pPr>
              <a:defRPr kumimoji="1"/>
            </a:lvl1pPr>
          </a:lstStyle>
          <a:p>
            <a:pPr>
              <a:defRPr/>
            </a:pPr>
            <a:fld id="{0CD68579-86E4-4E5C-9902-80761914FF42}" type="slidenum">
              <a:rPr lang="en-US" altLang="ja-JP"/>
              <a:pPr>
                <a:defRPr/>
              </a:pPr>
              <a:t>&lt;#&gt;</a:t>
            </a:fld>
            <a:endParaRPr lang="en-US" altLang="ja-JP"/>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5" name="Rectangle 9"/>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6" name="Rectangle 10"/>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ja-JP" altLang="en-US" smtClean="0"/>
              <a:t>マスター タイトルの書式設定</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マスター サブタイトルの書式設定</a:t>
            </a:r>
            <a:endParaRPr lang="en-US" dirty="0"/>
          </a:p>
        </p:txBody>
      </p:sp>
      <p:sp>
        <p:nvSpPr>
          <p:cNvPr id="7" name="Date Placeholder 27"/>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fld id="{C6511C8D-2095-4BA3-8F0A-E78F7AB144A7}" type="datetime8">
              <a:rPr lang="en-US" altLang="ja-JP"/>
              <a:pPr>
                <a:defRPr/>
              </a:pPr>
              <a:t>4/9/2013 9:13 PM</a:t>
            </a:fld>
            <a:endParaRPr lang="en-US" altLang="ja-JP"/>
          </a:p>
        </p:txBody>
      </p:sp>
      <p:sp>
        <p:nvSpPr>
          <p:cNvPr id="10" name="Footer Placeholder 16"/>
          <p:cNvSpPr>
            <a:spLocks noGrp="1"/>
          </p:cNvSpPr>
          <p:nvPr>
            <p:ph type="ftr" sz="quarter" idx="11"/>
          </p:nvPr>
        </p:nvSpPr>
        <p:spPr>
          <a:xfrm>
            <a:off x="2259013" y="236538"/>
            <a:ext cx="6356350" cy="365125"/>
          </a:xfrm>
        </p:spPr>
        <p:txBody>
          <a:bodyPr/>
          <a:lstStyle>
            <a:lvl1pPr>
              <a:defRPr/>
            </a:lvl1pPr>
          </a:lstStyle>
          <a:p>
            <a:pPr>
              <a:defRPr/>
            </a:pPr>
            <a:endParaRPr lang="en-US" altLang="ja-JP"/>
          </a:p>
        </p:txBody>
      </p:sp>
      <p:sp>
        <p:nvSpPr>
          <p:cNvPr id="11" name="Slide Number Placeholder 28"/>
          <p:cNvSpPr>
            <a:spLocks noGrp="1"/>
          </p:cNvSpPr>
          <p:nvPr>
            <p:ph type="sldNum" sz="quarter" idx="12"/>
          </p:nvPr>
        </p:nvSpPr>
        <p:spPr>
          <a:xfrm>
            <a:off x="8913813" y="6210300"/>
            <a:ext cx="908050" cy="381000"/>
          </a:xfrm>
        </p:spPr>
        <p:txBody>
          <a:bodyPr/>
          <a:lstStyle>
            <a:lvl1pPr>
              <a:defRPr sz="1400">
                <a:solidFill>
                  <a:prstClr val="black"/>
                </a:solidFill>
              </a:defRPr>
            </a:lvl1pPr>
          </a:lstStyle>
          <a:p>
            <a:pPr>
              <a:defRPr/>
            </a:pPr>
            <a:fld id="{867BDEC9-674C-451D-B81B-1EAB2E928DD3}" type="slidenum">
              <a:rPr lang="en-US" altLang="ja-JP"/>
              <a:pPr>
                <a:defRPr/>
              </a:pPr>
              <a:t>&lt;#&gt;</a:t>
            </a:fld>
            <a:endParaRPr lang="en-US" altLang="ja-JP"/>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lvl1pPr>
              <a:defRPr sz="3600"/>
            </a:lvl1pPr>
          </a:lstStyle>
          <a:p>
            <a:r>
              <a:rPr lang="ja-JP" altLang="en-US" smtClean="0"/>
              <a:t>マスター タイトルの書式設定</a:t>
            </a:r>
            <a:endParaRPr lang="en-US" dirty="0"/>
          </a:p>
        </p:txBody>
      </p:sp>
      <p:sp>
        <p:nvSpPr>
          <p:cNvPr id="8" name="Content Placeholder 7"/>
          <p:cNvSpPr>
            <a:spLocks noGrp="1"/>
          </p:cNvSpPr>
          <p:nvPr>
            <p:ph sz="quarter" idx="1"/>
          </p:nvPr>
        </p:nvSpPr>
        <p:spPr>
          <a:xfrm>
            <a:off x="663702" y="1600200"/>
            <a:ext cx="8832850" cy="44958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solidFill>
                  <a:srgbClr val="4F271C"/>
                </a:solidFill>
              </a:defRPr>
            </a:lvl1pPr>
          </a:lstStyle>
          <a:p>
            <a:pPr>
              <a:defRPr/>
            </a:pPr>
            <a:fld id="{C3453668-03C1-4CD3-928B-28E849A637FE}" type="datetime8">
              <a:rPr lang="en-US" altLang="ja-JP"/>
              <a:pPr>
                <a:defRPr/>
              </a:pPr>
              <a:t>4/9/2013 9:13 PM</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sz="1400">
                <a:solidFill>
                  <a:prstClr val="black"/>
                </a:solidFill>
              </a:defRPr>
            </a:lvl1pPr>
          </a:lstStyle>
          <a:p>
            <a:pPr>
              <a:defRPr/>
            </a:pPr>
            <a:fld id="{5E50C4E0-E8A5-4584-AB60-F799F3FDA590}" type="slidenum">
              <a:rPr lang="en-US" altLang="ja-JP"/>
              <a:pPr>
                <a:defRPr/>
              </a:pPr>
              <a:t>&lt;#&gt;</a:t>
            </a:fld>
            <a:endParaRPr lang="en-US" altLang="ja-JP"/>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5"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6"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3" name="Text Placeholder 2"/>
          <p:cNvSpPr>
            <a:spLocks noGrp="1"/>
          </p:cNvSpPr>
          <p:nvPr>
            <p:ph type="body" idx="1"/>
          </p:nvPr>
        </p:nvSpPr>
        <p:spPr>
          <a:xfrm>
            <a:off x="1485900" y="2743200"/>
            <a:ext cx="7716706" cy="1673225"/>
          </a:xfrm>
        </p:spPr>
        <p:txBody>
          <a:bodyPr/>
          <a:lstStyle>
            <a:lvl1pPr>
              <a:buNone/>
              <a:defRPr sz="2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マスター テキストの書式設定</a:t>
            </a:r>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ja-JP" altLang="en-US" smtClean="0"/>
              <a:t>マスター タイトルの書式設定</a:t>
            </a:r>
            <a:endParaRPr lang="en-US" dirty="0"/>
          </a:p>
        </p:txBody>
      </p:sp>
      <p:sp>
        <p:nvSpPr>
          <p:cNvPr id="7" name="Date Placeholder 11"/>
          <p:cNvSpPr>
            <a:spLocks noGrp="1"/>
          </p:cNvSpPr>
          <p:nvPr>
            <p:ph type="dt" sz="half" idx="10"/>
          </p:nvPr>
        </p:nvSpPr>
        <p:spPr/>
        <p:txBody>
          <a:bodyPr/>
          <a:lstStyle>
            <a:lvl1pPr>
              <a:defRPr>
                <a:solidFill>
                  <a:srgbClr val="4F271C"/>
                </a:solidFill>
              </a:defRPr>
            </a:lvl1pPr>
          </a:lstStyle>
          <a:p>
            <a:pPr>
              <a:defRPr/>
            </a:pPr>
            <a:fld id="{8EAFA186-1741-4A1E-B1B7-7655215408C3}" type="datetime8">
              <a:rPr lang="en-US" altLang="ja-JP"/>
              <a:pPr>
                <a:defRPr/>
              </a:pPr>
              <a:t>4/9/2013 9:13 PM</a:t>
            </a:fld>
            <a:endParaRPr lang="en-US" altLang="ja-JP"/>
          </a:p>
        </p:txBody>
      </p:sp>
      <p:sp>
        <p:nvSpPr>
          <p:cNvPr id="8" name="Slide Number Placeholder 12"/>
          <p:cNvSpPr>
            <a:spLocks noGrp="1"/>
          </p:cNvSpPr>
          <p:nvPr>
            <p:ph type="sldNum" sz="quarter" idx="11"/>
          </p:nvPr>
        </p:nvSpPr>
        <p:spPr>
          <a:xfrm>
            <a:off x="0" y="1752600"/>
            <a:ext cx="1403350" cy="701675"/>
          </a:xfrm>
        </p:spPr>
        <p:txBody>
          <a:bodyPr>
            <a:noAutofit/>
          </a:bodyPr>
          <a:lstStyle>
            <a:lvl1pPr>
              <a:defRPr sz="2400">
                <a:solidFill>
                  <a:srgbClr val="FFFFFF"/>
                </a:solidFill>
              </a:defRPr>
            </a:lvl1pPr>
          </a:lstStyle>
          <a:p>
            <a:pPr>
              <a:defRPr/>
            </a:pPr>
            <a:fld id="{B9C860C9-03BC-4AE7-AC78-3BF0843CC794}" type="slidenum">
              <a:rPr lang="en-US" altLang="ja-JP"/>
              <a:pPr>
                <a:defRPr/>
              </a:pPr>
              <a:t>&lt;#&gt;</a:t>
            </a:fld>
            <a:endParaRPr lang="en-US" altLang="ja-JP"/>
          </a:p>
        </p:txBody>
      </p:sp>
      <p:sp>
        <p:nvSpPr>
          <p:cNvPr id="9" name="Footer Placeholder 13"/>
          <p:cNvSpPr>
            <a:spLocks noGrp="1"/>
          </p:cNvSpPr>
          <p:nvPr>
            <p:ph type="ftr" sz="quarter" idx="12"/>
          </p:nvPr>
        </p:nvSpPr>
        <p:spPr/>
        <p:txBody>
          <a:bodyPr/>
          <a:lstStyle>
            <a:lvl1pPr>
              <a:defRPr/>
            </a:lvl1pPr>
          </a:lstStyle>
          <a:p>
            <a:pPr>
              <a:defRPr/>
            </a:pPr>
            <a:endParaRPr lang="en-US" altLang="ja-JP"/>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9" name="Content Placeholder 8"/>
          <p:cNvSpPr>
            <a:spLocks noGrp="1"/>
          </p:cNvSpPr>
          <p:nvPr>
            <p:ph sz="quarter" idx="1"/>
          </p:nvPr>
        </p:nvSpPr>
        <p:spPr>
          <a:xfrm>
            <a:off x="660400" y="1589567"/>
            <a:ext cx="4210050" cy="45720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7"/>
          <p:cNvSpPr>
            <a:spLocks noGrp="1"/>
          </p:cNvSpPr>
          <p:nvPr>
            <p:ph type="dt" sz="half" idx="10"/>
          </p:nvPr>
        </p:nvSpPr>
        <p:spPr/>
        <p:txBody>
          <a:bodyPr/>
          <a:lstStyle>
            <a:lvl1pPr>
              <a:defRPr>
                <a:solidFill>
                  <a:srgbClr val="4F271C"/>
                </a:solidFill>
              </a:defRPr>
            </a:lvl1pPr>
          </a:lstStyle>
          <a:p>
            <a:pPr>
              <a:defRPr/>
            </a:pPr>
            <a:fld id="{4A44D94E-7FD6-42A4-ACA8-3D64948D8EA2}" type="datetime8">
              <a:rPr lang="en-US" altLang="ja-JP"/>
              <a:pPr>
                <a:defRPr/>
              </a:pPr>
              <a:t>4/9/2013 9:13 PM</a:t>
            </a:fld>
            <a:endParaRPr lang="en-US" altLang="ja-JP"/>
          </a:p>
        </p:txBody>
      </p:sp>
      <p:sp>
        <p:nvSpPr>
          <p:cNvPr id="6" name="Slide Number Placeholder 9"/>
          <p:cNvSpPr>
            <a:spLocks noGrp="1"/>
          </p:cNvSpPr>
          <p:nvPr>
            <p:ph type="sldNum" sz="quarter" idx="11"/>
          </p:nvPr>
        </p:nvSpPr>
        <p:spPr/>
        <p:txBody>
          <a:bodyPr/>
          <a:lstStyle>
            <a:lvl1pPr>
              <a:defRPr sz="1400">
                <a:solidFill>
                  <a:prstClr val="black"/>
                </a:solidFill>
              </a:defRPr>
            </a:lvl1pPr>
          </a:lstStyle>
          <a:p>
            <a:pPr>
              <a:defRPr/>
            </a:pPr>
            <a:fld id="{A4E2AA6A-3925-47E8-9669-6129124708B0}" type="slidenum">
              <a:rPr lang="en-US" altLang="ja-JP"/>
              <a:pPr>
                <a:defRPr/>
              </a:pPr>
              <a:t>&lt;#&gt;</a:t>
            </a:fld>
            <a:endParaRPr lang="en-US" altLang="ja-JP"/>
          </a:p>
        </p:txBody>
      </p:sp>
      <p:sp>
        <p:nvSpPr>
          <p:cNvPr id="7" name="Footer Placeholder 11"/>
          <p:cNvSpPr>
            <a:spLocks noGrp="1"/>
          </p:cNvSpPr>
          <p:nvPr>
            <p:ph type="ftr" sz="quarter"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lstStyle>
            <a:lvl1pPr>
              <a:defRPr/>
            </a:lvl1pPr>
          </a:lstStyle>
          <a:p>
            <a:r>
              <a:rPr lang="ja-JP" altLang="en-US" dirty="0" smtClean="0"/>
              <a:t>マスター タイトルの書式設定</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ja-JP" altLang="en-US" dirty="0" smtClean="0"/>
              <a:t>マスター テキストの書式設定</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ja-JP" altLang="en-US" smtClean="0"/>
              <a:t>マスター テキストの書式設定</a:t>
            </a:r>
          </a:p>
        </p:txBody>
      </p:sp>
      <p:sp>
        <p:nvSpPr>
          <p:cNvPr id="7" name="Date Placeholder 9"/>
          <p:cNvSpPr>
            <a:spLocks noGrp="1"/>
          </p:cNvSpPr>
          <p:nvPr>
            <p:ph type="dt" sz="half" idx="10"/>
          </p:nvPr>
        </p:nvSpPr>
        <p:spPr/>
        <p:txBody>
          <a:bodyPr/>
          <a:lstStyle>
            <a:lvl1pPr>
              <a:defRPr>
                <a:solidFill>
                  <a:srgbClr val="4F271C"/>
                </a:solidFill>
              </a:defRPr>
            </a:lvl1pPr>
          </a:lstStyle>
          <a:p>
            <a:pPr>
              <a:defRPr/>
            </a:pPr>
            <a:fld id="{D37765EB-E2A8-4354-A622-BC0F34CB2361}" type="datetime8">
              <a:rPr lang="en-US" altLang="ja-JP"/>
              <a:pPr>
                <a:defRPr/>
              </a:pPr>
              <a:t>4/9/2013 9:13 PM</a:t>
            </a:fld>
            <a:endParaRPr lang="en-US" altLang="ja-JP"/>
          </a:p>
        </p:txBody>
      </p:sp>
      <p:sp>
        <p:nvSpPr>
          <p:cNvPr id="8" name="Slide Number Placeholder 11"/>
          <p:cNvSpPr>
            <a:spLocks noGrp="1"/>
          </p:cNvSpPr>
          <p:nvPr>
            <p:ph type="sldNum" sz="quarter" idx="11"/>
          </p:nvPr>
        </p:nvSpPr>
        <p:spPr/>
        <p:txBody>
          <a:bodyPr/>
          <a:lstStyle>
            <a:lvl1pPr>
              <a:defRPr sz="1400">
                <a:solidFill>
                  <a:prstClr val="black"/>
                </a:solidFill>
              </a:defRPr>
            </a:lvl1pPr>
          </a:lstStyle>
          <a:p>
            <a:pPr>
              <a:defRPr/>
            </a:pPr>
            <a:fld id="{30AB04F1-B0D7-400E-9FAB-CDBD5F237BFD}" type="slidenum">
              <a:rPr lang="en-US" altLang="ja-JP"/>
              <a:pPr>
                <a:defRPr/>
              </a:pPr>
              <a:t>&lt;#&gt;</a:t>
            </a:fld>
            <a:endParaRPr lang="en-US" altLang="ja-JP"/>
          </a:p>
        </p:txBody>
      </p:sp>
      <p:sp>
        <p:nvSpPr>
          <p:cNvPr id="9" name="Footer Placeholder 13"/>
          <p:cNvSpPr>
            <a:spLocks noGrp="1"/>
          </p:cNvSpPr>
          <p:nvPr>
            <p:ph type="ftr" sz="quarter"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7"/>
          <p:cNvSpPr/>
          <p:nvPr/>
        </p:nvSpPr>
        <p:spPr>
          <a:xfrm>
            <a:off x="0" y="90805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4" name="Rectangle 8"/>
          <p:cNvSpPr/>
          <p:nvPr/>
        </p:nvSpPr>
        <p:spPr>
          <a:xfrm>
            <a:off x="639763" y="908050"/>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5" name="Date Placeholder 2"/>
          <p:cNvSpPr>
            <a:spLocks noGrp="1"/>
          </p:cNvSpPr>
          <p:nvPr>
            <p:ph type="dt" sz="half" idx="10"/>
          </p:nvPr>
        </p:nvSpPr>
        <p:spPr/>
        <p:txBody>
          <a:bodyPr/>
          <a:lstStyle>
            <a:lvl1pPr>
              <a:defRPr>
                <a:solidFill>
                  <a:srgbClr val="4F271C"/>
                </a:solidFill>
              </a:defRPr>
            </a:lvl1pPr>
          </a:lstStyle>
          <a:p>
            <a:pPr>
              <a:defRPr/>
            </a:pPr>
            <a:fld id="{42FC020B-3677-489A-99B4-B7D7F2631291}" type="datetime8">
              <a:rPr lang="en-US" altLang="ja-JP"/>
              <a:pPr>
                <a:defRPr/>
              </a:pPr>
              <a:t>4/9/2013 9:13 PM</a:t>
            </a:fld>
            <a:endParaRPr lang="en-US" altLang="ja-JP"/>
          </a:p>
        </p:txBody>
      </p:sp>
      <p:sp>
        <p:nvSpPr>
          <p:cNvPr id="6" name="Footer Placeholder 3"/>
          <p:cNvSpPr>
            <a:spLocks noGrp="1"/>
          </p:cNvSpPr>
          <p:nvPr>
            <p:ph type="ftr" sz="quarter" idx="11"/>
          </p:nvPr>
        </p:nvSpPr>
        <p:spPr/>
        <p:txBody>
          <a:bodyPr/>
          <a:lstStyle>
            <a:lvl1pPr>
              <a:defRPr/>
            </a:lvl1pPr>
          </a:lstStyle>
          <a:p>
            <a:pPr>
              <a:defRPr/>
            </a:pPr>
            <a:endParaRPr lang="en-US" altLang="ja-JP"/>
          </a:p>
        </p:txBody>
      </p:sp>
      <p:sp>
        <p:nvSpPr>
          <p:cNvPr id="7" name="Slide Number Placeholder 4"/>
          <p:cNvSpPr>
            <a:spLocks noGrp="1"/>
          </p:cNvSpPr>
          <p:nvPr>
            <p:ph type="sldNum" sz="quarter" idx="12"/>
          </p:nvPr>
        </p:nvSpPr>
        <p:spPr>
          <a:xfrm>
            <a:off x="9309100" y="6613525"/>
            <a:ext cx="577850" cy="244475"/>
          </a:xfrm>
        </p:spPr>
        <p:txBody>
          <a:bodyPr/>
          <a:lstStyle>
            <a:lvl1pPr>
              <a:defRPr sz="1400">
                <a:solidFill>
                  <a:prstClr val="black"/>
                </a:solidFill>
              </a:defRPr>
            </a:lvl1pPr>
          </a:lstStyle>
          <a:p>
            <a:pPr>
              <a:defRPr/>
            </a:pPr>
            <a:fld id="{A4B7DEB1-D2F9-4B3F-8DD9-2BECBE8A28A5}" type="slidenum">
              <a:rPr lang="en-US" altLang="ja-JP"/>
              <a:pPr>
                <a:defRPr/>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7"/>
          <p:cNvSpPr/>
          <p:nvPr/>
        </p:nvSpPr>
        <p:spPr>
          <a:xfrm>
            <a:off x="0" y="896938"/>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4" name="Rectangle 8"/>
          <p:cNvSpPr/>
          <p:nvPr/>
        </p:nvSpPr>
        <p:spPr>
          <a:xfrm>
            <a:off x="639763" y="908050"/>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2" name="Title 1"/>
          <p:cNvSpPr>
            <a:spLocks noGrp="1"/>
          </p:cNvSpPr>
          <p:nvPr>
            <p:ph type="title"/>
          </p:nvPr>
        </p:nvSpPr>
        <p:spPr>
          <a:xfrm>
            <a:off x="660400" y="-9872"/>
            <a:ext cx="9245600" cy="918592"/>
          </a:xfrm>
        </p:spPr>
        <p:txBody>
          <a:bodyPr/>
          <a:lstStyle>
            <a:lvl1pPr>
              <a:defRPr sz="3600"/>
            </a:lvl1pPr>
          </a:lstStyle>
          <a:p>
            <a:r>
              <a:rPr lang="ja-JP" altLang="en-US" dirty="0" smtClean="0"/>
              <a:t>マスター タイトルの書式設定</a:t>
            </a:r>
            <a:endParaRPr lang="en-US" dirty="0"/>
          </a:p>
        </p:txBody>
      </p:sp>
      <p:sp>
        <p:nvSpPr>
          <p:cNvPr id="5" name="Date Placeholder 2"/>
          <p:cNvSpPr>
            <a:spLocks noGrp="1"/>
          </p:cNvSpPr>
          <p:nvPr>
            <p:ph type="dt" sz="half" idx="10"/>
          </p:nvPr>
        </p:nvSpPr>
        <p:spPr>
          <a:xfrm>
            <a:off x="6604000" y="6248400"/>
            <a:ext cx="2889250" cy="365125"/>
          </a:xfrm>
        </p:spPr>
        <p:txBody>
          <a:bodyPr/>
          <a:lstStyle>
            <a:lvl1pPr>
              <a:defRPr/>
            </a:lvl1pPr>
          </a:lstStyle>
          <a:p>
            <a:pPr>
              <a:defRPr/>
            </a:pPr>
            <a:fld id="{7B2A6D2D-B8CF-4255-8908-1E835D658D30}" type="datetime8">
              <a:rPr lang="en-US" altLang="ja-JP"/>
              <a:pPr>
                <a:defRPr/>
              </a:pPr>
              <a:t>4/9/2013 9:13 PM</a:t>
            </a:fld>
            <a:endParaRPr lang="en-US" altLang="ja-JP"/>
          </a:p>
        </p:txBody>
      </p:sp>
      <p:sp>
        <p:nvSpPr>
          <p:cNvPr id="6" name="Footer Placeholder 3"/>
          <p:cNvSpPr>
            <a:spLocks noGrp="1"/>
          </p:cNvSpPr>
          <p:nvPr>
            <p:ph type="ftr" sz="quarter" idx="11"/>
          </p:nvPr>
        </p:nvSpPr>
        <p:spPr>
          <a:xfrm>
            <a:off x="660400" y="6248400"/>
            <a:ext cx="5872163" cy="365125"/>
          </a:xfrm>
        </p:spPr>
        <p:txBody>
          <a:bodyPr/>
          <a:lstStyle>
            <a:lvl1pPr>
              <a:defRPr/>
            </a:lvl1pPr>
          </a:lstStyle>
          <a:p>
            <a:pPr>
              <a:defRPr/>
            </a:pPr>
            <a:endParaRPr lang="en-US" altLang="ja-JP"/>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prstClr val="black"/>
                </a:solidFill>
              </a:defRPr>
            </a:lvl1pPr>
          </a:lstStyle>
          <a:p>
            <a:pPr>
              <a:defRPr/>
            </a:pPr>
            <a:fld id="{7C6FBEB0-DF99-4739-B6AD-F63CC28ED5FF}" type="datetime8">
              <a:rPr lang="en-US" altLang="ja-JP"/>
              <a:pPr>
                <a:defRPr/>
              </a:pPr>
              <a:t>4/9/2013 9:13 PM</a:t>
            </a:fld>
            <a:endParaRPr lang="en-US" altLang="ja-JP"/>
          </a:p>
        </p:txBody>
      </p:sp>
      <p:sp>
        <p:nvSpPr>
          <p:cNvPr id="3" name="Footer Placeholder 2"/>
          <p:cNvSpPr>
            <a:spLocks noGrp="1"/>
          </p:cNvSpPr>
          <p:nvPr>
            <p:ph type="ftr" sz="quarter" idx="11"/>
          </p:nvPr>
        </p:nvSpPr>
        <p:spPr/>
        <p:txBody>
          <a:bodyPr/>
          <a:lstStyle>
            <a:lvl1pPr>
              <a:defRPr/>
            </a:lvl1pPr>
          </a:lstStyle>
          <a:p>
            <a:pPr>
              <a:defRPr/>
            </a:pPr>
            <a:endParaRPr lang="en-US" altLang="ja-JP"/>
          </a:p>
        </p:txBody>
      </p:sp>
      <p:sp>
        <p:nvSpPr>
          <p:cNvPr id="4" name="Slide Number Placeholder 3"/>
          <p:cNvSpPr>
            <a:spLocks noGrp="1"/>
          </p:cNvSpPr>
          <p:nvPr>
            <p:ph type="sldNum" sz="quarter" idx="12"/>
          </p:nvPr>
        </p:nvSpPr>
        <p:spPr>
          <a:xfrm>
            <a:off x="0" y="6248400"/>
            <a:ext cx="577850" cy="381000"/>
          </a:xfrm>
        </p:spPr>
        <p:txBody>
          <a:bodyPr/>
          <a:lstStyle>
            <a:lvl1pPr>
              <a:defRPr sz="1400">
                <a:solidFill>
                  <a:srgbClr val="4F271C"/>
                </a:solidFill>
              </a:defRPr>
            </a:lvl1pPr>
          </a:lstStyle>
          <a:p>
            <a:pPr>
              <a:defRPr/>
            </a:pPr>
            <a:fld id="{439BAECB-EB1E-4F27-B39F-3365E1C0C641}" type="slidenum">
              <a:rPr lang="en-US" altLang="ja-JP"/>
              <a:pPr>
                <a:defRPr/>
              </a:pPr>
              <a:t>&lt;#&gt;</a:t>
            </a:fld>
            <a:endParaRPr lang="en-US" altLang="ja-JP"/>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4" name="Rectangle 7"/>
          <p:cNvSpPr/>
          <p:nvPr/>
        </p:nvSpPr>
        <p:spPr>
          <a:xfrm>
            <a:off x="0" y="90805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5" name="Rectangle 8"/>
          <p:cNvSpPr/>
          <p:nvPr/>
        </p:nvSpPr>
        <p:spPr>
          <a:xfrm>
            <a:off x="639763" y="908050"/>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pic>
        <p:nvPicPr>
          <p:cNvPr id="6" name="Picture 7" descr="sm_pencil.png"/>
          <p:cNvPicPr>
            <a:picLocks noChangeAspect="1"/>
          </p:cNvPicPr>
          <p:nvPr userDrawn="1"/>
        </p:nvPicPr>
        <p:blipFill>
          <a:blip r:embed="rId2"/>
          <a:srcRect/>
          <a:stretch>
            <a:fillRect/>
          </a:stretch>
        </p:blipFill>
        <p:spPr bwMode="auto">
          <a:xfrm>
            <a:off x="663575" y="1755775"/>
            <a:ext cx="1749425" cy="2144713"/>
          </a:xfrm>
          <a:prstGeom prst="rect">
            <a:avLst/>
          </a:prstGeom>
          <a:noFill/>
          <a:ln w="50800" cap="sq" cmpd="dbl">
            <a:solidFill>
              <a:schemeClr val="accent2"/>
            </a:solidFill>
            <a:miter lim="800000"/>
            <a:headEnd/>
            <a:tailEnd/>
          </a:ln>
        </p:spPr>
      </p:pic>
      <p:sp>
        <p:nvSpPr>
          <p:cNvPr id="2" name="Title 1"/>
          <p:cNvSpPr>
            <a:spLocks noGrp="1"/>
          </p:cNvSpPr>
          <p:nvPr>
            <p:ph type="title"/>
          </p:nvPr>
        </p:nvSpPr>
        <p:spPr>
          <a:xfrm>
            <a:off x="639763" y="6648"/>
            <a:ext cx="8750300" cy="869950"/>
          </a:xfrm>
        </p:spPr>
        <p:txBody>
          <a:bodyPr/>
          <a:lstStyle>
            <a:lvl1pPr algn="l">
              <a:buNone/>
              <a:defRPr sz="3600" b="0"/>
            </a:lvl1pPr>
          </a:lstStyle>
          <a:p>
            <a:r>
              <a:rPr lang="ja-JP" altLang="en-US" smtClean="0"/>
              <a:t>マスター タイトルの書式設定</a:t>
            </a:r>
            <a:endParaRPr lang="en-US" dirty="0"/>
          </a:p>
        </p:txBody>
      </p:sp>
      <p:sp>
        <p:nvSpPr>
          <p:cNvPr id="9" name="Content Placeholder 8"/>
          <p:cNvSpPr>
            <a:spLocks noGrp="1"/>
          </p:cNvSpPr>
          <p:nvPr>
            <p:ph sz="quarter" idx="1"/>
          </p:nvPr>
        </p:nvSpPr>
        <p:spPr>
          <a:xfrm>
            <a:off x="2559050" y="1752600"/>
            <a:ext cx="6934200" cy="44196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4"/>
          <p:cNvSpPr>
            <a:spLocks noGrp="1"/>
          </p:cNvSpPr>
          <p:nvPr>
            <p:ph type="dt" sz="half" idx="10"/>
          </p:nvPr>
        </p:nvSpPr>
        <p:spPr/>
        <p:txBody>
          <a:bodyPr/>
          <a:lstStyle>
            <a:lvl1pPr>
              <a:defRPr>
                <a:solidFill>
                  <a:srgbClr val="4F271C"/>
                </a:solidFill>
              </a:defRPr>
            </a:lvl1pPr>
          </a:lstStyle>
          <a:p>
            <a:pPr>
              <a:defRPr/>
            </a:pPr>
            <a:fld id="{1DA602BF-147B-4FAE-873B-04BC86B58E1D}" type="datetime8">
              <a:rPr lang="en-US" altLang="ja-JP"/>
              <a:pPr>
                <a:defRPr/>
              </a:pPr>
              <a:t>4/9/2013 9:13 PM</a:t>
            </a:fld>
            <a:endParaRPr lang="en-US" altLang="ja-JP"/>
          </a:p>
        </p:txBody>
      </p:sp>
      <p:sp>
        <p:nvSpPr>
          <p:cNvPr id="8" name="Footer Placeholder 5"/>
          <p:cNvSpPr>
            <a:spLocks noGrp="1"/>
          </p:cNvSpPr>
          <p:nvPr>
            <p:ph type="ftr" sz="quarter" idx="11"/>
          </p:nvPr>
        </p:nvSpPr>
        <p:spPr/>
        <p:txBody>
          <a:bodyPr/>
          <a:lstStyle>
            <a:lvl1pPr>
              <a:defRPr/>
            </a:lvl1pPr>
          </a:lstStyle>
          <a:p>
            <a:pPr>
              <a:defRPr/>
            </a:pPr>
            <a:endParaRPr lang="en-US" altLang="ja-JP"/>
          </a:p>
        </p:txBody>
      </p:sp>
      <p:sp>
        <p:nvSpPr>
          <p:cNvPr id="10" name="Slide Number Placeholder 6"/>
          <p:cNvSpPr>
            <a:spLocks noGrp="1"/>
          </p:cNvSpPr>
          <p:nvPr>
            <p:ph type="sldNum" sz="quarter" idx="12"/>
          </p:nvPr>
        </p:nvSpPr>
        <p:spPr/>
        <p:txBody>
          <a:bodyPr/>
          <a:lstStyle>
            <a:lvl1pPr>
              <a:defRPr sz="1400">
                <a:solidFill>
                  <a:prstClr val="black"/>
                </a:solidFill>
              </a:defRPr>
            </a:lvl1pPr>
          </a:lstStyle>
          <a:p>
            <a:pPr>
              <a:defRPr/>
            </a:pPr>
            <a:fld id="{46A1DFED-33C6-479A-9DEE-2993AA32F753}" type="slidenum">
              <a:rPr lang="en-US" altLang="ja-JP"/>
              <a:pPr>
                <a:defRPr/>
              </a:pPr>
              <a:t>&lt;#&gt;</a:t>
            </a:fld>
            <a:endParaRPr lang="en-US" altLang="ja-JP"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6" name="Rectangle 8"/>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7" name="Rectangle 9"/>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8" name="Rectangle 10"/>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ja-JP" altLang="en-US" smtClean="0"/>
              <a:t>マスター テキストの書式設定</a:t>
            </a:r>
          </a:p>
        </p:txBody>
      </p:sp>
      <p:sp>
        <p:nvSpPr>
          <p:cNvPr id="2" name="Title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9" name="Date Placeholder 11"/>
          <p:cNvSpPr>
            <a:spLocks noGrp="1"/>
          </p:cNvSpPr>
          <p:nvPr>
            <p:ph type="dt" sz="half" idx="10"/>
          </p:nvPr>
        </p:nvSpPr>
        <p:spPr>
          <a:xfrm>
            <a:off x="6769100" y="6248400"/>
            <a:ext cx="2889250" cy="365125"/>
          </a:xfrm>
        </p:spPr>
        <p:txBody>
          <a:bodyPr/>
          <a:lstStyle>
            <a:lvl1pPr>
              <a:defRPr>
                <a:solidFill>
                  <a:srgbClr val="4F271C"/>
                </a:solidFill>
              </a:defRPr>
            </a:lvl1pPr>
          </a:lstStyle>
          <a:p>
            <a:pPr>
              <a:defRPr/>
            </a:pPr>
            <a:fld id="{EA58D218-4CB3-4D65-B728-597E9E02082C}" type="datetime8">
              <a:rPr lang="en-US" altLang="ja-JP"/>
              <a:pPr>
                <a:defRPr/>
              </a:pPr>
              <a:t>4/9/2013 9:13 PM</a:t>
            </a:fld>
            <a:endParaRPr lang="en-US" altLang="ja-JP"/>
          </a:p>
        </p:txBody>
      </p:sp>
      <p:sp>
        <p:nvSpPr>
          <p:cNvPr id="10" name="Slide Number Placeholder 12"/>
          <p:cNvSpPr>
            <a:spLocks noGrp="1"/>
          </p:cNvSpPr>
          <p:nvPr>
            <p:ph type="sldNum" sz="quarter" idx="11"/>
          </p:nvPr>
        </p:nvSpPr>
        <p:spPr>
          <a:xfrm>
            <a:off x="0" y="4667250"/>
            <a:ext cx="1568450" cy="663575"/>
          </a:xfrm>
        </p:spPr>
        <p:txBody>
          <a:bodyPr/>
          <a:lstStyle>
            <a:lvl1pPr>
              <a:defRPr sz="2800">
                <a:solidFill>
                  <a:srgbClr val="FFFFFF"/>
                </a:solidFill>
              </a:defRPr>
            </a:lvl1pPr>
          </a:lstStyle>
          <a:p>
            <a:pPr>
              <a:defRPr/>
            </a:pPr>
            <a:fld id="{DE6514B5-271D-4323-91AA-9F8C713B0954}" type="slidenum">
              <a:rPr lang="en-US" altLang="ja-JP"/>
              <a:pPr>
                <a:defRPr/>
              </a:pPr>
              <a:t>&lt;#&gt;</a:t>
            </a:fld>
            <a:endParaRPr lang="en-US" altLang="ja-JP"/>
          </a:p>
        </p:txBody>
      </p:sp>
      <p:sp>
        <p:nvSpPr>
          <p:cNvPr id="11" name="Footer Placeholder 13"/>
          <p:cNvSpPr>
            <a:spLocks noGrp="1"/>
          </p:cNvSpPr>
          <p:nvPr>
            <p:ph type="ftr" sz="quarter" idx="12"/>
          </p:nvPr>
        </p:nvSpPr>
        <p:spPr>
          <a:xfrm>
            <a:off x="1733550" y="6248400"/>
            <a:ext cx="4953000" cy="365125"/>
          </a:xfrm>
        </p:spPr>
        <p:txBody>
          <a:bodyPr/>
          <a:lstStyle>
            <a:lvl1pPr>
              <a:defRPr/>
            </a:lvl1pPr>
          </a:lstStyle>
          <a:p>
            <a:pPr>
              <a:defRPr/>
            </a:pPr>
            <a:endParaRPr lang="en-US" altLang="ja-JP"/>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13"/>
          <p:cNvSpPr>
            <a:spLocks noGrp="1"/>
          </p:cNvSpPr>
          <p:nvPr>
            <p:ph type="dt" sz="half" idx="10"/>
          </p:nvPr>
        </p:nvSpPr>
        <p:spPr/>
        <p:txBody>
          <a:bodyPr/>
          <a:lstStyle>
            <a:lvl1pPr>
              <a:defRPr>
                <a:solidFill>
                  <a:srgbClr val="4F271C"/>
                </a:solidFill>
              </a:defRPr>
            </a:lvl1pPr>
          </a:lstStyle>
          <a:p>
            <a:pPr>
              <a:defRPr/>
            </a:pPr>
            <a:fld id="{31846407-BDD7-41DD-9834-B1D905B88A3F}" type="datetime8">
              <a:rPr lang="en-US" altLang="ja-JP"/>
              <a:pPr>
                <a:defRPr/>
              </a:pPr>
              <a:t>4/9/2013 9:13 PM</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en-US" altLang="ja-JP"/>
          </a:p>
        </p:txBody>
      </p:sp>
      <p:sp>
        <p:nvSpPr>
          <p:cNvPr id="6" name="Slide Number Placeholder 22"/>
          <p:cNvSpPr>
            <a:spLocks noGrp="1"/>
          </p:cNvSpPr>
          <p:nvPr>
            <p:ph type="sldNum" sz="quarter" idx="12"/>
          </p:nvPr>
        </p:nvSpPr>
        <p:spPr/>
        <p:txBody>
          <a:bodyPr/>
          <a:lstStyle>
            <a:lvl1pPr>
              <a:defRPr>
                <a:solidFill>
                  <a:prstClr val="black"/>
                </a:solidFill>
              </a:defRPr>
            </a:lvl1pPr>
          </a:lstStyle>
          <a:p>
            <a:pPr>
              <a:defRPr/>
            </a:pPr>
            <a:fld id="{4BC7C998-5E62-4F90-AAD2-0D1BA2315553}" type="slidenum">
              <a:rPr lang="en-US" altLang="ja-JP"/>
              <a:pPr>
                <a:defRPr/>
              </a:pPr>
              <a:t>&lt;#&gt;</a:t>
            </a:fld>
            <a:endParaRPr lang="en-US" altLang="ja-JP" sz="140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5" name="Rectangle 7"/>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6" name="Rectangle 8"/>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2" name="Vertical Title 1"/>
          <p:cNvSpPr>
            <a:spLocks noGrp="1"/>
          </p:cNvSpPr>
          <p:nvPr>
            <p:ph type="title" orient="vert"/>
          </p:nvPr>
        </p:nvSpPr>
        <p:spPr>
          <a:xfrm>
            <a:off x="7099300" y="609601"/>
            <a:ext cx="2228850" cy="551656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a:xfrm>
            <a:off x="7099300" y="6248400"/>
            <a:ext cx="2393950" cy="365125"/>
          </a:xfrm>
        </p:spPr>
        <p:txBody>
          <a:bodyPr/>
          <a:lstStyle>
            <a:lvl1pPr>
              <a:defRPr>
                <a:solidFill>
                  <a:srgbClr val="4F271C"/>
                </a:solidFill>
              </a:defRPr>
            </a:lvl1pPr>
          </a:lstStyle>
          <a:p>
            <a:pPr>
              <a:defRPr/>
            </a:pPr>
            <a:fld id="{ECC2B421-9F63-4116-8645-4A9D4F221315}" type="datetime8">
              <a:rPr lang="en-US" altLang="ja-JP"/>
              <a:pPr>
                <a:defRPr/>
              </a:pPr>
              <a:t>4/9/2013 9:13 PM</a:t>
            </a:fld>
            <a:endParaRPr lang="en-US" altLang="ja-JP"/>
          </a:p>
        </p:txBody>
      </p:sp>
      <p:sp>
        <p:nvSpPr>
          <p:cNvPr id="8" name="Footer Placeholder 4"/>
          <p:cNvSpPr>
            <a:spLocks noGrp="1"/>
          </p:cNvSpPr>
          <p:nvPr>
            <p:ph type="ftr" sz="quarter" idx="11"/>
          </p:nvPr>
        </p:nvSpPr>
        <p:spPr>
          <a:xfrm>
            <a:off x="495300" y="6248400"/>
            <a:ext cx="6037263" cy="365125"/>
          </a:xfrm>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a:xfrm rot="5400000">
            <a:off x="6511132" y="134143"/>
            <a:ext cx="533400" cy="265113"/>
          </a:xfrm>
        </p:spPr>
        <p:txBody>
          <a:bodyPr/>
          <a:lstStyle>
            <a:lvl1pPr>
              <a:defRPr>
                <a:solidFill>
                  <a:srgbClr val="4F271C"/>
                </a:solidFill>
              </a:defRPr>
            </a:lvl1pPr>
          </a:lstStyle>
          <a:p>
            <a:pPr>
              <a:defRPr/>
            </a:pPr>
            <a:fld id="{EC7A2DD5-C6AF-4D2D-95F9-72F4E73B6F4A}" type="slidenum">
              <a:rPr lang="en-US" altLang="ja-JP"/>
              <a:pPr>
                <a:defRPr/>
              </a:pPr>
              <a:t>&lt;#&gt;</a:t>
            </a:fld>
            <a:endParaRPr lang="en-US" altLang="ja-JP" sz="140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04000" y="6248400"/>
            <a:ext cx="2889250" cy="365125"/>
          </a:xfrm>
        </p:spPr>
        <p:txBody>
          <a:bodyPr/>
          <a:lstStyle>
            <a:lvl1pPr>
              <a:defRPr/>
            </a:lvl1pPr>
          </a:lstStyle>
          <a:p>
            <a:pPr>
              <a:defRPr/>
            </a:pPr>
            <a:fld id="{B750BA5D-229C-4230-A739-3D998CBED901}" type="datetime8">
              <a:rPr lang="en-US" altLang="ja-JP"/>
              <a:pPr>
                <a:defRPr/>
              </a:pPr>
              <a:t>4/9/2013 9:13 PM</a:t>
            </a:fld>
            <a:endParaRPr lang="en-US" altLang="ja-JP"/>
          </a:p>
        </p:txBody>
      </p:sp>
      <p:sp>
        <p:nvSpPr>
          <p:cNvPr id="3" name="Footer Placeholder 2"/>
          <p:cNvSpPr>
            <a:spLocks noGrp="1"/>
          </p:cNvSpPr>
          <p:nvPr>
            <p:ph type="ftr" sz="quarter" idx="11"/>
          </p:nvPr>
        </p:nvSpPr>
        <p:spPr>
          <a:xfrm>
            <a:off x="660400" y="6248400"/>
            <a:ext cx="5872163" cy="365125"/>
          </a:xfrm>
        </p:spPr>
        <p:txBody>
          <a:bodyPr/>
          <a:lstStyle>
            <a:lvl1pPr>
              <a:defRPr/>
            </a:lvl1pPr>
          </a:lstStyle>
          <a:p>
            <a:pPr>
              <a:defRPr/>
            </a:pPr>
            <a:endParaRPr lang="en-US" altLang="ja-JP"/>
          </a:p>
        </p:txBody>
      </p:sp>
      <p:sp>
        <p:nvSpPr>
          <p:cNvPr id="4" name="Slide Number Placeholder 3"/>
          <p:cNvSpPr>
            <a:spLocks noGrp="1"/>
          </p:cNvSpPr>
          <p:nvPr>
            <p:ph type="sldNum" sz="quarter" idx="12"/>
          </p:nvPr>
        </p:nvSpPr>
        <p:spPr>
          <a:xfrm>
            <a:off x="0" y="6248400"/>
            <a:ext cx="577850" cy="381000"/>
          </a:xfrm>
        </p:spPr>
        <p:txBody>
          <a:bodyPr/>
          <a:lstStyle>
            <a:lvl1pPr>
              <a:defRPr sz="1400"/>
            </a:lvl1pPr>
          </a:lstStyle>
          <a:p>
            <a:pPr>
              <a:defRPr/>
            </a:pPr>
            <a:fld id="{EC30864F-93D6-42E8-B6A2-522186980F8F}" type="slidenum">
              <a:rPr lang="en-US" altLang="ja-JP"/>
              <a:pPr>
                <a:defRPr/>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8"/>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7" name="Rectangle 9"/>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8" name="Rectangle 10"/>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ja-JP" altLang="en-US" smtClean="0"/>
              <a:t>マスター テキストの書式設定</a:t>
            </a:r>
          </a:p>
        </p:txBody>
      </p:sp>
      <p:sp>
        <p:nvSpPr>
          <p:cNvPr id="2" name="Title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ja-JP" altLang="en-US" dirty="0" smtClean="0"/>
              <a:t>マスター タイトルの書式設定</a:t>
            </a:r>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9" name="Date Placeholder 11"/>
          <p:cNvSpPr>
            <a:spLocks noGrp="1"/>
          </p:cNvSpPr>
          <p:nvPr>
            <p:ph type="dt" sz="half" idx="10"/>
          </p:nvPr>
        </p:nvSpPr>
        <p:spPr>
          <a:xfrm>
            <a:off x="6769100" y="6248400"/>
            <a:ext cx="2889250" cy="365125"/>
          </a:xfrm>
        </p:spPr>
        <p:txBody>
          <a:bodyPr/>
          <a:lstStyle>
            <a:lvl1pPr>
              <a:defRPr/>
            </a:lvl1pPr>
          </a:lstStyle>
          <a:p>
            <a:pPr>
              <a:defRPr/>
            </a:pPr>
            <a:fld id="{9215B346-748F-4F97-893E-A181FB41EF4B}" type="datetime8">
              <a:rPr lang="en-US" altLang="ja-JP"/>
              <a:pPr>
                <a:defRPr/>
              </a:pPr>
              <a:t>4/9/2013 9:13 PM</a:t>
            </a:fld>
            <a:endParaRPr lang="en-US" altLang="ja-JP"/>
          </a:p>
        </p:txBody>
      </p:sp>
      <p:sp>
        <p:nvSpPr>
          <p:cNvPr id="10" name="Slide Number Placeholder 12"/>
          <p:cNvSpPr>
            <a:spLocks noGrp="1"/>
          </p:cNvSpPr>
          <p:nvPr>
            <p:ph type="sldNum" sz="quarter" idx="11"/>
          </p:nvPr>
        </p:nvSpPr>
        <p:spPr>
          <a:xfrm>
            <a:off x="0" y="4667250"/>
            <a:ext cx="1568450" cy="663575"/>
          </a:xfrm>
        </p:spPr>
        <p:txBody>
          <a:bodyPr/>
          <a:lstStyle>
            <a:lvl1pPr>
              <a:defRPr sz="2800">
                <a:solidFill>
                  <a:srgbClr val="FFFFFF"/>
                </a:solidFill>
              </a:defRPr>
            </a:lvl1pPr>
          </a:lstStyle>
          <a:p>
            <a:pPr>
              <a:defRPr/>
            </a:pPr>
            <a:fld id="{1DC0350E-16EA-49B2-A059-2B1C652D1104}" type="slidenum">
              <a:rPr lang="en-US" altLang="ja-JP"/>
              <a:pPr>
                <a:defRPr/>
              </a:pPr>
              <a:t>&lt;#&gt;</a:t>
            </a:fld>
            <a:endParaRPr lang="en-US" altLang="ja-JP"/>
          </a:p>
        </p:txBody>
      </p:sp>
      <p:sp>
        <p:nvSpPr>
          <p:cNvPr id="11" name="Footer Placeholder 13"/>
          <p:cNvSpPr>
            <a:spLocks noGrp="1"/>
          </p:cNvSpPr>
          <p:nvPr>
            <p:ph type="ftr" sz="quarter" idx="12"/>
          </p:nvPr>
        </p:nvSpPr>
        <p:spPr>
          <a:xfrm>
            <a:off x="1733550" y="6248400"/>
            <a:ext cx="4953000" cy="365125"/>
          </a:xfrm>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5" name="Rectangle 7"/>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8"/>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2" name="Vertical Title 1"/>
          <p:cNvSpPr>
            <a:spLocks noGrp="1"/>
          </p:cNvSpPr>
          <p:nvPr>
            <p:ph type="title" orient="vert"/>
          </p:nvPr>
        </p:nvSpPr>
        <p:spPr>
          <a:xfrm>
            <a:off x="7099300" y="609601"/>
            <a:ext cx="2228850" cy="5516563"/>
          </a:xfrm>
        </p:spPr>
        <p:txBody>
          <a:bodyPr vert="eaVert"/>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Date Placeholder 3"/>
          <p:cNvSpPr>
            <a:spLocks noGrp="1"/>
          </p:cNvSpPr>
          <p:nvPr>
            <p:ph type="dt" sz="half" idx="10"/>
          </p:nvPr>
        </p:nvSpPr>
        <p:spPr/>
        <p:txBody>
          <a:bodyPr/>
          <a:lstStyle>
            <a:lvl1pPr>
              <a:defRPr/>
            </a:lvl1pPr>
          </a:lstStyle>
          <a:p>
            <a:pPr>
              <a:defRPr/>
            </a:pPr>
            <a:fld id="{092A04C2-90A0-4576-8229-F15E2B870436}" type="datetime8">
              <a:rPr lang="en-US" altLang="ja-JP"/>
              <a:pPr>
                <a:defRPr/>
              </a:pPr>
              <a:t>4/9/2013 9:13 PM</a:t>
            </a:fld>
            <a:endParaRPr lang="en-US" altLang="ja-JP"/>
          </a:p>
        </p:txBody>
      </p:sp>
      <p:sp>
        <p:nvSpPr>
          <p:cNvPr id="8" name="Footer Placeholder 4"/>
          <p:cNvSpPr>
            <a:spLocks noGrp="1"/>
          </p:cNvSpPr>
          <p:nvPr>
            <p:ph type="ftr" sz="quarter" idx="11"/>
          </p:nvPr>
        </p:nvSpPr>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p:txBody>
          <a:bodyPr/>
          <a:lstStyle>
            <a:lvl1pPr>
              <a:defRPr/>
            </a:lvl1pPr>
          </a:lstStyle>
          <a:p>
            <a:pPr>
              <a:defRPr/>
            </a:pPr>
            <a:fld id="{0099B07B-F428-4D90-9D30-3CBA2FEC1ABC}" type="slidenum">
              <a:rPr lang="en-US" altLang="ja-JP"/>
              <a:pPr>
                <a:defRPr/>
              </a:pPr>
              <a:t>&lt;#&gt;</a:t>
            </a:fld>
            <a:endParaRPr lang="en-US" altLang="ja-JP" sz="14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与标题">
    <p:spTree>
      <p:nvGrpSpPr>
        <p:cNvPr id="1" name=""/>
        <p:cNvGrpSpPr/>
        <p:nvPr/>
      </p:nvGrpSpPr>
      <p:grpSpPr>
        <a:xfrm>
          <a:off x="0" y="0"/>
          <a:ext cx="0" cy="0"/>
          <a:chOff x="0" y="0"/>
          <a:chExt cx="0" cy="0"/>
        </a:xfrm>
      </p:grpSpPr>
      <p:pic>
        <p:nvPicPr>
          <p:cNvPr id="4" name="Picture 7" descr="sm_pencil.png"/>
          <p:cNvPicPr>
            <a:picLocks noChangeAspect="1"/>
          </p:cNvPicPr>
          <p:nvPr userDrawn="1"/>
        </p:nvPicPr>
        <p:blipFill>
          <a:blip r:embed="rId2"/>
          <a:srcRect/>
          <a:stretch>
            <a:fillRect/>
          </a:stretch>
        </p:blipFill>
        <p:spPr bwMode="auto">
          <a:xfrm>
            <a:off x="663575" y="1755775"/>
            <a:ext cx="1749425" cy="2144713"/>
          </a:xfrm>
          <a:prstGeom prst="rect">
            <a:avLst/>
          </a:prstGeom>
          <a:noFill/>
          <a:ln w="50800" cap="sq" cmpd="dbl">
            <a:solidFill>
              <a:schemeClr val="accent2"/>
            </a:solidFill>
            <a:miter lim="800000"/>
            <a:headEnd/>
            <a:tailEnd/>
          </a:ln>
        </p:spPr>
      </p:pic>
      <p:sp>
        <p:nvSpPr>
          <p:cNvPr id="5" name="Rectangle 8"/>
          <p:cNvSpPr/>
          <p:nvPr userDrawn="1"/>
        </p:nvSpPr>
        <p:spPr>
          <a:xfrm>
            <a:off x="639763" y="908050"/>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6" name="Rectangle 7"/>
          <p:cNvSpPr/>
          <p:nvPr userDrawn="1"/>
        </p:nvSpPr>
        <p:spPr>
          <a:xfrm>
            <a:off x="0" y="90805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latin typeface="Tw Cen MT" pitchFamily="34" charset="0"/>
              <a:ea typeface="ＭＳ Ｐゴシック" pitchFamily="50" charset="-128"/>
            </a:endParaRPr>
          </a:p>
        </p:txBody>
      </p:sp>
      <p:sp>
        <p:nvSpPr>
          <p:cNvPr id="2" name="Title 1"/>
          <p:cNvSpPr>
            <a:spLocks noGrp="1"/>
          </p:cNvSpPr>
          <p:nvPr>
            <p:ph type="title"/>
          </p:nvPr>
        </p:nvSpPr>
        <p:spPr>
          <a:xfrm>
            <a:off x="660400" y="0"/>
            <a:ext cx="9245600" cy="908720"/>
          </a:xfrm>
        </p:spPr>
        <p:txBody>
          <a:bodyPr/>
          <a:lstStyle>
            <a:lvl1pPr algn="l">
              <a:buNone/>
              <a:defRPr sz="4400" b="0">
                <a:latin typeface="ＭＳ Ｐゴシック" pitchFamily="50" charset="-128"/>
                <a:ea typeface="ＭＳ Ｐゴシック" pitchFamily="50" charset="-128"/>
              </a:defRPr>
            </a:lvl1pPr>
          </a:lstStyle>
          <a:p>
            <a:r>
              <a:rPr lang="ja-JP" altLang="en-US" smtClean="0"/>
              <a:t>マスター タイトルの書式設定</a:t>
            </a:r>
            <a:endParaRPr lang="en-US" dirty="0"/>
          </a:p>
        </p:txBody>
      </p:sp>
      <p:sp>
        <p:nvSpPr>
          <p:cNvPr id="9" name="Content Placeholder 8"/>
          <p:cNvSpPr>
            <a:spLocks noGrp="1"/>
          </p:cNvSpPr>
          <p:nvPr>
            <p:ph sz="quarter" idx="1"/>
          </p:nvPr>
        </p:nvSpPr>
        <p:spPr>
          <a:xfrm>
            <a:off x="2559050" y="1752600"/>
            <a:ext cx="6934200" cy="4419600"/>
          </a:xfrm>
        </p:spPr>
        <p:txBody>
          <a:bodyPr/>
          <a:lstStyle>
            <a:lvl1pPr>
              <a:defRPr>
                <a:latin typeface="ＭＳ Ｐゴシック" pitchFamily="50" charset="-128"/>
                <a:ea typeface="ＭＳ Ｐゴシック" pitchFamily="50" charset="-128"/>
              </a:defRPr>
            </a:lvl1pPr>
            <a:lvl2pPr>
              <a:defRPr>
                <a:latin typeface="ＭＳ Ｐゴシック" pitchFamily="50" charset="-128"/>
                <a:ea typeface="ＭＳ Ｐゴシック" pitchFamily="50" charset="-128"/>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4"/>
          <p:cNvSpPr>
            <a:spLocks noGrp="1"/>
          </p:cNvSpPr>
          <p:nvPr>
            <p:ph type="dt" sz="half" idx="10"/>
          </p:nvPr>
        </p:nvSpPr>
        <p:spPr/>
        <p:txBody>
          <a:bodyPr/>
          <a:lstStyle>
            <a:lvl1pPr>
              <a:defRPr>
                <a:solidFill>
                  <a:srgbClr val="4F271C"/>
                </a:solidFill>
              </a:defRPr>
            </a:lvl1pPr>
          </a:lstStyle>
          <a:p>
            <a:pPr>
              <a:defRPr/>
            </a:pPr>
            <a:fld id="{2A988008-4F84-4E3A-B43F-5673E883741E}" type="datetime8">
              <a:rPr lang="en-US"/>
              <a:pPr>
                <a:defRPr/>
              </a:pPr>
              <a:t>4/9/2013 9:13 PM</a:t>
            </a:fld>
            <a:endParaRPr lang="en-US"/>
          </a:p>
        </p:txBody>
      </p:sp>
      <p:sp>
        <p:nvSpPr>
          <p:cNvPr id="8" name="Footer Placeholder 5"/>
          <p:cNvSpPr>
            <a:spLocks noGrp="1"/>
          </p:cNvSpPr>
          <p:nvPr>
            <p:ph type="ftr" sz="quarter" idx="11"/>
          </p:nvPr>
        </p:nvSpPr>
        <p:spPr/>
        <p:txBody>
          <a:bodyPr/>
          <a:lstStyle>
            <a:lvl1pPr>
              <a:defRPr>
                <a:solidFill>
                  <a:srgbClr val="4F271C"/>
                </a:solidFill>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タイトル、テキスト、クリップ アー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sz="half" idx="1"/>
          </p:nvPr>
        </p:nvSpPr>
        <p:spPr>
          <a:xfrm>
            <a:off x="495300" y="1600201"/>
            <a:ext cx="437515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クリップアート プレースホルダー 3"/>
          <p:cNvSpPr>
            <a:spLocks noGrp="1"/>
          </p:cNvSpPr>
          <p:nvPr>
            <p:ph type="clipArt" sz="half" idx="2"/>
          </p:nvPr>
        </p:nvSpPr>
        <p:spPr>
          <a:xfrm>
            <a:off x="5035550" y="1600201"/>
            <a:ext cx="4375150" cy="4525963"/>
          </a:xfrm>
        </p:spPr>
        <p:txBody>
          <a:bodyPr/>
          <a:lstStyle/>
          <a:p>
            <a:pPr lvl="0"/>
            <a:endParaRPr lang="ja-JP" altLang="en-US" noProof="0"/>
          </a:p>
        </p:txBody>
      </p:sp>
      <p:sp>
        <p:nvSpPr>
          <p:cNvPr id="5" name="日付プレースホルダー 4"/>
          <p:cNvSpPr>
            <a:spLocks noGrp="1"/>
          </p:cNvSpPr>
          <p:nvPr>
            <p:ph type="dt" sz="half" idx="10"/>
          </p:nvPr>
        </p:nvSpPr>
        <p:spPr>
          <a:xfrm>
            <a:off x="495300" y="6245225"/>
            <a:ext cx="2311400" cy="476250"/>
          </a:xfrm>
        </p:spPr>
        <p:txBody>
          <a:bodyPr/>
          <a:lstStyle>
            <a:lvl1pPr>
              <a:defRPr/>
            </a:lvl1pPr>
          </a:lstStyle>
          <a:p>
            <a:pPr>
              <a:defRPr/>
            </a:pPr>
            <a:endParaRPr lang="en-US" altLang="ja-JP"/>
          </a:p>
        </p:txBody>
      </p:sp>
      <p:sp>
        <p:nvSpPr>
          <p:cNvPr id="6" name="フッター プレースホルダー 5"/>
          <p:cNvSpPr>
            <a:spLocks noGrp="1"/>
          </p:cNvSpPr>
          <p:nvPr>
            <p:ph type="ftr" sz="quarter" idx="11"/>
          </p:nvPr>
        </p:nvSpPr>
        <p:spPr>
          <a:xfrm>
            <a:off x="3384550" y="6245225"/>
            <a:ext cx="3136900" cy="476250"/>
          </a:xfrm>
        </p:spPr>
        <p:txBody>
          <a:bodyPr/>
          <a:lstStyle>
            <a:lvl1pPr>
              <a:defRPr/>
            </a:lvl1pPr>
          </a:lstStyle>
          <a:p>
            <a:pPr>
              <a:defRPr/>
            </a:pPr>
            <a:endParaRPr lang="en-US" altLang="ja-JP"/>
          </a:p>
        </p:txBody>
      </p:sp>
      <p:sp>
        <p:nvSpPr>
          <p:cNvPr id="7" name="スライド番号プレースホルダー 6"/>
          <p:cNvSpPr>
            <a:spLocks noGrp="1"/>
          </p:cNvSpPr>
          <p:nvPr>
            <p:ph type="sldNum" sz="quarter" idx="12"/>
          </p:nvPr>
        </p:nvSpPr>
        <p:spPr>
          <a:xfrm>
            <a:off x="7099300" y="6245225"/>
            <a:ext cx="2311400" cy="476250"/>
          </a:xfrm>
        </p:spPr>
        <p:txBody>
          <a:bodyPr/>
          <a:lstStyle>
            <a:lvl1pPr>
              <a:defRPr/>
            </a:lvl1pPr>
          </a:lstStyle>
          <a:p>
            <a:pPr>
              <a:defRPr/>
            </a:pPr>
            <a:fld id="{C8CB7B4E-E15C-4703-B838-BF4836259D29}" type="slidenum">
              <a:rPr lang="en-US" altLang="ja-JP"/>
              <a:pPr>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16738" name="Title Placeholder 21"/>
          <p:cNvSpPr>
            <a:spLocks noGrp="1"/>
          </p:cNvSpPr>
          <p:nvPr>
            <p:ph type="title"/>
          </p:nvPr>
        </p:nvSpPr>
        <p:spPr bwMode="auto">
          <a:xfrm>
            <a:off x="660400" y="228600"/>
            <a:ext cx="883285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16739" name="Text Placeholder 12"/>
          <p:cNvSpPr>
            <a:spLocks noGrp="1"/>
          </p:cNvSpPr>
          <p:nvPr>
            <p:ph type="body" idx="1"/>
          </p:nvPr>
        </p:nvSpPr>
        <p:spPr bwMode="auto">
          <a:xfrm>
            <a:off x="663575" y="1600200"/>
            <a:ext cx="88328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5" name="Date Placeholder 3"/>
          <p:cNvSpPr>
            <a:spLocks noGrp="1"/>
          </p:cNvSpPr>
          <p:nvPr>
            <p:ph type="dt" sz="half" idx="2"/>
          </p:nvPr>
        </p:nvSpPr>
        <p:spPr>
          <a:xfrm>
            <a:off x="7099300" y="6248400"/>
            <a:ext cx="2393950" cy="365125"/>
          </a:xfrm>
          <a:prstGeom prst="rect">
            <a:avLst/>
          </a:prstGeom>
        </p:spPr>
        <p:txBody>
          <a:bodyPr vert="horz" wrap="square" lIns="91440" tIns="45720" rIns="91440" bIns="45720" numCol="1" anchor="ctr" anchorCtr="0" compatLnSpc="1">
            <a:prstTxWarp prst="textNoShape">
              <a:avLst/>
            </a:prstTxWarp>
          </a:bodyPr>
          <a:lstStyle>
            <a:lvl1pPr>
              <a:defRPr kumimoji="0" sz="1400">
                <a:solidFill>
                  <a:schemeClr val="tx2"/>
                </a:solidFill>
                <a:ea typeface="ＭＳ Ｐゴシック" pitchFamily="50" charset="-128"/>
              </a:defRPr>
            </a:lvl1pPr>
          </a:lstStyle>
          <a:p>
            <a:pPr>
              <a:defRPr/>
            </a:pPr>
            <a:fld id="{32D0B9A6-BC5A-42F5-B8A3-726302266324}" type="datetime8">
              <a:rPr lang="en-US" altLang="ja-JP"/>
              <a:pPr>
                <a:defRPr/>
              </a:pPr>
              <a:t>4/9/2013 9:13 PM</a:t>
            </a:fld>
            <a:endParaRPr lang="en-US" altLang="ja-JP"/>
          </a:p>
        </p:txBody>
      </p:sp>
      <p:sp>
        <p:nvSpPr>
          <p:cNvPr id="16" name="Footer Placeholder 4"/>
          <p:cNvSpPr>
            <a:spLocks noGrp="1"/>
          </p:cNvSpPr>
          <p:nvPr>
            <p:ph type="ftr" sz="quarter" idx="3"/>
          </p:nvPr>
        </p:nvSpPr>
        <p:spPr>
          <a:xfrm>
            <a:off x="495300" y="6248400"/>
            <a:ext cx="6037263" cy="365125"/>
          </a:xfrm>
          <a:prstGeom prst="rect">
            <a:avLst/>
          </a:prstGeom>
        </p:spPr>
        <p:txBody>
          <a:bodyPr vert="horz" wrap="square" lIns="91440" tIns="45720" rIns="91440" bIns="45720" numCol="1" anchor="ctr" anchorCtr="0" compatLnSpc="1">
            <a:prstTxWarp prst="textNoShape">
              <a:avLst/>
            </a:prstTxWarp>
          </a:bodyPr>
          <a:lstStyle>
            <a:lvl1pPr algn="r">
              <a:defRPr kumimoji="0" sz="1400">
                <a:solidFill>
                  <a:schemeClr val="tx2"/>
                </a:solidFill>
                <a:ea typeface="ＭＳ Ｐゴシック" pitchFamily="50" charset="-128"/>
              </a:defRPr>
            </a:lvl1pPr>
          </a:lstStyle>
          <a:p>
            <a:pPr>
              <a:defRPr/>
            </a:pPr>
            <a:endParaRPr lang="en-US" altLang="ja-JP"/>
          </a:p>
        </p:txBody>
      </p:sp>
      <p:sp>
        <p:nvSpPr>
          <p:cNvPr id="17" name="Slide Number Placeholder 5"/>
          <p:cNvSpPr>
            <a:spLocks noGrp="1"/>
          </p:cNvSpPr>
          <p:nvPr>
            <p:ph type="sldNum" sz="quarter" idx="4"/>
          </p:nvPr>
        </p:nvSpPr>
        <p:spPr>
          <a:xfrm rot="5400000">
            <a:off x="6511132" y="134143"/>
            <a:ext cx="533400" cy="265113"/>
          </a:xfrm>
          <a:prstGeom prst="rect">
            <a:avLst/>
          </a:prstGeom>
        </p:spPr>
        <p:txBody>
          <a:bodyPr vert="horz" wrap="square" lIns="91440" tIns="45720" rIns="91440" bIns="45720" numCol="1" anchor="ctr" anchorCtr="0" compatLnSpc="1">
            <a:prstTxWarp prst="textNoShape">
              <a:avLst/>
            </a:prstTxWarp>
            <a:normAutofit/>
          </a:bodyPr>
          <a:lstStyle>
            <a:lvl1pPr algn="ctr">
              <a:defRPr kumimoji="0" sz="1200" b="1">
                <a:solidFill>
                  <a:schemeClr val="tx2"/>
                </a:solidFill>
                <a:ea typeface="ＭＳ Ｐゴシック" pitchFamily="50" charset="-128"/>
              </a:defRPr>
            </a:lvl1pPr>
          </a:lstStyle>
          <a:p>
            <a:pPr>
              <a:defRPr/>
            </a:pPr>
            <a:fld id="{CD45B117-1B2F-4A48-AE26-AE6124F0EAF4}" type="slidenum">
              <a:rPr lang="en-US" altLang="ja-JP"/>
              <a:pPr>
                <a:defRPr/>
              </a:pPr>
              <a:t>&lt;#&gt;</a:t>
            </a:fld>
            <a:endParaRPr lang="en-US" altLang="ja-JP"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Lst>
  <p:hf sldNum="0" hdr="0" ftr="0" dt="0"/>
  <p:txStyles>
    <p:titleStyle>
      <a:lvl1pPr algn="l" rtl="0" eaLnBrk="0" fontAlgn="base" hangingPunct="0">
        <a:spcBef>
          <a:spcPct val="0"/>
        </a:spcBef>
        <a:spcAft>
          <a:spcPct val="0"/>
        </a:spcAft>
        <a:defRPr kumimoji="1" sz="4400" kern="1200">
          <a:solidFill>
            <a:schemeClr val="tx1"/>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4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4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4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4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4400">
          <a:solidFill>
            <a:schemeClr val="tx2"/>
          </a:solidFill>
          <a:latin typeface="Tw Cen MT" pitchFamily="34" charset="0"/>
        </a:defRPr>
      </a:lvl6pPr>
      <a:lvl7pPr marL="914400" algn="l" rtl="0" fontAlgn="base">
        <a:spcBef>
          <a:spcPct val="0"/>
        </a:spcBef>
        <a:spcAft>
          <a:spcPct val="0"/>
        </a:spcAft>
        <a:defRPr kumimoji="1" sz="4400">
          <a:solidFill>
            <a:schemeClr val="tx2"/>
          </a:solidFill>
          <a:latin typeface="Tw Cen MT" pitchFamily="34" charset="0"/>
        </a:defRPr>
      </a:lvl7pPr>
      <a:lvl8pPr marL="1371600" algn="l" rtl="0" fontAlgn="base">
        <a:spcBef>
          <a:spcPct val="0"/>
        </a:spcBef>
        <a:spcAft>
          <a:spcPct val="0"/>
        </a:spcAft>
        <a:defRPr kumimoji="1" sz="4400">
          <a:solidFill>
            <a:schemeClr val="tx2"/>
          </a:solidFill>
          <a:latin typeface="Tw Cen MT" pitchFamily="34" charset="0"/>
        </a:defRPr>
      </a:lvl8pPr>
      <a:lvl9pPr marL="1828800" algn="l" rtl="0" fontAlgn="base">
        <a:spcBef>
          <a:spcPct val="0"/>
        </a:spcBef>
        <a:spcAft>
          <a:spcPct val="0"/>
        </a:spcAft>
        <a:defRPr kumimoji="1"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kern="1200">
          <a:solidFill>
            <a:schemeClr val="tx1"/>
          </a:solidFill>
          <a:latin typeface="ＭＳ Ｐゴシック" pitchFamily="50" charset="-128"/>
          <a:ea typeface="ＭＳ Ｐゴシック" pitchFamily="50" charset="-128"/>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kern="1200">
          <a:solidFill>
            <a:schemeClr val="tx1"/>
          </a:solidFill>
          <a:latin typeface="ＭＳ Ｐゴシック" pitchFamily="50" charset="-128"/>
          <a:ea typeface="ＭＳ Ｐゴシック" pitchFamily="50"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kern="1200">
          <a:solidFill>
            <a:schemeClr val="tx1"/>
          </a:solidFill>
          <a:latin typeface="ＭＳ Ｐゴシック" pitchFamily="50" charset="-128"/>
          <a:ea typeface="ＭＳ Ｐゴシック" pitchFamily="50" charset="-128"/>
          <a:cs typeface="+mn-cs"/>
        </a:defRPr>
      </a:lvl3pPr>
      <a:lvl4pPr marL="1371600" indent="-228600" algn="l" rtl="0" eaLnBrk="0" fontAlgn="base" hangingPunct="0">
        <a:spcBef>
          <a:spcPts val="400"/>
        </a:spcBef>
        <a:spcAft>
          <a:spcPct val="0"/>
        </a:spcAft>
        <a:buClr>
          <a:srgbClr val="C32D2E"/>
        </a:buClr>
        <a:buSzPct val="7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4pPr>
      <a:lvl5pPr marL="1828800" indent="-228600" algn="l" rtl="0" eaLnBrk="0" fontAlgn="base" hangingPunct="0">
        <a:spcBef>
          <a:spcPts val="400"/>
        </a:spcBef>
        <a:spcAft>
          <a:spcPct val="0"/>
        </a:spcAft>
        <a:buClr>
          <a:srgbClr val="84AA33"/>
        </a:buClr>
        <a:buSzPct val="6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1266" name="Title Placeholder 21"/>
          <p:cNvSpPr>
            <a:spLocks noGrp="1"/>
          </p:cNvSpPr>
          <p:nvPr>
            <p:ph type="title"/>
          </p:nvPr>
        </p:nvSpPr>
        <p:spPr bwMode="auto">
          <a:xfrm>
            <a:off x="660400" y="228600"/>
            <a:ext cx="8640763"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1267" name="Text Placeholder 12"/>
          <p:cNvSpPr>
            <a:spLocks noGrp="1"/>
          </p:cNvSpPr>
          <p:nvPr>
            <p:ph type="body" idx="1"/>
          </p:nvPr>
        </p:nvSpPr>
        <p:spPr bwMode="auto">
          <a:xfrm>
            <a:off x="663575" y="1600200"/>
            <a:ext cx="88328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4" name="Date Placeholder 13"/>
          <p:cNvSpPr>
            <a:spLocks noGrp="1"/>
          </p:cNvSpPr>
          <p:nvPr>
            <p:ph type="dt" sz="half" idx="2"/>
          </p:nvPr>
        </p:nvSpPr>
        <p:spPr>
          <a:xfrm>
            <a:off x="6604000" y="6248400"/>
            <a:ext cx="2889250" cy="365125"/>
          </a:xfrm>
          <a:prstGeom prst="rect">
            <a:avLst/>
          </a:prstGeom>
        </p:spPr>
        <p:txBody>
          <a:bodyPr vert="horz" anchor="ctr" anchorCtr="0"/>
          <a:lstStyle>
            <a:lvl1pPr algn="l" fontAlgn="auto">
              <a:spcBef>
                <a:spcPts val="0"/>
              </a:spcBef>
              <a:spcAft>
                <a:spcPts val="0"/>
              </a:spcAft>
              <a:defRPr kumimoji="0" sz="1400">
                <a:solidFill>
                  <a:prstClr val="black"/>
                </a:solidFill>
                <a:latin typeface="ＭＳ Ｐゴシック" pitchFamily="50" charset="-128"/>
                <a:ea typeface="ＭＳ Ｐゴシック" pitchFamily="50" charset="-128"/>
              </a:defRPr>
            </a:lvl1pPr>
          </a:lstStyle>
          <a:p>
            <a:pPr>
              <a:defRPr/>
            </a:pPr>
            <a:fld id="{29973435-416D-41DA-A0AC-2575E266EADE}" type="datetime8">
              <a:rPr lang="en-US" altLang="ja-JP"/>
              <a:pPr>
                <a:defRPr/>
              </a:pPr>
              <a:t>4/9/2013 9:13 PM</a:t>
            </a:fld>
            <a:endParaRPr lang="en-US" dirty="0"/>
          </a:p>
        </p:txBody>
      </p:sp>
      <p:sp>
        <p:nvSpPr>
          <p:cNvPr id="3" name="Footer Placeholder 2"/>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a:defRPr kumimoji="0" sz="1400">
                <a:solidFill>
                  <a:srgbClr val="4F271C"/>
                </a:solidFill>
                <a:latin typeface="Calibri" pitchFamily="34" charset="0"/>
              </a:defRPr>
            </a:lvl1pPr>
          </a:lstStyle>
          <a:p>
            <a:pPr>
              <a:defRPr/>
            </a:pPr>
            <a:endParaRPr lang="en-US" altLang="ja-JP"/>
          </a:p>
        </p:txBody>
      </p:sp>
      <p:sp>
        <p:nvSpPr>
          <p:cNvPr id="7" name="Rectangle 6"/>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8" name="Rectangle 7"/>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9" name="Rectangle 8"/>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23" name="Slide Number Placeholder 22"/>
          <p:cNvSpPr>
            <a:spLocks noGrp="1"/>
          </p:cNvSpPr>
          <p:nvPr>
            <p:ph type="sldNum" sz="quarter" idx="4"/>
          </p:nvPr>
        </p:nvSpPr>
        <p:spPr>
          <a:xfrm>
            <a:off x="9328150" y="6597650"/>
            <a:ext cx="577850" cy="244475"/>
          </a:xfrm>
          <a:prstGeom prst="rect">
            <a:avLst/>
          </a:prstGeom>
        </p:spPr>
        <p:txBody>
          <a:bodyPr vert="horz" anchor="ctr" anchorCtr="0">
            <a:normAutofit/>
          </a:bodyPr>
          <a:lstStyle>
            <a:lvl1pPr algn="ctr" fontAlgn="auto">
              <a:spcBef>
                <a:spcPts val="0"/>
              </a:spcBef>
              <a:spcAft>
                <a:spcPts val="0"/>
              </a:spcAft>
              <a:defRPr kumimoji="0" sz="1200" b="1">
                <a:solidFill>
                  <a:prstClr val="black"/>
                </a:solidFill>
                <a:latin typeface="ＭＳ Ｐゴシック" pitchFamily="50" charset="-128"/>
                <a:ea typeface="ＭＳ Ｐゴシック" pitchFamily="50" charset="-128"/>
              </a:defRPr>
            </a:lvl1pPr>
          </a:lstStyle>
          <a:p>
            <a:pPr>
              <a:defRPr/>
            </a:pPr>
            <a:fld id="{73CD4AE7-B11B-489E-A54A-D6EDD4ECF6DB}" type="slidenum">
              <a:rPr lang="en-US"/>
              <a:pPr>
                <a:defRPr/>
              </a:pPr>
              <a:t>&lt;#&gt;</a:t>
            </a:fld>
            <a:endParaRPr lang="en-US"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kern="1200">
          <a:solidFill>
            <a:schemeClr val="tx1"/>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2pPr>
      <a:lvl3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3pPr>
      <a:lvl4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4pPr>
      <a:lvl5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5pPr>
      <a:lvl6pPr marL="457200" algn="l" rtl="0" fontAlgn="base">
        <a:spcBef>
          <a:spcPct val="0"/>
        </a:spcBef>
        <a:spcAft>
          <a:spcPct val="0"/>
        </a:spcAft>
        <a:defRPr kumimoji="1" sz="4400">
          <a:solidFill>
            <a:schemeClr val="tx2"/>
          </a:solidFill>
          <a:latin typeface="Tw Cen MT"/>
        </a:defRPr>
      </a:lvl6pPr>
      <a:lvl7pPr marL="914400" algn="l" rtl="0" fontAlgn="base">
        <a:spcBef>
          <a:spcPct val="0"/>
        </a:spcBef>
        <a:spcAft>
          <a:spcPct val="0"/>
        </a:spcAft>
        <a:defRPr kumimoji="1" sz="4400">
          <a:solidFill>
            <a:schemeClr val="tx2"/>
          </a:solidFill>
          <a:latin typeface="Tw Cen MT"/>
        </a:defRPr>
      </a:lvl7pPr>
      <a:lvl8pPr marL="1371600" algn="l" rtl="0" fontAlgn="base">
        <a:spcBef>
          <a:spcPct val="0"/>
        </a:spcBef>
        <a:spcAft>
          <a:spcPct val="0"/>
        </a:spcAft>
        <a:defRPr kumimoji="1" sz="4400">
          <a:solidFill>
            <a:schemeClr val="tx2"/>
          </a:solidFill>
          <a:latin typeface="Tw Cen MT"/>
        </a:defRPr>
      </a:lvl8pPr>
      <a:lvl9pPr marL="1828800" algn="l" rtl="0" fontAlgn="base">
        <a:spcBef>
          <a:spcPct val="0"/>
        </a:spcBef>
        <a:spcAft>
          <a:spcPct val="0"/>
        </a:spcAft>
        <a:defRPr kumimoji="1"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kern="1200">
          <a:solidFill>
            <a:schemeClr val="tx1"/>
          </a:solidFill>
          <a:latin typeface="ＭＳ Ｐゴシック" pitchFamily="50" charset="-128"/>
          <a:ea typeface="ＭＳ Ｐゴシック" pitchFamily="50" charset="-128"/>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kern="1200">
          <a:solidFill>
            <a:schemeClr val="tx1"/>
          </a:solidFill>
          <a:latin typeface="ＭＳ Ｐゴシック" pitchFamily="50" charset="-128"/>
          <a:ea typeface="ＭＳ Ｐゴシック" pitchFamily="50"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kern="1200">
          <a:solidFill>
            <a:schemeClr val="tx1"/>
          </a:solidFill>
          <a:latin typeface="ＭＳ Ｐゴシック" pitchFamily="50" charset="-128"/>
          <a:ea typeface="ＭＳ Ｐゴシック" pitchFamily="50" charset="-128"/>
          <a:cs typeface="+mn-cs"/>
        </a:defRPr>
      </a:lvl3pPr>
      <a:lvl4pPr marL="1371600" indent="-228600" algn="l" rtl="0" eaLnBrk="0" fontAlgn="base" hangingPunct="0">
        <a:spcBef>
          <a:spcPts val="400"/>
        </a:spcBef>
        <a:spcAft>
          <a:spcPct val="0"/>
        </a:spcAft>
        <a:buClr>
          <a:srgbClr val="C32D2E"/>
        </a:buClr>
        <a:buSzPct val="7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4pPr>
      <a:lvl5pPr marL="1828800" indent="-228600" algn="l" rtl="0" eaLnBrk="0" fontAlgn="base" hangingPunct="0">
        <a:spcBef>
          <a:spcPts val="400"/>
        </a:spcBef>
        <a:spcAft>
          <a:spcPct val="0"/>
        </a:spcAft>
        <a:buClr>
          <a:srgbClr val="84AA33"/>
        </a:buClr>
        <a:buSzPct val="6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hangingPunct="1">
        <a:defRPr kumimoji="1" kern="1200">
          <a:solidFill>
            <a:schemeClr val="tx1"/>
          </a:solidFill>
          <a:latin typeface="+mn-lt"/>
          <a:ea typeface="+mn-ea"/>
          <a:cs typeface="+mn-cs"/>
        </a:defRPr>
      </a:lvl1pPr>
      <a:lvl2pPr marL="457200" algn="l" rtl="0" eaLnBrk="1" hangingPunct="1">
        <a:defRPr kumimoji="1" kern="1200">
          <a:solidFill>
            <a:schemeClr val="tx1"/>
          </a:solidFill>
          <a:latin typeface="+mn-lt"/>
          <a:ea typeface="+mn-ea"/>
          <a:cs typeface="+mn-cs"/>
        </a:defRPr>
      </a:lvl2pPr>
      <a:lvl3pPr marL="914400" algn="l" rtl="0" eaLnBrk="1" hangingPunct="1">
        <a:defRPr kumimoji="1" kern="1200">
          <a:solidFill>
            <a:schemeClr val="tx1"/>
          </a:solidFill>
          <a:latin typeface="+mn-lt"/>
          <a:ea typeface="+mn-ea"/>
          <a:cs typeface="+mn-cs"/>
        </a:defRPr>
      </a:lvl3pPr>
      <a:lvl4pPr marL="1371600" algn="l" rtl="0" eaLnBrk="1" hangingPunct="1">
        <a:defRPr kumimoji="1" kern="1200">
          <a:solidFill>
            <a:schemeClr val="tx1"/>
          </a:solidFill>
          <a:latin typeface="+mn-lt"/>
          <a:ea typeface="+mn-ea"/>
          <a:cs typeface="+mn-cs"/>
        </a:defRPr>
      </a:lvl4pPr>
      <a:lvl5pPr marL="1828800" algn="l" rtl="0" eaLnBrk="1" hangingPunct="1">
        <a:defRPr kumimoji="1" kern="1200">
          <a:solidFill>
            <a:schemeClr val="tx1"/>
          </a:solidFill>
          <a:latin typeface="+mn-lt"/>
          <a:ea typeface="+mn-ea"/>
          <a:cs typeface="+mn-cs"/>
        </a:defRPr>
      </a:lvl5pPr>
      <a:lvl6pPr marL="2286000" algn="l" rtl="0" eaLnBrk="1" hangingPunct="1">
        <a:defRPr kumimoji="1" kern="1200">
          <a:solidFill>
            <a:schemeClr val="tx1"/>
          </a:solidFill>
          <a:latin typeface="+mn-lt"/>
          <a:ea typeface="+mn-ea"/>
          <a:cs typeface="+mn-cs"/>
        </a:defRPr>
      </a:lvl6pPr>
      <a:lvl7pPr marL="2743200" algn="l" rtl="0" eaLnBrk="1" hangingPunct="1">
        <a:defRPr kumimoji="1" kern="1200">
          <a:solidFill>
            <a:schemeClr val="tx1"/>
          </a:solidFill>
          <a:latin typeface="+mn-lt"/>
          <a:ea typeface="+mn-ea"/>
          <a:cs typeface="+mn-cs"/>
        </a:defRPr>
      </a:lvl7pPr>
      <a:lvl8pPr marL="3200400" algn="l" rtl="0" eaLnBrk="1" hangingPunct="1">
        <a:defRPr kumimoji="1" kern="1200">
          <a:solidFill>
            <a:schemeClr val="tx1"/>
          </a:solidFill>
          <a:latin typeface="+mn-lt"/>
          <a:ea typeface="+mn-ea"/>
          <a:cs typeface="+mn-cs"/>
        </a:defRPr>
      </a:lvl8pPr>
      <a:lvl9pPr marL="3657600" algn="l" rtl="0" eaLnBrk="1" hangingPunct="1">
        <a:defRPr kumimoji="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4578" name="Title Placeholder 21"/>
          <p:cNvSpPr>
            <a:spLocks noGrp="1"/>
          </p:cNvSpPr>
          <p:nvPr>
            <p:ph type="title"/>
          </p:nvPr>
        </p:nvSpPr>
        <p:spPr bwMode="auto">
          <a:xfrm>
            <a:off x="660400" y="228600"/>
            <a:ext cx="8640763"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24579" name="Text Placeholder 12"/>
          <p:cNvSpPr>
            <a:spLocks noGrp="1"/>
          </p:cNvSpPr>
          <p:nvPr>
            <p:ph type="body" idx="1"/>
          </p:nvPr>
        </p:nvSpPr>
        <p:spPr bwMode="auto">
          <a:xfrm>
            <a:off x="663575" y="1600200"/>
            <a:ext cx="88328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4" name="Date Placeholder 13"/>
          <p:cNvSpPr>
            <a:spLocks noGrp="1"/>
          </p:cNvSpPr>
          <p:nvPr>
            <p:ph type="dt" sz="half" idx="2"/>
          </p:nvPr>
        </p:nvSpPr>
        <p:spPr>
          <a:xfrm>
            <a:off x="6604000" y="6248400"/>
            <a:ext cx="2889250" cy="365125"/>
          </a:xfrm>
          <a:prstGeom prst="rect">
            <a:avLst/>
          </a:prstGeom>
        </p:spPr>
        <p:txBody>
          <a:bodyPr vert="horz" anchor="ctr" anchorCtr="0"/>
          <a:lstStyle>
            <a:lvl1pPr algn="l" fontAlgn="auto">
              <a:spcBef>
                <a:spcPts val="0"/>
              </a:spcBef>
              <a:spcAft>
                <a:spcPts val="0"/>
              </a:spcAft>
              <a:defRPr kumimoji="0" sz="1400">
                <a:solidFill>
                  <a:prstClr val="black"/>
                </a:solidFill>
                <a:latin typeface="ＭＳ Ｐゴシック" pitchFamily="50" charset="-128"/>
                <a:ea typeface="ＭＳ Ｐゴシック" pitchFamily="50" charset="-128"/>
              </a:defRPr>
            </a:lvl1pPr>
          </a:lstStyle>
          <a:p>
            <a:pPr>
              <a:defRPr/>
            </a:pPr>
            <a:fld id="{4091FA01-CF30-4042-B646-F559CFCD01C2}" type="datetime8">
              <a:rPr lang="en-US" altLang="ja-JP"/>
              <a:pPr>
                <a:defRPr/>
              </a:pPr>
              <a:t>4/9/2013 9:13 PM</a:t>
            </a:fld>
            <a:endParaRPr lang="en-US" dirty="0"/>
          </a:p>
        </p:txBody>
      </p:sp>
      <p:sp>
        <p:nvSpPr>
          <p:cNvPr id="3" name="Footer Placeholder 2"/>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a:defRPr kumimoji="0" sz="1400">
                <a:solidFill>
                  <a:srgbClr val="4F271C"/>
                </a:solidFill>
                <a:latin typeface="Calibri" pitchFamily="34" charset="0"/>
              </a:defRPr>
            </a:lvl1pPr>
          </a:lstStyle>
          <a:p>
            <a:pPr>
              <a:defRPr/>
            </a:pPr>
            <a:endParaRPr lang="en-US" altLang="ja-JP"/>
          </a:p>
        </p:txBody>
      </p:sp>
      <p:sp>
        <p:nvSpPr>
          <p:cNvPr id="7" name="Rectangle 6"/>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8" name="Rectangle 7"/>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9" name="Rectangle 8"/>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a typeface="SimSun" pitchFamily="2" charset="-122"/>
            </a:endParaRPr>
          </a:p>
        </p:txBody>
      </p:sp>
      <p:sp>
        <p:nvSpPr>
          <p:cNvPr id="23" name="Slide Number Placeholder 22"/>
          <p:cNvSpPr>
            <a:spLocks noGrp="1"/>
          </p:cNvSpPr>
          <p:nvPr>
            <p:ph type="sldNum" sz="quarter" idx="4"/>
          </p:nvPr>
        </p:nvSpPr>
        <p:spPr>
          <a:xfrm>
            <a:off x="9328150" y="6597650"/>
            <a:ext cx="577850" cy="244475"/>
          </a:xfrm>
          <a:prstGeom prst="rect">
            <a:avLst/>
          </a:prstGeom>
        </p:spPr>
        <p:txBody>
          <a:bodyPr vert="horz" anchor="ctr" anchorCtr="0">
            <a:normAutofit/>
          </a:bodyPr>
          <a:lstStyle>
            <a:lvl1pPr algn="ctr" fontAlgn="auto">
              <a:spcBef>
                <a:spcPts val="0"/>
              </a:spcBef>
              <a:spcAft>
                <a:spcPts val="0"/>
              </a:spcAft>
              <a:defRPr kumimoji="0" sz="1200" b="1">
                <a:solidFill>
                  <a:prstClr val="black"/>
                </a:solidFill>
                <a:latin typeface="ＭＳ Ｐゴシック" pitchFamily="50" charset="-128"/>
                <a:ea typeface="ＭＳ Ｐゴシック" pitchFamily="50" charset="-128"/>
              </a:defRPr>
            </a:lvl1pPr>
          </a:lstStyle>
          <a:p>
            <a:pPr>
              <a:defRPr/>
            </a:pPr>
            <a:fld id="{99E2A825-57CF-4C73-B781-B5B136AE41F1}" type="slidenum">
              <a:rPr lang="en-US"/>
              <a:pPr>
                <a:defRPr/>
              </a:pPr>
              <a:t>&lt;#&gt;</a:t>
            </a:fld>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kern="1200">
          <a:solidFill>
            <a:schemeClr val="tx1"/>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2pPr>
      <a:lvl3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3pPr>
      <a:lvl4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4pPr>
      <a:lvl5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5pPr>
      <a:lvl6pPr marL="457200" algn="l" rtl="0" fontAlgn="base">
        <a:spcBef>
          <a:spcPct val="0"/>
        </a:spcBef>
        <a:spcAft>
          <a:spcPct val="0"/>
        </a:spcAft>
        <a:defRPr kumimoji="1" sz="4400">
          <a:solidFill>
            <a:schemeClr val="tx2"/>
          </a:solidFill>
          <a:latin typeface="Tw Cen MT"/>
        </a:defRPr>
      </a:lvl6pPr>
      <a:lvl7pPr marL="914400" algn="l" rtl="0" fontAlgn="base">
        <a:spcBef>
          <a:spcPct val="0"/>
        </a:spcBef>
        <a:spcAft>
          <a:spcPct val="0"/>
        </a:spcAft>
        <a:defRPr kumimoji="1" sz="4400">
          <a:solidFill>
            <a:schemeClr val="tx2"/>
          </a:solidFill>
          <a:latin typeface="Tw Cen MT"/>
        </a:defRPr>
      </a:lvl7pPr>
      <a:lvl8pPr marL="1371600" algn="l" rtl="0" fontAlgn="base">
        <a:spcBef>
          <a:spcPct val="0"/>
        </a:spcBef>
        <a:spcAft>
          <a:spcPct val="0"/>
        </a:spcAft>
        <a:defRPr kumimoji="1" sz="4400">
          <a:solidFill>
            <a:schemeClr val="tx2"/>
          </a:solidFill>
          <a:latin typeface="Tw Cen MT"/>
        </a:defRPr>
      </a:lvl8pPr>
      <a:lvl9pPr marL="1828800" algn="l" rtl="0" fontAlgn="base">
        <a:spcBef>
          <a:spcPct val="0"/>
        </a:spcBef>
        <a:spcAft>
          <a:spcPct val="0"/>
        </a:spcAft>
        <a:defRPr kumimoji="1"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kern="1200">
          <a:solidFill>
            <a:schemeClr val="tx1"/>
          </a:solidFill>
          <a:latin typeface="ＭＳ Ｐゴシック" pitchFamily="50" charset="-128"/>
          <a:ea typeface="ＭＳ Ｐゴシック" pitchFamily="50" charset="-128"/>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kern="1200">
          <a:solidFill>
            <a:schemeClr val="tx1"/>
          </a:solidFill>
          <a:latin typeface="ＭＳ Ｐゴシック" pitchFamily="50" charset="-128"/>
          <a:ea typeface="ＭＳ Ｐゴシック" pitchFamily="50"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kern="1200">
          <a:solidFill>
            <a:schemeClr val="tx1"/>
          </a:solidFill>
          <a:latin typeface="ＭＳ Ｐゴシック" pitchFamily="50" charset="-128"/>
          <a:ea typeface="ＭＳ Ｐゴシック" pitchFamily="50" charset="-128"/>
          <a:cs typeface="+mn-cs"/>
        </a:defRPr>
      </a:lvl3pPr>
      <a:lvl4pPr marL="1371600" indent="-228600" algn="l" rtl="0" eaLnBrk="0" fontAlgn="base" hangingPunct="0">
        <a:spcBef>
          <a:spcPts val="400"/>
        </a:spcBef>
        <a:spcAft>
          <a:spcPct val="0"/>
        </a:spcAft>
        <a:buClr>
          <a:srgbClr val="C32D2E"/>
        </a:buClr>
        <a:buSzPct val="7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4pPr>
      <a:lvl5pPr marL="1828800" indent="-228600" algn="l" rtl="0" eaLnBrk="0" fontAlgn="base" hangingPunct="0">
        <a:spcBef>
          <a:spcPts val="400"/>
        </a:spcBef>
        <a:spcAft>
          <a:spcPct val="0"/>
        </a:spcAft>
        <a:buClr>
          <a:srgbClr val="84AA33"/>
        </a:buClr>
        <a:buSzPct val="6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hangingPunct="1">
        <a:defRPr kumimoji="1" kern="1200">
          <a:solidFill>
            <a:schemeClr val="tx1"/>
          </a:solidFill>
          <a:latin typeface="+mn-lt"/>
          <a:ea typeface="+mn-ea"/>
          <a:cs typeface="+mn-cs"/>
        </a:defRPr>
      </a:lvl1pPr>
      <a:lvl2pPr marL="457200" algn="l" rtl="0" eaLnBrk="1" hangingPunct="1">
        <a:defRPr kumimoji="1" kern="1200">
          <a:solidFill>
            <a:schemeClr val="tx1"/>
          </a:solidFill>
          <a:latin typeface="+mn-lt"/>
          <a:ea typeface="+mn-ea"/>
          <a:cs typeface="+mn-cs"/>
        </a:defRPr>
      </a:lvl2pPr>
      <a:lvl3pPr marL="914400" algn="l" rtl="0" eaLnBrk="1" hangingPunct="1">
        <a:defRPr kumimoji="1" kern="1200">
          <a:solidFill>
            <a:schemeClr val="tx1"/>
          </a:solidFill>
          <a:latin typeface="+mn-lt"/>
          <a:ea typeface="+mn-ea"/>
          <a:cs typeface="+mn-cs"/>
        </a:defRPr>
      </a:lvl3pPr>
      <a:lvl4pPr marL="1371600" algn="l" rtl="0" eaLnBrk="1" hangingPunct="1">
        <a:defRPr kumimoji="1" kern="1200">
          <a:solidFill>
            <a:schemeClr val="tx1"/>
          </a:solidFill>
          <a:latin typeface="+mn-lt"/>
          <a:ea typeface="+mn-ea"/>
          <a:cs typeface="+mn-cs"/>
        </a:defRPr>
      </a:lvl4pPr>
      <a:lvl5pPr marL="1828800" algn="l" rtl="0" eaLnBrk="1" hangingPunct="1">
        <a:defRPr kumimoji="1" kern="1200">
          <a:solidFill>
            <a:schemeClr val="tx1"/>
          </a:solidFill>
          <a:latin typeface="+mn-lt"/>
          <a:ea typeface="+mn-ea"/>
          <a:cs typeface="+mn-cs"/>
        </a:defRPr>
      </a:lvl5pPr>
      <a:lvl6pPr marL="2286000" algn="l" rtl="0" eaLnBrk="1" hangingPunct="1">
        <a:defRPr kumimoji="1" kern="1200">
          <a:solidFill>
            <a:schemeClr val="tx1"/>
          </a:solidFill>
          <a:latin typeface="+mn-lt"/>
          <a:ea typeface="+mn-ea"/>
          <a:cs typeface="+mn-cs"/>
        </a:defRPr>
      </a:lvl6pPr>
      <a:lvl7pPr marL="2743200" algn="l" rtl="0" eaLnBrk="1" hangingPunct="1">
        <a:defRPr kumimoji="1" kern="1200">
          <a:solidFill>
            <a:schemeClr val="tx1"/>
          </a:solidFill>
          <a:latin typeface="+mn-lt"/>
          <a:ea typeface="+mn-ea"/>
          <a:cs typeface="+mn-cs"/>
        </a:defRPr>
      </a:lvl7pPr>
      <a:lvl8pPr marL="3200400" algn="l" rtl="0" eaLnBrk="1" hangingPunct="1">
        <a:defRPr kumimoji="1" kern="1200">
          <a:solidFill>
            <a:schemeClr val="tx1"/>
          </a:solidFill>
          <a:latin typeface="+mn-lt"/>
          <a:ea typeface="+mn-ea"/>
          <a:cs typeface="+mn-cs"/>
        </a:defRPr>
      </a:lvl8pPr>
      <a:lvl9pPr marL="3657600" algn="l" rtl="0" eaLnBrk="1" hangingPunct="1">
        <a:defRPr kumimoji="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890" name="Title Placeholder 21"/>
          <p:cNvSpPr>
            <a:spLocks noGrp="1"/>
          </p:cNvSpPr>
          <p:nvPr>
            <p:ph type="title"/>
          </p:nvPr>
        </p:nvSpPr>
        <p:spPr bwMode="auto">
          <a:xfrm>
            <a:off x="660400" y="228600"/>
            <a:ext cx="883285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37891" name="Text Placeholder 12"/>
          <p:cNvSpPr>
            <a:spLocks noGrp="1"/>
          </p:cNvSpPr>
          <p:nvPr>
            <p:ph type="body" idx="1"/>
          </p:nvPr>
        </p:nvSpPr>
        <p:spPr bwMode="auto">
          <a:xfrm>
            <a:off x="663575" y="1600200"/>
            <a:ext cx="88328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4" name="Date Placeholder 13"/>
          <p:cNvSpPr>
            <a:spLocks noGrp="1"/>
          </p:cNvSpPr>
          <p:nvPr>
            <p:ph type="dt" sz="half" idx="2"/>
          </p:nvPr>
        </p:nvSpPr>
        <p:spPr>
          <a:xfrm>
            <a:off x="6604000" y="6248400"/>
            <a:ext cx="2889250" cy="365125"/>
          </a:xfrm>
          <a:prstGeom prst="rect">
            <a:avLst/>
          </a:prstGeom>
        </p:spPr>
        <p:txBody>
          <a:bodyPr vert="horz" wrap="square" lIns="91440" tIns="45720" rIns="91440" bIns="45720" numCol="1" anchor="ctr" anchorCtr="0" compatLnSpc="1">
            <a:prstTxWarp prst="textNoShape">
              <a:avLst/>
            </a:prstTxWarp>
          </a:bodyPr>
          <a:lstStyle>
            <a:lvl1pPr>
              <a:defRPr kumimoji="0" sz="1400">
                <a:solidFill>
                  <a:prstClr val="black"/>
                </a:solidFill>
                <a:latin typeface="ＭＳ Ｐゴシック" pitchFamily="50" charset="-128"/>
                <a:ea typeface="ＭＳ Ｐゴシック" pitchFamily="50" charset="-128"/>
              </a:defRPr>
            </a:lvl1pPr>
          </a:lstStyle>
          <a:p>
            <a:pPr>
              <a:defRPr/>
            </a:pPr>
            <a:fld id="{B723D7BB-3ABF-4D85-9BBB-2A864DCAA0E4}" type="datetime8">
              <a:rPr lang="en-US" altLang="ja-JP"/>
              <a:pPr>
                <a:defRPr/>
              </a:pPr>
              <a:t>4/9/2013 9:13 PM</a:t>
            </a:fld>
            <a:endParaRPr lang="en-US" altLang="ja-JP"/>
          </a:p>
        </p:txBody>
      </p:sp>
      <p:sp>
        <p:nvSpPr>
          <p:cNvPr id="3" name="Footer Placeholder 2"/>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a:defRPr kumimoji="0" sz="1400">
                <a:solidFill>
                  <a:srgbClr val="4F271C"/>
                </a:solidFill>
                <a:latin typeface="ＭＳ Ｐゴシック" pitchFamily="50" charset="-128"/>
                <a:ea typeface="ＭＳ Ｐゴシック" pitchFamily="50" charset="-128"/>
              </a:defRPr>
            </a:lvl1pPr>
          </a:lstStyle>
          <a:p>
            <a:pPr>
              <a:defRPr/>
            </a:pPr>
            <a:endParaRPr lang="en-US" altLang="ja-JP"/>
          </a:p>
        </p:txBody>
      </p:sp>
      <p:sp>
        <p:nvSpPr>
          <p:cNvPr id="7" name="Rectangle 6"/>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8" name="Rectangle 7"/>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9" name="Rectangle 8"/>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tLang="ja-JP">
              <a:solidFill>
                <a:srgbClr val="FFFFFF"/>
              </a:solidFill>
            </a:endParaRPr>
          </a:p>
        </p:txBody>
      </p:sp>
      <p:sp>
        <p:nvSpPr>
          <p:cNvPr id="23" name="Slide Number Placeholder 22"/>
          <p:cNvSpPr>
            <a:spLocks noGrp="1"/>
          </p:cNvSpPr>
          <p:nvPr>
            <p:ph type="sldNum" sz="quarter" idx="4"/>
          </p:nvPr>
        </p:nvSpPr>
        <p:spPr>
          <a:xfrm>
            <a:off x="9328150" y="6613525"/>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kumimoji="0" sz="1200" b="1">
                <a:solidFill>
                  <a:prstClr val="black"/>
                </a:solidFill>
                <a:ea typeface="ＭＳ Ｐゴシック" charset="-128"/>
              </a:defRPr>
            </a:lvl1pPr>
          </a:lstStyle>
          <a:p>
            <a:pPr>
              <a:defRPr/>
            </a:pPr>
            <a:fld id="{98A2FB9A-4CD1-4F95-A0DC-7C580EFBB449}" type="slidenum">
              <a:rPr lang="en-US" altLang="ja-JP"/>
              <a:pPr>
                <a:defRPr/>
              </a:pPr>
              <a:t>&lt;#&gt;</a:t>
            </a:fld>
            <a:endParaRPr lang="en-US" altLang="ja-JP" sz="1400"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kern="1200">
          <a:solidFill>
            <a:schemeClr val="tx1"/>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2pPr>
      <a:lvl3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3pPr>
      <a:lvl4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4pPr>
      <a:lvl5pPr algn="l" rtl="0" eaLnBrk="0" fontAlgn="base" hangingPunct="0">
        <a:spcBef>
          <a:spcPct val="0"/>
        </a:spcBef>
        <a:spcAft>
          <a:spcPct val="0"/>
        </a:spcAft>
        <a:defRPr kumimoji="1" sz="3600">
          <a:solidFill>
            <a:schemeClr val="tx1"/>
          </a:solidFill>
          <a:latin typeface="ＭＳ Ｐゴシック" charset="-128"/>
          <a:ea typeface="ＭＳ Ｐゴシック" charset="-128"/>
        </a:defRPr>
      </a:lvl5pPr>
      <a:lvl6pPr marL="457200" algn="l" rtl="0" fontAlgn="base">
        <a:spcBef>
          <a:spcPct val="0"/>
        </a:spcBef>
        <a:spcAft>
          <a:spcPct val="0"/>
        </a:spcAft>
        <a:defRPr kumimoji="1" sz="4400">
          <a:solidFill>
            <a:schemeClr val="tx2"/>
          </a:solidFill>
          <a:latin typeface="Tw Cen MT" pitchFamily="34" charset="0"/>
        </a:defRPr>
      </a:lvl6pPr>
      <a:lvl7pPr marL="914400" algn="l" rtl="0" fontAlgn="base">
        <a:spcBef>
          <a:spcPct val="0"/>
        </a:spcBef>
        <a:spcAft>
          <a:spcPct val="0"/>
        </a:spcAft>
        <a:defRPr kumimoji="1" sz="4400">
          <a:solidFill>
            <a:schemeClr val="tx2"/>
          </a:solidFill>
          <a:latin typeface="Tw Cen MT" pitchFamily="34" charset="0"/>
        </a:defRPr>
      </a:lvl7pPr>
      <a:lvl8pPr marL="1371600" algn="l" rtl="0" fontAlgn="base">
        <a:spcBef>
          <a:spcPct val="0"/>
        </a:spcBef>
        <a:spcAft>
          <a:spcPct val="0"/>
        </a:spcAft>
        <a:defRPr kumimoji="1" sz="4400">
          <a:solidFill>
            <a:schemeClr val="tx2"/>
          </a:solidFill>
          <a:latin typeface="Tw Cen MT" pitchFamily="34" charset="0"/>
        </a:defRPr>
      </a:lvl8pPr>
      <a:lvl9pPr marL="1828800" algn="l" rtl="0" fontAlgn="base">
        <a:spcBef>
          <a:spcPct val="0"/>
        </a:spcBef>
        <a:spcAft>
          <a:spcPct val="0"/>
        </a:spcAft>
        <a:defRPr kumimoji="1"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kern="1200">
          <a:solidFill>
            <a:schemeClr val="tx1"/>
          </a:solidFill>
          <a:latin typeface="ＭＳ Ｐゴシック" pitchFamily="50" charset="-128"/>
          <a:ea typeface="ＭＳ Ｐゴシック" pitchFamily="50" charset="-128"/>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kern="1200">
          <a:solidFill>
            <a:schemeClr val="tx1"/>
          </a:solidFill>
          <a:latin typeface="ＭＳ Ｐゴシック" pitchFamily="50" charset="-128"/>
          <a:ea typeface="ＭＳ Ｐゴシック" pitchFamily="50"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kern="1200">
          <a:solidFill>
            <a:schemeClr val="tx1"/>
          </a:solidFill>
          <a:latin typeface="ＭＳ Ｐゴシック" pitchFamily="50" charset="-128"/>
          <a:ea typeface="ＭＳ Ｐゴシック" pitchFamily="50" charset="-128"/>
          <a:cs typeface="+mn-cs"/>
        </a:defRPr>
      </a:lvl3pPr>
      <a:lvl4pPr marL="1371600" indent="-228600" algn="l" rtl="0" eaLnBrk="0" fontAlgn="base" hangingPunct="0">
        <a:spcBef>
          <a:spcPts val="400"/>
        </a:spcBef>
        <a:spcAft>
          <a:spcPct val="0"/>
        </a:spcAft>
        <a:buClr>
          <a:srgbClr val="C32D2E"/>
        </a:buClr>
        <a:buSzPct val="7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4pPr>
      <a:lvl5pPr marL="1828800" indent="-228600" algn="l" rtl="0" eaLnBrk="0" fontAlgn="base" hangingPunct="0">
        <a:spcBef>
          <a:spcPts val="400"/>
        </a:spcBef>
        <a:spcAft>
          <a:spcPct val="0"/>
        </a:spcAft>
        <a:buClr>
          <a:srgbClr val="84AA33"/>
        </a:buClr>
        <a:buSzPct val="65000"/>
        <a:buFont typeface="Wingdings" pitchFamily="2" charset="2"/>
        <a:buChar char=""/>
        <a:defRPr kumimoji="1" sz="2000" kern="1200">
          <a:solidFill>
            <a:schemeClr val="tx1"/>
          </a:solidFill>
          <a:latin typeface="ＭＳ Ｐゴシック" pitchFamily="50" charset="-128"/>
          <a:ea typeface="ＭＳ Ｐゴシック" pitchFamily="50" charset="-128"/>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hangingPunct="1">
        <a:defRPr kumimoji="1" kern="1200">
          <a:solidFill>
            <a:schemeClr val="tx1"/>
          </a:solidFill>
          <a:latin typeface="+mn-lt"/>
          <a:ea typeface="+mn-ea"/>
          <a:cs typeface="+mn-cs"/>
        </a:defRPr>
      </a:lvl1pPr>
      <a:lvl2pPr marL="457200" algn="l" rtl="0" eaLnBrk="1" hangingPunct="1">
        <a:defRPr kumimoji="1" kern="1200">
          <a:solidFill>
            <a:schemeClr val="tx1"/>
          </a:solidFill>
          <a:latin typeface="+mn-lt"/>
          <a:ea typeface="+mn-ea"/>
          <a:cs typeface="+mn-cs"/>
        </a:defRPr>
      </a:lvl2pPr>
      <a:lvl3pPr marL="914400" algn="l" rtl="0" eaLnBrk="1" hangingPunct="1">
        <a:defRPr kumimoji="1" kern="1200">
          <a:solidFill>
            <a:schemeClr val="tx1"/>
          </a:solidFill>
          <a:latin typeface="+mn-lt"/>
          <a:ea typeface="+mn-ea"/>
          <a:cs typeface="+mn-cs"/>
        </a:defRPr>
      </a:lvl3pPr>
      <a:lvl4pPr marL="1371600" algn="l" rtl="0" eaLnBrk="1" hangingPunct="1">
        <a:defRPr kumimoji="1" kern="1200">
          <a:solidFill>
            <a:schemeClr val="tx1"/>
          </a:solidFill>
          <a:latin typeface="+mn-lt"/>
          <a:ea typeface="+mn-ea"/>
          <a:cs typeface="+mn-cs"/>
        </a:defRPr>
      </a:lvl4pPr>
      <a:lvl5pPr marL="1828800" algn="l" rtl="0" eaLnBrk="1" hangingPunct="1">
        <a:defRPr kumimoji="1" kern="1200">
          <a:solidFill>
            <a:schemeClr val="tx1"/>
          </a:solidFill>
          <a:latin typeface="+mn-lt"/>
          <a:ea typeface="+mn-ea"/>
          <a:cs typeface="+mn-cs"/>
        </a:defRPr>
      </a:lvl5pPr>
      <a:lvl6pPr marL="2286000" algn="l" rtl="0" eaLnBrk="1" hangingPunct="1">
        <a:defRPr kumimoji="1" kern="1200">
          <a:solidFill>
            <a:schemeClr val="tx1"/>
          </a:solidFill>
          <a:latin typeface="+mn-lt"/>
          <a:ea typeface="+mn-ea"/>
          <a:cs typeface="+mn-cs"/>
        </a:defRPr>
      </a:lvl6pPr>
      <a:lvl7pPr marL="2743200" algn="l" rtl="0" eaLnBrk="1" hangingPunct="1">
        <a:defRPr kumimoji="1" kern="1200">
          <a:solidFill>
            <a:schemeClr val="tx1"/>
          </a:solidFill>
          <a:latin typeface="+mn-lt"/>
          <a:ea typeface="+mn-ea"/>
          <a:cs typeface="+mn-cs"/>
        </a:defRPr>
      </a:lvl7pPr>
      <a:lvl8pPr marL="3200400" algn="l" rtl="0" eaLnBrk="1" hangingPunct="1">
        <a:defRPr kumimoji="1" kern="1200">
          <a:solidFill>
            <a:schemeClr val="tx1"/>
          </a:solidFill>
          <a:latin typeface="+mn-lt"/>
          <a:ea typeface="+mn-ea"/>
          <a:cs typeface="+mn-cs"/>
        </a:defRPr>
      </a:lvl8pPr>
      <a:lvl9pPr marL="3657600" algn="l" rtl="0" eaLnBrk="1"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23.x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5.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oleObject" Target="../embeddings/oleObject7.bin"/><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descr="図1"/>
          <p:cNvPicPr>
            <a:picLocks noChangeAspect="1" noChangeArrowheads="1"/>
          </p:cNvPicPr>
          <p:nvPr/>
        </p:nvPicPr>
        <p:blipFill>
          <a:blip r:embed="rId3"/>
          <a:srcRect/>
          <a:stretch>
            <a:fillRect/>
          </a:stretch>
        </p:blipFill>
        <p:spPr bwMode="auto">
          <a:xfrm>
            <a:off x="806450" y="188913"/>
            <a:ext cx="8293100" cy="5916612"/>
          </a:xfrm>
          <a:prstGeom prst="rect">
            <a:avLst/>
          </a:prstGeom>
          <a:noFill/>
        </p:spPr>
      </p:pic>
      <p:sp>
        <p:nvSpPr>
          <p:cNvPr id="173059" name="Rectangle 2"/>
          <p:cNvSpPr>
            <a:spLocks noGrp="1"/>
          </p:cNvSpPr>
          <p:nvPr>
            <p:ph type="subTitle" idx="4294967295"/>
          </p:nvPr>
        </p:nvSpPr>
        <p:spPr>
          <a:xfrm>
            <a:off x="2559050" y="6049963"/>
            <a:ext cx="7264400" cy="685800"/>
          </a:xfrm>
        </p:spPr>
        <p:txBody>
          <a:bodyPr anchor="ctr"/>
          <a:lstStyle/>
          <a:p>
            <a:pPr marL="0" indent="0" eaLnBrk="1" hangingPunct="1">
              <a:lnSpc>
                <a:spcPct val="80000"/>
              </a:lnSpc>
              <a:buFont typeface="Wingdings" pitchFamily="2" charset="2"/>
              <a:buNone/>
            </a:pPr>
            <a:r>
              <a:rPr lang="ja-JP" altLang="en-US" sz="2200" smtClean="0">
                <a:solidFill>
                  <a:srgbClr val="FFFFFF"/>
                </a:solidFill>
                <a:latin typeface="ＭＳ Ｐゴシック" charset="-128"/>
                <a:ea typeface="ＭＳ Ｐゴシック" charset="-128"/>
              </a:rPr>
              <a:t/>
            </a:r>
            <a:br>
              <a:rPr lang="ja-JP" altLang="en-US" sz="2200" smtClean="0">
                <a:solidFill>
                  <a:srgbClr val="FFFFFF"/>
                </a:solidFill>
                <a:latin typeface="ＭＳ Ｐゴシック" charset="-128"/>
                <a:ea typeface="ＭＳ Ｐゴシック" charset="-128"/>
              </a:rPr>
            </a:br>
            <a:endParaRPr lang="ja-JP" altLang="en-US" sz="2200" smtClean="0">
              <a:solidFill>
                <a:srgbClr val="FFFFFF"/>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2"/>
          <p:cNvSpPr>
            <a:spLocks noGrp="1" noChangeArrowheads="1"/>
          </p:cNvSpPr>
          <p:nvPr>
            <p:ph type="title"/>
          </p:nvPr>
        </p:nvSpPr>
        <p:spPr>
          <a:xfrm>
            <a:off x="1208088" y="0"/>
            <a:ext cx="9242425" cy="908050"/>
          </a:xfrm>
        </p:spPr>
        <p:txBody>
          <a:bodyPr/>
          <a:lstStyle/>
          <a:p>
            <a:r>
              <a:rPr lang="ja-JP" altLang="en-US" smtClean="0">
                <a:latin typeface="ＭＳ Ｐゴシック" charset="-128"/>
                <a:ea typeface="ＭＳ Ｐゴシック" charset="-128"/>
              </a:rPr>
              <a:t>新規性（新しさ）とは</a:t>
            </a:r>
          </a:p>
        </p:txBody>
      </p:sp>
      <p:sp>
        <p:nvSpPr>
          <p:cNvPr id="4099" name="Rectangle 3"/>
          <p:cNvSpPr>
            <a:spLocks noGrp="1" noChangeArrowheads="1"/>
          </p:cNvSpPr>
          <p:nvPr>
            <p:ph sz="quarter" idx="1"/>
          </p:nvPr>
        </p:nvSpPr>
        <p:spPr>
          <a:xfrm>
            <a:off x="344488" y="1989138"/>
            <a:ext cx="8832850" cy="3268662"/>
          </a:xfrm>
          <a:solidFill>
            <a:schemeClr val="accent1">
              <a:lumMod val="20000"/>
              <a:lumOff val="80000"/>
            </a:schemeClr>
          </a:solidFill>
        </p:spPr>
        <p:txBody>
          <a:bodyPr/>
          <a:lstStyle/>
          <a:p>
            <a:pPr>
              <a:defRPr/>
            </a:pPr>
            <a:r>
              <a:rPr lang="ja-JP" altLang="en-US" sz="2000" b="1" dirty="0"/>
              <a:t>公然知られた発明</a:t>
            </a:r>
          </a:p>
          <a:p>
            <a:pPr lvl="1">
              <a:defRPr/>
            </a:pPr>
            <a:r>
              <a:rPr lang="ja-JP" altLang="en-US" sz="2000" dirty="0"/>
              <a:t>例：口頭発表、ＴＶ放送</a:t>
            </a:r>
          </a:p>
          <a:p>
            <a:pPr>
              <a:defRPr/>
            </a:pPr>
            <a:r>
              <a:rPr lang="ja-JP" altLang="en-US" sz="2000" b="1" dirty="0"/>
              <a:t>公然実施をされた発明</a:t>
            </a:r>
          </a:p>
          <a:p>
            <a:pPr lvl="1">
              <a:defRPr/>
            </a:pPr>
            <a:r>
              <a:rPr lang="ja-JP" altLang="en-US" sz="2000" dirty="0"/>
              <a:t>例：店で販売、不特定多数の客の前でのデモ</a:t>
            </a:r>
          </a:p>
          <a:p>
            <a:pPr>
              <a:defRPr/>
            </a:pPr>
            <a:r>
              <a:rPr lang="ja-JP" altLang="en-US" sz="2000" b="1" dirty="0"/>
              <a:t>頒布された刊行物に記載された発明</a:t>
            </a:r>
          </a:p>
          <a:p>
            <a:pPr lvl="1">
              <a:defRPr/>
            </a:pPr>
            <a:r>
              <a:rPr lang="ja-JP" altLang="en-US" sz="2000" dirty="0"/>
              <a:t>例：特許公報、論文、書籍、パンフレット</a:t>
            </a:r>
          </a:p>
          <a:p>
            <a:pPr>
              <a:defRPr/>
            </a:pPr>
            <a:r>
              <a:rPr lang="ja-JP" altLang="en-US" sz="2000" b="1" dirty="0"/>
              <a:t>電気通信回線を通じて公衆に利用可能となった発明</a:t>
            </a:r>
          </a:p>
          <a:p>
            <a:pPr lvl="1">
              <a:defRPr/>
            </a:pPr>
            <a:r>
              <a:rPr lang="ja-JP" altLang="en-US" sz="2000" dirty="0"/>
              <a:t>例：インターネット上のウェブで公開		</a:t>
            </a:r>
          </a:p>
        </p:txBody>
      </p:sp>
      <p:sp>
        <p:nvSpPr>
          <p:cNvPr id="4102" name="Rectangle 6"/>
          <p:cNvSpPr>
            <a:spLocks noChangeArrowheads="1"/>
          </p:cNvSpPr>
          <p:nvPr/>
        </p:nvSpPr>
        <p:spPr bwMode="auto">
          <a:xfrm>
            <a:off x="273050" y="1196975"/>
            <a:ext cx="8821738" cy="641350"/>
          </a:xfrm>
          <a:prstGeom prst="rect">
            <a:avLst/>
          </a:prstGeom>
          <a:solidFill>
            <a:schemeClr val="accent2">
              <a:lumMod val="60000"/>
              <a:lumOff val="40000"/>
            </a:schemeClr>
          </a:solidFill>
          <a:ln>
            <a:noFill/>
          </a:ln>
          <a:effectLst/>
        </p:spPr>
        <p:txBody>
          <a:bodyPr>
            <a:spAutoFit/>
          </a:bodyPr>
          <a:lstStyle/>
          <a:p>
            <a:pPr>
              <a:spcBef>
                <a:spcPct val="20000"/>
              </a:spcBef>
              <a:defRPr/>
            </a:pPr>
            <a:r>
              <a:rPr lang="ja-JP" altLang="en-US" sz="3600" dirty="0">
                <a:latin typeface="ＭＳ Ｐゴシック" pitchFamily="50" charset="-128"/>
                <a:ea typeface="ＭＳ Ｐゴシック" pitchFamily="50" charset="-128"/>
              </a:rPr>
              <a:t>「新規性」がない発明とは</a:t>
            </a:r>
          </a:p>
        </p:txBody>
      </p:sp>
      <p:sp>
        <p:nvSpPr>
          <p:cNvPr id="4106" name="Rectangle 10"/>
          <p:cNvSpPr>
            <a:spLocks noChangeArrowheads="1"/>
          </p:cNvSpPr>
          <p:nvPr/>
        </p:nvSpPr>
        <p:spPr bwMode="auto">
          <a:xfrm>
            <a:off x="330200" y="5445125"/>
            <a:ext cx="8772525" cy="1150938"/>
          </a:xfrm>
          <a:prstGeom prst="roundRect">
            <a:avLst/>
          </a:prstGeom>
          <a:solidFill>
            <a:schemeClr val="accent2">
              <a:lumMod val="20000"/>
              <a:lumOff val="80000"/>
            </a:schemeClr>
          </a:solidFill>
          <a:ln w="12700" cap="sq" algn="ctr">
            <a:solidFill>
              <a:schemeClr val="tx1"/>
            </a:solidFill>
            <a:miter lim="800000"/>
            <a:headEnd type="none" w="sm" len="sm"/>
            <a:tailEnd type="none" w="sm" len="sm"/>
          </a:ln>
          <a:effectLst/>
        </p:spPr>
        <p:txBody>
          <a:bodyPr wrap="none">
            <a:spAutoFit/>
          </a:bodyPr>
          <a:lstStyle/>
          <a:p>
            <a:pPr>
              <a:spcBef>
                <a:spcPct val="20000"/>
              </a:spcBef>
              <a:defRPr/>
            </a:pPr>
            <a:r>
              <a:rPr lang="ja-JP" altLang="en-US" sz="2800" b="1" dirty="0">
                <a:solidFill>
                  <a:srgbClr val="FF0000"/>
                </a:solidFill>
                <a:effectLst>
                  <a:outerShdw blurRad="38100" dist="38100" dir="2700000" algn="tl">
                    <a:srgbClr val="C0C0C0"/>
                  </a:outerShdw>
                </a:effectLst>
                <a:latin typeface="ＭＳ Ｐゴシック" pitchFamily="50" charset="-128"/>
                <a:ea typeface="ＭＳ Ｐゴシック" pitchFamily="50" charset="-128"/>
              </a:rPr>
              <a:t>→注意！！！</a:t>
            </a:r>
          </a:p>
          <a:p>
            <a:pPr>
              <a:spcBef>
                <a:spcPct val="20000"/>
              </a:spcBef>
              <a:defRPr/>
            </a:pPr>
            <a:r>
              <a:rPr lang="ja-JP" altLang="en-US" sz="2800" b="1" dirty="0">
                <a:solidFill>
                  <a:srgbClr val="FF0000"/>
                </a:solidFill>
                <a:effectLst>
                  <a:outerShdw blurRad="38100" dist="38100" dir="2700000" algn="tl">
                    <a:srgbClr val="C0C0C0"/>
                  </a:outerShdw>
                </a:effectLst>
                <a:latin typeface="ＭＳ Ｐゴシック" pitchFamily="50" charset="-128"/>
                <a:ea typeface="ＭＳ Ｐゴシック" pitchFamily="50" charset="-128"/>
              </a:rPr>
              <a:t>守秘義務のない第三者に発明の内容を漏らさないように</a:t>
            </a:r>
          </a:p>
        </p:txBody>
      </p:sp>
      <p:sp>
        <p:nvSpPr>
          <p:cNvPr id="7"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２－３</a:t>
            </a:r>
            <a:endParaRPr lang="en-US" altLang="zh-CN" dirty="0">
              <a:latin typeface="ＭＳ Ｐゴシック" pitchFamily="34" charset="-128"/>
              <a:ea typeface="ＭＳ Ｐゴシック" pitchFamily="34" charset="-128"/>
            </a:endParaRPr>
          </a:p>
        </p:txBody>
      </p:sp>
      <p:pic>
        <p:nvPicPr>
          <p:cNvPr id="68614" name="Picture 2"/>
          <p:cNvPicPr>
            <a:picLocks noChangeAspect="1" noChangeArrowheads="1"/>
          </p:cNvPicPr>
          <p:nvPr/>
        </p:nvPicPr>
        <p:blipFill>
          <a:blip r:embed="rId3"/>
          <a:srcRect/>
          <a:stretch>
            <a:fillRect/>
          </a:stretch>
        </p:blipFill>
        <p:spPr bwMode="auto">
          <a:xfrm>
            <a:off x="7185025" y="3562350"/>
            <a:ext cx="1223963" cy="1131888"/>
          </a:xfrm>
          <a:prstGeom prst="rect">
            <a:avLst/>
          </a:prstGeom>
          <a:noFill/>
          <a:ln w="9525">
            <a:noFill/>
            <a:miter lim="800000"/>
            <a:headEnd/>
            <a:tailEnd/>
          </a:ln>
        </p:spPr>
      </p:pic>
      <p:pic>
        <p:nvPicPr>
          <p:cNvPr id="68615" name="Picture 3"/>
          <p:cNvPicPr>
            <a:picLocks noChangeAspect="1" noChangeArrowheads="1"/>
          </p:cNvPicPr>
          <p:nvPr/>
        </p:nvPicPr>
        <p:blipFill>
          <a:blip r:embed="rId4"/>
          <a:srcRect/>
          <a:stretch>
            <a:fillRect/>
          </a:stretch>
        </p:blipFill>
        <p:spPr bwMode="auto">
          <a:xfrm>
            <a:off x="6580188" y="1971675"/>
            <a:ext cx="1430337" cy="1301750"/>
          </a:xfrm>
          <a:prstGeom prst="rect">
            <a:avLst/>
          </a:prstGeom>
          <a:noFill/>
          <a:ln w="9525">
            <a:noFill/>
            <a:miter lim="800000"/>
            <a:headEnd/>
            <a:tailEnd/>
          </a:ln>
        </p:spPr>
      </p:pic>
      <p:pic>
        <p:nvPicPr>
          <p:cNvPr id="68616" name="Picture 4"/>
          <p:cNvPicPr>
            <a:picLocks noChangeAspect="1" noChangeArrowheads="1"/>
          </p:cNvPicPr>
          <p:nvPr/>
        </p:nvPicPr>
        <p:blipFill>
          <a:blip r:embed="rId5"/>
          <a:srcRect/>
          <a:stretch>
            <a:fillRect/>
          </a:stretch>
        </p:blipFill>
        <p:spPr bwMode="auto">
          <a:xfrm>
            <a:off x="8313738" y="2667000"/>
            <a:ext cx="1562100" cy="1212850"/>
          </a:xfrm>
          <a:prstGeom prst="rect">
            <a:avLst/>
          </a:prstGeom>
          <a:noFill/>
          <a:ln w="9525">
            <a:noFill/>
            <a:miter lim="800000"/>
            <a:headEnd/>
            <a:tailEnd/>
          </a:ln>
        </p:spPr>
      </p:pic>
      <p:pic>
        <p:nvPicPr>
          <p:cNvPr id="68617" name="Picture 5" descr="C:\Users\IPrism\AppData\Local\Microsoft\Windows\Temporary Internet Files\Low\Content.IE5\BY4ZNDCY\MC900434828[1].PNG"/>
          <p:cNvPicPr>
            <a:picLocks noChangeAspect="1" noChangeArrowheads="1"/>
          </p:cNvPicPr>
          <p:nvPr/>
        </p:nvPicPr>
        <p:blipFill>
          <a:blip r:embed="rId6"/>
          <a:srcRect/>
          <a:stretch>
            <a:fillRect/>
          </a:stretch>
        </p:blipFill>
        <p:spPr bwMode="auto">
          <a:xfrm>
            <a:off x="8408988" y="4260850"/>
            <a:ext cx="1211262" cy="1211263"/>
          </a:xfrm>
          <a:prstGeom prst="rect">
            <a:avLst/>
          </a:prstGeom>
          <a:noFill/>
          <a:ln w="9525">
            <a:noFill/>
            <a:miter lim="800000"/>
            <a:headEnd/>
            <a:tailEnd/>
          </a:ln>
        </p:spPr>
      </p:pic>
      <p:sp>
        <p:nvSpPr>
          <p:cNvPr id="11"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CF2EFE52-9E1E-47F0-A39E-3BDA82728780}" type="slidenum">
              <a:rPr lang="en-US" smtClean="0">
                <a:solidFill>
                  <a:prstClr val="black"/>
                </a:solidFill>
              </a:rPr>
              <a:pPr>
                <a:defRPr/>
              </a:pPr>
              <a:t>10</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9"/>
          <p:cNvSpPr>
            <a:spLocks noChangeArrowheads="1"/>
          </p:cNvSpPr>
          <p:nvPr/>
        </p:nvSpPr>
        <p:spPr bwMode="auto">
          <a:xfrm>
            <a:off x="1673225" y="15875"/>
            <a:ext cx="7935913" cy="992188"/>
          </a:xfrm>
          <a:prstGeom prst="rect">
            <a:avLst/>
          </a:prstGeom>
          <a:noFill/>
          <a:ln w="9525">
            <a:noFill/>
            <a:miter lim="800000"/>
            <a:headEnd/>
            <a:tailEnd/>
          </a:ln>
          <a:effectLst>
            <a:prstShdw prst="shdw17" dist="17961" dir="2700000">
              <a:srgbClr val="00003D"/>
            </a:prstShdw>
          </a:effectLst>
        </p:spPr>
        <p:txBody>
          <a:bodyPr wrap="none" lIns="87064" tIns="43532" rIns="87064" bIns="43532" anchor="ctr"/>
          <a:lstStyle/>
          <a:p>
            <a:pPr defTabSz="871538"/>
            <a:r>
              <a:rPr lang="ja-JP" altLang="en-US" sz="3600">
                <a:latin typeface="ＭＳ Ｐゴシック" charset="-128"/>
                <a:ea typeface="ＭＳ Ｐゴシック" charset="-128"/>
              </a:rPr>
              <a:t>新規性喪失の例外</a:t>
            </a:r>
            <a:endParaRPr lang="ja-JP" altLang="en-US" sz="3600">
              <a:solidFill>
                <a:srgbClr val="CCECFF"/>
              </a:solidFill>
              <a:latin typeface="ＭＳ Ｐゴシック" charset="-128"/>
              <a:ea typeface="ＭＳ Ｐゴシック" charset="-128"/>
            </a:endParaRPr>
          </a:p>
        </p:txBody>
      </p:sp>
      <p:sp>
        <p:nvSpPr>
          <p:cNvPr id="36"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34" charset="-128"/>
                <a:ea typeface="ＭＳ Ｐゴシック" pitchFamily="34" charset="-128"/>
              </a:rPr>
              <a:t>２－３</a:t>
            </a:r>
            <a:endParaRPr lang="en-US" altLang="zh-CN" sz="2800" dirty="0">
              <a:latin typeface="ＭＳ Ｐゴシック" pitchFamily="34" charset="-128"/>
              <a:ea typeface="ＭＳ Ｐゴシック" pitchFamily="34" charset="-128"/>
            </a:endParaRPr>
          </a:p>
        </p:txBody>
      </p:sp>
      <p:sp>
        <p:nvSpPr>
          <p:cNvPr id="40" name="Rectangle 4"/>
          <p:cNvSpPr>
            <a:spLocks noChangeArrowheads="1"/>
          </p:cNvSpPr>
          <p:nvPr/>
        </p:nvSpPr>
        <p:spPr bwMode="auto">
          <a:xfrm>
            <a:off x="3862388" y="1773238"/>
            <a:ext cx="1014412" cy="585787"/>
          </a:xfrm>
          <a:prstGeom prst="rect">
            <a:avLst/>
          </a:prstGeom>
          <a:solidFill>
            <a:schemeClr val="accent2">
              <a:lumMod val="60000"/>
              <a:lumOff val="40000"/>
            </a:schemeClr>
          </a:solidFill>
          <a:ln>
            <a:noFill/>
          </a:ln>
          <a:effectLst>
            <a:prstShdw prst="shdw17" dist="17961" dir="2700000">
              <a:schemeClr val="accent2">
                <a:gamma/>
                <a:shade val="60000"/>
                <a:invGamma/>
              </a:schemeClr>
            </a:prstShdw>
          </a:effectLst>
          <a:extLst/>
        </p:spPr>
        <p:txBody>
          <a:bodyPr wrap="none" lIns="64934" tIns="32468" rIns="64934" bIns="32468" anchor="ctr"/>
          <a:lstStyle/>
          <a:p>
            <a:pPr algn="ctr" defTabSz="871538">
              <a:defRPr/>
            </a:pPr>
            <a:r>
              <a:rPr lang="ja-JP" altLang="en-US" sz="2400" dirty="0">
                <a:latin typeface="ＭＳ Ｐゴシック" pitchFamily="50" charset="-128"/>
                <a:ea typeface="ＭＳ Ｐゴシック" pitchFamily="50" charset="-128"/>
              </a:rPr>
              <a:t>本人</a:t>
            </a:r>
            <a:endParaRPr lang="ja-JP" altLang="en-US" sz="2000" dirty="0">
              <a:latin typeface="ＭＳ Ｐゴシック" pitchFamily="50" charset="-128"/>
              <a:ea typeface="ＭＳ Ｐゴシック" pitchFamily="50" charset="-128"/>
            </a:endParaRPr>
          </a:p>
        </p:txBody>
      </p:sp>
      <p:sp>
        <p:nvSpPr>
          <p:cNvPr id="41" name="Rectangle 5"/>
          <p:cNvSpPr>
            <a:spLocks noChangeArrowheads="1"/>
          </p:cNvSpPr>
          <p:nvPr/>
        </p:nvSpPr>
        <p:spPr bwMode="auto">
          <a:xfrm>
            <a:off x="3873500" y="2565400"/>
            <a:ext cx="1338263" cy="585788"/>
          </a:xfrm>
          <a:prstGeom prst="rect">
            <a:avLst/>
          </a:prstGeom>
          <a:solidFill>
            <a:schemeClr val="accent2">
              <a:lumMod val="60000"/>
              <a:lumOff val="40000"/>
            </a:schemeClr>
          </a:solidFill>
          <a:ln>
            <a:noFill/>
          </a:ln>
          <a:effectLst>
            <a:prstShdw prst="shdw17" dist="17961" dir="2700000">
              <a:schemeClr val="accent2">
                <a:gamma/>
                <a:shade val="60000"/>
                <a:invGamma/>
              </a:schemeClr>
            </a:prstShdw>
          </a:effectLst>
          <a:extLst/>
        </p:spPr>
        <p:txBody>
          <a:bodyPr wrap="none" lIns="64934" tIns="32468" rIns="64934" bIns="32468" anchor="ctr"/>
          <a:lstStyle/>
          <a:p>
            <a:pPr algn="ctr" defTabSz="871538">
              <a:defRPr/>
            </a:pPr>
            <a:r>
              <a:rPr lang="ja-JP" altLang="en-US" sz="1600">
                <a:latin typeface="ＭＳ Ｐゴシック" pitchFamily="50" charset="-128"/>
                <a:ea typeface="ＭＳ Ｐゴシック" pitchFamily="50" charset="-128"/>
              </a:rPr>
              <a:t>論文等で発表</a:t>
            </a:r>
          </a:p>
        </p:txBody>
      </p:sp>
      <p:sp>
        <p:nvSpPr>
          <p:cNvPr id="42" name="AutoShape 6"/>
          <p:cNvSpPr>
            <a:spLocks noChangeArrowheads="1"/>
          </p:cNvSpPr>
          <p:nvPr/>
        </p:nvSpPr>
        <p:spPr bwMode="auto">
          <a:xfrm>
            <a:off x="3862388" y="3417888"/>
            <a:ext cx="1673225" cy="587375"/>
          </a:xfrm>
          <a:prstGeom prst="roundRect">
            <a:avLst>
              <a:gd name="adj" fmla="val 50000"/>
            </a:avLst>
          </a:prstGeom>
          <a:solidFill>
            <a:schemeClr val="accent2">
              <a:lumMod val="60000"/>
              <a:lumOff val="40000"/>
            </a:schemeClr>
          </a:solidFill>
          <a:ln>
            <a:noFill/>
          </a:ln>
          <a:effectLst>
            <a:prstShdw prst="shdw17" dist="17961" dir="2700000">
              <a:schemeClr val="accent2">
                <a:gamma/>
                <a:shade val="60000"/>
                <a:invGamma/>
              </a:schemeClr>
            </a:prstShdw>
          </a:effectLst>
          <a:extLst/>
        </p:spPr>
        <p:txBody>
          <a:bodyPr wrap="none" lIns="64934" tIns="32468" rIns="64934" bIns="32468" anchor="ctr"/>
          <a:lstStyle/>
          <a:p>
            <a:pPr algn="ctr" defTabSz="871538">
              <a:defRPr/>
            </a:pPr>
            <a:r>
              <a:rPr lang="ja-JP" altLang="en-US" sz="1600">
                <a:latin typeface="ＭＳ Ｐゴシック" pitchFamily="50" charset="-128"/>
                <a:ea typeface="ＭＳ Ｐゴシック" pitchFamily="50" charset="-128"/>
              </a:rPr>
              <a:t>３０条適用出願</a:t>
            </a:r>
          </a:p>
        </p:txBody>
      </p:sp>
      <p:sp>
        <p:nvSpPr>
          <p:cNvPr id="70662" name="Line 7"/>
          <p:cNvSpPr>
            <a:spLocks noChangeShapeType="1"/>
          </p:cNvSpPr>
          <p:nvPr/>
        </p:nvSpPr>
        <p:spPr bwMode="auto">
          <a:xfrm>
            <a:off x="4357688" y="3151188"/>
            <a:ext cx="0" cy="266700"/>
          </a:xfrm>
          <a:prstGeom prst="line">
            <a:avLst/>
          </a:prstGeom>
          <a:noFill/>
          <a:ln w="38100">
            <a:solidFill>
              <a:srgbClr val="000000"/>
            </a:solidFill>
            <a:round/>
            <a:headEnd/>
            <a:tailEnd type="triangle" w="med" len="med"/>
          </a:ln>
        </p:spPr>
        <p:txBody>
          <a:bodyPr wrap="none" lIns="64946" tIns="32472" rIns="64946" bIns="32472" anchor="ctr"/>
          <a:lstStyle/>
          <a:p>
            <a:endParaRPr lang="ja-JP" altLang="en-US"/>
          </a:p>
        </p:txBody>
      </p:sp>
      <p:sp>
        <p:nvSpPr>
          <p:cNvPr id="70663" name="Line 8"/>
          <p:cNvSpPr>
            <a:spLocks noChangeShapeType="1"/>
          </p:cNvSpPr>
          <p:nvPr/>
        </p:nvSpPr>
        <p:spPr bwMode="auto">
          <a:xfrm>
            <a:off x="3392488" y="2857500"/>
            <a:ext cx="469900" cy="0"/>
          </a:xfrm>
          <a:prstGeom prst="line">
            <a:avLst/>
          </a:prstGeom>
          <a:noFill/>
          <a:ln w="28575">
            <a:solidFill>
              <a:srgbClr val="000000"/>
            </a:solidFill>
            <a:round/>
            <a:headEnd/>
            <a:tailEnd/>
          </a:ln>
        </p:spPr>
        <p:txBody>
          <a:bodyPr wrap="none" lIns="64946" tIns="32472" rIns="64946" bIns="32472" anchor="ctr"/>
          <a:lstStyle/>
          <a:p>
            <a:endParaRPr lang="ja-JP" altLang="en-US"/>
          </a:p>
        </p:txBody>
      </p:sp>
      <p:sp>
        <p:nvSpPr>
          <p:cNvPr id="70664" name="Line 9"/>
          <p:cNvSpPr>
            <a:spLocks noChangeShapeType="1"/>
          </p:cNvSpPr>
          <p:nvPr/>
        </p:nvSpPr>
        <p:spPr bwMode="auto">
          <a:xfrm flipH="1">
            <a:off x="3433763" y="4652963"/>
            <a:ext cx="428625" cy="0"/>
          </a:xfrm>
          <a:prstGeom prst="line">
            <a:avLst/>
          </a:prstGeom>
          <a:noFill/>
          <a:ln w="28575">
            <a:solidFill>
              <a:srgbClr val="000000"/>
            </a:solidFill>
            <a:round/>
            <a:headEnd/>
            <a:tailEnd/>
          </a:ln>
        </p:spPr>
        <p:txBody>
          <a:bodyPr wrap="none" lIns="64946" tIns="32472" rIns="64946" bIns="32472" anchor="ctr"/>
          <a:lstStyle/>
          <a:p>
            <a:endParaRPr lang="ja-JP" altLang="en-US"/>
          </a:p>
        </p:txBody>
      </p:sp>
      <p:sp>
        <p:nvSpPr>
          <p:cNvPr id="70665" name="Line 10"/>
          <p:cNvSpPr>
            <a:spLocks noChangeShapeType="1"/>
          </p:cNvSpPr>
          <p:nvPr/>
        </p:nvSpPr>
        <p:spPr bwMode="auto">
          <a:xfrm flipH="1">
            <a:off x="3602038" y="2857500"/>
            <a:ext cx="0" cy="858838"/>
          </a:xfrm>
          <a:prstGeom prst="line">
            <a:avLst/>
          </a:prstGeom>
          <a:noFill/>
          <a:ln w="28575">
            <a:solidFill>
              <a:srgbClr val="000000"/>
            </a:solidFill>
            <a:round/>
            <a:headEnd/>
            <a:tailEnd type="triangle" w="med" len="med"/>
          </a:ln>
        </p:spPr>
        <p:txBody>
          <a:bodyPr wrap="none" lIns="64946" tIns="32472" rIns="64946" bIns="32472" anchor="ctr"/>
          <a:lstStyle/>
          <a:p>
            <a:endParaRPr lang="ja-JP" altLang="en-US"/>
          </a:p>
        </p:txBody>
      </p:sp>
      <p:sp>
        <p:nvSpPr>
          <p:cNvPr id="70666" name="Line 11"/>
          <p:cNvSpPr>
            <a:spLocks noChangeShapeType="1"/>
          </p:cNvSpPr>
          <p:nvPr/>
        </p:nvSpPr>
        <p:spPr bwMode="auto">
          <a:xfrm flipV="1">
            <a:off x="3602038" y="3711575"/>
            <a:ext cx="0" cy="350838"/>
          </a:xfrm>
          <a:prstGeom prst="line">
            <a:avLst/>
          </a:prstGeom>
          <a:noFill/>
          <a:ln w="28575">
            <a:solidFill>
              <a:srgbClr val="000000"/>
            </a:solidFill>
            <a:round/>
            <a:headEnd/>
            <a:tailEnd type="triangle" w="med" len="med"/>
          </a:ln>
        </p:spPr>
        <p:txBody>
          <a:bodyPr wrap="none" lIns="64946" tIns="32472" rIns="64946" bIns="32472" anchor="ctr"/>
          <a:lstStyle/>
          <a:p>
            <a:endParaRPr lang="ja-JP" altLang="en-US"/>
          </a:p>
        </p:txBody>
      </p:sp>
      <p:sp>
        <p:nvSpPr>
          <p:cNvPr id="70667" name="Text Box 12"/>
          <p:cNvSpPr txBox="1">
            <a:spLocks noChangeArrowheads="1"/>
          </p:cNvSpPr>
          <p:nvPr/>
        </p:nvSpPr>
        <p:spPr bwMode="auto">
          <a:xfrm>
            <a:off x="3203575" y="2830513"/>
            <a:ext cx="460375" cy="958850"/>
          </a:xfrm>
          <a:prstGeom prst="rect">
            <a:avLst/>
          </a:prstGeom>
          <a:noFill/>
          <a:ln w="9525">
            <a:noFill/>
            <a:miter lim="800000"/>
            <a:headEnd/>
            <a:tailEnd/>
          </a:ln>
        </p:spPr>
        <p:txBody>
          <a:bodyPr vert="eaVert" wrap="none" lIns="64934" tIns="32468" rIns="64934" bIns="32468" anchor="ctr"/>
          <a:lstStyle/>
          <a:p>
            <a:pPr algn="ctr" defTabSz="871538">
              <a:spcBef>
                <a:spcPct val="50000"/>
              </a:spcBef>
            </a:pPr>
            <a:r>
              <a:rPr lang="ja-JP" altLang="en-US" sz="1600">
                <a:solidFill>
                  <a:srgbClr val="FF0000"/>
                </a:solidFill>
                <a:latin typeface="ＭＳ Ｐゴシック" charset="-128"/>
                <a:ea typeface="ＭＳ Ｐゴシック" charset="-128"/>
              </a:rPr>
              <a:t>６月以内</a:t>
            </a:r>
          </a:p>
        </p:txBody>
      </p:sp>
      <p:sp>
        <p:nvSpPr>
          <p:cNvPr id="70668" name="Line 13"/>
          <p:cNvSpPr>
            <a:spLocks noChangeShapeType="1"/>
          </p:cNvSpPr>
          <p:nvPr/>
        </p:nvSpPr>
        <p:spPr bwMode="auto">
          <a:xfrm>
            <a:off x="4357688" y="4005263"/>
            <a:ext cx="0" cy="293687"/>
          </a:xfrm>
          <a:prstGeom prst="line">
            <a:avLst/>
          </a:prstGeom>
          <a:noFill/>
          <a:ln w="38100">
            <a:solidFill>
              <a:srgbClr val="000000"/>
            </a:solidFill>
            <a:round/>
            <a:headEnd/>
            <a:tailEnd type="triangle" w="med" len="med"/>
          </a:ln>
        </p:spPr>
        <p:txBody>
          <a:bodyPr wrap="none" lIns="64946" tIns="32472" rIns="64946" bIns="32472" anchor="ctr"/>
          <a:lstStyle/>
          <a:p>
            <a:endParaRPr lang="ja-JP" altLang="en-US"/>
          </a:p>
        </p:txBody>
      </p:sp>
      <p:sp>
        <p:nvSpPr>
          <p:cNvPr id="50" name="AutoShape 14"/>
          <p:cNvSpPr>
            <a:spLocks noChangeArrowheads="1"/>
          </p:cNvSpPr>
          <p:nvPr/>
        </p:nvSpPr>
        <p:spPr bwMode="auto">
          <a:xfrm>
            <a:off x="3876675" y="4298950"/>
            <a:ext cx="1658938" cy="658813"/>
          </a:xfrm>
          <a:prstGeom prst="roundRect">
            <a:avLst>
              <a:gd name="adj" fmla="val 50000"/>
            </a:avLst>
          </a:prstGeom>
          <a:solidFill>
            <a:schemeClr val="accent2">
              <a:lumMod val="60000"/>
              <a:lumOff val="40000"/>
            </a:schemeClr>
          </a:solidFill>
          <a:ln>
            <a:noFill/>
          </a:ln>
          <a:effectLst>
            <a:prstShdw prst="shdw17" dist="17961" dir="2700000">
              <a:schemeClr val="accent2">
                <a:gamma/>
                <a:shade val="60000"/>
                <a:invGamma/>
              </a:schemeClr>
            </a:prstShdw>
          </a:effectLst>
          <a:extLst/>
        </p:spPr>
        <p:txBody>
          <a:bodyPr wrap="none" lIns="64934" tIns="32468" rIns="64934" bIns="32468" anchor="ctr"/>
          <a:lstStyle/>
          <a:p>
            <a:pPr algn="ctr" defTabSz="871538">
              <a:defRPr/>
            </a:pPr>
            <a:r>
              <a:rPr lang="ja-JP" altLang="en-US" sz="1600">
                <a:latin typeface="ＭＳ Ｐゴシック" pitchFamily="50" charset="-128"/>
                <a:ea typeface="ＭＳ Ｐゴシック" pitchFamily="50" charset="-128"/>
              </a:rPr>
              <a:t>証明書類の提出</a:t>
            </a:r>
          </a:p>
        </p:txBody>
      </p:sp>
      <p:sp>
        <p:nvSpPr>
          <p:cNvPr id="70670" name="Line 15"/>
          <p:cNvSpPr>
            <a:spLocks noChangeShapeType="1"/>
          </p:cNvSpPr>
          <p:nvPr/>
        </p:nvSpPr>
        <p:spPr bwMode="auto">
          <a:xfrm flipH="1">
            <a:off x="3392488" y="3716338"/>
            <a:ext cx="469900" cy="0"/>
          </a:xfrm>
          <a:prstGeom prst="line">
            <a:avLst/>
          </a:prstGeom>
          <a:noFill/>
          <a:ln w="28575">
            <a:solidFill>
              <a:srgbClr val="000000"/>
            </a:solidFill>
            <a:round/>
            <a:headEnd/>
            <a:tailEnd/>
          </a:ln>
        </p:spPr>
        <p:txBody>
          <a:bodyPr wrap="none" lIns="64946" tIns="32472" rIns="64946" bIns="32472" anchor="ctr"/>
          <a:lstStyle/>
          <a:p>
            <a:endParaRPr lang="ja-JP" altLang="en-US"/>
          </a:p>
        </p:txBody>
      </p:sp>
      <p:sp>
        <p:nvSpPr>
          <p:cNvPr id="70671" name="Line 16"/>
          <p:cNvSpPr>
            <a:spLocks noChangeShapeType="1"/>
          </p:cNvSpPr>
          <p:nvPr/>
        </p:nvSpPr>
        <p:spPr bwMode="auto">
          <a:xfrm>
            <a:off x="3602038" y="4362450"/>
            <a:ext cx="0" cy="263525"/>
          </a:xfrm>
          <a:prstGeom prst="line">
            <a:avLst/>
          </a:prstGeom>
          <a:noFill/>
          <a:ln w="28575">
            <a:solidFill>
              <a:srgbClr val="000000"/>
            </a:solidFill>
            <a:round/>
            <a:headEnd/>
            <a:tailEnd type="triangle" w="med" len="med"/>
          </a:ln>
        </p:spPr>
        <p:txBody>
          <a:bodyPr wrap="none" lIns="64946" tIns="32472" rIns="64946" bIns="32472" anchor="ctr"/>
          <a:lstStyle/>
          <a:p>
            <a:endParaRPr lang="ja-JP" altLang="en-US"/>
          </a:p>
        </p:txBody>
      </p:sp>
      <p:sp>
        <p:nvSpPr>
          <p:cNvPr id="70672" name="Line 17"/>
          <p:cNvSpPr>
            <a:spLocks noChangeShapeType="1"/>
          </p:cNvSpPr>
          <p:nvPr/>
        </p:nvSpPr>
        <p:spPr bwMode="auto">
          <a:xfrm flipH="1">
            <a:off x="4368800" y="3284538"/>
            <a:ext cx="1077913" cy="0"/>
          </a:xfrm>
          <a:prstGeom prst="line">
            <a:avLst/>
          </a:prstGeom>
          <a:noFill/>
          <a:ln w="28575">
            <a:solidFill>
              <a:srgbClr val="000000"/>
            </a:solidFill>
            <a:round/>
            <a:headEnd/>
            <a:tailEnd type="triangle" w="med" len="med"/>
          </a:ln>
        </p:spPr>
        <p:txBody>
          <a:bodyPr wrap="none" lIns="64946" tIns="32472" rIns="64946" bIns="32472" anchor="ctr"/>
          <a:lstStyle/>
          <a:p>
            <a:endParaRPr lang="ja-JP" altLang="en-US"/>
          </a:p>
        </p:txBody>
      </p:sp>
      <p:sp>
        <p:nvSpPr>
          <p:cNvPr id="70673" name="Text Box 18"/>
          <p:cNvSpPr txBox="1">
            <a:spLocks noChangeArrowheads="1"/>
          </p:cNvSpPr>
          <p:nvPr/>
        </p:nvSpPr>
        <p:spPr bwMode="auto">
          <a:xfrm>
            <a:off x="3252788" y="3706813"/>
            <a:ext cx="360362" cy="935037"/>
          </a:xfrm>
          <a:prstGeom prst="rect">
            <a:avLst/>
          </a:prstGeom>
          <a:noFill/>
          <a:ln w="9525">
            <a:noFill/>
            <a:miter lim="800000"/>
            <a:headEnd/>
            <a:tailEnd/>
          </a:ln>
        </p:spPr>
        <p:txBody>
          <a:bodyPr vert="eaVert" wrap="none" lIns="64934" tIns="32468" rIns="64934" bIns="32468" anchor="ctr"/>
          <a:lstStyle/>
          <a:p>
            <a:pPr algn="ctr" defTabSz="871538">
              <a:spcBef>
                <a:spcPct val="50000"/>
              </a:spcBef>
            </a:pPr>
            <a:r>
              <a:rPr lang="ja-JP" altLang="en-US" sz="1400">
                <a:solidFill>
                  <a:srgbClr val="FF0000"/>
                </a:solidFill>
                <a:latin typeface="ＭＳ Ｐゴシック" charset="-128"/>
                <a:ea typeface="ＭＳ Ｐゴシック" charset="-128"/>
              </a:rPr>
              <a:t>３０日以内</a:t>
            </a:r>
            <a:endParaRPr lang="ja-JP" altLang="en-US" sz="1100">
              <a:solidFill>
                <a:srgbClr val="FF0000"/>
              </a:solidFill>
              <a:latin typeface="ＭＳ Ｐゴシック" charset="-128"/>
              <a:ea typeface="ＭＳ Ｐゴシック" charset="-128"/>
            </a:endParaRPr>
          </a:p>
        </p:txBody>
      </p:sp>
      <p:sp>
        <p:nvSpPr>
          <p:cNvPr id="70674" name="Line 19"/>
          <p:cNvSpPr>
            <a:spLocks noChangeShapeType="1"/>
          </p:cNvSpPr>
          <p:nvPr/>
        </p:nvSpPr>
        <p:spPr bwMode="auto">
          <a:xfrm>
            <a:off x="4368800" y="2359025"/>
            <a:ext cx="0" cy="206375"/>
          </a:xfrm>
          <a:prstGeom prst="line">
            <a:avLst/>
          </a:prstGeom>
          <a:noFill/>
          <a:ln w="38100">
            <a:solidFill>
              <a:srgbClr val="000000"/>
            </a:solidFill>
            <a:round/>
            <a:headEnd/>
            <a:tailEnd/>
          </a:ln>
        </p:spPr>
        <p:txBody>
          <a:bodyPr wrap="none" lIns="64946" tIns="32472" rIns="64946" bIns="32472" anchor="ctr"/>
          <a:lstStyle/>
          <a:p>
            <a:endParaRPr lang="ja-JP" altLang="en-US"/>
          </a:p>
        </p:txBody>
      </p:sp>
      <p:sp>
        <p:nvSpPr>
          <p:cNvPr id="70675" name="Rectangle 20"/>
          <p:cNvSpPr>
            <a:spLocks noChangeArrowheads="1"/>
          </p:cNvSpPr>
          <p:nvPr/>
        </p:nvSpPr>
        <p:spPr bwMode="auto">
          <a:xfrm>
            <a:off x="3089275" y="1196975"/>
            <a:ext cx="3879850" cy="444500"/>
          </a:xfrm>
          <a:prstGeom prst="rect">
            <a:avLst/>
          </a:prstGeom>
          <a:noFill/>
          <a:ln w="57150" cmpd="thickThin">
            <a:solidFill>
              <a:schemeClr val="accent2"/>
            </a:solidFill>
            <a:miter lim="800000"/>
            <a:headEnd/>
            <a:tailEnd/>
          </a:ln>
        </p:spPr>
        <p:txBody>
          <a:bodyPr wrap="none" lIns="64934" tIns="32468" rIns="64934" bIns="32468" anchor="ctr"/>
          <a:lstStyle/>
          <a:p>
            <a:pPr algn="ctr" defTabSz="871538">
              <a:spcBef>
                <a:spcPct val="50000"/>
              </a:spcBef>
            </a:pPr>
            <a:r>
              <a:rPr lang="ja-JP" altLang="en-US">
                <a:latin typeface="ＭＳ Ｐゴシック" charset="-128"/>
                <a:ea typeface="ＭＳ Ｐゴシック" charset="-128"/>
              </a:rPr>
              <a:t>発表と出願のタイミング</a:t>
            </a:r>
          </a:p>
        </p:txBody>
      </p:sp>
      <p:sp>
        <p:nvSpPr>
          <p:cNvPr id="56" name="Rectangle 23"/>
          <p:cNvSpPr>
            <a:spLocks noChangeArrowheads="1"/>
          </p:cNvSpPr>
          <p:nvPr/>
        </p:nvSpPr>
        <p:spPr bwMode="auto">
          <a:xfrm>
            <a:off x="5453063" y="1773238"/>
            <a:ext cx="1016000" cy="585787"/>
          </a:xfrm>
          <a:prstGeom prst="rect">
            <a:avLst/>
          </a:prstGeom>
          <a:solidFill>
            <a:schemeClr val="accent3">
              <a:lumMod val="40000"/>
              <a:lumOff val="60000"/>
            </a:schemeClr>
          </a:solidFill>
          <a:ln>
            <a:noFill/>
          </a:ln>
          <a:effectLst>
            <a:prstShdw prst="shdw17" dist="17961" dir="2700000">
              <a:srgbClr val="CC0000">
                <a:gamma/>
                <a:shade val="60000"/>
                <a:invGamma/>
              </a:srgbClr>
            </a:prstShdw>
          </a:effectLst>
          <a:extLst/>
        </p:spPr>
        <p:txBody>
          <a:bodyPr wrap="none" lIns="82910" tIns="41455" rIns="82910" bIns="41455" anchor="ctr"/>
          <a:lstStyle/>
          <a:p>
            <a:pPr algn="ctr" defTabSz="871538">
              <a:defRPr/>
            </a:pPr>
            <a:r>
              <a:rPr lang="ja-JP" altLang="en-US" sz="2400">
                <a:latin typeface="ＭＳ Ｐゴシック" pitchFamily="50" charset="-128"/>
                <a:ea typeface="ＭＳ Ｐゴシック" pitchFamily="50" charset="-128"/>
              </a:rPr>
              <a:t>他人</a:t>
            </a:r>
            <a:endParaRPr lang="ja-JP" altLang="en-US" sz="2000">
              <a:latin typeface="ＭＳ Ｐゴシック" pitchFamily="50" charset="-128"/>
              <a:ea typeface="ＭＳ Ｐゴシック" pitchFamily="50" charset="-128"/>
            </a:endParaRPr>
          </a:p>
        </p:txBody>
      </p:sp>
      <p:sp>
        <p:nvSpPr>
          <p:cNvPr id="70677" name="Line 24"/>
          <p:cNvSpPr>
            <a:spLocks noChangeShapeType="1"/>
          </p:cNvSpPr>
          <p:nvPr/>
        </p:nvSpPr>
        <p:spPr bwMode="auto">
          <a:xfrm>
            <a:off x="5961063" y="2359025"/>
            <a:ext cx="0" cy="593725"/>
          </a:xfrm>
          <a:prstGeom prst="line">
            <a:avLst/>
          </a:prstGeom>
          <a:noFill/>
          <a:ln w="38100">
            <a:solidFill>
              <a:srgbClr val="000000"/>
            </a:solidFill>
            <a:round/>
            <a:headEnd/>
            <a:tailEnd/>
          </a:ln>
        </p:spPr>
        <p:txBody>
          <a:bodyPr wrap="none" lIns="82924" tIns="41462" rIns="82924" bIns="41462" anchor="ctr"/>
          <a:lstStyle/>
          <a:p>
            <a:endParaRPr lang="ja-JP" altLang="en-US"/>
          </a:p>
        </p:txBody>
      </p:sp>
      <p:sp>
        <p:nvSpPr>
          <p:cNvPr id="58" name="AutoShape 25"/>
          <p:cNvSpPr>
            <a:spLocks noChangeArrowheads="1"/>
          </p:cNvSpPr>
          <p:nvPr/>
        </p:nvSpPr>
        <p:spPr bwMode="auto">
          <a:xfrm>
            <a:off x="5453063" y="2952750"/>
            <a:ext cx="1228725" cy="661988"/>
          </a:xfrm>
          <a:prstGeom prst="roundRect">
            <a:avLst>
              <a:gd name="adj" fmla="val 50000"/>
            </a:avLst>
          </a:prstGeom>
          <a:solidFill>
            <a:schemeClr val="accent3">
              <a:lumMod val="40000"/>
              <a:lumOff val="60000"/>
            </a:schemeClr>
          </a:solidFill>
          <a:ln>
            <a:noFill/>
          </a:ln>
          <a:effectLst>
            <a:prstShdw prst="shdw17" dist="17961" dir="2700000">
              <a:srgbClr val="CC0000">
                <a:gamma/>
                <a:shade val="60000"/>
                <a:invGamma/>
              </a:srgbClr>
            </a:prstShdw>
          </a:effectLst>
          <a:extLst/>
        </p:spPr>
        <p:txBody>
          <a:bodyPr wrap="none" lIns="82910" tIns="41455" rIns="82910" bIns="41455" anchor="ctr"/>
          <a:lstStyle/>
          <a:p>
            <a:pPr algn="ctr" defTabSz="871538">
              <a:defRPr/>
            </a:pPr>
            <a:r>
              <a:rPr lang="ja-JP" altLang="en-US" sz="1600">
                <a:latin typeface="ＭＳ Ｐゴシック" pitchFamily="50" charset="-128"/>
                <a:ea typeface="ＭＳ Ｐゴシック" pitchFamily="50" charset="-128"/>
              </a:rPr>
              <a:t>他人の出願</a:t>
            </a:r>
          </a:p>
        </p:txBody>
      </p:sp>
      <p:sp>
        <p:nvSpPr>
          <p:cNvPr id="70679" name="Line 26"/>
          <p:cNvSpPr>
            <a:spLocks noChangeShapeType="1"/>
          </p:cNvSpPr>
          <p:nvPr/>
        </p:nvSpPr>
        <p:spPr bwMode="auto">
          <a:xfrm flipH="1">
            <a:off x="5961063" y="3614738"/>
            <a:ext cx="15875" cy="1758950"/>
          </a:xfrm>
          <a:prstGeom prst="line">
            <a:avLst/>
          </a:prstGeom>
          <a:noFill/>
          <a:ln w="38100">
            <a:solidFill>
              <a:srgbClr val="000000"/>
            </a:solidFill>
            <a:round/>
            <a:headEnd/>
            <a:tailEnd type="triangle" w="med" len="med"/>
          </a:ln>
        </p:spPr>
        <p:txBody>
          <a:bodyPr wrap="none" lIns="82924" tIns="41462" rIns="82924" bIns="41462" anchor="ctr"/>
          <a:lstStyle/>
          <a:p>
            <a:endParaRPr lang="ja-JP" altLang="en-US"/>
          </a:p>
        </p:txBody>
      </p:sp>
      <p:sp>
        <p:nvSpPr>
          <p:cNvPr id="60" name="Rectangle 28"/>
          <p:cNvSpPr>
            <a:spLocks noChangeArrowheads="1"/>
          </p:cNvSpPr>
          <p:nvPr/>
        </p:nvSpPr>
        <p:spPr bwMode="auto">
          <a:xfrm>
            <a:off x="3089275" y="5589588"/>
            <a:ext cx="3879850" cy="620712"/>
          </a:xfrm>
          <a:prstGeom prst="rect">
            <a:avLst/>
          </a:prstGeom>
          <a:solidFill>
            <a:schemeClr val="accent2">
              <a:lumMod val="20000"/>
              <a:lumOff val="80000"/>
            </a:schemeClr>
          </a:solidFill>
          <a:ln w="9525">
            <a:solidFill>
              <a:schemeClr val="accent2"/>
            </a:solidFill>
            <a:miter lim="800000"/>
            <a:headEnd/>
            <a:tailEnd/>
          </a:ln>
          <a:effectLst>
            <a:prstShdw prst="shdw17" dist="17961" dir="2700000">
              <a:schemeClr val="hlink">
                <a:gamma/>
                <a:shade val="60000"/>
                <a:invGamma/>
              </a:schemeClr>
            </a:prstShdw>
          </a:effectLst>
        </p:spPr>
        <p:txBody>
          <a:bodyPr wrap="none" lIns="87064" tIns="43532" rIns="87064" bIns="43532" anchor="ctr"/>
          <a:lstStyle/>
          <a:p>
            <a:pPr defTabSz="871538">
              <a:lnSpc>
                <a:spcPct val="110000"/>
              </a:lnSpc>
              <a:defRPr/>
            </a:pPr>
            <a:r>
              <a:rPr lang="en-US" altLang="ja-JP" sz="1200" dirty="0">
                <a:solidFill>
                  <a:srgbClr val="002060"/>
                </a:solidFill>
                <a:latin typeface="ＭＳ Ｐゴシック" pitchFamily="50" charset="-128"/>
                <a:ea typeface="ＭＳ Ｐゴシック" pitchFamily="50" charset="-128"/>
              </a:rPr>
              <a:t>○</a:t>
            </a:r>
            <a:r>
              <a:rPr lang="ja-JP" altLang="en-US" sz="1200" dirty="0">
                <a:solidFill>
                  <a:srgbClr val="002060"/>
                </a:solidFill>
                <a:latin typeface="ＭＳ Ｐゴシック" pitchFamily="50" charset="-128"/>
                <a:ea typeface="ＭＳ Ｐゴシック" pitchFamily="50" charset="-128"/>
              </a:rPr>
              <a:t>本人の出願→他人の先出願と同一であれば拒絶される。</a:t>
            </a:r>
          </a:p>
          <a:p>
            <a:pPr defTabSz="871538">
              <a:lnSpc>
                <a:spcPct val="110000"/>
              </a:lnSpc>
              <a:defRPr/>
            </a:pPr>
            <a:r>
              <a:rPr lang="ja-JP" altLang="en-US" sz="1200" dirty="0">
                <a:solidFill>
                  <a:srgbClr val="660033"/>
                </a:solidFill>
                <a:latin typeface="ＭＳ Ｐゴシック" pitchFamily="50" charset="-128"/>
                <a:ea typeface="ＭＳ Ｐゴシック" pitchFamily="50" charset="-128"/>
              </a:rPr>
              <a:t>○他人の出願→論文が</a:t>
            </a:r>
            <a:r>
              <a:rPr lang="ja-JP" altLang="en-US" sz="1200" dirty="0">
                <a:latin typeface="ＭＳ Ｐゴシック" pitchFamily="50" charset="-128"/>
                <a:ea typeface="ＭＳ Ｐゴシック" pitchFamily="50" charset="-128"/>
              </a:rPr>
              <a:t>公知</a:t>
            </a:r>
            <a:r>
              <a:rPr lang="ja-JP" altLang="en-US" sz="1200" dirty="0">
                <a:solidFill>
                  <a:srgbClr val="660033"/>
                </a:solidFill>
                <a:latin typeface="ＭＳ Ｐゴシック" pitchFamily="50" charset="-128"/>
                <a:ea typeface="ＭＳ Ｐゴシック" pitchFamily="50" charset="-128"/>
              </a:rPr>
              <a:t>技術となり拒絶されるが、</a:t>
            </a:r>
            <a:endParaRPr lang="en-US" altLang="ja-JP" sz="1200" dirty="0">
              <a:solidFill>
                <a:srgbClr val="660033"/>
              </a:solidFill>
              <a:latin typeface="ＭＳ Ｐゴシック" pitchFamily="50" charset="-128"/>
              <a:ea typeface="ＭＳ Ｐゴシック" pitchFamily="50" charset="-128"/>
            </a:endParaRPr>
          </a:p>
          <a:p>
            <a:pPr defTabSz="871538">
              <a:lnSpc>
                <a:spcPct val="110000"/>
              </a:lnSpc>
              <a:defRPr/>
            </a:pPr>
            <a:r>
              <a:rPr lang="ja-JP" altLang="en-US" sz="1200" dirty="0">
                <a:solidFill>
                  <a:srgbClr val="660033"/>
                </a:solidFill>
                <a:latin typeface="ＭＳ Ｐゴシック" pitchFamily="50" charset="-128"/>
                <a:ea typeface="ＭＳ Ｐゴシック" pitchFamily="50" charset="-128"/>
              </a:rPr>
              <a:t>　　本人も特許が取れない場合がある。</a:t>
            </a:r>
            <a:endParaRPr lang="ja-JP" altLang="en-US" sz="1200" dirty="0">
              <a:latin typeface="ＭＳ Ｐゴシック" pitchFamily="50" charset="-128"/>
              <a:ea typeface="ＭＳ Ｐゴシック" pitchFamily="50" charset="-128"/>
            </a:endParaRPr>
          </a:p>
        </p:txBody>
      </p:sp>
      <p:graphicFrame>
        <p:nvGraphicFramePr>
          <p:cNvPr id="3" name="表 2"/>
          <p:cNvGraphicFramePr>
            <a:graphicFrameLocks noGrp="1"/>
          </p:cNvGraphicFramePr>
          <p:nvPr/>
        </p:nvGraphicFramePr>
        <p:xfrm>
          <a:off x="7040563" y="1989138"/>
          <a:ext cx="2808287" cy="4327525"/>
        </p:xfrm>
        <a:graphic>
          <a:graphicData uri="http://schemas.openxmlformats.org/drawingml/2006/table">
            <a:tbl>
              <a:tblPr/>
              <a:tblGrid>
                <a:gridCol w="360362"/>
                <a:gridCol w="1655763"/>
                <a:gridCol w="288925"/>
                <a:gridCol w="503237"/>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600" b="1" i="0" u="none" strike="noStrike" cap="none" normalizeH="0" baseline="0" smtClean="0">
                        <a:ln>
                          <a:noFill/>
                        </a:ln>
                        <a:solidFill>
                          <a:srgbClr val="FFFFFF"/>
                        </a:solidFill>
                        <a:effectLst/>
                        <a:latin typeface="Tw Cen MT" pitchFamily="34"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smtClean="0">
                          <a:ln>
                            <a:noFill/>
                          </a:ln>
                          <a:solidFill>
                            <a:schemeClr val="tx1"/>
                          </a:solidFill>
                          <a:effectLst/>
                          <a:latin typeface="Tw Cen MT" pitchFamily="34" charset="0"/>
                          <a:ea typeface="SimSun" pitchFamily="2" charset="-122"/>
                        </a:rPr>
                        <a:t>対</a:t>
                      </a:r>
                      <a:endParaRPr kumimoji="1" lang="en-US" altLang="ja-JP" sz="1800" b="1" i="0" u="none" strike="noStrike" cap="none" normalizeH="0" baseline="0" smtClean="0">
                        <a:ln>
                          <a:noFill/>
                        </a:ln>
                        <a:solidFill>
                          <a:schemeClr val="tx1"/>
                        </a:solidFill>
                        <a:effectLst/>
                        <a:latin typeface="Tw Cen MT" pitchFamily="34" charset="0"/>
                        <a:ea typeface="SimSun"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smtClean="0">
                          <a:ln>
                            <a:noFill/>
                          </a:ln>
                          <a:solidFill>
                            <a:schemeClr val="tx1"/>
                          </a:solidFill>
                          <a:effectLst/>
                          <a:latin typeface="Tw Cen MT" pitchFamily="34" charset="0"/>
                          <a:ea typeface="SimSun" pitchFamily="2" charset="-122"/>
                        </a:rPr>
                        <a:t>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D7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smtClean="0">
                          <a:ln>
                            <a:noFill/>
                          </a:ln>
                          <a:solidFill>
                            <a:schemeClr val="tx1"/>
                          </a:solidFill>
                          <a:effectLst/>
                          <a:latin typeface="Tw Cen MT" pitchFamily="34" charset="0"/>
                          <a:ea typeface="SimSun" pitchFamily="2" charset="-122"/>
                        </a:rPr>
                        <a:t>期間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D7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smtClean="0">
                          <a:ln>
                            <a:noFill/>
                          </a:ln>
                          <a:solidFill>
                            <a:schemeClr val="tx1"/>
                          </a:solidFill>
                          <a:effectLst/>
                          <a:latin typeface="Tw Cen MT" pitchFamily="34" charset="0"/>
                          <a:ea typeface="SimSun" pitchFamily="2" charset="-122"/>
                        </a:rPr>
                        <a:t>出願時手続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D7E2"/>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smtClean="0">
                          <a:ln>
                            <a:noFill/>
                          </a:ln>
                          <a:solidFill>
                            <a:srgbClr val="000000"/>
                          </a:solidFill>
                          <a:effectLst/>
                          <a:latin typeface="Tw Cen MT" pitchFamily="34" charset="0"/>
                          <a:ea typeface="SimSun" pitchFamily="2" charset="-122"/>
                        </a:rPr>
                        <a:t>日本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すべての公知行為</a:t>
                      </a:r>
                      <a:endParaRPr kumimoji="1" lang="en-US" altLang="ja-JP" sz="1400" b="0" i="0" u="none" strike="noStrike" cap="none" normalizeH="0" baseline="0" smtClean="0">
                        <a:ln>
                          <a:noFill/>
                        </a:ln>
                        <a:solidFill>
                          <a:srgbClr val="000000"/>
                        </a:solidFill>
                        <a:effectLst/>
                        <a:latin typeface="Tw Cen MT" pitchFamily="34" charset="0"/>
                        <a:ea typeface="SimSun"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（特許公報等による公開を除く）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６月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必要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smtClean="0">
                          <a:ln>
                            <a:noFill/>
                          </a:ln>
                          <a:solidFill>
                            <a:srgbClr val="000000"/>
                          </a:solidFill>
                          <a:effectLst/>
                          <a:latin typeface="Tw Cen MT" pitchFamily="34" charset="0"/>
                          <a:ea typeface="SimSun" pitchFamily="2" charset="-122"/>
                        </a:rPr>
                        <a:t>米国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すべての公知行為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１年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不要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smtClean="0">
                          <a:ln>
                            <a:noFill/>
                          </a:ln>
                          <a:solidFill>
                            <a:srgbClr val="000000"/>
                          </a:solidFill>
                          <a:effectLst/>
                          <a:latin typeface="Tw Cen MT" pitchFamily="34" charset="0"/>
                          <a:ea typeface="SimSun" pitchFamily="2" charset="-122"/>
                        </a:rPr>
                        <a:t>欧州</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限定された国際博覧会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６月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必要</a:t>
                      </a:r>
                      <a:endParaRPr kumimoji="1" lang="en-US" altLang="ja-JP" sz="1800" b="0" i="0" u="none" strike="noStrike" cap="none" normalizeH="0" baseline="0" smtClean="0">
                        <a:ln>
                          <a:noFill/>
                        </a:ln>
                        <a:solidFill>
                          <a:srgbClr val="000000"/>
                        </a:solidFill>
                        <a:effectLst/>
                        <a:latin typeface="Tw Cen MT" pitchFamily="34"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smtClean="0">
                          <a:ln>
                            <a:noFill/>
                          </a:ln>
                          <a:solidFill>
                            <a:srgbClr val="000000"/>
                          </a:solidFill>
                          <a:effectLst/>
                          <a:latin typeface="Tw Cen MT" pitchFamily="34" charset="0"/>
                          <a:ea typeface="SimSun" pitchFamily="2" charset="-122"/>
                        </a:rPr>
                        <a:t>中国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限定された国際博覧会</a:t>
                      </a:r>
                      <a:endParaRPr kumimoji="1" lang="en-US" altLang="ja-JP" sz="1400" b="0" i="0" u="none" strike="noStrike" cap="none" normalizeH="0" baseline="0" smtClean="0">
                        <a:ln>
                          <a:noFill/>
                        </a:ln>
                        <a:solidFill>
                          <a:srgbClr val="000000"/>
                        </a:solidFill>
                        <a:effectLst/>
                        <a:latin typeface="Tw Cen MT" pitchFamily="34" charset="0"/>
                        <a:ea typeface="SimSun"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所定の学術会議または技術会議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６月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必要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EF1"/>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smtClean="0">
                          <a:ln>
                            <a:noFill/>
                          </a:ln>
                          <a:solidFill>
                            <a:srgbClr val="000000"/>
                          </a:solidFill>
                          <a:effectLst/>
                          <a:latin typeface="Tw Cen MT" pitchFamily="34" charset="0"/>
                          <a:ea typeface="SimSun" pitchFamily="2" charset="-122"/>
                        </a:rPr>
                        <a:t>韓国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すべての公知行為</a:t>
                      </a:r>
                      <a:endParaRPr kumimoji="1" lang="en-US" altLang="ja-JP" sz="1400" b="0" i="0" u="none" strike="noStrike" cap="none" normalizeH="0" baseline="0" smtClean="0">
                        <a:ln>
                          <a:noFill/>
                        </a:ln>
                        <a:solidFill>
                          <a:srgbClr val="000000"/>
                        </a:solidFill>
                        <a:effectLst/>
                        <a:latin typeface="Tw Cen MT" pitchFamily="34" charset="0"/>
                        <a:ea typeface="SimSun"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Tw Cen MT" pitchFamily="34" charset="0"/>
                          <a:ea typeface="SimSun" pitchFamily="2" charset="-122"/>
                        </a:rPr>
                        <a:t>（特許公報等による公開を除く）</a:t>
                      </a:r>
                      <a:endParaRPr kumimoji="1" lang="en-US" altLang="ja-JP" sz="1400" b="0" i="0" u="none" strike="noStrike" cap="none" normalizeH="0" baseline="0" smtClean="0">
                        <a:ln>
                          <a:noFill/>
                        </a:ln>
                        <a:solidFill>
                          <a:srgbClr val="000000"/>
                        </a:solidFill>
                        <a:effectLst/>
                        <a:latin typeface="Tw Cen MT" pitchFamily="34"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１年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000000"/>
                          </a:solidFill>
                          <a:effectLst/>
                          <a:latin typeface="Tw Cen MT" pitchFamily="34" charset="0"/>
                          <a:ea typeface="SimSun" pitchFamily="2" charset="-122"/>
                        </a:rPr>
                        <a:t>必要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CE1"/>
                    </a:solidFill>
                  </a:tcPr>
                </a:tc>
              </a:tr>
            </a:tbl>
          </a:graphicData>
        </a:graphic>
      </p:graphicFrame>
      <p:sp>
        <p:nvSpPr>
          <p:cNvPr id="61" name="Rectangle 20"/>
          <p:cNvSpPr>
            <a:spLocks noChangeArrowheads="1"/>
          </p:cNvSpPr>
          <p:nvPr/>
        </p:nvSpPr>
        <p:spPr bwMode="auto">
          <a:xfrm>
            <a:off x="7127875" y="1196975"/>
            <a:ext cx="2649538" cy="719138"/>
          </a:xfrm>
          <a:prstGeom prst="rect">
            <a:avLst/>
          </a:prstGeom>
          <a:solidFill>
            <a:schemeClr val="accent1">
              <a:lumMod val="40000"/>
              <a:lumOff val="60000"/>
            </a:schemeClr>
          </a:solidFill>
          <a:ln w="57150" cmpd="thickThin">
            <a:solidFill>
              <a:schemeClr val="accent1"/>
            </a:solidFill>
            <a:miter lim="800000"/>
            <a:headEnd/>
            <a:tailEnd/>
          </a:ln>
          <a:effectLst/>
          <a:extLst/>
        </p:spPr>
        <p:txBody>
          <a:bodyPr wrap="none" lIns="64934" tIns="32468" rIns="64934" bIns="32468" anchor="ctr"/>
          <a:lstStyle/>
          <a:p>
            <a:pPr algn="ctr" defTabSz="871538">
              <a:spcBef>
                <a:spcPct val="50000"/>
              </a:spcBef>
              <a:defRPr/>
            </a:pPr>
            <a:r>
              <a:rPr lang="ja-JP" altLang="en-US" sz="1600" dirty="0">
                <a:latin typeface="ＭＳ Ｐゴシック" pitchFamily="50" charset="-128"/>
                <a:ea typeface="ＭＳ Ｐゴシック" pitchFamily="50" charset="-128"/>
              </a:rPr>
              <a:t>新規性喪失の例外規定</a:t>
            </a:r>
            <a:endParaRPr lang="en-US" altLang="ja-JP" sz="1600" dirty="0">
              <a:latin typeface="ＭＳ Ｐゴシック" pitchFamily="50" charset="-128"/>
              <a:ea typeface="ＭＳ Ｐゴシック" pitchFamily="50" charset="-128"/>
            </a:endParaRPr>
          </a:p>
          <a:p>
            <a:pPr algn="ctr" defTabSz="871538">
              <a:spcBef>
                <a:spcPct val="50000"/>
              </a:spcBef>
              <a:defRPr/>
            </a:pPr>
            <a:r>
              <a:rPr lang="ja-JP" altLang="en-US" sz="1600" dirty="0">
                <a:latin typeface="ＭＳ Ｐゴシック" pitchFamily="50" charset="-128"/>
                <a:ea typeface="ＭＳ Ｐゴシック" pitchFamily="50" charset="-128"/>
              </a:rPr>
              <a:t>国際比較</a:t>
            </a:r>
          </a:p>
        </p:txBody>
      </p:sp>
      <p:sp>
        <p:nvSpPr>
          <p:cNvPr id="62" name="Rectangle 35"/>
          <p:cNvSpPr>
            <a:spLocks noChangeArrowheads="1"/>
          </p:cNvSpPr>
          <p:nvPr/>
        </p:nvSpPr>
        <p:spPr bwMode="auto">
          <a:xfrm>
            <a:off x="22225" y="1196975"/>
            <a:ext cx="2914650" cy="1006475"/>
          </a:xfrm>
          <a:prstGeom prst="rect">
            <a:avLst/>
          </a:prstGeom>
          <a:noFill/>
          <a:ln w="57150" cmpd="thickThin">
            <a:solidFill>
              <a:schemeClr val="accent3"/>
            </a:solidFill>
            <a:miter lim="800000"/>
            <a:headEnd/>
            <a:tailEnd/>
          </a:ln>
          <a:effectLst/>
          <a:extLst>
            <a:ext uri="{909E8E84-426E-40DD-AFC4-6F175D3DCCD1}"/>
            <a:ext uri="{AF507438-7753-43E0-B8FC-AC1667EBCBE1}"/>
          </a:extLst>
        </p:spPr>
        <p:txBody>
          <a:bodyPr wrap="none" lIns="75190" tIns="37595" rIns="75190" bIns="37595" anchor="ctr"/>
          <a:lstStyle/>
          <a:p>
            <a:pPr algn="ctr" defTabSz="871538">
              <a:spcBef>
                <a:spcPct val="50000"/>
              </a:spcBef>
              <a:defRPr/>
            </a:pPr>
            <a:r>
              <a:rPr lang="ja-JP" altLang="en-US" sz="1600" dirty="0">
                <a:latin typeface="ＭＳ Ｐゴシック" pitchFamily="50" charset="-128"/>
                <a:ea typeface="ＭＳ Ｐゴシック" pitchFamily="50" charset="-128"/>
              </a:rPr>
              <a:t>新規性喪失の例外の適用</a:t>
            </a:r>
            <a:endParaRPr lang="en-US" altLang="ja-JP" sz="1600" dirty="0">
              <a:latin typeface="ＭＳ Ｐゴシック" pitchFamily="50" charset="-128"/>
              <a:ea typeface="ＭＳ Ｐゴシック" pitchFamily="50" charset="-128"/>
            </a:endParaRPr>
          </a:p>
          <a:p>
            <a:pPr algn="ctr" defTabSz="871538">
              <a:spcBef>
                <a:spcPct val="50000"/>
              </a:spcBef>
              <a:defRPr/>
            </a:pPr>
            <a:r>
              <a:rPr lang="ja-JP" altLang="en-US" sz="1600" dirty="0">
                <a:latin typeface="ＭＳ Ｐゴシック" pitchFamily="50" charset="-128"/>
                <a:ea typeface="ＭＳ Ｐゴシック" pitchFamily="50" charset="-128"/>
              </a:rPr>
              <a:t>が受けられる場合</a:t>
            </a:r>
            <a:endParaRPr lang="en-US" altLang="ja-JP" sz="1600" dirty="0">
              <a:latin typeface="ＭＳ Ｐゴシック" pitchFamily="50" charset="-128"/>
              <a:ea typeface="ＭＳ Ｐゴシック" pitchFamily="50" charset="-128"/>
            </a:endParaRPr>
          </a:p>
          <a:p>
            <a:pPr algn="ctr" defTabSz="871538">
              <a:spcBef>
                <a:spcPct val="50000"/>
              </a:spcBef>
              <a:defRPr/>
            </a:pPr>
            <a:r>
              <a:rPr lang="ja-JP" altLang="en-US" sz="1600" dirty="0">
                <a:latin typeface="ＭＳ Ｐゴシック" pitchFamily="50" charset="-128"/>
                <a:ea typeface="ＭＳ Ｐゴシック" pitchFamily="50" charset="-128"/>
              </a:rPr>
              <a:t>（特許法第３０条）</a:t>
            </a:r>
          </a:p>
        </p:txBody>
      </p:sp>
      <p:sp>
        <p:nvSpPr>
          <p:cNvPr id="64" name="Rectangle 32"/>
          <p:cNvSpPr>
            <a:spLocks noChangeArrowheads="1"/>
          </p:cNvSpPr>
          <p:nvPr/>
        </p:nvSpPr>
        <p:spPr bwMode="auto">
          <a:xfrm>
            <a:off x="0" y="2276475"/>
            <a:ext cx="2936875" cy="1947863"/>
          </a:xfrm>
          <a:prstGeom prst="rect">
            <a:avLst/>
          </a:prstGeom>
          <a:solidFill>
            <a:schemeClr val="accent2">
              <a:lumMod val="20000"/>
              <a:lumOff val="80000"/>
            </a:schemeClr>
          </a:solidFill>
          <a:ln w="9525">
            <a:solidFill>
              <a:schemeClr val="accent4"/>
            </a:solidFill>
            <a:miter lim="800000"/>
            <a:headEnd/>
            <a:tailEnd/>
          </a:ln>
          <a:effectLst>
            <a:outerShdw dist="107763" dir="2700000" algn="ctr" rotWithShape="0">
              <a:srgbClr val="808080"/>
            </a:outerShdw>
          </a:effectLst>
        </p:spPr>
        <p:txBody>
          <a:bodyPr wrap="none" lIns="75190" tIns="37595" rIns="75190" bIns="37595" anchor="ctr"/>
          <a:lstStyle/>
          <a:p>
            <a:pPr defTabSz="871538">
              <a:lnSpc>
                <a:spcPct val="130000"/>
              </a:lnSpc>
              <a:defRPr/>
            </a:pPr>
            <a:r>
              <a:rPr lang="ja-JP" altLang="en-US" sz="1200" dirty="0">
                <a:latin typeface="ＭＳ Ｐゴシック" pitchFamily="50" charset="-128"/>
                <a:ea typeface="ＭＳ Ｐゴシック" pitchFamily="50" charset="-128"/>
              </a:rPr>
              <a:t>特許を受ける権利を持っている人</a:t>
            </a:r>
            <a:endParaRPr lang="en-US" altLang="ja-JP" sz="1200" dirty="0">
              <a:latin typeface="ＭＳ Ｐゴシック" pitchFamily="50" charset="-128"/>
              <a:ea typeface="ＭＳ Ｐゴシック" pitchFamily="50" charset="-128"/>
            </a:endParaRPr>
          </a:p>
          <a:p>
            <a:pPr defTabSz="871538">
              <a:lnSpc>
                <a:spcPct val="130000"/>
              </a:lnSpc>
              <a:defRPr/>
            </a:pPr>
            <a:r>
              <a:rPr lang="ja-JP" altLang="en-US" sz="1200" dirty="0">
                <a:latin typeface="ＭＳ Ｐゴシック" pitchFamily="50" charset="-128"/>
                <a:ea typeface="ＭＳ Ｐゴシック" pitchFamily="50" charset="-128"/>
              </a:rPr>
              <a:t>（発明者や発明者から権利を譲渡された者）</a:t>
            </a:r>
            <a:endParaRPr lang="en-US" altLang="ja-JP" sz="1200" dirty="0">
              <a:latin typeface="ＭＳ Ｐゴシック" pitchFamily="50" charset="-128"/>
              <a:ea typeface="ＭＳ Ｐゴシック" pitchFamily="50" charset="-128"/>
            </a:endParaRPr>
          </a:p>
          <a:p>
            <a:pPr defTabSz="871538">
              <a:lnSpc>
                <a:spcPct val="130000"/>
              </a:lnSpc>
              <a:defRPr/>
            </a:pPr>
            <a:r>
              <a:rPr lang="ja-JP" altLang="en-US" sz="1200" dirty="0">
                <a:latin typeface="ＭＳ Ｐゴシック" pitchFamily="50" charset="-128"/>
                <a:ea typeface="ＭＳ Ｐゴシック" pitchFamily="50" charset="-128"/>
              </a:rPr>
              <a:t>の行為による</a:t>
            </a:r>
            <a:endParaRPr lang="en-US" altLang="ja-JP" sz="1200" dirty="0">
              <a:latin typeface="ＭＳ Ｐゴシック" pitchFamily="50" charset="-128"/>
              <a:ea typeface="ＭＳ Ｐゴシック" pitchFamily="50" charset="-128"/>
            </a:endParaRPr>
          </a:p>
          <a:p>
            <a:pPr defTabSz="871538">
              <a:lnSpc>
                <a:spcPct val="130000"/>
              </a:lnSpc>
              <a:defRPr/>
            </a:pPr>
            <a:r>
              <a:rPr lang="ja-JP" altLang="en-US" sz="1200" dirty="0">
                <a:latin typeface="ＭＳ Ｐゴシック" pitchFamily="50" charset="-128"/>
                <a:ea typeface="ＭＳ Ｐゴシック" pitchFamily="50" charset="-128"/>
              </a:rPr>
              <a:t>○刊行物やインターネットを通じた発表</a:t>
            </a:r>
          </a:p>
          <a:p>
            <a:pPr defTabSz="871538">
              <a:lnSpc>
                <a:spcPct val="130000"/>
              </a:lnSpc>
              <a:defRPr/>
            </a:pPr>
            <a:r>
              <a:rPr lang="ja-JP" altLang="en-US" sz="1200" dirty="0">
                <a:latin typeface="ＭＳ Ｐゴシック" pitchFamily="50" charset="-128"/>
                <a:ea typeface="ＭＳ Ｐゴシック" pitchFamily="50" charset="-128"/>
              </a:rPr>
              <a:t>○研究集会（学会）での発表</a:t>
            </a:r>
            <a:endParaRPr lang="en-US" altLang="ja-JP" sz="1200" dirty="0">
              <a:latin typeface="ＭＳ Ｐゴシック" pitchFamily="50" charset="-128"/>
              <a:ea typeface="ＭＳ Ｐゴシック" pitchFamily="50" charset="-128"/>
            </a:endParaRPr>
          </a:p>
          <a:p>
            <a:pPr defTabSz="871538">
              <a:lnSpc>
                <a:spcPct val="130000"/>
              </a:lnSpc>
              <a:defRPr/>
            </a:pPr>
            <a:r>
              <a:rPr lang="ja-JP" altLang="en-US" sz="1200" dirty="0">
                <a:latin typeface="ＭＳ Ｐゴシック" pitchFamily="50" charset="-128"/>
                <a:ea typeface="ＭＳ Ｐゴシック" pitchFamily="50" charset="-128"/>
              </a:rPr>
              <a:t>　や博覧会への出品</a:t>
            </a:r>
          </a:p>
          <a:p>
            <a:pPr defTabSz="871538">
              <a:lnSpc>
                <a:spcPct val="130000"/>
              </a:lnSpc>
              <a:defRPr/>
            </a:pPr>
            <a:r>
              <a:rPr lang="ja-JP" altLang="en-US" sz="1200" dirty="0">
                <a:latin typeface="ＭＳ Ｐゴシック" pitchFamily="50" charset="-128"/>
                <a:ea typeface="ＭＳ Ｐゴシック" pitchFamily="50" charset="-128"/>
              </a:rPr>
              <a:t>○ＴＶ・ラジオでの公表</a:t>
            </a:r>
            <a:endParaRPr lang="en-US" altLang="ja-JP" sz="1200" dirty="0">
              <a:latin typeface="ＭＳ Ｐゴシック" pitchFamily="50" charset="-128"/>
              <a:ea typeface="ＭＳ Ｐゴシック" pitchFamily="50" charset="-128"/>
            </a:endParaRPr>
          </a:p>
          <a:p>
            <a:pPr defTabSz="871538">
              <a:lnSpc>
                <a:spcPct val="130000"/>
              </a:lnSpc>
              <a:defRPr/>
            </a:pPr>
            <a:r>
              <a:rPr lang="ja-JP" altLang="en-US" sz="1200" dirty="0">
                <a:latin typeface="ＭＳ Ｐゴシック" pitchFamily="50" charset="-128"/>
                <a:ea typeface="ＭＳ Ｐゴシック" pitchFamily="50" charset="-128"/>
              </a:rPr>
              <a:t>○製品の販売　　　　など</a:t>
            </a:r>
          </a:p>
        </p:txBody>
      </p:sp>
      <p:sp>
        <p:nvSpPr>
          <p:cNvPr id="65" name="AutoShape 34"/>
          <p:cNvSpPr>
            <a:spLocks noChangeArrowheads="1"/>
          </p:cNvSpPr>
          <p:nvPr/>
        </p:nvSpPr>
        <p:spPr bwMode="auto">
          <a:xfrm>
            <a:off x="577850" y="4494213"/>
            <a:ext cx="1803400" cy="644525"/>
          </a:xfrm>
          <a:prstGeom prst="downArrow">
            <a:avLst/>
          </a:prstGeom>
          <a:solidFill>
            <a:srgbClr val="FFFFCC"/>
          </a:solidFill>
          <a:ln w="9525">
            <a:solidFill>
              <a:schemeClr val="accent2"/>
            </a:solidFill>
            <a:miter lim="800000"/>
            <a:headEnd/>
            <a:tailEnd/>
          </a:ln>
          <a:effectLst>
            <a:outerShdw dist="35921" dir="2700000" algn="ctr" rotWithShape="0">
              <a:srgbClr val="808080"/>
            </a:outerShdw>
          </a:effectLst>
        </p:spPr>
        <p:txBody>
          <a:bodyPr wrap="none" lIns="75190" tIns="37595" rIns="75190" bIns="37595" anchor="ctr"/>
          <a:lstStyle/>
          <a:p>
            <a:pPr algn="ctr" defTabSz="871538">
              <a:defRPr/>
            </a:pPr>
            <a:r>
              <a:rPr lang="ja-JP" altLang="en-US" sz="1600" dirty="0">
                <a:latin typeface="ＭＳ Ｐゴシック" pitchFamily="50" charset="-128"/>
                <a:ea typeface="ＭＳ Ｐゴシック" pitchFamily="50" charset="-128"/>
              </a:rPr>
              <a:t>その結果</a:t>
            </a:r>
          </a:p>
        </p:txBody>
      </p:sp>
      <p:sp>
        <p:nvSpPr>
          <p:cNvPr id="66" name="Rectangle 33"/>
          <p:cNvSpPr>
            <a:spLocks noChangeArrowheads="1"/>
          </p:cNvSpPr>
          <p:nvPr/>
        </p:nvSpPr>
        <p:spPr bwMode="auto">
          <a:xfrm>
            <a:off x="207963" y="5329238"/>
            <a:ext cx="2520950" cy="836612"/>
          </a:xfrm>
          <a:prstGeom prst="rect">
            <a:avLst/>
          </a:prstGeom>
          <a:solidFill>
            <a:schemeClr val="accent1">
              <a:lumMod val="40000"/>
              <a:lumOff val="60000"/>
            </a:schemeClr>
          </a:solidFill>
          <a:ln w="9525">
            <a:solidFill>
              <a:schemeClr val="accent2"/>
            </a:solidFill>
            <a:miter lim="800000"/>
            <a:headEnd/>
            <a:tailEnd/>
          </a:ln>
          <a:effectLst>
            <a:outerShdw dist="107763" dir="2700000" algn="ctr" rotWithShape="0">
              <a:srgbClr val="808080"/>
            </a:outerShdw>
          </a:effectLst>
        </p:spPr>
        <p:txBody>
          <a:bodyPr wrap="none" lIns="75190" tIns="37595" rIns="75190" bIns="37595" anchor="ctr"/>
          <a:lstStyle/>
          <a:p>
            <a:pPr algn="ctr" defTabSz="871538">
              <a:defRPr/>
            </a:pPr>
            <a:r>
              <a:rPr lang="ja-JP" altLang="en-US" sz="1600" dirty="0">
                <a:latin typeface="ＭＳ Ｐゴシック" pitchFamily="50" charset="-128"/>
                <a:ea typeface="ＭＳ Ｐゴシック" pitchFamily="50" charset="-128"/>
              </a:rPr>
              <a:t>発明が初めて</a:t>
            </a:r>
          </a:p>
          <a:p>
            <a:pPr algn="ctr" defTabSz="871538">
              <a:defRPr/>
            </a:pPr>
            <a:r>
              <a:rPr lang="ja-JP" altLang="en-US" sz="1600" dirty="0">
                <a:latin typeface="ＭＳ Ｐゴシック" pitchFamily="50" charset="-128"/>
                <a:ea typeface="ＭＳ Ｐゴシック" pitchFamily="50" charset="-128"/>
              </a:rPr>
              <a:t>公知となる</a:t>
            </a:r>
            <a:endParaRPr lang="ja-JP" altLang="en-US" sz="1400" dirty="0">
              <a:latin typeface="ＭＳ Ｐゴシック" pitchFamily="50" charset="-128"/>
              <a:ea typeface="ＭＳ Ｐゴシック" pitchFamily="50" charset="-128"/>
            </a:endParaRPr>
          </a:p>
        </p:txBody>
      </p:sp>
      <p:sp>
        <p:nvSpPr>
          <p:cNvPr id="32"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67977307-2DBF-41DE-A0DD-422EDE3DDD9C}" type="slidenum">
              <a:rPr lang="en-US" smtClean="0">
                <a:solidFill>
                  <a:prstClr val="black"/>
                </a:solidFill>
              </a:rPr>
              <a:pPr>
                <a:defRPr/>
              </a:pPr>
              <a:t>11</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スライド番号プレースホルダー 5"/>
          <p:cNvSpPr>
            <a:spLocks noGrp="1"/>
          </p:cNvSpPr>
          <p:nvPr>
            <p:ph type="sldNum" sz="quarter" idx="12"/>
          </p:nvPr>
        </p:nvSpPr>
        <p:spPr/>
        <p:txBody>
          <a:bodyPr>
            <a:normAutofit fontScale="85000" lnSpcReduction="20000"/>
          </a:bodyPr>
          <a:lstStyle/>
          <a:p>
            <a:pPr>
              <a:defRPr/>
            </a:pPr>
            <a:fld id="{9A63FC01-5A35-400F-9B74-3CC210FB9707}" type="slidenum">
              <a:rPr lang="en-US" altLang="ja-JP">
                <a:latin typeface="ＭＳ Ｐゴシック" pitchFamily="50" charset="-128"/>
              </a:rPr>
              <a:pPr>
                <a:defRPr/>
              </a:pPr>
              <a:t>12</a:t>
            </a:fld>
            <a:endParaRPr lang="en-US" altLang="ja-JP">
              <a:latin typeface="ＭＳ Ｐゴシック" pitchFamily="50" charset="-128"/>
            </a:endParaRPr>
          </a:p>
        </p:txBody>
      </p:sp>
      <p:sp>
        <p:nvSpPr>
          <p:cNvPr id="72706" name="Text Box 4"/>
          <p:cNvSpPr txBox="1">
            <a:spLocks noChangeArrowheads="1"/>
          </p:cNvSpPr>
          <p:nvPr/>
        </p:nvSpPr>
        <p:spPr bwMode="auto">
          <a:xfrm>
            <a:off x="738188" y="1887538"/>
            <a:ext cx="3397250" cy="523875"/>
          </a:xfrm>
          <a:prstGeom prst="rect">
            <a:avLst/>
          </a:prstGeom>
          <a:solidFill>
            <a:srgbClr val="FFFF99"/>
          </a:solidFill>
          <a:ln w="31750" algn="ctr">
            <a:solidFill>
              <a:schemeClr val="tx1"/>
            </a:solidFill>
            <a:miter lim="800000"/>
            <a:headEnd/>
            <a:tailEnd/>
          </a:ln>
        </p:spPr>
        <p:txBody>
          <a:bodyPr>
            <a:spAutoFit/>
          </a:bodyPr>
          <a:lstStyle/>
          <a:p>
            <a:r>
              <a:rPr lang="ja-JP" altLang="en-US" sz="2800" b="1">
                <a:latin typeface="ＭＳ Ｐゴシック" charset="-128"/>
                <a:ea typeface="ＭＳ Ｐゴシック" charset="-128"/>
              </a:rPr>
              <a:t>自己の発明</a:t>
            </a:r>
            <a:endParaRPr lang="ja-JP" altLang="en-US" sz="2800" b="1" baseline="30000">
              <a:latin typeface="ＭＳ Ｐゴシック" charset="-128"/>
              <a:ea typeface="ＭＳ Ｐゴシック" charset="-128"/>
            </a:endParaRPr>
          </a:p>
        </p:txBody>
      </p:sp>
      <p:sp>
        <p:nvSpPr>
          <p:cNvPr id="72707" name="Rectangle 5"/>
          <p:cNvSpPr>
            <a:spLocks noChangeArrowheads="1"/>
          </p:cNvSpPr>
          <p:nvPr/>
        </p:nvSpPr>
        <p:spPr bwMode="auto">
          <a:xfrm>
            <a:off x="0" y="2411413"/>
            <a:ext cx="4972050" cy="1568450"/>
          </a:xfrm>
          <a:prstGeom prst="rect">
            <a:avLst/>
          </a:prstGeom>
          <a:noFill/>
          <a:ln w="9525">
            <a:noFill/>
            <a:miter lim="800000"/>
            <a:headEnd/>
            <a:tailEnd/>
          </a:ln>
        </p:spPr>
        <p:txBody>
          <a:bodyPr>
            <a:spAutoFit/>
          </a:bodyPr>
          <a:lstStyle/>
          <a:p>
            <a:pPr algn="ctr"/>
            <a:r>
              <a:rPr kumimoji="0" lang="ja-JP" altLang="en-US" sz="2400" b="1">
                <a:solidFill>
                  <a:srgbClr val="000099"/>
                </a:solidFill>
                <a:latin typeface="ＭＳ Ｐゴシック" charset="-128"/>
                <a:ea typeface="ＭＳ Ｐゴシック" charset="-128"/>
              </a:rPr>
              <a:t>矩形形状の（要件</a:t>
            </a:r>
            <a:r>
              <a:rPr kumimoji="0" lang="en-US" altLang="ja-JP" sz="2400" b="1">
                <a:solidFill>
                  <a:srgbClr val="000099"/>
                </a:solidFill>
                <a:latin typeface="ＭＳ Ｐゴシック" charset="-128"/>
                <a:ea typeface="ＭＳ Ｐゴシック" charset="-128"/>
              </a:rPr>
              <a:t>A</a:t>
            </a:r>
            <a:r>
              <a:rPr kumimoji="0" lang="ja-JP" altLang="en-US" sz="2400" b="1">
                <a:solidFill>
                  <a:srgbClr val="000099"/>
                </a:solidFill>
                <a:latin typeface="ＭＳ Ｐゴシック" charset="-128"/>
                <a:ea typeface="ＭＳ Ｐゴシック" charset="-128"/>
              </a:rPr>
              <a:t>）</a:t>
            </a:r>
          </a:p>
          <a:p>
            <a:pPr algn="ctr"/>
            <a:r>
              <a:rPr kumimoji="0" lang="ja-JP" altLang="en-US" sz="2400" b="1">
                <a:solidFill>
                  <a:srgbClr val="000099"/>
                </a:solidFill>
                <a:latin typeface="ＭＳ Ｐゴシック" charset="-128"/>
                <a:ea typeface="ＭＳ Ｐゴシック" charset="-128"/>
              </a:rPr>
              <a:t>ステンレス製ケースに（Ｂ）</a:t>
            </a:r>
          </a:p>
          <a:p>
            <a:pPr algn="ctr"/>
            <a:r>
              <a:rPr kumimoji="0" lang="ja-JP" altLang="en-US" sz="2400" b="1">
                <a:solidFill>
                  <a:srgbClr val="000099"/>
                </a:solidFill>
                <a:latin typeface="ＭＳ Ｐゴシック" charset="-128"/>
                <a:ea typeface="ＭＳ Ｐゴシック" charset="-128"/>
              </a:rPr>
              <a:t>滑り止めの塗料を塗った（Ｃ）</a:t>
            </a:r>
          </a:p>
          <a:p>
            <a:pPr algn="ctr"/>
            <a:r>
              <a:rPr kumimoji="0" lang="ja-JP" altLang="en-US" sz="2400" b="1" u="sng">
                <a:solidFill>
                  <a:srgbClr val="000099"/>
                </a:solidFill>
                <a:latin typeface="ＭＳ Ｐゴシック" charset="-128"/>
                <a:ea typeface="ＭＳ Ｐゴシック" charset="-128"/>
              </a:rPr>
              <a:t>携帯電話（Ｄ）</a:t>
            </a:r>
          </a:p>
        </p:txBody>
      </p:sp>
      <p:sp>
        <p:nvSpPr>
          <p:cNvPr id="72708" name="Text Box 7"/>
          <p:cNvSpPr txBox="1">
            <a:spLocks noChangeArrowheads="1"/>
          </p:cNvSpPr>
          <p:nvPr/>
        </p:nvSpPr>
        <p:spPr bwMode="auto">
          <a:xfrm>
            <a:off x="1312863" y="4527550"/>
            <a:ext cx="2346325" cy="523875"/>
          </a:xfrm>
          <a:prstGeom prst="rect">
            <a:avLst/>
          </a:prstGeom>
          <a:noFill/>
          <a:ln w="9525">
            <a:noFill/>
            <a:miter lim="800000"/>
            <a:headEnd/>
            <a:tailEnd/>
          </a:ln>
        </p:spPr>
        <p:txBody>
          <a:bodyPr wrap="none">
            <a:spAutoFit/>
          </a:bodyPr>
          <a:lstStyle/>
          <a:p>
            <a:r>
              <a:rPr lang="ja-JP" altLang="en-US" sz="2800" b="1">
                <a:latin typeface="ＭＳ Ｐゴシック" charset="-128"/>
                <a:ea typeface="ＭＳ Ｐゴシック" charset="-128"/>
              </a:rPr>
              <a:t>Ａ＋Ｂ＋Ｃ＋Ｄ</a:t>
            </a:r>
          </a:p>
        </p:txBody>
      </p:sp>
      <p:sp>
        <p:nvSpPr>
          <p:cNvPr id="72709" name="Text Box 8"/>
          <p:cNvSpPr txBox="1">
            <a:spLocks noChangeArrowheads="1"/>
          </p:cNvSpPr>
          <p:nvPr/>
        </p:nvSpPr>
        <p:spPr bwMode="auto">
          <a:xfrm>
            <a:off x="6224588" y="4527550"/>
            <a:ext cx="2330450" cy="523875"/>
          </a:xfrm>
          <a:prstGeom prst="rect">
            <a:avLst/>
          </a:prstGeom>
          <a:noFill/>
          <a:ln w="9525">
            <a:noFill/>
            <a:miter lim="800000"/>
            <a:headEnd/>
            <a:tailEnd/>
          </a:ln>
        </p:spPr>
        <p:txBody>
          <a:bodyPr wrap="none">
            <a:spAutoFit/>
          </a:bodyPr>
          <a:lstStyle/>
          <a:p>
            <a:r>
              <a:rPr lang="ja-JP" altLang="en-US" sz="2800" b="1">
                <a:latin typeface="ＭＳ Ｐゴシック" charset="-128"/>
                <a:ea typeface="ＭＳ Ｐゴシック" charset="-128"/>
              </a:rPr>
              <a:t>Ａ＋Ｂ＋Ｃ＋Ｅ</a:t>
            </a:r>
          </a:p>
        </p:txBody>
      </p:sp>
      <p:grpSp>
        <p:nvGrpSpPr>
          <p:cNvPr id="72710" name="Group 9"/>
          <p:cNvGrpSpPr>
            <a:grpSpLocks/>
          </p:cNvGrpSpPr>
          <p:nvPr/>
        </p:nvGrpSpPr>
        <p:grpSpPr bwMode="auto">
          <a:xfrm>
            <a:off x="4741863" y="1878013"/>
            <a:ext cx="5164137" cy="2149475"/>
            <a:chOff x="2757" y="1183"/>
            <a:chExt cx="3003" cy="1354"/>
          </a:xfrm>
        </p:grpSpPr>
        <p:sp>
          <p:nvSpPr>
            <p:cNvPr id="72718" name="Text Box 10"/>
            <p:cNvSpPr txBox="1">
              <a:spLocks noChangeArrowheads="1"/>
            </p:cNvSpPr>
            <p:nvPr/>
          </p:nvSpPr>
          <p:spPr bwMode="auto">
            <a:xfrm>
              <a:off x="3296" y="1183"/>
              <a:ext cx="2002" cy="330"/>
            </a:xfrm>
            <a:prstGeom prst="rect">
              <a:avLst/>
            </a:prstGeom>
            <a:solidFill>
              <a:srgbClr val="CCFFCC"/>
            </a:solidFill>
            <a:ln w="31750" algn="ctr">
              <a:solidFill>
                <a:schemeClr val="tx1"/>
              </a:solidFill>
              <a:miter lim="800000"/>
              <a:headEnd/>
              <a:tailEnd/>
            </a:ln>
          </p:spPr>
          <p:txBody>
            <a:bodyPr>
              <a:spAutoFit/>
            </a:bodyPr>
            <a:lstStyle/>
            <a:p>
              <a:r>
                <a:rPr lang="ja-JP" altLang="en-US" sz="2800" b="1">
                  <a:latin typeface="ＭＳ Ｐゴシック" charset="-128"/>
                  <a:ea typeface="ＭＳ Ｐゴシック" charset="-128"/>
                </a:rPr>
                <a:t>先行技術</a:t>
              </a:r>
              <a:endParaRPr lang="ja-JP" altLang="en-US" sz="2800" b="1" baseline="30000">
                <a:latin typeface="ＭＳ Ｐゴシック" charset="-128"/>
                <a:ea typeface="ＭＳ Ｐゴシック" charset="-128"/>
              </a:endParaRPr>
            </a:p>
          </p:txBody>
        </p:sp>
        <p:sp>
          <p:nvSpPr>
            <p:cNvPr id="72719" name="Rectangle 11"/>
            <p:cNvSpPr>
              <a:spLocks noChangeArrowheads="1"/>
            </p:cNvSpPr>
            <p:nvPr/>
          </p:nvSpPr>
          <p:spPr bwMode="auto">
            <a:xfrm>
              <a:off x="2757" y="1548"/>
              <a:ext cx="3003" cy="989"/>
            </a:xfrm>
            <a:prstGeom prst="rect">
              <a:avLst/>
            </a:prstGeom>
            <a:noFill/>
            <a:ln w="9525">
              <a:noFill/>
              <a:miter lim="800000"/>
              <a:headEnd/>
              <a:tailEnd/>
            </a:ln>
          </p:spPr>
          <p:txBody>
            <a:bodyPr>
              <a:spAutoFit/>
            </a:bodyPr>
            <a:lstStyle/>
            <a:p>
              <a:pPr algn="ctr"/>
              <a:r>
                <a:rPr kumimoji="0" lang="ja-JP" altLang="en-US" sz="2400" b="1">
                  <a:solidFill>
                    <a:srgbClr val="008080"/>
                  </a:solidFill>
                  <a:latin typeface="ＭＳ Ｐゴシック" charset="-128"/>
                  <a:ea typeface="ＭＳ Ｐゴシック" charset="-128"/>
                </a:rPr>
                <a:t>矩形形状の（要件Ａ）</a:t>
              </a:r>
            </a:p>
            <a:p>
              <a:pPr algn="ctr"/>
              <a:r>
                <a:rPr kumimoji="0" lang="ja-JP" altLang="en-US" sz="2400" b="1">
                  <a:solidFill>
                    <a:srgbClr val="008080"/>
                  </a:solidFill>
                  <a:latin typeface="ＭＳ Ｐゴシック" charset="-128"/>
                  <a:ea typeface="ＭＳ Ｐゴシック" charset="-128"/>
                </a:rPr>
                <a:t>ステンレス製ケースに（Ｂ）</a:t>
              </a:r>
            </a:p>
            <a:p>
              <a:pPr algn="ctr"/>
              <a:r>
                <a:rPr kumimoji="0" lang="ja-JP" altLang="en-US" sz="2400" b="1">
                  <a:solidFill>
                    <a:srgbClr val="008080"/>
                  </a:solidFill>
                  <a:latin typeface="ＭＳ Ｐゴシック" charset="-128"/>
                  <a:ea typeface="ＭＳ Ｐゴシック" charset="-128"/>
                </a:rPr>
                <a:t>滑り止めの塗料を塗った（Ｃ）</a:t>
              </a:r>
            </a:p>
            <a:p>
              <a:pPr algn="ctr"/>
              <a:r>
                <a:rPr kumimoji="0" lang="ja-JP" altLang="en-US" sz="2400" b="1" u="sng">
                  <a:solidFill>
                    <a:srgbClr val="008080"/>
                  </a:solidFill>
                  <a:latin typeface="ＭＳ Ｐゴシック" charset="-128"/>
                  <a:ea typeface="ＭＳ Ｐゴシック" charset="-128"/>
                </a:rPr>
                <a:t>デジタルカメラ（</a:t>
              </a:r>
              <a:r>
                <a:rPr kumimoji="0" lang="en-US" altLang="ja-JP" sz="2400" b="1" u="sng">
                  <a:solidFill>
                    <a:srgbClr val="008080"/>
                  </a:solidFill>
                  <a:latin typeface="ＭＳ Ｐゴシック" charset="-128"/>
                  <a:ea typeface="ＭＳ Ｐゴシック" charset="-128"/>
                </a:rPr>
                <a:t>E</a:t>
              </a:r>
              <a:r>
                <a:rPr kumimoji="0" lang="ja-JP" altLang="en-US" sz="2400" b="1" u="sng">
                  <a:solidFill>
                    <a:srgbClr val="008080"/>
                  </a:solidFill>
                  <a:latin typeface="ＭＳ Ｐゴシック" charset="-128"/>
                  <a:ea typeface="ＭＳ Ｐゴシック" charset="-128"/>
                </a:rPr>
                <a:t>）</a:t>
              </a:r>
            </a:p>
          </p:txBody>
        </p:sp>
      </p:grpSp>
      <p:sp>
        <p:nvSpPr>
          <p:cNvPr id="72711" name="AutoShape 12"/>
          <p:cNvSpPr>
            <a:spLocks noChangeArrowheads="1"/>
          </p:cNvSpPr>
          <p:nvPr/>
        </p:nvSpPr>
        <p:spPr bwMode="auto">
          <a:xfrm>
            <a:off x="3608388" y="4202113"/>
            <a:ext cx="2641600" cy="1176337"/>
          </a:xfrm>
          <a:prstGeom prst="leftRightArrow">
            <a:avLst>
              <a:gd name="adj1" fmla="val 50000"/>
              <a:gd name="adj2" fmla="val 41461"/>
            </a:avLst>
          </a:prstGeom>
          <a:solidFill>
            <a:srgbClr val="FFCCFF"/>
          </a:solidFill>
          <a:ln w="25400" cap="sq" algn="ctr">
            <a:solidFill>
              <a:schemeClr val="tx1"/>
            </a:solidFill>
            <a:miter lim="800000"/>
            <a:headEnd type="none" w="sm" len="sm"/>
            <a:tailEnd type="none" w="sm" len="sm"/>
          </a:ln>
        </p:spPr>
        <p:txBody>
          <a:bodyPr wrap="none" anchor="ctr"/>
          <a:lstStyle/>
          <a:p>
            <a:endParaRPr lang="ja-JP" altLang="en-US">
              <a:latin typeface="ＭＳ Ｐゴシック" charset="-128"/>
              <a:ea typeface="ＭＳ Ｐゴシック" charset="-128"/>
            </a:endParaRPr>
          </a:p>
        </p:txBody>
      </p:sp>
      <p:sp>
        <p:nvSpPr>
          <p:cNvPr id="323597" name="Text Box 13"/>
          <p:cNvSpPr txBox="1">
            <a:spLocks noChangeArrowheads="1"/>
          </p:cNvSpPr>
          <p:nvPr/>
        </p:nvSpPr>
        <p:spPr bwMode="auto">
          <a:xfrm>
            <a:off x="3678238" y="4527550"/>
            <a:ext cx="2571750" cy="523875"/>
          </a:xfrm>
          <a:prstGeom prst="rect">
            <a:avLst/>
          </a:prstGeom>
          <a:noFill/>
          <a:ln>
            <a:noFill/>
          </a:ln>
          <a:effectLst/>
          <a:extLst>
            <a:ext uri="{909E8E84-426E-40DD-AFC4-6F175D3DCCD1}"/>
            <a:ext uri="{91240B29-F687-4F45-9708-019B960494DF}"/>
            <a:ext uri="{AF507438-7753-43E0-B8FC-AC1667EBCBE1}"/>
          </a:extLst>
        </p:spPr>
        <p:txBody>
          <a:bodyPr>
            <a:spAutoFit/>
          </a:bodyPr>
          <a:lstStyle/>
          <a:p>
            <a:pPr>
              <a:defRPr/>
            </a:pPr>
            <a:r>
              <a:rPr lang="ja-JP" altLang="en-US" sz="2800" b="1">
                <a:solidFill>
                  <a:srgbClr val="FF0000"/>
                </a:solidFill>
                <a:effectLst>
                  <a:outerShdw blurRad="38100" dist="38100" dir="2700000" algn="tl">
                    <a:srgbClr val="C0C0C0"/>
                  </a:outerShdw>
                </a:effectLst>
                <a:latin typeface="ＭＳ Ｐゴシック" pitchFamily="50" charset="-128"/>
                <a:ea typeface="ＭＳ Ｐゴシック" pitchFamily="50" charset="-128"/>
              </a:rPr>
              <a:t>相違点：ＤとＥ</a:t>
            </a:r>
          </a:p>
        </p:txBody>
      </p:sp>
      <p:sp>
        <p:nvSpPr>
          <p:cNvPr id="323598" name="AutoShape 14"/>
          <p:cNvSpPr>
            <a:spLocks noChangeArrowheads="1"/>
          </p:cNvSpPr>
          <p:nvPr/>
        </p:nvSpPr>
        <p:spPr bwMode="auto">
          <a:xfrm>
            <a:off x="2668588" y="5949950"/>
            <a:ext cx="2935287" cy="685800"/>
          </a:xfrm>
          <a:prstGeom prst="wedgeRoundRectCallout">
            <a:avLst>
              <a:gd name="adj1" fmla="val 24821"/>
              <a:gd name="adj2" fmla="val -153394"/>
              <a:gd name="adj3" fmla="val 16667"/>
            </a:avLst>
          </a:prstGeom>
          <a:solidFill>
            <a:schemeClr val="accent3">
              <a:lumMod val="60000"/>
              <a:lumOff val="40000"/>
            </a:schemeClr>
          </a:solidFill>
          <a:ln w="38100">
            <a:solidFill>
              <a:schemeClr val="tx1"/>
            </a:solidFill>
            <a:miter lim="800000"/>
            <a:headEnd/>
            <a:tailEnd/>
          </a:ln>
          <a:effectLst/>
        </p:spPr>
        <p:txBody>
          <a:bodyPr anchor="ctr"/>
          <a:lstStyle/>
          <a:p>
            <a:pPr algn="ctr">
              <a:defRPr/>
            </a:pPr>
            <a:r>
              <a:rPr lang="ja-JP" altLang="en-US" sz="2800" b="1">
                <a:effectLst>
                  <a:outerShdw blurRad="38100" dist="38100" dir="2700000" algn="tl">
                    <a:srgbClr val="C0C0C0"/>
                  </a:outerShdw>
                </a:effectLst>
                <a:latin typeface="ＭＳ Ｐゴシック" pitchFamily="50" charset="-128"/>
                <a:ea typeface="ＭＳ Ｐゴシック" pitchFamily="50" charset="-128"/>
              </a:rPr>
              <a:t>新しい！！！</a:t>
            </a:r>
            <a:endParaRPr lang="ja-JP" altLang="en-US" sz="2800" b="1" dirty="0">
              <a:effectLst>
                <a:outerShdw blurRad="38100" dist="38100" dir="2700000" algn="tl">
                  <a:srgbClr val="C0C0C0"/>
                </a:outerShdw>
              </a:effectLst>
              <a:latin typeface="ＭＳ Ｐゴシック" pitchFamily="50" charset="-128"/>
              <a:ea typeface="ＭＳ Ｐゴシック" pitchFamily="50" charset="-128"/>
            </a:endParaRPr>
          </a:p>
        </p:txBody>
      </p:sp>
      <p:sp>
        <p:nvSpPr>
          <p:cNvPr id="72714" name="Rectangle 16"/>
          <p:cNvSpPr>
            <a:spLocks noChangeArrowheads="1"/>
          </p:cNvSpPr>
          <p:nvPr/>
        </p:nvSpPr>
        <p:spPr bwMode="auto">
          <a:xfrm>
            <a:off x="247650" y="1096963"/>
            <a:ext cx="7540625" cy="523875"/>
          </a:xfrm>
          <a:prstGeom prst="rect">
            <a:avLst/>
          </a:prstGeom>
          <a:noFill/>
          <a:ln w="9525">
            <a:noFill/>
            <a:miter lim="800000"/>
            <a:headEnd/>
            <a:tailEnd/>
          </a:ln>
        </p:spPr>
        <p:txBody>
          <a:bodyPr wrap="none">
            <a:spAutoFit/>
          </a:bodyPr>
          <a:lstStyle/>
          <a:p>
            <a:r>
              <a:rPr lang="ja-JP" altLang="en-US" sz="2800" u="sng">
                <a:latin typeface="ＭＳ Ｐゴシック" charset="-128"/>
                <a:ea typeface="ＭＳ Ｐゴシック" charset="-128"/>
              </a:rPr>
              <a:t>発明のパーツ（発明特定事項）の比較による判断</a:t>
            </a:r>
          </a:p>
        </p:txBody>
      </p:sp>
      <p:sp>
        <p:nvSpPr>
          <p:cNvPr id="72715" name="Rectangle 23"/>
          <p:cNvSpPr>
            <a:spLocks noGrp="1" noChangeArrowheads="1"/>
          </p:cNvSpPr>
          <p:nvPr>
            <p:ph type="title"/>
          </p:nvPr>
        </p:nvSpPr>
        <p:spPr>
          <a:xfrm>
            <a:off x="1349375" y="0"/>
            <a:ext cx="8572500" cy="901700"/>
          </a:xfrm>
        </p:spPr>
        <p:txBody>
          <a:bodyPr/>
          <a:lstStyle/>
          <a:p>
            <a:r>
              <a:rPr lang="ja-JP" altLang="en-US" smtClean="0">
                <a:latin typeface="ＭＳ Ｐゴシック" charset="-128"/>
                <a:ea typeface="ＭＳ Ｐゴシック" charset="-128"/>
              </a:rPr>
              <a:t>新規性（新しさ）の判断手法</a:t>
            </a:r>
          </a:p>
        </p:txBody>
      </p:sp>
      <p:sp>
        <p:nvSpPr>
          <p:cNvPr id="15"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２－３</a:t>
            </a:r>
            <a:endParaRPr lang="en-US" altLang="zh-CN" dirty="0">
              <a:latin typeface="ＭＳ Ｐゴシック" pitchFamily="34" charset="-128"/>
              <a:ea typeface="ＭＳ Ｐゴシック" pitchFamily="34" charset="-128"/>
            </a:endParaRPr>
          </a:p>
        </p:txBody>
      </p:sp>
      <p:sp>
        <p:nvSpPr>
          <p:cNvPr id="16" name="スライド番号プレースホルダー 5"/>
          <p:cNvSpPr txBox="1">
            <a:spLocks/>
          </p:cNvSpPr>
          <p:nvPr/>
        </p:nvSpPr>
        <p:spPr>
          <a:xfrm>
            <a:off x="9328150" y="6597650"/>
            <a:ext cx="577850" cy="244475"/>
          </a:xfrm>
          <a:prstGeom prst="rect">
            <a:avLst/>
          </a:prstGeom>
        </p:spPr>
        <p:txBody>
          <a:bodyPr anchor="ctr">
            <a:normAutofit fontScale="85000" lnSpcReduction="20000"/>
          </a:bodyPr>
          <a:lstStyle>
            <a:defPPr>
              <a:defRPr lang="en-US"/>
            </a:defPPr>
            <a:lvl1pPr algn="ctr" rtl="0" fontAlgn="base">
              <a:spcBef>
                <a:spcPct val="0"/>
              </a:spcBef>
              <a:spcAft>
                <a:spcPct val="0"/>
              </a:spcAft>
              <a:defRPr kumimoji="0" sz="1400" b="1" kern="1200">
                <a:solidFill>
                  <a:srgbClr val="FFFFFF"/>
                </a:solidFill>
                <a:latin typeface="Tw Cen MT"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Tw Cen MT" pitchFamily="34" charset="0"/>
                <a:ea typeface="SimSun" pitchFamily="2" charset="-122"/>
                <a:cs typeface="+mn-cs"/>
              </a:defRPr>
            </a:lvl2pPr>
            <a:lvl3pPr marL="914400" algn="l" rtl="0" fontAlgn="base">
              <a:spcBef>
                <a:spcPct val="0"/>
              </a:spcBef>
              <a:spcAft>
                <a:spcPct val="0"/>
              </a:spcAft>
              <a:defRPr kumimoji="1" kern="1200">
                <a:solidFill>
                  <a:schemeClr val="tx1"/>
                </a:solidFill>
                <a:latin typeface="Tw Cen MT" pitchFamily="34" charset="0"/>
                <a:ea typeface="SimSun" pitchFamily="2" charset="-122"/>
                <a:cs typeface="+mn-cs"/>
              </a:defRPr>
            </a:lvl3pPr>
            <a:lvl4pPr marL="1371600" algn="l" rtl="0" fontAlgn="base">
              <a:spcBef>
                <a:spcPct val="0"/>
              </a:spcBef>
              <a:spcAft>
                <a:spcPct val="0"/>
              </a:spcAft>
              <a:defRPr kumimoji="1" kern="1200">
                <a:solidFill>
                  <a:schemeClr val="tx1"/>
                </a:solidFill>
                <a:latin typeface="Tw Cen MT" pitchFamily="34" charset="0"/>
                <a:ea typeface="SimSun" pitchFamily="2" charset="-122"/>
                <a:cs typeface="+mn-cs"/>
              </a:defRPr>
            </a:lvl4pPr>
            <a:lvl5pPr marL="1828800" algn="l" rtl="0" fontAlgn="base">
              <a:spcBef>
                <a:spcPct val="0"/>
              </a:spcBef>
              <a:spcAft>
                <a:spcPct val="0"/>
              </a:spcAft>
              <a:defRPr kumimoji="1" kern="1200">
                <a:solidFill>
                  <a:schemeClr val="tx1"/>
                </a:solidFill>
                <a:latin typeface="Tw Cen MT" pitchFamily="34" charset="0"/>
                <a:ea typeface="SimSun" pitchFamily="2" charset="-122"/>
                <a:cs typeface="+mn-cs"/>
              </a:defRPr>
            </a:lvl5pPr>
            <a:lvl6pPr marL="2286000" algn="l" defTabSz="914400" rtl="0" eaLnBrk="1" latinLnBrk="0" hangingPunct="1">
              <a:defRPr kumimoji="1" kern="1200">
                <a:solidFill>
                  <a:schemeClr val="tx1"/>
                </a:solidFill>
                <a:latin typeface="Tw Cen MT" pitchFamily="34" charset="0"/>
                <a:ea typeface="SimSun" pitchFamily="2" charset="-122"/>
                <a:cs typeface="+mn-cs"/>
              </a:defRPr>
            </a:lvl6pPr>
            <a:lvl7pPr marL="2743200" algn="l" defTabSz="914400" rtl="0" eaLnBrk="1" latinLnBrk="0" hangingPunct="1">
              <a:defRPr kumimoji="1" kern="1200">
                <a:solidFill>
                  <a:schemeClr val="tx1"/>
                </a:solidFill>
                <a:latin typeface="Tw Cen MT" pitchFamily="34" charset="0"/>
                <a:ea typeface="SimSun" pitchFamily="2" charset="-122"/>
                <a:cs typeface="+mn-cs"/>
              </a:defRPr>
            </a:lvl7pPr>
            <a:lvl8pPr marL="3200400" algn="l" defTabSz="914400" rtl="0" eaLnBrk="1" latinLnBrk="0" hangingPunct="1">
              <a:defRPr kumimoji="1" kern="1200">
                <a:solidFill>
                  <a:schemeClr val="tx1"/>
                </a:solidFill>
                <a:latin typeface="Tw Cen MT" pitchFamily="34" charset="0"/>
                <a:ea typeface="SimSun" pitchFamily="2" charset="-122"/>
                <a:cs typeface="+mn-cs"/>
              </a:defRPr>
            </a:lvl8pPr>
            <a:lvl9pPr marL="3657600" algn="l" defTabSz="914400" rtl="0" eaLnBrk="1" latinLnBrk="0" hangingPunct="1">
              <a:defRPr kumimoji="1" kern="1200">
                <a:solidFill>
                  <a:schemeClr val="tx1"/>
                </a:solidFill>
                <a:latin typeface="Tw Cen MT" pitchFamily="34" charset="0"/>
                <a:ea typeface="SimSun" pitchFamily="2" charset="-122"/>
                <a:cs typeface="+mn-cs"/>
              </a:defRPr>
            </a:lvl9pPr>
          </a:lstStyle>
          <a:p>
            <a:pPr>
              <a:defRPr/>
            </a:pPr>
            <a:fld id="{EA068B96-2AD0-4E76-BA51-A2CC3F252448}" type="slidenum">
              <a:rPr lang="en-US" smtClean="0">
                <a:solidFill>
                  <a:prstClr val="black"/>
                </a:solidFill>
              </a:rPr>
              <a:pPr>
                <a:defRPr/>
              </a:pPr>
              <a:t>12</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スライド番号プレースホルダー 5"/>
          <p:cNvSpPr>
            <a:spLocks noGrp="1"/>
          </p:cNvSpPr>
          <p:nvPr>
            <p:ph type="sldNum" sz="quarter" idx="12"/>
          </p:nvPr>
        </p:nvSpPr>
        <p:spPr/>
        <p:txBody>
          <a:bodyPr>
            <a:normAutofit fontScale="85000" lnSpcReduction="20000"/>
          </a:bodyPr>
          <a:lstStyle/>
          <a:p>
            <a:pPr>
              <a:defRPr/>
            </a:pPr>
            <a:fld id="{0A43B8F6-1D11-42F5-9D41-58DBE57CCF7E}" type="slidenum">
              <a:rPr lang="en-US" altLang="ja-JP">
                <a:latin typeface="ＭＳ Ｐゴシック" pitchFamily="50" charset="-128"/>
              </a:rPr>
              <a:pPr>
                <a:defRPr/>
              </a:pPr>
              <a:t>13</a:t>
            </a:fld>
            <a:endParaRPr lang="en-US" altLang="ja-JP">
              <a:latin typeface="ＭＳ Ｐゴシック" pitchFamily="50" charset="-128"/>
            </a:endParaRPr>
          </a:p>
        </p:txBody>
      </p:sp>
      <p:sp>
        <p:nvSpPr>
          <p:cNvPr id="337922" name="Rectangle 2"/>
          <p:cNvSpPr>
            <a:spLocks noGrp="1" noChangeArrowheads="1"/>
          </p:cNvSpPr>
          <p:nvPr>
            <p:ph type="title"/>
          </p:nvPr>
        </p:nvSpPr>
        <p:spPr>
          <a:xfrm>
            <a:off x="150813" y="1193800"/>
            <a:ext cx="4843462" cy="506413"/>
          </a:xfrm>
          <a:solidFill>
            <a:schemeClr val="accent2">
              <a:lumMod val="20000"/>
              <a:lumOff val="80000"/>
            </a:schemeClr>
          </a:solidFill>
        </p:spPr>
        <p:txBody>
          <a:bodyPr/>
          <a:lstStyle/>
          <a:p>
            <a:pPr>
              <a:defRPr/>
            </a:pPr>
            <a:r>
              <a:rPr lang="ja-JP" altLang="en-US" sz="3200"/>
              <a:t>上位概念・下位概念</a:t>
            </a:r>
          </a:p>
        </p:txBody>
      </p:sp>
      <p:sp>
        <p:nvSpPr>
          <p:cNvPr id="74755" name="Oval 41"/>
          <p:cNvSpPr>
            <a:spLocks noChangeArrowheads="1"/>
          </p:cNvSpPr>
          <p:nvPr/>
        </p:nvSpPr>
        <p:spPr bwMode="auto">
          <a:xfrm>
            <a:off x="330200" y="1816100"/>
            <a:ext cx="4705350" cy="4343400"/>
          </a:xfrm>
          <a:prstGeom prst="ellipse">
            <a:avLst/>
          </a:prstGeom>
          <a:solidFill>
            <a:srgbClr val="CCFFCC"/>
          </a:solidFill>
          <a:ln w="25400" algn="ctr">
            <a:solidFill>
              <a:schemeClr val="tx1"/>
            </a:solidFill>
            <a:round/>
            <a:headEnd/>
            <a:tailEnd/>
          </a:ln>
          <a:effectLst>
            <a:prstShdw prst="shdw17" dist="17961" dir="2700000">
              <a:schemeClr val="bg2"/>
            </a:prstShdw>
          </a:effectLst>
        </p:spPr>
        <p:txBody>
          <a:bodyPr wrap="none" lIns="87078" tIns="43539" rIns="87078" bIns="43539" anchor="ctr"/>
          <a:lstStyle/>
          <a:p>
            <a:endParaRPr lang="ja-JP" altLang="en-US">
              <a:latin typeface="ＭＳ Ｐゴシック" charset="-128"/>
              <a:ea typeface="ＭＳ Ｐゴシック" charset="-128"/>
            </a:endParaRPr>
          </a:p>
        </p:txBody>
      </p:sp>
      <p:sp>
        <p:nvSpPr>
          <p:cNvPr id="337962" name="Text Box 42"/>
          <p:cNvSpPr txBox="1">
            <a:spLocks noChangeArrowheads="1"/>
          </p:cNvSpPr>
          <p:nvPr/>
        </p:nvSpPr>
        <p:spPr bwMode="auto">
          <a:xfrm>
            <a:off x="2101850" y="2374900"/>
            <a:ext cx="3349625" cy="519113"/>
          </a:xfrm>
          <a:prstGeom prst="rect">
            <a:avLst/>
          </a:prstGeom>
          <a:noFill/>
          <a:ln>
            <a:noFill/>
          </a:ln>
          <a:effectLst>
            <a:prstShdw prst="shdw17" dist="17961" dir="2700000">
              <a:schemeClr val="bg2"/>
            </a:prstShdw>
          </a:effectLst>
          <a:extLst>
            <a:ext uri="{909E8E84-426E-40DD-AFC4-6F175D3DCCD1}"/>
            <a:ext uri="{91240B29-F687-4F45-9708-019B960494DF}"/>
          </a:extLst>
        </p:spPr>
        <p:txBody>
          <a:bodyPr lIns="87078" tIns="43539" rIns="87078" bIns="43539">
            <a:spAutoFit/>
          </a:bodyPr>
          <a:lstStyle/>
          <a:p>
            <a:pPr algn="ctr" eaLnBrk="0" hangingPunct="0">
              <a:spcBef>
                <a:spcPct val="50000"/>
              </a:spcBef>
              <a:defRPr/>
            </a:pPr>
            <a:r>
              <a:rPr lang="ja-JP" altLang="en-US" sz="2800" b="1" u="sng" dirty="0">
                <a:effectLst>
                  <a:outerShdw blurRad="38100" dist="38100" dir="2700000" algn="tl">
                    <a:srgbClr val="C0C0C0"/>
                  </a:outerShdw>
                </a:effectLst>
                <a:latin typeface="ＭＳ Ｐゴシック" pitchFamily="50" charset="-128"/>
                <a:ea typeface="ＭＳ Ｐゴシック" pitchFamily="50" charset="-128"/>
              </a:rPr>
              <a:t>乗物</a:t>
            </a:r>
          </a:p>
        </p:txBody>
      </p:sp>
      <p:sp>
        <p:nvSpPr>
          <p:cNvPr id="74757" name="Oval 47"/>
          <p:cNvSpPr>
            <a:spLocks noChangeArrowheads="1"/>
          </p:cNvSpPr>
          <p:nvPr/>
        </p:nvSpPr>
        <p:spPr bwMode="auto">
          <a:xfrm>
            <a:off x="660400" y="2578100"/>
            <a:ext cx="3302000" cy="3263900"/>
          </a:xfrm>
          <a:prstGeom prst="ellipse">
            <a:avLst/>
          </a:prstGeom>
          <a:solidFill>
            <a:srgbClr val="FFFFCC"/>
          </a:solidFill>
          <a:ln w="28575" algn="ctr">
            <a:solidFill>
              <a:schemeClr val="tx1"/>
            </a:solidFill>
            <a:round/>
            <a:headEnd/>
            <a:tailEnd/>
          </a:ln>
          <a:effectLst>
            <a:prstShdw prst="shdw17" dist="17961" dir="2700000">
              <a:schemeClr val="bg2"/>
            </a:prstShdw>
          </a:effectLst>
        </p:spPr>
        <p:txBody>
          <a:bodyPr wrap="none" lIns="87078" tIns="43539" rIns="87078" bIns="43539" anchor="ctr"/>
          <a:lstStyle/>
          <a:p>
            <a:pPr algn="ctr"/>
            <a:endParaRPr lang="ja-JP" altLang="en-US">
              <a:latin typeface="ＭＳ Ｐゴシック" charset="-128"/>
              <a:ea typeface="ＭＳ Ｐゴシック" charset="-128"/>
            </a:endParaRPr>
          </a:p>
        </p:txBody>
      </p:sp>
      <p:sp>
        <p:nvSpPr>
          <p:cNvPr id="74758" name="Oval 49"/>
          <p:cNvSpPr>
            <a:spLocks noChangeArrowheads="1"/>
          </p:cNvSpPr>
          <p:nvPr/>
        </p:nvSpPr>
        <p:spPr bwMode="auto">
          <a:xfrm>
            <a:off x="963613" y="3162300"/>
            <a:ext cx="1816100" cy="2374900"/>
          </a:xfrm>
          <a:prstGeom prst="ellipse">
            <a:avLst/>
          </a:prstGeom>
          <a:solidFill>
            <a:srgbClr val="FFCCFF"/>
          </a:solidFill>
          <a:ln w="28575" algn="ctr">
            <a:solidFill>
              <a:schemeClr val="tx1"/>
            </a:solidFill>
            <a:round/>
            <a:headEnd/>
            <a:tailEnd/>
          </a:ln>
          <a:effectLst>
            <a:prstShdw prst="shdw17" dist="17961" dir="2700000">
              <a:schemeClr val="bg2"/>
            </a:prstShdw>
          </a:effectLst>
        </p:spPr>
        <p:txBody>
          <a:bodyPr wrap="none" lIns="87078" tIns="43539" rIns="87078" bIns="43539" anchor="ctr"/>
          <a:lstStyle/>
          <a:p>
            <a:pPr algn="ctr"/>
            <a:endParaRPr lang="ja-JP" altLang="en-US">
              <a:latin typeface="ＭＳ Ｐゴシック" charset="-128"/>
              <a:ea typeface="ＭＳ Ｐゴシック" charset="-128"/>
            </a:endParaRPr>
          </a:p>
        </p:txBody>
      </p:sp>
      <p:sp>
        <p:nvSpPr>
          <p:cNvPr id="337973" name="Text Box 53"/>
          <p:cNvSpPr txBox="1">
            <a:spLocks noChangeArrowheads="1"/>
          </p:cNvSpPr>
          <p:nvPr/>
        </p:nvSpPr>
        <p:spPr bwMode="auto">
          <a:xfrm>
            <a:off x="1366838" y="3981450"/>
            <a:ext cx="1044575" cy="457200"/>
          </a:xfrm>
          <a:prstGeom prst="rect">
            <a:avLst/>
          </a:prstGeom>
          <a:noFill/>
          <a:ln>
            <a:noFill/>
          </a:ln>
          <a:effectLst>
            <a:prstShdw prst="shdw17" dist="17961" dir="2700000">
              <a:schemeClr val="bg2"/>
            </a:prstShdw>
          </a:effectLst>
          <a:extLst>
            <a:ext uri="{909E8E84-426E-40DD-AFC4-6F175D3DCCD1}"/>
            <a:ext uri="{91240B29-F687-4F45-9708-019B960494DF}"/>
          </a:extLst>
        </p:spPr>
        <p:txBody>
          <a:bodyPr lIns="87078" tIns="43539" rIns="87078" bIns="43539">
            <a:spAutoFit/>
          </a:bodyPr>
          <a:lstStyle/>
          <a:p>
            <a:pPr algn="ctr" eaLnBrk="0" hangingPunct="0">
              <a:spcBef>
                <a:spcPct val="50000"/>
              </a:spcBef>
              <a:defRPr/>
            </a:pPr>
            <a:r>
              <a:rPr lang="ja-JP" altLang="en-US" sz="2400" b="1" u="sng" dirty="0">
                <a:effectLst>
                  <a:outerShdw blurRad="38100" dist="38100" dir="2700000" algn="tl">
                    <a:srgbClr val="C0C0C0"/>
                  </a:outerShdw>
                </a:effectLst>
                <a:latin typeface="ＭＳ Ｐゴシック" pitchFamily="50" charset="-128"/>
                <a:ea typeface="ＭＳ Ｐゴシック" pitchFamily="50" charset="-128"/>
              </a:rPr>
              <a:t>電車</a:t>
            </a:r>
          </a:p>
        </p:txBody>
      </p:sp>
      <p:sp>
        <p:nvSpPr>
          <p:cNvPr id="337980" name="Text Box 60"/>
          <p:cNvSpPr txBox="1">
            <a:spLocks noChangeArrowheads="1"/>
          </p:cNvSpPr>
          <p:nvPr/>
        </p:nvSpPr>
        <p:spPr bwMode="auto">
          <a:xfrm>
            <a:off x="2311400" y="3609975"/>
            <a:ext cx="1808163" cy="457200"/>
          </a:xfrm>
          <a:prstGeom prst="rect">
            <a:avLst/>
          </a:prstGeom>
          <a:noFill/>
          <a:ln>
            <a:noFill/>
          </a:ln>
          <a:effectLst>
            <a:prstShdw prst="shdw17" dist="17961" dir="2700000">
              <a:schemeClr val="bg2"/>
            </a:prstShdw>
          </a:effectLst>
          <a:extLst>
            <a:ext uri="{909E8E84-426E-40DD-AFC4-6F175D3DCCD1}"/>
            <a:ext uri="{91240B29-F687-4F45-9708-019B960494DF}"/>
          </a:extLst>
        </p:spPr>
        <p:txBody>
          <a:bodyPr lIns="87078" tIns="43539" rIns="87078" bIns="43539">
            <a:spAutoFit/>
          </a:bodyPr>
          <a:lstStyle/>
          <a:p>
            <a:pPr algn="ctr" eaLnBrk="0" hangingPunct="0">
              <a:spcBef>
                <a:spcPct val="50000"/>
              </a:spcBef>
              <a:defRPr/>
            </a:pPr>
            <a:r>
              <a:rPr lang="ja-JP" altLang="en-US" sz="2400" b="1" u="sng" dirty="0">
                <a:effectLst>
                  <a:outerShdw blurRad="38100" dist="38100" dir="2700000" algn="tl">
                    <a:srgbClr val="C0C0C0"/>
                  </a:outerShdw>
                </a:effectLst>
                <a:latin typeface="ＭＳ Ｐゴシック" pitchFamily="50" charset="-128"/>
                <a:ea typeface="ＭＳ Ｐゴシック" pitchFamily="50" charset="-128"/>
              </a:rPr>
              <a:t>車両</a:t>
            </a:r>
          </a:p>
        </p:txBody>
      </p:sp>
      <p:sp>
        <p:nvSpPr>
          <p:cNvPr id="74761" name="AutoShape 61"/>
          <p:cNvSpPr>
            <a:spLocks noChangeArrowheads="1"/>
          </p:cNvSpPr>
          <p:nvPr/>
        </p:nvSpPr>
        <p:spPr bwMode="auto">
          <a:xfrm>
            <a:off x="4745038" y="4581525"/>
            <a:ext cx="4953000" cy="2006600"/>
          </a:xfrm>
          <a:prstGeom prst="wedgeRectCallout">
            <a:avLst>
              <a:gd name="adj1" fmla="val -105764"/>
              <a:gd name="adj2" fmla="val -34963"/>
            </a:avLst>
          </a:prstGeom>
          <a:solidFill>
            <a:schemeClr val="bg1"/>
          </a:solidFill>
          <a:ln w="9525">
            <a:solidFill>
              <a:schemeClr val="tx1"/>
            </a:solidFill>
            <a:miter lim="800000"/>
            <a:headEnd/>
            <a:tailEnd/>
          </a:ln>
        </p:spPr>
        <p:txBody>
          <a:bodyPr/>
          <a:lstStyle/>
          <a:p>
            <a:r>
              <a:rPr lang="ja-JP" altLang="en-US" sz="2400" b="1">
                <a:latin typeface="ＭＳ Ｐゴシック" charset="-128"/>
                <a:ea typeface="ＭＳ Ｐゴシック" charset="-128"/>
              </a:rPr>
              <a:t>下位概念</a:t>
            </a:r>
            <a:r>
              <a:rPr lang="en-US" altLang="ja-JP" sz="2400" b="1">
                <a:latin typeface="ＭＳ Ｐゴシック" charset="-128"/>
                <a:ea typeface="ＭＳ Ｐゴシック" charset="-128"/>
              </a:rPr>
              <a:t>=</a:t>
            </a:r>
            <a:r>
              <a:rPr lang="ja-JP" altLang="en-US" sz="2400" b="1">
                <a:latin typeface="ＭＳ Ｐゴシック" charset="-128"/>
                <a:ea typeface="ＭＳ Ｐゴシック" charset="-128"/>
              </a:rPr>
              <a:t>より具体的</a:t>
            </a:r>
          </a:p>
          <a:p>
            <a:r>
              <a:rPr lang="en-US" altLang="ja-JP" sz="2400">
                <a:latin typeface="ＭＳ Ｐゴシック" charset="-128"/>
                <a:ea typeface="ＭＳ Ｐゴシック" charset="-128"/>
              </a:rPr>
              <a:t>〔</a:t>
            </a:r>
            <a:r>
              <a:rPr lang="ja-JP" altLang="en-US" sz="2400">
                <a:latin typeface="ＭＳ Ｐゴシック" charset="-128"/>
                <a:ea typeface="ＭＳ Ｐゴシック" charset="-128"/>
              </a:rPr>
              <a:t>電車、車両、乗物</a:t>
            </a:r>
            <a:r>
              <a:rPr lang="en-US" altLang="ja-JP" sz="2400">
                <a:latin typeface="ＭＳ Ｐゴシック" charset="-128"/>
                <a:ea typeface="ＭＳ Ｐゴシック" charset="-128"/>
              </a:rPr>
              <a:t>〕</a:t>
            </a:r>
          </a:p>
          <a:p>
            <a:r>
              <a:rPr lang="ja-JP" altLang="en-US" sz="2400">
                <a:latin typeface="ＭＳ Ｐゴシック" charset="-128"/>
                <a:ea typeface="ＭＳ Ｐゴシック" charset="-128"/>
              </a:rPr>
              <a:t>・後の発明を「新規性なし」として排除できる可能性が高い</a:t>
            </a:r>
            <a:endParaRPr lang="en-US" altLang="ja-JP" sz="2400">
              <a:latin typeface="ＭＳ Ｐゴシック" charset="-128"/>
              <a:ea typeface="ＭＳ Ｐゴシック" charset="-128"/>
            </a:endParaRPr>
          </a:p>
          <a:p>
            <a:r>
              <a:rPr lang="ja-JP" altLang="en-US" sz="2400">
                <a:latin typeface="ＭＳ Ｐゴシック" charset="-128"/>
                <a:ea typeface="ＭＳ Ｐゴシック" charset="-128"/>
              </a:rPr>
              <a:t>・</a:t>
            </a:r>
            <a:r>
              <a:rPr lang="ja-JP" altLang="en-US" sz="2400" u="sng">
                <a:latin typeface="ＭＳ Ｐゴシック" charset="-128"/>
                <a:ea typeface="ＭＳ Ｐゴシック" charset="-128"/>
              </a:rPr>
              <a:t>権利範囲が狭い</a:t>
            </a:r>
          </a:p>
          <a:p>
            <a:endParaRPr lang="ja-JP" altLang="en-US" sz="2400">
              <a:latin typeface="ＭＳ Ｐゴシック" charset="-128"/>
              <a:ea typeface="ＭＳ Ｐゴシック" charset="-128"/>
            </a:endParaRPr>
          </a:p>
        </p:txBody>
      </p:sp>
      <p:sp>
        <p:nvSpPr>
          <p:cNvPr id="74762" name="AutoShape 62"/>
          <p:cNvSpPr>
            <a:spLocks noChangeArrowheads="1"/>
          </p:cNvSpPr>
          <p:nvPr/>
        </p:nvSpPr>
        <p:spPr bwMode="auto">
          <a:xfrm>
            <a:off x="5216525" y="1789113"/>
            <a:ext cx="4513263" cy="2032000"/>
          </a:xfrm>
          <a:prstGeom prst="wedgeRectCallout">
            <a:avLst>
              <a:gd name="adj1" fmla="val -98222"/>
              <a:gd name="adj2" fmla="val 29023"/>
            </a:avLst>
          </a:prstGeom>
          <a:solidFill>
            <a:schemeClr val="bg1"/>
          </a:solidFill>
          <a:ln w="9525">
            <a:solidFill>
              <a:schemeClr val="tx1"/>
            </a:solidFill>
            <a:miter lim="800000"/>
            <a:headEnd/>
            <a:tailEnd/>
          </a:ln>
        </p:spPr>
        <p:txBody>
          <a:bodyPr/>
          <a:lstStyle/>
          <a:p>
            <a:r>
              <a:rPr lang="ja-JP" altLang="en-US" sz="2400" b="1">
                <a:latin typeface="ＭＳ Ｐゴシック" charset="-128"/>
                <a:ea typeface="ＭＳ Ｐゴシック" charset="-128"/>
              </a:rPr>
              <a:t>上位概念</a:t>
            </a:r>
            <a:r>
              <a:rPr lang="en-US" altLang="ja-JP" sz="2400" b="1">
                <a:latin typeface="ＭＳ Ｐゴシック" charset="-128"/>
                <a:ea typeface="ＭＳ Ｐゴシック" charset="-128"/>
              </a:rPr>
              <a:t>=</a:t>
            </a:r>
            <a:r>
              <a:rPr lang="ja-JP" altLang="en-US" sz="2400" b="1">
                <a:latin typeface="ＭＳ Ｐゴシック" charset="-128"/>
                <a:ea typeface="ＭＳ Ｐゴシック" charset="-128"/>
              </a:rPr>
              <a:t>より抽象的</a:t>
            </a:r>
          </a:p>
          <a:p>
            <a:r>
              <a:rPr lang="en-US" altLang="ja-JP" sz="2400">
                <a:latin typeface="ＭＳ Ｐゴシック" charset="-128"/>
                <a:ea typeface="ＭＳ Ｐゴシック" charset="-128"/>
              </a:rPr>
              <a:t>〔</a:t>
            </a:r>
            <a:r>
              <a:rPr lang="ja-JP" altLang="en-US" sz="2400">
                <a:latin typeface="ＭＳ Ｐゴシック" charset="-128"/>
                <a:ea typeface="ＭＳ Ｐゴシック" charset="-128"/>
              </a:rPr>
              <a:t>車両（乗物）</a:t>
            </a:r>
            <a:r>
              <a:rPr lang="en-US" altLang="ja-JP" sz="2400">
                <a:latin typeface="ＭＳ Ｐゴシック" charset="-128"/>
                <a:ea typeface="ＭＳ Ｐゴシック" charset="-128"/>
              </a:rPr>
              <a:t>〕</a:t>
            </a:r>
          </a:p>
          <a:p>
            <a:r>
              <a:rPr lang="ja-JP" altLang="en-US" sz="2400">
                <a:latin typeface="ＭＳ Ｐゴシック" charset="-128"/>
                <a:ea typeface="ＭＳ Ｐゴシック" charset="-128"/>
              </a:rPr>
              <a:t>・後の発明を「新規性なし」として排除できる可能性が低い</a:t>
            </a:r>
            <a:endParaRPr lang="en-US" altLang="ja-JP" sz="2400">
              <a:latin typeface="ＭＳ Ｐゴシック" charset="-128"/>
              <a:ea typeface="ＭＳ Ｐゴシック" charset="-128"/>
            </a:endParaRPr>
          </a:p>
          <a:p>
            <a:r>
              <a:rPr lang="ja-JP" altLang="en-US" sz="2400">
                <a:latin typeface="ＭＳ Ｐゴシック" charset="-128"/>
                <a:ea typeface="ＭＳ Ｐゴシック" charset="-128"/>
              </a:rPr>
              <a:t>・</a:t>
            </a:r>
            <a:r>
              <a:rPr lang="ja-JP" altLang="en-US" sz="2400" u="sng">
                <a:latin typeface="ＭＳ Ｐゴシック" charset="-128"/>
                <a:ea typeface="ＭＳ Ｐゴシック" charset="-128"/>
              </a:rPr>
              <a:t>権利範囲が広い</a:t>
            </a:r>
          </a:p>
          <a:p>
            <a:endParaRPr lang="ja-JP" altLang="en-US" sz="2400">
              <a:latin typeface="ＭＳ Ｐゴシック" charset="-128"/>
              <a:ea typeface="ＭＳ Ｐゴシック" charset="-128"/>
            </a:endParaRPr>
          </a:p>
        </p:txBody>
      </p:sp>
      <p:sp>
        <p:nvSpPr>
          <p:cNvPr id="74763" name="Rectangle 64"/>
          <p:cNvSpPr>
            <a:spLocks noChangeArrowheads="1"/>
          </p:cNvSpPr>
          <p:nvPr/>
        </p:nvSpPr>
        <p:spPr bwMode="auto">
          <a:xfrm>
            <a:off x="1325563" y="0"/>
            <a:ext cx="8420100" cy="901700"/>
          </a:xfrm>
          <a:prstGeom prst="rect">
            <a:avLst/>
          </a:prstGeom>
          <a:noFill/>
          <a:ln w="9525">
            <a:noFill/>
            <a:miter lim="800000"/>
            <a:headEnd/>
            <a:tailEnd/>
          </a:ln>
        </p:spPr>
        <p:txBody>
          <a:bodyPr anchor="ctr"/>
          <a:lstStyle/>
          <a:p>
            <a:r>
              <a:rPr lang="ja-JP" altLang="en-US" sz="3600">
                <a:latin typeface="ＭＳ Ｐゴシック" charset="-128"/>
                <a:ea typeface="ＭＳ Ｐゴシック" charset="-128"/>
              </a:rPr>
              <a:t>新規性の判断手法</a:t>
            </a:r>
          </a:p>
        </p:txBody>
      </p:sp>
      <p:sp>
        <p:nvSpPr>
          <p:cNvPr id="19"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２－３</a:t>
            </a:r>
            <a:endParaRPr lang="en-US" altLang="zh-CN" dirty="0">
              <a:latin typeface="ＭＳ Ｐゴシック" pitchFamily="34" charset="-128"/>
              <a:ea typeface="ＭＳ Ｐゴシック" pitchFamily="34" charset="-128"/>
            </a:endParaRPr>
          </a:p>
        </p:txBody>
      </p:sp>
      <p:sp>
        <p:nvSpPr>
          <p:cNvPr id="14" name="スライド番号プレースホルダー 5"/>
          <p:cNvSpPr txBox="1">
            <a:spLocks/>
          </p:cNvSpPr>
          <p:nvPr/>
        </p:nvSpPr>
        <p:spPr>
          <a:xfrm>
            <a:off x="9328150" y="6597650"/>
            <a:ext cx="577850" cy="244475"/>
          </a:xfrm>
          <a:prstGeom prst="rect">
            <a:avLst/>
          </a:prstGeom>
        </p:spPr>
        <p:txBody>
          <a:bodyPr anchor="ctr">
            <a:normAutofit fontScale="85000" lnSpcReduction="20000"/>
          </a:bodyPr>
          <a:lstStyle>
            <a:defPPr>
              <a:defRPr lang="en-US"/>
            </a:defPPr>
            <a:lvl1pPr algn="ctr" rtl="0" fontAlgn="base">
              <a:spcBef>
                <a:spcPct val="0"/>
              </a:spcBef>
              <a:spcAft>
                <a:spcPct val="0"/>
              </a:spcAft>
              <a:defRPr kumimoji="0" sz="1400" b="1" kern="1200">
                <a:solidFill>
                  <a:srgbClr val="FFFFFF"/>
                </a:solidFill>
                <a:latin typeface="Tw Cen MT"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Tw Cen MT" pitchFamily="34" charset="0"/>
                <a:ea typeface="SimSun" pitchFamily="2" charset="-122"/>
                <a:cs typeface="+mn-cs"/>
              </a:defRPr>
            </a:lvl2pPr>
            <a:lvl3pPr marL="914400" algn="l" rtl="0" fontAlgn="base">
              <a:spcBef>
                <a:spcPct val="0"/>
              </a:spcBef>
              <a:spcAft>
                <a:spcPct val="0"/>
              </a:spcAft>
              <a:defRPr kumimoji="1" kern="1200">
                <a:solidFill>
                  <a:schemeClr val="tx1"/>
                </a:solidFill>
                <a:latin typeface="Tw Cen MT" pitchFamily="34" charset="0"/>
                <a:ea typeface="SimSun" pitchFamily="2" charset="-122"/>
                <a:cs typeface="+mn-cs"/>
              </a:defRPr>
            </a:lvl3pPr>
            <a:lvl4pPr marL="1371600" algn="l" rtl="0" fontAlgn="base">
              <a:spcBef>
                <a:spcPct val="0"/>
              </a:spcBef>
              <a:spcAft>
                <a:spcPct val="0"/>
              </a:spcAft>
              <a:defRPr kumimoji="1" kern="1200">
                <a:solidFill>
                  <a:schemeClr val="tx1"/>
                </a:solidFill>
                <a:latin typeface="Tw Cen MT" pitchFamily="34" charset="0"/>
                <a:ea typeface="SimSun" pitchFamily="2" charset="-122"/>
                <a:cs typeface="+mn-cs"/>
              </a:defRPr>
            </a:lvl4pPr>
            <a:lvl5pPr marL="1828800" algn="l" rtl="0" fontAlgn="base">
              <a:spcBef>
                <a:spcPct val="0"/>
              </a:spcBef>
              <a:spcAft>
                <a:spcPct val="0"/>
              </a:spcAft>
              <a:defRPr kumimoji="1" kern="1200">
                <a:solidFill>
                  <a:schemeClr val="tx1"/>
                </a:solidFill>
                <a:latin typeface="Tw Cen MT" pitchFamily="34" charset="0"/>
                <a:ea typeface="SimSun" pitchFamily="2" charset="-122"/>
                <a:cs typeface="+mn-cs"/>
              </a:defRPr>
            </a:lvl5pPr>
            <a:lvl6pPr marL="2286000" algn="l" defTabSz="914400" rtl="0" eaLnBrk="1" latinLnBrk="0" hangingPunct="1">
              <a:defRPr kumimoji="1" kern="1200">
                <a:solidFill>
                  <a:schemeClr val="tx1"/>
                </a:solidFill>
                <a:latin typeface="Tw Cen MT" pitchFamily="34" charset="0"/>
                <a:ea typeface="SimSun" pitchFamily="2" charset="-122"/>
                <a:cs typeface="+mn-cs"/>
              </a:defRPr>
            </a:lvl6pPr>
            <a:lvl7pPr marL="2743200" algn="l" defTabSz="914400" rtl="0" eaLnBrk="1" latinLnBrk="0" hangingPunct="1">
              <a:defRPr kumimoji="1" kern="1200">
                <a:solidFill>
                  <a:schemeClr val="tx1"/>
                </a:solidFill>
                <a:latin typeface="Tw Cen MT" pitchFamily="34" charset="0"/>
                <a:ea typeface="SimSun" pitchFamily="2" charset="-122"/>
                <a:cs typeface="+mn-cs"/>
              </a:defRPr>
            </a:lvl7pPr>
            <a:lvl8pPr marL="3200400" algn="l" defTabSz="914400" rtl="0" eaLnBrk="1" latinLnBrk="0" hangingPunct="1">
              <a:defRPr kumimoji="1" kern="1200">
                <a:solidFill>
                  <a:schemeClr val="tx1"/>
                </a:solidFill>
                <a:latin typeface="Tw Cen MT" pitchFamily="34" charset="0"/>
                <a:ea typeface="SimSun" pitchFamily="2" charset="-122"/>
                <a:cs typeface="+mn-cs"/>
              </a:defRPr>
            </a:lvl8pPr>
            <a:lvl9pPr marL="3657600" algn="l" defTabSz="914400" rtl="0" eaLnBrk="1" latinLnBrk="0" hangingPunct="1">
              <a:defRPr kumimoji="1" kern="1200">
                <a:solidFill>
                  <a:schemeClr val="tx1"/>
                </a:solidFill>
                <a:latin typeface="Tw Cen MT" pitchFamily="34" charset="0"/>
                <a:ea typeface="SimSun" pitchFamily="2" charset="-122"/>
                <a:cs typeface="+mn-cs"/>
              </a:defRPr>
            </a:lvl9pPr>
          </a:lstStyle>
          <a:p>
            <a:pPr>
              <a:defRPr/>
            </a:pPr>
            <a:fld id="{53141579-3936-4CB4-B508-5208EDD2463B}" type="slidenum">
              <a:rPr lang="en-US" smtClean="0">
                <a:solidFill>
                  <a:prstClr val="black"/>
                </a:solidFill>
              </a:rPr>
              <a:pPr>
                <a:defRPr/>
              </a:pPr>
              <a:t>13</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5"/>
          <p:cNvSpPr>
            <a:spLocks noGrp="1"/>
          </p:cNvSpPr>
          <p:nvPr>
            <p:ph type="sldNum" sz="quarter" idx="12"/>
          </p:nvPr>
        </p:nvSpPr>
        <p:spPr>
          <a:xfrm>
            <a:off x="0" y="1973263"/>
            <a:ext cx="577850" cy="244475"/>
          </a:xfrm>
        </p:spPr>
        <p:txBody>
          <a:bodyPr>
            <a:normAutofit fontScale="85000" lnSpcReduction="20000"/>
          </a:bodyPr>
          <a:lstStyle/>
          <a:p>
            <a:pPr>
              <a:defRPr/>
            </a:pPr>
            <a:fld id="{A353534D-D1A5-4075-88AD-2FA12DD51E3D}" type="slidenum">
              <a:rPr lang="en-US" altLang="ja-JP">
                <a:latin typeface="ＭＳ Ｐゴシック" pitchFamily="50" charset="-128"/>
              </a:rPr>
              <a:pPr>
                <a:defRPr/>
              </a:pPr>
              <a:t>14</a:t>
            </a:fld>
            <a:endParaRPr lang="en-US" altLang="ja-JP">
              <a:latin typeface="ＭＳ Ｐゴシック" pitchFamily="50" charset="-128"/>
            </a:endParaRPr>
          </a:p>
        </p:txBody>
      </p:sp>
      <p:sp>
        <p:nvSpPr>
          <p:cNvPr id="76802" name="Rectangle 2"/>
          <p:cNvSpPr>
            <a:spLocks noGrp="1" noChangeArrowheads="1"/>
          </p:cNvSpPr>
          <p:nvPr>
            <p:ph type="title"/>
          </p:nvPr>
        </p:nvSpPr>
        <p:spPr>
          <a:xfrm>
            <a:off x="1484313" y="0"/>
            <a:ext cx="8420100" cy="908050"/>
          </a:xfrm>
        </p:spPr>
        <p:txBody>
          <a:bodyPr/>
          <a:lstStyle/>
          <a:p>
            <a:r>
              <a:rPr lang="ja-JP" altLang="en-US" smtClean="0">
                <a:latin typeface="ＭＳ Ｐゴシック" charset="-128"/>
                <a:ea typeface="ＭＳ Ｐゴシック" charset="-128"/>
              </a:rPr>
              <a:t>新規性の判断手法</a:t>
            </a:r>
          </a:p>
        </p:txBody>
      </p:sp>
      <p:sp>
        <p:nvSpPr>
          <p:cNvPr id="76803" name="Oval 5"/>
          <p:cNvSpPr>
            <a:spLocks noChangeArrowheads="1"/>
          </p:cNvSpPr>
          <p:nvPr/>
        </p:nvSpPr>
        <p:spPr bwMode="auto">
          <a:xfrm>
            <a:off x="503238" y="4198938"/>
            <a:ext cx="2730500" cy="2519362"/>
          </a:xfrm>
          <a:prstGeom prst="ellipse">
            <a:avLst/>
          </a:prstGeom>
          <a:solidFill>
            <a:srgbClr val="FFCCFF"/>
          </a:solidFill>
          <a:ln w="28575" algn="ctr">
            <a:solidFill>
              <a:schemeClr val="tx1"/>
            </a:solidFill>
            <a:round/>
            <a:headEnd/>
            <a:tailEnd/>
          </a:ln>
          <a:effectLst>
            <a:prstShdw prst="shdw17" dist="17961" dir="2700000">
              <a:schemeClr val="bg2"/>
            </a:prstShdw>
          </a:effectLst>
        </p:spPr>
        <p:txBody>
          <a:bodyPr wrap="none" lIns="87078" tIns="43539" rIns="87078" bIns="43539" anchor="ctr"/>
          <a:lstStyle/>
          <a:p>
            <a:endParaRPr lang="ja-JP" altLang="en-US">
              <a:latin typeface="ＭＳ Ｐゴシック" charset="-128"/>
              <a:ea typeface="ＭＳ Ｐゴシック" charset="-128"/>
            </a:endParaRPr>
          </a:p>
        </p:txBody>
      </p:sp>
      <p:sp>
        <p:nvSpPr>
          <p:cNvPr id="76804" name="Text Box 6"/>
          <p:cNvSpPr txBox="1">
            <a:spLocks noChangeArrowheads="1"/>
          </p:cNvSpPr>
          <p:nvPr/>
        </p:nvSpPr>
        <p:spPr bwMode="auto">
          <a:xfrm>
            <a:off x="922338" y="4556125"/>
            <a:ext cx="1806575" cy="457200"/>
          </a:xfrm>
          <a:prstGeom prst="rect">
            <a:avLst/>
          </a:prstGeom>
          <a:noFill/>
          <a:ln w="9525">
            <a:noFill/>
            <a:miter lim="800000"/>
            <a:headEnd/>
            <a:tailEnd/>
          </a:ln>
          <a:effectLst>
            <a:prstShdw prst="shdw17" dist="17961" dir="2700000">
              <a:schemeClr val="bg2"/>
            </a:prstShdw>
          </a:effectLst>
        </p:spPr>
        <p:txBody>
          <a:bodyPr lIns="87078" tIns="43539" rIns="87078" bIns="43539">
            <a:spAutoFit/>
          </a:bodyPr>
          <a:lstStyle/>
          <a:p>
            <a:pPr eaLnBrk="0" hangingPunct="0">
              <a:spcBef>
                <a:spcPct val="50000"/>
              </a:spcBef>
            </a:pPr>
            <a:r>
              <a:rPr lang="ja-JP" altLang="en-US" sz="2400" u="sng">
                <a:latin typeface="ＭＳ Ｐゴシック" charset="-128"/>
                <a:ea typeface="ＭＳ Ｐゴシック" charset="-128"/>
              </a:rPr>
              <a:t>発明</a:t>
            </a:r>
            <a:r>
              <a:rPr lang="en-US" altLang="ja-JP" sz="2400" u="sng">
                <a:latin typeface="ＭＳ Ｐゴシック" charset="-128"/>
                <a:ea typeface="ＭＳ Ｐゴシック" charset="-128"/>
              </a:rPr>
              <a:t>α</a:t>
            </a:r>
          </a:p>
        </p:txBody>
      </p:sp>
      <p:sp>
        <p:nvSpPr>
          <p:cNvPr id="324619" name="Rectangle 11"/>
          <p:cNvSpPr>
            <a:spLocks noChangeArrowheads="1"/>
          </p:cNvSpPr>
          <p:nvPr/>
        </p:nvSpPr>
        <p:spPr bwMode="auto">
          <a:xfrm>
            <a:off x="109538" y="1804988"/>
            <a:ext cx="2889250" cy="1473200"/>
          </a:xfrm>
          <a:prstGeom prst="rect">
            <a:avLst/>
          </a:prstGeom>
          <a:solidFill>
            <a:srgbClr val="FFCCFF"/>
          </a:solidFill>
          <a:ln w="9525">
            <a:solidFill>
              <a:srgbClr val="000066"/>
            </a:solidFill>
            <a:miter lim="800000"/>
            <a:headEnd/>
            <a:tailEnd/>
          </a:ln>
          <a:effectLst>
            <a:outerShdw dist="107763" dir="2700000" algn="ctr" rotWithShape="0">
              <a:schemeClr val="bg2"/>
            </a:outerShdw>
          </a:effectLst>
        </p:spPr>
        <p:txBody>
          <a:bodyPr wrap="none" lIns="87078" tIns="43539" rIns="87078" bIns="43539" anchor="ctr"/>
          <a:lstStyle/>
          <a:p>
            <a:pPr defTabSz="871538">
              <a:defRPr/>
            </a:pPr>
            <a:r>
              <a:rPr kumimoji="0" lang="ja-JP" altLang="en-US" sz="2400" b="1" u="sng" dirty="0">
                <a:latin typeface="ＭＳ Ｐゴシック" pitchFamily="50" charset="-128"/>
                <a:ea typeface="ＭＳ Ｐゴシック" pitchFamily="50" charset="-128"/>
              </a:rPr>
              <a:t>発明</a:t>
            </a:r>
            <a:r>
              <a:rPr kumimoji="0" lang="en-US" altLang="ja-JP" sz="2400" b="1" u="sng" dirty="0">
                <a:latin typeface="ＭＳ Ｐゴシック" pitchFamily="50" charset="-128"/>
                <a:ea typeface="ＭＳ Ｐゴシック" pitchFamily="50" charset="-128"/>
              </a:rPr>
              <a:t>α</a:t>
            </a:r>
            <a:r>
              <a:rPr kumimoji="0" lang="ja-JP" altLang="en-US" sz="2400" b="1" u="sng" dirty="0">
                <a:latin typeface="ＭＳ Ｐゴシック" pitchFamily="50" charset="-128"/>
                <a:ea typeface="ＭＳ Ｐゴシック" pitchFamily="50" charset="-128"/>
              </a:rPr>
              <a:t>（公知発明）</a:t>
            </a:r>
            <a:endParaRPr kumimoji="0" lang="ja-JP" altLang="en-US" sz="2400" b="1" u="sng" dirty="0">
              <a:solidFill>
                <a:srgbClr val="000099"/>
              </a:solidFill>
              <a:latin typeface="ＭＳ Ｐゴシック" pitchFamily="50" charset="-128"/>
              <a:ea typeface="ＭＳ Ｐゴシック" pitchFamily="50" charset="-128"/>
            </a:endParaRPr>
          </a:p>
          <a:p>
            <a:pPr defTabSz="871538">
              <a:defRPr/>
            </a:pPr>
            <a:r>
              <a:rPr kumimoji="0" lang="ja-JP" altLang="en-US" sz="2600" dirty="0">
                <a:solidFill>
                  <a:srgbClr val="000099"/>
                </a:solidFill>
                <a:latin typeface="ＭＳ Ｐゴシック" pitchFamily="50" charset="-128"/>
                <a:ea typeface="ＭＳ Ｐゴシック" pitchFamily="50" charset="-128"/>
              </a:rPr>
              <a:t>断面六角形（Ａ）</a:t>
            </a:r>
          </a:p>
          <a:p>
            <a:pPr defTabSz="871538">
              <a:defRPr/>
            </a:pPr>
            <a:r>
              <a:rPr kumimoji="0" lang="ja-JP" altLang="en-US" sz="2600" dirty="0">
                <a:solidFill>
                  <a:srgbClr val="000099"/>
                </a:solidFill>
                <a:latin typeface="ＭＳ Ｐゴシック" pitchFamily="50" charset="-128"/>
                <a:ea typeface="ＭＳ Ｐゴシック" pitchFamily="50" charset="-128"/>
              </a:rPr>
              <a:t>の鉛筆（Ｂ）</a:t>
            </a:r>
          </a:p>
        </p:txBody>
      </p:sp>
      <p:sp>
        <p:nvSpPr>
          <p:cNvPr id="76806" name="Oval 20"/>
          <p:cNvSpPr>
            <a:spLocks noChangeArrowheads="1"/>
          </p:cNvSpPr>
          <p:nvPr/>
        </p:nvSpPr>
        <p:spPr bwMode="auto">
          <a:xfrm>
            <a:off x="1439863" y="5321300"/>
            <a:ext cx="1168400" cy="1079500"/>
          </a:xfrm>
          <a:prstGeom prst="ellipse">
            <a:avLst/>
          </a:prstGeom>
          <a:solidFill>
            <a:srgbClr val="FFFFCC"/>
          </a:solidFill>
          <a:ln w="28575" algn="ctr">
            <a:solidFill>
              <a:schemeClr val="tx1"/>
            </a:solidFill>
            <a:round/>
            <a:headEnd/>
            <a:tailEnd/>
          </a:ln>
          <a:effectLst>
            <a:prstShdw prst="shdw17" dist="17961" dir="2700000">
              <a:schemeClr val="bg2"/>
            </a:prstShdw>
          </a:effectLst>
        </p:spPr>
        <p:txBody>
          <a:bodyPr wrap="none" lIns="87078" tIns="43539" rIns="87078" bIns="43539" anchor="ctr"/>
          <a:lstStyle/>
          <a:p>
            <a:endParaRPr lang="ja-JP" altLang="en-US">
              <a:latin typeface="ＭＳ Ｐゴシック" charset="-128"/>
              <a:ea typeface="ＭＳ Ｐゴシック" charset="-128"/>
            </a:endParaRPr>
          </a:p>
        </p:txBody>
      </p:sp>
      <p:sp>
        <p:nvSpPr>
          <p:cNvPr id="76807" name="Text Box 21"/>
          <p:cNvSpPr txBox="1">
            <a:spLocks noChangeArrowheads="1"/>
          </p:cNvSpPr>
          <p:nvPr/>
        </p:nvSpPr>
        <p:spPr bwMode="auto">
          <a:xfrm>
            <a:off x="1555750" y="5651500"/>
            <a:ext cx="1044575" cy="395288"/>
          </a:xfrm>
          <a:prstGeom prst="rect">
            <a:avLst/>
          </a:prstGeom>
          <a:noFill/>
          <a:ln w="9525">
            <a:noFill/>
            <a:miter lim="800000"/>
            <a:headEnd/>
            <a:tailEnd/>
          </a:ln>
          <a:effectLst>
            <a:prstShdw prst="shdw17" dist="17961" dir="2700000">
              <a:schemeClr val="bg2"/>
            </a:prstShdw>
          </a:effectLst>
        </p:spPr>
        <p:txBody>
          <a:bodyPr lIns="87078" tIns="43539" rIns="87078" bIns="43539">
            <a:spAutoFit/>
          </a:bodyPr>
          <a:lstStyle/>
          <a:p>
            <a:pPr eaLnBrk="0" hangingPunct="0">
              <a:spcBef>
                <a:spcPct val="50000"/>
              </a:spcBef>
            </a:pPr>
            <a:r>
              <a:rPr lang="ja-JP" altLang="en-US" sz="2000" b="1" u="sng">
                <a:latin typeface="ＭＳ Ｐゴシック" charset="-128"/>
                <a:ea typeface="ＭＳ Ｐゴシック" charset="-128"/>
              </a:rPr>
              <a:t>発明</a:t>
            </a:r>
            <a:r>
              <a:rPr lang="en-US" altLang="ja-JP" sz="2000" b="1" u="sng">
                <a:latin typeface="ＭＳ Ｐゴシック" charset="-128"/>
                <a:ea typeface="ＭＳ Ｐゴシック" charset="-128"/>
              </a:rPr>
              <a:t>β</a:t>
            </a:r>
          </a:p>
        </p:txBody>
      </p:sp>
      <p:grpSp>
        <p:nvGrpSpPr>
          <p:cNvPr id="76808" name="Group 22"/>
          <p:cNvGrpSpPr>
            <a:grpSpLocks/>
          </p:cNvGrpSpPr>
          <p:nvPr/>
        </p:nvGrpSpPr>
        <p:grpSpPr bwMode="auto">
          <a:xfrm>
            <a:off x="3763963" y="5559425"/>
            <a:ext cx="1450975" cy="1147763"/>
            <a:chOff x="3072" y="3174"/>
            <a:chExt cx="1051" cy="907"/>
          </a:xfrm>
        </p:grpSpPr>
        <p:sp>
          <p:nvSpPr>
            <p:cNvPr id="76817" name="Oval 23"/>
            <p:cNvSpPr>
              <a:spLocks noChangeAspect="1" noChangeArrowheads="1"/>
            </p:cNvSpPr>
            <p:nvPr/>
          </p:nvSpPr>
          <p:spPr bwMode="auto">
            <a:xfrm>
              <a:off x="3072" y="3174"/>
              <a:ext cx="907" cy="907"/>
            </a:xfrm>
            <a:prstGeom prst="ellipse">
              <a:avLst/>
            </a:prstGeom>
            <a:solidFill>
              <a:srgbClr val="CCFFCC"/>
            </a:solidFill>
            <a:ln w="25400" algn="ctr">
              <a:solidFill>
                <a:schemeClr val="tx1"/>
              </a:solidFill>
              <a:round/>
              <a:headEnd/>
              <a:tailEnd/>
            </a:ln>
            <a:effectLst>
              <a:prstShdw prst="shdw17" dist="17961" dir="2700000">
                <a:schemeClr val="bg2"/>
              </a:prstShdw>
            </a:effectLst>
          </p:spPr>
          <p:txBody>
            <a:bodyPr wrap="none" lIns="87078" tIns="43539" rIns="87078" bIns="43539" anchor="ctr"/>
            <a:lstStyle/>
            <a:p>
              <a:endParaRPr lang="ja-JP" altLang="en-US">
                <a:latin typeface="ＭＳ Ｐゴシック" charset="-128"/>
                <a:ea typeface="ＭＳ Ｐゴシック" charset="-128"/>
              </a:endParaRPr>
            </a:p>
          </p:txBody>
        </p:sp>
        <p:sp>
          <p:nvSpPr>
            <p:cNvPr id="76818" name="Text Box 24"/>
            <p:cNvSpPr txBox="1">
              <a:spLocks noChangeArrowheads="1"/>
            </p:cNvSpPr>
            <p:nvPr/>
          </p:nvSpPr>
          <p:spPr bwMode="auto">
            <a:xfrm>
              <a:off x="3072" y="3379"/>
              <a:ext cx="1051" cy="361"/>
            </a:xfrm>
            <a:prstGeom prst="rect">
              <a:avLst/>
            </a:prstGeom>
            <a:noFill/>
            <a:ln w="9525">
              <a:noFill/>
              <a:miter lim="800000"/>
              <a:headEnd/>
              <a:tailEnd/>
            </a:ln>
            <a:effectLst>
              <a:prstShdw prst="shdw17" dist="17961" dir="2700000">
                <a:schemeClr val="bg2"/>
              </a:prstShdw>
            </a:effectLst>
          </p:spPr>
          <p:txBody>
            <a:bodyPr lIns="87078" tIns="43539" rIns="87078" bIns="43539">
              <a:spAutoFit/>
            </a:bodyPr>
            <a:lstStyle/>
            <a:p>
              <a:pPr eaLnBrk="0" hangingPunct="0">
                <a:spcBef>
                  <a:spcPct val="50000"/>
                </a:spcBef>
              </a:pPr>
              <a:r>
                <a:rPr lang="ja-JP" altLang="en-US" sz="2400" u="sng">
                  <a:latin typeface="ＭＳ Ｐゴシック" charset="-128"/>
                  <a:ea typeface="ＭＳ Ｐゴシック" charset="-128"/>
                </a:rPr>
                <a:t>発明</a:t>
              </a:r>
              <a:r>
                <a:rPr lang="en-US" altLang="ja-JP" sz="2400" u="sng">
                  <a:latin typeface="ＭＳ Ｐゴシック" charset="-128"/>
                  <a:ea typeface="ＭＳ Ｐゴシック" charset="-128"/>
                </a:rPr>
                <a:t>γ</a:t>
              </a:r>
            </a:p>
          </p:txBody>
        </p:sp>
      </p:grpSp>
      <p:sp>
        <p:nvSpPr>
          <p:cNvPr id="76809" name="AutoShape 25"/>
          <p:cNvSpPr>
            <a:spLocks noChangeArrowheads="1"/>
          </p:cNvSpPr>
          <p:nvPr/>
        </p:nvSpPr>
        <p:spPr bwMode="auto">
          <a:xfrm>
            <a:off x="3357563" y="3773488"/>
            <a:ext cx="2901950" cy="1600200"/>
          </a:xfrm>
          <a:prstGeom prst="wedgeRectCallout">
            <a:avLst>
              <a:gd name="adj1" fmla="val -82227"/>
              <a:gd name="adj2" fmla="val 76093"/>
            </a:avLst>
          </a:prstGeom>
          <a:solidFill>
            <a:schemeClr val="bg1"/>
          </a:solidFill>
          <a:ln w="9525">
            <a:solidFill>
              <a:schemeClr val="tx1"/>
            </a:solidFill>
            <a:miter lim="800000"/>
            <a:headEnd/>
            <a:tailEnd/>
          </a:ln>
        </p:spPr>
        <p:txBody>
          <a:bodyPr/>
          <a:lstStyle/>
          <a:p>
            <a:r>
              <a:rPr kumimoji="0" lang="ja-JP" altLang="en-US" sz="2400" b="1">
                <a:latin typeface="ＭＳ Ｐゴシック" charset="-128"/>
                <a:ea typeface="ＭＳ Ｐゴシック" charset="-128"/>
              </a:rPr>
              <a:t>下位概念（範囲内）</a:t>
            </a:r>
          </a:p>
          <a:p>
            <a:r>
              <a:rPr kumimoji="0" lang="ja-JP" altLang="en-US" sz="2400" b="1">
                <a:solidFill>
                  <a:srgbClr val="FF0000"/>
                </a:solidFill>
                <a:latin typeface="ＭＳ Ｐゴシック" charset="-128"/>
                <a:ea typeface="ＭＳ Ｐゴシック" charset="-128"/>
              </a:rPr>
              <a:t>発明</a:t>
            </a:r>
            <a:r>
              <a:rPr kumimoji="0" lang="en-US" altLang="ja-JP" sz="2400" b="1">
                <a:solidFill>
                  <a:srgbClr val="FF0000"/>
                </a:solidFill>
                <a:latin typeface="ＭＳ Ｐゴシック" charset="-128"/>
                <a:ea typeface="ＭＳ Ｐゴシック" charset="-128"/>
              </a:rPr>
              <a:t>α</a:t>
            </a:r>
            <a:r>
              <a:rPr kumimoji="0" lang="ja-JP" altLang="en-US" sz="2400" b="1">
                <a:solidFill>
                  <a:srgbClr val="FF0000"/>
                </a:solidFill>
                <a:latin typeface="ＭＳ Ｐゴシック" charset="-128"/>
                <a:ea typeface="ＭＳ Ｐゴシック" charset="-128"/>
              </a:rPr>
              <a:t>に対して</a:t>
            </a:r>
          </a:p>
          <a:p>
            <a:r>
              <a:rPr kumimoji="0" lang="ja-JP" altLang="en-US" sz="2400" b="1">
                <a:solidFill>
                  <a:srgbClr val="FF0000"/>
                </a:solidFill>
                <a:latin typeface="ＭＳ Ｐゴシック" charset="-128"/>
                <a:ea typeface="ＭＳ Ｐゴシック" charset="-128"/>
              </a:rPr>
              <a:t>新規性有り</a:t>
            </a:r>
          </a:p>
          <a:p>
            <a:r>
              <a:rPr kumimoji="0" lang="ja-JP" altLang="en-US" sz="2400" b="1">
                <a:solidFill>
                  <a:schemeClr val="bg2"/>
                </a:solidFill>
                <a:latin typeface="ＭＳ Ｐゴシック" charset="-128"/>
                <a:ea typeface="ＭＳ Ｐゴシック" charset="-128"/>
              </a:rPr>
              <a:t>（</a:t>
            </a:r>
            <a:r>
              <a:rPr kumimoji="0" lang="en-US" altLang="ja-JP" sz="2400" b="1">
                <a:solidFill>
                  <a:schemeClr val="bg2"/>
                </a:solidFill>
                <a:latin typeface="ＭＳ Ｐゴシック" charset="-128"/>
                <a:ea typeface="ＭＳ Ｐゴシック" charset="-128"/>
              </a:rPr>
              <a:t>※</a:t>
            </a:r>
            <a:r>
              <a:rPr kumimoji="0" lang="ja-JP" altLang="en-US" sz="2400" b="1">
                <a:solidFill>
                  <a:schemeClr val="bg2"/>
                </a:solidFill>
                <a:latin typeface="ＭＳ Ｐゴシック" charset="-128"/>
                <a:ea typeface="ＭＳ Ｐゴシック" charset="-128"/>
              </a:rPr>
              <a:t>）利用発明</a:t>
            </a:r>
          </a:p>
        </p:txBody>
      </p:sp>
      <p:sp>
        <p:nvSpPr>
          <p:cNvPr id="76810" name="AutoShape 26"/>
          <p:cNvSpPr>
            <a:spLocks noChangeArrowheads="1"/>
          </p:cNvSpPr>
          <p:nvPr/>
        </p:nvSpPr>
        <p:spPr bwMode="auto">
          <a:xfrm>
            <a:off x="6618288" y="3811588"/>
            <a:ext cx="2916237" cy="1562100"/>
          </a:xfrm>
          <a:prstGeom prst="wedgeRectCallout">
            <a:avLst>
              <a:gd name="adj1" fmla="val -116213"/>
              <a:gd name="adj2" fmla="val 112398"/>
            </a:avLst>
          </a:prstGeom>
          <a:solidFill>
            <a:schemeClr val="bg1"/>
          </a:solidFill>
          <a:ln w="9525">
            <a:solidFill>
              <a:schemeClr val="tx1"/>
            </a:solidFill>
            <a:miter lim="800000"/>
            <a:headEnd/>
            <a:tailEnd/>
          </a:ln>
        </p:spPr>
        <p:txBody>
          <a:bodyPr/>
          <a:lstStyle/>
          <a:p>
            <a:r>
              <a:rPr kumimoji="0" lang="ja-JP" altLang="en-US" sz="2400" b="1">
                <a:latin typeface="ＭＳ Ｐゴシック" charset="-128"/>
                <a:ea typeface="ＭＳ Ｐゴシック" charset="-128"/>
              </a:rPr>
              <a:t>上位・下位でない（範囲外）</a:t>
            </a:r>
          </a:p>
          <a:p>
            <a:r>
              <a:rPr kumimoji="0" lang="ja-JP" altLang="en-US" sz="2400" b="1">
                <a:solidFill>
                  <a:srgbClr val="FF0000"/>
                </a:solidFill>
                <a:latin typeface="ＭＳ Ｐゴシック" charset="-128"/>
                <a:ea typeface="ＭＳ Ｐゴシック" charset="-128"/>
              </a:rPr>
              <a:t>発明</a:t>
            </a:r>
            <a:r>
              <a:rPr kumimoji="0" lang="en-US" altLang="ja-JP" sz="2400" b="1">
                <a:solidFill>
                  <a:srgbClr val="FF0000"/>
                </a:solidFill>
                <a:latin typeface="ＭＳ Ｐゴシック" charset="-128"/>
                <a:ea typeface="ＭＳ Ｐゴシック" charset="-128"/>
              </a:rPr>
              <a:t>α</a:t>
            </a:r>
            <a:r>
              <a:rPr kumimoji="0" lang="ja-JP" altLang="en-US" sz="2400" b="1">
                <a:solidFill>
                  <a:srgbClr val="FF0000"/>
                </a:solidFill>
                <a:latin typeface="ＭＳ Ｐゴシック" charset="-128"/>
                <a:ea typeface="ＭＳ Ｐゴシック" charset="-128"/>
              </a:rPr>
              <a:t>に対して</a:t>
            </a:r>
          </a:p>
          <a:p>
            <a:r>
              <a:rPr kumimoji="0" lang="ja-JP" altLang="en-US" sz="2400" b="1">
                <a:solidFill>
                  <a:srgbClr val="FF0000"/>
                </a:solidFill>
                <a:latin typeface="ＭＳ Ｐゴシック" charset="-128"/>
                <a:ea typeface="ＭＳ Ｐゴシック" charset="-128"/>
              </a:rPr>
              <a:t>新規性有り</a:t>
            </a:r>
          </a:p>
        </p:txBody>
      </p:sp>
      <p:sp>
        <p:nvSpPr>
          <p:cNvPr id="76811" name="Rectangle 31"/>
          <p:cNvSpPr>
            <a:spLocks noChangeArrowheads="1"/>
          </p:cNvSpPr>
          <p:nvPr/>
        </p:nvSpPr>
        <p:spPr bwMode="auto">
          <a:xfrm>
            <a:off x="109538" y="1193800"/>
            <a:ext cx="9091612" cy="579438"/>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特許発明が包含する技術的範囲による判断</a:t>
            </a:r>
          </a:p>
        </p:txBody>
      </p:sp>
      <p:sp>
        <p:nvSpPr>
          <p:cNvPr id="324640" name="Rectangle 32"/>
          <p:cNvSpPr>
            <a:spLocks noChangeArrowheads="1"/>
          </p:cNvSpPr>
          <p:nvPr/>
        </p:nvSpPr>
        <p:spPr bwMode="auto">
          <a:xfrm>
            <a:off x="3390900" y="1804988"/>
            <a:ext cx="2862263" cy="1828800"/>
          </a:xfrm>
          <a:prstGeom prst="rect">
            <a:avLst/>
          </a:prstGeom>
          <a:solidFill>
            <a:srgbClr val="FFFFCC"/>
          </a:solidFill>
          <a:ln w="9525">
            <a:solidFill>
              <a:srgbClr val="000066"/>
            </a:solidFill>
            <a:miter lim="800000"/>
            <a:headEnd/>
            <a:tailEnd/>
          </a:ln>
          <a:effectLst>
            <a:outerShdw dist="107763" dir="2700000" algn="ctr" rotWithShape="0">
              <a:schemeClr val="bg2"/>
            </a:outerShdw>
          </a:effectLst>
        </p:spPr>
        <p:txBody>
          <a:bodyPr wrap="none" lIns="87078" tIns="43539" rIns="87078" bIns="43539" anchor="ctr"/>
          <a:lstStyle/>
          <a:p>
            <a:pPr defTabSz="871538">
              <a:defRPr/>
            </a:pPr>
            <a:r>
              <a:rPr kumimoji="0" lang="ja-JP" altLang="en-US" sz="2400" b="1" u="sng" dirty="0">
                <a:latin typeface="ＭＳ Ｐゴシック" pitchFamily="50" charset="-128"/>
                <a:ea typeface="ＭＳ Ｐゴシック" pitchFamily="50" charset="-128"/>
              </a:rPr>
              <a:t>発明</a:t>
            </a:r>
            <a:r>
              <a:rPr kumimoji="0" lang="en-US" altLang="ja-JP" sz="2400" b="1" u="sng" dirty="0">
                <a:latin typeface="ＭＳ Ｐゴシック" pitchFamily="50" charset="-128"/>
                <a:ea typeface="ＭＳ Ｐゴシック" pitchFamily="50" charset="-128"/>
              </a:rPr>
              <a:t>β</a:t>
            </a:r>
            <a:r>
              <a:rPr kumimoji="0" lang="ja-JP" altLang="en-US" sz="2400" b="1" u="sng" dirty="0">
                <a:latin typeface="ＭＳ Ｐゴシック" pitchFamily="50" charset="-128"/>
                <a:ea typeface="ＭＳ Ｐゴシック" pitchFamily="50" charset="-128"/>
              </a:rPr>
              <a:t>（出願１）</a:t>
            </a:r>
            <a:endParaRPr kumimoji="0" lang="ja-JP" altLang="en-US" sz="2800" b="1" u="sng" dirty="0">
              <a:solidFill>
                <a:srgbClr val="000099"/>
              </a:solidFill>
              <a:latin typeface="ＭＳ Ｐゴシック" pitchFamily="50" charset="-128"/>
              <a:ea typeface="ＭＳ Ｐゴシック" pitchFamily="50" charset="-128"/>
            </a:endParaRPr>
          </a:p>
          <a:p>
            <a:pPr defTabSz="871538">
              <a:defRPr/>
            </a:pPr>
            <a:r>
              <a:rPr kumimoji="0" lang="ja-JP" altLang="en-US" sz="2600" dirty="0">
                <a:solidFill>
                  <a:srgbClr val="000099"/>
                </a:solidFill>
                <a:latin typeface="ＭＳ Ｐゴシック" pitchFamily="50" charset="-128"/>
                <a:ea typeface="ＭＳ Ｐゴシック" pitchFamily="50" charset="-128"/>
              </a:rPr>
              <a:t>断面六角形（Ａ）</a:t>
            </a:r>
          </a:p>
          <a:p>
            <a:pPr defTabSz="871538">
              <a:defRPr/>
            </a:pPr>
            <a:r>
              <a:rPr kumimoji="0" lang="ja-JP" altLang="en-US" sz="2600" dirty="0">
                <a:solidFill>
                  <a:srgbClr val="FF0000"/>
                </a:solidFill>
                <a:latin typeface="ＭＳ Ｐゴシック" pitchFamily="50" charset="-128"/>
                <a:ea typeface="ＭＳ Ｐゴシック" pitchFamily="50" charset="-128"/>
              </a:rPr>
              <a:t>消しゴム付（Ｃ）</a:t>
            </a:r>
          </a:p>
          <a:p>
            <a:pPr defTabSz="871538">
              <a:defRPr/>
            </a:pPr>
            <a:r>
              <a:rPr kumimoji="0" lang="ja-JP" altLang="en-US" sz="2600" dirty="0">
                <a:solidFill>
                  <a:srgbClr val="000099"/>
                </a:solidFill>
                <a:latin typeface="ＭＳ Ｐゴシック" pitchFamily="50" charset="-128"/>
                <a:ea typeface="ＭＳ Ｐゴシック" pitchFamily="50" charset="-128"/>
              </a:rPr>
              <a:t>の鉛筆（Ｂ）</a:t>
            </a:r>
          </a:p>
        </p:txBody>
      </p:sp>
      <p:sp>
        <p:nvSpPr>
          <p:cNvPr id="324641" name="Rectangle 33"/>
          <p:cNvSpPr>
            <a:spLocks noChangeArrowheads="1"/>
          </p:cNvSpPr>
          <p:nvPr/>
        </p:nvSpPr>
        <p:spPr bwMode="auto">
          <a:xfrm>
            <a:off x="6645275" y="1804988"/>
            <a:ext cx="3192463" cy="1816100"/>
          </a:xfrm>
          <a:prstGeom prst="rect">
            <a:avLst/>
          </a:prstGeom>
          <a:solidFill>
            <a:srgbClr val="CCFFCC"/>
          </a:solidFill>
          <a:ln w="9525">
            <a:solidFill>
              <a:srgbClr val="000066"/>
            </a:solidFill>
            <a:miter lim="800000"/>
            <a:headEnd/>
            <a:tailEnd/>
          </a:ln>
          <a:effectLst>
            <a:outerShdw dist="107763" dir="2700000" algn="ctr" rotWithShape="0">
              <a:schemeClr val="bg2"/>
            </a:outerShdw>
          </a:effectLst>
        </p:spPr>
        <p:txBody>
          <a:bodyPr wrap="none" lIns="87078" tIns="43539" rIns="87078" bIns="43539" anchor="ctr"/>
          <a:lstStyle/>
          <a:p>
            <a:pPr defTabSz="871538">
              <a:defRPr/>
            </a:pPr>
            <a:r>
              <a:rPr kumimoji="0" lang="ja-JP" altLang="en-US" sz="2400" b="1" u="sng" dirty="0">
                <a:latin typeface="ＭＳ Ｐゴシック" pitchFamily="50" charset="-128"/>
                <a:ea typeface="ＭＳ Ｐゴシック" pitchFamily="50" charset="-128"/>
              </a:rPr>
              <a:t>発明</a:t>
            </a:r>
            <a:r>
              <a:rPr kumimoji="0" lang="en-US" altLang="ja-JP" sz="2400" b="1" u="sng" dirty="0">
                <a:latin typeface="ＭＳ Ｐゴシック" pitchFamily="50" charset="-128"/>
                <a:ea typeface="ＭＳ Ｐゴシック" pitchFamily="50" charset="-128"/>
              </a:rPr>
              <a:t>γ</a:t>
            </a:r>
            <a:r>
              <a:rPr kumimoji="0" lang="ja-JP" altLang="en-US" sz="2400" b="1" u="sng" dirty="0">
                <a:latin typeface="ＭＳ Ｐゴシック" pitchFamily="50" charset="-128"/>
                <a:ea typeface="ＭＳ Ｐゴシック" pitchFamily="50" charset="-128"/>
              </a:rPr>
              <a:t>（出願２）</a:t>
            </a:r>
            <a:endParaRPr kumimoji="0" lang="ja-JP" altLang="en-US" sz="2400" b="1" u="sng" dirty="0">
              <a:solidFill>
                <a:srgbClr val="000099"/>
              </a:solidFill>
              <a:latin typeface="ＭＳ Ｐゴシック" pitchFamily="50" charset="-128"/>
              <a:ea typeface="ＭＳ Ｐゴシック" pitchFamily="50" charset="-128"/>
            </a:endParaRPr>
          </a:p>
          <a:p>
            <a:pPr defTabSz="871538">
              <a:defRPr/>
            </a:pPr>
            <a:r>
              <a:rPr kumimoji="0" lang="ja-JP" altLang="en-US" sz="2600" dirty="0">
                <a:solidFill>
                  <a:srgbClr val="000099"/>
                </a:solidFill>
                <a:latin typeface="ＭＳ Ｐゴシック" pitchFamily="50" charset="-128"/>
                <a:ea typeface="ＭＳ Ｐゴシック" pitchFamily="50" charset="-128"/>
              </a:rPr>
              <a:t>断面六角形（Ａ）</a:t>
            </a:r>
          </a:p>
          <a:p>
            <a:pPr defTabSz="871538">
              <a:defRPr/>
            </a:pPr>
            <a:r>
              <a:rPr kumimoji="0" lang="ja-JP" altLang="en-US" sz="2600" dirty="0">
                <a:solidFill>
                  <a:srgbClr val="FF0000"/>
                </a:solidFill>
                <a:latin typeface="ＭＳ Ｐゴシック" pitchFamily="50" charset="-128"/>
                <a:ea typeface="ＭＳ Ｐゴシック" pitchFamily="50" charset="-128"/>
              </a:rPr>
              <a:t>消しゴム付（Ｃ）</a:t>
            </a:r>
          </a:p>
          <a:p>
            <a:pPr defTabSz="871538">
              <a:defRPr/>
            </a:pPr>
            <a:r>
              <a:rPr kumimoji="0" lang="ja-JP" altLang="en-US" sz="2600" dirty="0">
                <a:solidFill>
                  <a:srgbClr val="FF0000"/>
                </a:solidFill>
                <a:latin typeface="ＭＳ Ｐゴシック" pitchFamily="50" charset="-128"/>
                <a:ea typeface="ＭＳ Ｐゴシック" pitchFamily="50" charset="-128"/>
              </a:rPr>
              <a:t>のボールペン（Ｄ）</a:t>
            </a:r>
          </a:p>
        </p:txBody>
      </p:sp>
      <p:sp>
        <p:nvSpPr>
          <p:cNvPr id="76814" name="AutoShape 35"/>
          <p:cNvSpPr>
            <a:spLocks noChangeArrowheads="1"/>
          </p:cNvSpPr>
          <p:nvPr/>
        </p:nvSpPr>
        <p:spPr bwMode="auto">
          <a:xfrm>
            <a:off x="1362075" y="3481388"/>
            <a:ext cx="1665288" cy="533400"/>
          </a:xfrm>
          <a:prstGeom prst="wedgeRectCallout">
            <a:avLst>
              <a:gd name="adj1" fmla="val -6509"/>
              <a:gd name="adj2" fmla="val 154167"/>
            </a:avLst>
          </a:prstGeom>
          <a:solidFill>
            <a:schemeClr val="bg1"/>
          </a:solidFill>
          <a:ln w="9525">
            <a:solidFill>
              <a:schemeClr val="tx1"/>
            </a:solidFill>
            <a:miter lim="800000"/>
            <a:headEnd/>
            <a:tailEnd/>
          </a:ln>
        </p:spPr>
        <p:txBody>
          <a:bodyPr/>
          <a:lstStyle/>
          <a:p>
            <a:r>
              <a:rPr kumimoji="0" lang="ja-JP" altLang="en-US" sz="2400" b="1">
                <a:latin typeface="ＭＳ Ｐゴシック" charset="-128"/>
                <a:ea typeface="ＭＳ Ｐゴシック" charset="-128"/>
              </a:rPr>
              <a:t>上位概念</a:t>
            </a:r>
          </a:p>
        </p:txBody>
      </p:sp>
      <p:sp>
        <p:nvSpPr>
          <p:cNvPr id="18"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２－３</a:t>
            </a:r>
            <a:endParaRPr lang="en-US" altLang="zh-CN" dirty="0">
              <a:latin typeface="ＭＳ Ｐゴシック" pitchFamily="34" charset="-128"/>
              <a:ea typeface="ＭＳ Ｐゴシック" pitchFamily="34" charset="-128"/>
            </a:endParaRPr>
          </a:p>
        </p:txBody>
      </p:sp>
      <p:sp>
        <p:nvSpPr>
          <p:cNvPr id="19" name="スライド番号プレースホルダー 5"/>
          <p:cNvSpPr txBox="1">
            <a:spLocks/>
          </p:cNvSpPr>
          <p:nvPr/>
        </p:nvSpPr>
        <p:spPr>
          <a:xfrm>
            <a:off x="9328150" y="6597650"/>
            <a:ext cx="577850" cy="244475"/>
          </a:xfrm>
          <a:prstGeom prst="rect">
            <a:avLst/>
          </a:prstGeom>
        </p:spPr>
        <p:txBody>
          <a:bodyPr anchor="ctr">
            <a:normAutofit fontScale="85000" lnSpcReduction="20000"/>
          </a:bodyPr>
          <a:lstStyle>
            <a:defPPr>
              <a:defRPr lang="en-US"/>
            </a:defPPr>
            <a:lvl1pPr algn="ctr" rtl="0" fontAlgn="base">
              <a:spcBef>
                <a:spcPct val="0"/>
              </a:spcBef>
              <a:spcAft>
                <a:spcPct val="0"/>
              </a:spcAft>
              <a:defRPr kumimoji="0" sz="1400" b="1" kern="1200">
                <a:solidFill>
                  <a:srgbClr val="FFFFFF"/>
                </a:solidFill>
                <a:latin typeface="Tw Cen MT"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Tw Cen MT" pitchFamily="34" charset="0"/>
                <a:ea typeface="SimSun" pitchFamily="2" charset="-122"/>
                <a:cs typeface="+mn-cs"/>
              </a:defRPr>
            </a:lvl2pPr>
            <a:lvl3pPr marL="914400" algn="l" rtl="0" fontAlgn="base">
              <a:spcBef>
                <a:spcPct val="0"/>
              </a:spcBef>
              <a:spcAft>
                <a:spcPct val="0"/>
              </a:spcAft>
              <a:defRPr kumimoji="1" kern="1200">
                <a:solidFill>
                  <a:schemeClr val="tx1"/>
                </a:solidFill>
                <a:latin typeface="Tw Cen MT" pitchFamily="34" charset="0"/>
                <a:ea typeface="SimSun" pitchFamily="2" charset="-122"/>
                <a:cs typeface="+mn-cs"/>
              </a:defRPr>
            </a:lvl3pPr>
            <a:lvl4pPr marL="1371600" algn="l" rtl="0" fontAlgn="base">
              <a:spcBef>
                <a:spcPct val="0"/>
              </a:spcBef>
              <a:spcAft>
                <a:spcPct val="0"/>
              </a:spcAft>
              <a:defRPr kumimoji="1" kern="1200">
                <a:solidFill>
                  <a:schemeClr val="tx1"/>
                </a:solidFill>
                <a:latin typeface="Tw Cen MT" pitchFamily="34" charset="0"/>
                <a:ea typeface="SimSun" pitchFamily="2" charset="-122"/>
                <a:cs typeface="+mn-cs"/>
              </a:defRPr>
            </a:lvl4pPr>
            <a:lvl5pPr marL="1828800" algn="l" rtl="0" fontAlgn="base">
              <a:spcBef>
                <a:spcPct val="0"/>
              </a:spcBef>
              <a:spcAft>
                <a:spcPct val="0"/>
              </a:spcAft>
              <a:defRPr kumimoji="1" kern="1200">
                <a:solidFill>
                  <a:schemeClr val="tx1"/>
                </a:solidFill>
                <a:latin typeface="Tw Cen MT" pitchFamily="34" charset="0"/>
                <a:ea typeface="SimSun" pitchFamily="2" charset="-122"/>
                <a:cs typeface="+mn-cs"/>
              </a:defRPr>
            </a:lvl5pPr>
            <a:lvl6pPr marL="2286000" algn="l" defTabSz="914400" rtl="0" eaLnBrk="1" latinLnBrk="0" hangingPunct="1">
              <a:defRPr kumimoji="1" kern="1200">
                <a:solidFill>
                  <a:schemeClr val="tx1"/>
                </a:solidFill>
                <a:latin typeface="Tw Cen MT" pitchFamily="34" charset="0"/>
                <a:ea typeface="SimSun" pitchFamily="2" charset="-122"/>
                <a:cs typeface="+mn-cs"/>
              </a:defRPr>
            </a:lvl6pPr>
            <a:lvl7pPr marL="2743200" algn="l" defTabSz="914400" rtl="0" eaLnBrk="1" latinLnBrk="0" hangingPunct="1">
              <a:defRPr kumimoji="1" kern="1200">
                <a:solidFill>
                  <a:schemeClr val="tx1"/>
                </a:solidFill>
                <a:latin typeface="Tw Cen MT" pitchFamily="34" charset="0"/>
                <a:ea typeface="SimSun" pitchFamily="2" charset="-122"/>
                <a:cs typeface="+mn-cs"/>
              </a:defRPr>
            </a:lvl7pPr>
            <a:lvl8pPr marL="3200400" algn="l" defTabSz="914400" rtl="0" eaLnBrk="1" latinLnBrk="0" hangingPunct="1">
              <a:defRPr kumimoji="1" kern="1200">
                <a:solidFill>
                  <a:schemeClr val="tx1"/>
                </a:solidFill>
                <a:latin typeface="Tw Cen MT" pitchFamily="34" charset="0"/>
                <a:ea typeface="SimSun" pitchFamily="2" charset="-122"/>
                <a:cs typeface="+mn-cs"/>
              </a:defRPr>
            </a:lvl8pPr>
            <a:lvl9pPr marL="3657600" algn="l" defTabSz="914400" rtl="0" eaLnBrk="1" latinLnBrk="0" hangingPunct="1">
              <a:defRPr kumimoji="1" kern="1200">
                <a:solidFill>
                  <a:schemeClr val="tx1"/>
                </a:solidFill>
                <a:latin typeface="Tw Cen MT" pitchFamily="34" charset="0"/>
                <a:ea typeface="SimSun" pitchFamily="2" charset="-122"/>
                <a:cs typeface="+mn-cs"/>
              </a:defRPr>
            </a:lvl9pPr>
          </a:lstStyle>
          <a:p>
            <a:pPr>
              <a:defRPr/>
            </a:pPr>
            <a:fld id="{4B90B614-12A2-4D25-9BD1-5036E365D80A}" type="slidenum">
              <a:rPr lang="en-US" smtClean="0">
                <a:solidFill>
                  <a:prstClr val="black"/>
                </a:solidFill>
              </a:rPr>
              <a:pPr>
                <a:defRPr/>
              </a:pPr>
              <a:t>14</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p:cNvSpPr>
          <p:nvPr>
            <p:ph type="title"/>
          </p:nvPr>
        </p:nvSpPr>
        <p:spPr>
          <a:xfrm>
            <a:off x="631825" y="0"/>
            <a:ext cx="9274175" cy="908050"/>
          </a:xfrm>
        </p:spPr>
        <p:txBody>
          <a:bodyPr/>
          <a:lstStyle/>
          <a:p>
            <a:pPr eaLnBrk="1" hangingPunct="1"/>
            <a:r>
              <a:rPr lang="ja-JP" altLang="en-US" sz="3600" smtClean="0">
                <a:latin typeface="ＭＳ Ｐゴシック" charset="-128"/>
                <a:ea typeface="ＭＳ Ｐゴシック" charset="-128"/>
              </a:rPr>
              <a:t>第２時限　目次</a:t>
            </a:r>
          </a:p>
        </p:txBody>
      </p:sp>
      <p:sp>
        <p:nvSpPr>
          <p:cNvPr id="4" name="Rectangle 2"/>
          <p:cNvSpPr txBox="1">
            <a:spLocks/>
          </p:cNvSpPr>
          <p:nvPr/>
        </p:nvSpPr>
        <p:spPr>
          <a:xfrm>
            <a:off x="2751138" y="1700213"/>
            <a:ext cx="6810375" cy="4176712"/>
          </a:xfrm>
          <a:prstGeom prst="rect">
            <a:avLst/>
          </a:prstGeom>
          <a:ln w="19050" cmpd="dbl">
            <a:solidFill>
              <a:schemeClr val="accent2">
                <a:lumMod val="75000"/>
              </a:schemeClr>
            </a:solidFill>
          </a:ln>
        </p:spPr>
        <p:txBody>
          <a:bodyPr>
            <a:normAutofit/>
          </a:bodyPr>
          <a:lstStyle/>
          <a:p>
            <a:pPr>
              <a:spcBef>
                <a:spcPts val="700"/>
              </a:spcBef>
              <a:buClr>
                <a:srgbClr val="FEB80A"/>
              </a:buClr>
              <a:buSzPct val="60000"/>
              <a:defRPr/>
            </a:pPr>
            <a:r>
              <a:rPr lang="ja-JP" altLang="en-US" sz="2400" dirty="0">
                <a:ea typeface="ＭＳ Ｐゴシック" pitchFamily="34" charset="-128"/>
              </a:rPr>
              <a:t>２－１　特許制度と研究・開発者</a:t>
            </a:r>
            <a:endParaRPr lang="en-US" altLang="ja-JP" sz="2400" dirty="0">
              <a:ea typeface="ＭＳ Ｐゴシック" pitchFamily="34" charset="-128"/>
            </a:endParaRPr>
          </a:p>
          <a:p>
            <a:pPr>
              <a:spcBef>
                <a:spcPts val="700"/>
              </a:spcBef>
              <a:buClr>
                <a:srgbClr val="FEB80A"/>
              </a:buClr>
              <a:buSzPct val="60000"/>
              <a:buFont typeface="Wingdings" pitchFamily="2" charset="2"/>
              <a:buNone/>
              <a:defRPr/>
            </a:pPr>
            <a:r>
              <a:rPr lang="ja-JP" altLang="en-US" sz="2400" dirty="0">
                <a:ea typeface="ＭＳ Ｐゴシック" pitchFamily="34" charset="-128"/>
              </a:rPr>
              <a:t>２－２　特許を受けることができる発明</a:t>
            </a:r>
            <a:endParaRPr lang="en-US" altLang="ja-JP" sz="2400" dirty="0">
              <a:ea typeface="ＭＳ Ｐゴシック" pitchFamily="34" charset="-128"/>
            </a:endParaRPr>
          </a:p>
          <a:p>
            <a:pPr>
              <a:spcBef>
                <a:spcPts val="700"/>
              </a:spcBef>
              <a:buClr>
                <a:srgbClr val="FEB80A"/>
              </a:buClr>
              <a:buSzPct val="60000"/>
              <a:buFont typeface="Wingdings" pitchFamily="2" charset="2"/>
              <a:buNone/>
              <a:defRPr/>
            </a:pPr>
            <a:r>
              <a:rPr lang="ja-JP" altLang="en-US" sz="2400" dirty="0">
                <a:ea typeface="ＭＳ Ｐゴシック" pitchFamily="34" charset="-128"/>
              </a:rPr>
              <a:t>２－３　新規性について</a:t>
            </a:r>
            <a:endParaRPr lang="en-US" altLang="ja-JP" sz="2400" dirty="0">
              <a:ea typeface="ＭＳ Ｐゴシック" pitchFamily="34" charset="-128"/>
            </a:endParaRPr>
          </a:p>
          <a:p>
            <a:pPr>
              <a:spcBef>
                <a:spcPts val="700"/>
              </a:spcBef>
              <a:buClr>
                <a:srgbClr val="FEB80A"/>
              </a:buClr>
              <a:buSzPct val="60000"/>
              <a:defRPr/>
            </a:pPr>
            <a:r>
              <a:rPr lang="ja-JP" altLang="en-US" sz="2400" dirty="0">
                <a:solidFill>
                  <a:srgbClr val="FF0000"/>
                </a:solidFill>
                <a:ea typeface="ＭＳ Ｐゴシック" pitchFamily="34" charset="-128"/>
              </a:rPr>
              <a:t>２－４　進歩性について</a:t>
            </a:r>
            <a:endParaRPr lang="en-US" altLang="ja-JP" sz="2400" dirty="0">
              <a:solidFill>
                <a:srgbClr val="FF0000"/>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ea typeface="ＭＳ Ｐゴシック" pitchFamily="34" charset="-128"/>
              </a:rPr>
              <a:t>２－５　特許権の効力について</a:t>
            </a:r>
          </a:p>
          <a:p>
            <a:pPr>
              <a:spcBef>
                <a:spcPts val="700"/>
              </a:spcBef>
              <a:buClr>
                <a:srgbClr val="FEB80A"/>
              </a:buClr>
              <a:buSzPct val="60000"/>
              <a:buFont typeface="Wingdings" pitchFamily="2" charset="2"/>
              <a:buNone/>
              <a:defRPr/>
            </a:pPr>
            <a:r>
              <a:rPr lang="ja-JP" altLang="en-US" sz="2400" dirty="0">
                <a:ea typeface="ＭＳ Ｐゴシック" pitchFamily="34" charset="-128"/>
              </a:rPr>
              <a:t>２－６　外国での特許権の取得について</a:t>
            </a:r>
          </a:p>
        </p:txBody>
      </p:sp>
      <p:sp>
        <p:nvSpPr>
          <p:cNvPr id="78851" name="スライド番号プレースホルダー 5"/>
          <p:cNvSpPr txBox="1">
            <a:spLocks/>
          </p:cNvSpPr>
          <p:nvPr/>
        </p:nvSpPr>
        <p:spPr bwMode="auto">
          <a:xfrm>
            <a:off x="9328150" y="6597650"/>
            <a:ext cx="577850" cy="244475"/>
          </a:xfrm>
          <a:prstGeom prst="rect">
            <a:avLst/>
          </a:prstGeom>
          <a:noFill/>
          <a:ln w="9525">
            <a:noFill/>
            <a:miter lim="800000"/>
            <a:headEnd/>
            <a:tailEnd/>
          </a:ln>
        </p:spPr>
        <p:txBody>
          <a:bodyPr/>
          <a:lstStyle/>
          <a:p>
            <a:pPr>
              <a:lnSpc>
                <a:spcPct val="80000"/>
              </a:lnSpc>
            </a:pPr>
            <a:fld id="{19AC7A06-92BB-4422-A769-1ACE6287FC19}" type="slidenum">
              <a:rPr lang="en-US" altLang="ja-JP" sz="1100">
                <a:solidFill>
                  <a:srgbClr val="000000"/>
                </a:solidFill>
              </a:rPr>
              <a:pPr>
                <a:lnSpc>
                  <a:spcPct val="80000"/>
                </a:lnSpc>
              </a:pPr>
              <a:t>15</a:t>
            </a:fld>
            <a:endParaRPr lang="en-US" altLang="ja-JP" sz="110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5"/>
          <p:cNvSpPr txBox="1">
            <a:spLocks noChangeArrowheads="1"/>
          </p:cNvSpPr>
          <p:nvPr/>
        </p:nvSpPr>
        <p:spPr bwMode="auto">
          <a:xfrm>
            <a:off x="-11113" y="1468438"/>
            <a:ext cx="9906001" cy="1473200"/>
          </a:xfrm>
          <a:prstGeom prst="rect">
            <a:avLst/>
          </a:prstGeom>
          <a:solidFill>
            <a:srgbClr val="FFFFCC"/>
          </a:solidFill>
          <a:ln w="28575">
            <a:solidFill>
              <a:srgbClr val="006600"/>
            </a:solidFill>
            <a:miter lim="800000"/>
            <a:headEnd/>
            <a:tailEnd/>
          </a:ln>
        </p:spPr>
        <p:txBody>
          <a:bodyPr lIns="87064" tIns="43532" rIns="87064" bIns="43532" anchor="ctr">
            <a:spAutoFit/>
          </a:bodyPr>
          <a:lstStyle/>
          <a:p>
            <a:endParaRPr lang="zh-CN" altLang="ja-JP" b="1">
              <a:latin typeface="ＭＳ Ｐゴシック" charset="-128"/>
              <a:ea typeface="ＭＳ Ｐゴシック" charset="-128"/>
            </a:endParaRPr>
          </a:p>
          <a:p>
            <a:r>
              <a:rPr lang="zh-CN" altLang="en-US" b="1">
                <a:latin typeface="ＭＳ Ｐゴシック" charset="-128"/>
                <a:ea typeface="ＭＳ Ｐゴシック" charset="-128"/>
              </a:rPr>
              <a:t>特許出願前にその発明の属する技術の分野における通常の知識を有する者が前項各号に掲げる発明に基いて</a:t>
            </a:r>
            <a:r>
              <a:rPr lang="zh-CN" altLang="en-US" b="1">
                <a:solidFill>
                  <a:srgbClr val="FF0000"/>
                </a:solidFill>
                <a:latin typeface="ＭＳ Ｐゴシック" charset="-128"/>
                <a:ea typeface="ＭＳ Ｐゴシック" charset="-128"/>
              </a:rPr>
              <a:t>容易に発明をすることができたときは</a:t>
            </a:r>
            <a:r>
              <a:rPr lang="zh-CN" altLang="en-US" b="1">
                <a:latin typeface="ＭＳ Ｐゴシック" charset="-128"/>
                <a:ea typeface="ＭＳ Ｐゴシック" charset="-128"/>
              </a:rPr>
              <a:t>、その発明については、同項の規定にかかわらず、特許を受けることができない </a:t>
            </a:r>
            <a:r>
              <a:rPr lang="ja-JP" altLang="en-US" b="1">
                <a:latin typeface="ＭＳ Ｐゴシック" charset="-128"/>
                <a:ea typeface="ＭＳ Ｐゴシック" charset="-128"/>
              </a:rPr>
              <a:t>（</a:t>
            </a:r>
            <a:r>
              <a:rPr lang="en-US" altLang="ja-JP" b="1">
                <a:latin typeface="ＭＳ Ｐゴシック" charset="-128"/>
                <a:ea typeface="ＭＳ Ｐゴシック" charset="-128"/>
              </a:rPr>
              <a:t>29</a:t>
            </a:r>
            <a:r>
              <a:rPr lang="ja-JP" altLang="en-US" b="1">
                <a:latin typeface="ＭＳ Ｐゴシック" charset="-128"/>
                <a:ea typeface="ＭＳ Ｐゴシック" charset="-128"/>
              </a:rPr>
              <a:t>条</a:t>
            </a:r>
            <a:r>
              <a:rPr lang="en-US" altLang="ja-JP" b="1">
                <a:latin typeface="ＭＳ Ｐゴシック" charset="-128"/>
                <a:ea typeface="ＭＳ Ｐゴシック" charset="-128"/>
              </a:rPr>
              <a:t>2</a:t>
            </a:r>
            <a:r>
              <a:rPr lang="ja-JP" altLang="en-US" b="1">
                <a:latin typeface="ＭＳ Ｐゴシック" charset="-128"/>
                <a:ea typeface="ＭＳ Ｐゴシック" charset="-128"/>
              </a:rPr>
              <a:t>項）。</a:t>
            </a:r>
          </a:p>
          <a:p>
            <a:endParaRPr lang="ja-JP" altLang="en-US" b="1">
              <a:latin typeface="ＭＳ Ｐゴシック" charset="-128"/>
              <a:ea typeface="ＭＳ Ｐゴシック" charset="-128"/>
            </a:endParaRPr>
          </a:p>
        </p:txBody>
      </p:sp>
      <p:sp>
        <p:nvSpPr>
          <p:cNvPr id="80898" name="Rectangle 6"/>
          <p:cNvSpPr>
            <a:spLocks noChangeArrowheads="1"/>
          </p:cNvSpPr>
          <p:nvPr/>
        </p:nvSpPr>
        <p:spPr bwMode="auto">
          <a:xfrm>
            <a:off x="0" y="2890838"/>
            <a:ext cx="9740900" cy="825500"/>
          </a:xfrm>
          <a:prstGeom prst="rect">
            <a:avLst/>
          </a:prstGeom>
          <a:noFill/>
          <a:ln w="9525">
            <a:noFill/>
            <a:miter lim="800000"/>
            <a:headEnd/>
            <a:tailEnd/>
          </a:ln>
        </p:spPr>
        <p:txBody>
          <a:bodyPr>
            <a:spAutoFit/>
          </a:bodyPr>
          <a:lstStyle/>
          <a:p>
            <a:r>
              <a:rPr lang="ja-JP" altLang="en-US" sz="1600" b="1">
                <a:ea typeface="ＭＳ Ｐゴシック" charset="-128"/>
              </a:rPr>
              <a:t>当業者からみて、その発明に至る考え方の道筋が容易かを判断</a:t>
            </a:r>
          </a:p>
          <a:p>
            <a:r>
              <a:rPr lang="ja-JP" altLang="en-US" sz="1600" b="1">
                <a:ea typeface="ＭＳ Ｐゴシック" charset="-128"/>
              </a:rPr>
              <a:t>　①公然と知られた発明や実施された発明を単に寄せ集めただけにすぎない発明</a:t>
            </a:r>
          </a:p>
          <a:p>
            <a:r>
              <a:rPr lang="ja-JP" altLang="en-US" sz="1600" b="1">
                <a:ea typeface="ＭＳ Ｐゴシック" charset="-128"/>
              </a:rPr>
              <a:t>　②発明の構成要素の一部を置き換えたにすぎない発明</a:t>
            </a:r>
          </a:p>
        </p:txBody>
      </p:sp>
      <p:pic>
        <p:nvPicPr>
          <p:cNvPr id="80899" name="Picture 10" descr="QQ截图20120817161029"/>
          <p:cNvPicPr>
            <a:picLocks noChangeAspect="1" noChangeArrowheads="1"/>
          </p:cNvPicPr>
          <p:nvPr/>
        </p:nvPicPr>
        <p:blipFill>
          <a:blip r:embed="rId3">
            <a:lum contrast="18000"/>
          </a:blip>
          <a:srcRect/>
          <a:stretch>
            <a:fillRect/>
          </a:stretch>
        </p:blipFill>
        <p:spPr bwMode="auto">
          <a:xfrm>
            <a:off x="247650" y="4508500"/>
            <a:ext cx="9080500" cy="2349500"/>
          </a:xfrm>
          <a:prstGeom prst="rect">
            <a:avLst/>
          </a:prstGeom>
          <a:noFill/>
          <a:ln w="9525">
            <a:noFill/>
            <a:miter lim="800000"/>
            <a:headEnd/>
            <a:tailEnd/>
          </a:ln>
        </p:spPr>
      </p:pic>
      <p:sp>
        <p:nvSpPr>
          <p:cNvPr id="80900" name="タイトル 1"/>
          <p:cNvSpPr>
            <a:spLocks noGrp="1"/>
          </p:cNvSpPr>
          <p:nvPr>
            <p:ph type="title"/>
          </p:nvPr>
        </p:nvSpPr>
        <p:spPr>
          <a:xfrm>
            <a:off x="1281113" y="0"/>
            <a:ext cx="8624887" cy="908050"/>
          </a:xfrm>
        </p:spPr>
        <p:txBody>
          <a:bodyPr/>
          <a:lstStyle/>
          <a:p>
            <a:r>
              <a:rPr lang="ja-JP" altLang="en-US" smtClean="0">
                <a:latin typeface="ＭＳ Ｐゴシック" charset="-128"/>
                <a:ea typeface="ＭＳ Ｐゴシック" charset="-128"/>
              </a:rPr>
              <a:t>進歩性の判断について</a:t>
            </a:r>
          </a:p>
        </p:txBody>
      </p:sp>
      <p:sp>
        <p:nvSpPr>
          <p:cNvPr id="80901" name="AutoShape 8"/>
          <p:cNvSpPr>
            <a:spLocks noChangeArrowheads="1"/>
          </p:cNvSpPr>
          <p:nvPr/>
        </p:nvSpPr>
        <p:spPr bwMode="auto">
          <a:xfrm>
            <a:off x="1819275" y="3797300"/>
            <a:ext cx="5389563" cy="708025"/>
          </a:xfrm>
          <a:prstGeom prst="roundRect">
            <a:avLst>
              <a:gd name="adj" fmla="val 16667"/>
            </a:avLst>
          </a:prstGeom>
          <a:solidFill>
            <a:srgbClr val="99CCFF"/>
          </a:solidFill>
          <a:ln w="9525">
            <a:noFill/>
            <a:round/>
            <a:headEnd/>
            <a:tailEnd/>
          </a:ln>
          <a:effectLst>
            <a:prstShdw prst="shdw17" dist="17961" dir="2700000">
              <a:srgbClr val="5C7A99"/>
            </a:prstShdw>
          </a:effectLst>
        </p:spPr>
        <p:txBody>
          <a:bodyPr wrap="none" lIns="87064" tIns="43532" rIns="87064" bIns="43532" anchor="ctr"/>
          <a:lstStyle/>
          <a:p>
            <a:pPr algn="ctr" defTabSz="871538"/>
            <a:r>
              <a:rPr lang="ja-JP" altLang="en-US" sz="2800">
                <a:latin typeface="ＭＳ Ｐゴシック" charset="-128"/>
                <a:ea typeface="ＭＳ Ｐゴシック" charset="-128"/>
              </a:rPr>
              <a:t>新規性・進歩性の判断</a:t>
            </a:r>
          </a:p>
        </p:txBody>
      </p:sp>
      <p:sp>
        <p:nvSpPr>
          <p:cNvPr id="80902" name="AutoShape 7"/>
          <p:cNvSpPr>
            <a:spLocks noChangeArrowheads="1"/>
          </p:cNvSpPr>
          <p:nvPr/>
        </p:nvSpPr>
        <p:spPr bwMode="auto">
          <a:xfrm>
            <a:off x="7512050" y="2851150"/>
            <a:ext cx="2144713" cy="1871663"/>
          </a:xfrm>
          <a:prstGeom prst="star8">
            <a:avLst>
              <a:gd name="adj" fmla="val 38250"/>
            </a:avLst>
          </a:prstGeom>
          <a:solidFill>
            <a:srgbClr val="FFFF99"/>
          </a:solidFill>
          <a:ln w="28575" algn="ctr">
            <a:solidFill>
              <a:srgbClr val="006600"/>
            </a:solidFill>
            <a:miter lim="800000"/>
            <a:headEnd/>
            <a:tailEnd/>
          </a:ln>
        </p:spPr>
        <p:txBody>
          <a:bodyPr wrap="none" anchor="ctr"/>
          <a:lstStyle/>
          <a:p>
            <a:pPr algn="ctr"/>
            <a:r>
              <a:rPr lang="ja-JP" altLang="en-US" sz="2800" b="1" u="sng">
                <a:ea typeface="ＭＳ Ｐゴシック" charset="-128"/>
              </a:rPr>
              <a:t>進歩性</a:t>
            </a:r>
          </a:p>
        </p:txBody>
      </p:sp>
      <p:sp>
        <p:nvSpPr>
          <p:cNvPr id="10"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34" charset="-128"/>
                <a:ea typeface="ＭＳ Ｐゴシック" pitchFamily="34" charset="-128"/>
              </a:rPr>
              <a:t>２－４</a:t>
            </a:r>
            <a:endParaRPr lang="en-US" altLang="zh-CN" sz="2800" dirty="0">
              <a:latin typeface="ＭＳ Ｐゴシック" pitchFamily="34" charset="-128"/>
              <a:ea typeface="ＭＳ Ｐゴシック" pitchFamily="34" charset="-128"/>
            </a:endParaRPr>
          </a:p>
        </p:txBody>
      </p:sp>
      <p:sp>
        <p:nvSpPr>
          <p:cNvPr id="9" name="スライド番号プレースホルダー 5"/>
          <p:cNvSpPr>
            <a:spLocks noGrp="1"/>
          </p:cNvSpPr>
          <p:nvPr>
            <p:ph type="sldNum" sz="quarter" idx="12"/>
          </p:nvPr>
        </p:nvSpPr>
        <p:spPr>
          <a:xfrm>
            <a:off x="9328150" y="6640513"/>
            <a:ext cx="577850" cy="244475"/>
          </a:xfrm>
        </p:spPr>
        <p:txBody>
          <a:bodyPr>
            <a:normAutofit fontScale="85000" lnSpcReduction="20000"/>
          </a:bodyPr>
          <a:lstStyle/>
          <a:p>
            <a:pPr>
              <a:defRPr/>
            </a:pPr>
            <a:fld id="{B46685DA-C972-4F10-8278-7C472DD22572}" type="slidenum">
              <a:rPr lang="en-US" smtClean="0">
                <a:solidFill>
                  <a:prstClr val="black"/>
                </a:solidFill>
              </a:rPr>
              <a:pPr>
                <a:defRPr/>
              </a:pPr>
              <a:t>16</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AutoShape 8"/>
          <p:cNvSpPr>
            <a:spLocks noChangeArrowheads="1"/>
          </p:cNvSpPr>
          <p:nvPr/>
        </p:nvSpPr>
        <p:spPr bwMode="auto">
          <a:xfrm>
            <a:off x="233363" y="5661025"/>
            <a:ext cx="9383712" cy="939800"/>
          </a:xfrm>
          <a:prstGeom prst="roundRect">
            <a:avLst>
              <a:gd name="adj" fmla="val 16667"/>
            </a:avLst>
          </a:prstGeom>
          <a:solidFill>
            <a:srgbClr val="CCFFCC"/>
          </a:solidFill>
          <a:ln w="12700" cap="sq" algn="ctr">
            <a:solidFill>
              <a:schemeClr val="tx1"/>
            </a:solidFill>
            <a:round/>
            <a:headEnd type="none" w="sm" len="sm"/>
            <a:tailEnd type="none" w="sm" len="sm"/>
          </a:ln>
        </p:spPr>
        <p:txBody>
          <a:bodyPr wrap="none" anchor="ctr"/>
          <a:lstStyle/>
          <a:p>
            <a:r>
              <a:rPr lang="en-US" altLang="ja-JP" sz="2400">
                <a:latin typeface="ＭＳ Ｐゴシック" charset="-128"/>
                <a:ea typeface="ＭＳ Ｐゴシック" charset="-128"/>
              </a:rPr>
              <a:t>※</a:t>
            </a:r>
            <a:r>
              <a:rPr lang="ja-JP" altLang="en-US" sz="2400">
                <a:latin typeface="ＭＳ Ｐゴシック" charset="-128"/>
                <a:ea typeface="ＭＳ Ｐゴシック" charset="-128"/>
              </a:rPr>
              <a:t>当業者： その技術分野について通常の知識を持つ者</a:t>
            </a:r>
          </a:p>
          <a:p>
            <a:r>
              <a:rPr lang="ja-JP" altLang="en-US" sz="2400">
                <a:latin typeface="ＭＳ Ｐゴシック" charset="-128"/>
                <a:ea typeface="ＭＳ Ｐゴシック" charset="-128"/>
              </a:rPr>
              <a:t>　　　　　　　複数の技術分野の専門家からなる「チーム」</a:t>
            </a:r>
          </a:p>
        </p:txBody>
      </p:sp>
      <p:sp>
        <p:nvSpPr>
          <p:cNvPr id="82946" name="Rectangle 3"/>
          <p:cNvSpPr>
            <a:spLocks noGrp="1" noChangeArrowheads="1"/>
          </p:cNvSpPr>
          <p:nvPr>
            <p:ph type="body" idx="1"/>
          </p:nvPr>
        </p:nvSpPr>
        <p:spPr>
          <a:xfrm>
            <a:off x="390525" y="2667000"/>
            <a:ext cx="8420100" cy="2890838"/>
          </a:xfrm>
        </p:spPr>
        <p:txBody>
          <a:bodyPr/>
          <a:lstStyle/>
          <a:p>
            <a:r>
              <a:rPr lang="ja-JP" altLang="en-US" sz="2400" smtClean="0">
                <a:latin typeface="ＭＳ Ｐゴシック" charset="-128"/>
                <a:ea typeface="ＭＳ Ｐゴシック" charset="-128"/>
              </a:rPr>
              <a:t>最適材料の選択・設計変更</a:t>
            </a:r>
          </a:p>
          <a:p>
            <a:r>
              <a:rPr lang="ja-JP" altLang="en-US" sz="2400" smtClean="0">
                <a:latin typeface="ＭＳ Ｐゴシック" charset="-128"/>
                <a:ea typeface="ＭＳ Ｐゴシック" charset="-128"/>
              </a:rPr>
              <a:t>単なる寄せ集め</a:t>
            </a:r>
          </a:p>
          <a:p>
            <a:r>
              <a:rPr lang="ja-JP" altLang="en-US" sz="2400" smtClean="0">
                <a:latin typeface="ＭＳ Ｐゴシック" charset="-128"/>
                <a:ea typeface="ＭＳ Ｐゴシック" charset="-128"/>
              </a:rPr>
              <a:t>作用、機能の共通性</a:t>
            </a:r>
          </a:p>
          <a:p>
            <a:r>
              <a:rPr lang="ja-JP" altLang="en-US" sz="2400" smtClean="0">
                <a:latin typeface="ＭＳ Ｐゴシック" charset="-128"/>
                <a:ea typeface="ＭＳ Ｐゴシック" charset="-128"/>
              </a:rPr>
              <a:t>技術分野の関連性</a:t>
            </a:r>
          </a:p>
          <a:p>
            <a:r>
              <a:rPr lang="ja-JP" altLang="en-US" sz="2400" smtClean="0">
                <a:latin typeface="ＭＳ Ｐゴシック" charset="-128"/>
                <a:ea typeface="ＭＳ Ｐゴシック" charset="-128"/>
              </a:rPr>
              <a:t>引用文献中の示唆</a:t>
            </a:r>
          </a:p>
          <a:p>
            <a:r>
              <a:rPr lang="ja-JP" altLang="en-US" sz="2400" smtClean="0">
                <a:latin typeface="ＭＳ Ｐゴシック" charset="-128"/>
                <a:ea typeface="ＭＳ Ｐゴシック" charset="-128"/>
              </a:rPr>
              <a:t>課題の共通性</a:t>
            </a:r>
            <a:endParaRPr lang="en-US" altLang="ja-JP" sz="2400" smtClean="0">
              <a:latin typeface="ＭＳ Ｐゴシック" charset="-128"/>
              <a:ea typeface="ＭＳ Ｐゴシック" charset="-128"/>
            </a:endParaRPr>
          </a:p>
        </p:txBody>
      </p:sp>
      <p:sp>
        <p:nvSpPr>
          <p:cNvPr id="82947" name="Rectangle 4"/>
          <p:cNvSpPr>
            <a:spLocks noChangeArrowheads="1"/>
          </p:cNvSpPr>
          <p:nvPr/>
        </p:nvSpPr>
        <p:spPr bwMode="auto">
          <a:xfrm>
            <a:off x="508000" y="1758950"/>
            <a:ext cx="8655050" cy="4535488"/>
          </a:xfrm>
          <a:prstGeom prst="rect">
            <a:avLst/>
          </a:prstGeom>
          <a:noFill/>
          <a:ln w="9525">
            <a:noFill/>
            <a:miter lim="800000"/>
            <a:headEnd/>
            <a:tailEnd/>
          </a:ln>
        </p:spPr>
        <p:txBody>
          <a:bodyPr/>
          <a:lstStyle/>
          <a:p>
            <a:pPr marL="342900" indent="-342900">
              <a:spcBef>
                <a:spcPct val="20000"/>
              </a:spcBef>
              <a:buFontTx/>
              <a:buChar char="•"/>
            </a:pPr>
            <a:endParaRPr lang="ja-JP" altLang="ja-JP" sz="2400" b="1">
              <a:latin typeface="ＭＳ Ｐゴシック" charset="-128"/>
              <a:ea typeface="ＭＳ Ｐゴシック" charset="-128"/>
            </a:endParaRPr>
          </a:p>
        </p:txBody>
      </p:sp>
      <p:pic>
        <p:nvPicPr>
          <p:cNvPr id="82948" name="Picture 6" descr="j0195812"/>
          <p:cNvPicPr>
            <a:picLocks noChangeAspect="1" noChangeArrowheads="1"/>
          </p:cNvPicPr>
          <p:nvPr/>
        </p:nvPicPr>
        <p:blipFill>
          <a:blip r:embed="rId3"/>
          <a:srcRect/>
          <a:stretch>
            <a:fillRect/>
          </a:stretch>
        </p:blipFill>
        <p:spPr bwMode="auto">
          <a:xfrm>
            <a:off x="7099300" y="3200400"/>
            <a:ext cx="1920875" cy="1824038"/>
          </a:xfrm>
          <a:prstGeom prst="rect">
            <a:avLst/>
          </a:prstGeom>
          <a:noFill/>
          <a:ln w="9525">
            <a:noFill/>
            <a:miter lim="800000"/>
            <a:headEnd/>
            <a:tailEnd/>
          </a:ln>
        </p:spPr>
      </p:pic>
      <p:sp>
        <p:nvSpPr>
          <p:cNvPr id="326663" name="Rectangle 7"/>
          <p:cNvSpPr>
            <a:spLocks noChangeArrowheads="1"/>
          </p:cNvSpPr>
          <p:nvPr/>
        </p:nvSpPr>
        <p:spPr bwMode="auto">
          <a:xfrm>
            <a:off x="306388" y="1341438"/>
            <a:ext cx="9056687" cy="106680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ja-JP" altLang="en-US" sz="3200" u="sng">
                <a:solidFill>
                  <a:schemeClr val="tx2"/>
                </a:solidFill>
                <a:latin typeface="ＭＳ Ｐゴシック" pitchFamily="50" charset="-128"/>
                <a:ea typeface="ＭＳ Ｐゴシック" pitchFamily="50" charset="-128"/>
              </a:rPr>
              <a:t>当業者（</a:t>
            </a:r>
            <a:r>
              <a:rPr lang="en-US" altLang="ja-JP" sz="3200" u="sng">
                <a:solidFill>
                  <a:schemeClr val="tx2"/>
                </a:solidFill>
                <a:latin typeface="ＭＳ Ｐゴシック" pitchFamily="50" charset="-128"/>
                <a:ea typeface="ＭＳ Ｐゴシック" pitchFamily="50" charset="-128"/>
              </a:rPr>
              <a:t>※</a:t>
            </a:r>
            <a:r>
              <a:rPr lang="ja-JP" altLang="en-US" sz="3200" u="sng">
                <a:solidFill>
                  <a:schemeClr val="tx2"/>
                </a:solidFill>
                <a:latin typeface="ＭＳ Ｐゴシック" pitchFamily="50" charset="-128"/>
                <a:ea typeface="ＭＳ Ｐゴシック" pitchFamily="50" charset="-128"/>
              </a:rPr>
              <a:t>）</a:t>
            </a:r>
            <a:r>
              <a:rPr lang="ja-JP" altLang="en-US" sz="3200">
                <a:solidFill>
                  <a:schemeClr val="tx2"/>
                </a:solidFill>
                <a:latin typeface="ＭＳ Ｐゴシック" pitchFamily="50" charset="-128"/>
                <a:ea typeface="ＭＳ Ｐゴシック" pitchFamily="50" charset="-128"/>
              </a:rPr>
              <a:t>が先行技術から容易に考えだせる</a:t>
            </a:r>
          </a:p>
          <a:p>
            <a:pPr>
              <a:defRPr/>
            </a:pPr>
            <a:r>
              <a:rPr lang="ja-JP" altLang="en-US" sz="3200">
                <a:solidFill>
                  <a:srgbClr val="FF0000"/>
                </a:solidFill>
                <a:latin typeface="ＭＳ Ｐゴシック" pitchFamily="50" charset="-128"/>
                <a:ea typeface="ＭＳ Ｐゴシック" pitchFamily="50" charset="-128"/>
              </a:rPr>
              <a:t>（＝進歩性を有していない）</a:t>
            </a:r>
            <a:r>
              <a:rPr lang="ja-JP" altLang="en-US" sz="3200">
                <a:solidFill>
                  <a:schemeClr val="tx2"/>
                </a:solidFill>
                <a:latin typeface="ＭＳ Ｐゴシック" pitchFamily="50" charset="-128"/>
                <a:ea typeface="ＭＳ Ｐゴシック" pitchFamily="50" charset="-128"/>
              </a:rPr>
              <a:t>と判断される例</a:t>
            </a:r>
          </a:p>
        </p:txBody>
      </p:sp>
      <p:sp>
        <p:nvSpPr>
          <p:cNvPr id="82950" name="Rectangle 10"/>
          <p:cNvSpPr>
            <a:spLocks noGrp="1" noChangeArrowheads="1"/>
          </p:cNvSpPr>
          <p:nvPr>
            <p:ph type="title"/>
          </p:nvPr>
        </p:nvSpPr>
        <p:spPr>
          <a:xfrm>
            <a:off x="1390650" y="0"/>
            <a:ext cx="8531225" cy="908050"/>
          </a:xfrm>
        </p:spPr>
        <p:txBody>
          <a:bodyPr/>
          <a:lstStyle/>
          <a:p>
            <a:r>
              <a:rPr lang="ja-JP" altLang="en-US" smtClean="0">
                <a:latin typeface="ＭＳ Ｐゴシック" charset="-128"/>
                <a:ea typeface="ＭＳ Ｐゴシック" charset="-128"/>
              </a:rPr>
              <a:t>進歩性とは</a:t>
            </a:r>
          </a:p>
        </p:txBody>
      </p:sp>
      <p:sp>
        <p:nvSpPr>
          <p:cNvPr id="10"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9" name="スライド番号プレースホルダー 5"/>
          <p:cNvSpPr>
            <a:spLocks noGrp="1"/>
          </p:cNvSpPr>
          <p:nvPr>
            <p:ph type="sldNum" sz="quarter" idx="12"/>
          </p:nvPr>
        </p:nvSpPr>
        <p:spPr>
          <a:xfrm>
            <a:off x="9328150" y="6669088"/>
            <a:ext cx="577850" cy="244475"/>
          </a:xfrm>
        </p:spPr>
        <p:txBody>
          <a:bodyPr>
            <a:normAutofit fontScale="85000" lnSpcReduction="20000"/>
          </a:bodyPr>
          <a:lstStyle/>
          <a:p>
            <a:pPr>
              <a:defRPr/>
            </a:pPr>
            <a:fld id="{3B3D466C-02E3-4584-A68F-4253B49A5370}" type="slidenum">
              <a:rPr lang="en-US" smtClean="0">
                <a:solidFill>
                  <a:prstClr val="black"/>
                </a:solidFill>
              </a:rPr>
              <a:pPr>
                <a:defRPr/>
              </a:pPr>
              <a:t>17</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コンテンツ プレースホルダー 1"/>
          <p:cNvSpPr>
            <a:spLocks noGrp="1"/>
          </p:cNvSpPr>
          <p:nvPr>
            <p:ph sz="quarter" idx="1"/>
          </p:nvPr>
        </p:nvSpPr>
        <p:spPr>
          <a:xfrm>
            <a:off x="285750" y="1439863"/>
            <a:ext cx="9296400" cy="5013325"/>
          </a:xfrm>
          <a:solidFill>
            <a:srgbClr val="FFFFDD"/>
          </a:solidFill>
          <a:ln>
            <a:solidFill>
              <a:schemeClr val="accent1"/>
            </a:solidFill>
          </a:ln>
        </p:spPr>
        <p:txBody>
          <a:bodyPr/>
          <a:lstStyle/>
          <a:p>
            <a:pPr marL="0" indent="0">
              <a:buFont typeface="Wingdings" pitchFamily="2" charset="2"/>
              <a:buNone/>
            </a:pPr>
            <a:r>
              <a:rPr lang="ja-JP" altLang="en-US" smtClean="0">
                <a:latin typeface="ＭＳ Ｐゴシック" charset="-128"/>
                <a:ea typeface="ＭＳ Ｐゴシック" charset="-128"/>
              </a:rPr>
              <a:t>一見容易とされる場合も</a:t>
            </a:r>
            <a:r>
              <a:rPr lang="en-US" altLang="ja-JP" smtClean="0">
                <a:latin typeface="ＭＳ Ｐゴシック" charset="-128"/>
                <a:ea typeface="ＭＳ Ｐゴシック" charset="-128"/>
              </a:rPr>
              <a:t>…</a:t>
            </a:r>
          </a:p>
          <a:p>
            <a:pPr marL="0" indent="0">
              <a:buFont typeface="Wingdings" pitchFamily="2" charset="2"/>
              <a:buNone/>
            </a:pPr>
            <a:r>
              <a:rPr lang="ja-JP" altLang="en-US" smtClean="0">
                <a:latin typeface="ＭＳ Ｐゴシック" charset="-128"/>
                <a:ea typeface="ＭＳ Ｐゴシック" charset="-128"/>
              </a:rPr>
              <a:t>　　先行技術と比べて</a:t>
            </a:r>
            <a:endParaRPr lang="en-US" altLang="ja-JP" smtClean="0">
              <a:latin typeface="ＭＳ Ｐゴシック" charset="-128"/>
              <a:ea typeface="ＭＳ Ｐゴシック" charset="-128"/>
            </a:endParaRPr>
          </a:p>
          <a:p>
            <a:pPr marL="0" indent="0">
              <a:buFont typeface="Wingdings" pitchFamily="2" charset="2"/>
              <a:buNone/>
            </a:pPr>
            <a:endParaRPr lang="en-US" altLang="ja-JP" smtClean="0">
              <a:latin typeface="ＭＳ Ｐゴシック" charset="-128"/>
              <a:ea typeface="ＭＳ Ｐゴシック" charset="-128"/>
            </a:endParaRPr>
          </a:p>
          <a:p>
            <a:pPr marL="0" indent="0">
              <a:buFont typeface="Wingdings" pitchFamily="2" charset="2"/>
              <a:buNone/>
            </a:pPr>
            <a:r>
              <a:rPr lang="ja-JP" altLang="en-US" sz="3600" smtClean="0">
                <a:latin typeface="ＭＳ Ｐゴシック" charset="-128"/>
                <a:ea typeface="ＭＳ Ｐゴシック" charset="-128"/>
              </a:rPr>
              <a:t>　　・</a:t>
            </a:r>
            <a:r>
              <a:rPr lang="ja-JP" altLang="en-US" sz="3600" smtClean="0">
                <a:solidFill>
                  <a:srgbClr val="FF0000"/>
                </a:solidFill>
                <a:latin typeface="ＭＳ Ｐゴシック" charset="-128"/>
                <a:ea typeface="ＭＳ Ｐゴシック" charset="-128"/>
              </a:rPr>
              <a:t>異質な効果</a:t>
            </a:r>
            <a:endParaRPr lang="en-US" altLang="ja-JP" sz="3600" smtClean="0">
              <a:solidFill>
                <a:srgbClr val="FF0000"/>
              </a:solidFill>
              <a:latin typeface="ＭＳ Ｐゴシック" charset="-128"/>
              <a:ea typeface="ＭＳ Ｐゴシック" charset="-128"/>
            </a:endParaRPr>
          </a:p>
          <a:p>
            <a:pPr marL="0" indent="0">
              <a:buFont typeface="Wingdings" pitchFamily="2" charset="2"/>
              <a:buNone/>
            </a:pPr>
            <a:r>
              <a:rPr lang="ja-JP" altLang="en-US" sz="3600" smtClean="0">
                <a:latin typeface="ＭＳ Ｐゴシック" charset="-128"/>
                <a:ea typeface="ＭＳ Ｐゴシック" charset="-128"/>
              </a:rPr>
              <a:t>　　・同質であるが</a:t>
            </a:r>
            <a:r>
              <a:rPr lang="ja-JP" altLang="en-US" sz="3600" smtClean="0">
                <a:solidFill>
                  <a:srgbClr val="FF0000"/>
                </a:solidFill>
                <a:latin typeface="ＭＳ Ｐゴシック" charset="-128"/>
                <a:ea typeface="ＭＳ Ｐゴシック" charset="-128"/>
              </a:rPr>
              <a:t>際立って優れた効果</a:t>
            </a:r>
            <a:endParaRPr lang="en-US" altLang="ja-JP" sz="3600" smtClean="0">
              <a:solidFill>
                <a:srgbClr val="FF0000"/>
              </a:solidFill>
              <a:latin typeface="ＭＳ Ｐゴシック" charset="-128"/>
              <a:ea typeface="ＭＳ Ｐゴシック" charset="-128"/>
            </a:endParaRPr>
          </a:p>
          <a:p>
            <a:pPr marL="0" indent="0">
              <a:buFont typeface="Wingdings" pitchFamily="2" charset="2"/>
              <a:buNone/>
            </a:pPr>
            <a:endParaRPr lang="en-US" altLang="ja-JP" sz="3600" smtClean="0">
              <a:solidFill>
                <a:srgbClr val="FF0000"/>
              </a:solidFill>
              <a:latin typeface="ＭＳ Ｐゴシック" charset="-128"/>
              <a:ea typeface="ＭＳ Ｐゴシック" charset="-128"/>
            </a:endParaRPr>
          </a:p>
          <a:p>
            <a:pPr marL="0" indent="0">
              <a:buFont typeface="Wingdings" pitchFamily="2" charset="2"/>
              <a:buNone/>
            </a:pPr>
            <a:r>
              <a:rPr lang="ja-JP" altLang="en-US" smtClean="0">
                <a:latin typeface="ＭＳ Ｐゴシック" charset="-128"/>
                <a:ea typeface="ＭＳ Ｐゴシック" charset="-128"/>
              </a:rPr>
              <a:t>　があり、</a:t>
            </a:r>
            <a:r>
              <a:rPr lang="ja-JP" altLang="en-US" u="sng" smtClean="0">
                <a:latin typeface="ＭＳ Ｐゴシック" charset="-128"/>
                <a:ea typeface="ＭＳ Ｐゴシック" charset="-128"/>
              </a:rPr>
              <a:t>これらの効果を当業者が予測できない場合は</a:t>
            </a:r>
            <a:endParaRPr lang="en-US" altLang="ja-JP" u="sng" smtClean="0">
              <a:latin typeface="ＭＳ Ｐゴシック" charset="-128"/>
              <a:ea typeface="ＭＳ Ｐゴシック" charset="-128"/>
            </a:endParaRPr>
          </a:p>
          <a:p>
            <a:pPr marL="0" indent="0">
              <a:buFont typeface="Wingdings" pitchFamily="2" charset="2"/>
              <a:buNone/>
            </a:pPr>
            <a:r>
              <a:rPr lang="ja-JP" altLang="en-US" smtClean="0">
                <a:latin typeface="ＭＳ Ｐゴシック" charset="-128"/>
                <a:ea typeface="ＭＳ Ｐゴシック" charset="-128"/>
              </a:rPr>
              <a:t>　</a:t>
            </a:r>
            <a:r>
              <a:rPr lang="ja-JP" altLang="en-US" u="sng" smtClean="0">
                <a:latin typeface="ＭＳ Ｐゴシック" charset="-128"/>
                <a:ea typeface="ＭＳ Ｐゴシック" charset="-128"/>
              </a:rPr>
              <a:t>進歩性の存在が推認される。</a:t>
            </a:r>
            <a:endParaRPr lang="en-US" altLang="ja-JP" u="sng" smtClean="0">
              <a:latin typeface="ＭＳ Ｐゴシック" charset="-128"/>
              <a:ea typeface="ＭＳ Ｐゴシック" charset="-128"/>
            </a:endParaRPr>
          </a:p>
          <a:p>
            <a:pPr marL="0" indent="0">
              <a:buFont typeface="Wingdings" pitchFamily="2" charset="2"/>
              <a:buNone/>
            </a:pPr>
            <a:endParaRPr lang="ja-JP" altLang="en-US" u="sng" smtClean="0">
              <a:latin typeface="ＭＳ Ｐゴシック" charset="-128"/>
              <a:ea typeface="ＭＳ Ｐゴシック" charset="-128"/>
            </a:endParaRPr>
          </a:p>
        </p:txBody>
      </p:sp>
      <p:sp>
        <p:nvSpPr>
          <p:cNvPr id="9" name="スライド番号プレースホルダー 6"/>
          <p:cNvSpPr>
            <a:spLocks noGrp="1"/>
          </p:cNvSpPr>
          <p:nvPr>
            <p:ph type="sldNum" sz="quarter" idx="12"/>
          </p:nvPr>
        </p:nvSpPr>
        <p:spPr/>
        <p:txBody>
          <a:bodyPr>
            <a:normAutofit fontScale="85000" lnSpcReduction="20000"/>
          </a:bodyPr>
          <a:lstStyle/>
          <a:p>
            <a:pPr>
              <a:defRPr/>
            </a:pPr>
            <a:fld id="{9745A7C4-44BD-4FB0-A05F-134E3E5A3848}" type="slidenum">
              <a:rPr lang="en-US" altLang="ja-JP"/>
              <a:pPr>
                <a:defRPr/>
              </a:pPr>
              <a:t>18</a:t>
            </a:fld>
            <a:endParaRPr lang="en-US" altLang="ja-JP"/>
          </a:p>
        </p:txBody>
      </p:sp>
      <p:sp>
        <p:nvSpPr>
          <p:cNvPr id="84995" name="タイトル 2"/>
          <p:cNvSpPr>
            <a:spLocks noGrp="1"/>
          </p:cNvSpPr>
          <p:nvPr>
            <p:ph type="title"/>
          </p:nvPr>
        </p:nvSpPr>
        <p:spPr>
          <a:xfrm>
            <a:off x="1497013" y="0"/>
            <a:ext cx="8408987" cy="908050"/>
          </a:xfrm>
        </p:spPr>
        <p:txBody>
          <a:bodyPr/>
          <a:lstStyle/>
          <a:p>
            <a:r>
              <a:rPr lang="ja-JP" altLang="en-US" smtClean="0">
                <a:latin typeface="ＭＳ Ｐゴシック" charset="-128"/>
                <a:ea typeface="ＭＳ Ｐゴシック" charset="-128"/>
              </a:rPr>
              <a:t>進歩性とは</a:t>
            </a:r>
          </a:p>
        </p:txBody>
      </p:sp>
      <p:sp>
        <p:nvSpPr>
          <p:cNvPr id="14"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6" name="スライド番号プレースホルダー 5"/>
          <p:cNvSpPr txBox="1">
            <a:spLocks/>
          </p:cNvSpPr>
          <p:nvPr/>
        </p:nvSpPr>
        <p:spPr>
          <a:xfrm>
            <a:off x="9328150" y="6597650"/>
            <a:ext cx="577850" cy="244475"/>
          </a:xfrm>
          <a:prstGeom prst="rect">
            <a:avLst/>
          </a:prstGeom>
        </p:spPr>
        <p:txBody>
          <a:bodyPr anchor="ctr">
            <a:normAutofit fontScale="85000" lnSpcReduction="20000"/>
          </a:bodyPr>
          <a:lstStyle>
            <a:defPPr>
              <a:defRPr lang="en-US"/>
            </a:defPPr>
            <a:lvl1pPr algn="ctr" rtl="0" fontAlgn="base">
              <a:spcBef>
                <a:spcPct val="0"/>
              </a:spcBef>
              <a:spcAft>
                <a:spcPct val="0"/>
              </a:spcAft>
              <a:defRPr kumimoji="0" sz="1400" b="1" kern="1200">
                <a:solidFill>
                  <a:srgbClr val="FFFFFF"/>
                </a:solidFill>
                <a:latin typeface="Tw Cen MT"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Tw Cen MT" pitchFamily="34" charset="0"/>
                <a:ea typeface="SimSun" pitchFamily="2" charset="-122"/>
                <a:cs typeface="+mn-cs"/>
              </a:defRPr>
            </a:lvl2pPr>
            <a:lvl3pPr marL="914400" algn="l" rtl="0" fontAlgn="base">
              <a:spcBef>
                <a:spcPct val="0"/>
              </a:spcBef>
              <a:spcAft>
                <a:spcPct val="0"/>
              </a:spcAft>
              <a:defRPr kumimoji="1" kern="1200">
                <a:solidFill>
                  <a:schemeClr val="tx1"/>
                </a:solidFill>
                <a:latin typeface="Tw Cen MT" pitchFamily="34" charset="0"/>
                <a:ea typeface="SimSun" pitchFamily="2" charset="-122"/>
                <a:cs typeface="+mn-cs"/>
              </a:defRPr>
            </a:lvl3pPr>
            <a:lvl4pPr marL="1371600" algn="l" rtl="0" fontAlgn="base">
              <a:spcBef>
                <a:spcPct val="0"/>
              </a:spcBef>
              <a:spcAft>
                <a:spcPct val="0"/>
              </a:spcAft>
              <a:defRPr kumimoji="1" kern="1200">
                <a:solidFill>
                  <a:schemeClr val="tx1"/>
                </a:solidFill>
                <a:latin typeface="Tw Cen MT" pitchFamily="34" charset="0"/>
                <a:ea typeface="SimSun" pitchFamily="2" charset="-122"/>
                <a:cs typeface="+mn-cs"/>
              </a:defRPr>
            </a:lvl4pPr>
            <a:lvl5pPr marL="1828800" algn="l" rtl="0" fontAlgn="base">
              <a:spcBef>
                <a:spcPct val="0"/>
              </a:spcBef>
              <a:spcAft>
                <a:spcPct val="0"/>
              </a:spcAft>
              <a:defRPr kumimoji="1" kern="1200">
                <a:solidFill>
                  <a:schemeClr val="tx1"/>
                </a:solidFill>
                <a:latin typeface="Tw Cen MT" pitchFamily="34" charset="0"/>
                <a:ea typeface="SimSun" pitchFamily="2" charset="-122"/>
                <a:cs typeface="+mn-cs"/>
              </a:defRPr>
            </a:lvl5pPr>
            <a:lvl6pPr marL="2286000" algn="l" defTabSz="914400" rtl="0" eaLnBrk="1" latinLnBrk="0" hangingPunct="1">
              <a:defRPr kumimoji="1" kern="1200">
                <a:solidFill>
                  <a:schemeClr val="tx1"/>
                </a:solidFill>
                <a:latin typeface="Tw Cen MT" pitchFamily="34" charset="0"/>
                <a:ea typeface="SimSun" pitchFamily="2" charset="-122"/>
                <a:cs typeface="+mn-cs"/>
              </a:defRPr>
            </a:lvl6pPr>
            <a:lvl7pPr marL="2743200" algn="l" defTabSz="914400" rtl="0" eaLnBrk="1" latinLnBrk="0" hangingPunct="1">
              <a:defRPr kumimoji="1" kern="1200">
                <a:solidFill>
                  <a:schemeClr val="tx1"/>
                </a:solidFill>
                <a:latin typeface="Tw Cen MT" pitchFamily="34" charset="0"/>
                <a:ea typeface="SimSun" pitchFamily="2" charset="-122"/>
                <a:cs typeface="+mn-cs"/>
              </a:defRPr>
            </a:lvl7pPr>
            <a:lvl8pPr marL="3200400" algn="l" defTabSz="914400" rtl="0" eaLnBrk="1" latinLnBrk="0" hangingPunct="1">
              <a:defRPr kumimoji="1" kern="1200">
                <a:solidFill>
                  <a:schemeClr val="tx1"/>
                </a:solidFill>
                <a:latin typeface="Tw Cen MT" pitchFamily="34" charset="0"/>
                <a:ea typeface="SimSun" pitchFamily="2" charset="-122"/>
                <a:cs typeface="+mn-cs"/>
              </a:defRPr>
            </a:lvl8pPr>
            <a:lvl9pPr marL="3657600" algn="l" defTabSz="914400" rtl="0" eaLnBrk="1" latinLnBrk="0" hangingPunct="1">
              <a:defRPr kumimoji="1" kern="1200">
                <a:solidFill>
                  <a:schemeClr val="tx1"/>
                </a:solidFill>
                <a:latin typeface="Tw Cen MT" pitchFamily="34" charset="0"/>
                <a:ea typeface="SimSun" pitchFamily="2" charset="-122"/>
                <a:cs typeface="+mn-cs"/>
              </a:defRPr>
            </a:lvl9pPr>
          </a:lstStyle>
          <a:p>
            <a:pPr>
              <a:defRPr/>
            </a:pPr>
            <a:fld id="{6DEDEA0A-D03D-414B-8E2B-DD92668A210A}" type="slidenum">
              <a:rPr lang="en-US" smtClean="0">
                <a:solidFill>
                  <a:prstClr val="black"/>
                </a:solidFill>
              </a:rPr>
              <a:pPr>
                <a:defRPr/>
              </a:pPr>
              <a:t>18</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3"/>
          <p:cNvSpPr txBox="1">
            <a:spLocks noChangeArrowheads="1"/>
          </p:cNvSpPr>
          <p:nvPr/>
        </p:nvSpPr>
        <p:spPr bwMode="auto">
          <a:xfrm>
            <a:off x="192088" y="3933825"/>
            <a:ext cx="3879850" cy="830263"/>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単なる寄せ集め</a:t>
            </a:r>
          </a:p>
          <a:p>
            <a:r>
              <a:rPr lang="ja-JP" altLang="en-US" sz="2400">
                <a:latin typeface="ＭＳ Ｐゴシック" charset="-128"/>
                <a:ea typeface="ＭＳ Ｐゴシック" charset="-128"/>
              </a:rPr>
              <a:t>例：音声確認と指紋確認</a:t>
            </a:r>
          </a:p>
        </p:txBody>
      </p:sp>
      <p:sp>
        <p:nvSpPr>
          <p:cNvPr id="327684" name="Text Box 4"/>
          <p:cNvSpPr txBox="1">
            <a:spLocks noChangeArrowheads="1"/>
          </p:cNvSpPr>
          <p:nvPr/>
        </p:nvSpPr>
        <p:spPr bwMode="auto">
          <a:xfrm>
            <a:off x="200025" y="2428875"/>
            <a:ext cx="3168650" cy="830263"/>
          </a:xfrm>
          <a:prstGeom prst="rect">
            <a:avLst/>
          </a:prstGeom>
          <a:noFill/>
          <a:ln>
            <a:noFill/>
          </a:ln>
          <a:effectLst/>
          <a:extLst>
            <a:ext uri="{909E8E84-426E-40DD-AFC4-6F175D3DCCD1}"/>
            <a:ext uri="{91240B29-F687-4F45-9708-019B960494DF}"/>
            <a:ext uri="{AF507438-7753-43E0-B8FC-AC1667EBCBE1}"/>
          </a:extLst>
        </p:spPr>
        <p:txBody>
          <a:bodyPr>
            <a:spAutoFit/>
          </a:bodyPr>
          <a:lstStyle/>
          <a:p>
            <a:pPr>
              <a:defRPr/>
            </a:pPr>
            <a:r>
              <a:rPr lang="ja-JP" altLang="en-US" sz="2400">
                <a:latin typeface="ＭＳ Ｐゴシック" pitchFamily="50" charset="-128"/>
                <a:ea typeface="ＭＳ Ｐゴシック" pitchFamily="50" charset="-128"/>
              </a:rPr>
              <a:t>作用・機能の共通性</a:t>
            </a:r>
          </a:p>
          <a:p>
            <a:pPr>
              <a:defRPr/>
            </a:pPr>
            <a:r>
              <a:rPr lang="ja-JP" altLang="en-US" sz="2400">
                <a:latin typeface="ＭＳ Ｐゴシック" pitchFamily="50" charset="-128"/>
                <a:ea typeface="ＭＳ Ｐゴシック" pitchFamily="50" charset="-128"/>
              </a:rPr>
              <a:t>例：光触媒材料を被覆</a:t>
            </a:r>
            <a:endParaRPr lang="ja-JP" altLang="en-US" sz="2400">
              <a:effectLst>
                <a:outerShdw blurRad="38100" dist="38100" dir="2700000" algn="tl">
                  <a:srgbClr val="C0C0C0"/>
                </a:outerShdw>
              </a:effectLst>
              <a:latin typeface="ＭＳ Ｐゴシック" pitchFamily="50" charset="-128"/>
              <a:ea typeface="ＭＳ Ｐゴシック" pitchFamily="50" charset="-128"/>
            </a:endParaRPr>
          </a:p>
        </p:txBody>
      </p:sp>
      <p:sp>
        <p:nvSpPr>
          <p:cNvPr id="87043" name="Text Box 5"/>
          <p:cNvSpPr txBox="1">
            <a:spLocks noChangeArrowheads="1"/>
          </p:cNvSpPr>
          <p:nvPr/>
        </p:nvSpPr>
        <p:spPr bwMode="auto">
          <a:xfrm>
            <a:off x="6524625" y="4924425"/>
            <a:ext cx="3381375" cy="830263"/>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課題の共通性</a:t>
            </a:r>
          </a:p>
          <a:p>
            <a:r>
              <a:rPr lang="ja-JP" altLang="en-US" sz="2400">
                <a:latin typeface="ＭＳ Ｐゴシック" charset="-128"/>
                <a:ea typeface="ＭＳ Ｐゴシック" charset="-128"/>
              </a:rPr>
              <a:t>例：ガイド機能付き</a:t>
            </a:r>
          </a:p>
        </p:txBody>
      </p:sp>
      <p:sp>
        <p:nvSpPr>
          <p:cNvPr id="87044" name="Rectangle 6"/>
          <p:cNvSpPr>
            <a:spLocks noChangeArrowheads="1"/>
          </p:cNvSpPr>
          <p:nvPr/>
        </p:nvSpPr>
        <p:spPr bwMode="auto">
          <a:xfrm>
            <a:off x="6491288" y="3419475"/>
            <a:ext cx="3414712" cy="830263"/>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引用文献中の示唆</a:t>
            </a:r>
          </a:p>
          <a:p>
            <a:r>
              <a:rPr lang="ja-JP" altLang="en-US" sz="2400">
                <a:latin typeface="ＭＳ Ｐゴシック" charset="-128"/>
                <a:ea typeface="ＭＳ Ｐゴシック" charset="-128"/>
              </a:rPr>
              <a:t>例：ディスプレイ</a:t>
            </a:r>
          </a:p>
        </p:txBody>
      </p:sp>
      <p:sp>
        <p:nvSpPr>
          <p:cNvPr id="327692" name="Rectangle 12"/>
          <p:cNvSpPr>
            <a:spLocks noChangeArrowheads="1"/>
          </p:cNvSpPr>
          <p:nvPr/>
        </p:nvSpPr>
        <p:spPr bwMode="auto">
          <a:xfrm>
            <a:off x="163513" y="5516563"/>
            <a:ext cx="4044950" cy="1031875"/>
          </a:xfrm>
          <a:prstGeom prst="rect">
            <a:avLst/>
          </a:prstGeom>
          <a:noFill/>
          <a:ln w="57150" cmpd="thickThin">
            <a:solidFill>
              <a:schemeClr val="accent2"/>
            </a:solidFill>
            <a:miter lim="800000"/>
            <a:headEnd/>
            <a:tailEnd/>
          </a:ln>
          <a:effectLst>
            <a:prstShdw prst="shdw17" dist="17961" dir="2700000">
              <a:schemeClr val="accent2">
                <a:gamma/>
                <a:shade val="60000"/>
                <a:invGamma/>
              </a:schemeClr>
            </a:prstShdw>
          </a:effectLst>
          <a:extLst>
            <a:ext uri="{909E8E84-426E-40DD-AFC4-6F175D3DCCD1}"/>
          </a:extLst>
        </p:spPr>
        <p:txBody>
          <a:bodyPr wrap="none" anchor="ctr"/>
          <a:lstStyle/>
          <a:p>
            <a:pPr>
              <a:defRPr/>
            </a:pPr>
            <a:r>
              <a:rPr lang="ja-JP" altLang="en-US" sz="2400" dirty="0">
                <a:latin typeface="ＭＳ Ｐゴシック" pitchFamily="50" charset="-128"/>
                <a:ea typeface="ＭＳ Ｐゴシック" pitchFamily="50" charset="-128"/>
              </a:rPr>
              <a:t>最適材料の選択・設計変更</a:t>
            </a:r>
            <a:endParaRPr lang="en-US" altLang="ja-JP" sz="2400" dirty="0">
              <a:latin typeface="ＭＳ Ｐゴシック" pitchFamily="50" charset="-128"/>
              <a:ea typeface="ＭＳ Ｐゴシック" pitchFamily="50" charset="-128"/>
            </a:endParaRPr>
          </a:p>
          <a:p>
            <a:pPr>
              <a:defRPr/>
            </a:pPr>
            <a:r>
              <a:rPr lang="ja-JP" altLang="en-US" sz="2400" dirty="0">
                <a:latin typeface="ＭＳ Ｐゴシック" pitchFamily="50" charset="-128"/>
                <a:ea typeface="ＭＳ Ｐゴシック" pitchFamily="50" charset="-128"/>
              </a:rPr>
              <a:t>例：ケースの材料</a:t>
            </a:r>
            <a:endParaRPr lang="ja-JP" altLang="ja-JP" sz="2400" dirty="0">
              <a:latin typeface="ＭＳ Ｐゴシック" pitchFamily="50" charset="-128"/>
              <a:ea typeface="ＭＳ Ｐゴシック" pitchFamily="50" charset="-128"/>
            </a:endParaRPr>
          </a:p>
        </p:txBody>
      </p:sp>
      <p:sp>
        <p:nvSpPr>
          <p:cNvPr id="327693" name="Rectangle 13"/>
          <p:cNvSpPr>
            <a:spLocks noChangeArrowheads="1"/>
          </p:cNvSpPr>
          <p:nvPr/>
        </p:nvSpPr>
        <p:spPr bwMode="auto">
          <a:xfrm>
            <a:off x="6524625" y="4887913"/>
            <a:ext cx="3240088" cy="935037"/>
          </a:xfrm>
          <a:prstGeom prst="rect">
            <a:avLst/>
          </a:prstGeom>
          <a:noFill/>
          <a:ln w="57150" cmpd="thickThin">
            <a:solidFill>
              <a:srgbClr val="FF0000"/>
            </a:solidFill>
            <a:miter lim="800000"/>
            <a:headEnd/>
            <a:tailEnd/>
          </a:ln>
          <a:effectLst>
            <a:prstShdw prst="shdw17" dist="17961" dir="2700000">
              <a:srgbClr val="FF0000">
                <a:gamma/>
                <a:shade val="60000"/>
                <a:invGamma/>
              </a:srgbClr>
            </a:prstShdw>
          </a:effectLst>
          <a:extLst>
            <a:ext uri="{909E8E84-426E-40DD-AFC4-6F175D3DCCD1}"/>
          </a:extLst>
        </p:spPr>
        <p:txBody>
          <a:bodyPr wrap="none" anchor="ctr"/>
          <a:lstStyle/>
          <a:p>
            <a:pPr>
              <a:defRPr/>
            </a:pPr>
            <a:endParaRPr lang="ja-JP" altLang="ja-JP" sz="2400">
              <a:effectLst>
                <a:outerShdw blurRad="38100" dist="38100" dir="2700000" algn="tl">
                  <a:srgbClr val="C0C0C0"/>
                </a:outerShdw>
              </a:effectLst>
              <a:latin typeface="ＭＳ Ｐゴシック" pitchFamily="50" charset="-128"/>
              <a:ea typeface="ＭＳ Ｐゴシック" pitchFamily="50" charset="-128"/>
            </a:endParaRPr>
          </a:p>
        </p:txBody>
      </p:sp>
      <p:sp>
        <p:nvSpPr>
          <p:cNvPr id="327694" name="Rectangle 14"/>
          <p:cNvSpPr>
            <a:spLocks noChangeArrowheads="1"/>
          </p:cNvSpPr>
          <p:nvPr/>
        </p:nvSpPr>
        <p:spPr bwMode="auto">
          <a:xfrm>
            <a:off x="176213" y="2373313"/>
            <a:ext cx="3408362" cy="877887"/>
          </a:xfrm>
          <a:prstGeom prst="rect">
            <a:avLst/>
          </a:prstGeom>
          <a:noFill/>
          <a:ln w="57150" cmpd="thickThin">
            <a:solidFill>
              <a:srgbClr val="00FF00"/>
            </a:solidFill>
            <a:miter lim="800000"/>
            <a:headEnd/>
            <a:tailEnd/>
          </a:ln>
          <a:effectLst>
            <a:prstShdw prst="shdw17" dist="17961" dir="2700000">
              <a:srgbClr val="00FF00">
                <a:gamma/>
                <a:shade val="60000"/>
                <a:invGamma/>
              </a:srgbClr>
            </a:prstShdw>
          </a:effectLst>
          <a:extLst>
            <a:ext uri="{909E8E84-426E-40DD-AFC4-6F175D3DCCD1}"/>
          </a:extLst>
        </p:spPr>
        <p:txBody>
          <a:bodyPr wrap="none" anchor="ctr"/>
          <a:lstStyle/>
          <a:p>
            <a:pPr>
              <a:defRPr/>
            </a:pPr>
            <a:endParaRPr lang="ja-JP" altLang="ja-JP" sz="2400">
              <a:effectLst>
                <a:outerShdw blurRad="38100" dist="38100" dir="2700000" algn="tl">
                  <a:srgbClr val="C0C0C0"/>
                </a:outerShdw>
              </a:effectLst>
              <a:latin typeface="ＭＳ Ｐゴシック" pitchFamily="50" charset="-128"/>
              <a:ea typeface="ＭＳ Ｐゴシック" pitchFamily="50" charset="-128"/>
            </a:endParaRPr>
          </a:p>
        </p:txBody>
      </p:sp>
      <p:sp>
        <p:nvSpPr>
          <p:cNvPr id="87048" name="Rectangle 15"/>
          <p:cNvSpPr>
            <a:spLocks noChangeArrowheads="1"/>
          </p:cNvSpPr>
          <p:nvPr/>
        </p:nvSpPr>
        <p:spPr bwMode="auto">
          <a:xfrm>
            <a:off x="6491288" y="3363913"/>
            <a:ext cx="3273425" cy="877887"/>
          </a:xfrm>
          <a:prstGeom prst="rect">
            <a:avLst/>
          </a:prstGeom>
          <a:noFill/>
          <a:ln w="57150" cmpd="thickThin">
            <a:solidFill>
              <a:srgbClr val="FFFF00"/>
            </a:solidFill>
            <a:miter lim="800000"/>
            <a:headEnd/>
            <a:tailEnd/>
          </a:ln>
          <a:effectLst>
            <a:prstShdw prst="shdw17" dist="17961" dir="2700000">
              <a:srgbClr val="999900"/>
            </a:prstShdw>
          </a:effectLst>
        </p:spPr>
        <p:txBody>
          <a:bodyPr wrap="none" anchor="ctr"/>
          <a:lstStyle/>
          <a:p>
            <a:endParaRPr lang="ja-JP" altLang="ja-JP" sz="2400">
              <a:solidFill>
                <a:srgbClr val="663300"/>
              </a:solidFill>
              <a:latin typeface="ＭＳ Ｐゴシック" charset="-128"/>
              <a:ea typeface="ＭＳ Ｐゴシック" charset="-128"/>
            </a:endParaRPr>
          </a:p>
        </p:txBody>
      </p:sp>
      <p:sp>
        <p:nvSpPr>
          <p:cNvPr id="327696" name="Rectangle 16"/>
          <p:cNvSpPr>
            <a:spLocks noChangeArrowheads="1"/>
          </p:cNvSpPr>
          <p:nvPr/>
        </p:nvSpPr>
        <p:spPr bwMode="auto">
          <a:xfrm>
            <a:off x="192088" y="3860800"/>
            <a:ext cx="3392487" cy="1001713"/>
          </a:xfrm>
          <a:prstGeom prst="rect">
            <a:avLst/>
          </a:prstGeom>
          <a:noFill/>
          <a:ln w="57150" cmpd="thickThin">
            <a:solidFill>
              <a:srgbClr val="800080"/>
            </a:solidFill>
            <a:miter lim="800000"/>
            <a:headEnd/>
            <a:tailEnd/>
          </a:ln>
          <a:effectLst>
            <a:prstShdw prst="shdw17" dist="17961" dir="2700000">
              <a:srgbClr val="800080">
                <a:gamma/>
                <a:shade val="60000"/>
                <a:invGamma/>
              </a:srgbClr>
            </a:prstShdw>
          </a:effectLst>
          <a:extLst>
            <a:ext uri="{909E8E84-426E-40DD-AFC4-6F175D3DCCD1}"/>
          </a:extLst>
        </p:spPr>
        <p:txBody>
          <a:bodyPr wrap="none" anchor="ctr"/>
          <a:lstStyle/>
          <a:p>
            <a:pPr>
              <a:defRPr/>
            </a:pPr>
            <a:endParaRPr lang="ja-JP" altLang="ja-JP" sz="2400">
              <a:effectLst>
                <a:outerShdw blurRad="38100" dist="38100" dir="2700000" algn="tl">
                  <a:srgbClr val="C0C0C0"/>
                </a:outerShdw>
              </a:effectLst>
              <a:latin typeface="ＭＳ Ｐゴシック" pitchFamily="50" charset="-128"/>
              <a:ea typeface="ＭＳ Ｐゴシック" pitchFamily="50" charset="-128"/>
            </a:endParaRPr>
          </a:p>
        </p:txBody>
      </p:sp>
      <p:sp>
        <p:nvSpPr>
          <p:cNvPr id="87050" name="Line 17"/>
          <p:cNvSpPr>
            <a:spLocks noChangeShapeType="1"/>
          </p:cNvSpPr>
          <p:nvPr/>
        </p:nvSpPr>
        <p:spPr bwMode="auto">
          <a:xfrm rot="10800000">
            <a:off x="5762625" y="5151438"/>
            <a:ext cx="760413" cy="6350"/>
          </a:xfrm>
          <a:prstGeom prst="line">
            <a:avLst/>
          </a:prstGeom>
          <a:noFill/>
          <a:ln w="76200" cmpd="tri">
            <a:solidFill>
              <a:srgbClr val="CC3300"/>
            </a:solidFill>
            <a:round/>
            <a:headEnd/>
            <a:tailEnd type="triangle" w="med" len="med"/>
          </a:ln>
        </p:spPr>
        <p:txBody>
          <a:bodyPr wrap="none" anchor="ctr"/>
          <a:lstStyle/>
          <a:p>
            <a:endParaRPr lang="ja-JP" altLang="en-US"/>
          </a:p>
        </p:txBody>
      </p:sp>
      <p:sp>
        <p:nvSpPr>
          <p:cNvPr id="87051" name="Line 18"/>
          <p:cNvSpPr>
            <a:spLocks noChangeShapeType="1"/>
          </p:cNvSpPr>
          <p:nvPr/>
        </p:nvSpPr>
        <p:spPr bwMode="auto">
          <a:xfrm>
            <a:off x="4210050" y="6237288"/>
            <a:ext cx="768350" cy="0"/>
          </a:xfrm>
          <a:prstGeom prst="line">
            <a:avLst/>
          </a:prstGeom>
          <a:noFill/>
          <a:ln w="76200" cmpd="tri">
            <a:solidFill>
              <a:srgbClr val="0000CC"/>
            </a:solidFill>
            <a:round/>
            <a:headEnd/>
            <a:tailEnd/>
          </a:ln>
        </p:spPr>
        <p:txBody>
          <a:bodyPr wrap="none" anchor="ctr"/>
          <a:lstStyle/>
          <a:p>
            <a:endParaRPr lang="ja-JP" altLang="en-US"/>
          </a:p>
        </p:txBody>
      </p:sp>
      <p:sp>
        <p:nvSpPr>
          <p:cNvPr id="87052" name="Line 19"/>
          <p:cNvSpPr>
            <a:spLocks noChangeShapeType="1"/>
          </p:cNvSpPr>
          <p:nvPr/>
        </p:nvSpPr>
        <p:spPr bwMode="auto">
          <a:xfrm flipV="1">
            <a:off x="4953000" y="5516563"/>
            <a:ext cx="19050" cy="720725"/>
          </a:xfrm>
          <a:prstGeom prst="line">
            <a:avLst/>
          </a:prstGeom>
          <a:noFill/>
          <a:ln w="76200" cmpd="tri">
            <a:solidFill>
              <a:srgbClr val="0000CC"/>
            </a:solidFill>
            <a:round/>
            <a:headEnd/>
            <a:tailEnd type="triangle" w="med" len="med"/>
          </a:ln>
        </p:spPr>
        <p:txBody>
          <a:bodyPr wrap="none" anchor="ctr"/>
          <a:lstStyle/>
          <a:p>
            <a:endParaRPr lang="ja-JP" altLang="en-US"/>
          </a:p>
        </p:txBody>
      </p:sp>
      <p:sp>
        <p:nvSpPr>
          <p:cNvPr id="87053" name="Line 20"/>
          <p:cNvSpPr>
            <a:spLocks noChangeShapeType="1"/>
          </p:cNvSpPr>
          <p:nvPr/>
        </p:nvSpPr>
        <p:spPr bwMode="auto">
          <a:xfrm rot="10800000" flipH="1">
            <a:off x="3584575" y="4365625"/>
            <a:ext cx="623888" cy="0"/>
          </a:xfrm>
          <a:prstGeom prst="line">
            <a:avLst/>
          </a:prstGeom>
          <a:noFill/>
          <a:ln w="76200" cmpd="tri">
            <a:solidFill>
              <a:srgbClr val="6600CC"/>
            </a:solidFill>
            <a:round/>
            <a:headEnd/>
            <a:tailEnd type="triangle" w="med" len="med"/>
          </a:ln>
        </p:spPr>
        <p:txBody>
          <a:bodyPr wrap="none" anchor="ctr"/>
          <a:lstStyle/>
          <a:p>
            <a:endParaRPr lang="ja-JP" altLang="en-US"/>
          </a:p>
        </p:txBody>
      </p:sp>
      <p:sp>
        <p:nvSpPr>
          <p:cNvPr id="87054" name="Line 21"/>
          <p:cNvSpPr>
            <a:spLocks noChangeShapeType="1"/>
          </p:cNvSpPr>
          <p:nvPr/>
        </p:nvSpPr>
        <p:spPr bwMode="auto">
          <a:xfrm rot="10800000" flipV="1">
            <a:off x="5681663" y="3833813"/>
            <a:ext cx="809625" cy="15875"/>
          </a:xfrm>
          <a:prstGeom prst="line">
            <a:avLst/>
          </a:prstGeom>
          <a:noFill/>
          <a:ln w="76200" cmpd="tri">
            <a:solidFill>
              <a:srgbClr val="FFCC00"/>
            </a:solidFill>
            <a:round/>
            <a:headEnd/>
            <a:tailEnd type="triangle" w="med" len="med"/>
          </a:ln>
        </p:spPr>
        <p:txBody>
          <a:bodyPr wrap="none" anchor="ctr"/>
          <a:lstStyle/>
          <a:p>
            <a:endParaRPr lang="ja-JP" altLang="en-US"/>
          </a:p>
        </p:txBody>
      </p:sp>
      <p:sp>
        <p:nvSpPr>
          <p:cNvPr id="87055" name="Line 22"/>
          <p:cNvSpPr>
            <a:spLocks noChangeShapeType="1"/>
          </p:cNvSpPr>
          <p:nvPr/>
        </p:nvSpPr>
        <p:spPr bwMode="auto">
          <a:xfrm rot="10800000" flipH="1" flipV="1">
            <a:off x="3584575" y="2708275"/>
            <a:ext cx="690563" cy="0"/>
          </a:xfrm>
          <a:prstGeom prst="line">
            <a:avLst/>
          </a:prstGeom>
          <a:noFill/>
          <a:ln w="76200" cmpd="tri">
            <a:solidFill>
              <a:srgbClr val="00FF00"/>
            </a:solidFill>
            <a:round/>
            <a:headEnd/>
            <a:tailEnd type="triangle" w="med" len="med"/>
          </a:ln>
        </p:spPr>
        <p:txBody>
          <a:bodyPr wrap="none" anchor="ctr"/>
          <a:lstStyle/>
          <a:p>
            <a:endParaRPr lang="ja-JP" altLang="en-US"/>
          </a:p>
        </p:txBody>
      </p:sp>
      <p:sp>
        <p:nvSpPr>
          <p:cNvPr id="327703" name="Rectangle 23"/>
          <p:cNvSpPr>
            <a:spLocks noChangeArrowheads="1"/>
          </p:cNvSpPr>
          <p:nvPr/>
        </p:nvSpPr>
        <p:spPr bwMode="auto">
          <a:xfrm>
            <a:off x="6500813" y="1916113"/>
            <a:ext cx="3263900" cy="1055687"/>
          </a:xfrm>
          <a:prstGeom prst="rect">
            <a:avLst/>
          </a:prstGeom>
          <a:noFill/>
          <a:ln w="57150" cmpd="thickThin">
            <a:solidFill>
              <a:srgbClr val="FF00FF"/>
            </a:solidFill>
            <a:miter lim="800000"/>
            <a:headEnd/>
            <a:tailEnd/>
          </a:ln>
          <a:effectLst>
            <a:prstShdw prst="shdw17" dist="17961" dir="2700000">
              <a:srgbClr val="FF00FF">
                <a:gamma/>
                <a:shade val="60000"/>
                <a:invGamma/>
              </a:srgbClr>
            </a:prstShdw>
          </a:effectLst>
          <a:extLst>
            <a:ext uri="{909E8E84-426E-40DD-AFC4-6F175D3DCCD1}"/>
          </a:extLst>
        </p:spPr>
        <p:txBody>
          <a:bodyPr wrap="none" anchor="ctr"/>
          <a:lstStyle/>
          <a:p>
            <a:pPr>
              <a:defRPr/>
            </a:pPr>
            <a:endParaRPr lang="ja-JP" altLang="ja-JP" sz="2400">
              <a:effectLst>
                <a:outerShdw blurRad="38100" dist="38100" dir="2700000" algn="tl">
                  <a:srgbClr val="C0C0C0"/>
                </a:outerShdw>
              </a:effectLst>
              <a:latin typeface="ＭＳ Ｐゴシック" pitchFamily="50" charset="-128"/>
              <a:ea typeface="ＭＳ Ｐゴシック" pitchFamily="50" charset="-128"/>
            </a:endParaRPr>
          </a:p>
        </p:txBody>
      </p:sp>
      <p:sp>
        <p:nvSpPr>
          <p:cNvPr id="87057" name="Line 24"/>
          <p:cNvSpPr>
            <a:spLocks noChangeShapeType="1"/>
          </p:cNvSpPr>
          <p:nvPr/>
        </p:nvSpPr>
        <p:spPr bwMode="auto">
          <a:xfrm rot="10800000" flipV="1">
            <a:off x="5762625" y="2463800"/>
            <a:ext cx="728663" cy="0"/>
          </a:xfrm>
          <a:prstGeom prst="line">
            <a:avLst/>
          </a:prstGeom>
          <a:noFill/>
          <a:ln w="76200" cmpd="tri">
            <a:solidFill>
              <a:srgbClr val="FF00FF"/>
            </a:solidFill>
            <a:round/>
            <a:headEnd/>
            <a:tailEnd type="triangle" w="med" len="med"/>
          </a:ln>
        </p:spPr>
        <p:txBody>
          <a:bodyPr wrap="none" anchor="ctr"/>
          <a:lstStyle/>
          <a:p>
            <a:endParaRPr lang="ja-JP" altLang="en-US"/>
          </a:p>
        </p:txBody>
      </p:sp>
      <p:sp>
        <p:nvSpPr>
          <p:cNvPr id="87058" name="Text Box 25"/>
          <p:cNvSpPr txBox="1">
            <a:spLocks noChangeArrowheads="1"/>
          </p:cNvSpPr>
          <p:nvPr/>
        </p:nvSpPr>
        <p:spPr bwMode="auto">
          <a:xfrm>
            <a:off x="6491288" y="2073275"/>
            <a:ext cx="3414712" cy="830263"/>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技術分野の関連性</a:t>
            </a:r>
          </a:p>
          <a:p>
            <a:r>
              <a:rPr lang="ja-JP" altLang="en-US" sz="2400">
                <a:latin typeface="ＭＳ Ｐゴシック" charset="-128"/>
                <a:ea typeface="ＭＳ Ｐゴシック" charset="-128"/>
              </a:rPr>
              <a:t>例：雑音除去機能</a:t>
            </a:r>
          </a:p>
        </p:txBody>
      </p:sp>
      <p:sp>
        <p:nvSpPr>
          <p:cNvPr id="87059" name="Rectangle 27"/>
          <p:cNvSpPr>
            <a:spLocks noChangeArrowheads="1"/>
          </p:cNvSpPr>
          <p:nvPr/>
        </p:nvSpPr>
        <p:spPr bwMode="auto">
          <a:xfrm>
            <a:off x="25400" y="1177925"/>
            <a:ext cx="9880600" cy="522288"/>
          </a:xfrm>
          <a:prstGeom prst="rect">
            <a:avLst/>
          </a:prstGeom>
          <a:noFill/>
          <a:ln w="9525">
            <a:noFill/>
            <a:miter lim="800000"/>
            <a:headEnd/>
            <a:tailEnd/>
          </a:ln>
        </p:spPr>
        <p:txBody>
          <a:bodyPr>
            <a:spAutoFit/>
          </a:bodyPr>
          <a:lstStyle/>
          <a:p>
            <a:r>
              <a:rPr lang="ja-JP" altLang="en-US" sz="2800" u="sng">
                <a:latin typeface="ＭＳ Ｐゴシック" charset="-128"/>
                <a:ea typeface="ＭＳ Ｐゴシック" charset="-128"/>
              </a:rPr>
              <a:t>進歩性判断の例（携帯電話に以下の工夫をした場合・・・？）</a:t>
            </a:r>
          </a:p>
        </p:txBody>
      </p:sp>
      <p:sp>
        <p:nvSpPr>
          <p:cNvPr id="87060" name="Rectangle 29"/>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進歩性とは</a:t>
            </a:r>
          </a:p>
        </p:txBody>
      </p:sp>
      <p:sp>
        <p:nvSpPr>
          <p:cNvPr id="30"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44"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943A0B8B-7773-455B-B2AE-3CD9AD17201B}" type="slidenum">
              <a:rPr lang="en-US" smtClean="0">
                <a:solidFill>
                  <a:prstClr val="black"/>
                </a:solidFill>
              </a:rPr>
              <a:pPr>
                <a:defRPr/>
              </a:pPr>
              <a:t>19</a:t>
            </a:fld>
            <a:endParaRPr lang="en-US" dirty="0">
              <a:solidFill>
                <a:prstClr val="black"/>
              </a:solidFill>
            </a:endParaRPr>
          </a:p>
        </p:txBody>
      </p:sp>
      <p:pic>
        <p:nvPicPr>
          <p:cNvPr id="87063" name="Picture 41"/>
          <p:cNvPicPr>
            <a:picLocks noChangeAspect="1" noChangeArrowheads="1"/>
          </p:cNvPicPr>
          <p:nvPr/>
        </p:nvPicPr>
        <p:blipFill>
          <a:blip r:embed="rId3"/>
          <a:srcRect/>
          <a:stretch>
            <a:fillRect/>
          </a:stretch>
        </p:blipFill>
        <p:spPr bwMode="auto">
          <a:xfrm>
            <a:off x="4232275" y="2295525"/>
            <a:ext cx="1485900"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subTitle" idx="4294967295"/>
          </p:nvPr>
        </p:nvSpPr>
        <p:spPr>
          <a:xfrm>
            <a:off x="2559050" y="6049963"/>
            <a:ext cx="7264400" cy="685800"/>
          </a:xfrm>
        </p:spPr>
        <p:txBody>
          <a:bodyPr anchor="ctr"/>
          <a:lstStyle/>
          <a:p>
            <a:pPr marL="0" indent="0" eaLnBrk="1" hangingPunct="1">
              <a:lnSpc>
                <a:spcPct val="80000"/>
              </a:lnSpc>
              <a:buFont typeface="Wingdings" pitchFamily="2" charset="2"/>
              <a:buNone/>
            </a:pPr>
            <a:r>
              <a:rPr lang="ja-JP" altLang="en-US" sz="2200" smtClean="0">
                <a:solidFill>
                  <a:srgbClr val="FFFFFF"/>
                </a:solidFill>
                <a:latin typeface="ＭＳ Ｐゴシック" charset="-128"/>
                <a:ea typeface="ＭＳ Ｐゴシック" charset="-128"/>
              </a:rPr>
              <a:t/>
            </a:r>
            <a:br>
              <a:rPr lang="ja-JP" altLang="en-US" sz="2200" smtClean="0">
                <a:solidFill>
                  <a:srgbClr val="FFFFFF"/>
                </a:solidFill>
                <a:latin typeface="ＭＳ Ｐゴシック" charset="-128"/>
                <a:ea typeface="ＭＳ Ｐゴシック" charset="-128"/>
              </a:rPr>
            </a:br>
            <a:endParaRPr lang="ja-JP" altLang="en-US" sz="2200" smtClean="0">
              <a:solidFill>
                <a:srgbClr val="FFFFFF"/>
              </a:solidFill>
              <a:latin typeface="ＭＳ Ｐゴシック" charset="-128"/>
              <a:ea typeface="ＭＳ Ｐゴシック" charset="-128"/>
            </a:endParaRPr>
          </a:p>
        </p:txBody>
      </p:sp>
      <p:sp>
        <p:nvSpPr>
          <p:cNvPr id="52226" name="スライド番号プレースホルダー 1"/>
          <p:cNvSpPr txBox="1">
            <a:spLocks noGrp="1"/>
          </p:cNvSpPr>
          <p:nvPr/>
        </p:nvSpPr>
        <p:spPr bwMode="auto">
          <a:xfrm>
            <a:off x="9009063" y="6453188"/>
            <a:ext cx="908050" cy="381000"/>
          </a:xfrm>
          <a:prstGeom prst="rect">
            <a:avLst/>
          </a:prstGeom>
          <a:noFill/>
          <a:ln w="9525">
            <a:noFill/>
            <a:miter lim="800000"/>
            <a:headEnd/>
            <a:tailEnd/>
          </a:ln>
        </p:spPr>
        <p:txBody>
          <a:bodyPr anchor="ctr"/>
          <a:lstStyle/>
          <a:p>
            <a:pPr algn="ctr"/>
            <a:fld id="{1AE44851-A6FF-41B6-93AA-FC75627151D0}" type="slidenum">
              <a:rPr kumimoji="0" lang="en-US" altLang="ja-JP" sz="1400" b="1">
                <a:solidFill>
                  <a:schemeClr val="tx2"/>
                </a:solidFill>
                <a:latin typeface="Calibri" pitchFamily="34" charset="0"/>
              </a:rPr>
              <a:pPr algn="ctr"/>
              <a:t>2</a:t>
            </a:fld>
            <a:endParaRPr kumimoji="0" lang="en-US" altLang="ja-JP" sz="1400" b="1">
              <a:solidFill>
                <a:schemeClr val="tx2"/>
              </a:solidFill>
              <a:latin typeface="Calibri" pitchFamily="34" charset="0"/>
            </a:endParaRPr>
          </a:p>
        </p:txBody>
      </p:sp>
      <p:sp>
        <p:nvSpPr>
          <p:cNvPr id="52227" name="Rectangle 1"/>
          <p:cNvSpPr>
            <a:spLocks/>
          </p:cNvSpPr>
          <p:nvPr/>
        </p:nvSpPr>
        <p:spPr bwMode="auto">
          <a:xfrm>
            <a:off x="2476500" y="4343400"/>
            <a:ext cx="7085013" cy="1447800"/>
          </a:xfrm>
          <a:prstGeom prst="rect">
            <a:avLst/>
          </a:prstGeom>
          <a:noFill/>
          <a:ln w="9525">
            <a:noFill/>
            <a:miter lim="800000"/>
            <a:headEnd/>
            <a:tailEnd/>
          </a:ln>
        </p:spPr>
        <p:txBody>
          <a:bodyPr anchor="b"/>
          <a:lstStyle/>
          <a:p>
            <a:r>
              <a:rPr lang="ja-JP" altLang="en-US" sz="5400">
                <a:latin typeface="ＭＳ Ｐゴシック" charset="-128"/>
                <a:ea typeface="ＭＳ Ｐゴシック" charset="-128"/>
              </a:rPr>
              <a:t>第２時限</a:t>
            </a:r>
            <a:r>
              <a:rPr lang="en-US" altLang="ja-JP" sz="5400">
                <a:latin typeface="ＭＳ Ｐゴシック" charset="-128"/>
                <a:ea typeface="ＭＳ Ｐゴシック" charset="-128"/>
              </a:rPr>
              <a:t/>
            </a:r>
            <a:br>
              <a:rPr lang="en-US" altLang="ja-JP" sz="5400">
                <a:latin typeface="ＭＳ Ｐゴシック" charset="-128"/>
                <a:ea typeface="ＭＳ Ｐゴシック" charset="-128"/>
              </a:rPr>
            </a:br>
            <a:r>
              <a:rPr lang="ja-JP" altLang="en-US" sz="5400">
                <a:latin typeface="ＭＳ Ｐゴシック" charset="-128"/>
                <a:ea typeface="ＭＳ Ｐゴシック" charset="-128"/>
              </a:rPr>
              <a:t>特許制度概要（２）</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3"/>
          <p:cNvSpPr txBox="1">
            <a:spLocks noChangeArrowheads="1"/>
          </p:cNvSpPr>
          <p:nvPr/>
        </p:nvSpPr>
        <p:spPr bwMode="auto">
          <a:xfrm>
            <a:off x="82550" y="1819275"/>
            <a:ext cx="9707563" cy="457200"/>
          </a:xfrm>
          <a:prstGeom prst="rect">
            <a:avLst/>
          </a:prstGeom>
          <a:noFill/>
          <a:ln w="9525">
            <a:noFill/>
            <a:miter lim="800000"/>
            <a:headEnd/>
            <a:tailEnd/>
          </a:ln>
        </p:spPr>
        <p:txBody>
          <a:bodyPr>
            <a:spAutoFit/>
          </a:bodyPr>
          <a:lstStyle/>
          <a:p>
            <a:r>
              <a:rPr lang="ja-JP" altLang="en-US" sz="2400" u="sng">
                <a:latin typeface="ＭＳ Ｐゴシック" charset="-128"/>
                <a:ea typeface="ＭＳ Ｐゴシック" charset="-128"/>
              </a:rPr>
              <a:t>最適材料の選択</a:t>
            </a:r>
            <a:r>
              <a:rPr lang="ja-JP" altLang="en-US" sz="2400">
                <a:latin typeface="ＭＳ Ｐゴシック" charset="-128"/>
                <a:ea typeface="ＭＳ Ｐゴシック" charset="-128"/>
              </a:rPr>
              <a:t>、</a:t>
            </a:r>
            <a:r>
              <a:rPr lang="ja-JP" altLang="en-US" sz="2400" u="sng">
                <a:latin typeface="ＭＳ Ｐゴシック" charset="-128"/>
                <a:ea typeface="ＭＳ Ｐゴシック" charset="-128"/>
              </a:rPr>
              <a:t>数値</a:t>
            </a:r>
            <a:r>
              <a:rPr lang="ja-JP" altLang="en-US" sz="2400">
                <a:latin typeface="ＭＳ Ｐゴシック" charset="-128"/>
                <a:ea typeface="ＭＳ Ｐゴシック" charset="-128"/>
              </a:rPr>
              <a:t>範囲の</a:t>
            </a:r>
            <a:r>
              <a:rPr lang="ja-JP" altLang="en-US" sz="2400" u="sng">
                <a:latin typeface="ＭＳ Ｐゴシック" charset="-128"/>
                <a:ea typeface="ＭＳ Ｐゴシック" charset="-128"/>
              </a:rPr>
              <a:t>最適化</a:t>
            </a:r>
            <a:r>
              <a:rPr lang="ja-JP" altLang="en-US" sz="2400">
                <a:latin typeface="ＭＳ Ｐゴシック" charset="-128"/>
                <a:ea typeface="ＭＳ Ｐゴシック" charset="-128"/>
              </a:rPr>
              <a:t>、具体的適用に伴う</a:t>
            </a:r>
            <a:r>
              <a:rPr lang="ja-JP" altLang="en-US" sz="2400" u="sng">
                <a:latin typeface="ＭＳ Ｐゴシック" charset="-128"/>
                <a:ea typeface="ＭＳ Ｐゴシック" charset="-128"/>
              </a:rPr>
              <a:t>設計変更</a:t>
            </a:r>
            <a:endParaRPr lang="ja-JP" altLang="en-US" sz="2400">
              <a:latin typeface="ＭＳ Ｐゴシック" charset="-128"/>
              <a:ea typeface="ＭＳ Ｐゴシック" charset="-128"/>
            </a:endParaRPr>
          </a:p>
        </p:txBody>
      </p:sp>
      <p:sp>
        <p:nvSpPr>
          <p:cNvPr id="89090" name="Text Box 4"/>
          <p:cNvSpPr txBox="1">
            <a:spLocks noChangeArrowheads="1"/>
          </p:cNvSpPr>
          <p:nvPr/>
        </p:nvSpPr>
        <p:spPr bwMode="auto">
          <a:xfrm>
            <a:off x="4953000" y="2320925"/>
            <a:ext cx="3400425" cy="1323975"/>
          </a:xfrm>
          <a:prstGeom prst="rect">
            <a:avLst/>
          </a:prstGeom>
          <a:noFill/>
          <a:ln w="9525">
            <a:noFill/>
            <a:miter lim="800000"/>
            <a:headEnd/>
            <a:tailEnd/>
          </a:ln>
        </p:spPr>
        <p:txBody>
          <a:bodyPr wrap="none">
            <a:spAutoFit/>
          </a:bodyPr>
          <a:lstStyle/>
          <a:p>
            <a:r>
              <a:rPr lang="en-US" altLang="ja-JP" sz="2000">
                <a:latin typeface="ＭＳ Ｐゴシック" charset="-128"/>
                <a:ea typeface="ＭＳ Ｐゴシック" charset="-128"/>
              </a:rPr>
              <a:t>【</a:t>
            </a:r>
            <a:r>
              <a:rPr lang="ja-JP" altLang="en-US" sz="2000">
                <a:latin typeface="ＭＳ Ｐゴシック" charset="-128"/>
                <a:ea typeface="ＭＳ Ｐゴシック" charset="-128"/>
              </a:rPr>
              <a:t>本願効果</a:t>
            </a:r>
            <a:r>
              <a:rPr lang="en-US" altLang="ja-JP" sz="2000">
                <a:latin typeface="ＭＳ Ｐゴシック" charset="-128"/>
                <a:ea typeface="ＭＳ Ｐゴシック" charset="-128"/>
              </a:rPr>
              <a:t>】</a:t>
            </a:r>
          </a:p>
          <a:p>
            <a:r>
              <a:rPr lang="en-US" altLang="ja-JP" sz="2000">
                <a:latin typeface="ＭＳ Ｐゴシック" charset="-128"/>
                <a:ea typeface="ＭＳ Ｐゴシック" charset="-128"/>
              </a:rPr>
              <a:t>FRP</a:t>
            </a:r>
            <a:r>
              <a:rPr lang="ja-JP" altLang="en-US" sz="2000">
                <a:latin typeface="ＭＳ Ｐゴシック" charset="-128"/>
                <a:ea typeface="ＭＳ Ｐゴシック" charset="-128"/>
              </a:rPr>
              <a:t>を用いることにより、</a:t>
            </a:r>
          </a:p>
          <a:p>
            <a:r>
              <a:rPr lang="ja-JP" altLang="en-US" sz="2000">
                <a:latin typeface="ＭＳ Ｐゴシック" charset="-128"/>
                <a:ea typeface="ＭＳ Ｐゴシック" charset="-128"/>
              </a:rPr>
              <a:t>強度を維持しつつ携帯電話の</a:t>
            </a:r>
          </a:p>
          <a:p>
            <a:r>
              <a:rPr lang="ja-JP" altLang="en-US" sz="2000">
                <a:latin typeface="ＭＳ Ｐゴシック" charset="-128"/>
                <a:ea typeface="ＭＳ Ｐゴシック" charset="-128"/>
              </a:rPr>
              <a:t>小型化を図る</a:t>
            </a:r>
          </a:p>
        </p:txBody>
      </p:sp>
      <p:sp>
        <p:nvSpPr>
          <p:cNvPr id="89091" name="Text Box 5"/>
          <p:cNvSpPr txBox="1">
            <a:spLocks noChangeArrowheads="1"/>
          </p:cNvSpPr>
          <p:nvPr/>
        </p:nvSpPr>
        <p:spPr bwMode="auto">
          <a:xfrm>
            <a:off x="4953000" y="3741738"/>
            <a:ext cx="4953000" cy="1631950"/>
          </a:xfrm>
          <a:prstGeom prst="rect">
            <a:avLst/>
          </a:prstGeom>
          <a:noFill/>
          <a:ln w="9525">
            <a:noFill/>
            <a:miter lim="800000"/>
            <a:headEnd/>
            <a:tailEnd/>
          </a:ln>
        </p:spPr>
        <p:txBody>
          <a:bodyPr>
            <a:spAutoFit/>
          </a:bodyPr>
          <a:lstStyle/>
          <a:p>
            <a:r>
              <a:rPr lang="en-US" altLang="ja-JP" sz="2000">
                <a:latin typeface="ＭＳ Ｐゴシック" charset="-128"/>
                <a:ea typeface="ＭＳ Ｐゴシック" charset="-128"/>
              </a:rPr>
              <a:t>【</a:t>
            </a:r>
            <a:r>
              <a:rPr lang="ja-JP" altLang="en-US" sz="2000">
                <a:latin typeface="ＭＳ Ｐゴシック" charset="-128"/>
                <a:ea typeface="ＭＳ Ｐゴシック" charset="-128"/>
              </a:rPr>
              <a:t>文献２</a:t>
            </a:r>
            <a:r>
              <a:rPr lang="en-US" altLang="ja-JP" sz="2000">
                <a:latin typeface="ＭＳ Ｐゴシック" charset="-128"/>
                <a:ea typeface="ＭＳ Ｐゴシック" charset="-128"/>
              </a:rPr>
              <a:t>】</a:t>
            </a:r>
          </a:p>
          <a:p>
            <a:r>
              <a:rPr lang="ja-JP" altLang="en-US" sz="2000">
                <a:latin typeface="ＭＳ Ｐゴシック" charset="-128"/>
                <a:ea typeface="ＭＳ Ｐゴシック" charset="-128"/>
              </a:rPr>
              <a:t>ケースに</a:t>
            </a:r>
            <a:r>
              <a:rPr lang="en-US" altLang="ja-JP" sz="2000">
                <a:latin typeface="ＭＳ Ｐゴシック" charset="-128"/>
                <a:ea typeface="ＭＳ Ｐゴシック" charset="-128"/>
              </a:rPr>
              <a:t>FRP</a:t>
            </a:r>
            <a:r>
              <a:rPr lang="ja-JP" altLang="en-US" sz="2000">
                <a:latin typeface="ＭＳ Ｐゴシック" charset="-128"/>
                <a:ea typeface="ＭＳ Ｐゴシック" charset="-128"/>
              </a:rPr>
              <a:t>を用いた電子手帳</a:t>
            </a:r>
          </a:p>
          <a:p>
            <a:r>
              <a:rPr lang="en-US" altLang="ja-JP" sz="2000" u="sng">
                <a:latin typeface="ＭＳ Ｐゴシック" charset="-128"/>
                <a:ea typeface="ＭＳ Ｐゴシック" charset="-128"/>
              </a:rPr>
              <a:t>FRP</a:t>
            </a:r>
            <a:r>
              <a:rPr lang="ja-JP" altLang="en-US" sz="2000">
                <a:latin typeface="ＭＳ Ｐゴシック" charset="-128"/>
                <a:ea typeface="ＭＳ Ｐゴシック" charset="-128"/>
              </a:rPr>
              <a:t>は強度が強いため、</a:t>
            </a:r>
          </a:p>
          <a:p>
            <a:r>
              <a:rPr lang="ja-JP" altLang="en-US" sz="2000">
                <a:latin typeface="ＭＳ Ｐゴシック" charset="-128"/>
                <a:ea typeface="ＭＳ Ｐゴシック" charset="-128"/>
              </a:rPr>
              <a:t>厚さを</a:t>
            </a:r>
            <a:r>
              <a:rPr lang="en-US" altLang="ja-JP" sz="2000" u="sng">
                <a:latin typeface="ＭＳ Ｐゴシック" charset="-128"/>
                <a:ea typeface="ＭＳ Ｐゴシック" charset="-128"/>
              </a:rPr>
              <a:t>0.9</a:t>
            </a:r>
            <a:r>
              <a:rPr lang="ja-JP" altLang="en-US" sz="2000" u="sng">
                <a:latin typeface="ＭＳ Ｐゴシック" charset="-128"/>
                <a:ea typeface="ＭＳ Ｐゴシック" charset="-128"/>
              </a:rPr>
              <a:t>～</a:t>
            </a:r>
            <a:r>
              <a:rPr lang="en-US" altLang="ja-JP" sz="2000" u="sng">
                <a:latin typeface="ＭＳ Ｐゴシック" charset="-128"/>
                <a:ea typeface="ＭＳ Ｐゴシック" charset="-128"/>
              </a:rPr>
              <a:t>1.2mm</a:t>
            </a:r>
            <a:r>
              <a:rPr lang="ja-JP" altLang="en-US" sz="2000">
                <a:latin typeface="ＭＳ Ｐゴシック" charset="-128"/>
                <a:ea typeface="ＭＳ Ｐゴシック" charset="-128"/>
              </a:rPr>
              <a:t>と</a:t>
            </a:r>
          </a:p>
          <a:p>
            <a:r>
              <a:rPr lang="ja-JP" altLang="en-US" sz="2000">
                <a:latin typeface="ＭＳ Ｐゴシック" charset="-128"/>
                <a:ea typeface="ＭＳ Ｐゴシック" charset="-128"/>
              </a:rPr>
              <a:t>薄くすることができる</a:t>
            </a:r>
          </a:p>
        </p:txBody>
      </p:sp>
      <p:sp>
        <p:nvSpPr>
          <p:cNvPr id="89092" name="Text Box 6"/>
          <p:cNvSpPr txBox="1">
            <a:spLocks noChangeArrowheads="1"/>
          </p:cNvSpPr>
          <p:nvPr/>
        </p:nvSpPr>
        <p:spPr bwMode="auto">
          <a:xfrm>
            <a:off x="165100" y="3741738"/>
            <a:ext cx="3328988" cy="1631950"/>
          </a:xfrm>
          <a:prstGeom prst="rect">
            <a:avLst/>
          </a:prstGeom>
          <a:noFill/>
          <a:ln w="9525">
            <a:noFill/>
            <a:miter lim="800000"/>
            <a:headEnd/>
            <a:tailEnd/>
          </a:ln>
        </p:spPr>
        <p:txBody>
          <a:bodyPr wrap="none">
            <a:spAutoFit/>
          </a:bodyPr>
          <a:lstStyle/>
          <a:p>
            <a:r>
              <a:rPr lang="en-US" altLang="ja-JP" sz="2000">
                <a:latin typeface="ＭＳ Ｐゴシック" charset="-128"/>
                <a:ea typeface="ＭＳ Ｐゴシック" charset="-128"/>
              </a:rPr>
              <a:t>【</a:t>
            </a:r>
            <a:r>
              <a:rPr lang="ja-JP" altLang="en-US" sz="2000">
                <a:latin typeface="ＭＳ Ｐゴシック" charset="-128"/>
                <a:ea typeface="ＭＳ Ｐゴシック" charset="-128"/>
              </a:rPr>
              <a:t>文献１</a:t>
            </a:r>
            <a:r>
              <a:rPr lang="en-US" altLang="ja-JP" sz="2000">
                <a:latin typeface="ＭＳ Ｐゴシック" charset="-128"/>
                <a:ea typeface="ＭＳ Ｐゴシック" charset="-128"/>
              </a:rPr>
              <a:t>】</a:t>
            </a:r>
          </a:p>
          <a:p>
            <a:r>
              <a:rPr lang="ja-JP" altLang="en-US" sz="2000">
                <a:latin typeface="ＭＳ Ｐゴシック" charset="-128"/>
                <a:ea typeface="ＭＳ Ｐゴシック" charset="-128"/>
              </a:rPr>
              <a:t>携帯電話のケースは</a:t>
            </a:r>
          </a:p>
          <a:p>
            <a:r>
              <a:rPr lang="ja-JP" altLang="en-US" sz="2000">
                <a:latin typeface="ＭＳ Ｐゴシック" charset="-128"/>
                <a:ea typeface="ＭＳ Ｐゴシック" charset="-128"/>
              </a:rPr>
              <a:t>厚いほど強度が高いが、</a:t>
            </a:r>
          </a:p>
          <a:p>
            <a:r>
              <a:rPr lang="ja-JP" altLang="en-US" sz="2000">
                <a:latin typeface="ＭＳ Ｐゴシック" charset="-128"/>
                <a:ea typeface="ＭＳ Ｐゴシック" charset="-128"/>
              </a:rPr>
              <a:t>全体の寸法を考慮すると</a:t>
            </a:r>
          </a:p>
          <a:p>
            <a:r>
              <a:rPr lang="en-US" altLang="ja-JP" sz="2000" u="sng">
                <a:latin typeface="ＭＳ Ｐゴシック" charset="-128"/>
                <a:ea typeface="ＭＳ Ｐゴシック" charset="-128"/>
              </a:rPr>
              <a:t>1.0</a:t>
            </a:r>
            <a:r>
              <a:rPr lang="ja-JP" altLang="en-US" sz="2000" u="sng">
                <a:latin typeface="ＭＳ Ｐゴシック" charset="-128"/>
                <a:ea typeface="ＭＳ Ｐゴシック" charset="-128"/>
              </a:rPr>
              <a:t>～</a:t>
            </a:r>
            <a:r>
              <a:rPr lang="en-US" altLang="ja-JP" sz="2000" u="sng">
                <a:latin typeface="ＭＳ Ｐゴシック" charset="-128"/>
                <a:ea typeface="ＭＳ Ｐゴシック" charset="-128"/>
              </a:rPr>
              <a:t>1.5mm</a:t>
            </a:r>
            <a:r>
              <a:rPr lang="ja-JP" altLang="en-US" sz="2000">
                <a:latin typeface="ＭＳ Ｐゴシック" charset="-128"/>
                <a:ea typeface="ＭＳ Ｐゴシック" charset="-128"/>
              </a:rPr>
              <a:t>の厚さが好ましい</a:t>
            </a:r>
          </a:p>
        </p:txBody>
      </p:sp>
      <p:grpSp>
        <p:nvGrpSpPr>
          <p:cNvPr id="89093" name="Group 7"/>
          <p:cNvGrpSpPr>
            <a:grpSpLocks/>
          </p:cNvGrpSpPr>
          <p:nvPr/>
        </p:nvGrpSpPr>
        <p:grpSpPr bwMode="auto">
          <a:xfrm>
            <a:off x="165100" y="5429250"/>
            <a:ext cx="9245600" cy="1200150"/>
            <a:chOff x="96" y="3420"/>
            <a:chExt cx="5376" cy="756"/>
          </a:xfrm>
        </p:grpSpPr>
        <p:sp>
          <p:nvSpPr>
            <p:cNvPr id="328712" name="Text Box 8"/>
            <p:cNvSpPr txBox="1">
              <a:spLocks noChangeArrowheads="1"/>
            </p:cNvSpPr>
            <p:nvPr/>
          </p:nvSpPr>
          <p:spPr bwMode="auto">
            <a:xfrm>
              <a:off x="2928" y="3420"/>
              <a:ext cx="2544" cy="756"/>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a:spAutoFit/>
            </a:bodyPr>
            <a:lstStyle/>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公知の材料からの選択</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ＦＲＰを用いることにより</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ケースを薄くすることができる</a:t>
              </a:r>
            </a:p>
          </p:txBody>
        </p:sp>
        <p:sp>
          <p:nvSpPr>
            <p:cNvPr id="328713" name="Text Box 9"/>
            <p:cNvSpPr txBox="1">
              <a:spLocks noChangeArrowheads="1"/>
            </p:cNvSpPr>
            <p:nvPr/>
          </p:nvSpPr>
          <p:spPr bwMode="auto">
            <a:xfrm>
              <a:off x="96" y="3420"/>
              <a:ext cx="2640" cy="756"/>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a:spAutoFit/>
            </a:bodyPr>
            <a:lstStyle/>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数値範囲の最適化</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強度と小型化の両立のための</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ケースの厚さを決定する</a:t>
              </a:r>
            </a:p>
          </p:txBody>
        </p:sp>
      </p:grpSp>
      <p:sp>
        <p:nvSpPr>
          <p:cNvPr id="89094" name="Rectangle 10"/>
          <p:cNvSpPr>
            <a:spLocks noChangeArrowheads="1"/>
          </p:cNvSpPr>
          <p:nvPr/>
        </p:nvSpPr>
        <p:spPr bwMode="auto">
          <a:xfrm>
            <a:off x="1870075" y="1150938"/>
            <a:ext cx="6592888" cy="579437"/>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－最適材料の選択・設計変更－</a:t>
            </a:r>
          </a:p>
        </p:txBody>
      </p:sp>
      <p:grpSp>
        <p:nvGrpSpPr>
          <p:cNvPr id="89095" name="Group 12"/>
          <p:cNvGrpSpPr>
            <a:grpSpLocks/>
          </p:cNvGrpSpPr>
          <p:nvPr/>
        </p:nvGrpSpPr>
        <p:grpSpPr bwMode="auto">
          <a:xfrm>
            <a:off x="127000" y="2266950"/>
            <a:ext cx="3086100" cy="1449388"/>
            <a:chOff x="74" y="1230"/>
            <a:chExt cx="1794" cy="913"/>
          </a:xfrm>
        </p:grpSpPr>
        <p:sp>
          <p:nvSpPr>
            <p:cNvPr id="89099" name="Text Box 13"/>
            <p:cNvSpPr txBox="1">
              <a:spLocks noChangeArrowheads="1"/>
            </p:cNvSpPr>
            <p:nvPr/>
          </p:nvSpPr>
          <p:spPr bwMode="auto">
            <a:xfrm>
              <a:off x="74" y="1230"/>
              <a:ext cx="1794" cy="640"/>
            </a:xfrm>
            <a:prstGeom prst="rect">
              <a:avLst/>
            </a:prstGeom>
            <a:noFill/>
            <a:ln w="9525">
              <a:noFill/>
              <a:miter lim="800000"/>
              <a:headEnd/>
              <a:tailEnd/>
            </a:ln>
          </p:spPr>
          <p:txBody>
            <a:bodyPr wrap="none">
              <a:spAutoFit/>
            </a:bodyPr>
            <a:lstStyle/>
            <a:p>
              <a:r>
                <a:rPr lang="en-US" altLang="ja-JP" sz="2000">
                  <a:latin typeface="ＭＳ Ｐゴシック" charset="-128"/>
                  <a:ea typeface="ＭＳ Ｐゴシック" charset="-128"/>
                </a:rPr>
                <a:t>【</a:t>
              </a:r>
              <a:r>
                <a:rPr lang="ja-JP" altLang="en-US" sz="2000">
                  <a:latin typeface="ＭＳ Ｐゴシック" charset="-128"/>
                  <a:ea typeface="ＭＳ Ｐゴシック" charset="-128"/>
                </a:rPr>
                <a:t>本願発明</a:t>
              </a:r>
              <a:r>
                <a:rPr lang="en-US" altLang="ja-JP" sz="2000">
                  <a:latin typeface="ＭＳ Ｐゴシック" charset="-128"/>
                  <a:ea typeface="ＭＳ Ｐゴシック" charset="-128"/>
                </a:rPr>
                <a:t>】</a:t>
              </a:r>
            </a:p>
            <a:p>
              <a:r>
                <a:rPr lang="ja-JP" altLang="en-US" sz="2000">
                  <a:latin typeface="ＭＳ Ｐゴシック" charset="-128"/>
                  <a:ea typeface="ＭＳ Ｐゴシック" charset="-128"/>
                </a:rPr>
                <a:t>ケースを厚さ</a:t>
              </a:r>
              <a:r>
                <a:rPr lang="en-US" altLang="ja-JP" sz="2000" u="sng">
                  <a:latin typeface="ＭＳ Ｐゴシック" charset="-128"/>
                  <a:ea typeface="ＭＳ Ｐゴシック" charset="-128"/>
                </a:rPr>
                <a:t>0.5</a:t>
              </a:r>
              <a:r>
                <a:rPr lang="ja-JP" altLang="en-US" sz="2000" u="sng">
                  <a:latin typeface="ＭＳ Ｐゴシック" charset="-128"/>
                  <a:ea typeface="ＭＳ Ｐゴシック" charset="-128"/>
                </a:rPr>
                <a:t>～</a:t>
              </a:r>
              <a:r>
                <a:rPr lang="en-US" altLang="ja-JP" sz="2000" u="sng">
                  <a:latin typeface="ＭＳ Ｐゴシック" charset="-128"/>
                  <a:ea typeface="ＭＳ Ｐゴシック" charset="-128"/>
                </a:rPr>
                <a:t>0.8mm</a:t>
              </a:r>
              <a:r>
                <a:rPr lang="ja-JP" altLang="en-US" sz="2000">
                  <a:latin typeface="ＭＳ Ｐゴシック" charset="-128"/>
                  <a:ea typeface="ＭＳ Ｐゴシック" charset="-128"/>
                </a:rPr>
                <a:t>の</a:t>
              </a:r>
            </a:p>
            <a:p>
              <a:r>
                <a:rPr lang="en-US" altLang="ja-JP" sz="2000" u="sng">
                  <a:latin typeface="ＭＳ Ｐゴシック" charset="-128"/>
                  <a:ea typeface="ＭＳ Ｐゴシック" charset="-128"/>
                </a:rPr>
                <a:t>FRP</a:t>
              </a:r>
              <a:r>
                <a:rPr lang="ja-JP" altLang="en-US" sz="2000">
                  <a:latin typeface="ＭＳ Ｐゴシック" charset="-128"/>
                  <a:ea typeface="ＭＳ Ｐゴシック" charset="-128"/>
                </a:rPr>
                <a:t>とした携帯電話</a:t>
              </a:r>
            </a:p>
          </p:txBody>
        </p:sp>
        <p:sp>
          <p:nvSpPr>
            <p:cNvPr id="89100" name="Text Box 14"/>
            <p:cNvSpPr txBox="1">
              <a:spLocks noChangeArrowheads="1"/>
            </p:cNvSpPr>
            <p:nvPr/>
          </p:nvSpPr>
          <p:spPr bwMode="auto">
            <a:xfrm>
              <a:off x="96" y="1910"/>
              <a:ext cx="1540" cy="233"/>
            </a:xfrm>
            <a:prstGeom prst="rect">
              <a:avLst/>
            </a:prstGeom>
            <a:noFill/>
            <a:ln w="9525">
              <a:noFill/>
              <a:miter lim="800000"/>
              <a:headEnd/>
              <a:tailEnd/>
            </a:ln>
          </p:spPr>
          <p:txBody>
            <a:bodyPr wrap="none">
              <a:spAutoFit/>
            </a:bodyPr>
            <a:lstStyle/>
            <a:p>
              <a:r>
                <a:rPr lang="en-US" altLang="ja-JP">
                  <a:latin typeface="ＭＳ Ｐゴシック" charset="-128"/>
                  <a:ea typeface="ＭＳ Ｐゴシック" charset="-128"/>
                </a:rPr>
                <a:t>※</a:t>
              </a:r>
              <a:r>
                <a:rPr lang="ja-JP" altLang="en-US">
                  <a:latin typeface="ＭＳ Ｐゴシック" charset="-128"/>
                  <a:ea typeface="ＭＳ Ｐゴシック" charset="-128"/>
                </a:rPr>
                <a:t>繊維強化プラスティック</a:t>
              </a:r>
            </a:p>
          </p:txBody>
        </p:sp>
      </p:grpSp>
      <p:sp>
        <p:nvSpPr>
          <p:cNvPr id="89096" name="Rectangle 17"/>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15"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16"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1DB95FDC-A81F-4B1C-AE5F-6E227ED58DC4}" type="slidenum">
              <a:rPr lang="en-US" smtClean="0">
                <a:solidFill>
                  <a:prstClr val="black"/>
                </a:solidFill>
              </a:rPr>
              <a:pPr>
                <a:defRPr/>
              </a:pPr>
              <a:t>20</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3"/>
          <p:cNvSpPr txBox="1">
            <a:spLocks noChangeArrowheads="1"/>
          </p:cNvSpPr>
          <p:nvPr/>
        </p:nvSpPr>
        <p:spPr bwMode="auto">
          <a:xfrm>
            <a:off x="1816100" y="1819275"/>
            <a:ext cx="6746875" cy="457200"/>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各々が</a:t>
            </a:r>
            <a:r>
              <a:rPr lang="ja-JP" altLang="en-US" sz="2400" u="sng">
                <a:latin typeface="ＭＳ Ｐゴシック" charset="-128"/>
                <a:ea typeface="ＭＳ Ｐゴシック" charset="-128"/>
              </a:rPr>
              <a:t>機能的</a:t>
            </a:r>
            <a:r>
              <a:rPr lang="ja-JP" altLang="en-US" sz="2400">
                <a:latin typeface="ＭＳ Ｐゴシック" charset="-128"/>
                <a:ea typeface="ＭＳ Ｐゴシック" charset="-128"/>
              </a:rPr>
              <a:t>又は</a:t>
            </a:r>
            <a:r>
              <a:rPr lang="ja-JP" altLang="en-US" sz="2400" u="sng">
                <a:latin typeface="ＭＳ Ｐゴシック" charset="-128"/>
                <a:ea typeface="ＭＳ Ｐゴシック" charset="-128"/>
              </a:rPr>
              <a:t>作用的</a:t>
            </a:r>
            <a:r>
              <a:rPr lang="ja-JP" altLang="en-US" sz="2400">
                <a:latin typeface="ＭＳ Ｐゴシック" charset="-128"/>
                <a:ea typeface="ＭＳ Ｐゴシック" charset="-128"/>
              </a:rPr>
              <a:t>に関連していない</a:t>
            </a:r>
          </a:p>
        </p:txBody>
      </p:sp>
      <p:grpSp>
        <p:nvGrpSpPr>
          <p:cNvPr id="91138" name="Group 4"/>
          <p:cNvGrpSpPr>
            <a:grpSpLocks/>
          </p:cNvGrpSpPr>
          <p:nvPr/>
        </p:nvGrpSpPr>
        <p:grpSpPr bwMode="auto">
          <a:xfrm>
            <a:off x="7616825" y="5300663"/>
            <a:ext cx="1971675" cy="1389062"/>
            <a:chOff x="3030" y="3006"/>
            <a:chExt cx="1720" cy="1314"/>
          </a:xfrm>
        </p:grpSpPr>
        <p:sp>
          <p:nvSpPr>
            <p:cNvPr id="91148" name="Puzzle3"/>
            <p:cNvSpPr>
              <a:spLocks noEditPoints="1" noChangeArrowheads="1"/>
            </p:cNvSpPr>
            <p:nvPr/>
          </p:nvSpPr>
          <p:spPr bwMode="auto">
            <a:xfrm>
              <a:off x="3727" y="3006"/>
              <a:ext cx="563" cy="6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4 w 21600"/>
                <a:gd name="T25" fmla="*/ 7714 h 21600"/>
                <a:gd name="T26" fmla="*/ 19145 w 21600"/>
                <a:gd name="T27" fmla="*/ 202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ja-JP" altLang="en-US">
                <a:latin typeface="ＭＳ Ｐゴシック" charset="-128"/>
                <a:ea typeface="ＭＳ Ｐゴシック" charset="-128"/>
              </a:endParaRPr>
            </a:p>
          </p:txBody>
        </p:sp>
        <p:sp>
          <p:nvSpPr>
            <p:cNvPr id="91149" name="Puzzle2"/>
            <p:cNvSpPr>
              <a:spLocks noEditPoints="1" noChangeArrowheads="1"/>
            </p:cNvSpPr>
            <p:nvPr/>
          </p:nvSpPr>
          <p:spPr bwMode="auto">
            <a:xfrm>
              <a:off x="3852" y="3759"/>
              <a:ext cx="898" cy="5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38 h 21600"/>
                <a:gd name="T26" fmla="*/ 16188 w 21600"/>
                <a:gd name="T27" fmla="*/ 20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ja-JP" altLang="en-US">
                <a:latin typeface="ＭＳ Ｐゴシック" charset="-128"/>
                <a:ea typeface="ＭＳ Ｐゴシック" charset="-128"/>
              </a:endParaRPr>
            </a:p>
          </p:txBody>
        </p:sp>
        <p:sp>
          <p:nvSpPr>
            <p:cNvPr id="91150" name="Puzzle4"/>
            <p:cNvSpPr>
              <a:spLocks noEditPoints="1" noChangeArrowheads="1"/>
            </p:cNvSpPr>
            <p:nvPr/>
          </p:nvSpPr>
          <p:spPr bwMode="auto">
            <a:xfrm>
              <a:off x="3216" y="3448"/>
              <a:ext cx="542" cy="7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2 w 21600"/>
                <a:gd name="T25" fmla="*/ 5664 h 21600"/>
                <a:gd name="T26" fmla="*/ 20205 w 21600"/>
                <a:gd name="T27" fmla="*/ 159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ja-JP" altLang="en-US">
                <a:latin typeface="ＭＳ Ｐゴシック" charset="-128"/>
                <a:ea typeface="ＭＳ Ｐゴシック" charset="-128"/>
              </a:endParaRPr>
            </a:p>
          </p:txBody>
        </p:sp>
        <p:sp>
          <p:nvSpPr>
            <p:cNvPr id="91151" name="Puzzle1"/>
            <p:cNvSpPr>
              <a:spLocks noEditPoints="1" noChangeArrowheads="1"/>
            </p:cNvSpPr>
            <p:nvPr/>
          </p:nvSpPr>
          <p:spPr bwMode="auto">
            <a:xfrm>
              <a:off x="3030" y="3192"/>
              <a:ext cx="910" cy="4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76 w 21600"/>
                <a:gd name="T25" fmla="*/ 2574 h 21600"/>
                <a:gd name="T26" fmla="*/ 16141 w 21600"/>
                <a:gd name="T27" fmla="*/ 1953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ja-JP" altLang="en-US">
                <a:latin typeface="ＭＳ Ｐゴシック" charset="-128"/>
                <a:ea typeface="ＭＳ Ｐゴシック" charset="-128"/>
              </a:endParaRPr>
            </a:p>
          </p:txBody>
        </p:sp>
      </p:grpSp>
      <p:sp>
        <p:nvSpPr>
          <p:cNvPr id="91139" name="Text Box 9"/>
          <p:cNvSpPr txBox="1">
            <a:spLocks noChangeArrowheads="1"/>
          </p:cNvSpPr>
          <p:nvPr/>
        </p:nvSpPr>
        <p:spPr bwMode="auto">
          <a:xfrm>
            <a:off x="0" y="2581275"/>
            <a:ext cx="5616575" cy="1322388"/>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本願発明</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指紋で本人確認する</a:t>
            </a:r>
            <a:r>
              <a:rPr lang="ja-JP" altLang="en-US" sz="2000" b="1" u="sng">
                <a:latin typeface="ＭＳ Ｐゴシック" charset="-128"/>
                <a:ea typeface="ＭＳ Ｐゴシック" charset="-128"/>
              </a:rPr>
              <a:t>指紋確認手段</a:t>
            </a:r>
            <a:r>
              <a:rPr lang="ja-JP" altLang="en-US" sz="2000" b="1">
                <a:latin typeface="ＭＳ Ｐゴシック" charset="-128"/>
                <a:ea typeface="ＭＳ Ｐゴシック" charset="-128"/>
              </a:rPr>
              <a:t>と</a:t>
            </a:r>
          </a:p>
          <a:p>
            <a:r>
              <a:rPr lang="ja-JP" altLang="en-US" sz="2000" b="1">
                <a:latin typeface="ＭＳ Ｐゴシック" charset="-128"/>
                <a:ea typeface="ＭＳ Ｐゴシック" charset="-128"/>
              </a:rPr>
              <a:t>声紋で本人確認する</a:t>
            </a:r>
            <a:r>
              <a:rPr lang="ja-JP" altLang="en-US" sz="2000" b="1" u="sng">
                <a:latin typeface="ＭＳ Ｐゴシック" charset="-128"/>
                <a:ea typeface="ＭＳ Ｐゴシック" charset="-128"/>
              </a:rPr>
              <a:t>音声確認手段</a:t>
            </a:r>
            <a:r>
              <a:rPr lang="ja-JP" altLang="en-US" sz="2000" b="1">
                <a:latin typeface="ＭＳ Ｐゴシック" charset="-128"/>
                <a:ea typeface="ＭＳ Ｐゴシック" charset="-128"/>
              </a:rPr>
              <a:t>と</a:t>
            </a:r>
          </a:p>
          <a:p>
            <a:r>
              <a:rPr lang="ja-JP" altLang="en-US" sz="2000" b="1">
                <a:latin typeface="ＭＳ Ｐゴシック" charset="-128"/>
                <a:ea typeface="ＭＳ Ｐゴシック" charset="-128"/>
              </a:rPr>
              <a:t>を備えた携帯電話</a:t>
            </a:r>
          </a:p>
        </p:txBody>
      </p:sp>
      <p:sp>
        <p:nvSpPr>
          <p:cNvPr id="91140" name="Text Box 10"/>
          <p:cNvSpPr txBox="1">
            <a:spLocks noChangeArrowheads="1"/>
          </p:cNvSpPr>
          <p:nvPr/>
        </p:nvSpPr>
        <p:spPr bwMode="auto">
          <a:xfrm>
            <a:off x="5332413" y="2581275"/>
            <a:ext cx="4573587" cy="1322388"/>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本願効果</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指紋の他に声紋により本人</a:t>
            </a:r>
          </a:p>
          <a:p>
            <a:r>
              <a:rPr lang="ja-JP" altLang="en-US" sz="2000" b="1">
                <a:latin typeface="ＭＳ Ｐゴシック" charset="-128"/>
                <a:ea typeface="ＭＳ Ｐゴシック" charset="-128"/>
              </a:rPr>
              <a:t>確認を行うことで一層厳密な</a:t>
            </a:r>
          </a:p>
          <a:p>
            <a:r>
              <a:rPr lang="ja-JP" altLang="en-US" sz="2000" b="1">
                <a:latin typeface="ＭＳ Ｐゴシック" charset="-128"/>
                <a:ea typeface="ＭＳ Ｐゴシック" charset="-128"/>
              </a:rPr>
              <a:t>確認をすることができる</a:t>
            </a:r>
          </a:p>
        </p:txBody>
      </p:sp>
      <p:sp>
        <p:nvSpPr>
          <p:cNvPr id="91141" name="Text Box 11"/>
          <p:cNvSpPr txBox="1">
            <a:spLocks noChangeArrowheads="1"/>
          </p:cNvSpPr>
          <p:nvPr/>
        </p:nvSpPr>
        <p:spPr bwMode="auto">
          <a:xfrm>
            <a:off x="47625" y="4286250"/>
            <a:ext cx="5097463" cy="1014413"/>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文献１</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指紋で登録者を確認する</a:t>
            </a:r>
          </a:p>
          <a:p>
            <a:r>
              <a:rPr lang="ja-JP" altLang="en-US" sz="2000" b="1" u="sng">
                <a:latin typeface="ＭＳ Ｐゴシック" charset="-128"/>
                <a:ea typeface="ＭＳ Ｐゴシック" charset="-128"/>
              </a:rPr>
              <a:t>指紋確認手段</a:t>
            </a:r>
            <a:r>
              <a:rPr lang="ja-JP" altLang="en-US" sz="2000" b="1">
                <a:latin typeface="ＭＳ Ｐゴシック" charset="-128"/>
                <a:ea typeface="ＭＳ Ｐゴシック" charset="-128"/>
              </a:rPr>
              <a:t>を備えた携帯電話</a:t>
            </a:r>
          </a:p>
        </p:txBody>
      </p:sp>
      <p:sp>
        <p:nvSpPr>
          <p:cNvPr id="91142" name="Text Box 12"/>
          <p:cNvSpPr txBox="1">
            <a:spLocks noChangeArrowheads="1"/>
          </p:cNvSpPr>
          <p:nvPr/>
        </p:nvSpPr>
        <p:spPr bwMode="auto">
          <a:xfrm>
            <a:off x="5248275" y="4286250"/>
            <a:ext cx="4657725" cy="1014413"/>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文献２</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声紋で登録者を確認する</a:t>
            </a:r>
          </a:p>
          <a:p>
            <a:r>
              <a:rPr lang="ja-JP" altLang="en-US" sz="2000" b="1" u="sng">
                <a:latin typeface="ＭＳ Ｐゴシック" charset="-128"/>
                <a:ea typeface="ＭＳ Ｐゴシック" charset="-128"/>
              </a:rPr>
              <a:t>音声確認手段</a:t>
            </a:r>
            <a:r>
              <a:rPr lang="ja-JP" altLang="en-US" sz="2000" b="1">
                <a:latin typeface="ＭＳ Ｐゴシック" charset="-128"/>
                <a:ea typeface="ＭＳ Ｐゴシック" charset="-128"/>
              </a:rPr>
              <a:t>を備えた携帯電話</a:t>
            </a:r>
          </a:p>
        </p:txBody>
      </p:sp>
      <p:sp>
        <p:nvSpPr>
          <p:cNvPr id="329741" name="Text Box 13"/>
          <p:cNvSpPr txBox="1">
            <a:spLocks noChangeArrowheads="1"/>
          </p:cNvSpPr>
          <p:nvPr/>
        </p:nvSpPr>
        <p:spPr bwMode="auto">
          <a:xfrm>
            <a:off x="2517775" y="5562600"/>
            <a:ext cx="4829175" cy="835025"/>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a:spAutoFit/>
          </a:bodyPr>
          <a:lstStyle/>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指紋確認手段と音声確認手段に</a:t>
            </a:r>
          </a:p>
          <a:p>
            <a:pPr>
              <a:defRPr/>
            </a:pPr>
            <a:r>
              <a:rPr lang="ja-JP" altLang="en-US" sz="2400" b="1">
                <a:effectLst>
                  <a:outerShdw blurRad="38100" dist="38100" dir="2700000" algn="tl">
                    <a:srgbClr val="FFFFFF"/>
                  </a:outerShdw>
                </a:effectLst>
                <a:latin typeface="ＭＳ Ｐゴシック" pitchFamily="50" charset="-128"/>
                <a:ea typeface="ＭＳ Ｐゴシック" pitchFamily="50" charset="-128"/>
              </a:rPr>
              <a:t>機能的、作用的な関連がない</a:t>
            </a:r>
          </a:p>
        </p:txBody>
      </p:sp>
      <p:sp>
        <p:nvSpPr>
          <p:cNvPr id="91144" name="Rectangle 14"/>
          <p:cNvSpPr>
            <a:spLocks noChangeArrowheads="1"/>
          </p:cNvSpPr>
          <p:nvPr/>
        </p:nvSpPr>
        <p:spPr bwMode="auto">
          <a:xfrm>
            <a:off x="2919413" y="1209675"/>
            <a:ext cx="4686300" cy="579438"/>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－単なる寄せ集め－</a:t>
            </a:r>
          </a:p>
        </p:txBody>
      </p:sp>
      <p:sp>
        <p:nvSpPr>
          <p:cNvPr id="91145" name="Rectangle 16"/>
          <p:cNvSpPr>
            <a:spLocks noGrp="1" noChangeArrowheads="1"/>
          </p:cNvSpPr>
          <p:nvPr>
            <p:ph type="title"/>
          </p:nvPr>
        </p:nvSpPr>
        <p:spPr>
          <a:xfrm>
            <a:off x="15113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16" name="Rectangle 7"/>
          <p:cNvSpPr>
            <a:spLocks noChangeArrowheads="1"/>
          </p:cNvSpPr>
          <p:nvPr/>
        </p:nvSpPr>
        <p:spPr bwMode="auto">
          <a:xfrm>
            <a:off x="0" y="15875"/>
            <a:ext cx="1033463"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17"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D90A7442-4C85-4A3F-9723-0C315D01CC0E}" type="slidenum">
              <a:rPr lang="en-US" smtClean="0">
                <a:solidFill>
                  <a:prstClr val="black"/>
                </a:solidFill>
              </a:rPr>
              <a:pPr>
                <a:defRPr/>
              </a:pPr>
              <a:t>21</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3"/>
          <p:cNvSpPr txBox="1">
            <a:spLocks noChangeArrowheads="1"/>
          </p:cNvSpPr>
          <p:nvPr/>
        </p:nvSpPr>
        <p:spPr bwMode="auto">
          <a:xfrm>
            <a:off x="165100" y="1676400"/>
            <a:ext cx="9658350" cy="457200"/>
          </a:xfrm>
          <a:prstGeom prst="rect">
            <a:avLst/>
          </a:prstGeom>
          <a:noFill/>
          <a:ln w="9525">
            <a:noFill/>
            <a:miter lim="800000"/>
            <a:headEnd/>
            <a:tailEnd/>
          </a:ln>
        </p:spPr>
        <p:txBody>
          <a:bodyPr>
            <a:spAutoFit/>
          </a:bodyPr>
          <a:lstStyle/>
          <a:p>
            <a:r>
              <a:rPr lang="ja-JP" altLang="en-US" sz="2400" b="1">
                <a:latin typeface="ＭＳ Ｐゴシック" charset="-128"/>
                <a:ea typeface="ＭＳ Ｐゴシック" charset="-128"/>
              </a:rPr>
              <a:t>分野が異なっても作用、機能が共通することは、有力な根拠となる</a:t>
            </a:r>
          </a:p>
        </p:txBody>
      </p:sp>
      <p:sp>
        <p:nvSpPr>
          <p:cNvPr id="93186" name="Text Box 4"/>
          <p:cNvSpPr txBox="1">
            <a:spLocks noChangeArrowheads="1"/>
          </p:cNvSpPr>
          <p:nvPr/>
        </p:nvSpPr>
        <p:spPr bwMode="auto">
          <a:xfrm>
            <a:off x="660400" y="2352675"/>
            <a:ext cx="3987800" cy="132397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本願発明</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本体表面を</a:t>
            </a:r>
          </a:p>
          <a:p>
            <a:r>
              <a:rPr lang="ja-JP" altLang="en-US" sz="2000" b="1" u="sng">
                <a:latin typeface="ＭＳ Ｐゴシック" charset="-128"/>
                <a:ea typeface="ＭＳ Ｐゴシック" charset="-128"/>
              </a:rPr>
              <a:t>光触媒材料</a:t>
            </a:r>
            <a:r>
              <a:rPr lang="ja-JP" altLang="en-US" sz="2000" b="1">
                <a:latin typeface="ＭＳ Ｐゴシック" charset="-128"/>
                <a:ea typeface="ＭＳ Ｐゴシック" charset="-128"/>
              </a:rPr>
              <a:t>で被覆した</a:t>
            </a:r>
          </a:p>
          <a:p>
            <a:r>
              <a:rPr lang="ja-JP" altLang="en-US" sz="2000" b="1">
                <a:latin typeface="ＭＳ Ｐゴシック" charset="-128"/>
                <a:ea typeface="ＭＳ Ｐゴシック" charset="-128"/>
              </a:rPr>
              <a:t>携帯電話</a:t>
            </a:r>
          </a:p>
        </p:txBody>
      </p:sp>
      <p:sp>
        <p:nvSpPr>
          <p:cNvPr id="93187" name="Text Box 5"/>
          <p:cNvSpPr txBox="1">
            <a:spLocks noChangeArrowheads="1"/>
          </p:cNvSpPr>
          <p:nvPr/>
        </p:nvSpPr>
        <p:spPr bwMode="auto">
          <a:xfrm>
            <a:off x="4953000" y="2352675"/>
            <a:ext cx="4679950" cy="1016000"/>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本願効果</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本体表面に抗菌性を</a:t>
            </a:r>
          </a:p>
          <a:p>
            <a:r>
              <a:rPr lang="ja-JP" altLang="en-US" sz="2000" b="1">
                <a:latin typeface="ＭＳ Ｐゴシック" charset="-128"/>
                <a:ea typeface="ＭＳ Ｐゴシック" charset="-128"/>
              </a:rPr>
              <a:t>付与したため衛生的である。</a:t>
            </a:r>
          </a:p>
        </p:txBody>
      </p:sp>
      <p:sp>
        <p:nvSpPr>
          <p:cNvPr id="93188" name="Text Box 6"/>
          <p:cNvSpPr txBox="1">
            <a:spLocks noChangeArrowheads="1"/>
          </p:cNvSpPr>
          <p:nvPr/>
        </p:nvSpPr>
        <p:spPr bwMode="auto">
          <a:xfrm>
            <a:off x="660400" y="3905250"/>
            <a:ext cx="3751263" cy="132397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文献１</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本体表面に</a:t>
            </a:r>
          </a:p>
          <a:p>
            <a:r>
              <a:rPr lang="ja-JP" altLang="en-US" sz="2000" b="1" u="sng">
                <a:latin typeface="ＭＳ Ｐゴシック" charset="-128"/>
                <a:ea typeface="ＭＳ Ｐゴシック" charset="-128"/>
              </a:rPr>
              <a:t>銀イオン</a:t>
            </a:r>
            <a:r>
              <a:rPr lang="ja-JP" altLang="en-US" sz="2000" b="1">
                <a:latin typeface="ＭＳ Ｐゴシック" charset="-128"/>
                <a:ea typeface="ＭＳ Ｐゴシック" charset="-128"/>
              </a:rPr>
              <a:t>を担持させた</a:t>
            </a:r>
          </a:p>
          <a:p>
            <a:r>
              <a:rPr lang="ja-JP" altLang="en-US" sz="2000" b="1">
                <a:latin typeface="ＭＳ Ｐゴシック" charset="-128"/>
                <a:ea typeface="ＭＳ Ｐゴシック" charset="-128"/>
              </a:rPr>
              <a:t>携帯電話</a:t>
            </a:r>
          </a:p>
        </p:txBody>
      </p:sp>
      <p:sp>
        <p:nvSpPr>
          <p:cNvPr id="93189" name="Text Box 7"/>
          <p:cNvSpPr txBox="1">
            <a:spLocks noChangeArrowheads="1"/>
          </p:cNvSpPr>
          <p:nvPr/>
        </p:nvSpPr>
        <p:spPr bwMode="auto">
          <a:xfrm>
            <a:off x="4953000" y="3905250"/>
            <a:ext cx="4953000" cy="1016000"/>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文献２</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本体を</a:t>
            </a:r>
          </a:p>
          <a:p>
            <a:r>
              <a:rPr lang="ja-JP" altLang="en-US" sz="2000" b="1" u="sng">
                <a:latin typeface="ＭＳ Ｐゴシック" charset="-128"/>
                <a:ea typeface="ＭＳ Ｐゴシック" charset="-128"/>
              </a:rPr>
              <a:t>光触媒材料</a:t>
            </a:r>
            <a:r>
              <a:rPr lang="ja-JP" altLang="en-US" sz="2000" b="1">
                <a:latin typeface="ＭＳ Ｐゴシック" charset="-128"/>
                <a:ea typeface="ＭＳ Ｐゴシック" charset="-128"/>
              </a:rPr>
              <a:t>で被覆した</a:t>
            </a:r>
            <a:r>
              <a:rPr lang="ja-JP" altLang="en-US" sz="2000" b="1" u="sng">
                <a:latin typeface="ＭＳ Ｐゴシック" charset="-128"/>
                <a:ea typeface="ＭＳ Ｐゴシック" charset="-128"/>
              </a:rPr>
              <a:t>筆記具</a:t>
            </a:r>
          </a:p>
        </p:txBody>
      </p:sp>
      <p:grpSp>
        <p:nvGrpSpPr>
          <p:cNvPr id="93190" name="Group 8"/>
          <p:cNvGrpSpPr>
            <a:grpSpLocks/>
          </p:cNvGrpSpPr>
          <p:nvPr/>
        </p:nvGrpSpPr>
        <p:grpSpPr bwMode="auto">
          <a:xfrm>
            <a:off x="7677150" y="4953000"/>
            <a:ext cx="2063750" cy="1677988"/>
            <a:chOff x="1632" y="1248"/>
            <a:chExt cx="2682" cy="2286"/>
          </a:xfrm>
        </p:grpSpPr>
        <p:sp>
          <p:nvSpPr>
            <p:cNvPr id="9319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6"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ja-JP" altLang="en-US">
                <a:latin typeface="ＭＳ Ｐゴシック" charset="-128"/>
                <a:ea typeface="ＭＳ Ｐゴシック" charset="-128"/>
              </a:endParaRPr>
            </a:p>
          </p:txBody>
        </p:sp>
        <p:sp>
          <p:nvSpPr>
            <p:cNvPr id="93199"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6"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ja-JP" altLang="en-US">
                <a:latin typeface="ＭＳ Ｐゴシック" charset="-128"/>
                <a:ea typeface="ＭＳ Ｐゴシック" charset="-128"/>
              </a:endParaRPr>
            </a:p>
          </p:txBody>
        </p:sp>
        <p:sp>
          <p:nvSpPr>
            <p:cNvPr id="93200" name="AutoShape 1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6"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ja-JP" altLang="en-US">
                <a:latin typeface="ＭＳ Ｐゴシック" charset="-128"/>
                <a:ea typeface="ＭＳ Ｐゴシック" charset="-128"/>
              </a:endParaRPr>
            </a:p>
          </p:txBody>
        </p:sp>
      </p:grpSp>
      <p:sp>
        <p:nvSpPr>
          <p:cNvPr id="330765" name="Text Box 13"/>
          <p:cNvSpPr txBox="1">
            <a:spLocks noChangeArrowheads="1"/>
          </p:cNvSpPr>
          <p:nvPr/>
        </p:nvSpPr>
        <p:spPr bwMode="auto">
          <a:xfrm>
            <a:off x="3605213" y="5694363"/>
            <a:ext cx="2500312" cy="830262"/>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wrap="none">
            <a:spAutoFit/>
          </a:bodyPr>
          <a:lstStyle/>
          <a:p>
            <a:pPr>
              <a:defRPr/>
            </a:pPr>
            <a:r>
              <a:rPr lang="ja-JP" altLang="en-US" sz="2400" b="1">
                <a:effectLst>
                  <a:outerShdw blurRad="38100" dist="38100" dir="2700000" algn="tl">
                    <a:srgbClr val="FFFFFF"/>
                  </a:outerShdw>
                </a:effectLst>
                <a:latin typeface="ＭＳ Ｐゴシック" pitchFamily="50" charset="-128"/>
                <a:ea typeface="ＭＳ Ｐゴシック" pitchFamily="50" charset="-128"/>
              </a:rPr>
              <a:t>作用・機能</a:t>
            </a:r>
            <a:r>
              <a:rPr lang="ja-JP" altLang="en-US" sz="2400">
                <a:effectLst>
                  <a:outerShdw blurRad="38100" dist="38100" dir="2700000" algn="tl">
                    <a:srgbClr val="FFFFFF"/>
                  </a:outerShdw>
                </a:effectLst>
                <a:latin typeface="ＭＳ Ｐゴシック" pitchFamily="50" charset="-128"/>
                <a:ea typeface="ＭＳ Ｐゴシック" pitchFamily="50" charset="-128"/>
              </a:rPr>
              <a:t>が共通</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（抗菌性を付与）</a:t>
            </a:r>
          </a:p>
        </p:txBody>
      </p:sp>
      <p:sp>
        <p:nvSpPr>
          <p:cNvPr id="93192" name="AutoShape 14"/>
          <p:cNvSpPr>
            <a:spLocks noChangeArrowheads="1"/>
          </p:cNvSpPr>
          <p:nvPr/>
        </p:nvSpPr>
        <p:spPr bwMode="auto">
          <a:xfrm rot="2700000">
            <a:off x="2627313" y="5186363"/>
            <a:ext cx="762000" cy="660400"/>
          </a:xfrm>
          <a:prstGeom prst="leftArrow">
            <a:avLst>
              <a:gd name="adj1" fmla="val 50000"/>
              <a:gd name="adj2" fmla="val 31250"/>
            </a:avLst>
          </a:prstGeom>
          <a:solidFill>
            <a:srgbClr val="FF3399"/>
          </a:solidFill>
          <a:ln w="9525">
            <a:solidFill>
              <a:schemeClr val="tx1"/>
            </a:solidFill>
            <a:miter lim="800000"/>
            <a:headEnd/>
            <a:tailEnd/>
          </a:ln>
        </p:spPr>
        <p:txBody>
          <a:bodyPr wrap="none" anchor="ctr"/>
          <a:lstStyle/>
          <a:p>
            <a:endParaRPr lang="ja-JP" altLang="en-US" sz="1600">
              <a:latin typeface="ＭＳ Ｐゴシック" charset="-128"/>
              <a:ea typeface="ＭＳ Ｐゴシック" charset="-128"/>
            </a:endParaRPr>
          </a:p>
        </p:txBody>
      </p:sp>
      <p:sp>
        <p:nvSpPr>
          <p:cNvPr id="93193" name="AutoShape 15"/>
          <p:cNvSpPr>
            <a:spLocks noChangeArrowheads="1"/>
          </p:cNvSpPr>
          <p:nvPr/>
        </p:nvSpPr>
        <p:spPr bwMode="auto">
          <a:xfrm rot="8100000">
            <a:off x="6438900" y="5281613"/>
            <a:ext cx="825500" cy="609600"/>
          </a:xfrm>
          <a:prstGeom prst="leftArrow">
            <a:avLst>
              <a:gd name="adj1" fmla="val 50000"/>
              <a:gd name="adj2" fmla="val 31252"/>
            </a:avLst>
          </a:prstGeom>
          <a:solidFill>
            <a:srgbClr val="FF3399"/>
          </a:solidFill>
          <a:ln w="9525">
            <a:solidFill>
              <a:schemeClr val="tx1"/>
            </a:solidFill>
            <a:miter lim="800000"/>
            <a:headEnd/>
            <a:tailEnd/>
          </a:ln>
        </p:spPr>
        <p:txBody>
          <a:bodyPr wrap="none" anchor="ctr"/>
          <a:lstStyle/>
          <a:p>
            <a:endParaRPr lang="ja-JP" altLang="en-US" sz="1600">
              <a:latin typeface="ＭＳ Ｐゴシック" charset="-128"/>
              <a:ea typeface="ＭＳ Ｐゴシック" charset="-128"/>
            </a:endParaRPr>
          </a:p>
        </p:txBody>
      </p:sp>
      <p:sp>
        <p:nvSpPr>
          <p:cNvPr id="93194" name="Rectangle 16"/>
          <p:cNvSpPr>
            <a:spLocks noChangeArrowheads="1"/>
          </p:cNvSpPr>
          <p:nvPr/>
        </p:nvSpPr>
        <p:spPr bwMode="auto">
          <a:xfrm>
            <a:off x="2532063" y="1143000"/>
            <a:ext cx="5240337" cy="579438"/>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－作用・機能の共通性－</a:t>
            </a:r>
          </a:p>
        </p:txBody>
      </p:sp>
      <p:sp>
        <p:nvSpPr>
          <p:cNvPr id="93195" name="Rectangle 18"/>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17"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18"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C74D7833-DC2C-4EFF-9544-EA8D82A855D0}" type="slidenum">
              <a:rPr lang="en-US" smtClean="0">
                <a:solidFill>
                  <a:prstClr val="black"/>
                </a:solidFill>
              </a:rPr>
              <a:pPr>
                <a:defRPr/>
              </a:pPr>
              <a:t>22</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3"/>
          <p:cNvSpPr txBox="1">
            <a:spLocks noChangeArrowheads="1"/>
          </p:cNvSpPr>
          <p:nvPr/>
        </p:nvSpPr>
        <p:spPr bwMode="auto">
          <a:xfrm>
            <a:off x="0" y="1676400"/>
            <a:ext cx="9906000" cy="457200"/>
          </a:xfrm>
          <a:prstGeom prst="rect">
            <a:avLst/>
          </a:prstGeom>
          <a:noFill/>
          <a:ln w="9525">
            <a:noFill/>
            <a:miter lim="800000"/>
            <a:headEnd/>
            <a:tailEnd/>
          </a:ln>
        </p:spPr>
        <p:txBody>
          <a:bodyPr>
            <a:spAutoFit/>
          </a:bodyPr>
          <a:lstStyle/>
          <a:p>
            <a:r>
              <a:rPr lang="ja-JP" altLang="en-US" sz="2400" u="sng">
                <a:latin typeface="ＭＳ Ｐゴシック" charset="-128"/>
                <a:ea typeface="ＭＳ Ｐゴシック" charset="-128"/>
              </a:rPr>
              <a:t>課題解決のため</a:t>
            </a:r>
            <a:r>
              <a:rPr lang="ja-JP" altLang="en-US" sz="2400">
                <a:latin typeface="ＭＳ Ｐゴシック" charset="-128"/>
                <a:ea typeface="ＭＳ Ｐゴシック" charset="-128"/>
              </a:rPr>
              <a:t>に、</a:t>
            </a:r>
            <a:r>
              <a:rPr lang="ja-JP" altLang="en-US" sz="2400" u="sng">
                <a:latin typeface="ＭＳ Ｐゴシック" charset="-128"/>
                <a:ea typeface="ＭＳ Ｐゴシック" charset="-128"/>
              </a:rPr>
              <a:t>関連する技術分野</a:t>
            </a:r>
            <a:r>
              <a:rPr lang="ja-JP" altLang="en-US" sz="2400">
                <a:latin typeface="ＭＳ Ｐゴシック" charset="-128"/>
                <a:ea typeface="ＭＳ Ｐゴシック" charset="-128"/>
              </a:rPr>
              <a:t>の技術手段を適用したもの</a:t>
            </a:r>
          </a:p>
        </p:txBody>
      </p:sp>
      <p:sp>
        <p:nvSpPr>
          <p:cNvPr id="95234" name="Text Box 4"/>
          <p:cNvSpPr txBox="1">
            <a:spLocks noChangeArrowheads="1"/>
          </p:cNvSpPr>
          <p:nvPr/>
        </p:nvSpPr>
        <p:spPr bwMode="auto">
          <a:xfrm>
            <a:off x="247650" y="2238375"/>
            <a:ext cx="4887913" cy="1322388"/>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本願発明</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周辺の騒音と逆位相の音波を</a:t>
            </a:r>
          </a:p>
          <a:p>
            <a:r>
              <a:rPr lang="ja-JP" altLang="en-US" sz="2000" b="1">
                <a:latin typeface="ＭＳ Ｐゴシック" charset="-128"/>
                <a:ea typeface="ＭＳ Ｐゴシック" charset="-128"/>
              </a:rPr>
              <a:t>発する</a:t>
            </a:r>
            <a:r>
              <a:rPr lang="ja-JP" altLang="en-US" sz="2000" b="1" u="sng">
                <a:latin typeface="ＭＳ Ｐゴシック" charset="-128"/>
                <a:ea typeface="ＭＳ Ｐゴシック" charset="-128"/>
              </a:rPr>
              <a:t>ノイズキャンセル機能</a:t>
            </a:r>
            <a:r>
              <a:rPr lang="ja-JP" altLang="en-US" sz="2000" b="1">
                <a:latin typeface="ＭＳ Ｐゴシック" charset="-128"/>
                <a:ea typeface="ＭＳ Ｐゴシック" charset="-128"/>
              </a:rPr>
              <a:t>を</a:t>
            </a:r>
          </a:p>
          <a:p>
            <a:r>
              <a:rPr lang="ja-JP" altLang="en-US" sz="2000" b="1">
                <a:latin typeface="ＭＳ Ｐゴシック" charset="-128"/>
                <a:ea typeface="ＭＳ Ｐゴシック" charset="-128"/>
              </a:rPr>
              <a:t>備えた携帯電話</a:t>
            </a:r>
          </a:p>
        </p:txBody>
      </p:sp>
      <p:sp>
        <p:nvSpPr>
          <p:cNvPr id="95235" name="Text Box 5"/>
          <p:cNvSpPr txBox="1">
            <a:spLocks noChangeArrowheads="1"/>
          </p:cNvSpPr>
          <p:nvPr/>
        </p:nvSpPr>
        <p:spPr bwMode="auto">
          <a:xfrm>
            <a:off x="4953000" y="2238375"/>
            <a:ext cx="5357813" cy="70802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本願効果</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周辺の騒音の影響を軽減できる</a:t>
            </a:r>
          </a:p>
        </p:txBody>
      </p:sp>
      <p:sp>
        <p:nvSpPr>
          <p:cNvPr id="95236" name="Text Box 6"/>
          <p:cNvSpPr txBox="1">
            <a:spLocks noChangeArrowheads="1"/>
          </p:cNvSpPr>
          <p:nvPr/>
        </p:nvSpPr>
        <p:spPr bwMode="auto">
          <a:xfrm>
            <a:off x="288925" y="3762375"/>
            <a:ext cx="2393950" cy="70802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文献１</a:t>
            </a:r>
            <a:r>
              <a:rPr lang="en-US" altLang="ja-JP" sz="2000" b="1">
                <a:latin typeface="ＭＳ Ｐゴシック" charset="-128"/>
                <a:ea typeface="ＭＳ Ｐゴシック" charset="-128"/>
              </a:rPr>
              <a:t>】</a:t>
            </a:r>
          </a:p>
          <a:p>
            <a:r>
              <a:rPr lang="ja-JP" altLang="en-US" sz="2000" b="1" u="sng">
                <a:latin typeface="ＭＳ Ｐゴシック" charset="-128"/>
                <a:ea typeface="ＭＳ Ｐゴシック" charset="-128"/>
              </a:rPr>
              <a:t>携帯電話</a:t>
            </a:r>
          </a:p>
        </p:txBody>
      </p:sp>
      <p:sp>
        <p:nvSpPr>
          <p:cNvPr id="95237" name="Text Box 7"/>
          <p:cNvSpPr txBox="1">
            <a:spLocks noChangeArrowheads="1"/>
          </p:cNvSpPr>
          <p:nvPr/>
        </p:nvSpPr>
        <p:spPr bwMode="auto">
          <a:xfrm>
            <a:off x="4953000" y="3762375"/>
            <a:ext cx="4953000" cy="1322388"/>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文献２</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周辺の騒音と逆位相の音波を</a:t>
            </a:r>
          </a:p>
          <a:p>
            <a:r>
              <a:rPr lang="ja-JP" altLang="en-US" sz="2000" b="1">
                <a:latin typeface="ＭＳ Ｐゴシック" charset="-128"/>
                <a:ea typeface="ＭＳ Ｐゴシック" charset="-128"/>
              </a:rPr>
              <a:t>発する</a:t>
            </a:r>
            <a:r>
              <a:rPr lang="ja-JP" altLang="en-US" sz="2000" b="1" u="sng">
                <a:latin typeface="ＭＳ Ｐゴシック" charset="-128"/>
                <a:ea typeface="ＭＳ Ｐゴシック" charset="-128"/>
              </a:rPr>
              <a:t>ノイズキャンセル機能</a:t>
            </a:r>
            <a:r>
              <a:rPr lang="ja-JP" altLang="en-US" sz="2000" b="1">
                <a:latin typeface="ＭＳ Ｐゴシック" charset="-128"/>
                <a:ea typeface="ＭＳ Ｐゴシック" charset="-128"/>
              </a:rPr>
              <a:t>を</a:t>
            </a:r>
          </a:p>
          <a:p>
            <a:r>
              <a:rPr lang="ja-JP" altLang="en-US" sz="2000" b="1">
                <a:latin typeface="ＭＳ Ｐゴシック" charset="-128"/>
                <a:ea typeface="ＭＳ Ｐゴシック" charset="-128"/>
              </a:rPr>
              <a:t>備えた</a:t>
            </a:r>
            <a:r>
              <a:rPr lang="ja-JP" altLang="en-US" sz="2000" b="1" u="sng">
                <a:latin typeface="ＭＳ Ｐゴシック" charset="-128"/>
                <a:ea typeface="ＭＳ Ｐゴシック" charset="-128"/>
              </a:rPr>
              <a:t>トランシーバー</a:t>
            </a:r>
          </a:p>
        </p:txBody>
      </p:sp>
      <p:sp>
        <p:nvSpPr>
          <p:cNvPr id="331784" name="Text Box 8"/>
          <p:cNvSpPr txBox="1">
            <a:spLocks noChangeArrowheads="1"/>
          </p:cNvSpPr>
          <p:nvPr/>
        </p:nvSpPr>
        <p:spPr bwMode="auto">
          <a:xfrm>
            <a:off x="560388" y="5181600"/>
            <a:ext cx="4613275" cy="830263"/>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a:spAutoFit/>
          </a:bodyPr>
          <a:lstStyle/>
          <a:p>
            <a:pPr>
              <a:defRPr/>
            </a:pPr>
            <a:r>
              <a:rPr lang="ja-JP" altLang="en-US" sz="2400" b="1">
                <a:effectLst>
                  <a:outerShdw blurRad="38100" dist="38100" dir="2700000" algn="tl">
                    <a:srgbClr val="FFFFFF"/>
                  </a:outerShdw>
                </a:effectLst>
                <a:latin typeface="ＭＳ Ｐゴシック" pitchFamily="50" charset="-128"/>
                <a:ea typeface="ＭＳ Ｐゴシック" pitchFamily="50" charset="-128"/>
              </a:rPr>
              <a:t>関連する技術分野</a:t>
            </a:r>
            <a:r>
              <a:rPr lang="ja-JP" altLang="en-US" sz="2400">
                <a:effectLst>
                  <a:outerShdw blurRad="38100" dist="38100" dir="2700000" algn="tl">
                    <a:srgbClr val="FFFFFF"/>
                  </a:outerShdw>
                </a:effectLst>
                <a:latin typeface="ＭＳ Ｐゴシック" pitchFamily="50" charset="-128"/>
                <a:ea typeface="ＭＳ Ｐゴシック" pitchFamily="50" charset="-128"/>
              </a:rPr>
              <a:t>の技術を適用</a:t>
            </a:r>
          </a:p>
          <a:p>
            <a:pPr>
              <a:defRPr/>
            </a:pPr>
            <a:r>
              <a:rPr lang="ja-JP" altLang="en-US" sz="2400">
                <a:effectLst>
                  <a:outerShdw blurRad="38100" dist="38100" dir="2700000" algn="tl">
                    <a:srgbClr val="FFFFFF"/>
                  </a:outerShdw>
                </a:effectLst>
                <a:latin typeface="ＭＳ Ｐゴシック" pitchFamily="50" charset="-128"/>
                <a:ea typeface="ＭＳ Ｐゴシック" pitchFamily="50" charset="-128"/>
              </a:rPr>
              <a:t>（音声を送受信する装置）</a:t>
            </a:r>
          </a:p>
        </p:txBody>
      </p:sp>
      <p:pic>
        <p:nvPicPr>
          <p:cNvPr id="95239" name="Picture 9" descr="j0285410"/>
          <p:cNvPicPr>
            <a:picLocks noChangeAspect="1" noChangeArrowheads="1"/>
          </p:cNvPicPr>
          <p:nvPr/>
        </p:nvPicPr>
        <p:blipFill>
          <a:blip r:embed="rId3"/>
          <a:srcRect/>
          <a:stretch>
            <a:fillRect/>
          </a:stretch>
        </p:blipFill>
        <p:spPr bwMode="auto">
          <a:xfrm>
            <a:off x="7842250" y="5181600"/>
            <a:ext cx="1733550" cy="1522413"/>
          </a:xfrm>
          <a:prstGeom prst="rect">
            <a:avLst/>
          </a:prstGeom>
          <a:noFill/>
          <a:ln w="9525">
            <a:noFill/>
            <a:miter lim="800000"/>
            <a:headEnd/>
            <a:tailEnd/>
          </a:ln>
        </p:spPr>
      </p:pic>
      <p:grpSp>
        <p:nvGrpSpPr>
          <p:cNvPr id="95240" name="Group 10"/>
          <p:cNvGrpSpPr>
            <a:grpSpLocks/>
          </p:cNvGrpSpPr>
          <p:nvPr/>
        </p:nvGrpSpPr>
        <p:grpSpPr bwMode="auto">
          <a:xfrm>
            <a:off x="1238250" y="6097588"/>
            <a:ext cx="1674813" cy="698500"/>
            <a:chOff x="4414" y="3706"/>
            <a:chExt cx="1075" cy="507"/>
          </a:xfrm>
        </p:grpSpPr>
        <p:sp>
          <p:nvSpPr>
            <p:cNvPr id="95256" name="Freeform 11"/>
            <p:cNvSpPr>
              <a:spLocks/>
            </p:cNvSpPr>
            <p:nvPr/>
          </p:nvSpPr>
          <p:spPr bwMode="auto">
            <a:xfrm>
              <a:off x="4414" y="3957"/>
              <a:ext cx="103" cy="14"/>
            </a:xfrm>
            <a:custGeom>
              <a:avLst/>
              <a:gdLst>
                <a:gd name="T0" fmla="*/ 91 w 103"/>
                <a:gd name="T1" fmla="*/ 6 h 14"/>
                <a:gd name="T2" fmla="*/ 97 w 103"/>
                <a:gd name="T3" fmla="*/ 0 h 14"/>
                <a:gd name="T4" fmla="*/ 0 w 103"/>
                <a:gd name="T5" fmla="*/ 0 h 14"/>
                <a:gd name="T6" fmla="*/ 0 w 103"/>
                <a:gd name="T7" fmla="*/ 14 h 14"/>
                <a:gd name="T8" fmla="*/ 97 w 103"/>
                <a:gd name="T9" fmla="*/ 14 h 14"/>
                <a:gd name="T10" fmla="*/ 103 w 103"/>
                <a:gd name="T11" fmla="*/ 8 h 14"/>
                <a:gd name="T12" fmla="*/ 97 w 103"/>
                <a:gd name="T13" fmla="*/ 14 h 14"/>
                <a:gd name="T14" fmla="*/ 101 w 103"/>
                <a:gd name="T15" fmla="*/ 14 h 14"/>
                <a:gd name="T16" fmla="*/ 103 w 103"/>
                <a:gd name="T17" fmla="*/ 8 h 14"/>
                <a:gd name="T18" fmla="*/ 91 w 103"/>
                <a:gd name="T19" fmla="*/ 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14"/>
                <a:gd name="T32" fmla="*/ 103 w 103"/>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14">
                  <a:moveTo>
                    <a:pt x="91" y="6"/>
                  </a:moveTo>
                  <a:lnTo>
                    <a:pt x="97" y="0"/>
                  </a:lnTo>
                  <a:lnTo>
                    <a:pt x="0" y="0"/>
                  </a:lnTo>
                  <a:lnTo>
                    <a:pt x="0" y="14"/>
                  </a:lnTo>
                  <a:lnTo>
                    <a:pt x="97" y="14"/>
                  </a:lnTo>
                  <a:lnTo>
                    <a:pt x="103" y="8"/>
                  </a:lnTo>
                  <a:lnTo>
                    <a:pt x="97" y="14"/>
                  </a:lnTo>
                  <a:lnTo>
                    <a:pt x="101" y="14"/>
                  </a:lnTo>
                  <a:lnTo>
                    <a:pt x="103" y="8"/>
                  </a:lnTo>
                  <a:lnTo>
                    <a:pt x="91" y="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57" name="Freeform 12"/>
            <p:cNvSpPr>
              <a:spLocks/>
            </p:cNvSpPr>
            <p:nvPr/>
          </p:nvSpPr>
          <p:spPr bwMode="auto">
            <a:xfrm>
              <a:off x="4505" y="3838"/>
              <a:ext cx="41" cy="127"/>
            </a:xfrm>
            <a:custGeom>
              <a:avLst/>
              <a:gdLst>
                <a:gd name="T0" fmla="*/ 41 w 41"/>
                <a:gd name="T1" fmla="*/ 25 h 127"/>
                <a:gd name="T2" fmla="*/ 29 w 41"/>
                <a:gd name="T3" fmla="*/ 25 h 127"/>
                <a:gd name="T4" fmla="*/ 0 w 41"/>
                <a:gd name="T5" fmla="*/ 125 h 127"/>
                <a:gd name="T6" fmla="*/ 12 w 41"/>
                <a:gd name="T7" fmla="*/ 127 h 127"/>
                <a:gd name="T8" fmla="*/ 41 w 41"/>
                <a:gd name="T9" fmla="*/ 27 h 127"/>
                <a:gd name="T10" fmla="*/ 29 w 41"/>
                <a:gd name="T11" fmla="*/ 27 h 127"/>
                <a:gd name="T12" fmla="*/ 41 w 41"/>
                <a:gd name="T13" fmla="*/ 25 h 127"/>
                <a:gd name="T14" fmla="*/ 35 w 41"/>
                <a:gd name="T15" fmla="*/ 0 h 127"/>
                <a:gd name="T16" fmla="*/ 29 w 41"/>
                <a:gd name="T17" fmla="*/ 25 h 127"/>
                <a:gd name="T18" fmla="*/ 41 w 41"/>
                <a:gd name="T19" fmla="*/ 25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7"/>
                <a:gd name="T32" fmla="*/ 41 w 41"/>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7">
                  <a:moveTo>
                    <a:pt x="41" y="25"/>
                  </a:moveTo>
                  <a:lnTo>
                    <a:pt x="29" y="25"/>
                  </a:lnTo>
                  <a:lnTo>
                    <a:pt x="0" y="125"/>
                  </a:lnTo>
                  <a:lnTo>
                    <a:pt x="12" y="127"/>
                  </a:lnTo>
                  <a:lnTo>
                    <a:pt x="41" y="27"/>
                  </a:lnTo>
                  <a:lnTo>
                    <a:pt x="29" y="27"/>
                  </a:lnTo>
                  <a:lnTo>
                    <a:pt x="41" y="25"/>
                  </a:lnTo>
                  <a:lnTo>
                    <a:pt x="35" y="0"/>
                  </a:lnTo>
                  <a:lnTo>
                    <a:pt x="29" y="25"/>
                  </a:lnTo>
                  <a:lnTo>
                    <a:pt x="41" y="25"/>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58" name="Freeform 13"/>
            <p:cNvSpPr>
              <a:spLocks/>
            </p:cNvSpPr>
            <p:nvPr/>
          </p:nvSpPr>
          <p:spPr bwMode="auto">
            <a:xfrm>
              <a:off x="4534" y="3863"/>
              <a:ext cx="51" cy="195"/>
            </a:xfrm>
            <a:custGeom>
              <a:avLst/>
              <a:gdLst>
                <a:gd name="T0" fmla="*/ 40 w 51"/>
                <a:gd name="T1" fmla="*/ 166 h 195"/>
                <a:gd name="T2" fmla="*/ 51 w 51"/>
                <a:gd name="T3" fmla="*/ 166 h 195"/>
                <a:gd name="T4" fmla="*/ 12 w 51"/>
                <a:gd name="T5" fmla="*/ 0 h 195"/>
                <a:gd name="T6" fmla="*/ 0 w 51"/>
                <a:gd name="T7" fmla="*/ 2 h 195"/>
                <a:gd name="T8" fmla="*/ 40 w 51"/>
                <a:gd name="T9" fmla="*/ 168 h 195"/>
                <a:gd name="T10" fmla="*/ 51 w 51"/>
                <a:gd name="T11" fmla="*/ 168 h 195"/>
                <a:gd name="T12" fmla="*/ 40 w 51"/>
                <a:gd name="T13" fmla="*/ 168 h 195"/>
                <a:gd name="T14" fmla="*/ 46 w 51"/>
                <a:gd name="T15" fmla="*/ 195 h 195"/>
                <a:gd name="T16" fmla="*/ 51 w 51"/>
                <a:gd name="T17" fmla="*/ 168 h 195"/>
                <a:gd name="T18" fmla="*/ 40 w 51"/>
                <a:gd name="T19" fmla="*/ 16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95"/>
                <a:gd name="T32" fmla="*/ 51 w 51"/>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95">
                  <a:moveTo>
                    <a:pt x="40" y="166"/>
                  </a:moveTo>
                  <a:lnTo>
                    <a:pt x="51" y="166"/>
                  </a:lnTo>
                  <a:lnTo>
                    <a:pt x="12" y="0"/>
                  </a:lnTo>
                  <a:lnTo>
                    <a:pt x="0" y="2"/>
                  </a:lnTo>
                  <a:lnTo>
                    <a:pt x="40" y="168"/>
                  </a:lnTo>
                  <a:lnTo>
                    <a:pt x="51" y="168"/>
                  </a:lnTo>
                  <a:lnTo>
                    <a:pt x="40" y="168"/>
                  </a:lnTo>
                  <a:lnTo>
                    <a:pt x="46" y="195"/>
                  </a:lnTo>
                  <a:lnTo>
                    <a:pt x="51" y="168"/>
                  </a:lnTo>
                  <a:lnTo>
                    <a:pt x="40" y="16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59" name="Freeform 14"/>
            <p:cNvSpPr>
              <a:spLocks/>
            </p:cNvSpPr>
            <p:nvPr/>
          </p:nvSpPr>
          <p:spPr bwMode="auto">
            <a:xfrm>
              <a:off x="4574" y="3759"/>
              <a:ext cx="73" cy="272"/>
            </a:xfrm>
            <a:custGeom>
              <a:avLst/>
              <a:gdLst>
                <a:gd name="T0" fmla="*/ 73 w 73"/>
                <a:gd name="T1" fmla="*/ 30 h 272"/>
                <a:gd name="T2" fmla="*/ 62 w 73"/>
                <a:gd name="T3" fmla="*/ 30 h 272"/>
                <a:gd name="T4" fmla="*/ 0 w 73"/>
                <a:gd name="T5" fmla="*/ 270 h 272"/>
                <a:gd name="T6" fmla="*/ 11 w 73"/>
                <a:gd name="T7" fmla="*/ 272 h 272"/>
                <a:gd name="T8" fmla="*/ 73 w 73"/>
                <a:gd name="T9" fmla="*/ 33 h 272"/>
                <a:gd name="T10" fmla="*/ 62 w 73"/>
                <a:gd name="T11" fmla="*/ 33 h 272"/>
                <a:gd name="T12" fmla="*/ 73 w 73"/>
                <a:gd name="T13" fmla="*/ 30 h 272"/>
                <a:gd name="T14" fmla="*/ 69 w 73"/>
                <a:gd name="T15" fmla="*/ 0 h 272"/>
                <a:gd name="T16" fmla="*/ 62 w 73"/>
                <a:gd name="T17" fmla="*/ 30 h 272"/>
                <a:gd name="T18" fmla="*/ 73 w 73"/>
                <a:gd name="T19" fmla="*/ 3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272"/>
                <a:gd name="T32" fmla="*/ 73 w 73"/>
                <a:gd name="T33" fmla="*/ 272 h 2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272">
                  <a:moveTo>
                    <a:pt x="73" y="30"/>
                  </a:moveTo>
                  <a:lnTo>
                    <a:pt x="62" y="30"/>
                  </a:lnTo>
                  <a:lnTo>
                    <a:pt x="0" y="270"/>
                  </a:lnTo>
                  <a:lnTo>
                    <a:pt x="11" y="272"/>
                  </a:lnTo>
                  <a:lnTo>
                    <a:pt x="73" y="33"/>
                  </a:lnTo>
                  <a:lnTo>
                    <a:pt x="62" y="33"/>
                  </a:lnTo>
                  <a:lnTo>
                    <a:pt x="73" y="30"/>
                  </a:lnTo>
                  <a:lnTo>
                    <a:pt x="69" y="0"/>
                  </a:lnTo>
                  <a:lnTo>
                    <a:pt x="62" y="30"/>
                  </a:lnTo>
                  <a:lnTo>
                    <a:pt x="73" y="30"/>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0" name="Freeform 15"/>
            <p:cNvSpPr>
              <a:spLocks/>
            </p:cNvSpPr>
            <p:nvPr/>
          </p:nvSpPr>
          <p:spPr bwMode="auto">
            <a:xfrm>
              <a:off x="4636" y="3789"/>
              <a:ext cx="72" cy="378"/>
            </a:xfrm>
            <a:custGeom>
              <a:avLst/>
              <a:gdLst>
                <a:gd name="T0" fmla="*/ 60 w 72"/>
                <a:gd name="T1" fmla="*/ 345 h 378"/>
                <a:gd name="T2" fmla="*/ 72 w 72"/>
                <a:gd name="T3" fmla="*/ 345 h 378"/>
                <a:gd name="T4" fmla="*/ 11 w 72"/>
                <a:gd name="T5" fmla="*/ 0 h 378"/>
                <a:gd name="T6" fmla="*/ 0 w 72"/>
                <a:gd name="T7" fmla="*/ 3 h 378"/>
                <a:gd name="T8" fmla="*/ 60 w 72"/>
                <a:gd name="T9" fmla="*/ 347 h 378"/>
                <a:gd name="T10" fmla="*/ 72 w 72"/>
                <a:gd name="T11" fmla="*/ 347 h 378"/>
                <a:gd name="T12" fmla="*/ 60 w 72"/>
                <a:gd name="T13" fmla="*/ 347 h 378"/>
                <a:gd name="T14" fmla="*/ 65 w 72"/>
                <a:gd name="T15" fmla="*/ 378 h 378"/>
                <a:gd name="T16" fmla="*/ 72 w 72"/>
                <a:gd name="T17" fmla="*/ 347 h 378"/>
                <a:gd name="T18" fmla="*/ 60 w 72"/>
                <a:gd name="T19" fmla="*/ 345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378"/>
                <a:gd name="T32" fmla="*/ 72 w 72"/>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378">
                  <a:moveTo>
                    <a:pt x="60" y="345"/>
                  </a:moveTo>
                  <a:lnTo>
                    <a:pt x="72" y="345"/>
                  </a:lnTo>
                  <a:lnTo>
                    <a:pt x="11" y="0"/>
                  </a:lnTo>
                  <a:lnTo>
                    <a:pt x="0" y="3"/>
                  </a:lnTo>
                  <a:lnTo>
                    <a:pt x="60" y="347"/>
                  </a:lnTo>
                  <a:lnTo>
                    <a:pt x="72" y="347"/>
                  </a:lnTo>
                  <a:lnTo>
                    <a:pt x="60" y="347"/>
                  </a:lnTo>
                  <a:lnTo>
                    <a:pt x="65" y="378"/>
                  </a:lnTo>
                  <a:lnTo>
                    <a:pt x="72" y="347"/>
                  </a:lnTo>
                  <a:lnTo>
                    <a:pt x="60" y="345"/>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1" name="Freeform 16"/>
            <p:cNvSpPr>
              <a:spLocks/>
            </p:cNvSpPr>
            <p:nvPr/>
          </p:nvSpPr>
          <p:spPr bwMode="auto">
            <a:xfrm>
              <a:off x="4696" y="3825"/>
              <a:ext cx="81" cy="311"/>
            </a:xfrm>
            <a:custGeom>
              <a:avLst/>
              <a:gdLst>
                <a:gd name="T0" fmla="*/ 81 w 81"/>
                <a:gd name="T1" fmla="*/ 26 h 311"/>
                <a:gd name="T2" fmla="*/ 69 w 81"/>
                <a:gd name="T3" fmla="*/ 26 h 311"/>
                <a:gd name="T4" fmla="*/ 0 w 81"/>
                <a:gd name="T5" fmla="*/ 309 h 311"/>
                <a:gd name="T6" fmla="*/ 12 w 81"/>
                <a:gd name="T7" fmla="*/ 311 h 311"/>
                <a:gd name="T8" fmla="*/ 81 w 81"/>
                <a:gd name="T9" fmla="*/ 28 h 311"/>
                <a:gd name="T10" fmla="*/ 69 w 81"/>
                <a:gd name="T11" fmla="*/ 28 h 311"/>
                <a:gd name="T12" fmla="*/ 81 w 81"/>
                <a:gd name="T13" fmla="*/ 26 h 311"/>
                <a:gd name="T14" fmla="*/ 75 w 81"/>
                <a:gd name="T15" fmla="*/ 0 h 311"/>
                <a:gd name="T16" fmla="*/ 69 w 81"/>
                <a:gd name="T17" fmla="*/ 26 h 311"/>
                <a:gd name="T18" fmla="*/ 81 w 81"/>
                <a:gd name="T19" fmla="*/ 26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311"/>
                <a:gd name="T32" fmla="*/ 81 w 8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311">
                  <a:moveTo>
                    <a:pt x="81" y="26"/>
                  </a:moveTo>
                  <a:lnTo>
                    <a:pt x="69" y="26"/>
                  </a:lnTo>
                  <a:lnTo>
                    <a:pt x="0" y="309"/>
                  </a:lnTo>
                  <a:lnTo>
                    <a:pt x="12" y="311"/>
                  </a:lnTo>
                  <a:lnTo>
                    <a:pt x="81" y="28"/>
                  </a:lnTo>
                  <a:lnTo>
                    <a:pt x="69" y="28"/>
                  </a:lnTo>
                  <a:lnTo>
                    <a:pt x="81" y="26"/>
                  </a:lnTo>
                  <a:lnTo>
                    <a:pt x="75" y="0"/>
                  </a:lnTo>
                  <a:lnTo>
                    <a:pt x="69" y="26"/>
                  </a:lnTo>
                  <a:lnTo>
                    <a:pt x="81" y="2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2" name="Freeform 17"/>
            <p:cNvSpPr>
              <a:spLocks/>
            </p:cNvSpPr>
            <p:nvPr/>
          </p:nvSpPr>
          <p:spPr bwMode="auto">
            <a:xfrm>
              <a:off x="4765" y="3851"/>
              <a:ext cx="36" cy="101"/>
            </a:xfrm>
            <a:custGeom>
              <a:avLst/>
              <a:gdLst>
                <a:gd name="T0" fmla="*/ 30 w 36"/>
                <a:gd name="T1" fmla="*/ 87 h 101"/>
                <a:gd name="T2" fmla="*/ 36 w 36"/>
                <a:gd name="T3" fmla="*/ 93 h 101"/>
                <a:gd name="T4" fmla="*/ 12 w 36"/>
                <a:gd name="T5" fmla="*/ 0 h 101"/>
                <a:gd name="T6" fmla="*/ 0 w 36"/>
                <a:gd name="T7" fmla="*/ 2 h 101"/>
                <a:gd name="T8" fmla="*/ 24 w 36"/>
                <a:gd name="T9" fmla="*/ 95 h 101"/>
                <a:gd name="T10" fmla="*/ 30 w 36"/>
                <a:gd name="T11" fmla="*/ 101 h 101"/>
                <a:gd name="T12" fmla="*/ 24 w 36"/>
                <a:gd name="T13" fmla="*/ 95 h 101"/>
                <a:gd name="T14" fmla="*/ 26 w 36"/>
                <a:gd name="T15" fmla="*/ 100 h 101"/>
                <a:gd name="T16" fmla="*/ 30 w 36"/>
                <a:gd name="T17" fmla="*/ 101 h 101"/>
                <a:gd name="T18" fmla="*/ 30 w 36"/>
                <a:gd name="T19" fmla="*/ 87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01"/>
                <a:gd name="T32" fmla="*/ 36 w 36"/>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01">
                  <a:moveTo>
                    <a:pt x="30" y="87"/>
                  </a:moveTo>
                  <a:lnTo>
                    <a:pt x="36" y="93"/>
                  </a:lnTo>
                  <a:lnTo>
                    <a:pt x="12" y="0"/>
                  </a:lnTo>
                  <a:lnTo>
                    <a:pt x="0" y="2"/>
                  </a:lnTo>
                  <a:lnTo>
                    <a:pt x="24" y="95"/>
                  </a:lnTo>
                  <a:lnTo>
                    <a:pt x="30" y="101"/>
                  </a:lnTo>
                  <a:lnTo>
                    <a:pt x="24" y="95"/>
                  </a:lnTo>
                  <a:lnTo>
                    <a:pt x="26" y="100"/>
                  </a:lnTo>
                  <a:lnTo>
                    <a:pt x="30" y="101"/>
                  </a:lnTo>
                  <a:lnTo>
                    <a:pt x="30" y="87"/>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3" name="Freeform 18"/>
            <p:cNvSpPr>
              <a:spLocks/>
            </p:cNvSpPr>
            <p:nvPr/>
          </p:nvSpPr>
          <p:spPr bwMode="auto">
            <a:xfrm>
              <a:off x="4797" y="3824"/>
              <a:ext cx="41" cy="127"/>
            </a:xfrm>
            <a:custGeom>
              <a:avLst/>
              <a:gdLst>
                <a:gd name="T0" fmla="*/ 41 w 41"/>
                <a:gd name="T1" fmla="*/ 25 h 127"/>
                <a:gd name="T2" fmla="*/ 29 w 41"/>
                <a:gd name="T3" fmla="*/ 25 h 127"/>
                <a:gd name="T4" fmla="*/ 0 w 41"/>
                <a:gd name="T5" fmla="*/ 125 h 127"/>
                <a:gd name="T6" fmla="*/ 12 w 41"/>
                <a:gd name="T7" fmla="*/ 127 h 127"/>
                <a:gd name="T8" fmla="*/ 41 w 41"/>
                <a:gd name="T9" fmla="*/ 27 h 127"/>
                <a:gd name="T10" fmla="*/ 29 w 41"/>
                <a:gd name="T11" fmla="*/ 27 h 127"/>
                <a:gd name="T12" fmla="*/ 41 w 41"/>
                <a:gd name="T13" fmla="*/ 25 h 127"/>
                <a:gd name="T14" fmla="*/ 35 w 41"/>
                <a:gd name="T15" fmla="*/ 0 h 127"/>
                <a:gd name="T16" fmla="*/ 29 w 41"/>
                <a:gd name="T17" fmla="*/ 25 h 127"/>
                <a:gd name="T18" fmla="*/ 41 w 41"/>
                <a:gd name="T19" fmla="*/ 25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7"/>
                <a:gd name="T32" fmla="*/ 41 w 41"/>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7">
                  <a:moveTo>
                    <a:pt x="41" y="25"/>
                  </a:moveTo>
                  <a:lnTo>
                    <a:pt x="29" y="25"/>
                  </a:lnTo>
                  <a:lnTo>
                    <a:pt x="0" y="125"/>
                  </a:lnTo>
                  <a:lnTo>
                    <a:pt x="12" y="127"/>
                  </a:lnTo>
                  <a:lnTo>
                    <a:pt x="41" y="27"/>
                  </a:lnTo>
                  <a:lnTo>
                    <a:pt x="29" y="27"/>
                  </a:lnTo>
                  <a:lnTo>
                    <a:pt x="41" y="25"/>
                  </a:lnTo>
                  <a:lnTo>
                    <a:pt x="35" y="0"/>
                  </a:lnTo>
                  <a:lnTo>
                    <a:pt x="29" y="25"/>
                  </a:lnTo>
                  <a:lnTo>
                    <a:pt x="41" y="25"/>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4" name="Freeform 19"/>
            <p:cNvSpPr>
              <a:spLocks/>
            </p:cNvSpPr>
            <p:nvPr/>
          </p:nvSpPr>
          <p:spPr bwMode="auto">
            <a:xfrm>
              <a:off x="4967" y="3929"/>
              <a:ext cx="51" cy="195"/>
            </a:xfrm>
            <a:custGeom>
              <a:avLst/>
              <a:gdLst>
                <a:gd name="T0" fmla="*/ 40 w 51"/>
                <a:gd name="T1" fmla="*/ 166 h 195"/>
                <a:gd name="T2" fmla="*/ 51 w 51"/>
                <a:gd name="T3" fmla="*/ 166 h 195"/>
                <a:gd name="T4" fmla="*/ 12 w 51"/>
                <a:gd name="T5" fmla="*/ 0 h 195"/>
                <a:gd name="T6" fmla="*/ 0 w 51"/>
                <a:gd name="T7" fmla="*/ 2 h 195"/>
                <a:gd name="T8" fmla="*/ 40 w 51"/>
                <a:gd name="T9" fmla="*/ 168 h 195"/>
                <a:gd name="T10" fmla="*/ 51 w 51"/>
                <a:gd name="T11" fmla="*/ 168 h 195"/>
                <a:gd name="T12" fmla="*/ 40 w 51"/>
                <a:gd name="T13" fmla="*/ 168 h 195"/>
                <a:gd name="T14" fmla="*/ 46 w 51"/>
                <a:gd name="T15" fmla="*/ 195 h 195"/>
                <a:gd name="T16" fmla="*/ 51 w 51"/>
                <a:gd name="T17" fmla="*/ 168 h 195"/>
                <a:gd name="T18" fmla="*/ 40 w 51"/>
                <a:gd name="T19" fmla="*/ 16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95"/>
                <a:gd name="T32" fmla="*/ 51 w 51"/>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95">
                  <a:moveTo>
                    <a:pt x="40" y="166"/>
                  </a:moveTo>
                  <a:lnTo>
                    <a:pt x="51" y="166"/>
                  </a:lnTo>
                  <a:lnTo>
                    <a:pt x="12" y="0"/>
                  </a:lnTo>
                  <a:lnTo>
                    <a:pt x="0" y="2"/>
                  </a:lnTo>
                  <a:lnTo>
                    <a:pt x="40" y="168"/>
                  </a:lnTo>
                  <a:lnTo>
                    <a:pt x="51" y="168"/>
                  </a:lnTo>
                  <a:lnTo>
                    <a:pt x="40" y="168"/>
                  </a:lnTo>
                  <a:lnTo>
                    <a:pt x="46" y="195"/>
                  </a:lnTo>
                  <a:lnTo>
                    <a:pt x="51" y="168"/>
                  </a:lnTo>
                  <a:lnTo>
                    <a:pt x="40" y="16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5" name="Freeform 20"/>
            <p:cNvSpPr>
              <a:spLocks/>
            </p:cNvSpPr>
            <p:nvPr/>
          </p:nvSpPr>
          <p:spPr bwMode="auto">
            <a:xfrm>
              <a:off x="4902" y="3920"/>
              <a:ext cx="73" cy="272"/>
            </a:xfrm>
            <a:custGeom>
              <a:avLst/>
              <a:gdLst>
                <a:gd name="T0" fmla="*/ 73 w 73"/>
                <a:gd name="T1" fmla="*/ 30 h 272"/>
                <a:gd name="T2" fmla="*/ 62 w 73"/>
                <a:gd name="T3" fmla="*/ 30 h 272"/>
                <a:gd name="T4" fmla="*/ 0 w 73"/>
                <a:gd name="T5" fmla="*/ 270 h 272"/>
                <a:gd name="T6" fmla="*/ 11 w 73"/>
                <a:gd name="T7" fmla="*/ 272 h 272"/>
                <a:gd name="T8" fmla="*/ 73 w 73"/>
                <a:gd name="T9" fmla="*/ 33 h 272"/>
                <a:gd name="T10" fmla="*/ 62 w 73"/>
                <a:gd name="T11" fmla="*/ 33 h 272"/>
                <a:gd name="T12" fmla="*/ 73 w 73"/>
                <a:gd name="T13" fmla="*/ 30 h 272"/>
                <a:gd name="T14" fmla="*/ 69 w 73"/>
                <a:gd name="T15" fmla="*/ 0 h 272"/>
                <a:gd name="T16" fmla="*/ 62 w 73"/>
                <a:gd name="T17" fmla="*/ 30 h 272"/>
                <a:gd name="T18" fmla="*/ 73 w 73"/>
                <a:gd name="T19" fmla="*/ 3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272"/>
                <a:gd name="T32" fmla="*/ 73 w 73"/>
                <a:gd name="T33" fmla="*/ 272 h 2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272">
                  <a:moveTo>
                    <a:pt x="73" y="30"/>
                  </a:moveTo>
                  <a:lnTo>
                    <a:pt x="62" y="30"/>
                  </a:lnTo>
                  <a:lnTo>
                    <a:pt x="0" y="270"/>
                  </a:lnTo>
                  <a:lnTo>
                    <a:pt x="11" y="272"/>
                  </a:lnTo>
                  <a:lnTo>
                    <a:pt x="73" y="33"/>
                  </a:lnTo>
                  <a:lnTo>
                    <a:pt x="62" y="33"/>
                  </a:lnTo>
                  <a:lnTo>
                    <a:pt x="73" y="30"/>
                  </a:lnTo>
                  <a:lnTo>
                    <a:pt x="69" y="0"/>
                  </a:lnTo>
                  <a:lnTo>
                    <a:pt x="62" y="30"/>
                  </a:lnTo>
                  <a:lnTo>
                    <a:pt x="73" y="30"/>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6" name="Freeform 21"/>
            <p:cNvSpPr>
              <a:spLocks/>
            </p:cNvSpPr>
            <p:nvPr/>
          </p:nvSpPr>
          <p:spPr bwMode="auto">
            <a:xfrm>
              <a:off x="4838" y="3835"/>
              <a:ext cx="72" cy="378"/>
            </a:xfrm>
            <a:custGeom>
              <a:avLst/>
              <a:gdLst>
                <a:gd name="T0" fmla="*/ 60 w 72"/>
                <a:gd name="T1" fmla="*/ 345 h 378"/>
                <a:gd name="T2" fmla="*/ 72 w 72"/>
                <a:gd name="T3" fmla="*/ 345 h 378"/>
                <a:gd name="T4" fmla="*/ 11 w 72"/>
                <a:gd name="T5" fmla="*/ 0 h 378"/>
                <a:gd name="T6" fmla="*/ 0 w 72"/>
                <a:gd name="T7" fmla="*/ 3 h 378"/>
                <a:gd name="T8" fmla="*/ 60 w 72"/>
                <a:gd name="T9" fmla="*/ 347 h 378"/>
                <a:gd name="T10" fmla="*/ 72 w 72"/>
                <a:gd name="T11" fmla="*/ 347 h 378"/>
                <a:gd name="T12" fmla="*/ 60 w 72"/>
                <a:gd name="T13" fmla="*/ 347 h 378"/>
                <a:gd name="T14" fmla="*/ 65 w 72"/>
                <a:gd name="T15" fmla="*/ 378 h 378"/>
                <a:gd name="T16" fmla="*/ 72 w 72"/>
                <a:gd name="T17" fmla="*/ 347 h 378"/>
                <a:gd name="T18" fmla="*/ 60 w 72"/>
                <a:gd name="T19" fmla="*/ 345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378"/>
                <a:gd name="T32" fmla="*/ 72 w 72"/>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378">
                  <a:moveTo>
                    <a:pt x="60" y="345"/>
                  </a:moveTo>
                  <a:lnTo>
                    <a:pt x="72" y="345"/>
                  </a:lnTo>
                  <a:lnTo>
                    <a:pt x="11" y="0"/>
                  </a:lnTo>
                  <a:lnTo>
                    <a:pt x="0" y="3"/>
                  </a:lnTo>
                  <a:lnTo>
                    <a:pt x="60" y="347"/>
                  </a:lnTo>
                  <a:lnTo>
                    <a:pt x="72" y="347"/>
                  </a:lnTo>
                  <a:lnTo>
                    <a:pt x="60" y="347"/>
                  </a:lnTo>
                  <a:lnTo>
                    <a:pt x="65" y="378"/>
                  </a:lnTo>
                  <a:lnTo>
                    <a:pt x="72" y="347"/>
                  </a:lnTo>
                  <a:lnTo>
                    <a:pt x="60" y="345"/>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67" name="Freeform 22"/>
            <p:cNvSpPr>
              <a:spLocks/>
            </p:cNvSpPr>
            <p:nvPr/>
          </p:nvSpPr>
          <p:spPr bwMode="auto">
            <a:xfrm>
              <a:off x="5119" y="3706"/>
              <a:ext cx="81" cy="311"/>
            </a:xfrm>
            <a:custGeom>
              <a:avLst/>
              <a:gdLst>
                <a:gd name="T0" fmla="*/ 81 w 81"/>
                <a:gd name="T1" fmla="*/ 26 h 311"/>
                <a:gd name="T2" fmla="*/ 69 w 81"/>
                <a:gd name="T3" fmla="*/ 26 h 311"/>
                <a:gd name="T4" fmla="*/ 0 w 81"/>
                <a:gd name="T5" fmla="*/ 309 h 311"/>
                <a:gd name="T6" fmla="*/ 12 w 81"/>
                <a:gd name="T7" fmla="*/ 311 h 311"/>
                <a:gd name="T8" fmla="*/ 81 w 81"/>
                <a:gd name="T9" fmla="*/ 28 h 311"/>
                <a:gd name="T10" fmla="*/ 69 w 81"/>
                <a:gd name="T11" fmla="*/ 28 h 311"/>
                <a:gd name="T12" fmla="*/ 81 w 81"/>
                <a:gd name="T13" fmla="*/ 26 h 311"/>
                <a:gd name="T14" fmla="*/ 75 w 81"/>
                <a:gd name="T15" fmla="*/ 0 h 311"/>
                <a:gd name="T16" fmla="*/ 69 w 81"/>
                <a:gd name="T17" fmla="*/ 26 h 311"/>
                <a:gd name="T18" fmla="*/ 81 w 81"/>
                <a:gd name="T19" fmla="*/ 26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311"/>
                <a:gd name="T32" fmla="*/ 81 w 8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311">
                  <a:moveTo>
                    <a:pt x="81" y="26"/>
                  </a:moveTo>
                  <a:lnTo>
                    <a:pt x="69" y="26"/>
                  </a:lnTo>
                  <a:lnTo>
                    <a:pt x="0" y="309"/>
                  </a:lnTo>
                  <a:lnTo>
                    <a:pt x="12" y="311"/>
                  </a:lnTo>
                  <a:lnTo>
                    <a:pt x="81" y="28"/>
                  </a:lnTo>
                  <a:lnTo>
                    <a:pt x="69" y="28"/>
                  </a:lnTo>
                  <a:lnTo>
                    <a:pt x="81" y="26"/>
                  </a:lnTo>
                  <a:lnTo>
                    <a:pt x="75" y="0"/>
                  </a:lnTo>
                  <a:lnTo>
                    <a:pt x="69" y="26"/>
                  </a:lnTo>
                  <a:lnTo>
                    <a:pt x="81" y="2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grpSp>
          <p:nvGrpSpPr>
            <p:cNvPr id="95268" name="Group 23"/>
            <p:cNvGrpSpPr>
              <a:grpSpLocks/>
            </p:cNvGrpSpPr>
            <p:nvPr/>
          </p:nvGrpSpPr>
          <p:grpSpPr bwMode="auto">
            <a:xfrm>
              <a:off x="5013" y="3799"/>
              <a:ext cx="124" cy="311"/>
              <a:chOff x="5193" y="3839"/>
              <a:chExt cx="124" cy="311"/>
            </a:xfrm>
          </p:grpSpPr>
          <p:sp>
            <p:nvSpPr>
              <p:cNvPr id="95273" name="Freeform 24"/>
              <p:cNvSpPr>
                <a:spLocks/>
              </p:cNvSpPr>
              <p:nvPr/>
            </p:nvSpPr>
            <p:spPr bwMode="auto">
              <a:xfrm>
                <a:off x="5266" y="3872"/>
                <a:ext cx="51" cy="195"/>
              </a:xfrm>
              <a:custGeom>
                <a:avLst/>
                <a:gdLst>
                  <a:gd name="T0" fmla="*/ 40 w 51"/>
                  <a:gd name="T1" fmla="*/ 166 h 195"/>
                  <a:gd name="T2" fmla="*/ 51 w 51"/>
                  <a:gd name="T3" fmla="*/ 166 h 195"/>
                  <a:gd name="T4" fmla="*/ 12 w 51"/>
                  <a:gd name="T5" fmla="*/ 0 h 195"/>
                  <a:gd name="T6" fmla="*/ 0 w 51"/>
                  <a:gd name="T7" fmla="*/ 2 h 195"/>
                  <a:gd name="T8" fmla="*/ 40 w 51"/>
                  <a:gd name="T9" fmla="*/ 168 h 195"/>
                  <a:gd name="T10" fmla="*/ 51 w 51"/>
                  <a:gd name="T11" fmla="*/ 168 h 195"/>
                  <a:gd name="T12" fmla="*/ 40 w 51"/>
                  <a:gd name="T13" fmla="*/ 168 h 195"/>
                  <a:gd name="T14" fmla="*/ 46 w 51"/>
                  <a:gd name="T15" fmla="*/ 195 h 195"/>
                  <a:gd name="T16" fmla="*/ 51 w 51"/>
                  <a:gd name="T17" fmla="*/ 168 h 195"/>
                  <a:gd name="T18" fmla="*/ 40 w 51"/>
                  <a:gd name="T19" fmla="*/ 16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95"/>
                  <a:gd name="T32" fmla="*/ 51 w 51"/>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95">
                    <a:moveTo>
                      <a:pt x="40" y="166"/>
                    </a:moveTo>
                    <a:lnTo>
                      <a:pt x="51" y="166"/>
                    </a:lnTo>
                    <a:lnTo>
                      <a:pt x="12" y="0"/>
                    </a:lnTo>
                    <a:lnTo>
                      <a:pt x="0" y="2"/>
                    </a:lnTo>
                    <a:lnTo>
                      <a:pt x="40" y="168"/>
                    </a:lnTo>
                    <a:lnTo>
                      <a:pt x="51" y="168"/>
                    </a:lnTo>
                    <a:lnTo>
                      <a:pt x="40" y="168"/>
                    </a:lnTo>
                    <a:lnTo>
                      <a:pt x="46" y="195"/>
                    </a:lnTo>
                    <a:lnTo>
                      <a:pt x="51" y="168"/>
                    </a:lnTo>
                    <a:lnTo>
                      <a:pt x="40" y="16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74" name="Freeform 25"/>
              <p:cNvSpPr>
                <a:spLocks/>
              </p:cNvSpPr>
              <p:nvPr/>
            </p:nvSpPr>
            <p:spPr bwMode="auto">
              <a:xfrm>
                <a:off x="5193" y="3839"/>
                <a:ext cx="81" cy="311"/>
              </a:xfrm>
              <a:custGeom>
                <a:avLst/>
                <a:gdLst>
                  <a:gd name="T0" fmla="*/ 81 w 81"/>
                  <a:gd name="T1" fmla="*/ 26 h 311"/>
                  <a:gd name="T2" fmla="*/ 69 w 81"/>
                  <a:gd name="T3" fmla="*/ 26 h 311"/>
                  <a:gd name="T4" fmla="*/ 0 w 81"/>
                  <a:gd name="T5" fmla="*/ 309 h 311"/>
                  <a:gd name="T6" fmla="*/ 12 w 81"/>
                  <a:gd name="T7" fmla="*/ 311 h 311"/>
                  <a:gd name="T8" fmla="*/ 81 w 81"/>
                  <a:gd name="T9" fmla="*/ 28 h 311"/>
                  <a:gd name="T10" fmla="*/ 69 w 81"/>
                  <a:gd name="T11" fmla="*/ 28 h 311"/>
                  <a:gd name="T12" fmla="*/ 81 w 81"/>
                  <a:gd name="T13" fmla="*/ 26 h 311"/>
                  <a:gd name="T14" fmla="*/ 75 w 81"/>
                  <a:gd name="T15" fmla="*/ 0 h 311"/>
                  <a:gd name="T16" fmla="*/ 69 w 81"/>
                  <a:gd name="T17" fmla="*/ 26 h 311"/>
                  <a:gd name="T18" fmla="*/ 81 w 81"/>
                  <a:gd name="T19" fmla="*/ 26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311"/>
                  <a:gd name="T32" fmla="*/ 81 w 8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311">
                    <a:moveTo>
                      <a:pt x="81" y="26"/>
                    </a:moveTo>
                    <a:lnTo>
                      <a:pt x="69" y="26"/>
                    </a:lnTo>
                    <a:lnTo>
                      <a:pt x="0" y="309"/>
                    </a:lnTo>
                    <a:lnTo>
                      <a:pt x="12" y="311"/>
                    </a:lnTo>
                    <a:lnTo>
                      <a:pt x="81" y="28"/>
                    </a:lnTo>
                    <a:lnTo>
                      <a:pt x="69" y="28"/>
                    </a:lnTo>
                    <a:lnTo>
                      <a:pt x="81" y="26"/>
                    </a:lnTo>
                    <a:lnTo>
                      <a:pt x="75" y="0"/>
                    </a:lnTo>
                    <a:lnTo>
                      <a:pt x="69" y="26"/>
                    </a:lnTo>
                    <a:lnTo>
                      <a:pt x="81" y="2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grpSp>
        <p:sp>
          <p:nvSpPr>
            <p:cNvPr id="95269" name="Freeform 26"/>
            <p:cNvSpPr>
              <a:spLocks/>
            </p:cNvSpPr>
            <p:nvPr/>
          </p:nvSpPr>
          <p:spPr bwMode="auto">
            <a:xfrm>
              <a:off x="5367" y="3957"/>
              <a:ext cx="122" cy="14"/>
            </a:xfrm>
            <a:custGeom>
              <a:avLst/>
              <a:gdLst>
                <a:gd name="T0" fmla="*/ 122 w 122"/>
                <a:gd name="T1" fmla="*/ 7 h 14"/>
                <a:gd name="T2" fmla="*/ 122 w 122"/>
                <a:gd name="T3" fmla="*/ 0 h 14"/>
                <a:gd name="T4" fmla="*/ 0 w 122"/>
                <a:gd name="T5" fmla="*/ 0 h 14"/>
                <a:gd name="T6" fmla="*/ 0 w 122"/>
                <a:gd name="T7" fmla="*/ 14 h 14"/>
                <a:gd name="T8" fmla="*/ 122 w 122"/>
                <a:gd name="T9" fmla="*/ 14 h 14"/>
                <a:gd name="T10" fmla="*/ 122 w 122"/>
                <a:gd name="T11" fmla="*/ 7 h 14"/>
                <a:gd name="T12" fmla="*/ 0 60000 65536"/>
                <a:gd name="T13" fmla="*/ 0 60000 65536"/>
                <a:gd name="T14" fmla="*/ 0 60000 65536"/>
                <a:gd name="T15" fmla="*/ 0 60000 65536"/>
                <a:gd name="T16" fmla="*/ 0 60000 65536"/>
                <a:gd name="T17" fmla="*/ 0 60000 65536"/>
                <a:gd name="T18" fmla="*/ 0 w 122"/>
                <a:gd name="T19" fmla="*/ 0 h 14"/>
                <a:gd name="T20" fmla="*/ 122 w 12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22" h="14">
                  <a:moveTo>
                    <a:pt x="122" y="7"/>
                  </a:moveTo>
                  <a:lnTo>
                    <a:pt x="122" y="0"/>
                  </a:lnTo>
                  <a:lnTo>
                    <a:pt x="0" y="0"/>
                  </a:lnTo>
                  <a:lnTo>
                    <a:pt x="0" y="14"/>
                  </a:lnTo>
                  <a:lnTo>
                    <a:pt x="122" y="14"/>
                  </a:lnTo>
                  <a:lnTo>
                    <a:pt x="122" y="7"/>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70" name="Freeform 27"/>
            <p:cNvSpPr>
              <a:spLocks/>
            </p:cNvSpPr>
            <p:nvPr/>
          </p:nvSpPr>
          <p:spPr bwMode="auto">
            <a:xfrm>
              <a:off x="5188" y="3730"/>
              <a:ext cx="72" cy="378"/>
            </a:xfrm>
            <a:custGeom>
              <a:avLst/>
              <a:gdLst>
                <a:gd name="T0" fmla="*/ 60 w 72"/>
                <a:gd name="T1" fmla="*/ 345 h 378"/>
                <a:gd name="T2" fmla="*/ 72 w 72"/>
                <a:gd name="T3" fmla="*/ 345 h 378"/>
                <a:gd name="T4" fmla="*/ 11 w 72"/>
                <a:gd name="T5" fmla="*/ 0 h 378"/>
                <a:gd name="T6" fmla="*/ 0 w 72"/>
                <a:gd name="T7" fmla="*/ 3 h 378"/>
                <a:gd name="T8" fmla="*/ 60 w 72"/>
                <a:gd name="T9" fmla="*/ 347 h 378"/>
                <a:gd name="T10" fmla="*/ 72 w 72"/>
                <a:gd name="T11" fmla="*/ 347 h 378"/>
                <a:gd name="T12" fmla="*/ 60 w 72"/>
                <a:gd name="T13" fmla="*/ 347 h 378"/>
                <a:gd name="T14" fmla="*/ 65 w 72"/>
                <a:gd name="T15" fmla="*/ 378 h 378"/>
                <a:gd name="T16" fmla="*/ 72 w 72"/>
                <a:gd name="T17" fmla="*/ 347 h 378"/>
                <a:gd name="T18" fmla="*/ 60 w 72"/>
                <a:gd name="T19" fmla="*/ 345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378"/>
                <a:gd name="T32" fmla="*/ 72 w 72"/>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378">
                  <a:moveTo>
                    <a:pt x="60" y="345"/>
                  </a:moveTo>
                  <a:lnTo>
                    <a:pt x="72" y="345"/>
                  </a:lnTo>
                  <a:lnTo>
                    <a:pt x="11" y="0"/>
                  </a:lnTo>
                  <a:lnTo>
                    <a:pt x="0" y="3"/>
                  </a:lnTo>
                  <a:lnTo>
                    <a:pt x="60" y="347"/>
                  </a:lnTo>
                  <a:lnTo>
                    <a:pt x="72" y="347"/>
                  </a:lnTo>
                  <a:lnTo>
                    <a:pt x="60" y="347"/>
                  </a:lnTo>
                  <a:lnTo>
                    <a:pt x="65" y="378"/>
                  </a:lnTo>
                  <a:lnTo>
                    <a:pt x="72" y="347"/>
                  </a:lnTo>
                  <a:lnTo>
                    <a:pt x="60" y="345"/>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71" name="Freeform 28"/>
            <p:cNvSpPr>
              <a:spLocks/>
            </p:cNvSpPr>
            <p:nvPr/>
          </p:nvSpPr>
          <p:spPr bwMode="auto">
            <a:xfrm>
              <a:off x="5248" y="3766"/>
              <a:ext cx="81" cy="311"/>
            </a:xfrm>
            <a:custGeom>
              <a:avLst/>
              <a:gdLst>
                <a:gd name="T0" fmla="*/ 81 w 81"/>
                <a:gd name="T1" fmla="*/ 26 h 311"/>
                <a:gd name="T2" fmla="*/ 69 w 81"/>
                <a:gd name="T3" fmla="*/ 26 h 311"/>
                <a:gd name="T4" fmla="*/ 0 w 81"/>
                <a:gd name="T5" fmla="*/ 309 h 311"/>
                <a:gd name="T6" fmla="*/ 12 w 81"/>
                <a:gd name="T7" fmla="*/ 311 h 311"/>
                <a:gd name="T8" fmla="*/ 81 w 81"/>
                <a:gd name="T9" fmla="*/ 28 h 311"/>
                <a:gd name="T10" fmla="*/ 69 w 81"/>
                <a:gd name="T11" fmla="*/ 28 h 311"/>
                <a:gd name="T12" fmla="*/ 81 w 81"/>
                <a:gd name="T13" fmla="*/ 26 h 311"/>
                <a:gd name="T14" fmla="*/ 75 w 81"/>
                <a:gd name="T15" fmla="*/ 0 h 311"/>
                <a:gd name="T16" fmla="*/ 69 w 81"/>
                <a:gd name="T17" fmla="*/ 26 h 311"/>
                <a:gd name="T18" fmla="*/ 81 w 81"/>
                <a:gd name="T19" fmla="*/ 26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311"/>
                <a:gd name="T32" fmla="*/ 81 w 8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311">
                  <a:moveTo>
                    <a:pt x="81" y="26"/>
                  </a:moveTo>
                  <a:lnTo>
                    <a:pt x="69" y="26"/>
                  </a:lnTo>
                  <a:lnTo>
                    <a:pt x="0" y="309"/>
                  </a:lnTo>
                  <a:lnTo>
                    <a:pt x="12" y="311"/>
                  </a:lnTo>
                  <a:lnTo>
                    <a:pt x="81" y="28"/>
                  </a:lnTo>
                  <a:lnTo>
                    <a:pt x="69" y="28"/>
                  </a:lnTo>
                  <a:lnTo>
                    <a:pt x="81" y="26"/>
                  </a:lnTo>
                  <a:lnTo>
                    <a:pt x="75" y="0"/>
                  </a:lnTo>
                  <a:lnTo>
                    <a:pt x="69" y="26"/>
                  </a:lnTo>
                  <a:lnTo>
                    <a:pt x="81" y="2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sp>
          <p:nvSpPr>
            <p:cNvPr id="95272" name="Freeform 29"/>
            <p:cNvSpPr>
              <a:spLocks/>
            </p:cNvSpPr>
            <p:nvPr/>
          </p:nvSpPr>
          <p:spPr bwMode="auto">
            <a:xfrm>
              <a:off x="5310" y="3784"/>
              <a:ext cx="51" cy="195"/>
            </a:xfrm>
            <a:custGeom>
              <a:avLst/>
              <a:gdLst>
                <a:gd name="T0" fmla="*/ 40 w 51"/>
                <a:gd name="T1" fmla="*/ 166 h 195"/>
                <a:gd name="T2" fmla="*/ 51 w 51"/>
                <a:gd name="T3" fmla="*/ 166 h 195"/>
                <a:gd name="T4" fmla="*/ 12 w 51"/>
                <a:gd name="T5" fmla="*/ 0 h 195"/>
                <a:gd name="T6" fmla="*/ 0 w 51"/>
                <a:gd name="T7" fmla="*/ 2 h 195"/>
                <a:gd name="T8" fmla="*/ 40 w 51"/>
                <a:gd name="T9" fmla="*/ 168 h 195"/>
                <a:gd name="T10" fmla="*/ 51 w 51"/>
                <a:gd name="T11" fmla="*/ 168 h 195"/>
                <a:gd name="T12" fmla="*/ 40 w 51"/>
                <a:gd name="T13" fmla="*/ 168 h 195"/>
                <a:gd name="T14" fmla="*/ 46 w 51"/>
                <a:gd name="T15" fmla="*/ 195 h 195"/>
                <a:gd name="T16" fmla="*/ 51 w 51"/>
                <a:gd name="T17" fmla="*/ 168 h 195"/>
                <a:gd name="T18" fmla="*/ 40 w 51"/>
                <a:gd name="T19" fmla="*/ 16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95"/>
                <a:gd name="T32" fmla="*/ 51 w 51"/>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95">
                  <a:moveTo>
                    <a:pt x="40" y="166"/>
                  </a:moveTo>
                  <a:lnTo>
                    <a:pt x="51" y="166"/>
                  </a:lnTo>
                  <a:lnTo>
                    <a:pt x="12" y="0"/>
                  </a:lnTo>
                  <a:lnTo>
                    <a:pt x="0" y="2"/>
                  </a:lnTo>
                  <a:lnTo>
                    <a:pt x="40" y="168"/>
                  </a:lnTo>
                  <a:lnTo>
                    <a:pt x="51" y="168"/>
                  </a:lnTo>
                  <a:lnTo>
                    <a:pt x="40" y="168"/>
                  </a:lnTo>
                  <a:lnTo>
                    <a:pt x="46" y="195"/>
                  </a:lnTo>
                  <a:lnTo>
                    <a:pt x="51" y="168"/>
                  </a:lnTo>
                  <a:lnTo>
                    <a:pt x="40" y="166"/>
                  </a:lnTo>
                  <a:close/>
                </a:path>
              </a:pathLst>
            </a:custGeom>
            <a:solidFill>
              <a:srgbClr val="E50033"/>
            </a:solidFill>
            <a:ln w="9525">
              <a:noFill/>
              <a:miter lim="800000"/>
              <a:headEnd/>
              <a:tailEnd/>
            </a:ln>
          </p:spPr>
          <p:txBody>
            <a:bodyPr/>
            <a:lstStyle/>
            <a:p>
              <a:endParaRPr lang="ja-JP" altLang="en-US">
                <a:latin typeface="ＭＳ Ｐゴシック" charset="-128"/>
                <a:ea typeface="ＭＳ Ｐゴシック" charset="-128"/>
              </a:endParaRPr>
            </a:p>
          </p:txBody>
        </p:sp>
      </p:grpSp>
      <p:grpSp>
        <p:nvGrpSpPr>
          <p:cNvPr id="95241" name="Group 30"/>
          <p:cNvGrpSpPr>
            <a:grpSpLocks/>
          </p:cNvGrpSpPr>
          <p:nvPr/>
        </p:nvGrpSpPr>
        <p:grpSpPr bwMode="auto">
          <a:xfrm>
            <a:off x="4787900" y="6223000"/>
            <a:ext cx="1733550" cy="458788"/>
            <a:chOff x="4347" y="1326"/>
            <a:chExt cx="1113" cy="333"/>
          </a:xfrm>
        </p:grpSpPr>
        <p:sp>
          <p:nvSpPr>
            <p:cNvPr id="95247" name="Freeform 31"/>
            <p:cNvSpPr>
              <a:spLocks/>
            </p:cNvSpPr>
            <p:nvPr/>
          </p:nvSpPr>
          <p:spPr bwMode="auto">
            <a:xfrm>
              <a:off x="4347" y="1328"/>
              <a:ext cx="36" cy="168"/>
            </a:xfrm>
            <a:custGeom>
              <a:avLst/>
              <a:gdLst>
                <a:gd name="T0" fmla="*/ 0 w 105"/>
                <a:gd name="T1" fmla="*/ 0 h 500"/>
                <a:gd name="T2" fmla="*/ 0 w 105"/>
                <a:gd name="T3" fmla="*/ 0 h 500"/>
                <a:gd name="T4" fmla="*/ 0 w 105"/>
                <a:gd name="T5" fmla="*/ 0 h 500"/>
                <a:gd name="T6" fmla="*/ 0 w 105"/>
                <a:gd name="T7" fmla="*/ 0 h 500"/>
                <a:gd name="T8" fmla="*/ 0 w 105"/>
                <a:gd name="T9" fmla="*/ 0 h 500"/>
                <a:gd name="T10" fmla="*/ 0 w 105"/>
                <a:gd name="T11" fmla="*/ 0 h 500"/>
                <a:gd name="T12" fmla="*/ 0 w 105"/>
                <a:gd name="T13" fmla="*/ 0 h 500"/>
                <a:gd name="T14" fmla="*/ 0 60000 65536"/>
                <a:gd name="T15" fmla="*/ 0 60000 65536"/>
                <a:gd name="T16" fmla="*/ 0 60000 65536"/>
                <a:gd name="T17" fmla="*/ 0 60000 65536"/>
                <a:gd name="T18" fmla="*/ 0 60000 65536"/>
                <a:gd name="T19" fmla="*/ 0 60000 65536"/>
                <a:gd name="T20" fmla="*/ 0 60000 65536"/>
                <a:gd name="T21" fmla="*/ 0 w 105"/>
                <a:gd name="T22" fmla="*/ 0 h 500"/>
                <a:gd name="T23" fmla="*/ 105 w 105"/>
                <a:gd name="T24" fmla="*/ 500 h 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500">
                  <a:moveTo>
                    <a:pt x="0" y="500"/>
                  </a:moveTo>
                  <a:lnTo>
                    <a:pt x="65" y="75"/>
                  </a:lnTo>
                  <a:lnTo>
                    <a:pt x="69" y="53"/>
                  </a:lnTo>
                  <a:lnTo>
                    <a:pt x="72" y="35"/>
                  </a:lnTo>
                  <a:lnTo>
                    <a:pt x="77" y="21"/>
                  </a:lnTo>
                  <a:lnTo>
                    <a:pt x="90" y="8"/>
                  </a:lnTo>
                  <a:lnTo>
                    <a:pt x="105" y="0"/>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48" name="Freeform 32"/>
            <p:cNvSpPr>
              <a:spLocks/>
            </p:cNvSpPr>
            <p:nvPr/>
          </p:nvSpPr>
          <p:spPr bwMode="auto">
            <a:xfrm>
              <a:off x="4383" y="1327"/>
              <a:ext cx="140" cy="330"/>
            </a:xfrm>
            <a:custGeom>
              <a:avLst/>
              <a:gdLst>
                <a:gd name="T0" fmla="*/ 0 w 414"/>
                <a:gd name="T1" fmla="*/ 0 h 978"/>
                <a:gd name="T2" fmla="*/ 0 w 414"/>
                <a:gd name="T3" fmla="*/ 0 h 978"/>
                <a:gd name="T4" fmla="*/ 0 w 414"/>
                <a:gd name="T5" fmla="*/ 0 h 978"/>
                <a:gd name="T6" fmla="*/ 0 w 414"/>
                <a:gd name="T7" fmla="*/ 0 h 978"/>
                <a:gd name="T8" fmla="*/ 0 w 414"/>
                <a:gd name="T9" fmla="*/ 0 h 978"/>
                <a:gd name="T10" fmla="*/ 0 w 414"/>
                <a:gd name="T11" fmla="*/ 0 h 978"/>
                <a:gd name="T12" fmla="*/ 0 w 414"/>
                <a:gd name="T13" fmla="*/ 0 h 978"/>
                <a:gd name="T14" fmla="*/ 0 w 414"/>
                <a:gd name="T15" fmla="*/ 0 h 978"/>
                <a:gd name="T16" fmla="*/ 0 w 414"/>
                <a:gd name="T17" fmla="*/ 0 h 978"/>
                <a:gd name="T18" fmla="*/ 0 w 414"/>
                <a:gd name="T19" fmla="*/ 0 h 978"/>
                <a:gd name="T20" fmla="*/ 0 w 414"/>
                <a:gd name="T21" fmla="*/ 0 h 978"/>
                <a:gd name="T22" fmla="*/ 0 w 414"/>
                <a:gd name="T23" fmla="*/ 0 h 978"/>
                <a:gd name="T24" fmla="*/ 0 w 414"/>
                <a:gd name="T25" fmla="*/ 0 h 978"/>
                <a:gd name="T26" fmla="*/ 0 w 414"/>
                <a:gd name="T27" fmla="*/ 0 h 978"/>
                <a:gd name="T28" fmla="*/ 0 w 414"/>
                <a:gd name="T29" fmla="*/ 0 h 978"/>
                <a:gd name="T30" fmla="*/ 0 w 414"/>
                <a:gd name="T31" fmla="*/ 0 h 978"/>
                <a:gd name="T32" fmla="*/ 0 w 414"/>
                <a:gd name="T33" fmla="*/ 0 h 978"/>
                <a:gd name="T34" fmla="*/ 0 w 414"/>
                <a:gd name="T35" fmla="*/ 0 h 9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4"/>
                <a:gd name="T55" fmla="*/ 0 h 978"/>
                <a:gd name="T56" fmla="*/ 414 w 414"/>
                <a:gd name="T57" fmla="*/ 978 h 9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4" h="978">
                  <a:moveTo>
                    <a:pt x="0" y="0"/>
                  </a:moveTo>
                  <a:lnTo>
                    <a:pt x="22" y="6"/>
                  </a:lnTo>
                  <a:lnTo>
                    <a:pt x="40" y="25"/>
                  </a:lnTo>
                  <a:lnTo>
                    <a:pt x="46" y="47"/>
                  </a:lnTo>
                  <a:lnTo>
                    <a:pt x="51" y="82"/>
                  </a:lnTo>
                  <a:lnTo>
                    <a:pt x="140" y="899"/>
                  </a:lnTo>
                  <a:lnTo>
                    <a:pt x="149" y="946"/>
                  </a:lnTo>
                  <a:lnTo>
                    <a:pt x="156" y="958"/>
                  </a:lnTo>
                  <a:lnTo>
                    <a:pt x="173" y="972"/>
                  </a:lnTo>
                  <a:lnTo>
                    <a:pt x="189" y="978"/>
                  </a:lnTo>
                  <a:lnTo>
                    <a:pt x="210" y="967"/>
                  </a:lnTo>
                  <a:lnTo>
                    <a:pt x="222" y="946"/>
                  </a:lnTo>
                  <a:lnTo>
                    <a:pt x="374" y="76"/>
                  </a:lnTo>
                  <a:lnTo>
                    <a:pt x="378" y="54"/>
                  </a:lnTo>
                  <a:lnTo>
                    <a:pt x="381" y="36"/>
                  </a:lnTo>
                  <a:lnTo>
                    <a:pt x="387" y="22"/>
                  </a:lnTo>
                  <a:lnTo>
                    <a:pt x="399" y="6"/>
                  </a:lnTo>
                  <a:lnTo>
                    <a:pt x="414" y="5"/>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49" name="Freeform 33"/>
            <p:cNvSpPr>
              <a:spLocks/>
            </p:cNvSpPr>
            <p:nvPr/>
          </p:nvSpPr>
          <p:spPr bwMode="auto">
            <a:xfrm>
              <a:off x="4527" y="1328"/>
              <a:ext cx="135" cy="329"/>
            </a:xfrm>
            <a:custGeom>
              <a:avLst/>
              <a:gdLst>
                <a:gd name="T0" fmla="*/ 0 w 401"/>
                <a:gd name="T1" fmla="*/ 0 h 975"/>
                <a:gd name="T2" fmla="*/ 0 w 401"/>
                <a:gd name="T3" fmla="*/ 0 h 975"/>
                <a:gd name="T4" fmla="*/ 0 w 401"/>
                <a:gd name="T5" fmla="*/ 0 h 975"/>
                <a:gd name="T6" fmla="*/ 0 w 401"/>
                <a:gd name="T7" fmla="*/ 0 h 975"/>
                <a:gd name="T8" fmla="*/ 0 w 401"/>
                <a:gd name="T9" fmla="*/ 0 h 975"/>
                <a:gd name="T10" fmla="*/ 0 w 401"/>
                <a:gd name="T11" fmla="*/ 0 h 975"/>
                <a:gd name="T12" fmla="*/ 0 w 401"/>
                <a:gd name="T13" fmla="*/ 0 h 975"/>
                <a:gd name="T14" fmla="*/ 0 w 401"/>
                <a:gd name="T15" fmla="*/ 0 h 975"/>
                <a:gd name="T16" fmla="*/ 0 w 401"/>
                <a:gd name="T17" fmla="*/ 0 h 975"/>
                <a:gd name="T18" fmla="*/ 0 w 401"/>
                <a:gd name="T19" fmla="*/ 0 h 975"/>
                <a:gd name="T20" fmla="*/ 0 w 401"/>
                <a:gd name="T21" fmla="*/ 0 h 975"/>
                <a:gd name="T22" fmla="*/ 0 w 401"/>
                <a:gd name="T23" fmla="*/ 0 h 975"/>
                <a:gd name="T24" fmla="*/ 0 w 401"/>
                <a:gd name="T25" fmla="*/ 0 h 975"/>
                <a:gd name="T26" fmla="*/ 0 w 401"/>
                <a:gd name="T27" fmla="*/ 0 h 975"/>
                <a:gd name="T28" fmla="*/ 0 w 401"/>
                <a:gd name="T29" fmla="*/ 0 h 975"/>
                <a:gd name="T30" fmla="*/ 0 w 401"/>
                <a:gd name="T31" fmla="*/ 0 h 975"/>
                <a:gd name="T32" fmla="*/ 0 w 401"/>
                <a:gd name="T33" fmla="*/ 0 h 975"/>
                <a:gd name="T34" fmla="*/ 0 w 401"/>
                <a:gd name="T35" fmla="*/ 0 h 9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1"/>
                <a:gd name="T55" fmla="*/ 0 h 975"/>
                <a:gd name="T56" fmla="*/ 401 w 401"/>
                <a:gd name="T57" fmla="*/ 975 h 9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1" h="975">
                  <a:moveTo>
                    <a:pt x="0" y="4"/>
                  </a:moveTo>
                  <a:lnTo>
                    <a:pt x="13" y="7"/>
                  </a:lnTo>
                  <a:lnTo>
                    <a:pt x="27" y="25"/>
                  </a:lnTo>
                  <a:lnTo>
                    <a:pt x="31" y="46"/>
                  </a:lnTo>
                  <a:lnTo>
                    <a:pt x="36" y="80"/>
                  </a:lnTo>
                  <a:lnTo>
                    <a:pt x="126" y="896"/>
                  </a:lnTo>
                  <a:lnTo>
                    <a:pt x="134" y="943"/>
                  </a:lnTo>
                  <a:lnTo>
                    <a:pt x="143" y="955"/>
                  </a:lnTo>
                  <a:lnTo>
                    <a:pt x="159" y="969"/>
                  </a:lnTo>
                  <a:lnTo>
                    <a:pt x="176" y="975"/>
                  </a:lnTo>
                  <a:lnTo>
                    <a:pt x="196" y="964"/>
                  </a:lnTo>
                  <a:lnTo>
                    <a:pt x="209" y="943"/>
                  </a:lnTo>
                  <a:lnTo>
                    <a:pt x="361" y="75"/>
                  </a:lnTo>
                  <a:lnTo>
                    <a:pt x="365" y="53"/>
                  </a:lnTo>
                  <a:lnTo>
                    <a:pt x="368" y="35"/>
                  </a:lnTo>
                  <a:lnTo>
                    <a:pt x="373" y="21"/>
                  </a:lnTo>
                  <a:lnTo>
                    <a:pt x="385" y="8"/>
                  </a:lnTo>
                  <a:lnTo>
                    <a:pt x="401" y="0"/>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0" name="Freeform 34"/>
            <p:cNvSpPr>
              <a:spLocks/>
            </p:cNvSpPr>
            <p:nvPr/>
          </p:nvSpPr>
          <p:spPr bwMode="auto">
            <a:xfrm>
              <a:off x="4662" y="1327"/>
              <a:ext cx="141" cy="330"/>
            </a:xfrm>
            <a:custGeom>
              <a:avLst/>
              <a:gdLst>
                <a:gd name="T0" fmla="*/ 0 w 416"/>
                <a:gd name="T1" fmla="*/ 0 h 978"/>
                <a:gd name="T2" fmla="*/ 0 w 416"/>
                <a:gd name="T3" fmla="*/ 0 h 978"/>
                <a:gd name="T4" fmla="*/ 0 w 416"/>
                <a:gd name="T5" fmla="*/ 0 h 978"/>
                <a:gd name="T6" fmla="*/ 0 w 416"/>
                <a:gd name="T7" fmla="*/ 0 h 978"/>
                <a:gd name="T8" fmla="*/ 0 w 416"/>
                <a:gd name="T9" fmla="*/ 0 h 978"/>
                <a:gd name="T10" fmla="*/ 0 w 416"/>
                <a:gd name="T11" fmla="*/ 0 h 978"/>
                <a:gd name="T12" fmla="*/ 0 w 416"/>
                <a:gd name="T13" fmla="*/ 0 h 978"/>
                <a:gd name="T14" fmla="*/ 0 w 416"/>
                <a:gd name="T15" fmla="*/ 0 h 978"/>
                <a:gd name="T16" fmla="*/ 0 w 416"/>
                <a:gd name="T17" fmla="*/ 0 h 978"/>
                <a:gd name="T18" fmla="*/ 0 w 416"/>
                <a:gd name="T19" fmla="*/ 0 h 978"/>
                <a:gd name="T20" fmla="*/ 0 w 416"/>
                <a:gd name="T21" fmla="*/ 0 h 978"/>
                <a:gd name="T22" fmla="*/ 0 w 416"/>
                <a:gd name="T23" fmla="*/ 0 h 978"/>
                <a:gd name="T24" fmla="*/ 0 w 416"/>
                <a:gd name="T25" fmla="*/ 0 h 978"/>
                <a:gd name="T26" fmla="*/ 0 w 416"/>
                <a:gd name="T27" fmla="*/ 0 h 978"/>
                <a:gd name="T28" fmla="*/ 0 w 416"/>
                <a:gd name="T29" fmla="*/ 0 h 978"/>
                <a:gd name="T30" fmla="*/ 0 w 416"/>
                <a:gd name="T31" fmla="*/ 0 h 978"/>
                <a:gd name="T32" fmla="*/ 0 w 416"/>
                <a:gd name="T33" fmla="*/ 0 h 978"/>
                <a:gd name="T34" fmla="*/ 0 w 416"/>
                <a:gd name="T35" fmla="*/ 0 h 9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6"/>
                <a:gd name="T55" fmla="*/ 0 h 978"/>
                <a:gd name="T56" fmla="*/ 416 w 416"/>
                <a:gd name="T57" fmla="*/ 978 h 9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6" h="978">
                  <a:moveTo>
                    <a:pt x="0" y="0"/>
                  </a:moveTo>
                  <a:lnTo>
                    <a:pt x="22" y="6"/>
                  </a:lnTo>
                  <a:lnTo>
                    <a:pt x="40" y="25"/>
                  </a:lnTo>
                  <a:lnTo>
                    <a:pt x="46" y="47"/>
                  </a:lnTo>
                  <a:lnTo>
                    <a:pt x="51" y="82"/>
                  </a:lnTo>
                  <a:lnTo>
                    <a:pt x="139" y="899"/>
                  </a:lnTo>
                  <a:lnTo>
                    <a:pt x="149" y="946"/>
                  </a:lnTo>
                  <a:lnTo>
                    <a:pt x="157" y="958"/>
                  </a:lnTo>
                  <a:lnTo>
                    <a:pt x="173" y="972"/>
                  </a:lnTo>
                  <a:lnTo>
                    <a:pt x="191" y="978"/>
                  </a:lnTo>
                  <a:lnTo>
                    <a:pt x="210" y="967"/>
                  </a:lnTo>
                  <a:lnTo>
                    <a:pt x="222" y="946"/>
                  </a:lnTo>
                  <a:lnTo>
                    <a:pt x="375" y="76"/>
                  </a:lnTo>
                  <a:lnTo>
                    <a:pt x="380" y="54"/>
                  </a:lnTo>
                  <a:lnTo>
                    <a:pt x="382" y="36"/>
                  </a:lnTo>
                  <a:lnTo>
                    <a:pt x="388" y="22"/>
                  </a:lnTo>
                  <a:lnTo>
                    <a:pt x="400" y="6"/>
                  </a:lnTo>
                  <a:lnTo>
                    <a:pt x="416" y="5"/>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1" name="Freeform 35"/>
            <p:cNvSpPr>
              <a:spLocks/>
            </p:cNvSpPr>
            <p:nvPr/>
          </p:nvSpPr>
          <p:spPr bwMode="auto">
            <a:xfrm>
              <a:off x="4810" y="1326"/>
              <a:ext cx="135" cy="329"/>
            </a:xfrm>
            <a:custGeom>
              <a:avLst/>
              <a:gdLst>
                <a:gd name="T0" fmla="*/ 0 w 402"/>
                <a:gd name="T1" fmla="*/ 0 h 973"/>
                <a:gd name="T2" fmla="*/ 0 w 402"/>
                <a:gd name="T3" fmla="*/ 0 h 973"/>
                <a:gd name="T4" fmla="*/ 0 w 402"/>
                <a:gd name="T5" fmla="*/ 0 h 973"/>
                <a:gd name="T6" fmla="*/ 0 w 402"/>
                <a:gd name="T7" fmla="*/ 0 h 973"/>
                <a:gd name="T8" fmla="*/ 0 w 402"/>
                <a:gd name="T9" fmla="*/ 0 h 973"/>
                <a:gd name="T10" fmla="*/ 0 w 402"/>
                <a:gd name="T11" fmla="*/ 0 h 973"/>
                <a:gd name="T12" fmla="*/ 0 w 402"/>
                <a:gd name="T13" fmla="*/ 0 h 973"/>
                <a:gd name="T14" fmla="*/ 0 w 402"/>
                <a:gd name="T15" fmla="*/ 0 h 973"/>
                <a:gd name="T16" fmla="*/ 0 w 402"/>
                <a:gd name="T17" fmla="*/ 0 h 973"/>
                <a:gd name="T18" fmla="*/ 0 w 402"/>
                <a:gd name="T19" fmla="*/ 0 h 973"/>
                <a:gd name="T20" fmla="*/ 0 w 402"/>
                <a:gd name="T21" fmla="*/ 0 h 973"/>
                <a:gd name="T22" fmla="*/ 0 w 402"/>
                <a:gd name="T23" fmla="*/ 0 h 973"/>
                <a:gd name="T24" fmla="*/ 0 w 402"/>
                <a:gd name="T25" fmla="*/ 0 h 973"/>
                <a:gd name="T26" fmla="*/ 0 w 402"/>
                <a:gd name="T27" fmla="*/ 0 h 973"/>
                <a:gd name="T28" fmla="*/ 0 w 402"/>
                <a:gd name="T29" fmla="*/ 0 h 973"/>
                <a:gd name="T30" fmla="*/ 0 w 402"/>
                <a:gd name="T31" fmla="*/ 0 h 973"/>
                <a:gd name="T32" fmla="*/ 0 w 402"/>
                <a:gd name="T33" fmla="*/ 0 h 973"/>
                <a:gd name="T34" fmla="*/ 0 w 402"/>
                <a:gd name="T35" fmla="*/ 0 h 9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2"/>
                <a:gd name="T55" fmla="*/ 0 h 973"/>
                <a:gd name="T56" fmla="*/ 402 w 402"/>
                <a:gd name="T57" fmla="*/ 973 h 9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2" h="973">
                  <a:moveTo>
                    <a:pt x="0" y="1"/>
                  </a:moveTo>
                  <a:lnTo>
                    <a:pt x="13" y="6"/>
                  </a:lnTo>
                  <a:lnTo>
                    <a:pt x="26" y="25"/>
                  </a:lnTo>
                  <a:lnTo>
                    <a:pt x="32" y="43"/>
                  </a:lnTo>
                  <a:lnTo>
                    <a:pt x="36" y="79"/>
                  </a:lnTo>
                  <a:lnTo>
                    <a:pt x="126" y="897"/>
                  </a:lnTo>
                  <a:lnTo>
                    <a:pt x="134" y="941"/>
                  </a:lnTo>
                  <a:lnTo>
                    <a:pt x="144" y="955"/>
                  </a:lnTo>
                  <a:lnTo>
                    <a:pt x="159" y="969"/>
                  </a:lnTo>
                  <a:lnTo>
                    <a:pt x="176" y="973"/>
                  </a:lnTo>
                  <a:lnTo>
                    <a:pt x="196" y="962"/>
                  </a:lnTo>
                  <a:lnTo>
                    <a:pt x="209" y="941"/>
                  </a:lnTo>
                  <a:lnTo>
                    <a:pt x="362" y="75"/>
                  </a:lnTo>
                  <a:lnTo>
                    <a:pt x="366" y="51"/>
                  </a:lnTo>
                  <a:lnTo>
                    <a:pt x="369" y="33"/>
                  </a:lnTo>
                  <a:lnTo>
                    <a:pt x="374" y="19"/>
                  </a:lnTo>
                  <a:lnTo>
                    <a:pt x="387" y="7"/>
                  </a:lnTo>
                  <a:lnTo>
                    <a:pt x="402" y="0"/>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2" name="Freeform 36"/>
            <p:cNvSpPr>
              <a:spLocks/>
            </p:cNvSpPr>
            <p:nvPr/>
          </p:nvSpPr>
          <p:spPr bwMode="auto">
            <a:xfrm>
              <a:off x="4946" y="1326"/>
              <a:ext cx="140" cy="329"/>
            </a:xfrm>
            <a:custGeom>
              <a:avLst/>
              <a:gdLst>
                <a:gd name="T0" fmla="*/ 0 w 414"/>
                <a:gd name="T1" fmla="*/ 0 h 974"/>
                <a:gd name="T2" fmla="*/ 0 w 414"/>
                <a:gd name="T3" fmla="*/ 0 h 974"/>
                <a:gd name="T4" fmla="*/ 0 w 414"/>
                <a:gd name="T5" fmla="*/ 0 h 974"/>
                <a:gd name="T6" fmla="*/ 0 w 414"/>
                <a:gd name="T7" fmla="*/ 0 h 974"/>
                <a:gd name="T8" fmla="*/ 0 w 414"/>
                <a:gd name="T9" fmla="*/ 0 h 974"/>
                <a:gd name="T10" fmla="*/ 0 w 414"/>
                <a:gd name="T11" fmla="*/ 0 h 974"/>
                <a:gd name="T12" fmla="*/ 0 w 414"/>
                <a:gd name="T13" fmla="*/ 0 h 974"/>
                <a:gd name="T14" fmla="*/ 0 w 414"/>
                <a:gd name="T15" fmla="*/ 0 h 974"/>
                <a:gd name="T16" fmla="*/ 0 w 414"/>
                <a:gd name="T17" fmla="*/ 0 h 974"/>
                <a:gd name="T18" fmla="*/ 0 w 414"/>
                <a:gd name="T19" fmla="*/ 0 h 974"/>
                <a:gd name="T20" fmla="*/ 0 w 414"/>
                <a:gd name="T21" fmla="*/ 0 h 974"/>
                <a:gd name="T22" fmla="*/ 0 w 414"/>
                <a:gd name="T23" fmla="*/ 0 h 974"/>
                <a:gd name="T24" fmla="*/ 0 w 414"/>
                <a:gd name="T25" fmla="*/ 0 h 974"/>
                <a:gd name="T26" fmla="*/ 0 w 414"/>
                <a:gd name="T27" fmla="*/ 0 h 974"/>
                <a:gd name="T28" fmla="*/ 0 w 414"/>
                <a:gd name="T29" fmla="*/ 0 h 974"/>
                <a:gd name="T30" fmla="*/ 0 w 414"/>
                <a:gd name="T31" fmla="*/ 0 h 974"/>
                <a:gd name="T32" fmla="*/ 0 w 414"/>
                <a:gd name="T33" fmla="*/ 0 h 974"/>
                <a:gd name="T34" fmla="*/ 0 w 414"/>
                <a:gd name="T35" fmla="*/ 0 h 9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4"/>
                <a:gd name="T55" fmla="*/ 0 h 974"/>
                <a:gd name="T56" fmla="*/ 414 w 414"/>
                <a:gd name="T57" fmla="*/ 974 h 9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4" h="974">
                  <a:moveTo>
                    <a:pt x="0" y="0"/>
                  </a:moveTo>
                  <a:lnTo>
                    <a:pt x="22" y="4"/>
                  </a:lnTo>
                  <a:lnTo>
                    <a:pt x="40" y="22"/>
                  </a:lnTo>
                  <a:lnTo>
                    <a:pt x="46" y="45"/>
                  </a:lnTo>
                  <a:lnTo>
                    <a:pt x="51" y="80"/>
                  </a:lnTo>
                  <a:lnTo>
                    <a:pt x="140" y="898"/>
                  </a:lnTo>
                  <a:lnTo>
                    <a:pt x="149" y="942"/>
                  </a:lnTo>
                  <a:lnTo>
                    <a:pt x="156" y="956"/>
                  </a:lnTo>
                  <a:lnTo>
                    <a:pt x="173" y="970"/>
                  </a:lnTo>
                  <a:lnTo>
                    <a:pt x="189" y="974"/>
                  </a:lnTo>
                  <a:lnTo>
                    <a:pt x="210" y="963"/>
                  </a:lnTo>
                  <a:lnTo>
                    <a:pt x="223" y="942"/>
                  </a:lnTo>
                  <a:lnTo>
                    <a:pt x="374" y="76"/>
                  </a:lnTo>
                  <a:lnTo>
                    <a:pt x="379" y="52"/>
                  </a:lnTo>
                  <a:lnTo>
                    <a:pt x="381" y="34"/>
                  </a:lnTo>
                  <a:lnTo>
                    <a:pt x="387" y="20"/>
                  </a:lnTo>
                  <a:lnTo>
                    <a:pt x="399" y="4"/>
                  </a:lnTo>
                  <a:lnTo>
                    <a:pt x="414" y="4"/>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3" name="Freeform 37"/>
            <p:cNvSpPr>
              <a:spLocks/>
            </p:cNvSpPr>
            <p:nvPr/>
          </p:nvSpPr>
          <p:spPr bwMode="auto">
            <a:xfrm>
              <a:off x="5089" y="1326"/>
              <a:ext cx="135" cy="329"/>
            </a:xfrm>
            <a:custGeom>
              <a:avLst/>
              <a:gdLst>
                <a:gd name="T0" fmla="*/ 0 w 401"/>
                <a:gd name="T1" fmla="*/ 0 h 973"/>
                <a:gd name="T2" fmla="*/ 0 w 401"/>
                <a:gd name="T3" fmla="*/ 0 h 973"/>
                <a:gd name="T4" fmla="*/ 0 w 401"/>
                <a:gd name="T5" fmla="*/ 0 h 973"/>
                <a:gd name="T6" fmla="*/ 0 w 401"/>
                <a:gd name="T7" fmla="*/ 0 h 973"/>
                <a:gd name="T8" fmla="*/ 0 w 401"/>
                <a:gd name="T9" fmla="*/ 0 h 973"/>
                <a:gd name="T10" fmla="*/ 0 w 401"/>
                <a:gd name="T11" fmla="*/ 0 h 973"/>
                <a:gd name="T12" fmla="*/ 0 w 401"/>
                <a:gd name="T13" fmla="*/ 0 h 973"/>
                <a:gd name="T14" fmla="*/ 0 w 401"/>
                <a:gd name="T15" fmla="*/ 0 h 973"/>
                <a:gd name="T16" fmla="*/ 0 w 401"/>
                <a:gd name="T17" fmla="*/ 0 h 973"/>
                <a:gd name="T18" fmla="*/ 0 w 401"/>
                <a:gd name="T19" fmla="*/ 0 h 973"/>
                <a:gd name="T20" fmla="*/ 0 w 401"/>
                <a:gd name="T21" fmla="*/ 0 h 973"/>
                <a:gd name="T22" fmla="*/ 0 w 401"/>
                <a:gd name="T23" fmla="*/ 0 h 973"/>
                <a:gd name="T24" fmla="*/ 0 w 401"/>
                <a:gd name="T25" fmla="*/ 0 h 973"/>
                <a:gd name="T26" fmla="*/ 0 w 401"/>
                <a:gd name="T27" fmla="*/ 0 h 973"/>
                <a:gd name="T28" fmla="*/ 0 w 401"/>
                <a:gd name="T29" fmla="*/ 0 h 973"/>
                <a:gd name="T30" fmla="*/ 0 w 401"/>
                <a:gd name="T31" fmla="*/ 0 h 973"/>
                <a:gd name="T32" fmla="*/ 0 w 401"/>
                <a:gd name="T33" fmla="*/ 0 h 973"/>
                <a:gd name="T34" fmla="*/ 0 w 401"/>
                <a:gd name="T35" fmla="*/ 0 h 9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1"/>
                <a:gd name="T55" fmla="*/ 0 h 973"/>
                <a:gd name="T56" fmla="*/ 401 w 401"/>
                <a:gd name="T57" fmla="*/ 973 h 9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1" h="973">
                  <a:moveTo>
                    <a:pt x="0" y="1"/>
                  </a:moveTo>
                  <a:lnTo>
                    <a:pt x="13" y="6"/>
                  </a:lnTo>
                  <a:lnTo>
                    <a:pt x="27" y="25"/>
                  </a:lnTo>
                  <a:lnTo>
                    <a:pt x="31" y="43"/>
                  </a:lnTo>
                  <a:lnTo>
                    <a:pt x="36" y="79"/>
                  </a:lnTo>
                  <a:lnTo>
                    <a:pt x="126" y="897"/>
                  </a:lnTo>
                  <a:lnTo>
                    <a:pt x="134" y="941"/>
                  </a:lnTo>
                  <a:lnTo>
                    <a:pt x="143" y="955"/>
                  </a:lnTo>
                  <a:lnTo>
                    <a:pt x="159" y="969"/>
                  </a:lnTo>
                  <a:lnTo>
                    <a:pt x="176" y="973"/>
                  </a:lnTo>
                  <a:lnTo>
                    <a:pt x="196" y="962"/>
                  </a:lnTo>
                  <a:lnTo>
                    <a:pt x="209" y="941"/>
                  </a:lnTo>
                  <a:lnTo>
                    <a:pt x="361" y="75"/>
                  </a:lnTo>
                  <a:lnTo>
                    <a:pt x="365" y="51"/>
                  </a:lnTo>
                  <a:lnTo>
                    <a:pt x="368" y="33"/>
                  </a:lnTo>
                  <a:lnTo>
                    <a:pt x="373" y="19"/>
                  </a:lnTo>
                  <a:lnTo>
                    <a:pt x="386" y="7"/>
                  </a:lnTo>
                  <a:lnTo>
                    <a:pt x="401" y="0"/>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4" name="Freeform 38"/>
            <p:cNvSpPr>
              <a:spLocks/>
            </p:cNvSpPr>
            <p:nvPr/>
          </p:nvSpPr>
          <p:spPr bwMode="auto">
            <a:xfrm>
              <a:off x="5225" y="1326"/>
              <a:ext cx="140" cy="329"/>
            </a:xfrm>
            <a:custGeom>
              <a:avLst/>
              <a:gdLst>
                <a:gd name="T0" fmla="*/ 0 w 414"/>
                <a:gd name="T1" fmla="*/ 0 h 974"/>
                <a:gd name="T2" fmla="*/ 0 w 414"/>
                <a:gd name="T3" fmla="*/ 0 h 974"/>
                <a:gd name="T4" fmla="*/ 0 w 414"/>
                <a:gd name="T5" fmla="*/ 0 h 974"/>
                <a:gd name="T6" fmla="*/ 0 w 414"/>
                <a:gd name="T7" fmla="*/ 0 h 974"/>
                <a:gd name="T8" fmla="*/ 0 w 414"/>
                <a:gd name="T9" fmla="*/ 0 h 974"/>
                <a:gd name="T10" fmla="*/ 0 w 414"/>
                <a:gd name="T11" fmla="*/ 0 h 974"/>
                <a:gd name="T12" fmla="*/ 0 w 414"/>
                <a:gd name="T13" fmla="*/ 0 h 974"/>
                <a:gd name="T14" fmla="*/ 0 w 414"/>
                <a:gd name="T15" fmla="*/ 0 h 974"/>
                <a:gd name="T16" fmla="*/ 0 w 414"/>
                <a:gd name="T17" fmla="*/ 0 h 974"/>
                <a:gd name="T18" fmla="*/ 0 w 414"/>
                <a:gd name="T19" fmla="*/ 0 h 974"/>
                <a:gd name="T20" fmla="*/ 0 w 414"/>
                <a:gd name="T21" fmla="*/ 0 h 974"/>
                <a:gd name="T22" fmla="*/ 0 w 414"/>
                <a:gd name="T23" fmla="*/ 0 h 974"/>
                <a:gd name="T24" fmla="*/ 0 w 414"/>
                <a:gd name="T25" fmla="*/ 0 h 974"/>
                <a:gd name="T26" fmla="*/ 0 w 414"/>
                <a:gd name="T27" fmla="*/ 0 h 974"/>
                <a:gd name="T28" fmla="*/ 0 w 414"/>
                <a:gd name="T29" fmla="*/ 0 h 974"/>
                <a:gd name="T30" fmla="*/ 0 w 414"/>
                <a:gd name="T31" fmla="*/ 0 h 974"/>
                <a:gd name="T32" fmla="*/ 0 w 414"/>
                <a:gd name="T33" fmla="*/ 0 h 974"/>
                <a:gd name="T34" fmla="*/ 0 w 414"/>
                <a:gd name="T35" fmla="*/ 0 h 9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4"/>
                <a:gd name="T55" fmla="*/ 0 h 974"/>
                <a:gd name="T56" fmla="*/ 414 w 414"/>
                <a:gd name="T57" fmla="*/ 974 h 9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4" h="974">
                  <a:moveTo>
                    <a:pt x="0" y="0"/>
                  </a:moveTo>
                  <a:lnTo>
                    <a:pt x="22" y="4"/>
                  </a:lnTo>
                  <a:lnTo>
                    <a:pt x="40" y="22"/>
                  </a:lnTo>
                  <a:lnTo>
                    <a:pt x="46" y="45"/>
                  </a:lnTo>
                  <a:lnTo>
                    <a:pt x="51" y="80"/>
                  </a:lnTo>
                  <a:lnTo>
                    <a:pt x="140" y="898"/>
                  </a:lnTo>
                  <a:lnTo>
                    <a:pt x="149" y="942"/>
                  </a:lnTo>
                  <a:lnTo>
                    <a:pt x="156" y="956"/>
                  </a:lnTo>
                  <a:lnTo>
                    <a:pt x="173" y="970"/>
                  </a:lnTo>
                  <a:lnTo>
                    <a:pt x="189" y="974"/>
                  </a:lnTo>
                  <a:lnTo>
                    <a:pt x="210" y="963"/>
                  </a:lnTo>
                  <a:lnTo>
                    <a:pt x="222" y="942"/>
                  </a:lnTo>
                  <a:lnTo>
                    <a:pt x="374" y="76"/>
                  </a:lnTo>
                  <a:lnTo>
                    <a:pt x="378" y="52"/>
                  </a:lnTo>
                  <a:lnTo>
                    <a:pt x="381" y="34"/>
                  </a:lnTo>
                  <a:lnTo>
                    <a:pt x="387" y="20"/>
                  </a:lnTo>
                  <a:lnTo>
                    <a:pt x="399" y="4"/>
                  </a:lnTo>
                  <a:lnTo>
                    <a:pt x="414" y="4"/>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sp>
          <p:nvSpPr>
            <p:cNvPr id="95255" name="Freeform 39"/>
            <p:cNvSpPr>
              <a:spLocks/>
            </p:cNvSpPr>
            <p:nvPr/>
          </p:nvSpPr>
          <p:spPr bwMode="auto">
            <a:xfrm>
              <a:off x="5365" y="1329"/>
              <a:ext cx="95" cy="330"/>
            </a:xfrm>
            <a:custGeom>
              <a:avLst/>
              <a:gdLst>
                <a:gd name="T0" fmla="*/ 0 w 280"/>
                <a:gd name="T1" fmla="*/ 0 h 977"/>
                <a:gd name="T2" fmla="*/ 0 w 280"/>
                <a:gd name="T3" fmla="*/ 0 h 977"/>
                <a:gd name="T4" fmla="*/ 0 w 280"/>
                <a:gd name="T5" fmla="*/ 0 h 977"/>
                <a:gd name="T6" fmla="*/ 0 w 280"/>
                <a:gd name="T7" fmla="*/ 0 h 977"/>
                <a:gd name="T8" fmla="*/ 0 w 280"/>
                <a:gd name="T9" fmla="*/ 0 h 977"/>
                <a:gd name="T10" fmla="*/ 0 w 280"/>
                <a:gd name="T11" fmla="*/ 0 h 977"/>
                <a:gd name="T12" fmla="*/ 0 w 280"/>
                <a:gd name="T13" fmla="*/ 0 h 977"/>
                <a:gd name="T14" fmla="*/ 0 w 280"/>
                <a:gd name="T15" fmla="*/ 0 h 977"/>
                <a:gd name="T16" fmla="*/ 0 w 280"/>
                <a:gd name="T17" fmla="*/ 0 h 977"/>
                <a:gd name="T18" fmla="*/ 0 w 280"/>
                <a:gd name="T19" fmla="*/ 0 h 977"/>
                <a:gd name="T20" fmla="*/ 0 w 280"/>
                <a:gd name="T21" fmla="*/ 0 h 977"/>
                <a:gd name="T22" fmla="*/ 0 w 280"/>
                <a:gd name="T23" fmla="*/ 0 h 977"/>
                <a:gd name="T24" fmla="*/ 0 w 280"/>
                <a:gd name="T25" fmla="*/ 0 h 9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977"/>
                <a:gd name="T41" fmla="*/ 280 w 280"/>
                <a:gd name="T42" fmla="*/ 977 h 9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977">
                  <a:moveTo>
                    <a:pt x="0" y="0"/>
                  </a:moveTo>
                  <a:lnTo>
                    <a:pt x="24" y="6"/>
                  </a:lnTo>
                  <a:lnTo>
                    <a:pt x="40" y="22"/>
                  </a:lnTo>
                  <a:lnTo>
                    <a:pt x="46" y="46"/>
                  </a:lnTo>
                  <a:lnTo>
                    <a:pt x="51" y="82"/>
                  </a:lnTo>
                  <a:lnTo>
                    <a:pt x="141" y="899"/>
                  </a:lnTo>
                  <a:lnTo>
                    <a:pt x="149" y="944"/>
                  </a:lnTo>
                  <a:lnTo>
                    <a:pt x="156" y="958"/>
                  </a:lnTo>
                  <a:lnTo>
                    <a:pt x="174" y="972"/>
                  </a:lnTo>
                  <a:lnTo>
                    <a:pt x="189" y="977"/>
                  </a:lnTo>
                  <a:lnTo>
                    <a:pt x="209" y="966"/>
                  </a:lnTo>
                  <a:lnTo>
                    <a:pt x="221" y="944"/>
                  </a:lnTo>
                  <a:lnTo>
                    <a:pt x="280" y="525"/>
                  </a:lnTo>
                </a:path>
              </a:pathLst>
            </a:custGeom>
            <a:noFill/>
            <a:ln w="17463">
              <a:solidFill>
                <a:srgbClr val="40FF40"/>
              </a:solidFill>
              <a:round/>
              <a:headEnd/>
              <a:tailEnd/>
            </a:ln>
          </p:spPr>
          <p:txBody>
            <a:bodyPr/>
            <a:lstStyle/>
            <a:p>
              <a:endParaRPr lang="ja-JP" altLang="en-US">
                <a:latin typeface="ＭＳ Ｐゴシック" charset="-128"/>
                <a:ea typeface="ＭＳ Ｐゴシック" charset="-128"/>
              </a:endParaRPr>
            </a:p>
          </p:txBody>
        </p:sp>
      </p:grpSp>
      <p:sp>
        <p:nvSpPr>
          <p:cNvPr id="95242" name="AutoShape 40"/>
          <p:cNvSpPr>
            <a:spLocks noChangeArrowheads="1"/>
          </p:cNvSpPr>
          <p:nvPr/>
        </p:nvSpPr>
        <p:spPr bwMode="auto">
          <a:xfrm>
            <a:off x="3632200" y="6226175"/>
            <a:ext cx="382588" cy="48895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FF"/>
          </a:solidFill>
          <a:ln w="9525">
            <a:noFill/>
            <a:miter lim="800000"/>
            <a:headEnd/>
            <a:tailEnd/>
          </a:ln>
        </p:spPr>
        <p:txBody>
          <a:bodyPr wrap="none" anchor="ctr"/>
          <a:lstStyle/>
          <a:p>
            <a:endParaRPr lang="ja-JP" altLang="en-US">
              <a:latin typeface="ＭＳ Ｐゴシック" charset="-128"/>
              <a:ea typeface="ＭＳ Ｐゴシック" charset="-128"/>
            </a:endParaRPr>
          </a:p>
        </p:txBody>
      </p:sp>
      <p:sp>
        <p:nvSpPr>
          <p:cNvPr id="95243" name="Rectangle 41"/>
          <p:cNvSpPr>
            <a:spLocks noChangeArrowheads="1"/>
          </p:cNvSpPr>
          <p:nvPr/>
        </p:nvSpPr>
        <p:spPr bwMode="auto">
          <a:xfrm>
            <a:off x="2643188" y="1049338"/>
            <a:ext cx="5211762" cy="579437"/>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－技術分野の関連性－</a:t>
            </a:r>
          </a:p>
        </p:txBody>
      </p:sp>
      <p:sp>
        <p:nvSpPr>
          <p:cNvPr id="95244" name="Rectangle 43"/>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43"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44"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752497D8-AA71-4999-A332-851490AA5A22}" type="slidenum">
              <a:rPr lang="en-US" smtClean="0">
                <a:solidFill>
                  <a:prstClr val="black"/>
                </a:solidFill>
              </a:rPr>
              <a:pPr>
                <a:defRPr/>
              </a:pPr>
              <a:t>23</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3"/>
          <p:cNvSpPr txBox="1">
            <a:spLocks noChangeArrowheads="1"/>
          </p:cNvSpPr>
          <p:nvPr/>
        </p:nvSpPr>
        <p:spPr bwMode="auto">
          <a:xfrm>
            <a:off x="101600" y="1963738"/>
            <a:ext cx="9702800" cy="457200"/>
          </a:xfrm>
          <a:prstGeom prst="rect">
            <a:avLst/>
          </a:prstGeom>
          <a:noFill/>
          <a:ln w="9525">
            <a:noFill/>
            <a:miter lim="800000"/>
            <a:headEnd/>
            <a:tailEnd/>
          </a:ln>
        </p:spPr>
        <p:txBody>
          <a:bodyPr>
            <a:spAutoFit/>
          </a:bodyPr>
          <a:lstStyle/>
          <a:p>
            <a:r>
              <a:rPr lang="ja-JP" altLang="en-US" sz="2400">
                <a:latin typeface="ＭＳ Ｐゴシック" charset="-128"/>
                <a:ea typeface="ＭＳ Ｐゴシック" charset="-128"/>
              </a:rPr>
              <a:t>引用発明の内容に示唆があれば、有力な根拠となる</a:t>
            </a:r>
          </a:p>
        </p:txBody>
      </p:sp>
      <p:sp>
        <p:nvSpPr>
          <p:cNvPr id="97282" name="Text Box 4"/>
          <p:cNvSpPr txBox="1">
            <a:spLocks noChangeArrowheads="1"/>
          </p:cNvSpPr>
          <p:nvPr/>
        </p:nvSpPr>
        <p:spPr bwMode="auto">
          <a:xfrm>
            <a:off x="82550" y="2538413"/>
            <a:ext cx="6003925" cy="1014412"/>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本願発明</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ディスプレイに発光ダイオードを用いた</a:t>
            </a:r>
          </a:p>
          <a:p>
            <a:r>
              <a:rPr lang="ja-JP" altLang="en-US" sz="2000" b="1">
                <a:latin typeface="ＭＳ Ｐゴシック" charset="-128"/>
                <a:ea typeface="ＭＳ Ｐゴシック" charset="-128"/>
              </a:rPr>
              <a:t>携帯電話</a:t>
            </a:r>
          </a:p>
        </p:txBody>
      </p:sp>
      <p:sp>
        <p:nvSpPr>
          <p:cNvPr id="97283" name="Text Box 5"/>
          <p:cNvSpPr txBox="1">
            <a:spLocks noChangeArrowheads="1"/>
          </p:cNvSpPr>
          <p:nvPr/>
        </p:nvSpPr>
        <p:spPr bwMode="auto">
          <a:xfrm>
            <a:off x="5826125" y="2614613"/>
            <a:ext cx="4548188" cy="70802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本願効果</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省エネ性に優れた携帯電話</a:t>
            </a:r>
          </a:p>
        </p:txBody>
      </p:sp>
      <p:sp>
        <p:nvSpPr>
          <p:cNvPr id="97284" name="Text Box 6"/>
          <p:cNvSpPr txBox="1">
            <a:spLocks noChangeArrowheads="1"/>
          </p:cNvSpPr>
          <p:nvPr/>
        </p:nvSpPr>
        <p:spPr bwMode="auto">
          <a:xfrm>
            <a:off x="84138" y="4030663"/>
            <a:ext cx="6410325" cy="1630362"/>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文献１</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ディスプレイに液晶を用いた携帯電話。</a:t>
            </a:r>
          </a:p>
          <a:p>
            <a:r>
              <a:rPr lang="ja-JP" altLang="en-US" sz="2000" b="1">
                <a:latin typeface="ＭＳ Ｐゴシック" charset="-128"/>
                <a:ea typeface="ＭＳ Ｐゴシック" charset="-128"/>
              </a:rPr>
              <a:t>なお、</a:t>
            </a:r>
            <a:r>
              <a:rPr lang="ja-JP" altLang="en-US" sz="2000" b="1" u="sng">
                <a:latin typeface="ＭＳ Ｐゴシック" charset="-128"/>
                <a:ea typeface="ＭＳ Ｐゴシック" charset="-128"/>
              </a:rPr>
              <a:t>発光ダイオードを用いることにより、</a:t>
            </a:r>
          </a:p>
          <a:p>
            <a:r>
              <a:rPr lang="ja-JP" altLang="en-US" sz="2000" b="1" u="sng">
                <a:latin typeface="ＭＳ Ｐゴシック" charset="-128"/>
                <a:ea typeface="ＭＳ Ｐゴシック" charset="-128"/>
              </a:rPr>
              <a:t>更に省エネ性に優れたものとなるが</a:t>
            </a:r>
          </a:p>
          <a:p>
            <a:r>
              <a:rPr lang="ja-JP" altLang="en-US" sz="2000" b="1" u="sng">
                <a:latin typeface="ＭＳ Ｐゴシック" charset="-128"/>
                <a:ea typeface="ＭＳ Ｐゴシック" charset="-128"/>
              </a:rPr>
              <a:t>現在、青色は未開発である</a:t>
            </a:r>
            <a:r>
              <a:rPr lang="ja-JP" altLang="en-US" sz="2000" b="1">
                <a:latin typeface="ＭＳ Ｐゴシック" charset="-128"/>
                <a:ea typeface="ＭＳ Ｐゴシック" charset="-128"/>
              </a:rPr>
              <a:t>。</a:t>
            </a:r>
          </a:p>
        </p:txBody>
      </p:sp>
      <p:sp>
        <p:nvSpPr>
          <p:cNvPr id="97285" name="Text Box 7"/>
          <p:cNvSpPr txBox="1">
            <a:spLocks noChangeArrowheads="1"/>
          </p:cNvSpPr>
          <p:nvPr/>
        </p:nvSpPr>
        <p:spPr bwMode="auto">
          <a:xfrm>
            <a:off x="5826125" y="4030663"/>
            <a:ext cx="4114800" cy="1322387"/>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文献２</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街頭のディスプレイには、</a:t>
            </a:r>
          </a:p>
          <a:p>
            <a:r>
              <a:rPr lang="ja-JP" altLang="en-US" sz="2000" b="1">
                <a:latin typeface="ＭＳ Ｐゴシック" charset="-128"/>
                <a:ea typeface="ＭＳ Ｐゴシック" charset="-128"/>
              </a:rPr>
              <a:t>発光ダイオードが</a:t>
            </a:r>
          </a:p>
          <a:p>
            <a:r>
              <a:rPr lang="ja-JP" altLang="en-US" sz="2000" b="1">
                <a:latin typeface="ＭＳ Ｐゴシック" charset="-128"/>
                <a:ea typeface="ＭＳ Ｐゴシック" charset="-128"/>
              </a:rPr>
              <a:t>用いられている。</a:t>
            </a:r>
          </a:p>
        </p:txBody>
      </p:sp>
      <p:sp>
        <p:nvSpPr>
          <p:cNvPr id="332808" name="Text Box 8"/>
          <p:cNvSpPr txBox="1">
            <a:spLocks noChangeArrowheads="1"/>
          </p:cNvSpPr>
          <p:nvPr/>
        </p:nvSpPr>
        <p:spPr bwMode="auto">
          <a:xfrm>
            <a:off x="3525838" y="6054725"/>
            <a:ext cx="3019425" cy="469900"/>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a:spAutoFit/>
          </a:bodyPr>
          <a:lstStyle/>
          <a:p>
            <a:pPr>
              <a:defRPr/>
            </a:pPr>
            <a:r>
              <a:rPr lang="ja-JP" altLang="en-US" sz="2400" b="1">
                <a:effectLst>
                  <a:outerShdw blurRad="38100" dist="38100" dir="2700000" algn="tl">
                    <a:srgbClr val="FFFFFF"/>
                  </a:outerShdw>
                </a:effectLst>
                <a:latin typeface="ＭＳ Ｐゴシック" pitchFamily="50" charset="-128"/>
                <a:ea typeface="ＭＳ Ｐゴシック" pitchFamily="50" charset="-128"/>
              </a:rPr>
              <a:t>引用文献中の示唆</a:t>
            </a:r>
          </a:p>
        </p:txBody>
      </p:sp>
      <p:pic>
        <p:nvPicPr>
          <p:cNvPr id="97287" name="Picture 9" descr="j0299125"/>
          <p:cNvPicPr>
            <a:picLocks noChangeAspect="1" noChangeArrowheads="1"/>
          </p:cNvPicPr>
          <p:nvPr/>
        </p:nvPicPr>
        <p:blipFill>
          <a:blip r:embed="rId3"/>
          <a:srcRect/>
          <a:stretch>
            <a:fillRect/>
          </a:stretch>
        </p:blipFill>
        <p:spPr bwMode="auto">
          <a:xfrm>
            <a:off x="8193088" y="4797425"/>
            <a:ext cx="1281112" cy="1939925"/>
          </a:xfrm>
          <a:prstGeom prst="rect">
            <a:avLst/>
          </a:prstGeom>
          <a:noFill/>
          <a:ln w="9525">
            <a:noFill/>
            <a:miter lim="800000"/>
            <a:headEnd/>
            <a:tailEnd/>
          </a:ln>
        </p:spPr>
      </p:pic>
      <p:sp>
        <p:nvSpPr>
          <p:cNvPr id="97288" name="Rectangle 10"/>
          <p:cNvSpPr>
            <a:spLocks noChangeArrowheads="1"/>
          </p:cNvSpPr>
          <p:nvPr/>
        </p:nvSpPr>
        <p:spPr bwMode="auto">
          <a:xfrm>
            <a:off x="2643188" y="1193800"/>
            <a:ext cx="5005387" cy="579438"/>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－引用文献中の示唆－</a:t>
            </a:r>
          </a:p>
        </p:txBody>
      </p:sp>
      <p:sp>
        <p:nvSpPr>
          <p:cNvPr id="97289" name="Rectangle 12"/>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12"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13"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34C1A0BB-E3E4-454B-9884-982C719C6C07}" type="slidenum">
              <a:rPr lang="en-US" smtClean="0">
                <a:solidFill>
                  <a:prstClr val="black"/>
                </a:solidFill>
              </a:rPr>
              <a:pPr>
                <a:defRPr/>
              </a:pPr>
              <a:t>24</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Picture 35"/>
          <p:cNvPicPr>
            <a:picLocks noChangeAspect="1" noChangeArrowheads="1"/>
          </p:cNvPicPr>
          <p:nvPr/>
        </p:nvPicPr>
        <p:blipFill>
          <a:blip r:embed="rId3"/>
          <a:srcRect/>
          <a:stretch>
            <a:fillRect/>
          </a:stretch>
        </p:blipFill>
        <p:spPr bwMode="auto">
          <a:xfrm>
            <a:off x="8813800" y="4743450"/>
            <a:ext cx="865188" cy="1709738"/>
          </a:xfrm>
          <a:prstGeom prst="rect">
            <a:avLst/>
          </a:prstGeom>
          <a:noFill/>
          <a:ln w="9525">
            <a:noFill/>
            <a:miter lim="800000"/>
            <a:headEnd/>
            <a:tailEnd/>
          </a:ln>
        </p:spPr>
      </p:pic>
      <p:sp>
        <p:nvSpPr>
          <p:cNvPr id="99330" name="Text Box 3"/>
          <p:cNvSpPr txBox="1">
            <a:spLocks noChangeArrowheads="1"/>
          </p:cNvSpPr>
          <p:nvPr/>
        </p:nvSpPr>
        <p:spPr bwMode="auto">
          <a:xfrm>
            <a:off x="228600" y="1747838"/>
            <a:ext cx="8604250" cy="457200"/>
          </a:xfrm>
          <a:prstGeom prst="rect">
            <a:avLst/>
          </a:prstGeom>
          <a:noFill/>
          <a:ln w="9525">
            <a:noFill/>
            <a:miter lim="800000"/>
            <a:headEnd/>
            <a:tailEnd/>
          </a:ln>
        </p:spPr>
        <p:txBody>
          <a:bodyPr>
            <a:spAutoFit/>
          </a:bodyPr>
          <a:lstStyle/>
          <a:p>
            <a:r>
              <a:rPr lang="ja-JP" altLang="en-US" sz="2400" b="1">
                <a:latin typeface="ＭＳ Ｐゴシック" charset="-128"/>
                <a:ea typeface="ＭＳ Ｐゴシック" charset="-128"/>
              </a:rPr>
              <a:t>課題が共通することは、有力な根拠となる</a:t>
            </a:r>
          </a:p>
        </p:txBody>
      </p:sp>
      <p:sp>
        <p:nvSpPr>
          <p:cNvPr id="99331" name="Text Box 4"/>
          <p:cNvSpPr txBox="1">
            <a:spLocks noChangeArrowheads="1"/>
          </p:cNvSpPr>
          <p:nvPr/>
        </p:nvSpPr>
        <p:spPr bwMode="auto">
          <a:xfrm>
            <a:off x="247650" y="2281238"/>
            <a:ext cx="4579938" cy="132397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本願発明</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操作キーが操作された際に</a:t>
            </a:r>
          </a:p>
          <a:p>
            <a:r>
              <a:rPr lang="ja-JP" altLang="en-US" sz="2000" b="1" u="sng">
                <a:latin typeface="ＭＳ Ｐゴシック" charset="-128"/>
                <a:ea typeface="ＭＳ Ｐゴシック" charset="-128"/>
              </a:rPr>
              <a:t>操作内容を音声で教示</a:t>
            </a:r>
            <a:r>
              <a:rPr lang="ja-JP" altLang="en-US" sz="2000" b="1">
                <a:latin typeface="ＭＳ Ｐゴシック" charset="-128"/>
                <a:ea typeface="ＭＳ Ｐゴシック" charset="-128"/>
              </a:rPr>
              <a:t>する</a:t>
            </a:r>
          </a:p>
          <a:p>
            <a:r>
              <a:rPr lang="ja-JP" altLang="en-US" sz="2000" b="1" u="sng">
                <a:latin typeface="ＭＳ Ｐゴシック" charset="-128"/>
                <a:ea typeface="ＭＳ Ｐゴシック" charset="-128"/>
              </a:rPr>
              <a:t>携帯電話</a:t>
            </a:r>
          </a:p>
        </p:txBody>
      </p:sp>
      <p:sp>
        <p:nvSpPr>
          <p:cNvPr id="99332" name="Text Box 5"/>
          <p:cNvSpPr txBox="1">
            <a:spLocks noChangeArrowheads="1"/>
          </p:cNvSpPr>
          <p:nvPr/>
        </p:nvSpPr>
        <p:spPr bwMode="auto">
          <a:xfrm>
            <a:off x="4953000" y="2281238"/>
            <a:ext cx="4132263" cy="1016000"/>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本願効果</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目の不自由な使用者の</a:t>
            </a:r>
          </a:p>
          <a:p>
            <a:r>
              <a:rPr lang="ja-JP" altLang="en-US" sz="2000" b="1">
                <a:latin typeface="ＭＳ Ｐゴシック" charset="-128"/>
                <a:ea typeface="ＭＳ Ｐゴシック" charset="-128"/>
              </a:rPr>
              <a:t>操作を容易にする</a:t>
            </a:r>
          </a:p>
        </p:txBody>
      </p:sp>
      <p:sp>
        <p:nvSpPr>
          <p:cNvPr id="99333" name="Text Box 6"/>
          <p:cNvSpPr txBox="1">
            <a:spLocks noChangeArrowheads="1"/>
          </p:cNvSpPr>
          <p:nvPr/>
        </p:nvSpPr>
        <p:spPr bwMode="auto">
          <a:xfrm>
            <a:off x="330200" y="3833813"/>
            <a:ext cx="4329113" cy="1016000"/>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文献１</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操作キーに</a:t>
            </a:r>
            <a:r>
              <a:rPr lang="ja-JP" altLang="en-US" sz="2000" b="1" u="sng">
                <a:latin typeface="ＭＳ Ｐゴシック" charset="-128"/>
                <a:ea typeface="ＭＳ Ｐゴシック" charset="-128"/>
              </a:rPr>
              <a:t>点字を付設した</a:t>
            </a:r>
          </a:p>
          <a:p>
            <a:r>
              <a:rPr lang="ja-JP" altLang="en-US" sz="2000" b="1">
                <a:latin typeface="ＭＳ Ｐゴシック" charset="-128"/>
                <a:ea typeface="ＭＳ Ｐゴシック" charset="-128"/>
              </a:rPr>
              <a:t>携帯電話</a:t>
            </a:r>
          </a:p>
        </p:txBody>
      </p:sp>
      <p:sp>
        <p:nvSpPr>
          <p:cNvPr id="99334" name="Text Box 7"/>
          <p:cNvSpPr txBox="1">
            <a:spLocks noChangeArrowheads="1"/>
          </p:cNvSpPr>
          <p:nvPr/>
        </p:nvSpPr>
        <p:spPr bwMode="auto">
          <a:xfrm>
            <a:off x="4894263" y="3833813"/>
            <a:ext cx="5686425" cy="1323975"/>
          </a:xfrm>
          <a:prstGeom prst="rect">
            <a:avLst/>
          </a:prstGeom>
          <a:noFill/>
          <a:ln w="9525">
            <a:noFill/>
            <a:miter lim="800000"/>
            <a:headEnd/>
            <a:tailEnd/>
          </a:ln>
        </p:spPr>
        <p:txBody>
          <a:bodyPr>
            <a:spAutoFit/>
          </a:bodyPr>
          <a:lstStyle/>
          <a:p>
            <a:r>
              <a:rPr lang="en-US" altLang="ja-JP" sz="2000" b="1">
                <a:latin typeface="ＭＳ Ｐゴシック" charset="-128"/>
                <a:ea typeface="ＭＳ Ｐゴシック" charset="-128"/>
              </a:rPr>
              <a:t>【</a:t>
            </a:r>
            <a:r>
              <a:rPr lang="ja-JP" altLang="en-US" sz="2000" b="1">
                <a:latin typeface="ＭＳ Ｐゴシック" charset="-128"/>
                <a:ea typeface="ＭＳ Ｐゴシック" charset="-128"/>
              </a:rPr>
              <a:t>文献２</a:t>
            </a:r>
            <a:r>
              <a:rPr lang="en-US" altLang="ja-JP" sz="2000" b="1">
                <a:latin typeface="ＭＳ Ｐゴシック" charset="-128"/>
                <a:ea typeface="ＭＳ Ｐゴシック" charset="-128"/>
              </a:rPr>
              <a:t>】</a:t>
            </a:r>
          </a:p>
          <a:p>
            <a:r>
              <a:rPr lang="ja-JP" altLang="en-US" sz="2000" b="1">
                <a:latin typeface="ＭＳ Ｐゴシック" charset="-128"/>
                <a:ea typeface="ＭＳ Ｐゴシック" charset="-128"/>
              </a:rPr>
              <a:t>操作キーが操作された際に</a:t>
            </a:r>
          </a:p>
          <a:p>
            <a:r>
              <a:rPr lang="ja-JP" altLang="en-US" sz="2000" b="1" u="sng">
                <a:latin typeface="ＭＳ Ｐゴシック" charset="-128"/>
                <a:ea typeface="ＭＳ Ｐゴシック" charset="-128"/>
              </a:rPr>
              <a:t>操作内容を音声で教示する</a:t>
            </a:r>
          </a:p>
          <a:p>
            <a:r>
              <a:rPr lang="ja-JP" altLang="en-US" sz="2000" b="1" u="sng">
                <a:latin typeface="ＭＳ Ｐゴシック" charset="-128"/>
                <a:ea typeface="ＭＳ Ｐゴシック" charset="-128"/>
              </a:rPr>
              <a:t>エアコン用リモコン</a:t>
            </a:r>
          </a:p>
        </p:txBody>
      </p:sp>
      <p:grpSp>
        <p:nvGrpSpPr>
          <p:cNvPr id="99335" name="Group 13"/>
          <p:cNvGrpSpPr>
            <a:grpSpLocks/>
          </p:cNvGrpSpPr>
          <p:nvPr/>
        </p:nvGrpSpPr>
        <p:grpSpPr bwMode="auto">
          <a:xfrm>
            <a:off x="1568450" y="5059363"/>
            <a:ext cx="4305300" cy="1595437"/>
            <a:chOff x="1632" y="2976"/>
            <a:chExt cx="2503" cy="1005"/>
          </a:xfrm>
        </p:grpSpPr>
        <p:sp>
          <p:nvSpPr>
            <p:cNvPr id="333838" name="Text Box 14"/>
            <p:cNvSpPr txBox="1">
              <a:spLocks noChangeArrowheads="1"/>
            </p:cNvSpPr>
            <p:nvPr/>
          </p:nvSpPr>
          <p:spPr bwMode="auto">
            <a:xfrm>
              <a:off x="1976" y="3458"/>
              <a:ext cx="1718" cy="523"/>
            </a:xfrm>
            <a:prstGeom prst="rect">
              <a:avLst/>
            </a:prstGeom>
            <a:solidFill>
              <a:srgbClr val="FF99CC"/>
            </a:solidFill>
            <a:ln w="12700" cap="sq" algn="ctr">
              <a:solidFill>
                <a:schemeClr val="tx1"/>
              </a:solidFill>
              <a:miter lim="800000"/>
              <a:headEnd type="none" w="sm" len="sm"/>
              <a:tailEnd type="none" w="sm" len="sm"/>
            </a:ln>
            <a:effectLst/>
            <a:extLst>
              <a:ext uri="{AF507438-7753-43E0-B8FC-AC1667EBCBE1}"/>
            </a:extLst>
          </p:spPr>
          <p:txBody>
            <a:bodyPr wrap="none">
              <a:spAutoFit/>
            </a:bodyPr>
            <a:lstStyle/>
            <a:p>
              <a:pPr>
                <a:defRPr/>
              </a:pPr>
              <a:r>
                <a:rPr lang="ja-JP" altLang="en-US" sz="2400" dirty="0">
                  <a:effectLst>
                    <a:outerShdw blurRad="38100" dist="38100" dir="2700000" algn="tl">
                      <a:srgbClr val="FFFFFF"/>
                    </a:outerShdw>
                  </a:effectLst>
                  <a:latin typeface="ＭＳ Ｐゴシック" pitchFamily="50" charset="-128"/>
                  <a:ea typeface="ＭＳ Ｐゴシック" pitchFamily="50" charset="-128"/>
                </a:rPr>
                <a:t>技術分野は異なるが</a:t>
              </a:r>
            </a:p>
            <a:p>
              <a:pPr>
                <a:defRPr/>
              </a:pPr>
              <a:r>
                <a:rPr lang="ja-JP" altLang="en-US" sz="2400" dirty="0">
                  <a:effectLst>
                    <a:outerShdw blurRad="38100" dist="38100" dir="2700000" algn="tl">
                      <a:srgbClr val="FFFFFF"/>
                    </a:outerShdw>
                  </a:effectLst>
                  <a:latin typeface="ＭＳ Ｐゴシック" pitchFamily="50" charset="-128"/>
                  <a:ea typeface="ＭＳ Ｐゴシック" pitchFamily="50" charset="-128"/>
                </a:rPr>
                <a:t>課題が共通する</a:t>
              </a:r>
            </a:p>
          </p:txBody>
        </p:sp>
        <p:sp>
          <p:nvSpPr>
            <p:cNvPr id="99342" name="AutoShape 15"/>
            <p:cNvSpPr>
              <a:spLocks noChangeArrowheads="1"/>
            </p:cNvSpPr>
            <p:nvPr/>
          </p:nvSpPr>
          <p:spPr bwMode="auto">
            <a:xfrm rot="2700000">
              <a:off x="1584" y="3024"/>
              <a:ext cx="480" cy="384"/>
            </a:xfrm>
            <a:prstGeom prst="leftArrow">
              <a:avLst>
                <a:gd name="adj1" fmla="val 50000"/>
                <a:gd name="adj2" fmla="val 31250"/>
              </a:avLst>
            </a:prstGeom>
            <a:solidFill>
              <a:srgbClr val="FF3399"/>
            </a:solidFill>
            <a:ln w="9525">
              <a:solidFill>
                <a:schemeClr val="tx1"/>
              </a:solidFill>
              <a:miter lim="800000"/>
              <a:headEnd/>
              <a:tailEnd/>
            </a:ln>
          </p:spPr>
          <p:txBody>
            <a:bodyPr wrap="none" anchor="ctr"/>
            <a:lstStyle/>
            <a:p>
              <a:endParaRPr lang="ja-JP" altLang="en-US">
                <a:latin typeface="ＭＳ Ｐゴシック" charset="-128"/>
                <a:ea typeface="ＭＳ Ｐゴシック" charset="-128"/>
              </a:endParaRPr>
            </a:p>
          </p:txBody>
        </p:sp>
        <p:sp>
          <p:nvSpPr>
            <p:cNvPr id="99343" name="AutoShape 16"/>
            <p:cNvSpPr>
              <a:spLocks noChangeArrowheads="1"/>
            </p:cNvSpPr>
            <p:nvPr/>
          </p:nvSpPr>
          <p:spPr bwMode="auto">
            <a:xfrm rot="8100000">
              <a:off x="3655" y="3075"/>
              <a:ext cx="480" cy="384"/>
            </a:xfrm>
            <a:prstGeom prst="leftArrow">
              <a:avLst>
                <a:gd name="adj1" fmla="val 50000"/>
                <a:gd name="adj2" fmla="val 31250"/>
              </a:avLst>
            </a:prstGeom>
            <a:solidFill>
              <a:srgbClr val="FF3399"/>
            </a:solidFill>
            <a:ln w="9525">
              <a:solidFill>
                <a:schemeClr val="tx1"/>
              </a:solidFill>
              <a:miter lim="800000"/>
              <a:headEnd/>
              <a:tailEnd/>
            </a:ln>
          </p:spPr>
          <p:txBody>
            <a:bodyPr wrap="none" anchor="ctr"/>
            <a:lstStyle/>
            <a:p>
              <a:endParaRPr lang="ja-JP" altLang="en-US">
                <a:latin typeface="ＭＳ Ｐゴシック" charset="-128"/>
                <a:ea typeface="ＭＳ Ｐゴシック" charset="-128"/>
              </a:endParaRPr>
            </a:p>
          </p:txBody>
        </p:sp>
      </p:grpSp>
      <p:sp>
        <p:nvSpPr>
          <p:cNvPr id="333841" name="AutoShape 17"/>
          <p:cNvSpPr>
            <a:spLocks noChangeArrowheads="1"/>
          </p:cNvSpPr>
          <p:nvPr/>
        </p:nvSpPr>
        <p:spPr bwMode="auto">
          <a:xfrm>
            <a:off x="7099300" y="5387975"/>
            <a:ext cx="1778000" cy="641350"/>
          </a:xfrm>
          <a:prstGeom prst="wedgeEllipseCallout">
            <a:avLst>
              <a:gd name="adj1" fmla="val 71662"/>
              <a:gd name="adj2" fmla="val -76731"/>
            </a:avLst>
          </a:prstGeom>
          <a:solidFill>
            <a:schemeClr val="accent1"/>
          </a:solidFill>
          <a:ln w="12700" cap="sq" algn="ctr">
            <a:solidFill>
              <a:schemeClr val="tx1"/>
            </a:solidFill>
            <a:miter lim="800000"/>
            <a:headEnd type="none" w="sm" len="sm"/>
            <a:tailEnd type="none" w="sm" len="sm"/>
          </a:ln>
          <a:effectLst/>
          <a:extLst>
            <a:ext uri="{AF507438-7753-43E0-B8FC-AC1667EBCBE1}"/>
          </a:extLst>
        </p:spPr>
        <p:txBody>
          <a:bodyPr anchor="ctr"/>
          <a:lstStyle/>
          <a:p>
            <a:pPr>
              <a:defRPr/>
            </a:pPr>
            <a:r>
              <a:rPr lang="en-US" altLang="ja-JP" sz="2400">
                <a:effectLst>
                  <a:outerShdw blurRad="38100" dist="38100" dir="2700000" algn="tl">
                    <a:srgbClr val="FFFFFF"/>
                  </a:outerShdw>
                </a:effectLst>
                <a:latin typeface="ＭＳ Ｐゴシック" pitchFamily="50" charset="-128"/>
                <a:ea typeface="ＭＳ Ｐゴシック" pitchFamily="50" charset="-128"/>
              </a:rPr>
              <a:t>GUIDE</a:t>
            </a:r>
          </a:p>
        </p:txBody>
      </p:sp>
      <p:sp>
        <p:nvSpPr>
          <p:cNvPr id="99337" name="Rectangle 18"/>
          <p:cNvSpPr>
            <a:spLocks noChangeArrowheads="1"/>
          </p:cNvSpPr>
          <p:nvPr/>
        </p:nvSpPr>
        <p:spPr bwMode="auto">
          <a:xfrm>
            <a:off x="2933700" y="1168400"/>
            <a:ext cx="4038600" cy="579438"/>
          </a:xfrm>
          <a:prstGeom prst="rect">
            <a:avLst/>
          </a:prstGeom>
          <a:noFill/>
          <a:ln w="9525">
            <a:noFill/>
            <a:miter lim="800000"/>
            <a:headEnd/>
            <a:tailEnd/>
          </a:ln>
        </p:spPr>
        <p:txBody>
          <a:bodyPr>
            <a:spAutoFit/>
          </a:bodyPr>
          <a:lstStyle/>
          <a:p>
            <a:r>
              <a:rPr lang="ja-JP" altLang="en-US" sz="3200">
                <a:latin typeface="ＭＳ Ｐゴシック" charset="-128"/>
                <a:ea typeface="ＭＳ Ｐゴシック" charset="-128"/>
              </a:rPr>
              <a:t>－課題の共通性－</a:t>
            </a:r>
          </a:p>
        </p:txBody>
      </p:sp>
      <p:sp>
        <p:nvSpPr>
          <p:cNvPr id="99338" name="Rectangle 20"/>
          <p:cNvSpPr>
            <a:spLocks noGrp="1" noChangeArrowheads="1"/>
          </p:cNvSpPr>
          <p:nvPr>
            <p:ph type="title"/>
          </p:nvPr>
        </p:nvSpPr>
        <p:spPr>
          <a:xfrm>
            <a:off x="1485900" y="0"/>
            <a:ext cx="8420100" cy="908050"/>
          </a:xfrm>
        </p:spPr>
        <p:txBody>
          <a:bodyPr/>
          <a:lstStyle/>
          <a:p>
            <a:r>
              <a:rPr lang="ja-JP" altLang="en-US" smtClean="0">
                <a:latin typeface="ＭＳ Ｐゴシック" charset="-128"/>
                <a:ea typeface="ＭＳ Ｐゴシック" charset="-128"/>
              </a:rPr>
              <a:t>進歩性が否定される事例</a:t>
            </a:r>
          </a:p>
        </p:txBody>
      </p:sp>
      <p:sp>
        <p:nvSpPr>
          <p:cNvPr id="20"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36"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DDA5058D-F622-4F27-AD0D-903664E7918D}" type="slidenum">
              <a:rPr lang="en-US" smtClean="0">
                <a:solidFill>
                  <a:prstClr val="black"/>
                </a:solidFill>
              </a:rPr>
              <a:pPr>
                <a:defRPr/>
              </a:pPr>
              <a:t>25</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AutoShape 7"/>
          <p:cNvSpPr>
            <a:spLocks noChangeArrowheads="1"/>
          </p:cNvSpPr>
          <p:nvPr/>
        </p:nvSpPr>
        <p:spPr bwMode="auto">
          <a:xfrm>
            <a:off x="344488" y="4000500"/>
            <a:ext cx="9093200" cy="2476500"/>
          </a:xfrm>
          <a:prstGeom prst="roundRect">
            <a:avLst>
              <a:gd name="adj" fmla="val 16667"/>
            </a:avLst>
          </a:prstGeom>
          <a:solidFill>
            <a:srgbClr val="CCFFCC"/>
          </a:solidFill>
          <a:ln w="12700" cap="sq" algn="ctr">
            <a:solidFill>
              <a:schemeClr val="tx1"/>
            </a:solidFill>
            <a:round/>
            <a:headEnd type="none" w="sm" len="sm"/>
            <a:tailEnd type="none" w="sm" len="sm"/>
          </a:ln>
        </p:spPr>
        <p:txBody>
          <a:bodyPr wrap="none" anchor="ctr"/>
          <a:lstStyle/>
          <a:p>
            <a:r>
              <a:rPr lang="ja-JP" altLang="en-US" sz="2800" b="1" u="sng">
                <a:latin typeface="ＭＳ Ｐゴシック" charset="-128"/>
                <a:ea typeface="ＭＳ Ｐゴシック" charset="-128"/>
              </a:rPr>
              <a:t>臨界的意義とは・・・</a:t>
            </a:r>
            <a:endParaRPr lang="en-US" altLang="ja-JP" sz="2800" b="1" u="sng">
              <a:latin typeface="ＭＳ Ｐゴシック" charset="-128"/>
              <a:ea typeface="ＭＳ Ｐゴシック" charset="-128"/>
            </a:endParaRPr>
          </a:p>
          <a:p>
            <a:endParaRPr lang="en-US" altLang="ja-JP" sz="2000">
              <a:latin typeface="ＭＳ Ｐゴシック" charset="-128"/>
              <a:ea typeface="ＭＳ Ｐゴシック" charset="-128"/>
            </a:endParaRPr>
          </a:p>
          <a:p>
            <a:r>
              <a:rPr lang="ja-JP" altLang="en-US" sz="2400">
                <a:latin typeface="ＭＳ Ｐゴシック" charset="-128"/>
                <a:ea typeface="ＭＳ Ｐゴシック" charset="-128"/>
              </a:rPr>
              <a:t>発明が先行技術の延長線上にあるときに、</a:t>
            </a:r>
            <a:endParaRPr lang="en-US" altLang="ja-JP" sz="2400">
              <a:latin typeface="ＭＳ Ｐゴシック" charset="-128"/>
              <a:ea typeface="ＭＳ Ｐゴシック" charset="-128"/>
            </a:endParaRPr>
          </a:p>
          <a:p>
            <a:r>
              <a:rPr lang="ja-JP" altLang="en-US" sz="2400">
                <a:latin typeface="ＭＳ Ｐゴシック" charset="-128"/>
                <a:ea typeface="ＭＳ Ｐゴシック" charset="-128"/>
              </a:rPr>
              <a:t>（課題が共通し、装置が数値限定の有無のみの場合）</a:t>
            </a:r>
            <a:endParaRPr lang="en-US" altLang="ja-JP" sz="2400">
              <a:latin typeface="ＭＳ Ｐゴシック" charset="-128"/>
              <a:ea typeface="ＭＳ Ｐゴシック" charset="-128"/>
            </a:endParaRPr>
          </a:p>
          <a:p>
            <a:r>
              <a:rPr lang="ja-JP" altLang="en-US" sz="2400">
                <a:latin typeface="ＭＳ Ｐゴシック" charset="-128"/>
                <a:ea typeface="ＭＳ Ｐゴシック" charset="-128"/>
              </a:rPr>
              <a:t>効果がその数値限定の内と外で量的に顕著な差異があること</a:t>
            </a:r>
          </a:p>
        </p:txBody>
      </p:sp>
      <p:sp>
        <p:nvSpPr>
          <p:cNvPr id="334850" name="Rectangle 2"/>
          <p:cNvSpPr>
            <a:spLocks noGrp="1" noChangeArrowheads="1"/>
          </p:cNvSpPr>
          <p:nvPr>
            <p:ph type="title"/>
          </p:nvPr>
        </p:nvSpPr>
        <p:spPr>
          <a:xfrm>
            <a:off x="200025" y="1196975"/>
            <a:ext cx="8420100" cy="622300"/>
          </a:xfrm>
          <a:solidFill>
            <a:schemeClr val="accent2">
              <a:lumMod val="20000"/>
              <a:lumOff val="80000"/>
            </a:schemeClr>
          </a:solidFill>
        </p:spPr>
        <p:txBody>
          <a:bodyPr/>
          <a:lstStyle/>
          <a:p>
            <a:pPr>
              <a:defRPr/>
            </a:pPr>
            <a:r>
              <a:rPr lang="ja-JP" altLang="en-US" sz="3200"/>
              <a:t>数値限定を伴った発明の考え方</a:t>
            </a:r>
          </a:p>
        </p:txBody>
      </p:sp>
      <p:sp>
        <p:nvSpPr>
          <p:cNvPr id="334851" name="Rectangle 3"/>
          <p:cNvSpPr>
            <a:spLocks noGrp="1" noChangeArrowheads="1"/>
          </p:cNvSpPr>
          <p:nvPr>
            <p:ph type="body" idx="1"/>
          </p:nvPr>
        </p:nvSpPr>
        <p:spPr>
          <a:xfrm>
            <a:off x="495300" y="2032000"/>
            <a:ext cx="8420100" cy="1901825"/>
          </a:xfrm>
        </p:spPr>
        <p:txBody>
          <a:bodyPr/>
          <a:lstStyle/>
          <a:p>
            <a:pPr>
              <a:buFontTx/>
              <a:buNone/>
              <a:defRPr/>
            </a:pPr>
            <a:r>
              <a:rPr lang="ja-JP" altLang="en-US" sz="2400" dirty="0"/>
              <a:t>数値を限定した場合</a:t>
            </a:r>
          </a:p>
          <a:p>
            <a:pPr>
              <a:defRPr/>
            </a:pPr>
            <a:r>
              <a:rPr lang="ja-JP" altLang="en-US" sz="2400" dirty="0"/>
              <a:t>数値範囲内の</a:t>
            </a:r>
            <a:r>
              <a:rPr lang="ja-JP" altLang="en-US" sz="2400" b="1" dirty="0">
                <a:solidFill>
                  <a:srgbClr val="FF0000"/>
                </a:solidFill>
              </a:rPr>
              <a:t>全ての部分で効果がある</a:t>
            </a:r>
          </a:p>
          <a:p>
            <a:pPr>
              <a:defRPr/>
            </a:pPr>
            <a:r>
              <a:rPr lang="ja-JP" altLang="en-US" sz="2400" b="1" dirty="0">
                <a:solidFill>
                  <a:srgbClr val="FF0000"/>
                </a:solidFill>
              </a:rPr>
              <a:t>臨界的意義（</a:t>
            </a:r>
            <a:r>
              <a:rPr lang="en-US" altLang="ja-JP" sz="2400" b="1" dirty="0">
                <a:solidFill>
                  <a:srgbClr val="FF0000"/>
                </a:solidFill>
              </a:rPr>
              <a:t>※</a:t>
            </a:r>
            <a:r>
              <a:rPr lang="ja-JP" altLang="en-US" sz="2400" b="1" dirty="0">
                <a:solidFill>
                  <a:srgbClr val="FF0000"/>
                </a:solidFill>
              </a:rPr>
              <a:t>）がある</a:t>
            </a:r>
          </a:p>
          <a:p>
            <a:pPr>
              <a:buFontTx/>
              <a:buNone/>
              <a:defRPr/>
            </a:pPr>
            <a:r>
              <a:rPr lang="ja-JP" altLang="en-US" sz="2400" dirty="0"/>
              <a:t>の両方を満たす必要がある</a:t>
            </a:r>
          </a:p>
          <a:p>
            <a:pPr marL="0" indent="0">
              <a:buFont typeface="Wingdings" pitchFamily="2" charset="2"/>
              <a:buNone/>
              <a:defRPr/>
            </a:pPr>
            <a:endParaRPr lang="en-US" altLang="ja-JP" sz="2400" dirty="0"/>
          </a:p>
        </p:txBody>
      </p:sp>
      <p:sp>
        <p:nvSpPr>
          <p:cNvPr id="101380" name="Rectangle 8"/>
          <p:cNvSpPr>
            <a:spLocks noChangeArrowheads="1"/>
          </p:cNvSpPr>
          <p:nvPr/>
        </p:nvSpPr>
        <p:spPr bwMode="auto">
          <a:xfrm>
            <a:off x="1485900" y="0"/>
            <a:ext cx="8420100" cy="908050"/>
          </a:xfrm>
          <a:prstGeom prst="rect">
            <a:avLst/>
          </a:prstGeom>
          <a:noFill/>
          <a:ln w="9525">
            <a:noFill/>
            <a:miter lim="800000"/>
            <a:headEnd/>
            <a:tailEnd/>
          </a:ln>
        </p:spPr>
        <p:txBody>
          <a:bodyPr anchor="ctr"/>
          <a:lstStyle/>
          <a:p>
            <a:r>
              <a:rPr lang="ja-JP" altLang="en-US" sz="3600">
                <a:latin typeface="ＭＳ Ｐゴシック" charset="-128"/>
                <a:ea typeface="ＭＳ Ｐゴシック" charset="-128"/>
              </a:rPr>
              <a:t>進歩性の判断</a:t>
            </a:r>
          </a:p>
        </p:txBody>
      </p:sp>
      <p:sp>
        <p:nvSpPr>
          <p:cNvPr id="9"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２－４</a:t>
            </a:r>
            <a:endParaRPr lang="en-US" altLang="zh-CN" dirty="0">
              <a:latin typeface="ＭＳ Ｐゴシック" pitchFamily="34" charset="-128"/>
              <a:ea typeface="ＭＳ Ｐゴシック" pitchFamily="34" charset="-128"/>
            </a:endParaRPr>
          </a:p>
        </p:txBody>
      </p:sp>
      <p:sp>
        <p:nvSpPr>
          <p:cNvPr id="7"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F13CDAB0-47C4-4639-BB30-C616A15DD6DA}" type="slidenum">
              <a:rPr lang="en-US" smtClean="0">
                <a:solidFill>
                  <a:prstClr val="black"/>
                </a:solidFill>
              </a:rPr>
              <a:pPr>
                <a:defRPr/>
              </a:pPr>
              <a:t>26</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p:cNvSpPr>
          <p:nvPr>
            <p:ph type="title"/>
          </p:nvPr>
        </p:nvSpPr>
        <p:spPr>
          <a:xfrm>
            <a:off x="631825" y="0"/>
            <a:ext cx="9274175" cy="908050"/>
          </a:xfrm>
        </p:spPr>
        <p:txBody>
          <a:bodyPr/>
          <a:lstStyle/>
          <a:p>
            <a:pPr eaLnBrk="1" hangingPunct="1"/>
            <a:r>
              <a:rPr lang="ja-JP" altLang="en-US" sz="3600" smtClean="0">
                <a:latin typeface="ＭＳ Ｐゴシック" charset="-128"/>
                <a:ea typeface="ＭＳ Ｐゴシック" charset="-128"/>
              </a:rPr>
              <a:t>第２時限　目次</a:t>
            </a:r>
          </a:p>
        </p:txBody>
      </p:sp>
      <p:sp>
        <p:nvSpPr>
          <p:cNvPr id="4" name="Rectangle 2"/>
          <p:cNvSpPr txBox="1">
            <a:spLocks/>
          </p:cNvSpPr>
          <p:nvPr/>
        </p:nvSpPr>
        <p:spPr>
          <a:xfrm>
            <a:off x="2751138" y="1700213"/>
            <a:ext cx="6810375" cy="4176712"/>
          </a:xfrm>
          <a:prstGeom prst="rect">
            <a:avLst/>
          </a:prstGeom>
          <a:ln w="19050" cmpd="dbl">
            <a:solidFill>
              <a:schemeClr val="accent2">
                <a:lumMod val="75000"/>
              </a:schemeClr>
            </a:solidFill>
          </a:ln>
        </p:spPr>
        <p:txBody>
          <a:bodyPr>
            <a:normAutofit/>
          </a:bodyPr>
          <a:lstStyle/>
          <a:p>
            <a:pPr>
              <a:spcBef>
                <a:spcPts val="700"/>
              </a:spcBef>
              <a:buClr>
                <a:srgbClr val="FEB80A"/>
              </a:buClr>
              <a:buSzPct val="60000"/>
              <a:defRPr/>
            </a:pPr>
            <a:r>
              <a:rPr lang="ja-JP" altLang="en-US" sz="2400" dirty="0">
                <a:solidFill>
                  <a:prstClr val="black"/>
                </a:solidFill>
                <a:ea typeface="ＭＳ Ｐゴシック" pitchFamily="34" charset="-128"/>
              </a:rPr>
              <a:t>２－１　特許制度と研究・開発者</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prstClr val="black"/>
                </a:solidFill>
                <a:ea typeface="ＭＳ Ｐゴシック" pitchFamily="34" charset="-128"/>
              </a:rPr>
              <a:t>２－２　特許を受けることができる発明</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prstClr val="black"/>
                </a:solidFill>
                <a:ea typeface="ＭＳ Ｐゴシック" pitchFamily="34" charset="-128"/>
              </a:rPr>
              <a:t>２－３　新規性について</a:t>
            </a:r>
            <a:endParaRPr lang="en-US" altLang="ja-JP" sz="2400" dirty="0">
              <a:solidFill>
                <a:prstClr val="black"/>
              </a:solidFill>
              <a:ea typeface="ＭＳ Ｐゴシック" pitchFamily="34" charset="-128"/>
            </a:endParaRPr>
          </a:p>
          <a:p>
            <a:pPr>
              <a:spcBef>
                <a:spcPts val="700"/>
              </a:spcBef>
              <a:buClr>
                <a:srgbClr val="FEB80A"/>
              </a:buClr>
              <a:buSzPct val="60000"/>
              <a:defRPr/>
            </a:pPr>
            <a:r>
              <a:rPr lang="ja-JP" altLang="en-US" sz="2400" dirty="0">
                <a:solidFill>
                  <a:prstClr val="black"/>
                </a:solidFill>
                <a:ea typeface="ＭＳ Ｐゴシック" pitchFamily="34" charset="-128"/>
              </a:rPr>
              <a:t>２－４　進歩性について</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srgbClr val="FF0000"/>
                </a:solidFill>
                <a:ea typeface="ＭＳ Ｐゴシック" pitchFamily="34" charset="-128"/>
              </a:rPr>
              <a:t>２－５　特許権の効力について</a:t>
            </a:r>
          </a:p>
          <a:p>
            <a:pPr>
              <a:spcBef>
                <a:spcPts val="700"/>
              </a:spcBef>
              <a:buClr>
                <a:srgbClr val="FEB80A"/>
              </a:buClr>
              <a:buSzPct val="60000"/>
              <a:buFont typeface="Wingdings" pitchFamily="2" charset="2"/>
              <a:buNone/>
              <a:defRPr/>
            </a:pPr>
            <a:r>
              <a:rPr lang="ja-JP" altLang="en-US" sz="2400" dirty="0">
                <a:ea typeface="ＭＳ Ｐゴシック" pitchFamily="34" charset="-128"/>
              </a:rPr>
              <a:t>２－６　外国での特許権の取得について</a:t>
            </a:r>
          </a:p>
        </p:txBody>
      </p:sp>
      <p:sp>
        <p:nvSpPr>
          <p:cNvPr id="103427" name="スライド番号プレースホルダー 5"/>
          <p:cNvSpPr txBox="1">
            <a:spLocks/>
          </p:cNvSpPr>
          <p:nvPr/>
        </p:nvSpPr>
        <p:spPr bwMode="auto">
          <a:xfrm>
            <a:off x="9328150" y="6597650"/>
            <a:ext cx="577850" cy="244475"/>
          </a:xfrm>
          <a:prstGeom prst="rect">
            <a:avLst/>
          </a:prstGeom>
          <a:noFill/>
          <a:ln w="9525">
            <a:noFill/>
            <a:miter lim="800000"/>
            <a:headEnd/>
            <a:tailEnd/>
          </a:ln>
        </p:spPr>
        <p:txBody>
          <a:bodyPr/>
          <a:lstStyle/>
          <a:p>
            <a:pPr>
              <a:lnSpc>
                <a:spcPct val="80000"/>
              </a:lnSpc>
            </a:pPr>
            <a:fld id="{5CBD130A-CF78-4037-BA9D-AF1938E0550C}" type="slidenum">
              <a:rPr lang="en-US" altLang="ja-JP" sz="1100">
                <a:solidFill>
                  <a:srgbClr val="000000"/>
                </a:solidFill>
              </a:rPr>
              <a:pPr>
                <a:lnSpc>
                  <a:spcPct val="80000"/>
                </a:lnSpc>
              </a:pPr>
              <a:t>27</a:t>
            </a:fld>
            <a:endParaRPr lang="en-US" altLang="ja-JP" sz="110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8"/>
          <p:cNvSpPr>
            <a:spLocks noChangeArrowheads="1"/>
          </p:cNvSpPr>
          <p:nvPr/>
        </p:nvSpPr>
        <p:spPr bwMode="auto">
          <a:xfrm>
            <a:off x="1485900" y="0"/>
            <a:ext cx="8420100" cy="908050"/>
          </a:xfrm>
          <a:prstGeom prst="rect">
            <a:avLst/>
          </a:prstGeom>
          <a:noFill/>
          <a:ln w="9525">
            <a:noFill/>
            <a:miter lim="800000"/>
            <a:headEnd/>
            <a:tailEnd/>
          </a:ln>
        </p:spPr>
        <p:txBody>
          <a:bodyPr anchor="ctr"/>
          <a:lstStyle/>
          <a:p>
            <a:r>
              <a:rPr lang="ja-JP" altLang="en-US" sz="3600">
                <a:latin typeface="ＭＳ Ｐゴシック" charset="-128"/>
                <a:ea typeface="ＭＳ Ｐゴシック" charset="-128"/>
              </a:rPr>
              <a:t>特許権の効力</a:t>
            </a:r>
          </a:p>
        </p:txBody>
      </p:sp>
      <p:sp>
        <p:nvSpPr>
          <p:cNvPr id="9"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２－５</a:t>
            </a:r>
            <a:endParaRPr lang="en-US" altLang="zh-CN" dirty="0">
              <a:latin typeface="ＭＳ Ｐゴシック" pitchFamily="50" charset="-128"/>
              <a:ea typeface="ＭＳ Ｐゴシック" pitchFamily="50" charset="-128"/>
            </a:endParaRPr>
          </a:p>
        </p:txBody>
      </p:sp>
      <p:sp>
        <p:nvSpPr>
          <p:cNvPr id="10" name="AutoShape 3"/>
          <p:cNvSpPr>
            <a:spLocks noChangeArrowheads="1"/>
          </p:cNvSpPr>
          <p:nvPr/>
        </p:nvSpPr>
        <p:spPr bwMode="auto">
          <a:xfrm>
            <a:off x="1504950" y="1660525"/>
            <a:ext cx="1947863" cy="649288"/>
          </a:xfrm>
          <a:prstGeom prst="roundRect">
            <a:avLst>
              <a:gd name="adj" fmla="val 50000"/>
            </a:avLst>
          </a:prstGeom>
          <a:solidFill>
            <a:srgbClr val="FF6600"/>
          </a:solidFill>
          <a:ln>
            <a:noFill/>
          </a:ln>
          <a:effectLst>
            <a:outerShdw dist="35921" dir="2700000" algn="ctr" rotWithShape="0">
              <a:srgbClr val="808080"/>
            </a:outerShdw>
          </a:effectLst>
          <a:extLst>
            <a:ext uri="{91240B29-F687-4F45-9708-019B960494DF}"/>
          </a:extLst>
        </p:spPr>
        <p:txBody>
          <a:bodyPr>
            <a:spAutoFit/>
          </a:bodyPr>
          <a:lstStyle/>
          <a:p>
            <a:pPr eaLnBrk="0" hangingPunct="0">
              <a:defRPr/>
            </a:pPr>
            <a:r>
              <a:rPr kumimoji="0" lang="ja-JP" altLang="en-US" sz="2400" b="1" kern="0" dirty="0">
                <a:solidFill>
                  <a:srgbClr val="FFFFFF"/>
                </a:solidFill>
                <a:latin typeface="ＭＳ Ｐゴシック" pitchFamily="50" charset="-128"/>
                <a:ea typeface="ＭＳ Ｐゴシック" pitchFamily="50" charset="-128"/>
              </a:rPr>
              <a:t>積極的効力</a:t>
            </a:r>
          </a:p>
        </p:txBody>
      </p:sp>
      <p:sp>
        <p:nvSpPr>
          <p:cNvPr id="105476" name="Rectangle 4"/>
          <p:cNvSpPr>
            <a:spLocks noChangeArrowheads="1"/>
          </p:cNvSpPr>
          <p:nvPr/>
        </p:nvSpPr>
        <p:spPr bwMode="auto">
          <a:xfrm>
            <a:off x="633413" y="2409825"/>
            <a:ext cx="3771900" cy="1006475"/>
          </a:xfrm>
          <a:prstGeom prst="rect">
            <a:avLst/>
          </a:prstGeom>
          <a:gradFill rotWithShape="1">
            <a:gsLst>
              <a:gs pos="0">
                <a:srgbClr val="FF9933"/>
              </a:gs>
              <a:gs pos="100000">
                <a:srgbClr val="FFFFFF"/>
              </a:gs>
            </a:gsLst>
            <a:lin ang="5400000" scaled="1"/>
          </a:gradFill>
          <a:ln w="9525">
            <a:noFill/>
            <a:miter lim="800000"/>
            <a:headEnd/>
            <a:tailEnd/>
          </a:ln>
          <a:effectLst>
            <a:prstShdw prst="shdw17" dist="17961" dir="2700000">
              <a:srgbClr val="995C1F"/>
            </a:prstShdw>
          </a:effectLst>
        </p:spPr>
        <p:txBody>
          <a:bodyPr>
            <a:spAutoFit/>
          </a:bodyPr>
          <a:lstStyle/>
          <a:p>
            <a:pPr eaLnBrk="0" hangingPunct="0"/>
            <a:r>
              <a:rPr lang="ja-JP" altLang="en-US" sz="2000">
                <a:solidFill>
                  <a:srgbClr val="000000"/>
                </a:solidFill>
                <a:latin typeface="ＭＳ Ｐゴシック" charset="-128"/>
                <a:ea typeface="ＭＳ Ｐゴシック" charset="-128"/>
              </a:rPr>
              <a:t>特許権者が、特許発明を独占的に実施することができる効力。</a:t>
            </a:r>
          </a:p>
          <a:p>
            <a:pPr eaLnBrk="0" hangingPunct="0"/>
            <a:r>
              <a:rPr lang="ja-JP" altLang="en-US" sz="2000">
                <a:solidFill>
                  <a:srgbClr val="000000"/>
                </a:solidFill>
                <a:latin typeface="ＭＳ Ｐゴシック" charset="-128"/>
                <a:ea typeface="ＭＳ Ｐゴシック" charset="-128"/>
              </a:rPr>
              <a:t> </a:t>
            </a:r>
            <a:endParaRPr lang="ja-JP" altLang="en-US" sz="1600">
              <a:solidFill>
                <a:srgbClr val="000000"/>
              </a:solidFill>
              <a:latin typeface="ＭＳ Ｐゴシック" charset="-128"/>
              <a:ea typeface="ＭＳ Ｐゴシック" charset="-128"/>
            </a:endParaRPr>
          </a:p>
        </p:txBody>
      </p:sp>
      <p:sp>
        <p:nvSpPr>
          <p:cNvPr id="105477" name="Rectangle 5"/>
          <p:cNvSpPr>
            <a:spLocks noChangeArrowheads="1"/>
          </p:cNvSpPr>
          <p:nvPr/>
        </p:nvSpPr>
        <p:spPr bwMode="auto">
          <a:xfrm>
            <a:off x="4916488" y="2409825"/>
            <a:ext cx="3581400" cy="1006475"/>
          </a:xfrm>
          <a:prstGeom prst="rect">
            <a:avLst/>
          </a:prstGeom>
          <a:gradFill rotWithShape="1">
            <a:gsLst>
              <a:gs pos="0">
                <a:srgbClr val="00CCFF"/>
              </a:gs>
              <a:gs pos="100000">
                <a:srgbClr val="FFFFFF"/>
              </a:gs>
            </a:gsLst>
            <a:lin ang="5400000" scaled="1"/>
          </a:gradFill>
          <a:ln w="9525">
            <a:noFill/>
            <a:miter lim="800000"/>
            <a:headEnd/>
            <a:tailEnd/>
          </a:ln>
          <a:effectLst>
            <a:prstShdw prst="shdw17" dist="17961" dir="2700000">
              <a:srgbClr val="007A99"/>
            </a:prstShdw>
          </a:effectLst>
        </p:spPr>
        <p:txBody>
          <a:bodyPr>
            <a:spAutoFit/>
          </a:bodyPr>
          <a:lstStyle/>
          <a:p>
            <a:pPr eaLnBrk="0" hangingPunct="0"/>
            <a:r>
              <a:rPr lang="ja-JP" altLang="en-US" sz="2000">
                <a:solidFill>
                  <a:srgbClr val="000000"/>
                </a:solidFill>
                <a:latin typeface="ＭＳ Ｐゴシック" charset="-128"/>
                <a:ea typeface="ＭＳ Ｐゴシック" charset="-128"/>
              </a:rPr>
              <a:t>他人による実施を排除できる効力（排他性）。</a:t>
            </a:r>
          </a:p>
          <a:p>
            <a:pPr eaLnBrk="0" hangingPunct="0"/>
            <a:r>
              <a:rPr lang="ja-JP" altLang="en-US" sz="2000">
                <a:solidFill>
                  <a:srgbClr val="000000"/>
                </a:solidFill>
                <a:latin typeface="ＭＳ Ｐゴシック" charset="-128"/>
                <a:ea typeface="ＭＳ Ｐゴシック" charset="-128"/>
              </a:rPr>
              <a:t>　</a:t>
            </a:r>
          </a:p>
        </p:txBody>
      </p:sp>
      <p:sp>
        <p:nvSpPr>
          <p:cNvPr id="13" name="AutoShape 6"/>
          <p:cNvSpPr>
            <a:spLocks noChangeArrowheads="1"/>
          </p:cNvSpPr>
          <p:nvPr/>
        </p:nvSpPr>
        <p:spPr bwMode="auto">
          <a:xfrm>
            <a:off x="5746750" y="1635125"/>
            <a:ext cx="2098675" cy="649288"/>
          </a:xfrm>
          <a:prstGeom prst="roundRect">
            <a:avLst>
              <a:gd name="adj" fmla="val 50000"/>
            </a:avLst>
          </a:prstGeom>
          <a:solidFill>
            <a:srgbClr val="333399"/>
          </a:solidFill>
          <a:ln>
            <a:noFill/>
          </a:ln>
          <a:effectLst>
            <a:outerShdw dist="35921" dir="2700000" algn="ctr" rotWithShape="0">
              <a:srgbClr val="808080"/>
            </a:outerShdw>
          </a:effectLst>
          <a:extLst>
            <a:ext uri="{91240B29-F687-4F45-9708-019B960494DF}"/>
          </a:extLst>
        </p:spPr>
        <p:txBody>
          <a:bodyPr>
            <a:spAutoFit/>
          </a:bodyPr>
          <a:lstStyle/>
          <a:p>
            <a:pPr eaLnBrk="0" hangingPunct="0">
              <a:defRPr/>
            </a:pPr>
            <a:r>
              <a:rPr kumimoji="0" lang="ja-JP" altLang="en-US" sz="2400" b="1" kern="0">
                <a:solidFill>
                  <a:srgbClr val="FFFFFF"/>
                </a:solidFill>
                <a:latin typeface="ＭＳ Ｐゴシック" pitchFamily="50" charset="-128"/>
                <a:ea typeface="ＭＳ Ｐゴシック" pitchFamily="50" charset="-128"/>
              </a:rPr>
              <a:t>消極的効力</a:t>
            </a:r>
          </a:p>
        </p:txBody>
      </p:sp>
      <p:sp>
        <p:nvSpPr>
          <p:cNvPr id="105479" name="Rectangle 9"/>
          <p:cNvSpPr>
            <a:spLocks noChangeArrowheads="1"/>
          </p:cNvSpPr>
          <p:nvPr/>
        </p:nvSpPr>
        <p:spPr bwMode="auto">
          <a:xfrm>
            <a:off x="687388" y="4537075"/>
            <a:ext cx="7721600" cy="825500"/>
          </a:xfrm>
          <a:prstGeom prst="rect">
            <a:avLst/>
          </a:prstGeom>
          <a:noFill/>
          <a:ln w="9525">
            <a:noFill/>
            <a:miter lim="800000"/>
            <a:headEnd/>
            <a:tailEnd/>
          </a:ln>
        </p:spPr>
        <p:txBody>
          <a:bodyPr>
            <a:spAutoFit/>
          </a:bodyPr>
          <a:lstStyle/>
          <a:p>
            <a:pPr eaLnBrk="0" hangingPunct="0"/>
            <a:r>
              <a:rPr lang="ja-JP" altLang="en-US" sz="1600">
                <a:solidFill>
                  <a:srgbClr val="000000"/>
                </a:solidFill>
                <a:latin typeface="ＭＳ Ｐゴシック" charset="-128"/>
                <a:ea typeface="ＭＳ Ｐゴシック" charset="-128"/>
              </a:rPr>
              <a:t>「特許権者は、</a:t>
            </a:r>
            <a:r>
              <a:rPr lang="ja-JP" altLang="en-US" sz="1600" b="1">
                <a:solidFill>
                  <a:srgbClr val="333399"/>
                </a:solidFill>
                <a:latin typeface="ＭＳ Ｐゴシック" charset="-128"/>
                <a:ea typeface="ＭＳ Ｐゴシック" charset="-128"/>
              </a:rPr>
              <a:t>業として</a:t>
            </a:r>
            <a:r>
              <a:rPr lang="ja-JP" altLang="en-US" sz="1600">
                <a:solidFill>
                  <a:srgbClr val="000000"/>
                </a:solidFill>
                <a:latin typeface="ＭＳ Ｐゴシック" charset="-128"/>
                <a:ea typeface="ＭＳ Ｐゴシック" charset="-128"/>
              </a:rPr>
              <a:t>特許発明の</a:t>
            </a:r>
            <a:r>
              <a:rPr lang="ja-JP" altLang="en-US" sz="1600" b="1">
                <a:solidFill>
                  <a:srgbClr val="333399"/>
                </a:solidFill>
                <a:latin typeface="ＭＳ Ｐゴシック" charset="-128"/>
                <a:ea typeface="ＭＳ Ｐゴシック" charset="-128"/>
              </a:rPr>
              <a:t>実施</a:t>
            </a:r>
            <a:r>
              <a:rPr lang="ja-JP" altLang="en-US" sz="1600">
                <a:solidFill>
                  <a:srgbClr val="000000"/>
                </a:solidFill>
                <a:latin typeface="ＭＳ Ｐゴシック" charset="-128"/>
                <a:ea typeface="ＭＳ Ｐゴシック" charset="-128"/>
              </a:rPr>
              <a:t>をする権利を</a:t>
            </a:r>
            <a:r>
              <a:rPr lang="ja-JP" altLang="en-US" sz="1600" b="1">
                <a:solidFill>
                  <a:srgbClr val="333399"/>
                </a:solidFill>
                <a:latin typeface="ＭＳ Ｐゴシック" charset="-128"/>
                <a:ea typeface="ＭＳ Ｐゴシック" charset="-128"/>
              </a:rPr>
              <a:t>専有</a:t>
            </a:r>
            <a:r>
              <a:rPr lang="ja-JP" altLang="en-US" sz="1600">
                <a:solidFill>
                  <a:srgbClr val="000000"/>
                </a:solidFill>
                <a:latin typeface="ＭＳ Ｐゴシック" charset="-128"/>
                <a:ea typeface="ＭＳ Ｐゴシック" charset="-128"/>
              </a:rPr>
              <a:t>する」（６８条）</a:t>
            </a:r>
          </a:p>
          <a:p>
            <a:pPr eaLnBrk="0" hangingPunct="0"/>
            <a:r>
              <a:rPr lang="ja-JP" altLang="en-US" sz="1600">
                <a:solidFill>
                  <a:srgbClr val="000000"/>
                </a:solidFill>
                <a:latin typeface="ＭＳ Ｐゴシック" charset="-128"/>
                <a:ea typeface="ＭＳ Ｐゴシック" charset="-128"/>
              </a:rPr>
              <a:t>　特許権者自身による実施のみならず、実施許諾した者を通じて特許発明を実施することも積極的効力といえる。</a:t>
            </a:r>
          </a:p>
        </p:txBody>
      </p:sp>
      <p:sp>
        <p:nvSpPr>
          <p:cNvPr id="15" name="AutoShape 10"/>
          <p:cNvSpPr>
            <a:spLocks noChangeArrowheads="1"/>
          </p:cNvSpPr>
          <p:nvPr/>
        </p:nvSpPr>
        <p:spPr bwMode="auto">
          <a:xfrm>
            <a:off x="1522413" y="3200400"/>
            <a:ext cx="1879600" cy="1028700"/>
          </a:xfrm>
          <a:prstGeom prst="roundRect">
            <a:avLst>
              <a:gd name="adj" fmla="val 16667"/>
            </a:avLst>
          </a:prstGeom>
          <a:gradFill rotWithShape="1">
            <a:gsLst>
              <a:gs pos="0">
                <a:srgbClr val="FF9900">
                  <a:gamma/>
                  <a:tint val="0"/>
                  <a:invGamma/>
                </a:srgbClr>
              </a:gs>
              <a:gs pos="100000">
                <a:srgbClr val="FF9900"/>
              </a:gs>
            </a:gsLst>
            <a:path path="shape">
              <a:fillToRect l="50000" t="50000" r="50000" b="50000"/>
            </a:path>
          </a:gradFill>
          <a:ln w="9525">
            <a:solidFill>
              <a:srgbClr val="000000"/>
            </a:solidFill>
            <a:round/>
            <a:headEnd/>
            <a:tailEnd/>
          </a:ln>
          <a:effectLst/>
          <a:extLst>
            <a:ext uri="{AF507438-7753-43E0-B8FC-AC1667EBCBE1}"/>
          </a:extLst>
        </p:spPr>
        <p:txBody>
          <a:bodyPr wrap="none" anchor="ctr"/>
          <a:lstStyle/>
          <a:p>
            <a:pPr algn="ctr" eaLnBrk="0" hangingPunct="0">
              <a:defRPr/>
            </a:pPr>
            <a:r>
              <a:rPr kumimoji="0" lang="ja-JP" altLang="en-US" sz="2000" kern="0">
                <a:solidFill>
                  <a:srgbClr val="000000"/>
                </a:solidFill>
                <a:latin typeface="ＭＳ Ｐゴシック" pitchFamily="50" charset="-128"/>
                <a:ea typeface="ＭＳ Ｐゴシック" pitchFamily="50" charset="-128"/>
              </a:rPr>
              <a:t>独占的に実施</a:t>
            </a:r>
          </a:p>
        </p:txBody>
      </p:sp>
      <p:sp>
        <p:nvSpPr>
          <p:cNvPr id="16" name="AutoShape 11"/>
          <p:cNvSpPr>
            <a:spLocks noChangeArrowheads="1"/>
          </p:cNvSpPr>
          <p:nvPr/>
        </p:nvSpPr>
        <p:spPr bwMode="auto">
          <a:xfrm>
            <a:off x="5891213" y="3162300"/>
            <a:ext cx="1879600" cy="1028700"/>
          </a:xfrm>
          <a:prstGeom prst="roundRect">
            <a:avLst>
              <a:gd name="adj" fmla="val 16667"/>
            </a:avLst>
          </a:prstGeom>
          <a:solidFill>
            <a:srgbClr val="FFFFFF"/>
          </a:solidFill>
          <a:ln w="9525">
            <a:solidFill>
              <a:srgbClr val="000000"/>
            </a:solidFill>
            <a:round/>
            <a:headEnd/>
            <a:tailEnd/>
          </a:ln>
          <a:effectLst/>
          <a:extLst>
            <a:ext uri="{AF507438-7753-43E0-B8FC-AC1667EBCBE1}"/>
          </a:extLst>
        </p:spPr>
        <p:txBody>
          <a:bodyPr wrap="none" anchor="ctr"/>
          <a:lstStyle/>
          <a:p>
            <a:pPr algn="ctr" eaLnBrk="0" hangingPunct="0">
              <a:defRPr/>
            </a:pPr>
            <a:r>
              <a:rPr kumimoji="0" lang="ja-JP" altLang="en-US" sz="2000" kern="0">
                <a:solidFill>
                  <a:srgbClr val="000000"/>
                </a:solidFill>
                <a:latin typeface="ＭＳ Ｐゴシック" pitchFamily="50" charset="-128"/>
                <a:ea typeface="ＭＳ Ｐゴシック" pitchFamily="50" charset="-128"/>
              </a:rPr>
              <a:t>他者を排除</a:t>
            </a:r>
          </a:p>
        </p:txBody>
      </p:sp>
      <p:sp>
        <p:nvSpPr>
          <p:cNvPr id="105482" name="AutoShape 12"/>
          <p:cNvSpPr>
            <a:spLocks noChangeArrowheads="1"/>
          </p:cNvSpPr>
          <p:nvPr/>
        </p:nvSpPr>
        <p:spPr bwMode="auto">
          <a:xfrm>
            <a:off x="3427413" y="3556000"/>
            <a:ext cx="2463800" cy="492125"/>
          </a:xfrm>
          <a:prstGeom prst="leftRightArrowCallout">
            <a:avLst>
              <a:gd name="adj1" fmla="val 25000"/>
              <a:gd name="adj2" fmla="val 25000"/>
              <a:gd name="adj3" fmla="val 73613"/>
              <a:gd name="adj4" fmla="val 50000"/>
            </a:avLst>
          </a:prstGeom>
          <a:noFill/>
          <a:ln w="38100" cmpd="dbl">
            <a:solidFill>
              <a:srgbClr val="00FFFF"/>
            </a:solidFill>
            <a:miter lim="800000"/>
            <a:headEnd/>
            <a:tailEnd/>
          </a:ln>
          <a:effectLst>
            <a:prstShdw prst="shdw17" dist="17961" dir="2700000">
              <a:srgbClr val="009999"/>
            </a:prstShdw>
          </a:effectLst>
        </p:spPr>
        <p:txBody>
          <a:bodyPr anchor="ctr"/>
          <a:lstStyle/>
          <a:p>
            <a:pPr algn="ctr" eaLnBrk="0" hangingPunct="0"/>
            <a:r>
              <a:rPr lang="ja-JP" altLang="en-US" sz="1300">
                <a:solidFill>
                  <a:srgbClr val="000000"/>
                </a:solidFill>
                <a:latin typeface="ＭＳ Ｐゴシック" charset="-128"/>
                <a:ea typeface="ＭＳ Ｐゴシック" charset="-128"/>
              </a:rPr>
              <a:t>特許権の範囲</a:t>
            </a:r>
          </a:p>
        </p:txBody>
      </p:sp>
      <p:sp>
        <p:nvSpPr>
          <p:cNvPr id="18" name="テキスト ボックス 17"/>
          <p:cNvSpPr txBox="1"/>
          <p:nvPr/>
        </p:nvSpPr>
        <p:spPr>
          <a:xfrm>
            <a:off x="536575" y="5551488"/>
            <a:ext cx="8509000" cy="460375"/>
          </a:xfrm>
          <a:prstGeom prst="rect">
            <a:avLst/>
          </a:prstGeom>
          <a:noFill/>
        </p:spPr>
        <p:txBody>
          <a:bodyPr>
            <a:spAutoFit/>
          </a:bodyPr>
          <a:lstStyle/>
          <a:p>
            <a:pPr fontAlgn="auto">
              <a:spcBef>
                <a:spcPts val="0"/>
              </a:spcBef>
              <a:spcAft>
                <a:spcPts val="0"/>
              </a:spcAft>
              <a:defRPr/>
            </a:pPr>
            <a:r>
              <a:rPr kumimoji="0" lang="ja-JP" altLang="en-US" sz="2400" b="1" kern="0" dirty="0">
                <a:solidFill>
                  <a:sysClr val="windowText" lastClr="000000"/>
                </a:solidFill>
                <a:latin typeface="ＭＳ Ｐゴシック" pitchFamily="50" charset="-128"/>
                <a:ea typeface="ＭＳ Ｐゴシック" pitchFamily="50" charset="-128"/>
              </a:rPr>
              <a:t>②特許権の保護期間および発生・消滅</a:t>
            </a:r>
            <a:endParaRPr kumimoji="0" lang="en-US" altLang="ja-JP" sz="2400" b="1" kern="0" dirty="0">
              <a:solidFill>
                <a:sysClr val="windowText" lastClr="000000"/>
              </a:solidFill>
              <a:latin typeface="ＭＳ Ｐゴシック" pitchFamily="50" charset="-128"/>
              <a:ea typeface="ＭＳ Ｐゴシック" pitchFamily="50" charset="-128"/>
            </a:endParaRPr>
          </a:p>
        </p:txBody>
      </p:sp>
      <p:sp>
        <p:nvSpPr>
          <p:cNvPr id="19" name="テキスト ボックス 18"/>
          <p:cNvSpPr txBox="1"/>
          <p:nvPr/>
        </p:nvSpPr>
        <p:spPr>
          <a:xfrm>
            <a:off x="536575" y="1166813"/>
            <a:ext cx="8509000" cy="461962"/>
          </a:xfrm>
          <a:prstGeom prst="rect">
            <a:avLst/>
          </a:prstGeom>
          <a:noFill/>
        </p:spPr>
        <p:txBody>
          <a:bodyPr>
            <a:spAutoFit/>
          </a:bodyPr>
          <a:lstStyle/>
          <a:p>
            <a:pPr fontAlgn="auto">
              <a:spcBef>
                <a:spcPts val="0"/>
              </a:spcBef>
              <a:spcAft>
                <a:spcPts val="0"/>
              </a:spcAft>
              <a:defRPr/>
            </a:pPr>
            <a:r>
              <a:rPr kumimoji="0" lang="ja-JP" altLang="en-US" sz="2400" b="1" kern="0" dirty="0">
                <a:solidFill>
                  <a:sysClr val="windowText" lastClr="000000"/>
                </a:solidFill>
                <a:latin typeface="ＭＳ Ｐゴシック" pitchFamily="50" charset="-128"/>
                <a:ea typeface="ＭＳ Ｐゴシック" pitchFamily="50" charset="-128"/>
              </a:rPr>
              <a:t>①積極的効力と消極的効力</a:t>
            </a:r>
            <a:endParaRPr lang="en-US" altLang="ja-JP" sz="2400" b="1" kern="0" dirty="0">
              <a:solidFill>
                <a:sysClr val="windowText" lastClr="000000"/>
              </a:solidFill>
              <a:latin typeface="ＭＳ Ｐゴシック" pitchFamily="50" charset="-128"/>
              <a:ea typeface="ＭＳ Ｐゴシック" pitchFamily="50" charset="-128"/>
            </a:endParaRPr>
          </a:p>
        </p:txBody>
      </p:sp>
      <p:sp>
        <p:nvSpPr>
          <p:cNvPr id="105485" name="Rectangle 9"/>
          <p:cNvSpPr>
            <a:spLocks noChangeArrowheads="1"/>
          </p:cNvSpPr>
          <p:nvPr/>
        </p:nvSpPr>
        <p:spPr bwMode="auto">
          <a:xfrm>
            <a:off x="536575" y="6011863"/>
            <a:ext cx="9240838" cy="831850"/>
          </a:xfrm>
          <a:prstGeom prst="rect">
            <a:avLst/>
          </a:prstGeom>
          <a:noFill/>
          <a:ln w="9525">
            <a:noFill/>
            <a:miter lim="800000"/>
            <a:headEnd/>
            <a:tailEnd/>
          </a:ln>
        </p:spPr>
        <p:txBody>
          <a:bodyPr>
            <a:spAutoFit/>
          </a:bodyPr>
          <a:lstStyle/>
          <a:p>
            <a:pPr eaLnBrk="0" hangingPunct="0"/>
            <a:r>
              <a:rPr lang="ja-JP" altLang="en-US" sz="1600">
                <a:solidFill>
                  <a:srgbClr val="000000"/>
                </a:solidFill>
                <a:latin typeface="ＭＳ Ｐゴシック" charset="-128"/>
                <a:ea typeface="ＭＳ Ｐゴシック" charset="-128"/>
              </a:rPr>
              <a:t>「産業の発展」に必要かつ適切な期間に限って保護される。→　出願から２０年</a:t>
            </a:r>
            <a:endParaRPr lang="en-US" altLang="ja-JP" sz="1600">
              <a:solidFill>
                <a:srgbClr val="000000"/>
              </a:solidFill>
              <a:latin typeface="ＭＳ Ｐゴシック" charset="-128"/>
              <a:ea typeface="ＭＳ Ｐゴシック" charset="-128"/>
            </a:endParaRPr>
          </a:p>
          <a:p>
            <a:pPr eaLnBrk="0" hangingPunct="0"/>
            <a:r>
              <a:rPr lang="ja-JP" altLang="en-US" sz="1600">
                <a:solidFill>
                  <a:srgbClr val="000000"/>
                </a:solidFill>
                <a:latin typeface="ＭＳ Ｐゴシック" charset="-128"/>
                <a:ea typeface="ＭＳ Ｐゴシック" charset="-128"/>
              </a:rPr>
              <a:t>権利の発生は、設定登録の日　　　　　　　　　　　　　　　　　　　　（特許権の存続期間の延長制度利用の場合　</a:t>
            </a:r>
            <a:endParaRPr lang="en-US" altLang="ja-JP" sz="1600">
              <a:solidFill>
                <a:srgbClr val="000000"/>
              </a:solidFill>
              <a:latin typeface="ＭＳ Ｐゴシック" charset="-128"/>
              <a:ea typeface="ＭＳ Ｐゴシック" charset="-128"/>
            </a:endParaRPr>
          </a:p>
          <a:p>
            <a:pPr eaLnBrk="0" hangingPunct="0"/>
            <a:r>
              <a:rPr lang="ja-JP" altLang="en-US" sz="1600">
                <a:solidFill>
                  <a:srgbClr val="000000"/>
                </a:solidFill>
                <a:latin typeface="ＭＳ Ｐゴシック" charset="-128"/>
                <a:ea typeface="ＭＳ Ｐゴシック" charset="-128"/>
              </a:rPr>
              <a:t>　　　　　　　　　　　　　　　　　　　　　　　　　　　　　　　　　　　　　　　　最大</a:t>
            </a:r>
            <a:r>
              <a:rPr lang="en-US" altLang="ja-JP" sz="1600">
                <a:solidFill>
                  <a:srgbClr val="000000"/>
                </a:solidFill>
                <a:latin typeface="ＭＳ Ｐゴシック" charset="-128"/>
                <a:ea typeface="ＭＳ Ｐゴシック" charset="-128"/>
              </a:rPr>
              <a:t>25</a:t>
            </a:r>
            <a:r>
              <a:rPr lang="ja-JP" altLang="en-US" sz="1600">
                <a:solidFill>
                  <a:srgbClr val="000000"/>
                </a:solidFill>
                <a:latin typeface="ＭＳ Ｐゴシック" charset="-128"/>
                <a:ea typeface="ＭＳ Ｐゴシック" charset="-128"/>
              </a:rPr>
              <a:t>年まで可能）</a:t>
            </a:r>
            <a:endParaRPr lang="en-US" altLang="ja-JP" sz="1600">
              <a:solidFill>
                <a:srgbClr val="000000"/>
              </a:solidFill>
              <a:latin typeface="ＭＳ Ｐゴシック" charset="-128"/>
              <a:ea typeface="ＭＳ Ｐゴシック" charset="-128"/>
            </a:endParaRPr>
          </a:p>
        </p:txBody>
      </p:sp>
      <p:sp>
        <p:nvSpPr>
          <p:cNvPr id="20"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6B72AFFB-A4D8-4804-833B-3A1899A351DE}" type="slidenum">
              <a:rPr lang="en-US" smtClean="0">
                <a:solidFill>
                  <a:prstClr val="black"/>
                </a:solidFill>
              </a:rPr>
              <a:pPr>
                <a:defRPr/>
              </a:pPr>
              <a:t>28</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p:cNvSpPr>
          <p:nvPr>
            <p:ph type="title"/>
          </p:nvPr>
        </p:nvSpPr>
        <p:spPr>
          <a:xfrm>
            <a:off x="631825" y="0"/>
            <a:ext cx="9274175" cy="908050"/>
          </a:xfrm>
        </p:spPr>
        <p:txBody>
          <a:bodyPr/>
          <a:lstStyle/>
          <a:p>
            <a:pPr eaLnBrk="1" hangingPunct="1"/>
            <a:r>
              <a:rPr lang="ja-JP" altLang="en-US" sz="3600" smtClean="0">
                <a:latin typeface="ＭＳ Ｐゴシック" charset="-128"/>
                <a:ea typeface="ＭＳ Ｐゴシック" charset="-128"/>
              </a:rPr>
              <a:t>第２時限　目次</a:t>
            </a:r>
          </a:p>
        </p:txBody>
      </p:sp>
      <p:sp>
        <p:nvSpPr>
          <p:cNvPr id="4" name="Rectangle 2"/>
          <p:cNvSpPr txBox="1">
            <a:spLocks/>
          </p:cNvSpPr>
          <p:nvPr/>
        </p:nvSpPr>
        <p:spPr>
          <a:xfrm>
            <a:off x="2751138" y="1700213"/>
            <a:ext cx="6810375" cy="4176712"/>
          </a:xfrm>
          <a:prstGeom prst="rect">
            <a:avLst/>
          </a:prstGeom>
          <a:ln w="19050" cmpd="dbl">
            <a:solidFill>
              <a:schemeClr val="accent2">
                <a:lumMod val="75000"/>
              </a:schemeClr>
            </a:solidFill>
          </a:ln>
        </p:spPr>
        <p:txBody>
          <a:bodyPr>
            <a:normAutofit/>
          </a:bodyPr>
          <a:lstStyle/>
          <a:p>
            <a:pPr>
              <a:spcBef>
                <a:spcPts val="700"/>
              </a:spcBef>
              <a:buClr>
                <a:srgbClr val="FEB80A"/>
              </a:buClr>
              <a:buSzPct val="60000"/>
              <a:defRPr/>
            </a:pPr>
            <a:r>
              <a:rPr lang="ja-JP" altLang="en-US" sz="2400" dirty="0">
                <a:solidFill>
                  <a:prstClr val="black"/>
                </a:solidFill>
                <a:ea typeface="ＭＳ Ｐゴシック" pitchFamily="34" charset="-128"/>
              </a:rPr>
              <a:t>２－１　特許制度と研究・開発者</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prstClr val="black"/>
                </a:solidFill>
                <a:ea typeface="ＭＳ Ｐゴシック" pitchFamily="34" charset="-128"/>
              </a:rPr>
              <a:t>２－２　特許を受けることができる発明</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prstClr val="black"/>
                </a:solidFill>
                <a:ea typeface="ＭＳ Ｐゴシック" pitchFamily="34" charset="-128"/>
              </a:rPr>
              <a:t>２－３　新規性について</a:t>
            </a:r>
            <a:endParaRPr lang="en-US" altLang="ja-JP" sz="2400" dirty="0">
              <a:solidFill>
                <a:prstClr val="black"/>
              </a:solidFill>
              <a:ea typeface="ＭＳ Ｐゴシック" pitchFamily="34" charset="-128"/>
            </a:endParaRPr>
          </a:p>
          <a:p>
            <a:pPr>
              <a:spcBef>
                <a:spcPts val="700"/>
              </a:spcBef>
              <a:buClr>
                <a:srgbClr val="FEB80A"/>
              </a:buClr>
              <a:buSzPct val="60000"/>
              <a:defRPr/>
            </a:pPr>
            <a:r>
              <a:rPr lang="ja-JP" altLang="en-US" sz="2400" dirty="0">
                <a:solidFill>
                  <a:prstClr val="black"/>
                </a:solidFill>
                <a:ea typeface="ＭＳ Ｐゴシック" pitchFamily="34" charset="-128"/>
              </a:rPr>
              <a:t>２－４　進歩性について</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ea typeface="ＭＳ Ｐゴシック" pitchFamily="34" charset="-128"/>
              </a:rPr>
              <a:t>２－５　特許権の効力について</a:t>
            </a:r>
          </a:p>
          <a:p>
            <a:pPr>
              <a:spcBef>
                <a:spcPts val="700"/>
              </a:spcBef>
              <a:buClr>
                <a:srgbClr val="FEB80A"/>
              </a:buClr>
              <a:buSzPct val="60000"/>
              <a:buFont typeface="Wingdings" pitchFamily="2" charset="2"/>
              <a:buNone/>
              <a:defRPr/>
            </a:pPr>
            <a:r>
              <a:rPr lang="ja-JP" altLang="en-US" sz="2400" dirty="0">
                <a:solidFill>
                  <a:srgbClr val="FF0000"/>
                </a:solidFill>
                <a:ea typeface="ＭＳ Ｐゴシック" pitchFamily="34" charset="-128"/>
              </a:rPr>
              <a:t>２－６　外国での特許権の取得について</a:t>
            </a:r>
          </a:p>
        </p:txBody>
      </p:sp>
      <p:sp>
        <p:nvSpPr>
          <p:cNvPr id="107523" name="スライド番号プレースホルダー 5"/>
          <p:cNvSpPr txBox="1">
            <a:spLocks/>
          </p:cNvSpPr>
          <p:nvPr/>
        </p:nvSpPr>
        <p:spPr bwMode="auto">
          <a:xfrm>
            <a:off x="9328150" y="6597650"/>
            <a:ext cx="577850" cy="244475"/>
          </a:xfrm>
          <a:prstGeom prst="rect">
            <a:avLst/>
          </a:prstGeom>
          <a:noFill/>
          <a:ln w="9525">
            <a:noFill/>
            <a:miter lim="800000"/>
            <a:headEnd/>
            <a:tailEnd/>
          </a:ln>
        </p:spPr>
        <p:txBody>
          <a:bodyPr/>
          <a:lstStyle/>
          <a:p>
            <a:pPr>
              <a:lnSpc>
                <a:spcPct val="80000"/>
              </a:lnSpc>
            </a:pPr>
            <a:fld id="{D901465C-19F1-4316-842A-E1DA7EF18714}" type="slidenum">
              <a:rPr lang="en-US" altLang="ja-JP" sz="1100">
                <a:solidFill>
                  <a:srgbClr val="000000"/>
                </a:solidFill>
              </a:rPr>
              <a:pPr>
                <a:lnSpc>
                  <a:spcPct val="80000"/>
                </a:lnSpc>
              </a:pPr>
              <a:t>29</a:t>
            </a:fld>
            <a:endParaRPr lang="en-US" altLang="ja-JP" sz="110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p:cNvSpPr>
          <p:nvPr>
            <p:ph type="title"/>
          </p:nvPr>
        </p:nvSpPr>
        <p:spPr>
          <a:xfrm>
            <a:off x="631825" y="0"/>
            <a:ext cx="9274175" cy="914400"/>
          </a:xfrm>
        </p:spPr>
        <p:txBody>
          <a:bodyPr/>
          <a:lstStyle/>
          <a:p>
            <a:pPr eaLnBrk="1" hangingPunct="1"/>
            <a:r>
              <a:rPr lang="ja-JP" altLang="en-US" sz="3600" smtClean="0">
                <a:latin typeface="ＭＳ Ｐゴシック" charset="-128"/>
                <a:ea typeface="ＭＳ Ｐゴシック" charset="-128"/>
              </a:rPr>
              <a:t>第２時限　目次</a:t>
            </a:r>
          </a:p>
        </p:txBody>
      </p:sp>
      <p:sp>
        <p:nvSpPr>
          <p:cNvPr id="4" name="Rectangle 2"/>
          <p:cNvSpPr txBox="1">
            <a:spLocks/>
          </p:cNvSpPr>
          <p:nvPr/>
        </p:nvSpPr>
        <p:spPr>
          <a:xfrm>
            <a:off x="2751138" y="1700213"/>
            <a:ext cx="6810375" cy="4176712"/>
          </a:xfrm>
          <a:prstGeom prst="rect">
            <a:avLst/>
          </a:prstGeom>
          <a:ln w="19050" cmpd="dbl">
            <a:solidFill>
              <a:schemeClr val="accent2">
                <a:lumMod val="75000"/>
              </a:schemeClr>
            </a:solidFill>
          </a:ln>
        </p:spPr>
        <p:txBody>
          <a:bodyPr>
            <a:normAutofit/>
          </a:bodyPr>
          <a:lstStyle/>
          <a:p>
            <a:pPr>
              <a:defRPr/>
            </a:pPr>
            <a:r>
              <a:rPr lang="ja-JP" altLang="en-US" sz="2000">
                <a:solidFill>
                  <a:srgbClr val="FF0000"/>
                </a:solidFill>
                <a:ea typeface="ＭＳ Ｐゴシック" charset="-128"/>
              </a:rPr>
              <a:t>２－１　特許制度と研究・開発者</a:t>
            </a:r>
          </a:p>
          <a:p>
            <a:pPr>
              <a:spcBef>
                <a:spcPts val="700"/>
              </a:spcBef>
              <a:buClr>
                <a:srgbClr val="FEB80A"/>
              </a:buClr>
              <a:buSzPct val="60000"/>
              <a:buFont typeface="Wingdings" pitchFamily="2" charset="2"/>
              <a:buNone/>
              <a:defRPr/>
            </a:pPr>
            <a:r>
              <a:rPr lang="ja-JP" altLang="en-US" sz="2000">
                <a:solidFill>
                  <a:srgbClr val="FF0000"/>
                </a:solidFill>
                <a:ea typeface="ＭＳ Ｐゴシック" charset="-128"/>
              </a:rPr>
              <a:t>２－２　特許を受けることができる発明</a:t>
            </a:r>
            <a:endParaRPr lang="en-US" altLang="ja-JP" sz="2000">
              <a:solidFill>
                <a:srgbClr val="FF0000"/>
              </a:solidFill>
              <a:ea typeface="ＭＳ Ｐゴシック" charset="-128"/>
            </a:endParaRPr>
          </a:p>
          <a:p>
            <a:pPr>
              <a:spcBef>
                <a:spcPts val="700"/>
              </a:spcBef>
              <a:buClr>
                <a:srgbClr val="FEB80A"/>
              </a:buClr>
              <a:buSzPct val="60000"/>
              <a:buFont typeface="Wingdings" pitchFamily="2" charset="2"/>
              <a:buNone/>
              <a:defRPr/>
            </a:pPr>
            <a:r>
              <a:rPr lang="ja-JP" altLang="en-US" sz="2000">
                <a:solidFill>
                  <a:srgbClr val="000000"/>
                </a:solidFill>
                <a:ea typeface="ＭＳ Ｐゴシック" charset="-128"/>
              </a:rPr>
              <a:t>２－３　新規性について</a:t>
            </a:r>
            <a:endParaRPr lang="en-US" altLang="ja-JP" sz="2000">
              <a:solidFill>
                <a:srgbClr val="000000"/>
              </a:solidFill>
              <a:ea typeface="ＭＳ Ｐゴシック" charset="-128"/>
            </a:endParaRPr>
          </a:p>
          <a:p>
            <a:pPr>
              <a:spcBef>
                <a:spcPts val="700"/>
              </a:spcBef>
              <a:buClr>
                <a:srgbClr val="FEB80A"/>
              </a:buClr>
              <a:buSzPct val="60000"/>
              <a:defRPr/>
            </a:pPr>
            <a:r>
              <a:rPr lang="ja-JP" altLang="en-US" sz="2000">
                <a:solidFill>
                  <a:srgbClr val="000000"/>
                </a:solidFill>
                <a:ea typeface="ＭＳ Ｐゴシック" charset="-128"/>
              </a:rPr>
              <a:t>２－４　進歩性について</a:t>
            </a:r>
            <a:endParaRPr lang="en-US" altLang="ja-JP" sz="2000">
              <a:solidFill>
                <a:srgbClr val="000000"/>
              </a:solidFill>
              <a:ea typeface="ＭＳ Ｐゴシック" charset="-128"/>
            </a:endParaRPr>
          </a:p>
          <a:p>
            <a:pPr>
              <a:spcBef>
                <a:spcPts val="700"/>
              </a:spcBef>
              <a:buClr>
                <a:srgbClr val="FEB80A"/>
              </a:buClr>
              <a:buSzPct val="60000"/>
              <a:buFont typeface="Wingdings" pitchFamily="2" charset="2"/>
              <a:buNone/>
              <a:defRPr/>
            </a:pPr>
            <a:r>
              <a:rPr lang="ja-JP" altLang="en-US" sz="2000">
                <a:ea typeface="ＭＳ Ｐゴシック" charset="-128"/>
              </a:rPr>
              <a:t>２－５　特許権の効力について</a:t>
            </a:r>
          </a:p>
          <a:p>
            <a:pPr>
              <a:spcBef>
                <a:spcPts val="700"/>
              </a:spcBef>
              <a:buClr>
                <a:srgbClr val="FEB80A"/>
              </a:buClr>
              <a:buSzPct val="60000"/>
              <a:buFont typeface="Wingdings" pitchFamily="2" charset="2"/>
              <a:buNone/>
              <a:defRPr/>
            </a:pPr>
            <a:r>
              <a:rPr lang="ja-JP" altLang="en-US" sz="2000">
                <a:ea typeface="ＭＳ Ｐゴシック" charset="-128"/>
              </a:rPr>
              <a:t>２－６　外国での特許権の取得について</a:t>
            </a:r>
          </a:p>
        </p:txBody>
      </p:sp>
      <p:sp>
        <p:nvSpPr>
          <p:cNvPr id="54275" name="スライド番号プレースホルダー 5"/>
          <p:cNvSpPr txBox="1">
            <a:spLocks/>
          </p:cNvSpPr>
          <p:nvPr/>
        </p:nvSpPr>
        <p:spPr bwMode="auto">
          <a:xfrm>
            <a:off x="9415463" y="6524625"/>
            <a:ext cx="577850" cy="244475"/>
          </a:xfrm>
          <a:prstGeom prst="rect">
            <a:avLst/>
          </a:prstGeom>
          <a:noFill/>
          <a:ln w="9525">
            <a:noFill/>
            <a:miter lim="800000"/>
            <a:headEnd/>
            <a:tailEnd/>
          </a:ln>
        </p:spPr>
        <p:txBody>
          <a:bodyPr/>
          <a:lstStyle/>
          <a:p>
            <a:pPr>
              <a:lnSpc>
                <a:spcPct val="80000"/>
              </a:lnSpc>
            </a:pPr>
            <a:fld id="{D9DFD6B9-2A70-4983-9B16-0127CFB62973}" type="slidenum">
              <a:rPr lang="en-US" altLang="ja-JP" sz="1100">
                <a:solidFill>
                  <a:srgbClr val="000000"/>
                </a:solidFill>
              </a:rPr>
              <a:pPr>
                <a:lnSpc>
                  <a:spcPct val="80000"/>
                </a:lnSpc>
              </a:pPr>
              <a:t>3</a:t>
            </a:fld>
            <a:endParaRPr lang="en-US" altLang="ja-JP" sz="110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タイトル 1"/>
          <p:cNvSpPr>
            <a:spLocks noGrp="1"/>
          </p:cNvSpPr>
          <p:nvPr>
            <p:ph type="title"/>
          </p:nvPr>
        </p:nvSpPr>
        <p:spPr>
          <a:xfrm>
            <a:off x="1281113" y="261938"/>
            <a:ext cx="8832850" cy="990600"/>
          </a:xfrm>
        </p:spPr>
        <p:txBody>
          <a:bodyPr/>
          <a:lstStyle/>
          <a:p>
            <a:r>
              <a:rPr lang="ja-JP" altLang="en-US" smtClean="0">
                <a:latin typeface="ＭＳ Ｐゴシック" charset="-128"/>
                <a:ea typeface="ＭＳ Ｐゴシック" charset="-128"/>
              </a:rPr>
              <a:t>外国での特許権の取得について</a:t>
            </a:r>
          </a:p>
        </p:txBody>
      </p:sp>
      <p:sp>
        <p:nvSpPr>
          <p:cNvPr id="2" name="メモ 1"/>
          <p:cNvSpPr/>
          <p:nvPr/>
        </p:nvSpPr>
        <p:spPr>
          <a:xfrm>
            <a:off x="254000" y="1557338"/>
            <a:ext cx="6864350" cy="935037"/>
          </a:xfrm>
          <a:prstGeom prst="foldedCorner">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ja-JP" dirty="0">
                <a:solidFill>
                  <a:prstClr val="black"/>
                </a:solidFill>
                <a:latin typeface="ＭＳ Ｐゴシック" pitchFamily="50" charset="-128"/>
              </a:rPr>
              <a:t>Q.</a:t>
            </a:r>
            <a:r>
              <a:rPr kumimoji="0" lang="ja-JP" altLang="en-US" dirty="0">
                <a:solidFill>
                  <a:prstClr val="black"/>
                </a:solidFill>
                <a:latin typeface="ＭＳ Ｐゴシック" pitchFamily="50" charset="-128"/>
              </a:rPr>
              <a:t>どうして外国で特許を取る必要があるのか？</a:t>
            </a:r>
          </a:p>
        </p:txBody>
      </p:sp>
      <p:sp>
        <p:nvSpPr>
          <p:cNvPr id="3" name="メモ 2"/>
          <p:cNvSpPr/>
          <p:nvPr/>
        </p:nvSpPr>
        <p:spPr>
          <a:xfrm>
            <a:off x="2811463" y="3933825"/>
            <a:ext cx="6626225" cy="1042988"/>
          </a:xfrm>
          <a:prstGeom prst="foldedCorner">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ja-JP" dirty="0">
                <a:solidFill>
                  <a:prstClr val="black"/>
                </a:solidFill>
                <a:latin typeface="ＭＳ Ｐゴシック" pitchFamily="50" charset="-128"/>
              </a:rPr>
              <a:t>Q.</a:t>
            </a:r>
            <a:r>
              <a:rPr kumimoji="0" lang="ja-JP" altLang="en-US" dirty="0">
                <a:solidFill>
                  <a:prstClr val="black"/>
                </a:solidFill>
                <a:latin typeface="ＭＳ Ｐゴシック" pitchFamily="50" charset="-128"/>
              </a:rPr>
              <a:t>外国出願するとき、どのような方法があるか？</a:t>
            </a:r>
          </a:p>
        </p:txBody>
      </p:sp>
      <p:sp>
        <p:nvSpPr>
          <p:cNvPr id="6" name="角丸四角形吹き出し 5"/>
          <p:cNvSpPr/>
          <p:nvPr/>
        </p:nvSpPr>
        <p:spPr>
          <a:xfrm>
            <a:off x="234950" y="2632075"/>
            <a:ext cx="6980238" cy="1049338"/>
          </a:xfrm>
          <a:prstGeom prst="wedgeRoundRectCallout">
            <a:avLst>
              <a:gd name="adj1" fmla="val 61948"/>
              <a:gd name="adj2" fmla="val -55588"/>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kumimoji="0" lang="ja-JP" altLang="en-US" dirty="0">
                <a:solidFill>
                  <a:srgbClr val="FF0000"/>
                </a:solidFill>
                <a:latin typeface="ＭＳ Ｐゴシック" pitchFamily="50" charset="-128"/>
              </a:rPr>
              <a:t>特許権はそれを取得した国でしか効力がない（各国特許独立の原則）</a:t>
            </a:r>
            <a:endParaRPr kumimoji="0" lang="en-US" altLang="ja-JP" dirty="0">
              <a:solidFill>
                <a:srgbClr val="FF0000"/>
              </a:solidFill>
              <a:latin typeface="ＭＳ Ｐゴシック" pitchFamily="50" charset="-128"/>
            </a:endParaRPr>
          </a:p>
          <a:p>
            <a:pPr>
              <a:defRPr/>
            </a:pPr>
            <a:r>
              <a:rPr kumimoji="0" lang="ja-JP" altLang="en-US" sz="1200" dirty="0">
                <a:solidFill>
                  <a:prstClr val="black"/>
                </a:solidFill>
                <a:latin typeface="ＭＳ Ｐゴシック" pitchFamily="50" charset="-128"/>
              </a:rPr>
              <a:t>特許権等の効力は権利を取得した国の中でしか及ばない（属地主義）。</a:t>
            </a:r>
            <a:endParaRPr kumimoji="0" lang="en-US" altLang="ja-JP" sz="1200" dirty="0">
              <a:solidFill>
                <a:prstClr val="black"/>
              </a:solidFill>
              <a:latin typeface="ＭＳ Ｐゴシック" pitchFamily="50" charset="-128"/>
            </a:endParaRPr>
          </a:p>
          <a:p>
            <a:pPr>
              <a:defRPr/>
            </a:pPr>
            <a:r>
              <a:rPr kumimoji="0" lang="ja-JP" altLang="en-US" sz="1200" dirty="0">
                <a:solidFill>
                  <a:prstClr val="black"/>
                </a:solidFill>
                <a:latin typeface="ＭＳ Ｐゴシック" pitchFamily="50" charset="-128"/>
              </a:rPr>
              <a:t>特許に係る製品が外国で製造・販売等される場合は外国出願を検討する必要がある。</a:t>
            </a:r>
            <a:endParaRPr kumimoji="0" lang="ja-JP" altLang="en-US" dirty="0">
              <a:solidFill>
                <a:srgbClr val="FF0000"/>
              </a:solidFill>
              <a:latin typeface="ＭＳ Ｐゴシック" pitchFamily="50" charset="-128"/>
            </a:endParaRPr>
          </a:p>
        </p:txBody>
      </p:sp>
      <p:sp>
        <p:nvSpPr>
          <p:cNvPr id="7" name="角丸四角形吹き出し 6"/>
          <p:cNvSpPr/>
          <p:nvPr/>
        </p:nvSpPr>
        <p:spPr>
          <a:xfrm>
            <a:off x="2887663" y="5229225"/>
            <a:ext cx="6630987" cy="1152525"/>
          </a:xfrm>
          <a:prstGeom prst="wedgeRoundRectCallout">
            <a:avLst>
              <a:gd name="adj1" fmla="val -62888"/>
              <a:gd name="adj2" fmla="val 25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kumimoji="0" lang="ja-JP" altLang="en-US" sz="2000" dirty="0">
                <a:solidFill>
                  <a:srgbClr val="FF0000"/>
                </a:solidFill>
                <a:latin typeface="ＭＳ Ｐゴシック" pitchFamily="50" charset="-128"/>
              </a:rPr>
              <a:t>①直接各国に出願をするルート（パリ優先ルート）</a:t>
            </a:r>
            <a:endParaRPr kumimoji="0" lang="en-US" altLang="ja-JP" sz="2000" dirty="0">
              <a:solidFill>
                <a:srgbClr val="FF0000"/>
              </a:solidFill>
              <a:latin typeface="ＭＳ Ｐゴシック" pitchFamily="50" charset="-128"/>
            </a:endParaRPr>
          </a:p>
          <a:p>
            <a:pPr>
              <a:defRPr/>
            </a:pPr>
            <a:r>
              <a:rPr kumimoji="0" lang="ja-JP" altLang="en-US" sz="2000" dirty="0">
                <a:solidFill>
                  <a:srgbClr val="FF0000"/>
                </a:solidFill>
                <a:latin typeface="ＭＳ Ｐゴシック" pitchFamily="50" charset="-128"/>
              </a:rPr>
              <a:t>②国際出願経由で各国へ移行するルート（ＰＣＴルート）</a:t>
            </a:r>
            <a:endParaRPr lang="ja-JP" altLang="en-US" sz="2000" dirty="0">
              <a:solidFill>
                <a:srgbClr val="FF0000"/>
              </a:solidFill>
              <a:latin typeface="ＭＳ Ｐゴシック" pitchFamily="50" charset="-128"/>
            </a:endParaRPr>
          </a:p>
        </p:txBody>
      </p:sp>
      <p:pic>
        <p:nvPicPr>
          <p:cNvPr id="109574" name="Picture 2"/>
          <p:cNvPicPr>
            <a:picLocks noChangeAspect="1" noChangeArrowheads="1"/>
          </p:cNvPicPr>
          <p:nvPr/>
        </p:nvPicPr>
        <p:blipFill>
          <a:blip r:embed="rId3"/>
          <a:srcRect/>
          <a:stretch>
            <a:fillRect/>
          </a:stretch>
        </p:blipFill>
        <p:spPr bwMode="auto">
          <a:xfrm>
            <a:off x="8151813" y="1700213"/>
            <a:ext cx="1169987" cy="1981200"/>
          </a:xfrm>
          <a:prstGeom prst="rect">
            <a:avLst/>
          </a:prstGeom>
          <a:noFill/>
          <a:ln w="9525">
            <a:noFill/>
            <a:miter lim="800000"/>
            <a:headEnd/>
            <a:tailEnd/>
          </a:ln>
        </p:spPr>
      </p:pic>
      <p:pic>
        <p:nvPicPr>
          <p:cNvPr id="109575" name="Picture 3"/>
          <p:cNvPicPr>
            <a:picLocks noChangeAspect="1" noChangeArrowheads="1"/>
          </p:cNvPicPr>
          <p:nvPr/>
        </p:nvPicPr>
        <p:blipFill>
          <a:blip r:embed="rId4"/>
          <a:srcRect/>
          <a:stretch>
            <a:fillRect/>
          </a:stretch>
        </p:blipFill>
        <p:spPr bwMode="auto">
          <a:xfrm>
            <a:off x="277813" y="4581525"/>
            <a:ext cx="1652587" cy="1957388"/>
          </a:xfrm>
          <a:prstGeom prst="rect">
            <a:avLst/>
          </a:prstGeom>
          <a:noFill/>
          <a:ln w="9525">
            <a:noFill/>
            <a:miter lim="800000"/>
            <a:headEnd/>
            <a:tailEnd/>
          </a:ln>
        </p:spPr>
      </p:pic>
      <p:sp>
        <p:nvSpPr>
          <p:cNvPr id="109576" name="Text Box 5"/>
          <p:cNvSpPr txBox="1">
            <a:spLocks noChangeArrowheads="1"/>
          </p:cNvSpPr>
          <p:nvPr/>
        </p:nvSpPr>
        <p:spPr bwMode="auto">
          <a:xfrm>
            <a:off x="-15875" y="0"/>
            <a:ext cx="19462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ea typeface="ＭＳ Ｐゴシック" charset="-128"/>
              </a:rPr>
              <a:t>２－６</a:t>
            </a:r>
            <a:endParaRPr lang="en-US" altLang="ja-JP" sz="2800">
              <a:solidFill>
                <a:srgbClr val="000000"/>
              </a:solidFill>
              <a:ea typeface="ＭＳ Ｐゴシック" charset="-128"/>
            </a:endParaRPr>
          </a:p>
        </p:txBody>
      </p:sp>
      <p:sp>
        <p:nvSpPr>
          <p:cNvPr id="8" name="スライド番号プレースホルダー 7"/>
          <p:cNvSpPr>
            <a:spLocks noGrp="1"/>
          </p:cNvSpPr>
          <p:nvPr>
            <p:ph type="sldNum" sz="quarter" idx="12"/>
          </p:nvPr>
        </p:nvSpPr>
        <p:spPr/>
        <p:txBody>
          <a:bodyPr>
            <a:normAutofit fontScale="85000" lnSpcReduction="20000"/>
          </a:bodyPr>
          <a:lstStyle/>
          <a:p>
            <a:pPr>
              <a:defRPr/>
            </a:pPr>
            <a:fld id="{4DB5E782-68EA-45C2-AD34-7795609B824C}"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7" name="AutoShape 3"/>
          <p:cNvSpPr>
            <a:spLocks noChangeArrowheads="1"/>
          </p:cNvSpPr>
          <p:nvPr/>
        </p:nvSpPr>
        <p:spPr bwMode="auto">
          <a:xfrm>
            <a:off x="6746875" y="2060575"/>
            <a:ext cx="2971800" cy="495300"/>
          </a:xfrm>
          <a:prstGeom prst="roundRect">
            <a:avLst>
              <a:gd name="adj" fmla="val 50000"/>
            </a:avLst>
          </a:prstGeom>
          <a:solidFill>
            <a:schemeClr val="accent1">
              <a:lumMod val="40000"/>
              <a:lumOff val="60000"/>
            </a:schemeClr>
          </a:solidFill>
          <a:ln w="9525">
            <a:noFill/>
            <a:round/>
            <a:headEnd/>
            <a:tailEnd/>
          </a:ln>
          <a:effectLst>
            <a:prstShdw prst="shdw17" dist="17961" dir="2700000">
              <a:srgbClr val="000099">
                <a:gamma/>
                <a:shade val="60000"/>
                <a:invGamma/>
              </a:srgbClr>
            </a:prstShdw>
          </a:effectLst>
        </p:spPr>
        <p:txBody>
          <a:bodyPr wrap="none" lIns="53414" tIns="26705" rIns="53414" bIns="26705" anchor="ct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ＰＣＴルート</a:t>
            </a:r>
            <a:endParaRPr kumimoji="0" lang="ja-JP" altLang="en-US" sz="2000">
              <a:solidFill>
                <a:sysClr val="windowText" lastClr="000000"/>
              </a:solidFill>
              <a:latin typeface="ＭＳ Ｐゴシック" pitchFamily="50" charset="-128"/>
              <a:ea typeface="ＭＳ Ｐゴシック" pitchFamily="50" charset="-128"/>
            </a:endParaRPr>
          </a:p>
        </p:txBody>
      </p:sp>
      <p:sp>
        <p:nvSpPr>
          <p:cNvPr id="815108" name="AutoShape 4"/>
          <p:cNvSpPr>
            <a:spLocks noChangeArrowheads="1"/>
          </p:cNvSpPr>
          <p:nvPr/>
        </p:nvSpPr>
        <p:spPr bwMode="auto">
          <a:xfrm>
            <a:off x="7410450" y="2611438"/>
            <a:ext cx="1911350" cy="439737"/>
          </a:xfrm>
          <a:prstGeom prst="roundRect">
            <a:avLst>
              <a:gd name="adj" fmla="val 16667"/>
            </a:avLst>
          </a:prstGeom>
          <a:solidFill>
            <a:schemeClr val="accent2"/>
          </a:solidFill>
          <a:ln w="9525">
            <a:solidFill>
              <a:srgbClr val="000000"/>
            </a:solidFill>
            <a:round/>
            <a:headEnd/>
            <a:tailEnd/>
          </a:ln>
          <a:effectLst>
            <a:outerShdw dist="35921" dir="2700000" algn="ctr" rotWithShape="0">
              <a:srgbClr val="808080"/>
            </a:outerShdw>
          </a:effectLst>
        </p:spPr>
        <p:txBody>
          <a:bodyPr wrap="none" lIns="53414" tIns="26705" rIns="53414" bIns="26705" anchor="ctr"/>
          <a:lstStyle/>
          <a:p>
            <a:pPr algn="ctr" defTabSz="871538">
              <a:defRPr/>
            </a:pPr>
            <a:r>
              <a:rPr kumimoji="0" lang="ja-JP" altLang="en-US" sz="2400" b="1">
                <a:solidFill>
                  <a:sysClr val="windowText" lastClr="000000"/>
                </a:solidFill>
                <a:latin typeface="ＭＳ Ｐゴシック" pitchFamily="50" charset="-128"/>
                <a:ea typeface="ＭＳ Ｐゴシック" pitchFamily="50" charset="-128"/>
              </a:rPr>
              <a:t>受理官庁</a:t>
            </a:r>
            <a:endParaRPr kumimoji="0" lang="ja-JP" altLang="en-US" sz="2400">
              <a:solidFill>
                <a:sysClr val="windowText" lastClr="000000"/>
              </a:solidFill>
              <a:latin typeface="ＭＳ Ｐゴシック" pitchFamily="50" charset="-128"/>
              <a:ea typeface="ＭＳ Ｐゴシック" pitchFamily="50" charset="-128"/>
            </a:endParaRPr>
          </a:p>
        </p:txBody>
      </p:sp>
      <p:sp>
        <p:nvSpPr>
          <p:cNvPr id="111619" name="Line 5"/>
          <p:cNvSpPr>
            <a:spLocks noChangeShapeType="1"/>
          </p:cNvSpPr>
          <p:nvPr/>
        </p:nvSpPr>
        <p:spPr bwMode="auto">
          <a:xfrm flipV="1">
            <a:off x="4992688" y="2824163"/>
            <a:ext cx="2417762" cy="6350"/>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815110" name="Rectangle 6"/>
          <p:cNvSpPr>
            <a:spLocks noChangeArrowheads="1"/>
          </p:cNvSpPr>
          <p:nvPr/>
        </p:nvSpPr>
        <p:spPr bwMode="auto">
          <a:xfrm>
            <a:off x="6435725" y="3271838"/>
            <a:ext cx="3313113" cy="366712"/>
          </a:xfrm>
          <a:prstGeom prst="rect">
            <a:avLst/>
          </a:prstGeom>
          <a:solidFill>
            <a:schemeClr val="accent1">
              <a:lumMod val="60000"/>
              <a:lumOff val="40000"/>
            </a:schemeClr>
          </a:solidFill>
          <a:ln w="9525">
            <a:noFill/>
            <a:miter lim="800000"/>
            <a:headEnd/>
            <a:tailEnd/>
          </a:ln>
          <a:effectLst>
            <a:prstShdw prst="shdw17" dist="17961" dir="2700000">
              <a:srgbClr val="99CCFF">
                <a:gamma/>
                <a:shade val="60000"/>
                <a:invGamma/>
              </a:srgbClr>
            </a:prstShdw>
          </a:effectLst>
        </p:spPr>
        <p:txBody>
          <a:bodyPr wrap="none" lIns="53414" tIns="26705" rIns="53414" bIns="26705" anchor="ctr"/>
          <a:lstStyle/>
          <a:p>
            <a:pPr algn="ctr" defTabSz="871538">
              <a:defRPr/>
            </a:pPr>
            <a:r>
              <a:rPr kumimoji="0" lang="ja-JP" altLang="en-US" b="1">
                <a:solidFill>
                  <a:sysClr val="windowText" lastClr="000000"/>
                </a:solidFill>
                <a:latin typeface="ＭＳ Ｐゴシック" pitchFamily="50" charset="-128"/>
                <a:ea typeface="ＭＳ Ｐゴシック" pitchFamily="50" charset="-128"/>
              </a:rPr>
              <a:t>国際調査</a:t>
            </a:r>
          </a:p>
        </p:txBody>
      </p:sp>
      <p:sp>
        <p:nvSpPr>
          <p:cNvPr id="111621" name="Line 7"/>
          <p:cNvSpPr>
            <a:spLocks noChangeShapeType="1"/>
          </p:cNvSpPr>
          <p:nvPr/>
        </p:nvSpPr>
        <p:spPr bwMode="auto">
          <a:xfrm>
            <a:off x="8202613" y="3051175"/>
            <a:ext cx="0" cy="22066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815112" name="Rectangle 8"/>
          <p:cNvSpPr>
            <a:spLocks noChangeArrowheads="1"/>
          </p:cNvSpPr>
          <p:nvPr/>
        </p:nvSpPr>
        <p:spPr bwMode="auto">
          <a:xfrm>
            <a:off x="6435725" y="3806825"/>
            <a:ext cx="3313113" cy="379413"/>
          </a:xfrm>
          <a:prstGeom prst="rect">
            <a:avLst/>
          </a:prstGeom>
          <a:solidFill>
            <a:schemeClr val="accent1">
              <a:lumMod val="60000"/>
              <a:lumOff val="40000"/>
            </a:schemeClr>
          </a:solidFill>
          <a:ln w="9525">
            <a:noFill/>
            <a:miter lim="800000"/>
            <a:headEnd/>
            <a:tailEnd/>
          </a:ln>
          <a:effectLst>
            <a:prstShdw prst="shdw17" dist="17961" dir="2700000">
              <a:srgbClr val="99CCFF">
                <a:gamma/>
                <a:shade val="60000"/>
                <a:invGamma/>
              </a:srgbClr>
            </a:prstShdw>
          </a:effectLst>
        </p:spPr>
        <p:txBody>
          <a:bodyPr wrap="none" lIns="53414" tIns="26705" rIns="53414" bIns="26705" anchor="ctr"/>
          <a:lstStyle/>
          <a:p>
            <a:pPr algn="ctr" defTabSz="871538">
              <a:defRPr/>
            </a:pPr>
            <a:r>
              <a:rPr kumimoji="0" lang="ja-JP" altLang="en-US" b="1">
                <a:solidFill>
                  <a:sysClr val="windowText" lastClr="000000"/>
                </a:solidFill>
                <a:latin typeface="ＭＳ Ｐゴシック" pitchFamily="50" charset="-128"/>
                <a:ea typeface="ＭＳ Ｐゴシック" pitchFamily="50" charset="-128"/>
              </a:rPr>
              <a:t>国際公開（１８月）</a:t>
            </a:r>
          </a:p>
        </p:txBody>
      </p:sp>
      <p:sp>
        <p:nvSpPr>
          <p:cNvPr id="111623" name="Line 9"/>
          <p:cNvSpPr>
            <a:spLocks noChangeShapeType="1"/>
          </p:cNvSpPr>
          <p:nvPr/>
        </p:nvSpPr>
        <p:spPr bwMode="auto">
          <a:xfrm>
            <a:off x="8218488" y="3638550"/>
            <a:ext cx="0" cy="219075"/>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815114" name="Rectangle 10"/>
          <p:cNvSpPr>
            <a:spLocks noChangeArrowheads="1"/>
          </p:cNvSpPr>
          <p:nvPr/>
        </p:nvSpPr>
        <p:spPr bwMode="auto">
          <a:xfrm>
            <a:off x="6435725" y="4416425"/>
            <a:ext cx="2378075" cy="366713"/>
          </a:xfrm>
          <a:prstGeom prst="rect">
            <a:avLst/>
          </a:prstGeom>
          <a:solidFill>
            <a:schemeClr val="accent1">
              <a:lumMod val="60000"/>
              <a:lumOff val="40000"/>
            </a:schemeClr>
          </a:solidFill>
          <a:ln w="9525">
            <a:noFill/>
            <a:miter lim="800000"/>
            <a:headEnd/>
            <a:tailEnd/>
          </a:ln>
          <a:effectLst>
            <a:prstShdw prst="shdw17" dist="17961" dir="2700000">
              <a:srgbClr val="99CCFF">
                <a:gamma/>
                <a:shade val="60000"/>
                <a:invGamma/>
              </a:srgbClr>
            </a:prstShdw>
          </a:effectLst>
        </p:spPr>
        <p:txBody>
          <a:bodyPr wrap="none" lIns="53414" tIns="26705" rIns="53414" bIns="26705" anchor="ctr"/>
          <a:lstStyle/>
          <a:p>
            <a:pPr algn="ctr" defTabSz="871538">
              <a:defRPr/>
            </a:pPr>
            <a:r>
              <a:rPr kumimoji="0" lang="ja-JP" altLang="en-US" b="1">
                <a:solidFill>
                  <a:sysClr val="windowText" lastClr="000000"/>
                </a:solidFill>
                <a:latin typeface="ＭＳ Ｐゴシック" pitchFamily="50" charset="-128"/>
                <a:ea typeface="ＭＳ Ｐゴシック" pitchFamily="50" charset="-128"/>
              </a:rPr>
              <a:t>予備審査請求</a:t>
            </a:r>
          </a:p>
        </p:txBody>
      </p:sp>
      <p:sp>
        <p:nvSpPr>
          <p:cNvPr id="111625" name="Line 11"/>
          <p:cNvSpPr>
            <a:spLocks noChangeShapeType="1"/>
          </p:cNvSpPr>
          <p:nvPr/>
        </p:nvSpPr>
        <p:spPr bwMode="auto">
          <a:xfrm>
            <a:off x="7566025" y="4186238"/>
            <a:ext cx="0" cy="220662"/>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111626" name="Rectangle 12"/>
          <p:cNvSpPr>
            <a:spLocks noChangeArrowheads="1"/>
          </p:cNvSpPr>
          <p:nvPr/>
        </p:nvSpPr>
        <p:spPr bwMode="auto">
          <a:xfrm>
            <a:off x="5418138" y="6215063"/>
            <a:ext cx="4071937" cy="533400"/>
          </a:xfrm>
          <a:prstGeom prst="rect">
            <a:avLst/>
          </a:prstGeom>
          <a:solidFill>
            <a:srgbClr val="99CCFF"/>
          </a:solidFill>
          <a:ln w="9525">
            <a:noFill/>
            <a:miter lim="800000"/>
            <a:headEnd/>
            <a:tailEnd/>
          </a:ln>
          <a:effectLst>
            <a:prstShdw prst="shdw17" dist="17961" dir="2700000">
              <a:srgbClr val="5C7A99"/>
            </a:prstShdw>
          </a:effectLst>
        </p:spPr>
        <p:txBody>
          <a:bodyPr wrap="none" lIns="53414" tIns="26705" rIns="53414" bIns="26705" anchor="ctr"/>
          <a:lstStyle/>
          <a:p>
            <a:pPr algn="ctr" defTabSz="871538"/>
            <a:r>
              <a:rPr kumimoji="0" lang="ja-JP" altLang="en-US" b="1">
                <a:solidFill>
                  <a:srgbClr val="000000"/>
                </a:solidFill>
                <a:latin typeface="ＭＳ Ｐゴシック" charset="-128"/>
                <a:ea typeface="ＭＳ Ｐゴシック" charset="-128"/>
              </a:rPr>
              <a:t>各国の法令にしたがって権利が付与</a:t>
            </a:r>
          </a:p>
        </p:txBody>
      </p:sp>
      <p:sp>
        <p:nvSpPr>
          <p:cNvPr id="111627" name="Line 13"/>
          <p:cNvSpPr>
            <a:spLocks noChangeShapeType="1"/>
          </p:cNvSpPr>
          <p:nvPr/>
        </p:nvSpPr>
        <p:spPr bwMode="auto">
          <a:xfrm>
            <a:off x="7175500" y="6045200"/>
            <a:ext cx="0" cy="22066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111628" name="Line 14"/>
          <p:cNvSpPr>
            <a:spLocks noChangeShapeType="1"/>
          </p:cNvSpPr>
          <p:nvPr/>
        </p:nvSpPr>
        <p:spPr bwMode="auto">
          <a:xfrm>
            <a:off x="8794750" y="6045200"/>
            <a:ext cx="0" cy="22066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111629" name="Line 15"/>
          <p:cNvSpPr>
            <a:spLocks noChangeShapeType="1"/>
          </p:cNvSpPr>
          <p:nvPr/>
        </p:nvSpPr>
        <p:spPr bwMode="auto">
          <a:xfrm>
            <a:off x="7175500" y="5384800"/>
            <a:ext cx="0" cy="22066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815120" name="AutoShape 16"/>
          <p:cNvSpPr>
            <a:spLocks noChangeArrowheads="1"/>
          </p:cNvSpPr>
          <p:nvPr/>
        </p:nvSpPr>
        <p:spPr bwMode="auto">
          <a:xfrm>
            <a:off x="6356350" y="5605463"/>
            <a:ext cx="1520825" cy="439737"/>
          </a:xfrm>
          <a:prstGeom prst="roundRect">
            <a:avLst>
              <a:gd name="adj" fmla="val 16667"/>
            </a:avLst>
          </a:prstGeom>
          <a:solidFill>
            <a:schemeClr val="accent2"/>
          </a:solidFill>
          <a:ln w="9525">
            <a:solidFill>
              <a:schemeClr val="tx1"/>
            </a:solidFill>
            <a:round/>
            <a:headEnd/>
            <a:tailEnd/>
          </a:ln>
          <a:effectLst>
            <a:outerShdw dist="35921" dir="2700000" algn="ctr" rotWithShape="0">
              <a:srgbClr val="808080"/>
            </a:outerShdw>
          </a:effectLst>
        </p:spPr>
        <p:txBody>
          <a:bodyPr wrap="none" lIns="53414" tIns="26705" rIns="53414" bIns="26705" anchor="ct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米　国</a:t>
            </a:r>
            <a:endParaRPr kumimoji="0" lang="ja-JP" altLang="en-US" sz="2400" b="1">
              <a:solidFill>
                <a:sysClr val="windowText" lastClr="000000"/>
              </a:solidFill>
              <a:latin typeface="ＭＳ Ｐゴシック" pitchFamily="50" charset="-128"/>
              <a:ea typeface="ＭＳ Ｐゴシック" pitchFamily="50" charset="-128"/>
            </a:endParaRPr>
          </a:p>
        </p:txBody>
      </p:sp>
      <p:sp>
        <p:nvSpPr>
          <p:cNvPr id="815121" name="AutoShape 17"/>
          <p:cNvSpPr>
            <a:spLocks noChangeArrowheads="1"/>
          </p:cNvSpPr>
          <p:nvPr/>
        </p:nvSpPr>
        <p:spPr bwMode="auto">
          <a:xfrm>
            <a:off x="8189913" y="5605463"/>
            <a:ext cx="1403350" cy="439737"/>
          </a:xfrm>
          <a:prstGeom prst="roundRect">
            <a:avLst>
              <a:gd name="adj" fmla="val 16667"/>
            </a:avLst>
          </a:prstGeom>
          <a:solidFill>
            <a:schemeClr val="accent1"/>
          </a:solidFill>
          <a:ln w="9525">
            <a:solidFill>
              <a:schemeClr val="tx1"/>
            </a:solidFill>
            <a:round/>
            <a:headEnd/>
            <a:tailEnd/>
          </a:ln>
          <a:effectLst>
            <a:outerShdw dist="35921" dir="2700000" algn="ctr" rotWithShape="0">
              <a:srgbClr val="808080"/>
            </a:outerShdw>
          </a:effectLst>
        </p:spPr>
        <p:txBody>
          <a:bodyPr wrap="none" lIns="53414" tIns="26705" rIns="53414" bIns="26705" anchor="ct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ＥＰＯ</a:t>
            </a:r>
            <a:endParaRPr kumimoji="0" lang="ja-JP" altLang="en-US" sz="2400" b="1">
              <a:solidFill>
                <a:sysClr val="windowText" lastClr="000000"/>
              </a:solidFill>
              <a:latin typeface="ＭＳ Ｐゴシック" pitchFamily="50" charset="-128"/>
              <a:ea typeface="ＭＳ Ｐゴシック" pitchFamily="50" charset="-128"/>
            </a:endParaRPr>
          </a:p>
        </p:txBody>
      </p:sp>
      <p:sp>
        <p:nvSpPr>
          <p:cNvPr id="111632" name="Line 18"/>
          <p:cNvSpPr>
            <a:spLocks noChangeShapeType="1"/>
          </p:cNvSpPr>
          <p:nvPr/>
        </p:nvSpPr>
        <p:spPr bwMode="auto">
          <a:xfrm>
            <a:off x="8813800" y="5384800"/>
            <a:ext cx="0" cy="22066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111633" name="Line 19"/>
          <p:cNvSpPr>
            <a:spLocks noChangeShapeType="1"/>
          </p:cNvSpPr>
          <p:nvPr/>
        </p:nvSpPr>
        <p:spPr bwMode="auto">
          <a:xfrm>
            <a:off x="9167813" y="4219575"/>
            <a:ext cx="0" cy="798513"/>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111634" name="Line 20"/>
          <p:cNvSpPr>
            <a:spLocks noChangeShapeType="1"/>
          </p:cNvSpPr>
          <p:nvPr/>
        </p:nvSpPr>
        <p:spPr bwMode="auto">
          <a:xfrm>
            <a:off x="7566025" y="4811713"/>
            <a:ext cx="0" cy="206375"/>
          </a:xfrm>
          <a:prstGeom prst="line">
            <a:avLst/>
          </a:prstGeom>
          <a:noFill/>
          <a:ln w="28575">
            <a:solidFill>
              <a:schemeClr val="accent2"/>
            </a:solidFill>
            <a:round/>
            <a:headEnd/>
            <a:tailEnd type="triangle" w="med" len="med"/>
          </a:ln>
        </p:spPr>
        <p:txBody>
          <a:bodyPr wrap="none" lIns="53414" tIns="26705" rIns="53414" bIns="26705" anchor="ctr"/>
          <a:lstStyle/>
          <a:p>
            <a:endParaRPr lang="ja-JP" altLang="en-US"/>
          </a:p>
        </p:txBody>
      </p:sp>
      <p:sp>
        <p:nvSpPr>
          <p:cNvPr id="815125" name="Rectangle 21"/>
          <p:cNvSpPr>
            <a:spLocks noChangeArrowheads="1"/>
          </p:cNvSpPr>
          <p:nvPr/>
        </p:nvSpPr>
        <p:spPr bwMode="auto">
          <a:xfrm>
            <a:off x="6435725" y="5018088"/>
            <a:ext cx="3343275" cy="366712"/>
          </a:xfrm>
          <a:prstGeom prst="rect">
            <a:avLst/>
          </a:prstGeom>
          <a:solidFill>
            <a:schemeClr val="accent1">
              <a:lumMod val="60000"/>
              <a:lumOff val="40000"/>
            </a:schemeClr>
          </a:solidFill>
          <a:ln w="9525">
            <a:noFill/>
            <a:miter lim="800000"/>
            <a:headEnd/>
            <a:tailEnd/>
          </a:ln>
          <a:effectLst>
            <a:prstShdw prst="shdw17" dist="17961" dir="2700000">
              <a:srgbClr val="99CCFF">
                <a:gamma/>
                <a:shade val="60000"/>
                <a:invGamma/>
              </a:srgbClr>
            </a:prstShdw>
          </a:effectLst>
        </p:spPr>
        <p:txBody>
          <a:bodyPr wrap="none" lIns="53414" tIns="26705" rIns="53414" bIns="26705" anchor="ctr"/>
          <a:lstStyle/>
          <a:p>
            <a:pPr algn="ctr" defTabSz="871538">
              <a:defRPr/>
            </a:pPr>
            <a:r>
              <a:rPr kumimoji="0" lang="ja-JP" altLang="en-US" b="1">
                <a:solidFill>
                  <a:sysClr val="windowText" lastClr="000000"/>
                </a:solidFill>
                <a:latin typeface="ＭＳ Ｐゴシック" pitchFamily="50" charset="-128"/>
                <a:ea typeface="ＭＳ Ｐゴシック" pitchFamily="50" charset="-128"/>
              </a:rPr>
              <a:t>各指定国に翻訳文を提出</a:t>
            </a:r>
          </a:p>
        </p:txBody>
      </p:sp>
      <p:sp>
        <p:nvSpPr>
          <p:cNvPr id="815126" name="Text Box 22"/>
          <p:cNvSpPr txBox="1">
            <a:spLocks noChangeArrowheads="1"/>
          </p:cNvSpPr>
          <p:nvPr/>
        </p:nvSpPr>
        <p:spPr bwMode="auto">
          <a:xfrm>
            <a:off x="8658225" y="4783138"/>
            <a:ext cx="1090613" cy="323850"/>
          </a:xfrm>
          <a:prstGeom prst="rect">
            <a:avLst/>
          </a:prstGeom>
          <a:solidFill>
            <a:schemeClr val="accent1">
              <a:lumMod val="60000"/>
              <a:lumOff val="40000"/>
            </a:schemeClr>
          </a:solidFill>
          <a:ln w="9525">
            <a:noFill/>
            <a:miter lim="800000"/>
            <a:headEnd/>
            <a:tailEnd/>
          </a:ln>
          <a:effectLst/>
        </p:spPr>
        <p:txBody>
          <a:bodyPr wrap="none" lIns="53414" tIns="26705" rIns="53414" bIns="26705" anchor="ctr"/>
          <a:lstStyle/>
          <a:p>
            <a:pPr algn="ctr" defTabSz="871538">
              <a:spcBef>
                <a:spcPct val="50000"/>
              </a:spcBef>
              <a:defRPr/>
            </a:pPr>
            <a:endParaRPr kumimoji="0" lang="ja-JP" altLang="ja-JP" sz="1500" b="1">
              <a:solidFill>
                <a:sysClr val="windowText" lastClr="000000"/>
              </a:solidFill>
              <a:latin typeface="ＭＳ Ｐゴシック" pitchFamily="50" charset="-128"/>
              <a:ea typeface="ＭＳ Ｐゴシック" pitchFamily="50" charset="-128"/>
            </a:endParaRPr>
          </a:p>
        </p:txBody>
      </p:sp>
      <p:sp>
        <p:nvSpPr>
          <p:cNvPr id="111637" name="Text Box 23"/>
          <p:cNvSpPr txBox="1">
            <a:spLocks noChangeArrowheads="1"/>
          </p:cNvSpPr>
          <p:nvPr/>
        </p:nvSpPr>
        <p:spPr bwMode="auto">
          <a:xfrm>
            <a:off x="5030788" y="5084763"/>
            <a:ext cx="1171575" cy="293687"/>
          </a:xfrm>
          <a:prstGeom prst="rect">
            <a:avLst/>
          </a:prstGeom>
          <a:noFill/>
          <a:ln w="9525">
            <a:noFill/>
            <a:miter lim="800000"/>
            <a:headEnd/>
            <a:tailEnd/>
          </a:ln>
        </p:spPr>
        <p:txBody>
          <a:bodyPr wrap="none" lIns="53414" tIns="26705" rIns="53414" bIns="26705" anchor="ctr"/>
          <a:lstStyle/>
          <a:p>
            <a:pPr algn="ctr" defTabSz="871538">
              <a:spcBef>
                <a:spcPct val="50000"/>
              </a:spcBef>
            </a:pPr>
            <a:r>
              <a:rPr kumimoji="0" lang="ja-JP" altLang="en-US" sz="1400" b="1">
                <a:solidFill>
                  <a:srgbClr val="000000"/>
                </a:solidFill>
                <a:latin typeface="ＭＳ Ｐゴシック" charset="-128"/>
                <a:ea typeface="ＭＳ Ｐゴシック" charset="-128"/>
              </a:rPr>
              <a:t>（出願から３０月）</a:t>
            </a:r>
            <a:endParaRPr kumimoji="0" lang="ja-JP" altLang="en-US" sz="2000" b="1">
              <a:solidFill>
                <a:srgbClr val="000000"/>
              </a:solidFill>
              <a:latin typeface="ＭＳ Ｐゴシック" charset="-128"/>
              <a:ea typeface="ＭＳ Ｐゴシック" charset="-128"/>
            </a:endParaRPr>
          </a:p>
        </p:txBody>
      </p:sp>
      <p:sp>
        <p:nvSpPr>
          <p:cNvPr id="815128" name="AutoShape 24"/>
          <p:cNvSpPr>
            <a:spLocks noChangeArrowheads="1"/>
          </p:cNvSpPr>
          <p:nvPr/>
        </p:nvSpPr>
        <p:spPr bwMode="auto">
          <a:xfrm>
            <a:off x="679450" y="2085975"/>
            <a:ext cx="2503488" cy="525463"/>
          </a:xfrm>
          <a:prstGeom prst="roundRect">
            <a:avLst>
              <a:gd name="adj" fmla="val 50000"/>
            </a:avLst>
          </a:prstGeom>
          <a:solidFill>
            <a:schemeClr val="accent2">
              <a:lumMod val="40000"/>
              <a:lumOff val="60000"/>
            </a:schemeClr>
          </a:solidFill>
          <a:ln w="9525">
            <a:noFill/>
            <a:round/>
            <a:headEnd/>
            <a:tailEnd/>
          </a:ln>
          <a:effectLst>
            <a:prstShdw prst="shdw17" dist="17961" dir="2700000">
              <a:srgbClr val="339933">
                <a:gamma/>
                <a:shade val="60000"/>
                <a:invGamma/>
              </a:srgbClr>
            </a:prstShdw>
          </a:effectLst>
        </p:spPr>
        <p:txBody>
          <a:bodyPr lIns="64946" tIns="32472" rIns="64946" bIns="32472" anchor="ctr">
            <a:spAutoFit/>
          </a:bodyP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パリ条約ルート</a:t>
            </a:r>
            <a:endParaRPr kumimoji="0" lang="ja-JP" altLang="en-US" sz="2000">
              <a:solidFill>
                <a:sysClr val="windowText" lastClr="000000"/>
              </a:solidFill>
              <a:latin typeface="ＭＳ Ｐゴシック" pitchFamily="50" charset="-128"/>
              <a:ea typeface="ＭＳ Ｐゴシック" pitchFamily="50" charset="-128"/>
            </a:endParaRPr>
          </a:p>
        </p:txBody>
      </p:sp>
      <p:sp>
        <p:nvSpPr>
          <p:cNvPr id="111639" name="Line 25"/>
          <p:cNvSpPr>
            <a:spLocks noChangeShapeType="1"/>
          </p:cNvSpPr>
          <p:nvPr/>
        </p:nvSpPr>
        <p:spPr bwMode="auto">
          <a:xfrm>
            <a:off x="1292225" y="2830513"/>
            <a:ext cx="3119438" cy="0"/>
          </a:xfrm>
          <a:prstGeom prst="line">
            <a:avLst/>
          </a:prstGeom>
          <a:noFill/>
          <a:ln w="28575">
            <a:solidFill>
              <a:srgbClr val="339933"/>
            </a:solidFill>
            <a:round/>
            <a:headEnd/>
            <a:tailEnd/>
          </a:ln>
        </p:spPr>
        <p:txBody>
          <a:bodyPr wrap="none" lIns="64946" tIns="32472" rIns="64946" bIns="32472" anchor="ctr">
            <a:spAutoFit/>
          </a:bodyPr>
          <a:lstStyle/>
          <a:p>
            <a:endParaRPr lang="ja-JP" altLang="en-US"/>
          </a:p>
        </p:txBody>
      </p:sp>
      <p:sp>
        <p:nvSpPr>
          <p:cNvPr id="111640" name="Line 26"/>
          <p:cNvSpPr>
            <a:spLocks noChangeShapeType="1"/>
          </p:cNvSpPr>
          <p:nvPr/>
        </p:nvSpPr>
        <p:spPr bwMode="auto">
          <a:xfrm>
            <a:off x="1292225" y="2830513"/>
            <a:ext cx="0" cy="660400"/>
          </a:xfrm>
          <a:prstGeom prst="line">
            <a:avLst/>
          </a:prstGeom>
          <a:noFill/>
          <a:ln w="28575">
            <a:solidFill>
              <a:srgbClr val="339933"/>
            </a:solidFill>
            <a:round/>
            <a:headEnd/>
            <a:tailEnd type="triangle" w="med" len="med"/>
          </a:ln>
        </p:spPr>
        <p:txBody>
          <a:bodyPr wrap="none" lIns="64946" tIns="32472" rIns="64946" bIns="32472" anchor="ctr">
            <a:spAutoFit/>
          </a:bodyPr>
          <a:lstStyle/>
          <a:p>
            <a:endParaRPr lang="ja-JP" altLang="en-US"/>
          </a:p>
        </p:txBody>
      </p:sp>
      <p:sp>
        <p:nvSpPr>
          <p:cNvPr id="111641" name="Line 27"/>
          <p:cNvSpPr>
            <a:spLocks noChangeShapeType="1"/>
          </p:cNvSpPr>
          <p:nvPr/>
        </p:nvSpPr>
        <p:spPr bwMode="auto">
          <a:xfrm>
            <a:off x="3079750" y="3168650"/>
            <a:ext cx="0" cy="328613"/>
          </a:xfrm>
          <a:prstGeom prst="line">
            <a:avLst/>
          </a:prstGeom>
          <a:noFill/>
          <a:ln w="28575">
            <a:solidFill>
              <a:srgbClr val="339933"/>
            </a:solidFill>
            <a:round/>
            <a:headEnd/>
            <a:tailEnd type="triangle" w="med" len="med"/>
          </a:ln>
        </p:spPr>
        <p:txBody>
          <a:bodyPr lIns="64946" tIns="32472" rIns="64946" bIns="32472" anchor="ctr">
            <a:spAutoFit/>
          </a:bodyPr>
          <a:lstStyle/>
          <a:p>
            <a:endParaRPr lang="ja-JP" altLang="en-US"/>
          </a:p>
        </p:txBody>
      </p:sp>
      <p:sp>
        <p:nvSpPr>
          <p:cNvPr id="815132" name="Rectangle 28"/>
          <p:cNvSpPr>
            <a:spLocks noChangeArrowheads="1"/>
          </p:cNvSpPr>
          <p:nvPr/>
        </p:nvSpPr>
        <p:spPr bwMode="auto">
          <a:xfrm>
            <a:off x="454025" y="3540125"/>
            <a:ext cx="3421063" cy="650875"/>
          </a:xfrm>
          <a:prstGeom prst="rect">
            <a:avLst/>
          </a:prstGeom>
          <a:solidFill>
            <a:schemeClr val="accent4">
              <a:lumMod val="40000"/>
              <a:lumOff val="60000"/>
            </a:schemeClr>
          </a:solidFill>
          <a:ln w="9525">
            <a:noFill/>
            <a:miter lim="800000"/>
            <a:headEnd/>
            <a:tailEnd/>
          </a:ln>
          <a:effectLst>
            <a:prstShdw prst="shdw17" dist="17961" dir="2700000">
              <a:srgbClr val="99FF99">
                <a:gamma/>
                <a:shade val="60000"/>
                <a:invGamma/>
              </a:srgbClr>
            </a:prstShdw>
          </a:effectLst>
        </p:spPr>
        <p:txBody>
          <a:bodyPr lIns="64946" tIns="32472" rIns="64946" bIns="32472" anchor="ctr">
            <a:spAutoFit/>
          </a:bodyPr>
          <a:lstStyle/>
          <a:p>
            <a:pPr algn="ctr" defTabSz="871538">
              <a:defRPr/>
            </a:pPr>
            <a:r>
              <a:rPr kumimoji="0" lang="ja-JP" altLang="en-US" b="1">
                <a:solidFill>
                  <a:sysClr val="windowText" lastClr="000000"/>
                </a:solidFill>
                <a:latin typeface="ＭＳ Ｐゴシック" pitchFamily="50" charset="-128"/>
                <a:ea typeface="ＭＳ Ｐゴシック" pitchFamily="50" charset="-128"/>
              </a:rPr>
              <a:t>各国の法令で定められた</a:t>
            </a:r>
          </a:p>
          <a:p>
            <a:pPr algn="ctr" defTabSz="871538">
              <a:defRPr/>
            </a:pPr>
            <a:r>
              <a:rPr kumimoji="0" lang="ja-JP" altLang="en-US" b="1">
                <a:solidFill>
                  <a:sysClr val="windowText" lastClr="000000"/>
                </a:solidFill>
                <a:latin typeface="ＭＳ Ｐゴシック" pitchFamily="50" charset="-128"/>
                <a:ea typeface="ＭＳ Ｐゴシック" pitchFamily="50" charset="-128"/>
              </a:rPr>
              <a:t>様式、言語によりそれぞれ出願</a:t>
            </a:r>
            <a:endParaRPr kumimoji="0" lang="ja-JP" altLang="en-US" sz="2000" b="1">
              <a:solidFill>
                <a:sysClr val="windowText" lastClr="000000"/>
              </a:solidFill>
              <a:latin typeface="ＭＳ Ｐゴシック" pitchFamily="50" charset="-128"/>
              <a:ea typeface="ＭＳ Ｐゴシック" pitchFamily="50" charset="-128"/>
            </a:endParaRPr>
          </a:p>
        </p:txBody>
      </p:sp>
      <p:sp>
        <p:nvSpPr>
          <p:cNvPr id="111643" name="Line 29"/>
          <p:cNvSpPr>
            <a:spLocks noChangeShapeType="1"/>
          </p:cNvSpPr>
          <p:nvPr/>
        </p:nvSpPr>
        <p:spPr bwMode="auto">
          <a:xfrm>
            <a:off x="1292225" y="4186238"/>
            <a:ext cx="0" cy="358775"/>
          </a:xfrm>
          <a:prstGeom prst="line">
            <a:avLst/>
          </a:prstGeom>
          <a:noFill/>
          <a:ln w="28575">
            <a:solidFill>
              <a:srgbClr val="339933"/>
            </a:solidFill>
            <a:round/>
            <a:headEnd/>
            <a:tailEnd type="triangle" w="med" len="med"/>
          </a:ln>
        </p:spPr>
        <p:txBody>
          <a:bodyPr lIns="64946" tIns="32472" rIns="64946" bIns="32472" anchor="ctr">
            <a:spAutoFit/>
          </a:bodyPr>
          <a:lstStyle/>
          <a:p>
            <a:endParaRPr lang="ja-JP" altLang="en-US"/>
          </a:p>
        </p:txBody>
      </p:sp>
      <p:sp>
        <p:nvSpPr>
          <p:cNvPr id="111644" name="Line 30"/>
          <p:cNvSpPr>
            <a:spLocks noChangeShapeType="1"/>
          </p:cNvSpPr>
          <p:nvPr/>
        </p:nvSpPr>
        <p:spPr bwMode="auto">
          <a:xfrm>
            <a:off x="3079750" y="4171950"/>
            <a:ext cx="0" cy="358775"/>
          </a:xfrm>
          <a:prstGeom prst="line">
            <a:avLst/>
          </a:prstGeom>
          <a:noFill/>
          <a:ln w="28575">
            <a:solidFill>
              <a:srgbClr val="339933"/>
            </a:solidFill>
            <a:round/>
            <a:headEnd/>
            <a:tailEnd type="triangle" w="med" len="med"/>
          </a:ln>
        </p:spPr>
        <p:txBody>
          <a:bodyPr lIns="64946" tIns="32472" rIns="64946" bIns="32472" anchor="ctr">
            <a:spAutoFit/>
          </a:bodyPr>
          <a:lstStyle/>
          <a:p>
            <a:endParaRPr lang="ja-JP" altLang="en-US"/>
          </a:p>
        </p:txBody>
      </p:sp>
      <p:sp>
        <p:nvSpPr>
          <p:cNvPr id="815135" name="AutoShape 31"/>
          <p:cNvSpPr>
            <a:spLocks noChangeArrowheads="1"/>
          </p:cNvSpPr>
          <p:nvPr/>
        </p:nvSpPr>
        <p:spPr bwMode="auto">
          <a:xfrm>
            <a:off x="454025" y="4545013"/>
            <a:ext cx="1668463" cy="412750"/>
          </a:xfrm>
          <a:prstGeom prst="roundRect">
            <a:avLst>
              <a:gd name="adj" fmla="val 16667"/>
            </a:avLst>
          </a:prstGeom>
          <a:solidFill>
            <a:schemeClr val="accent2"/>
          </a:solidFill>
          <a:ln w="9525">
            <a:solidFill>
              <a:srgbClr val="000000"/>
            </a:solidFill>
            <a:round/>
            <a:headEnd/>
            <a:tailEnd/>
          </a:ln>
          <a:effectLst>
            <a:outerShdw dist="35921" dir="2700000" algn="ctr" rotWithShape="0">
              <a:srgbClr val="808080"/>
            </a:outerShdw>
          </a:effectLst>
        </p:spPr>
        <p:txBody>
          <a:bodyPr lIns="64946" tIns="32472" rIns="64946" bIns="32472" anchor="ctr">
            <a:spAutoFit/>
          </a:bodyP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米　国</a:t>
            </a:r>
            <a:endParaRPr kumimoji="0" lang="ja-JP" altLang="en-US" sz="2400">
              <a:solidFill>
                <a:sysClr val="windowText" lastClr="000000"/>
              </a:solidFill>
              <a:latin typeface="ＭＳ Ｐゴシック" pitchFamily="50" charset="-128"/>
              <a:ea typeface="ＭＳ Ｐゴシック" pitchFamily="50" charset="-128"/>
            </a:endParaRPr>
          </a:p>
        </p:txBody>
      </p:sp>
      <p:sp>
        <p:nvSpPr>
          <p:cNvPr id="815136" name="AutoShape 32"/>
          <p:cNvSpPr>
            <a:spLocks noChangeArrowheads="1"/>
          </p:cNvSpPr>
          <p:nvPr/>
        </p:nvSpPr>
        <p:spPr bwMode="auto">
          <a:xfrm>
            <a:off x="2336800" y="4545013"/>
            <a:ext cx="1538288" cy="412750"/>
          </a:xfrm>
          <a:prstGeom prst="roundRect">
            <a:avLst>
              <a:gd name="adj" fmla="val 16667"/>
            </a:avLst>
          </a:prstGeom>
          <a:solidFill>
            <a:schemeClr val="accent1"/>
          </a:solidFill>
          <a:ln w="9525">
            <a:solidFill>
              <a:srgbClr val="000000"/>
            </a:solidFill>
            <a:round/>
            <a:headEnd/>
            <a:tailEnd/>
          </a:ln>
          <a:effectLst>
            <a:outerShdw dist="35921" dir="2700000" algn="ctr" rotWithShape="0">
              <a:srgbClr val="808080"/>
            </a:outerShdw>
          </a:effectLst>
        </p:spPr>
        <p:txBody>
          <a:bodyPr lIns="64946" tIns="32472" rIns="64946" bIns="32472" anchor="ctr">
            <a:spAutoFit/>
          </a:bodyPr>
          <a:lstStyle/>
          <a:p>
            <a:pPr algn="ctr" defTabSz="871538">
              <a:defRPr/>
            </a:pPr>
            <a:r>
              <a:rPr kumimoji="0" lang="ja-JP" altLang="en-US" sz="2000" b="1">
                <a:solidFill>
                  <a:sysClr val="windowText" lastClr="000000"/>
                </a:solidFill>
                <a:latin typeface="ＭＳ Ｐゴシック" pitchFamily="50" charset="-128"/>
                <a:ea typeface="ＭＳ Ｐゴシック" pitchFamily="50" charset="-128"/>
              </a:rPr>
              <a:t>ＥＰＯ</a:t>
            </a:r>
            <a:endParaRPr kumimoji="0" lang="ja-JP" altLang="en-US" sz="2400">
              <a:solidFill>
                <a:sysClr val="windowText" lastClr="000000"/>
              </a:solidFill>
              <a:latin typeface="ＭＳ Ｐゴシック" pitchFamily="50" charset="-128"/>
              <a:ea typeface="ＭＳ Ｐゴシック" pitchFamily="50" charset="-128"/>
            </a:endParaRPr>
          </a:p>
        </p:txBody>
      </p:sp>
      <p:sp>
        <p:nvSpPr>
          <p:cNvPr id="815137" name="Rectangle 33"/>
          <p:cNvSpPr>
            <a:spLocks noChangeArrowheads="1"/>
          </p:cNvSpPr>
          <p:nvPr/>
        </p:nvSpPr>
        <p:spPr bwMode="auto">
          <a:xfrm>
            <a:off x="454025" y="5381625"/>
            <a:ext cx="4572000" cy="374650"/>
          </a:xfrm>
          <a:prstGeom prst="rect">
            <a:avLst/>
          </a:prstGeom>
          <a:solidFill>
            <a:schemeClr val="accent4">
              <a:lumMod val="40000"/>
              <a:lumOff val="60000"/>
            </a:schemeClr>
          </a:solidFill>
          <a:ln w="9525">
            <a:noFill/>
            <a:miter lim="800000"/>
            <a:headEnd/>
            <a:tailEnd/>
          </a:ln>
          <a:effectLst>
            <a:prstShdw prst="shdw17" dist="17961" dir="2700000">
              <a:srgbClr val="99FF99">
                <a:gamma/>
                <a:shade val="60000"/>
                <a:invGamma/>
              </a:srgbClr>
            </a:prstShdw>
          </a:effectLst>
        </p:spPr>
        <p:txBody>
          <a:bodyPr lIns="64946" tIns="32472" rIns="64946" bIns="32472" anchor="ctr">
            <a:spAutoFit/>
          </a:bodyPr>
          <a:lstStyle/>
          <a:p>
            <a:pPr algn="ctr" defTabSz="871538">
              <a:defRPr/>
            </a:pPr>
            <a:r>
              <a:rPr kumimoji="0" lang="ja-JP" altLang="en-US" sz="2000" b="1" dirty="0">
                <a:solidFill>
                  <a:sysClr val="windowText" lastClr="000000"/>
                </a:solidFill>
                <a:latin typeface="ＭＳ Ｐゴシック" pitchFamily="50" charset="-128"/>
                <a:ea typeface="ＭＳ Ｐゴシック" pitchFamily="50" charset="-128"/>
              </a:rPr>
              <a:t>各国の法令にしたがって権利を付与</a:t>
            </a:r>
          </a:p>
        </p:txBody>
      </p:sp>
      <p:sp>
        <p:nvSpPr>
          <p:cNvPr id="111648" name="Line 34"/>
          <p:cNvSpPr>
            <a:spLocks noChangeShapeType="1"/>
          </p:cNvSpPr>
          <p:nvPr/>
        </p:nvSpPr>
        <p:spPr bwMode="auto">
          <a:xfrm>
            <a:off x="1292225" y="4957763"/>
            <a:ext cx="0" cy="409575"/>
          </a:xfrm>
          <a:prstGeom prst="line">
            <a:avLst/>
          </a:prstGeom>
          <a:noFill/>
          <a:ln w="28575">
            <a:solidFill>
              <a:srgbClr val="339933"/>
            </a:solidFill>
            <a:round/>
            <a:headEnd/>
            <a:tailEnd type="triangle" w="med" len="med"/>
          </a:ln>
        </p:spPr>
        <p:txBody>
          <a:bodyPr lIns="64946" tIns="32472" rIns="64946" bIns="32472" anchor="ctr">
            <a:spAutoFit/>
          </a:bodyPr>
          <a:lstStyle/>
          <a:p>
            <a:endParaRPr lang="ja-JP" altLang="en-US"/>
          </a:p>
        </p:txBody>
      </p:sp>
      <p:sp>
        <p:nvSpPr>
          <p:cNvPr id="111649" name="Line 35"/>
          <p:cNvSpPr>
            <a:spLocks noChangeShapeType="1"/>
          </p:cNvSpPr>
          <p:nvPr/>
        </p:nvSpPr>
        <p:spPr bwMode="auto">
          <a:xfrm>
            <a:off x="3079750" y="4957763"/>
            <a:ext cx="0" cy="427037"/>
          </a:xfrm>
          <a:prstGeom prst="line">
            <a:avLst/>
          </a:prstGeom>
          <a:noFill/>
          <a:ln w="28575">
            <a:solidFill>
              <a:srgbClr val="339933"/>
            </a:solidFill>
            <a:round/>
            <a:headEnd/>
            <a:tailEnd type="triangle" w="med" len="med"/>
          </a:ln>
        </p:spPr>
        <p:txBody>
          <a:bodyPr lIns="64946" tIns="32472" rIns="64946" bIns="32472" anchor="ctr">
            <a:spAutoFit/>
          </a:bodyPr>
          <a:lstStyle/>
          <a:p>
            <a:endParaRPr lang="ja-JP" altLang="en-US"/>
          </a:p>
        </p:txBody>
      </p:sp>
      <p:sp>
        <p:nvSpPr>
          <p:cNvPr id="111650" name="Text Box 36"/>
          <p:cNvSpPr txBox="1">
            <a:spLocks noChangeArrowheads="1"/>
          </p:cNvSpPr>
          <p:nvPr/>
        </p:nvSpPr>
        <p:spPr bwMode="auto">
          <a:xfrm>
            <a:off x="2222500" y="2851150"/>
            <a:ext cx="5267325" cy="341313"/>
          </a:xfrm>
          <a:prstGeom prst="rect">
            <a:avLst/>
          </a:prstGeom>
          <a:noFill/>
          <a:ln w="9525">
            <a:noFill/>
            <a:miter lim="800000"/>
            <a:headEnd/>
            <a:tailEnd/>
          </a:ln>
        </p:spPr>
        <p:txBody>
          <a:bodyPr lIns="64946" tIns="32472" rIns="64946" bIns="32472" anchor="ctr">
            <a:spAutoFit/>
          </a:bodyPr>
          <a:lstStyle/>
          <a:p>
            <a:pPr algn="ctr" defTabSz="871538">
              <a:spcBef>
                <a:spcPct val="50000"/>
              </a:spcBef>
            </a:pPr>
            <a:r>
              <a:rPr kumimoji="0" lang="ja-JP" altLang="en-US" b="1">
                <a:solidFill>
                  <a:srgbClr val="000000"/>
                </a:solidFill>
                <a:latin typeface="ＭＳ Ｐゴシック" charset="-128"/>
                <a:ea typeface="ＭＳ Ｐゴシック" charset="-128"/>
              </a:rPr>
              <a:t>優先権主張をし、　　　　　</a:t>
            </a:r>
            <a:r>
              <a:rPr kumimoji="0" lang="en-US" altLang="ja-JP" b="1">
                <a:solidFill>
                  <a:srgbClr val="000000"/>
                </a:solidFill>
                <a:latin typeface="ＭＳ Ｐゴシック" charset="-128"/>
                <a:ea typeface="ＭＳ Ｐゴシック" charset="-128"/>
              </a:rPr>
              <a:t>12</a:t>
            </a:r>
            <a:r>
              <a:rPr kumimoji="0" lang="ja-JP" altLang="en-US" b="1">
                <a:solidFill>
                  <a:srgbClr val="000000"/>
                </a:solidFill>
                <a:latin typeface="ＭＳ Ｐゴシック" charset="-128"/>
                <a:ea typeface="ＭＳ Ｐゴシック" charset="-128"/>
              </a:rPr>
              <a:t>月以内に外国出願</a:t>
            </a:r>
            <a:endParaRPr kumimoji="0" lang="ja-JP" altLang="en-US">
              <a:solidFill>
                <a:srgbClr val="000000"/>
              </a:solidFill>
              <a:latin typeface="ＭＳ Ｐゴシック" charset="-128"/>
              <a:ea typeface="ＭＳ Ｐゴシック" charset="-128"/>
            </a:endParaRPr>
          </a:p>
        </p:txBody>
      </p:sp>
      <p:pic>
        <p:nvPicPr>
          <p:cNvPr id="111651" name="Picture 37" descr="特許庁庁舎"/>
          <p:cNvPicPr>
            <a:picLocks noChangeAspect="1" noChangeArrowheads="1"/>
          </p:cNvPicPr>
          <p:nvPr/>
        </p:nvPicPr>
        <p:blipFill>
          <a:blip r:embed="rId3"/>
          <a:srcRect/>
          <a:stretch>
            <a:fillRect/>
          </a:stretch>
        </p:blipFill>
        <p:spPr bwMode="auto">
          <a:xfrm>
            <a:off x="4221163" y="2576513"/>
            <a:ext cx="771525" cy="747712"/>
          </a:xfrm>
          <a:prstGeom prst="rect">
            <a:avLst/>
          </a:prstGeom>
          <a:noFill/>
          <a:ln w="9525">
            <a:noFill/>
            <a:miter lim="800000"/>
            <a:headEnd/>
            <a:tailEnd/>
          </a:ln>
        </p:spPr>
      </p:pic>
      <p:sp>
        <p:nvSpPr>
          <p:cNvPr id="815142" name="Rectangle 38"/>
          <p:cNvSpPr>
            <a:spLocks noChangeArrowheads="1"/>
          </p:cNvSpPr>
          <p:nvPr/>
        </p:nvSpPr>
        <p:spPr bwMode="auto">
          <a:xfrm>
            <a:off x="3519488" y="2151063"/>
            <a:ext cx="3001962" cy="381000"/>
          </a:xfrm>
          <a:prstGeom prst="rect">
            <a:avLst/>
          </a:prstGeom>
          <a:solidFill>
            <a:schemeClr val="accent3">
              <a:lumMod val="60000"/>
              <a:lumOff val="40000"/>
            </a:schemeClr>
          </a:solidFill>
          <a:ln w="28575">
            <a:noFill/>
            <a:miter lim="800000"/>
            <a:headEnd/>
            <a:tailEnd/>
          </a:ln>
          <a:effectLst>
            <a:prstShdw prst="shdw17" dist="17961" dir="2700000">
              <a:srgbClr val="CC0066">
                <a:gamma/>
                <a:shade val="60000"/>
                <a:invGamma/>
              </a:srgbClr>
            </a:prstShdw>
          </a:effectLst>
        </p:spPr>
        <p:txBody>
          <a:bodyPr wrap="none" lIns="87078" tIns="43539" rIns="87078" bIns="43539" anchor="ctr"/>
          <a:lstStyle/>
          <a:p>
            <a:pPr algn="ctr">
              <a:defRPr/>
            </a:pPr>
            <a:r>
              <a:rPr kumimoji="0" lang="ja-JP" altLang="en-US">
                <a:solidFill>
                  <a:sysClr val="windowText" lastClr="000000"/>
                </a:solidFill>
                <a:latin typeface="ＭＳ Ｐゴシック" pitchFamily="50" charset="-128"/>
                <a:ea typeface="ＭＳ Ｐゴシック" pitchFamily="50" charset="-128"/>
              </a:rPr>
              <a:t>基礎出願＝日本特許庁</a:t>
            </a:r>
          </a:p>
        </p:txBody>
      </p:sp>
      <p:sp>
        <p:nvSpPr>
          <p:cNvPr id="111653" name="Text Box 5"/>
          <p:cNvSpPr txBox="1">
            <a:spLocks noChangeArrowheads="1"/>
          </p:cNvSpPr>
          <p:nvPr/>
        </p:nvSpPr>
        <p:spPr bwMode="auto">
          <a:xfrm>
            <a:off x="-15875" y="0"/>
            <a:ext cx="19462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ea typeface="ＭＳ Ｐゴシック" charset="-128"/>
              </a:rPr>
              <a:t>２－６</a:t>
            </a:r>
            <a:endParaRPr lang="en-US" altLang="ja-JP" sz="2800">
              <a:solidFill>
                <a:srgbClr val="000000"/>
              </a:solidFill>
              <a:ea typeface="ＭＳ Ｐゴシック" charset="-128"/>
            </a:endParaRPr>
          </a:p>
        </p:txBody>
      </p:sp>
      <p:sp>
        <p:nvSpPr>
          <p:cNvPr id="111654" name="タイトル 1"/>
          <p:cNvSpPr txBox="1">
            <a:spLocks/>
          </p:cNvSpPr>
          <p:nvPr/>
        </p:nvSpPr>
        <p:spPr bwMode="auto">
          <a:xfrm>
            <a:off x="1281113" y="261938"/>
            <a:ext cx="8832850" cy="990600"/>
          </a:xfrm>
          <a:prstGeom prst="rect">
            <a:avLst/>
          </a:prstGeom>
          <a:noFill/>
          <a:ln w="9525">
            <a:noFill/>
            <a:miter lim="800000"/>
            <a:headEnd/>
            <a:tailEnd/>
          </a:ln>
        </p:spPr>
        <p:txBody>
          <a:bodyPr anchor="ctr"/>
          <a:lstStyle/>
          <a:p>
            <a:pPr eaLnBrk="0" hangingPunct="0"/>
            <a:r>
              <a:rPr lang="ja-JP" altLang="en-US" sz="3600">
                <a:solidFill>
                  <a:srgbClr val="000000"/>
                </a:solidFill>
                <a:latin typeface="ＭＳ Ｐゴシック" charset="-128"/>
                <a:ea typeface="ＭＳ Ｐゴシック" charset="-128"/>
              </a:rPr>
              <a:t>外国での特許権の取得について</a:t>
            </a:r>
          </a:p>
        </p:txBody>
      </p:sp>
      <p:sp>
        <p:nvSpPr>
          <p:cNvPr id="4" name="スライド番号プレースホルダー 3"/>
          <p:cNvSpPr>
            <a:spLocks noGrp="1"/>
          </p:cNvSpPr>
          <p:nvPr>
            <p:ph type="sldNum" sz="quarter" idx="12"/>
          </p:nvPr>
        </p:nvSpPr>
        <p:spPr>
          <a:xfrm>
            <a:off x="9415463" y="6597650"/>
            <a:ext cx="577850" cy="244475"/>
          </a:xfrm>
        </p:spPr>
        <p:txBody>
          <a:bodyPr>
            <a:normAutofit fontScale="92500" lnSpcReduction="10000"/>
          </a:bodyPr>
          <a:lstStyle/>
          <a:p>
            <a:pPr>
              <a:defRPr/>
            </a:pPr>
            <a:fld id="{C970D1EF-422E-4120-80E6-947CB7631D6A}" type="slidenum">
              <a:rPr lang="en-US" altLang="ja-JP" smtClean="0"/>
              <a:pPr>
                <a:defRPr/>
              </a:pPr>
              <a:t>31</a:t>
            </a:fld>
            <a:endParaRPr lang="en-US" altLang="ja-JP"/>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661988" y="1700213"/>
            <a:ext cx="8423275" cy="1323975"/>
          </a:xfrm>
          <a:prstGeom prst="rect">
            <a:avLst/>
          </a:prstGeom>
          <a:noFill/>
          <a:ln w="9525">
            <a:noFill/>
            <a:miter lim="800000"/>
            <a:headEnd/>
            <a:tailEnd/>
          </a:ln>
        </p:spPr>
        <p:txBody>
          <a:bodyPr>
            <a:spAutoFit/>
          </a:bodyPr>
          <a:lstStyle/>
          <a:p>
            <a:r>
              <a:rPr kumimoji="0" lang="ja-JP" altLang="en-US" sz="2000">
                <a:solidFill>
                  <a:srgbClr val="000000"/>
                </a:solidFill>
                <a:latin typeface="ＭＳ Ｐゴシック" charset="-128"/>
                <a:ea typeface="ＭＳ Ｐゴシック" charset="-128"/>
              </a:rPr>
              <a:t>　パリ条約による優先権の主張を伴う出願である場合、第一国出願の明細書等と我が国への出願時の願書に最初に添付した明細書、特許請求の範囲又は図面（以下、「当初明細書等」という。）とに</a:t>
            </a:r>
            <a:r>
              <a:rPr kumimoji="0" lang="ja-JP" altLang="en-US" sz="2000">
                <a:solidFill>
                  <a:srgbClr val="FF0000"/>
                </a:solidFill>
                <a:latin typeface="ＭＳ Ｐゴシック" charset="-128"/>
                <a:ea typeface="ＭＳ Ｐゴシック" charset="-128"/>
              </a:rPr>
              <a:t>共通して記載されている発明に関しては、第一国出願日に我が国へ出願があったものとして扱う。</a:t>
            </a:r>
          </a:p>
        </p:txBody>
      </p:sp>
      <p:sp>
        <p:nvSpPr>
          <p:cNvPr id="113666" name="Line 3"/>
          <p:cNvSpPr>
            <a:spLocks noChangeShapeType="1"/>
          </p:cNvSpPr>
          <p:nvPr/>
        </p:nvSpPr>
        <p:spPr bwMode="auto">
          <a:xfrm>
            <a:off x="1030288" y="4578350"/>
            <a:ext cx="7512050" cy="0"/>
          </a:xfrm>
          <a:prstGeom prst="line">
            <a:avLst/>
          </a:prstGeom>
          <a:noFill/>
          <a:ln w="9525">
            <a:solidFill>
              <a:schemeClr val="tx1"/>
            </a:solidFill>
            <a:round/>
            <a:headEnd/>
            <a:tailEnd type="triangle" w="med" len="med"/>
          </a:ln>
        </p:spPr>
        <p:txBody>
          <a:bodyPr wrap="none" anchor="ctr"/>
          <a:lstStyle/>
          <a:p>
            <a:endParaRPr lang="ja-JP" altLang="en-US"/>
          </a:p>
        </p:txBody>
      </p:sp>
      <p:sp>
        <p:nvSpPr>
          <p:cNvPr id="113667" name="Text Box 4"/>
          <p:cNvSpPr txBox="1">
            <a:spLocks noChangeArrowheads="1"/>
          </p:cNvSpPr>
          <p:nvPr/>
        </p:nvSpPr>
        <p:spPr bwMode="auto">
          <a:xfrm>
            <a:off x="661988" y="3573463"/>
            <a:ext cx="1668462" cy="406400"/>
          </a:xfrm>
          <a:prstGeom prst="rect">
            <a:avLst/>
          </a:prstGeom>
          <a:noFill/>
          <a:ln w="9525">
            <a:solidFill>
              <a:schemeClr val="tx1"/>
            </a:solidFill>
            <a:miter lim="800000"/>
            <a:headEnd/>
            <a:tailEnd/>
          </a:ln>
        </p:spPr>
        <p:txBody>
          <a:bodyPr>
            <a:spAutoFit/>
          </a:bodyPr>
          <a:lstStyle/>
          <a:p>
            <a:r>
              <a:rPr kumimoji="0" lang="ja-JP" altLang="en-US" sz="2000">
                <a:solidFill>
                  <a:srgbClr val="000000"/>
                </a:solidFill>
                <a:latin typeface="ＭＳ Ｐゴシック" charset="-128"/>
                <a:ea typeface="ＭＳ Ｐゴシック" charset="-128"/>
              </a:rPr>
              <a:t>第１国出願</a:t>
            </a:r>
          </a:p>
        </p:txBody>
      </p:sp>
      <p:sp>
        <p:nvSpPr>
          <p:cNvPr id="113668" name="Text Box 5"/>
          <p:cNvSpPr txBox="1">
            <a:spLocks noChangeArrowheads="1"/>
          </p:cNvSpPr>
          <p:nvPr/>
        </p:nvSpPr>
        <p:spPr bwMode="auto">
          <a:xfrm>
            <a:off x="4094163" y="3573463"/>
            <a:ext cx="1211262" cy="400050"/>
          </a:xfrm>
          <a:prstGeom prst="rect">
            <a:avLst/>
          </a:prstGeom>
          <a:noFill/>
          <a:ln w="9525">
            <a:solidFill>
              <a:schemeClr val="tx1"/>
            </a:solidFill>
            <a:miter lim="800000"/>
            <a:headEnd/>
            <a:tailEnd/>
          </a:ln>
        </p:spPr>
        <p:txBody>
          <a:bodyPr wrap="none">
            <a:spAutoFit/>
          </a:bodyPr>
          <a:lstStyle/>
          <a:p>
            <a:r>
              <a:rPr kumimoji="0" lang="ja-JP" altLang="en-US" sz="2000">
                <a:solidFill>
                  <a:srgbClr val="000000"/>
                </a:solidFill>
                <a:latin typeface="ＭＳ Ｐゴシック" charset="-128"/>
                <a:ea typeface="ＭＳ Ｐゴシック" charset="-128"/>
              </a:rPr>
              <a:t>日本出願</a:t>
            </a:r>
          </a:p>
        </p:txBody>
      </p:sp>
      <p:sp>
        <p:nvSpPr>
          <p:cNvPr id="113669" name="Line 6"/>
          <p:cNvSpPr>
            <a:spLocks noChangeShapeType="1"/>
          </p:cNvSpPr>
          <p:nvPr/>
        </p:nvSpPr>
        <p:spPr bwMode="auto">
          <a:xfrm>
            <a:off x="4719638" y="4005263"/>
            <a:ext cx="0" cy="533400"/>
          </a:xfrm>
          <a:prstGeom prst="line">
            <a:avLst/>
          </a:prstGeom>
          <a:noFill/>
          <a:ln w="9525">
            <a:solidFill>
              <a:schemeClr val="tx1"/>
            </a:solidFill>
            <a:round/>
            <a:headEnd/>
            <a:tailEnd type="triangle" w="med" len="med"/>
          </a:ln>
        </p:spPr>
        <p:txBody>
          <a:bodyPr wrap="none" anchor="ctr"/>
          <a:lstStyle/>
          <a:p>
            <a:endParaRPr lang="ja-JP" altLang="en-US"/>
          </a:p>
        </p:txBody>
      </p:sp>
      <p:sp>
        <p:nvSpPr>
          <p:cNvPr id="113670" name="Line 7"/>
          <p:cNvSpPr>
            <a:spLocks noChangeShapeType="1"/>
          </p:cNvSpPr>
          <p:nvPr/>
        </p:nvSpPr>
        <p:spPr bwMode="auto">
          <a:xfrm flipV="1">
            <a:off x="2378075" y="3789363"/>
            <a:ext cx="1716088" cy="0"/>
          </a:xfrm>
          <a:prstGeom prst="line">
            <a:avLst/>
          </a:prstGeom>
          <a:noFill/>
          <a:ln w="9525">
            <a:solidFill>
              <a:schemeClr val="tx1"/>
            </a:solidFill>
            <a:prstDash val="sysDot"/>
            <a:round/>
            <a:headEnd/>
            <a:tailEnd type="triangle" w="med" len="med"/>
          </a:ln>
        </p:spPr>
        <p:txBody>
          <a:bodyPr wrap="none" anchor="ctr"/>
          <a:lstStyle/>
          <a:p>
            <a:endParaRPr lang="ja-JP" altLang="en-US"/>
          </a:p>
        </p:txBody>
      </p:sp>
      <p:sp>
        <p:nvSpPr>
          <p:cNvPr id="113671" name="Text Box 8"/>
          <p:cNvSpPr txBox="1">
            <a:spLocks noChangeArrowheads="1"/>
          </p:cNvSpPr>
          <p:nvPr/>
        </p:nvSpPr>
        <p:spPr bwMode="auto">
          <a:xfrm>
            <a:off x="1987550" y="4076700"/>
            <a:ext cx="1981200" cy="307975"/>
          </a:xfrm>
          <a:prstGeom prst="rect">
            <a:avLst/>
          </a:prstGeom>
          <a:noFill/>
          <a:ln w="9525">
            <a:noFill/>
            <a:miter lim="800000"/>
            <a:headEnd/>
            <a:tailEnd/>
          </a:ln>
        </p:spPr>
        <p:txBody>
          <a:bodyPr wrap="none">
            <a:spAutoFit/>
          </a:bodyPr>
          <a:lstStyle/>
          <a:p>
            <a:r>
              <a:rPr kumimoji="0" lang="ja-JP" altLang="en-US" sz="1400" b="1">
                <a:solidFill>
                  <a:srgbClr val="000000"/>
                </a:solidFill>
                <a:latin typeface="ＭＳ Ｐゴシック" charset="-128"/>
                <a:ea typeface="ＭＳ Ｐゴシック" charset="-128"/>
              </a:rPr>
              <a:t>１年以内に日本へ出願</a:t>
            </a:r>
          </a:p>
        </p:txBody>
      </p:sp>
      <p:sp>
        <p:nvSpPr>
          <p:cNvPr id="113672" name="Text Box 9"/>
          <p:cNvSpPr txBox="1">
            <a:spLocks noChangeArrowheads="1"/>
          </p:cNvSpPr>
          <p:nvPr/>
        </p:nvSpPr>
        <p:spPr bwMode="auto">
          <a:xfrm>
            <a:off x="6591300" y="3573463"/>
            <a:ext cx="1211263" cy="400050"/>
          </a:xfrm>
          <a:prstGeom prst="rect">
            <a:avLst/>
          </a:prstGeom>
          <a:noFill/>
          <a:ln w="9525">
            <a:solidFill>
              <a:schemeClr val="tx1"/>
            </a:solidFill>
            <a:miter lim="800000"/>
            <a:headEnd/>
            <a:tailEnd/>
          </a:ln>
        </p:spPr>
        <p:txBody>
          <a:bodyPr wrap="none">
            <a:spAutoFit/>
          </a:bodyPr>
          <a:lstStyle/>
          <a:p>
            <a:r>
              <a:rPr kumimoji="0" lang="ja-JP" altLang="en-US" sz="2000">
                <a:solidFill>
                  <a:srgbClr val="000000"/>
                </a:solidFill>
                <a:latin typeface="ＭＳ Ｐゴシック" charset="-128"/>
                <a:ea typeface="ＭＳ Ｐゴシック" charset="-128"/>
              </a:rPr>
              <a:t>出願公開</a:t>
            </a:r>
          </a:p>
        </p:txBody>
      </p:sp>
      <p:sp>
        <p:nvSpPr>
          <p:cNvPr id="113673" name="Line 10"/>
          <p:cNvSpPr>
            <a:spLocks noChangeShapeType="1"/>
          </p:cNvSpPr>
          <p:nvPr/>
        </p:nvSpPr>
        <p:spPr bwMode="auto">
          <a:xfrm flipV="1">
            <a:off x="5421313" y="3789363"/>
            <a:ext cx="1168400" cy="0"/>
          </a:xfrm>
          <a:prstGeom prst="line">
            <a:avLst/>
          </a:prstGeom>
          <a:noFill/>
          <a:ln w="9525">
            <a:solidFill>
              <a:schemeClr val="tx1"/>
            </a:solidFill>
            <a:prstDash val="sysDot"/>
            <a:round/>
            <a:headEnd/>
            <a:tailEnd type="triangle" w="med" len="med"/>
          </a:ln>
        </p:spPr>
        <p:txBody>
          <a:bodyPr wrap="none" anchor="ctr"/>
          <a:lstStyle/>
          <a:p>
            <a:endParaRPr lang="ja-JP" altLang="en-US"/>
          </a:p>
        </p:txBody>
      </p:sp>
      <p:sp>
        <p:nvSpPr>
          <p:cNvPr id="113674" name="Text Box 11"/>
          <p:cNvSpPr txBox="1">
            <a:spLocks noChangeArrowheads="1"/>
          </p:cNvSpPr>
          <p:nvPr/>
        </p:nvSpPr>
        <p:spPr bwMode="auto">
          <a:xfrm>
            <a:off x="5186363" y="4076700"/>
            <a:ext cx="3433762" cy="304800"/>
          </a:xfrm>
          <a:prstGeom prst="rect">
            <a:avLst/>
          </a:prstGeom>
          <a:noFill/>
          <a:ln w="9525">
            <a:noFill/>
            <a:miter lim="800000"/>
            <a:headEnd/>
            <a:tailEnd/>
          </a:ln>
        </p:spPr>
        <p:txBody>
          <a:bodyPr>
            <a:spAutoFit/>
          </a:bodyPr>
          <a:lstStyle/>
          <a:p>
            <a:r>
              <a:rPr kumimoji="0" lang="ja-JP" altLang="en-US" sz="1400" b="1">
                <a:solidFill>
                  <a:srgbClr val="000000"/>
                </a:solidFill>
                <a:latin typeface="ＭＳ Ｐゴシック" charset="-128"/>
                <a:ea typeface="ＭＳ Ｐゴシック" charset="-128"/>
              </a:rPr>
              <a:t>第１国出願より１年６ヶ月で出願公開</a:t>
            </a:r>
          </a:p>
        </p:txBody>
      </p:sp>
      <p:sp>
        <p:nvSpPr>
          <p:cNvPr id="113675" name="AutoShape 12"/>
          <p:cNvSpPr>
            <a:spLocks noChangeArrowheads="1"/>
          </p:cNvSpPr>
          <p:nvPr/>
        </p:nvSpPr>
        <p:spPr bwMode="auto">
          <a:xfrm>
            <a:off x="819150" y="4699000"/>
            <a:ext cx="1092200" cy="1393825"/>
          </a:xfrm>
          <a:prstGeom prst="foldedCorner">
            <a:avLst>
              <a:gd name="adj" fmla="val 12500"/>
            </a:avLst>
          </a:prstGeom>
          <a:solidFill>
            <a:srgbClr val="C0C0C0"/>
          </a:solidFill>
          <a:ln w="9525">
            <a:solidFill>
              <a:schemeClr val="tx1"/>
            </a:solidFill>
            <a:round/>
            <a:headEnd/>
            <a:tailEnd/>
          </a:ln>
        </p:spPr>
        <p:txBody>
          <a:bodyPr wrap="none" anchor="ctr"/>
          <a:lstStyle/>
          <a:p>
            <a:r>
              <a:rPr kumimoji="0" lang="ja-JP" altLang="en-US" sz="1400" u="sng">
                <a:solidFill>
                  <a:srgbClr val="000000"/>
                </a:solidFill>
                <a:latin typeface="ＭＳ Ｐゴシック" charset="-128"/>
                <a:ea typeface="ＭＳ Ｐゴシック" charset="-128"/>
              </a:rPr>
              <a:t>発明</a:t>
            </a:r>
          </a:p>
          <a:p>
            <a:endParaRPr kumimoji="0" lang="ja-JP" altLang="en-US" sz="1400">
              <a:solidFill>
                <a:srgbClr val="000000"/>
              </a:solidFill>
              <a:latin typeface="ＭＳ Ｐゴシック" charset="-128"/>
              <a:ea typeface="ＭＳ Ｐゴシック" charset="-128"/>
            </a:endParaRPr>
          </a:p>
          <a:p>
            <a:r>
              <a:rPr kumimoji="0" lang="en-US" altLang="ja-JP" sz="1400">
                <a:solidFill>
                  <a:srgbClr val="FF0000"/>
                </a:solidFill>
                <a:latin typeface="ＭＳ Ｐゴシック" charset="-128"/>
                <a:ea typeface="ＭＳ Ｐゴシック" charset="-128"/>
              </a:rPr>
              <a:t>A</a:t>
            </a:r>
            <a:r>
              <a:rPr kumimoji="0" lang="ja-JP" altLang="en-US" sz="1400">
                <a:solidFill>
                  <a:srgbClr val="FF0000"/>
                </a:solidFill>
                <a:latin typeface="ＭＳ Ｐゴシック" charset="-128"/>
                <a:ea typeface="ＭＳ Ｐゴシック" charset="-128"/>
              </a:rPr>
              <a:t>、</a:t>
            </a:r>
            <a:r>
              <a:rPr kumimoji="0" lang="en-US" altLang="ja-JP" sz="1400">
                <a:solidFill>
                  <a:srgbClr val="FF0000"/>
                </a:solidFill>
                <a:latin typeface="ＭＳ Ｐゴシック" charset="-128"/>
                <a:ea typeface="ＭＳ Ｐゴシック" charset="-128"/>
              </a:rPr>
              <a:t>B</a:t>
            </a:r>
            <a:r>
              <a:rPr kumimoji="0" lang="ja-JP" altLang="en-US" sz="1400">
                <a:solidFill>
                  <a:srgbClr val="000000"/>
                </a:solidFill>
                <a:latin typeface="ＭＳ Ｐゴシック" charset="-128"/>
                <a:ea typeface="ＭＳ Ｐゴシック" charset="-128"/>
              </a:rPr>
              <a:t>、</a:t>
            </a:r>
            <a:r>
              <a:rPr kumimoji="0" lang="en-US" altLang="ja-JP" sz="1400">
                <a:solidFill>
                  <a:srgbClr val="000000"/>
                </a:solidFill>
                <a:latin typeface="ＭＳ Ｐゴシック" charset="-128"/>
                <a:ea typeface="ＭＳ Ｐゴシック" charset="-128"/>
              </a:rPr>
              <a:t>C</a:t>
            </a:r>
          </a:p>
          <a:p>
            <a:endParaRPr kumimoji="0" lang="en-US" altLang="ja-JP" sz="1400">
              <a:solidFill>
                <a:srgbClr val="000000"/>
              </a:solidFill>
              <a:latin typeface="ＭＳ Ｐゴシック" charset="-128"/>
              <a:ea typeface="ＭＳ Ｐゴシック" charset="-128"/>
            </a:endParaRPr>
          </a:p>
        </p:txBody>
      </p:sp>
      <p:sp>
        <p:nvSpPr>
          <p:cNvPr id="113676" name="AutoShape 13"/>
          <p:cNvSpPr>
            <a:spLocks noChangeArrowheads="1"/>
          </p:cNvSpPr>
          <p:nvPr/>
        </p:nvSpPr>
        <p:spPr bwMode="auto">
          <a:xfrm>
            <a:off x="4251325" y="4725988"/>
            <a:ext cx="1092200" cy="1393825"/>
          </a:xfrm>
          <a:prstGeom prst="foldedCorner">
            <a:avLst>
              <a:gd name="adj" fmla="val 12500"/>
            </a:avLst>
          </a:prstGeom>
          <a:solidFill>
            <a:schemeClr val="accent2"/>
          </a:solidFill>
          <a:ln w="9525">
            <a:solidFill>
              <a:schemeClr val="tx1"/>
            </a:solidFill>
            <a:round/>
            <a:headEnd/>
            <a:tailEnd/>
          </a:ln>
        </p:spPr>
        <p:txBody>
          <a:bodyPr wrap="none" anchor="ctr"/>
          <a:lstStyle/>
          <a:p>
            <a:r>
              <a:rPr kumimoji="0" lang="ja-JP" altLang="en-US" sz="1400" u="sng">
                <a:solidFill>
                  <a:srgbClr val="000000"/>
                </a:solidFill>
                <a:latin typeface="ＭＳ Ｐゴシック" charset="-128"/>
                <a:ea typeface="ＭＳ Ｐゴシック" charset="-128"/>
              </a:rPr>
              <a:t>発明</a:t>
            </a:r>
          </a:p>
          <a:p>
            <a:endParaRPr kumimoji="0" lang="ja-JP" altLang="en-US" sz="1400">
              <a:solidFill>
                <a:srgbClr val="000000"/>
              </a:solidFill>
              <a:latin typeface="ＭＳ Ｐゴシック" charset="-128"/>
              <a:ea typeface="ＭＳ Ｐゴシック" charset="-128"/>
            </a:endParaRPr>
          </a:p>
          <a:p>
            <a:r>
              <a:rPr kumimoji="0" lang="en-US" altLang="ja-JP" sz="1400">
                <a:solidFill>
                  <a:srgbClr val="FF0000"/>
                </a:solidFill>
                <a:latin typeface="ＭＳ Ｐゴシック" charset="-128"/>
                <a:ea typeface="ＭＳ Ｐゴシック" charset="-128"/>
              </a:rPr>
              <a:t>A</a:t>
            </a:r>
            <a:r>
              <a:rPr kumimoji="0" lang="ja-JP" altLang="en-US" sz="1400">
                <a:solidFill>
                  <a:srgbClr val="FF0000"/>
                </a:solidFill>
                <a:latin typeface="ＭＳ Ｐゴシック" charset="-128"/>
                <a:ea typeface="ＭＳ Ｐゴシック" charset="-128"/>
              </a:rPr>
              <a:t>、</a:t>
            </a:r>
            <a:r>
              <a:rPr kumimoji="0" lang="en-US" altLang="ja-JP" sz="1400">
                <a:solidFill>
                  <a:srgbClr val="FF0000"/>
                </a:solidFill>
                <a:latin typeface="ＭＳ Ｐゴシック" charset="-128"/>
                <a:ea typeface="ＭＳ Ｐゴシック" charset="-128"/>
              </a:rPr>
              <a:t>B</a:t>
            </a:r>
            <a:r>
              <a:rPr kumimoji="0" lang="ja-JP" altLang="en-US" sz="1400">
                <a:solidFill>
                  <a:srgbClr val="000000"/>
                </a:solidFill>
                <a:latin typeface="ＭＳ Ｐゴシック" charset="-128"/>
                <a:ea typeface="ＭＳ Ｐゴシック" charset="-128"/>
              </a:rPr>
              <a:t>、</a:t>
            </a:r>
            <a:r>
              <a:rPr kumimoji="0" lang="en-US" altLang="ja-JP" sz="1400">
                <a:solidFill>
                  <a:srgbClr val="000000"/>
                </a:solidFill>
                <a:latin typeface="ＭＳ Ｐゴシック" charset="-128"/>
                <a:ea typeface="ＭＳ Ｐゴシック" charset="-128"/>
              </a:rPr>
              <a:t>D</a:t>
            </a:r>
          </a:p>
          <a:p>
            <a:endParaRPr kumimoji="0" lang="en-US" altLang="ja-JP" sz="1400">
              <a:solidFill>
                <a:srgbClr val="000000"/>
              </a:solidFill>
              <a:latin typeface="ＭＳ Ｐゴシック" charset="-128"/>
              <a:ea typeface="ＭＳ Ｐゴシック" charset="-128"/>
            </a:endParaRPr>
          </a:p>
        </p:txBody>
      </p:sp>
      <p:sp>
        <p:nvSpPr>
          <p:cNvPr id="113677" name="Line 14"/>
          <p:cNvSpPr>
            <a:spLocks noChangeShapeType="1"/>
          </p:cNvSpPr>
          <p:nvPr/>
        </p:nvSpPr>
        <p:spPr bwMode="auto">
          <a:xfrm>
            <a:off x="1363663" y="4005263"/>
            <a:ext cx="0" cy="533400"/>
          </a:xfrm>
          <a:prstGeom prst="line">
            <a:avLst/>
          </a:prstGeom>
          <a:noFill/>
          <a:ln w="9525">
            <a:solidFill>
              <a:schemeClr val="tx1"/>
            </a:solidFill>
            <a:round/>
            <a:headEnd/>
            <a:tailEnd type="triangle" w="med" len="med"/>
          </a:ln>
        </p:spPr>
        <p:txBody>
          <a:bodyPr wrap="none" anchor="ctr"/>
          <a:lstStyle/>
          <a:p>
            <a:endParaRPr lang="ja-JP" altLang="en-US"/>
          </a:p>
        </p:txBody>
      </p:sp>
      <p:sp>
        <p:nvSpPr>
          <p:cNvPr id="113678" name="AutoShape 15"/>
          <p:cNvSpPr>
            <a:spLocks noChangeArrowheads="1"/>
          </p:cNvSpPr>
          <p:nvPr/>
        </p:nvSpPr>
        <p:spPr bwMode="auto">
          <a:xfrm>
            <a:off x="5888038" y="4797425"/>
            <a:ext cx="1871662" cy="1223963"/>
          </a:xfrm>
          <a:prstGeom prst="wedgeRoundRectCallout">
            <a:avLst>
              <a:gd name="adj1" fmla="val -68750"/>
              <a:gd name="adj2" fmla="val 31972"/>
              <a:gd name="adj3" fmla="val 16667"/>
            </a:avLst>
          </a:prstGeom>
          <a:solidFill>
            <a:schemeClr val="accent1"/>
          </a:solidFill>
          <a:ln w="9525">
            <a:solidFill>
              <a:schemeClr val="tx1"/>
            </a:solidFill>
            <a:miter lim="800000"/>
            <a:headEnd/>
            <a:tailEnd/>
          </a:ln>
        </p:spPr>
        <p:txBody>
          <a:bodyPr/>
          <a:lstStyle/>
          <a:p>
            <a:r>
              <a:rPr kumimoji="0" lang="en-US" altLang="ja-JP" sz="1400">
                <a:solidFill>
                  <a:srgbClr val="000000"/>
                </a:solidFill>
                <a:latin typeface="ＭＳ Ｐゴシック" charset="-128"/>
                <a:ea typeface="ＭＳ Ｐゴシック" charset="-128"/>
              </a:rPr>
              <a:t>A</a:t>
            </a:r>
            <a:r>
              <a:rPr kumimoji="0" lang="ja-JP" altLang="en-US" sz="1400">
                <a:solidFill>
                  <a:srgbClr val="000000"/>
                </a:solidFill>
                <a:latin typeface="ＭＳ Ｐゴシック" charset="-128"/>
                <a:ea typeface="ＭＳ Ｐゴシック" charset="-128"/>
              </a:rPr>
              <a:t>、</a:t>
            </a:r>
            <a:r>
              <a:rPr kumimoji="0" lang="en-US" altLang="ja-JP" sz="1400">
                <a:solidFill>
                  <a:srgbClr val="000000"/>
                </a:solidFill>
                <a:latin typeface="ＭＳ Ｐゴシック" charset="-128"/>
                <a:ea typeface="ＭＳ Ｐゴシック" charset="-128"/>
              </a:rPr>
              <a:t>B</a:t>
            </a:r>
            <a:r>
              <a:rPr kumimoji="0" lang="ja-JP" altLang="en-US" sz="1400">
                <a:solidFill>
                  <a:srgbClr val="000000"/>
                </a:solidFill>
                <a:latin typeface="ＭＳ Ｐゴシック" charset="-128"/>
                <a:ea typeface="ＭＳ Ｐゴシック" charset="-128"/>
              </a:rPr>
              <a:t>は第１国出願日に日本出願、</a:t>
            </a:r>
            <a:r>
              <a:rPr kumimoji="0" lang="en-US" altLang="ja-JP" sz="1400">
                <a:solidFill>
                  <a:srgbClr val="000000"/>
                </a:solidFill>
                <a:latin typeface="ＭＳ Ｐゴシック" charset="-128"/>
                <a:ea typeface="ＭＳ Ｐゴシック" charset="-128"/>
              </a:rPr>
              <a:t>D</a:t>
            </a:r>
            <a:r>
              <a:rPr kumimoji="0" lang="ja-JP" altLang="en-US" sz="1400">
                <a:solidFill>
                  <a:srgbClr val="000000"/>
                </a:solidFill>
                <a:latin typeface="ＭＳ Ｐゴシック" charset="-128"/>
                <a:ea typeface="ＭＳ Ｐゴシック" charset="-128"/>
              </a:rPr>
              <a:t>については日本出願日に出願されたものと扱う。</a:t>
            </a:r>
          </a:p>
        </p:txBody>
      </p:sp>
      <p:sp>
        <p:nvSpPr>
          <p:cNvPr id="113679" name="Text Box 5"/>
          <p:cNvSpPr txBox="1">
            <a:spLocks noChangeArrowheads="1"/>
          </p:cNvSpPr>
          <p:nvPr/>
        </p:nvSpPr>
        <p:spPr bwMode="auto">
          <a:xfrm>
            <a:off x="-28575" y="0"/>
            <a:ext cx="18446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latin typeface="ＭＳ Ｐゴシック" charset="-128"/>
                <a:ea typeface="ＭＳ Ｐゴシック" charset="-128"/>
              </a:rPr>
              <a:t>２－６</a:t>
            </a:r>
            <a:endParaRPr lang="en-US" altLang="ja-JP" sz="2800">
              <a:solidFill>
                <a:srgbClr val="000000"/>
              </a:solidFill>
              <a:latin typeface="ＭＳ Ｐゴシック" charset="-128"/>
              <a:ea typeface="ＭＳ Ｐゴシック" charset="-128"/>
            </a:endParaRPr>
          </a:p>
        </p:txBody>
      </p:sp>
      <p:sp>
        <p:nvSpPr>
          <p:cNvPr id="113680" name="タイトル 1"/>
          <p:cNvSpPr>
            <a:spLocks noGrp="1"/>
          </p:cNvSpPr>
          <p:nvPr>
            <p:ph type="title"/>
          </p:nvPr>
        </p:nvSpPr>
        <p:spPr>
          <a:xfrm>
            <a:off x="1285875" y="188913"/>
            <a:ext cx="8832850" cy="990600"/>
          </a:xfrm>
        </p:spPr>
        <p:txBody>
          <a:bodyPr/>
          <a:lstStyle/>
          <a:p>
            <a:r>
              <a:rPr lang="ja-JP" altLang="en-US" smtClean="0">
                <a:latin typeface="ＭＳ Ｐゴシック" charset="-128"/>
                <a:ea typeface="ＭＳ Ｐゴシック" charset="-128"/>
              </a:rPr>
              <a:t>補論：パリ条約の優先権</a:t>
            </a:r>
          </a:p>
        </p:txBody>
      </p:sp>
      <p:sp>
        <p:nvSpPr>
          <p:cNvPr id="113681" name="スライド番号プレースホルダー 3"/>
          <p:cNvSpPr>
            <a:spLocks noGrp="1"/>
          </p:cNvSpPr>
          <p:nvPr>
            <p:ph type="sldNum" sz="quarter" idx="12"/>
          </p:nvPr>
        </p:nvSpPr>
        <p:spPr bwMode="auto">
          <a:xfrm>
            <a:off x="8266113" y="6381750"/>
            <a:ext cx="2311400" cy="476250"/>
          </a:xfrm>
          <a:noFill/>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pPr>
            <a:fld id="{D0242899-371F-4BFF-BFF1-6B965F843C52}" type="slidenum">
              <a:rPr lang="en-US" altLang="ja-JP" smtClean="0">
                <a:solidFill>
                  <a:srgbClr val="000000"/>
                </a:solidFill>
                <a:latin typeface="ＭＳ Ｐゴシック" charset="-128"/>
                <a:ea typeface="ＭＳ Ｐゴシック" charset="-128"/>
              </a:rPr>
              <a:pPr fontAlgn="base">
                <a:spcBef>
                  <a:spcPct val="0"/>
                </a:spcBef>
                <a:spcAft>
                  <a:spcPct val="0"/>
                </a:spcAft>
              </a:pPr>
              <a:t>32</a:t>
            </a:fld>
            <a:endParaRPr lang="en-US" altLang="ja-JP" smtClean="0">
              <a:solidFill>
                <a:srgbClr val="000000"/>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タイトル 1"/>
          <p:cNvSpPr>
            <a:spLocks noGrp="1"/>
          </p:cNvSpPr>
          <p:nvPr>
            <p:ph type="title" idx="4294967295"/>
          </p:nvPr>
        </p:nvSpPr>
        <p:spPr>
          <a:xfrm>
            <a:off x="1089025" y="206375"/>
            <a:ext cx="8832850" cy="990600"/>
          </a:xfrm>
        </p:spPr>
        <p:txBody>
          <a:bodyPr/>
          <a:lstStyle/>
          <a:p>
            <a:r>
              <a:rPr lang="ja-JP" altLang="en-US" smtClean="0">
                <a:latin typeface="ＭＳ Ｐゴシック" charset="-128"/>
                <a:ea typeface="ＭＳ Ｐゴシック" charset="-128"/>
              </a:rPr>
              <a:t>主要五か国の近年の出願件数の推移</a:t>
            </a:r>
          </a:p>
        </p:txBody>
      </p:sp>
      <p:graphicFrame>
        <p:nvGraphicFramePr>
          <p:cNvPr id="1063" name="Object 39"/>
          <p:cNvGraphicFramePr>
            <a:graphicFrameLocks noGrp="1"/>
          </p:cNvGraphicFramePr>
          <p:nvPr>
            <p:ph sz="quarter" idx="4294967295"/>
          </p:nvPr>
        </p:nvGraphicFramePr>
        <p:xfrm>
          <a:off x="850900" y="1649413"/>
          <a:ext cx="8458200" cy="4395787"/>
        </p:xfrm>
        <a:graphic>
          <a:graphicData uri="http://schemas.openxmlformats.org/presentationml/2006/ole">
            <p:oleObj spid="_x0000_s1063" name="ワークシート" r:id="rId4" imgW="8924922" imgH="4638600" progId="Excel.Sheet.8">
              <p:embed/>
            </p:oleObj>
          </a:graphicData>
        </a:graphic>
      </p:graphicFrame>
      <p:sp>
        <p:nvSpPr>
          <p:cNvPr id="5" name="テキスト ボックス 4"/>
          <p:cNvSpPr txBox="1">
            <a:spLocks noChangeArrowheads="1"/>
          </p:cNvSpPr>
          <p:nvPr/>
        </p:nvSpPr>
        <p:spPr bwMode="auto">
          <a:xfrm>
            <a:off x="344488" y="6300788"/>
            <a:ext cx="9217025" cy="368300"/>
          </a:xfrm>
          <a:prstGeom prst="rect">
            <a:avLst/>
          </a:prstGeom>
          <a:solidFill>
            <a:srgbClr val="FFFF99"/>
          </a:solidFill>
          <a:ln w="10033" algn="ctr">
            <a:solidFill>
              <a:schemeClr val="tx1"/>
            </a:solidFill>
            <a:miter lim="800000"/>
            <a:headEnd/>
            <a:tailEnd/>
          </a:ln>
          <a:effectLst>
            <a:outerShdw blurRad="38100" dist="30000" dir="5400000" rotWithShape="0">
              <a:srgbClr val="000000">
                <a:alpha val="45000"/>
              </a:srgbClr>
            </a:outerShdw>
          </a:effectLst>
        </p:spPr>
        <p:txBody>
          <a:bodyPr>
            <a:spAutoFit/>
          </a:bodyPr>
          <a:lstStyle>
            <a:lvl1pPr eaLnBrk="0" hangingPunct="0">
              <a:defRPr kumimoji="1">
                <a:solidFill>
                  <a:schemeClr val="tx1"/>
                </a:solidFill>
                <a:latin typeface="Tw Cen MT" pitchFamily="34" charset="0"/>
                <a:ea typeface="ＭＳ Ｐゴシック" pitchFamily="50" charset="-128"/>
              </a:defRPr>
            </a:lvl1pPr>
            <a:lvl2pPr marL="742950" indent="-285750" eaLnBrk="0" hangingPunct="0">
              <a:defRPr kumimoji="1">
                <a:solidFill>
                  <a:schemeClr val="tx1"/>
                </a:solidFill>
                <a:latin typeface="Tw Cen MT" pitchFamily="34" charset="0"/>
                <a:ea typeface="ＭＳ Ｐゴシック" pitchFamily="50" charset="-128"/>
              </a:defRPr>
            </a:lvl2pPr>
            <a:lvl3pPr marL="1143000" indent="-228600" eaLnBrk="0" hangingPunct="0">
              <a:defRPr kumimoji="1">
                <a:solidFill>
                  <a:schemeClr val="tx1"/>
                </a:solidFill>
                <a:latin typeface="Tw Cen MT" pitchFamily="34" charset="0"/>
                <a:ea typeface="ＭＳ Ｐゴシック" pitchFamily="50" charset="-128"/>
              </a:defRPr>
            </a:lvl3pPr>
            <a:lvl4pPr marL="1600200" indent="-228600" eaLnBrk="0" hangingPunct="0">
              <a:defRPr kumimoji="1">
                <a:solidFill>
                  <a:schemeClr val="tx1"/>
                </a:solidFill>
                <a:latin typeface="Tw Cen MT" pitchFamily="34" charset="0"/>
                <a:ea typeface="ＭＳ Ｐゴシック" pitchFamily="50" charset="-128"/>
              </a:defRPr>
            </a:lvl4pPr>
            <a:lvl5pPr marL="2057400" indent="-228600" eaLnBrk="0" hangingPunct="0">
              <a:defRPr kumimoji="1">
                <a:solidFill>
                  <a:schemeClr val="tx1"/>
                </a:solidFill>
                <a:latin typeface="Tw Cen MT"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w Cen MT"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w Cen MT"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w Cen MT"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w Cen MT" pitchFamily="34" charset="0"/>
                <a:ea typeface="ＭＳ Ｐゴシック" pitchFamily="50" charset="-128"/>
              </a:defRPr>
            </a:lvl9pPr>
          </a:lstStyle>
          <a:p>
            <a:pPr eaLnBrk="1" hangingPunct="1">
              <a:defRPr/>
            </a:pPr>
            <a:r>
              <a:rPr lang="en-US" altLang="ja-JP" b="1" dirty="0" smtClean="0">
                <a:solidFill>
                  <a:srgbClr val="000000"/>
                </a:solidFill>
              </a:rPr>
              <a:t>※</a:t>
            </a:r>
            <a:r>
              <a:rPr lang="ja-JP" altLang="en-US" b="1" dirty="0" smtClean="0">
                <a:solidFill>
                  <a:srgbClr val="000000"/>
                </a:solidFill>
              </a:rPr>
              <a:t>特許行政年次報告書＜統計・資料編＞２０１０年版、２０１１年版、２０１２年版を基に作成</a:t>
            </a:r>
          </a:p>
        </p:txBody>
      </p:sp>
      <p:sp>
        <p:nvSpPr>
          <p:cNvPr id="4" name="スライド番号プレースホルダー 3"/>
          <p:cNvSpPr>
            <a:spLocks noGrp="1"/>
          </p:cNvSpPr>
          <p:nvPr>
            <p:ph type="sldNum" sz="quarter" idx="12"/>
          </p:nvPr>
        </p:nvSpPr>
        <p:spPr>
          <a:xfrm>
            <a:off x="9415463" y="6613525"/>
            <a:ext cx="577850" cy="244475"/>
          </a:xfrm>
        </p:spPr>
        <p:txBody>
          <a:bodyPr>
            <a:normAutofit fontScale="85000" lnSpcReduction="20000"/>
          </a:bodyPr>
          <a:lstStyle/>
          <a:p>
            <a:pPr>
              <a:defRPr/>
            </a:pPr>
            <a:fld id="{DEBEC6DD-13B0-4416-A971-506A73EF097B}" type="slidenum">
              <a:rPr lang="en-US" altLang="ja-JP"/>
              <a:pPr>
                <a:defRPr/>
              </a:pPr>
              <a:t>33</a:t>
            </a:fld>
            <a:endParaRPr lang="en-US" altLang="ja-JP"/>
          </a:p>
        </p:txBody>
      </p:sp>
      <p:sp>
        <p:nvSpPr>
          <p:cNvPr id="1067" name="Text Box 5"/>
          <p:cNvSpPr txBox="1">
            <a:spLocks noChangeArrowheads="1"/>
          </p:cNvSpPr>
          <p:nvPr/>
        </p:nvSpPr>
        <p:spPr bwMode="auto">
          <a:xfrm>
            <a:off x="-28575" y="0"/>
            <a:ext cx="18446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latin typeface="ＭＳ Ｐゴシック" charset="-128"/>
                <a:ea typeface="ＭＳ Ｐゴシック" charset="-128"/>
              </a:rPr>
              <a:t>２－６</a:t>
            </a:r>
            <a:endParaRPr lang="en-US" altLang="ja-JP" sz="2800">
              <a:solidFill>
                <a:srgbClr val="000000"/>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タイトル 1"/>
          <p:cNvSpPr>
            <a:spLocks noGrp="1"/>
          </p:cNvSpPr>
          <p:nvPr>
            <p:ph type="title"/>
          </p:nvPr>
        </p:nvSpPr>
        <p:spPr>
          <a:xfrm>
            <a:off x="944563" y="228600"/>
            <a:ext cx="8832850" cy="990600"/>
          </a:xfrm>
        </p:spPr>
        <p:txBody>
          <a:bodyPr/>
          <a:lstStyle/>
          <a:p>
            <a:r>
              <a:rPr lang="ja-JP" altLang="en-US" smtClean="0">
                <a:latin typeface="ＭＳ Ｐゴシック" charset="-128"/>
                <a:ea typeface="ＭＳ Ｐゴシック" charset="-128"/>
              </a:rPr>
              <a:t>　海外から主要五か国への出願件数の推移　　　　（主要五か国への外国人出願）</a:t>
            </a:r>
          </a:p>
        </p:txBody>
      </p:sp>
      <p:graphicFrame>
        <p:nvGraphicFramePr>
          <p:cNvPr id="118786" name="コンテンツ プレースホルダー 3"/>
          <p:cNvGraphicFramePr>
            <a:graphicFrameLocks noGrp="1"/>
          </p:cNvGraphicFramePr>
          <p:nvPr>
            <p:ph sz="quarter" idx="1"/>
          </p:nvPr>
        </p:nvGraphicFramePr>
        <p:xfrm>
          <a:off x="663575" y="1600200"/>
          <a:ext cx="8832850" cy="4495800"/>
        </p:xfrm>
        <a:graphic>
          <a:graphicData uri="http://schemas.openxmlformats.org/presentationml/2006/ole">
            <p:oleObj spid="_x0000_s118786" r:id="rId4" imgW="8833870" imgH="4493141" progId="Excel.Chart.8">
              <p:embed/>
            </p:oleObj>
          </a:graphicData>
        </a:graphic>
      </p:graphicFrame>
      <p:sp>
        <p:nvSpPr>
          <p:cNvPr id="6" name="テキスト ボックス 5"/>
          <p:cNvSpPr txBox="1"/>
          <p:nvPr/>
        </p:nvSpPr>
        <p:spPr>
          <a:xfrm>
            <a:off x="200025" y="6300788"/>
            <a:ext cx="9361488" cy="368300"/>
          </a:xfrm>
          <a:prstGeom prst="rect">
            <a:avLst/>
          </a:prstGeom>
          <a:solidFill>
            <a:schemeClr val="accent2">
              <a:lumMod val="60000"/>
              <a:lumOff val="40000"/>
            </a:schemeClr>
          </a:solidFill>
          <a:ln>
            <a:solidFill>
              <a:schemeClr val="accent1"/>
            </a:solidFill>
          </a:ln>
        </p:spPr>
        <p:txBody>
          <a:bodyPr>
            <a:spAutoFit/>
          </a:bodyPr>
          <a:lstStyle/>
          <a:p>
            <a:pPr>
              <a:defRPr/>
            </a:pPr>
            <a:r>
              <a:rPr lang="en-US" altLang="ja-JP" b="1" dirty="0">
                <a:solidFill>
                  <a:prstClr val="black"/>
                </a:solidFill>
                <a:latin typeface="ＭＳ Ｐゴシック" pitchFamily="50" charset="-128"/>
                <a:ea typeface="ＭＳ Ｐゴシック" pitchFamily="50" charset="-128"/>
              </a:rPr>
              <a:t>※</a:t>
            </a:r>
            <a:r>
              <a:rPr lang="ja-JP" altLang="en-US" b="1" dirty="0">
                <a:solidFill>
                  <a:prstClr val="black"/>
                </a:solidFill>
                <a:latin typeface="ＭＳ Ｐゴシック" pitchFamily="50" charset="-128"/>
                <a:ea typeface="ＭＳ Ｐゴシック" pitchFamily="50" charset="-128"/>
              </a:rPr>
              <a:t>特許行政年次報告書２０１２年版、ＵＳＰＴＯ、ＥＰＯ、ＳＩＰＯ、ＫＩＰＯ各ホームページを基に作成</a:t>
            </a:r>
          </a:p>
        </p:txBody>
      </p:sp>
      <p:sp>
        <p:nvSpPr>
          <p:cNvPr id="8" name="スライド番号プレースホルダー 7"/>
          <p:cNvSpPr>
            <a:spLocks noGrp="1"/>
          </p:cNvSpPr>
          <p:nvPr>
            <p:ph type="sldNum" sz="quarter" idx="12"/>
          </p:nvPr>
        </p:nvSpPr>
        <p:spPr/>
        <p:txBody>
          <a:bodyPr>
            <a:normAutofit fontScale="85000" lnSpcReduction="20000"/>
          </a:bodyPr>
          <a:lstStyle/>
          <a:p>
            <a:pPr>
              <a:defRPr/>
            </a:pPr>
            <a:fld id="{13901B34-163C-4CCF-827D-B15A186C136D}" type="slidenum">
              <a:rPr lang="en-US" altLang="ja-JP"/>
              <a:pPr>
                <a:defRPr/>
              </a:pPr>
              <a:t>34</a:t>
            </a:fld>
            <a:endParaRPr lang="en-US" altLang="ja-JP"/>
          </a:p>
        </p:txBody>
      </p:sp>
      <p:sp>
        <p:nvSpPr>
          <p:cNvPr id="118790" name="Text Box 5"/>
          <p:cNvSpPr txBox="1">
            <a:spLocks noChangeArrowheads="1"/>
          </p:cNvSpPr>
          <p:nvPr/>
        </p:nvSpPr>
        <p:spPr bwMode="auto">
          <a:xfrm>
            <a:off x="-28575" y="0"/>
            <a:ext cx="18446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latin typeface="ＭＳ Ｐゴシック" charset="-128"/>
                <a:ea typeface="ＭＳ Ｐゴシック" charset="-128"/>
              </a:rPr>
              <a:t>２－６</a:t>
            </a:r>
            <a:endParaRPr lang="en-US" altLang="ja-JP" sz="2800">
              <a:solidFill>
                <a:srgbClr val="000000"/>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 name="タイトル 1"/>
          <p:cNvSpPr>
            <a:spLocks noGrp="1"/>
          </p:cNvSpPr>
          <p:nvPr>
            <p:ph type="title"/>
          </p:nvPr>
        </p:nvSpPr>
        <p:spPr>
          <a:xfrm>
            <a:off x="828675" y="228600"/>
            <a:ext cx="9237663" cy="990600"/>
          </a:xfrm>
        </p:spPr>
        <p:txBody>
          <a:bodyPr/>
          <a:lstStyle/>
          <a:p>
            <a:r>
              <a:rPr lang="ja-JP" altLang="en-US" smtClean="0">
                <a:latin typeface="ＭＳ Ｐゴシック" charset="-128"/>
                <a:ea typeface="ＭＳ Ｐゴシック" charset="-128"/>
              </a:rPr>
              <a:t>　主要五か国各国への他の四か国からの出願件数　　　　　　　　　　　　　　　（２０１０年度）</a:t>
            </a:r>
          </a:p>
        </p:txBody>
      </p:sp>
      <p:graphicFrame>
        <p:nvGraphicFramePr>
          <p:cNvPr id="2087" name="Object 39"/>
          <p:cNvGraphicFramePr>
            <a:graphicFrameLocks noGrp="1"/>
          </p:cNvGraphicFramePr>
          <p:nvPr>
            <p:ph sz="quarter" idx="1"/>
          </p:nvPr>
        </p:nvGraphicFramePr>
        <p:xfrm>
          <a:off x="612775" y="1549400"/>
          <a:ext cx="8934450" cy="4597400"/>
        </p:xfrm>
        <a:graphic>
          <a:graphicData uri="http://schemas.openxmlformats.org/presentationml/2006/ole">
            <p:oleObj spid="_x0000_s2087" r:id="rId4" imgW="8931414" imgH="4596782" progId="Excel.Sheet.8">
              <p:embed/>
            </p:oleObj>
          </a:graphicData>
        </a:graphic>
      </p:graphicFrame>
      <p:sp>
        <p:nvSpPr>
          <p:cNvPr id="2" name="テキスト ボックス 1"/>
          <p:cNvSpPr txBox="1"/>
          <p:nvPr/>
        </p:nvSpPr>
        <p:spPr>
          <a:xfrm>
            <a:off x="344488" y="6237288"/>
            <a:ext cx="9145587"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ja-JP" b="1" dirty="0">
                <a:solidFill>
                  <a:prstClr val="black"/>
                </a:solidFill>
                <a:latin typeface="ＭＳ Ｐゴシック" pitchFamily="50" charset="-128"/>
              </a:rPr>
              <a:t>※</a:t>
            </a:r>
            <a:r>
              <a:rPr lang="ja-JP" altLang="en-US" b="1" dirty="0">
                <a:solidFill>
                  <a:prstClr val="black"/>
                </a:solidFill>
                <a:latin typeface="ＭＳ Ｐゴシック" pitchFamily="50" charset="-128"/>
              </a:rPr>
              <a:t>特許行政年次報告書２０１２年版を基に作成</a:t>
            </a:r>
          </a:p>
        </p:txBody>
      </p:sp>
      <p:sp>
        <p:nvSpPr>
          <p:cNvPr id="5" name="スライド番号プレースホルダー 4"/>
          <p:cNvSpPr>
            <a:spLocks noGrp="1"/>
          </p:cNvSpPr>
          <p:nvPr>
            <p:ph type="sldNum" sz="quarter" idx="12"/>
          </p:nvPr>
        </p:nvSpPr>
        <p:spPr/>
        <p:txBody>
          <a:bodyPr>
            <a:normAutofit fontScale="85000" lnSpcReduction="20000"/>
          </a:bodyPr>
          <a:lstStyle/>
          <a:p>
            <a:pPr>
              <a:defRPr/>
            </a:pPr>
            <a:fld id="{B640B666-C88B-4948-9EF4-D600E6F369AE}" type="slidenum">
              <a:rPr lang="en-US" altLang="ja-JP"/>
              <a:pPr>
                <a:defRPr/>
              </a:pPr>
              <a:t>35</a:t>
            </a:fld>
            <a:endParaRPr lang="en-US" altLang="ja-JP"/>
          </a:p>
        </p:txBody>
      </p:sp>
      <p:sp>
        <p:nvSpPr>
          <p:cNvPr id="2091" name="Text Box 5"/>
          <p:cNvSpPr txBox="1">
            <a:spLocks noChangeArrowheads="1"/>
          </p:cNvSpPr>
          <p:nvPr/>
        </p:nvSpPr>
        <p:spPr bwMode="auto">
          <a:xfrm>
            <a:off x="-28575" y="0"/>
            <a:ext cx="18446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latin typeface="ＭＳ Ｐゴシック" charset="-128"/>
                <a:ea typeface="ＭＳ Ｐゴシック" charset="-128"/>
              </a:rPr>
              <a:t>２－６</a:t>
            </a:r>
            <a:endParaRPr lang="en-US" altLang="ja-JP" sz="2800">
              <a:solidFill>
                <a:srgbClr val="000000"/>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 name="タイトル 1"/>
          <p:cNvSpPr>
            <a:spLocks noGrp="1"/>
          </p:cNvSpPr>
          <p:nvPr>
            <p:ph type="title"/>
          </p:nvPr>
        </p:nvSpPr>
        <p:spPr>
          <a:xfrm>
            <a:off x="663575" y="228600"/>
            <a:ext cx="8832850" cy="990600"/>
          </a:xfrm>
        </p:spPr>
        <p:txBody>
          <a:bodyPr/>
          <a:lstStyle/>
          <a:p>
            <a:r>
              <a:rPr lang="ja-JP" altLang="en-US" smtClean="0">
                <a:latin typeface="ＭＳ Ｐゴシック" charset="-128"/>
                <a:ea typeface="ＭＳ Ｐゴシック" charset="-128"/>
              </a:rPr>
              <a:t>　主要五か国（日本除く）から他の４か国への出願状況　　　　　　　　　　　　（２０１０年度）</a:t>
            </a:r>
          </a:p>
        </p:txBody>
      </p:sp>
      <p:graphicFrame>
        <p:nvGraphicFramePr>
          <p:cNvPr id="3216" name="Object 144"/>
          <p:cNvGraphicFramePr>
            <a:graphicFrameLocks noGrp="1"/>
          </p:cNvGraphicFramePr>
          <p:nvPr>
            <p:ph sz="quarter" idx="1"/>
          </p:nvPr>
        </p:nvGraphicFramePr>
        <p:xfrm>
          <a:off x="57150" y="1341438"/>
          <a:ext cx="4533900" cy="2938462"/>
        </p:xfrm>
        <a:graphic>
          <a:graphicData uri="http://schemas.openxmlformats.org/presentationml/2006/ole">
            <p:oleObj spid="_x0000_s3216" r:id="rId4" imgW="4535817" imgH="2938527" progId="Excel.Sheet.8">
              <p:embed/>
            </p:oleObj>
          </a:graphicData>
        </a:graphic>
      </p:graphicFrame>
      <p:graphicFrame>
        <p:nvGraphicFramePr>
          <p:cNvPr id="3217" name="Object 145"/>
          <p:cNvGraphicFramePr>
            <a:graphicFrameLocks/>
          </p:cNvGraphicFramePr>
          <p:nvPr/>
        </p:nvGraphicFramePr>
        <p:xfrm>
          <a:off x="4614863" y="1341438"/>
          <a:ext cx="5068887" cy="2693987"/>
        </p:xfrm>
        <a:graphic>
          <a:graphicData uri="http://schemas.openxmlformats.org/presentationml/2006/ole">
            <p:oleObj spid="_x0000_s3217" r:id="rId5" imgW="5072312" imgH="2694666" progId="Excel.Sheet.8">
              <p:embed/>
            </p:oleObj>
          </a:graphicData>
        </a:graphic>
      </p:graphicFrame>
      <p:graphicFrame>
        <p:nvGraphicFramePr>
          <p:cNvPr id="3218" name="Object 146"/>
          <p:cNvGraphicFramePr>
            <a:graphicFrameLocks/>
          </p:cNvGraphicFramePr>
          <p:nvPr/>
        </p:nvGraphicFramePr>
        <p:xfrm>
          <a:off x="-55563" y="3867150"/>
          <a:ext cx="5153026" cy="2874963"/>
        </p:xfrm>
        <a:graphic>
          <a:graphicData uri="http://schemas.openxmlformats.org/presentationml/2006/ole">
            <p:oleObj spid="_x0000_s3218" r:id="rId6" imgW="5157663" imgH="2877561" progId="Excel.Sheet.8">
              <p:embed/>
            </p:oleObj>
          </a:graphicData>
        </a:graphic>
      </p:graphicFrame>
      <p:graphicFrame>
        <p:nvGraphicFramePr>
          <p:cNvPr id="3219" name="Object 147"/>
          <p:cNvGraphicFramePr>
            <a:graphicFrameLocks/>
          </p:cNvGraphicFramePr>
          <p:nvPr/>
        </p:nvGraphicFramePr>
        <p:xfrm>
          <a:off x="4621213" y="3644900"/>
          <a:ext cx="5357812" cy="2879725"/>
        </p:xfrm>
        <a:graphic>
          <a:graphicData uri="http://schemas.openxmlformats.org/presentationml/2006/ole">
            <p:oleObj spid="_x0000_s3219" r:id="rId7" imgW="5358848" imgH="2877561" progId="Excel.Sheet.8">
              <p:embed/>
            </p:oleObj>
          </a:graphicData>
        </a:graphic>
      </p:graphicFrame>
      <p:sp>
        <p:nvSpPr>
          <p:cNvPr id="2" name="テキスト ボックス 1"/>
          <p:cNvSpPr txBox="1"/>
          <p:nvPr/>
        </p:nvSpPr>
        <p:spPr>
          <a:xfrm>
            <a:off x="4592638" y="6381750"/>
            <a:ext cx="4808537" cy="36830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altLang="ja-JP" b="1" dirty="0">
                <a:solidFill>
                  <a:prstClr val="black"/>
                </a:solidFill>
                <a:latin typeface="ＭＳ Ｐゴシック" pitchFamily="50" charset="-128"/>
              </a:rPr>
              <a:t>※</a:t>
            </a:r>
            <a:r>
              <a:rPr lang="ja-JP" altLang="en-US" b="1" dirty="0">
                <a:solidFill>
                  <a:prstClr val="black"/>
                </a:solidFill>
                <a:latin typeface="ＭＳ Ｐゴシック" pitchFamily="50" charset="-128"/>
              </a:rPr>
              <a:t>特許行政年次報告書２０１２年版を基に作成</a:t>
            </a:r>
          </a:p>
        </p:txBody>
      </p:sp>
      <p:sp>
        <p:nvSpPr>
          <p:cNvPr id="5" name="スライド番号プレースホルダー 4"/>
          <p:cNvSpPr>
            <a:spLocks noGrp="1"/>
          </p:cNvSpPr>
          <p:nvPr>
            <p:ph type="sldNum" sz="quarter" idx="12"/>
          </p:nvPr>
        </p:nvSpPr>
        <p:spPr/>
        <p:txBody>
          <a:bodyPr>
            <a:normAutofit fontScale="85000" lnSpcReduction="20000"/>
          </a:bodyPr>
          <a:lstStyle/>
          <a:p>
            <a:pPr>
              <a:defRPr/>
            </a:pPr>
            <a:fld id="{0087AFCE-64EE-42A8-A523-241259C1F295}" type="slidenum">
              <a:rPr lang="en-US" altLang="ja-JP"/>
              <a:pPr>
                <a:defRPr/>
              </a:pPr>
              <a:t>36</a:t>
            </a:fld>
            <a:endParaRPr lang="en-US" altLang="ja-JP"/>
          </a:p>
        </p:txBody>
      </p:sp>
      <p:sp>
        <p:nvSpPr>
          <p:cNvPr id="3223" name="Text Box 5"/>
          <p:cNvSpPr txBox="1">
            <a:spLocks noChangeArrowheads="1"/>
          </p:cNvSpPr>
          <p:nvPr/>
        </p:nvSpPr>
        <p:spPr bwMode="auto">
          <a:xfrm>
            <a:off x="-28575" y="0"/>
            <a:ext cx="1844675" cy="523875"/>
          </a:xfrm>
          <a:prstGeom prst="rect">
            <a:avLst/>
          </a:prstGeom>
          <a:noFill/>
          <a:ln w="9525">
            <a:noFill/>
            <a:miter lim="800000"/>
            <a:headEnd/>
            <a:tailEnd/>
          </a:ln>
        </p:spPr>
        <p:txBody>
          <a:bodyPr>
            <a:spAutoFit/>
          </a:bodyPr>
          <a:lstStyle/>
          <a:p>
            <a:pPr>
              <a:spcBef>
                <a:spcPct val="50000"/>
              </a:spcBef>
            </a:pPr>
            <a:r>
              <a:rPr lang="ja-JP" altLang="en-US" sz="2800">
                <a:solidFill>
                  <a:srgbClr val="000000"/>
                </a:solidFill>
                <a:latin typeface="ＭＳ Ｐゴシック" charset="-128"/>
                <a:ea typeface="ＭＳ Ｐゴシック" charset="-128"/>
              </a:rPr>
              <a:t>２－６</a:t>
            </a:r>
            <a:endParaRPr lang="en-US" altLang="ja-JP" sz="2800">
              <a:solidFill>
                <a:srgbClr val="000000"/>
              </a:solidFill>
              <a:latin typeface="ＭＳ Ｐゴシック" charset="-128"/>
              <a:ea typeface="ＭＳ Ｐゴシック"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sz="quarter" idx="1"/>
          </p:nvPr>
        </p:nvGraphicFramePr>
        <p:xfrm>
          <a:off x="6781329" y="2289592"/>
          <a:ext cx="2590975" cy="142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322" name="テキスト ボックス 5"/>
          <p:cNvSpPr txBox="1">
            <a:spLocks noChangeArrowheads="1"/>
          </p:cNvSpPr>
          <p:nvPr/>
        </p:nvSpPr>
        <p:spPr bwMode="auto">
          <a:xfrm>
            <a:off x="128588" y="1628775"/>
            <a:ext cx="3794125" cy="406400"/>
          </a:xfrm>
          <a:prstGeom prst="rect">
            <a:avLst/>
          </a:prstGeom>
          <a:solidFill>
            <a:srgbClr val="FFCDD9"/>
          </a:solidFill>
          <a:ln w="9525">
            <a:solidFill>
              <a:schemeClr val="tx1"/>
            </a:solidFill>
            <a:miter lim="800000"/>
            <a:headEnd/>
            <a:tailEnd/>
          </a:ln>
        </p:spPr>
        <p:txBody>
          <a:bodyPr>
            <a:spAutoFit/>
          </a:bodyPr>
          <a:lstStyle/>
          <a:p>
            <a:r>
              <a:rPr lang="ja-JP" altLang="en-US" sz="2000" b="1">
                <a:solidFill>
                  <a:srgbClr val="000000"/>
                </a:solidFill>
                <a:ea typeface="ＭＳ Ｐゴシック" charset="-128"/>
              </a:rPr>
              <a:t>研究・開発者と発明とのかかわり</a:t>
            </a:r>
          </a:p>
        </p:txBody>
      </p:sp>
      <p:pic>
        <p:nvPicPr>
          <p:cNvPr id="56323" name="Picture 2"/>
          <p:cNvPicPr>
            <a:picLocks noChangeAspect="1" noChangeArrowheads="1"/>
          </p:cNvPicPr>
          <p:nvPr/>
        </p:nvPicPr>
        <p:blipFill>
          <a:blip r:embed="rId7"/>
          <a:srcRect/>
          <a:stretch>
            <a:fillRect/>
          </a:stretch>
        </p:blipFill>
        <p:spPr bwMode="auto">
          <a:xfrm>
            <a:off x="174625" y="4005263"/>
            <a:ext cx="1849438" cy="1577975"/>
          </a:xfrm>
          <a:prstGeom prst="rect">
            <a:avLst/>
          </a:prstGeom>
          <a:noFill/>
          <a:ln w="9525">
            <a:noFill/>
            <a:miter lim="800000"/>
            <a:headEnd/>
            <a:tailEnd/>
          </a:ln>
        </p:spPr>
      </p:pic>
      <p:pic>
        <p:nvPicPr>
          <p:cNvPr id="56324" name="Picture 3"/>
          <p:cNvPicPr>
            <a:picLocks noChangeAspect="1" noChangeArrowheads="1"/>
          </p:cNvPicPr>
          <p:nvPr/>
        </p:nvPicPr>
        <p:blipFill>
          <a:blip r:embed="rId8"/>
          <a:srcRect/>
          <a:stretch>
            <a:fillRect/>
          </a:stretch>
        </p:blipFill>
        <p:spPr bwMode="auto">
          <a:xfrm>
            <a:off x="2328863" y="4221163"/>
            <a:ext cx="1184275" cy="1327150"/>
          </a:xfrm>
          <a:prstGeom prst="rect">
            <a:avLst/>
          </a:prstGeom>
          <a:noFill/>
          <a:ln w="9525">
            <a:noFill/>
            <a:miter lim="800000"/>
            <a:headEnd/>
            <a:tailEnd/>
          </a:ln>
        </p:spPr>
      </p:pic>
      <p:sp>
        <p:nvSpPr>
          <p:cNvPr id="45071" name="Rectangle 15"/>
          <p:cNvSpPr>
            <a:spLocks noChangeArrowheads="1"/>
          </p:cNvSpPr>
          <p:nvPr/>
        </p:nvSpPr>
        <p:spPr bwMode="auto">
          <a:xfrm>
            <a:off x="0" y="0"/>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solidFill>
                  <a:prstClr val="black"/>
                </a:solidFill>
                <a:latin typeface="ＭＳ Ｐゴシック" pitchFamily="50" charset="-128"/>
                <a:ea typeface="ＭＳ Ｐゴシック" pitchFamily="50" charset="-128"/>
              </a:rPr>
              <a:t>２－１</a:t>
            </a:r>
            <a:endParaRPr lang="en-US" altLang="zh-CN" dirty="0">
              <a:solidFill>
                <a:prstClr val="black"/>
              </a:solidFill>
              <a:latin typeface="ＭＳ Ｐゴシック" pitchFamily="34" charset="-128"/>
              <a:ea typeface="ＭＳ Ｐゴシック" pitchFamily="34" charset="-128"/>
            </a:endParaRPr>
          </a:p>
        </p:txBody>
      </p:sp>
      <p:sp>
        <p:nvSpPr>
          <p:cNvPr id="56326" name="タイトル 1"/>
          <p:cNvSpPr txBox="1">
            <a:spLocks/>
          </p:cNvSpPr>
          <p:nvPr/>
        </p:nvSpPr>
        <p:spPr bwMode="auto">
          <a:xfrm>
            <a:off x="574675" y="404813"/>
            <a:ext cx="9539288" cy="863600"/>
          </a:xfrm>
          <a:prstGeom prst="rect">
            <a:avLst/>
          </a:prstGeom>
          <a:noFill/>
          <a:ln w="9525">
            <a:noFill/>
            <a:miter lim="800000"/>
            <a:headEnd/>
            <a:tailEnd/>
          </a:ln>
        </p:spPr>
        <p:txBody>
          <a:bodyPr anchor="ctr"/>
          <a:lstStyle/>
          <a:p>
            <a:r>
              <a:rPr lang="ja-JP" altLang="en-US" sz="3600">
                <a:solidFill>
                  <a:srgbClr val="000000"/>
                </a:solidFill>
                <a:latin typeface="ＭＳ Ｐゴシック" charset="-128"/>
                <a:ea typeface="ＭＳ Ｐゴシック" charset="-128"/>
              </a:rPr>
              <a:t>　特許制度と研究・開発者</a:t>
            </a:r>
          </a:p>
        </p:txBody>
      </p:sp>
      <p:sp>
        <p:nvSpPr>
          <p:cNvPr id="7" name="上矢印 6"/>
          <p:cNvSpPr>
            <a:spLocks noChangeArrowheads="1"/>
          </p:cNvSpPr>
          <p:nvPr/>
        </p:nvSpPr>
        <p:spPr bwMode="auto">
          <a:xfrm rot="5400000" flipH="1">
            <a:off x="6229351" y="2906712"/>
            <a:ext cx="254000" cy="504825"/>
          </a:xfrm>
          <a:prstGeom prst="upArrow">
            <a:avLst>
              <a:gd name="adj1" fmla="val 50000"/>
              <a:gd name="adj2" fmla="val 58456"/>
            </a:avLst>
          </a:prstGeom>
          <a:solidFill>
            <a:schemeClr val="accent1"/>
          </a:solidFill>
          <a:ln w="19050" algn="ctr">
            <a:solidFill>
              <a:srgbClr val="26697A"/>
            </a:solidFill>
            <a:miter lim="800000"/>
            <a:headEnd/>
            <a:tailEnd/>
          </a:ln>
        </p:spPr>
        <p:txBody>
          <a:bodyPr rot="10800000" vert="eaVert" anchor="ctr"/>
          <a:lstStyle/>
          <a:p>
            <a:pPr algn="ctr">
              <a:defRPr/>
            </a:pPr>
            <a:endParaRPr lang="ja-JP" altLang="en-US">
              <a:solidFill>
                <a:prstClr val="white"/>
              </a:solidFill>
              <a:latin typeface="+mn-lt"/>
              <a:ea typeface="+mn-ea"/>
            </a:endParaRPr>
          </a:p>
        </p:txBody>
      </p:sp>
      <p:sp>
        <p:nvSpPr>
          <p:cNvPr id="6" name="スライド番号プレースホルダー 5"/>
          <p:cNvSpPr>
            <a:spLocks noGrp="1"/>
          </p:cNvSpPr>
          <p:nvPr>
            <p:ph type="sldNum" sz="quarter" idx="12"/>
          </p:nvPr>
        </p:nvSpPr>
        <p:spPr/>
        <p:txBody>
          <a:bodyPr>
            <a:normAutofit fontScale="85000" lnSpcReduction="20000"/>
          </a:bodyPr>
          <a:lstStyle/>
          <a:p>
            <a:pPr>
              <a:defRPr/>
            </a:pPr>
            <a:fld id="{BE322B72-4AEA-4166-B03A-57C76BA1C7FD}" type="slidenum">
              <a:rPr lang="en-US"/>
              <a:pPr>
                <a:defRPr/>
              </a:pPr>
              <a:t>4</a:t>
            </a:fld>
            <a:endParaRPr lang="en-US" dirty="0"/>
          </a:p>
        </p:txBody>
      </p:sp>
      <p:sp>
        <p:nvSpPr>
          <p:cNvPr id="8" name="テキスト ボックス 7"/>
          <p:cNvSpPr txBox="1"/>
          <p:nvPr/>
        </p:nvSpPr>
        <p:spPr>
          <a:xfrm>
            <a:off x="3729038" y="2276475"/>
            <a:ext cx="2744787" cy="512763"/>
          </a:xfrm>
          <a:prstGeom prst="cloud">
            <a:avLst/>
          </a:prstGeom>
          <a:solidFill>
            <a:schemeClr val="accent3">
              <a:lumMod val="40000"/>
              <a:lumOff val="60000"/>
            </a:schemeClr>
          </a:solidFill>
        </p:spPr>
        <p:txBody>
          <a:bodyPr>
            <a:spAutoFit/>
          </a:bodyPr>
          <a:lstStyle/>
          <a:p>
            <a:pPr algn="ctr">
              <a:defRPr/>
            </a:pPr>
            <a:r>
              <a:rPr lang="ja-JP" altLang="en-US" b="1" dirty="0">
                <a:solidFill>
                  <a:prstClr val="black"/>
                </a:solidFill>
                <a:latin typeface="ＭＳ Ｐゴシック" pitchFamily="50" charset="-128"/>
                <a:ea typeface="ＭＳ Ｐゴシック" pitchFamily="50" charset="-128"/>
              </a:rPr>
              <a:t>発明の嗅ぎ分け</a:t>
            </a:r>
          </a:p>
        </p:txBody>
      </p:sp>
      <p:grpSp>
        <p:nvGrpSpPr>
          <p:cNvPr id="56330" name="グループ化 36"/>
          <p:cNvGrpSpPr>
            <a:grpSpLocks/>
          </p:cNvGrpSpPr>
          <p:nvPr/>
        </p:nvGrpSpPr>
        <p:grpSpPr bwMode="auto">
          <a:xfrm>
            <a:off x="4381500" y="4437063"/>
            <a:ext cx="1504950" cy="600075"/>
            <a:chOff x="0" y="405800"/>
            <a:chExt cx="842839" cy="885492"/>
          </a:xfrm>
        </p:grpSpPr>
        <p:sp>
          <p:nvSpPr>
            <p:cNvPr id="38" name="角丸四角形 37"/>
            <p:cNvSpPr/>
            <p:nvPr/>
          </p:nvSpPr>
          <p:spPr>
            <a:xfrm>
              <a:off x="0" y="405800"/>
              <a:ext cx="842839" cy="885492"/>
            </a:xfrm>
            <a:prstGeom prst="roundRect">
              <a:avLst>
                <a:gd name="adj" fmla="val 10000"/>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sp>
        <p:sp>
          <p:nvSpPr>
            <p:cNvPr id="39" name="角丸四角形 4"/>
            <p:cNvSpPr/>
            <p:nvPr/>
          </p:nvSpPr>
          <p:spPr>
            <a:xfrm>
              <a:off x="24894" y="431568"/>
              <a:ext cx="793051" cy="833955"/>
            </a:xfrm>
            <a:prstGeom prst="rect">
              <a:avLst/>
            </a:prstGeom>
          </p:spPr>
          <p:style>
            <a:lnRef idx="0">
              <a:scrgbClr r="0" g="0" b="0"/>
            </a:lnRef>
            <a:fillRef idx="0">
              <a:scrgbClr r="0" g="0" b="0"/>
            </a:fillRef>
            <a:effectRef idx="0">
              <a:scrgbClr r="0" g="0" b="0"/>
            </a:effectRef>
            <a:fontRef idx="minor">
              <a:schemeClr val="dk1"/>
            </a:fontRef>
          </p:style>
          <p:txBody>
            <a:bodyPr lIns="83820" tIns="83820" rIns="83820" bIns="83820" spcCol="1270" anchor="ctr"/>
            <a:lstStyle/>
            <a:p>
              <a:pPr algn="ctr" defTabSz="977900">
                <a:lnSpc>
                  <a:spcPct val="90000"/>
                </a:lnSpc>
                <a:spcAft>
                  <a:spcPct val="35000"/>
                </a:spcAft>
                <a:defRPr/>
              </a:pPr>
              <a:r>
                <a:rPr lang="ja-JP" altLang="en-US" b="1" dirty="0">
                  <a:solidFill>
                    <a:prstClr val="black"/>
                  </a:solidFill>
                  <a:latin typeface="ＭＳ Ｐゴシック" pitchFamily="50" charset="-128"/>
                </a:rPr>
                <a:t>出願しない</a:t>
              </a:r>
            </a:p>
          </p:txBody>
        </p:sp>
      </p:grpSp>
      <p:sp>
        <p:nvSpPr>
          <p:cNvPr id="28" name="上矢印 27"/>
          <p:cNvSpPr>
            <a:spLocks noChangeArrowheads="1"/>
          </p:cNvSpPr>
          <p:nvPr/>
        </p:nvSpPr>
        <p:spPr bwMode="auto">
          <a:xfrm rot="10800000">
            <a:off x="4992688" y="5253038"/>
            <a:ext cx="284162" cy="481012"/>
          </a:xfrm>
          <a:prstGeom prst="upArrow">
            <a:avLst>
              <a:gd name="adj1" fmla="val 50000"/>
              <a:gd name="adj2" fmla="val 49998"/>
            </a:avLst>
          </a:prstGeom>
          <a:solidFill>
            <a:srgbClr val="B9D77A"/>
          </a:solidFill>
          <a:ln w="19050" algn="ctr">
            <a:solidFill>
              <a:srgbClr val="26697A"/>
            </a:solidFill>
            <a:miter lim="800000"/>
            <a:headEnd/>
            <a:tailEnd/>
          </a:ln>
        </p:spPr>
        <p:txBody>
          <a:bodyPr rot="10800000" anchor="ctr"/>
          <a:lstStyle/>
          <a:p>
            <a:pPr algn="ctr">
              <a:defRPr/>
            </a:pPr>
            <a:endParaRPr lang="ja-JP" altLang="en-US">
              <a:solidFill>
                <a:prstClr val="white"/>
              </a:solidFill>
              <a:latin typeface="+mn-lt"/>
              <a:ea typeface="+mn-ea"/>
            </a:endParaRPr>
          </a:p>
        </p:txBody>
      </p:sp>
      <p:sp>
        <p:nvSpPr>
          <p:cNvPr id="56332" name="テキスト ボックス 17"/>
          <p:cNvSpPr txBox="1">
            <a:spLocks noChangeArrowheads="1"/>
          </p:cNvSpPr>
          <p:nvPr/>
        </p:nvSpPr>
        <p:spPr bwMode="auto">
          <a:xfrm>
            <a:off x="200025" y="2941638"/>
            <a:ext cx="1366838" cy="436562"/>
          </a:xfrm>
          <a:prstGeom prst="rect">
            <a:avLst/>
          </a:prstGeom>
          <a:solidFill>
            <a:srgbClr val="D1F2F7"/>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研究立案</a:t>
            </a:r>
          </a:p>
        </p:txBody>
      </p:sp>
      <p:sp>
        <p:nvSpPr>
          <p:cNvPr id="56333" name="テキスト ボックス 17"/>
          <p:cNvSpPr txBox="1">
            <a:spLocks noChangeArrowheads="1"/>
          </p:cNvSpPr>
          <p:nvPr/>
        </p:nvSpPr>
        <p:spPr bwMode="auto">
          <a:xfrm>
            <a:off x="2216150" y="2725738"/>
            <a:ext cx="1366838" cy="436562"/>
          </a:xfrm>
          <a:prstGeom prst="rect">
            <a:avLst/>
          </a:prstGeom>
          <a:solidFill>
            <a:srgbClr val="D1F2F7"/>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文献調査</a:t>
            </a:r>
          </a:p>
        </p:txBody>
      </p:sp>
      <p:sp>
        <p:nvSpPr>
          <p:cNvPr id="56334" name="テキスト ボックス 17"/>
          <p:cNvSpPr txBox="1">
            <a:spLocks noChangeArrowheads="1"/>
          </p:cNvSpPr>
          <p:nvPr/>
        </p:nvSpPr>
        <p:spPr bwMode="auto">
          <a:xfrm>
            <a:off x="2216150" y="3233738"/>
            <a:ext cx="1366838" cy="436562"/>
          </a:xfrm>
          <a:prstGeom prst="rect">
            <a:avLst/>
          </a:prstGeom>
          <a:solidFill>
            <a:srgbClr val="D1F2F7"/>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実　験</a:t>
            </a:r>
          </a:p>
        </p:txBody>
      </p:sp>
      <p:sp>
        <p:nvSpPr>
          <p:cNvPr id="56335" name="テキスト ボックス 17"/>
          <p:cNvSpPr txBox="1">
            <a:spLocks noChangeArrowheads="1"/>
          </p:cNvSpPr>
          <p:nvPr/>
        </p:nvSpPr>
        <p:spPr bwMode="auto">
          <a:xfrm>
            <a:off x="4270375" y="2940050"/>
            <a:ext cx="1728788" cy="436563"/>
          </a:xfrm>
          <a:prstGeom prst="rect">
            <a:avLst/>
          </a:prstGeom>
          <a:solidFill>
            <a:srgbClr val="D1F2F7"/>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発明の完成</a:t>
            </a:r>
          </a:p>
        </p:txBody>
      </p:sp>
      <p:sp>
        <p:nvSpPr>
          <p:cNvPr id="56336" name="テキスト ボックス 17"/>
          <p:cNvSpPr txBox="1">
            <a:spLocks noChangeArrowheads="1"/>
          </p:cNvSpPr>
          <p:nvPr/>
        </p:nvSpPr>
        <p:spPr bwMode="auto">
          <a:xfrm>
            <a:off x="4160838" y="5897563"/>
            <a:ext cx="1944687" cy="771525"/>
          </a:xfrm>
          <a:prstGeom prst="rect">
            <a:avLst/>
          </a:prstGeom>
          <a:solidFill>
            <a:srgbClr val="EAF8D4"/>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ノウハウとして</a:t>
            </a:r>
          </a:p>
          <a:p>
            <a:pPr algn="ctr"/>
            <a:r>
              <a:rPr lang="ja-JP" altLang="en-US" sz="2200" b="1">
                <a:latin typeface="ＭＳ Ｐゴシック" charset="-128"/>
                <a:ea typeface="ＭＳ Ｐゴシック" charset="-128"/>
              </a:rPr>
              <a:t>秘密管理</a:t>
            </a:r>
          </a:p>
        </p:txBody>
      </p:sp>
      <p:sp>
        <p:nvSpPr>
          <p:cNvPr id="56337" name="テキスト ボックス 17"/>
          <p:cNvSpPr txBox="1">
            <a:spLocks noChangeArrowheads="1"/>
          </p:cNvSpPr>
          <p:nvPr/>
        </p:nvSpPr>
        <p:spPr bwMode="auto">
          <a:xfrm>
            <a:off x="6608763" y="4365625"/>
            <a:ext cx="1800225" cy="771525"/>
          </a:xfrm>
          <a:prstGeom prst="rect">
            <a:avLst/>
          </a:prstGeom>
          <a:solidFill>
            <a:srgbClr val="EAF8D4"/>
          </a:solidFill>
          <a:ln w="9525">
            <a:solidFill>
              <a:srgbClr val="0070C0"/>
            </a:solidFill>
            <a:miter lim="800000"/>
            <a:headEnd/>
            <a:tailEnd/>
          </a:ln>
        </p:spPr>
        <p:txBody>
          <a:bodyPr>
            <a:spAutoFit/>
          </a:bodyPr>
          <a:lstStyle/>
          <a:p>
            <a:pPr algn="ctr"/>
            <a:r>
              <a:rPr lang="ja-JP" altLang="en-US" sz="2200" b="1">
                <a:latin typeface="ＭＳ Ｐゴシック" charset="-128"/>
                <a:ea typeface="ＭＳ Ｐゴシック" charset="-128"/>
              </a:rPr>
              <a:t>成果発表</a:t>
            </a:r>
          </a:p>
          <a:p>
            <a:pPr algn="ctr"/>
            <a:r>
              <a:rPr lang="ja-JP" altLang="en-US" sz="2200" b="1">
                <a:latin typeface="ＭＳ Ｐゴシック" charset="-128"/>
                <a:ea typeface="ＭＳ Ｐゴシック" charset="-128"/>
              </a:rPr>
              <a:t>（論文・学会）</a:t>
            </a:r>
          </a:p>
        </p:txBody>
      </p:sp>
      <p:sp>
        <p:nvSpPr>
          <p:cNvPr id="2" name="上矢印 6"/>
          <p:cNvSpPr>
            <a:spLocks noChangeArrowheads="1"/>
          </p:cNvSpPr>
          <p:nvPr/>
        </p:nvSpPr>
        <p:spPr bwMode="auto">
          <a:xfrm rot="5400000" flipH="1">
            <a:off x="3783013" y="2906712"/>
            <a:ext cx="254000" cy="504825"/>
          </a:xfrm>
          <a:prstGeom prst="upArrow">
            <a:avLst>
              <a:gd name="adj1" fmla="val 50000"/>
              <a:gd name="adj2" fmla="val 58456"/>
            </a:avLst>
          </a:prstGeom>
          <a:solidFill>
            <a:schemeClr val="accent1"/>
          </a:solidFill>
          <a:ln w="19050" algn="ctr">
            <a:solidFill>
              <a:srgbClr val="26697A"/>
            </a:solidFill>
            <a:miter lim="800000"/>
            <a:headEnd/>
            <a:tailEnd/>
          </a:ln>
        </p:spPr>
        <p:txBody>
          <a:bodyPr rot="10800000" vert="eaVert" anchor="ctr"/>
          <a:lstStyle/>
          <a:p>
            <a:pPr algn="ctr">
              <a:defRPr/>
            </a:pPr>
            <a:endParaRPr lang="ja-JP" altLang="en-US">
              <a:solidFill>
                <a:prstClr val="white"/>
              </a:solidFill>
              <a:latin typeface="+mn-lt"/>
              <a:ea typeface="+mn-ea"/>
            </a:endParaRPr>
          </a:p>
        </p:txBody>
      </p:sp>
      <p:sp>
        <p:nvSpPr>
          <p:cNvPr id="3" name="上矢印 6"/>
          <p:cNvSpPr>
            <a:spLocks noChangeArrowheads="1"/>
          </p:cNvSpPr>
          <p:nvPr/>
        </p:nvSpPr>
        <p:spPr bwMode="auto">
          <a:xfrm rot="5400000" flipH="1">
            <a:off x="1765301" y="2906712"/>
            <a:ext cx="254000" cy="504825"/>
          </a:xfrm>
          <a:prstGeom prst="upArrow">
            <a:avLst>
              <a:gd name="adj1" fmla="val 50000"/>
              <a:gd name="adj2" fmla="val 58456"/>
            </a:avLst>
          </a:prstGeom>
          <a:solidFill>
            <a:schemeClr val="accent1"/>
          </a:solidFill>
          <a:ln w="19050" algn="ctr">
            <a:solidFill>
              <a:srgbClr val="26697A"/>
            </a:solidFill>
            <a:miter lim="800000"/>
            <a:headEnd/>
            <a:tailEnd/>
          </a:ln>
        </p:spPr>
        <p:txBody>
          <a:bodyPr rot="10800000" vert="eaVert" anchor="ctr"/>
          <a:lstStyle/>
          <a:p>
            <a:pPr algn="ctr">
              <a:defRPr/>
            </a:pPr>
            <a:endParaRPr lang="ja-JP" altLang="en-US">
              <a:solidFill>
                <a:prstClr val="white"/>
              </a:solidFill>
              <a:latin typeface="+mn-lt"/>
              <a:ea typeface="+mn-ea"/>
            </a:endParaRPr>
          </a:p>
        </p:txBody>
      </p:sp>
      <p:sp>
        <p:nvSpPr>
          <p:cNvPr id="5" name="上矢印 6"/>
          <p:cNvSpPr>
            <a:spLocks noChangeArrowheads="1"/>
          </p:cNvSpPr>
          <p:nvPr/>
        </p:nvSpPr>
        <p:spPr bwMode="auto">
          <a:xfrm rot="10800000" flipH="1">
            <a:off x="5006975" y="3644900"/>
            <a:ext cx="254000" cy="504825"/>
          </a:xfrm>
          <a:prstGeom prst="upArrow">
            <a:avLst>
              <a:gd name="adj1" fmla="val 50000"/>
              <a:gd name="adj2" fmla="val 58456"/>
            </a:avLst>
          </a:prstGeom>
          <a:solidFill>
            <a:schemeClr val="accent1"/>
          </a:solidFill>
          <a:ln w="19050" algn="ctr">
            <a:solidFill>
              <a:srgbClr val="26697A"/>
            </a:solidFill>
            <a:miter lim="800000"/>
            <a:headEnd/>
            <a:tailEnd/>
          </a:ln>
        </p:spPr>
        <p:txBody>
          <a:bodyPr rot="10800000" anchor="ctr"/>
          <a:lstStyle/>
          <a:p>
            <a:pPr algn="ctr">
              <a:defRPr/>
            </a:pPr>
            <a:endParaRPr lang="ja-JP" altLang="en-US">
              <a:solidFill>
                <a:prstClr val="white"/>
              </a:solidFill>
              <a:latin typeface="+mn-lt"/>
              <a:ea typeface="+mn-ea"/>
            </a:endParaRPr>
          </a:p>
        </p:txBody>
      </p:sp>
      <p:sp>
        <p:nvSpPr>
          <p:cNvPr id="9" name="上矢印 6"/>
          <p:cNvSpPr>
            <a:spLocks noChangeArrowheads="1"/>
          </p:cNvSpPr>
          <p:nvPr/>
        </p:nvSpPr>
        <p:spPr bwMode="auto">
          <a:xfrm rot="18900000" flipH="1">
            <a:off x="3781426" y="3986212"/>
            <a:ext cx="254000" cy="504825"/>
          </a:xfrm>
          <a:prstGeom prst="upArrow">
            <a:avLst>
              <a:gd name="adj1" fmla="val 50000"/>
              <a:gd name="adj2" fmla="val 58456"/>
            </a:avLst>
          </a:prstGeom>
          <a:solidFill>
            <a:schemeClr val="accent1"/>
          </a:solidFill>
          <a:ln w="19050" algn="ctr">
            <a:solidFill>
              <a:srgbClr val="26697A"/>
            </a:solidFill>
            <a:miter lim="800000"/>
            <a:headEnd/>
            <a:tailEnd/>
          </a:ln>
        </p:spPr>
        <p:txBody>
          <a:bodyPr vert="eaVert" anchor="ctr"/>
          <a:lstStyle/>
          <a:p>
            <a:pPr algn="ctr">
              <a:defRPr/>
            </a:pPr>
            <a:endParaRPr lang="ja-JP" altLang="en-US">
              <a:solidFill>
                <a:prstClr val="white"/>
              </a:solidFill>
              <a:latin typeface="+mn-lt"/>
              <a:ea typeface="+mn-ea"/>
            </a:endParaRPr>
          </a:p>
        </p:txBody>
      </p:sp>
      <p:sp>
        <p:nvSpPr>
          <p:cNvPr id="10" name="上矢印 27"/>
          <p:cNvSpPr>
            <a:spLocks noChangeArrowheads="1"/>
          </p:cNvSpPr>
          <p:nvPr/>
        </p:nvSpPr>
        <p:spPr bwMode="auto">
          <a:xfrm rot="5400000">
            <a:off x="6059487" y="4483101"/>
            <a:ext cx="284163" cy="481012"/>
          </a:xfrm>
          <a:prstGeom prst="upArrow">
            <a:avLst>
              <a:gd name="adj1" fmla="val 50000"/>
              <a:gd name="adj2" fmla="val 49998"/>
            </a:avLst>
          </a:prstGeom>
          <a:solidFill>
            <a:srgbClr val="B9D77A"/>
          </a:solidFill>
          <a:ln w="19050" algn="ctr">
            <a:solidFill>
              <a:srgbClr val="26697A"/>
            </a:solidFill>
            <a:miter lim="800000"/>
            <a:headEnd/>
            <a:tailEnd/>
          </a:ln>
        </p:spPr>
        <p:txBody>
          <a:bodyPr rot="10800000" vert="eaVert" anchor="ctr"/>
          <a:lstStyle/>
          <a:p>
            <a:pPr algn="ctr">
              <a:defRPr/>
            </a:pPr>
            <a:endParaRPr lang="ja-JP" altLang="en-US">
              <a:solidFill>
                <a:prstClr val="white"/>
              </a:solidFill>
              <a:latin typeface="+mn-lt"/>
              <a:ea typeface="+mn-ea"/>
            </a:endParaRPr>
          </a:p>
        </p:txBody>
      </p:sp>
      <p:sp>
        <p:nvSpPr>
          <p:cNvPr id="11" name="上矢印 27"/>
          <p:cNvSpPr>
            <a:spLocks noChangeArrowheads="1"/>
          </p:cNvSpPr>
          <p:nvPr/>
        </p:nvSpPr>
        <p:spPr bwMode="auto">
          <a:xfrm rot="10800000">
            <a:off x="7113588" y="3789363"/>
            <a:ext cx="284162" cy="481012"/>
          </a:xfrm>
          <a:prstGeom prst="upArrow">
            <a:avLst>
              <a:gd name="adj1" fmla="val 50000"/>
              <a:gd name="adj2" fmla="val 49998"/>
            </a:avLst>
          </a:prstGeom>
          <a:solidFill>
            <a:srgbClr val="B9D77A"/>
          </a:solidFill>
          <a:ln w="19050" algn="ctr">
            <a:solidFill>
              <a:srgbClr val="26697A"/>
            </a:solidFill>
            <a:miter lim="800000"/>
            <a:headEnd/>
            <a:tailEnd/>
          </a:ln>
        </p:spPr>
        <p:txBody>
          <a:bodyPr rot="10800000" anchor="ctr"/>
          <a:lstStyle/>
          <a:p>
            <a:pPr algn="ctr">
              <a:defRPr/>
            </a:pPr>
            <a:endParaRPr lang="ja-JP" altLang="en-US">
              <a:solidFill>
                <a:prstClr val="white"/>
              </a:solidFill>
              <a:latin typeface="+mn-lt"/>
              <a:ea typeface="+mn-ea"/>
            </a:endParaRPr>
          </a:p>
        </p:txBody>
      </p:sp>
      <p:sp>
        <p:nvSpPr>
          <p:cNvPr id="56344" name="テキスト ボックス 17"/>
          <p:cNvSpPr txBox="1">
            <a:spLocks noChangeArrowheads="1"/>
          </p:cNvSpPr>
          <p:nvPr/>
        </p:nvSpPr>
        <p:spPr bwMode="auto">
          <a:xfrm>
            <a:off x="7977188" y="3644900"/>
            <a:ext cx="1800225" cy="527050"/>
          </a:xfrm>
          <a:prstGeom prst="rect">
            <a:avLst/>
          </a:prstGeom>
          <a:solidFill>
            <a:srgbClr val="FFFF99"/>
          </a:solidFill>
          <a:ln w="9525">
            <a:solidFill>
              <a:srgbClr val="0070C0"/>
            </a:solidFill>
            <a:miter lim="800000"/>
            <a:headEnd/>
            <a:tailEnd/>
          </a:ln>
        </p:spPr>
        <p:txBody>
          <a:bodyPr>
            <a:spAutoFit/>
          </a:bodyPr>
          <a:lstStyle/>
          <a:p>
            <a:pPr algn="ctr"/>
            <a:r>
              <a:rPr lang="ja-JP" altLang="en-US" sz="1400" b="1">
                <a:latin typeface="ＭＳ Ｐゴシック" charset="-128"/>
                <a:ea typeface="ＭＳ Ｐゴシック" charset="-128"/>
              </a:rPr>
              <a:t>特許権の利用</a:t>
            </a:r>
          </a:p>
          <a:p>
            <a:pPr algn="ctr"/>
            <a:r>
              <a:rPr lang="ja-JP" altLang="en-US" sz="1400" b="1">
                <a:latin typeface="ＭＳ Ｐゴシック" charset="-128"/>
                <a:ea typeface="ＭＳ Ｐゴシック" charset="-128"/>
              </a:rPr>
              <a:t>（ライセンス契約等）</a:t>
            </a:r>
          </a:p>
        </p:txBody>
      </p:sp>
      <p:sp>
        <p:nvSpPr>
          <p:cNvPr id="56345" name="AutoShape 45"/>
          <p:cNvSpPr>
            <a:spLocks noChangeArrowheads="1"/>
          </p:cNvSpPr>
          <p:nvPr/>
        </p:nvSpPr>
        <p:spPr bwMode="auto">
          <a:xfrm>
            <a:off x="6465888" y="4941888"/>
            <a:ext cx="2879725" cy="1474787"/>
          </a:xfrm>
          <a:prstGeom prst="irregularSeal1">
            <a:avLst/>
          </a:prstGeom>
          <a:solidFill>
            <a:srgbClr val="FF9999"/>
          </a:solidFill>
          <a:ln w="9525">
            <a:noFill/>
            <a:miter lim="800000"/>
            <a:headEnd/>
            <a:tailEnd/>
          </a:ln>
          <a:effectLst>
            <a:prstShdw prst="shdw17" dist="17961" dir="2700000">
              <a:srgbClr val="995C5C"/>
            </a:prstShdw>
          </a:effectLst>
        </p:spPr>
        <p:txBody>
          <a:bodyPr wrap="none" anchor="ctr"/>
          <a:lstStyle/>
          <a:p>
            <a:pPr algn="ctr"/>
            <a:r>
              <a:rPr lang="ja-JP" altLang="en-US" sz="1400" b="1">
                <a:ea typeface="ＭＳ Ｐゴシック" charset="-128"/>
              </a:rPr>
              <a:t>特許出願をする場合には、</a:t>
            </a:r>
          </a:p>
          <a:p>
            <a:pPr algn="ctr"/>
            <a:r>
              <a:rPr lang="ja-JP" altLang="en-US" sz="1400" b="1">
                <a:ea typeface="ＭＳ Ｐゴシック" charset="-128"/>
              </a:rPr>
              <a:t>出願後に成果発表を！</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1" name="Rectangle 3"/>
          <p:cNvSpPr>
            <a:spLocks noChangeArrowheads="1"/>
          </p:cNvSpPr>
          <p:nvPr/>
        </p:nvSpPr>
        <p:spPr bwMode="auto">
          <a:xfrm>
            <a:off x="428625" y="2887663"/>
            <a:ext cx="1795463" cy="1081087"/>
          </a:xfrm>
          <a:prstGeom prst="flowChartAlternateProcess">
            <a:avLst/>
          </a:prstGeom>
          <a:solidFill>
            <a:schemeClr val="bg1"/>
          </a:solidFill>
          <a:ln w="25400" algn="ctr">
            <a:solidFill>
              <a:srgbClr val="FF9900"/>
            </a:solidFill>
            <a:miter lim="800000"/>
            <a:headEnd/>
            <a:tailEnd/>
          </a:ln>
        </p:spPr>
        <p:txBody>
          <a:bodyPr wrap="none" anchor="ctr"/>
          <a:lstStyle/>
          <a:p>
            <a:pPr algn="ctr">
              <a:defRPr/>
            </a:pPr>
            <a:r>
              <a:rPr lang="ja-JP" altLang="en-US" sz="2000" b="1" dirty="0">
                <a:latin typeface="+mn-lt"/>
                <a:ea typeface="ＭＳ Ｐゴシック" pitchFamily="34" charset="-128"/>
              </a:rPr>
              <a:t>発明の保護</a:t>
            </a:r>
          </a:p>
          <a:p>
            <a:pPr algn="ctr">
              <a:defRPr/>
            </a:pPr>
            <a:r>
              <a:rPr lang="ja-JP" altLang="en-US" sz="2000" b="1" dirty="0">
                <a:latin typeface="+mn-lt"/>
                <a:ea typeface="ＭＳ Ｐゴシック" pitchFamily="34" charset="-128"/>
              </a:rPr>
              <a:t>（権利者）</a:t>
            </a:r>
          </a:p>
        </p:txBody>
      </p:sp>
      <p:sp>
        <p:nvSpPr>
          <p:cNvPr id="58370" name="Rectangle 4"/>
          <p:cNvSpPr>
            <a:spLocks noChangeArrowheads="1"/>
          </p:cNvSpPr>
          <p:nvPr/>
        </p:nvSpPr>
        <p:spPr bwMode="auto">
          <a:xfrm>
            <a:off x="415925" y="5373688"/>
            <a:ext cx="1795463" cy="1081087"/>
          </a:xfrm>
          <a:prstGeom prst="roundRect">
            <a:avLst>
              <a:gd name="adj" fmla="val 16667"/>
            </a:avLst>
          </a:prstGeom>
          <a:solidFill>
            <a:schemeClr val="bg1"/>
          </a:solidFill>
          <a:ln w="25400">
            <a:solidFill>
              <a:srgbClr val="FF9900"/>
            </a:solidFill>
            <a:miter lim="800000"/>
            <a:headEnd/>
            <a:tailEnd/>
          </a:ln>
        </p:spPr>
        <p:txBody>
          <a:bodyPr wrap="none" anchor="ctr"/>
          <a:lstStyle/>
          <a:p>
            <a:pPr algn="ctr"/>
            <a:r>
              <a:rPr lang="ja-JP" altLang="en-US" sz="2000" b="1">
                <a:ea typeface="ＭＳ Ｐゴシック" charset="-128"/>
              </a:rPr>
              <a:t>発明の利用</a:t>
            </a:r>
          </a:p>
        </p:txBody>
      </p:sp>
      <p:sp>
        <p:nvSpPr>
          <p:cNvPr id="58371" name="Rectangle 5"/>
          <p:cNvSpPr>
            <a:spLocks noChangeArrowheads="1"/>
          </p:cNvSpPr>
          <p:nvPr/>
        </p:nvSpPr>
        <p:spPr bwMode="auto">
          <a:xfrm>
            <a:off x="5108575" y="2781300"/>
            <a:ext cx="4351338" cy="1511300"/>
          </a:xfrm>
          <a:prstGeom prst="rect">
            <a:avLst/>
          </a:prstGeom>
          <a:solidFill>
            <a:srgbClr val="CCECFF"/>
          </a:solidFill>
          <a:ln w="28575">
            <a:solidFill>
              <a:schemeClr val="hlink"/>
            </a:solidFill>
            <a:miter lim="800000"/>
            <a:headEnd/>
            <a:tailEnd/>
          </a:ln>
        </p:spPr>
        <p:txBody>
          <a:bodyPr wrap="none" anchor="ctr"/>
          <a:lstStyle/>
          <a:p>
            <a:r>
              <a:rPr lang="ja-JP" altLang="en-US" sz="2400">
                <a:ea typeface="ＭＳ Ｐゴシック" charset="-128"/>
              </a:rPr>
              <a:t>一定期間独占権の付与</a:t>
            </a:r>
          </a:p>
          <a:p>
            <a:r>
              <a:rPr lang="ja-JP" altLang="en-US" sz="2400">
                <a:ea typeface="ＭＳ Ｐゴシック" charset="-128"/>
              </a:rPr>
              <a:t>（模倣に対して「やめなさい！」</a:t>
            </a:r>
          </a:p>
          <a:p>
            <a:r>
              <a:rPr lang="ja-JP" altLang="en-US" sz="2400">
                <a:ea typeface="ＭＳ Ｐゴシック" charset="-128"/>
              </a:rPr>
              <a:t>　と言える権利）</a:t>
            </a:r>
          </a:p>
        </p:txBody>
      </p:sp>
      <p:sp>
        <p:nvSpPr>
          <p:cNvPr id="29700" name="Rectangle 6"/>
          <p:cNvSpPr>
            <a:spLocks noChangeArrowheads="1"/>
          </p:cNvSpPr>
          <p:nvPr/>
        </p:nvSpPr>
        <p:spPr bwMode="auto">
          <a:xfrm>
            <a:off x="5097463" y="5229225"/>
            <a:ext cx="4291012" cy="1368425"/>
          </a:xfrm>
          <a:prstGeom prst="rect">
            <a:avLst/>
          </a:prstGeom>
          <a:solidFill>
            <a:schemeClr val="accent2">
              <a:lumMod val="40000"/>
              <a:lumOff val="60000"/>
            </a:schemeClr>
          </a:solidFill>
          <a:ln w="28575">
            <a:solidFill>
              <a:schemeClr val="hlink"/>
            </a:solidFill>
            <a:miter lim="800000"/>
            <a:headEnd/>
            <a:tailEnd/>
          </a:ln>
        </p:spPr>
        <p:txBody>
          <a:bodyPr wrap="none" anchor="ctr"/>
          <a:lstStyle/>
          <a:p>
            <a:pPr>
              <a:defRPr/>
            </a:pPr>
            <a:r>
              <a:rPr lang="ja-JP" altLang="en-US" sz="2000" b="1" dirty="0">
                <a:latin typeface="ＭＳ Ｐゴシック" pitchFamily="50" charset="-128"/>
                <a:ea typeface="ＭＳ Ｐゴシック" pitchFamily="50" charset="-128"/>
              </a:rPr>
              <a:t>公開された発明をもとにした改良</a:t>
            </a:r>
          </a:p>
          <a:p>
            <a:pPr>
              <a:defRPr/>
            </a:pPr>
            <a:r>
              <a:rPr lang="ja-JP" altLang="en-US" sz="2000" b="1" dirty="0">
                <a:latin typeface="ＭＳ Ｐゴシック" pitchFamily="50" charset="-128"/>
                <a:ea typeface="ＭＳ Ｐゴシック" pitchFamily="50" charset="-128"/>
              </a:rPr>
              <a:t>技術の開発</a:t>
            </a:r>
            <a:r>
              <a:rPr lang="ja-JP" altLang="en-US" sz="2000" b="1" dirty="0">
                <a:latin typeface="ＭＳ Ｐゴシック" pitchFamily="50" charset="-128"/>
                <a:ea typeface="ＭＳ Ｐゴシック" pitchFamily="50" charset="-128"/>
                <a:cs typeface="FC平成丸ゴシック体"/>
              </a:rPr>
              <a:t>（改良発明の誘発、</a:t>
            </a:r>
            <a:endParaRPr lang="en-US" altLang="ja-JP" sz="2000" b="1" dirty="0">
              <a:latin typeface="ＭＳ Ｐゴシック" pitchFamily="50" charset="-128"/>
              <a:ea typeface="ＭＳ Ｐゴシック" pitchFamily="50" charset="-128"/>
              <a:cs typeface="FC平成丸ゴシック体"/>
            </a:endParaRPr>
          </a:p>
          <a:p>
            <a:pPr>
              <a:defRPr/>
            </a:pPr>
            <a:r>
              <a:rPr lang="ja-JP" altLang="en-US" sz="2000" b="1" dirty="0">
                <a:latin typeface="ＭＳ Ｐゴシック" pitchFamily="50" charset="-128"/>
                <a:ea typeface="ＭＳ Ｐゴシック" pitchFamily="50" charset="-128"/>
                <a:cs typeface="FC平成丸ゴシック体"/>
              </a:rPr>
              <a:t>新たな発明の機会）、</a:t>
            </a:r>
            <a:endParaRPr lang="en-US" altLang="ja-JP" sz="2000" b="1" dirty="0">
              <a:latin typeface="ＭＳ Ｐゴシック" pitchFamily="50" charset="-128"/>
              <a:ea typeface="ＭＳ Ｐゴシック" pitchFamily="50" charset="-128"/>
              <a:cs typeface="FC平成丸ゴシック体"/>
            </a:endParaRPr>
          </a:p>
          <a:p>
            <a:pPr>
              <a:defRPr/>
            </a:pPr>
            <a:r>
              <a:rPr lang="ja-JP" altLang="en-US" sz="2000" b="1" dirty="0">
                <a:latin typeface="ＭＳ Ｐゴシック" pitchFamily="50" charset="-128"/>
                <a:ea typeface="ＭＳ Ｐゴシック" pitchFamily="50" charset="-128"/>
              </a:rPr>
              <a:t>発明の利用等の促進</a:t>
            </a:r>
          </a:p>
        </p:txBody>
      </p:sp>
      <p:sp>
        <p:nvSpPr>
          <p:cNvPr id="58373" name="Line 7"/>
          <p:cNvSpPr>
            <a:spLocks noChangeShapeType="1"/>
          </p:cNvSpPr>
          <p:nvPr/>
        </p:nvSpPr>
        <p:spPr bwMode="auto">
          <a:xfrm>
            <a:off x="2216150" y="3429000"/>
            <a:ext cx="2887663" cy="0"/>
          </a:xfrm>
          <a:prstGeom prst="line">
            <a:avLst/>
          </a:prstGeom>
          <a:noFill/>
          <a:ln w="57150">
            <a:solidFill>
              <a:srgbClr val="99CC00"/>
            </a:solidFill>
            <a:round/>
            <a:headEnd/>
            <a:tailEnd/>
          </a:ln>
        </p:spPr>
        <p:txBody>
          <a:bodyPr/>
          <a:lstStyle/>
          <a:p>
            <a:endParaRPr lang="ja-JP" altLang="en-US"/>
          </a:p>
        </p:txBody>
      </p:sp>
      <p:sp>
        <p:nvSpPr>
          <p:cNvPr id="58374" name="Line 8"/>
          <p:cNvSpPr>
            <a:spLocks noChangeShapeType="1"/>
          </p:cNvSpPr>
          <p:nvPr/>
        </p:nvSpPr>
        <p:spPr bwMode="auto">
          <a:xfrm>
            <a:off x="2222500" y="5913438"/>
            <a:ext cx="2887663" cy="0"/>
          </a:xfrm>
          <a:prstGeom prst="line">
            <a:avLst/>
          </a:prstGeom>
          <a:noFill/>
          <a:ln w="57150">
            <a:solidFill>
              <a:schemeClr val="hlink"/>
            </a:solidFill>
            <a:round/>
            <a:headEnd/>
            <a:tailEnd/>
          </a:ln>
        </p:spPr>
        <p:txBody>
          <a:bodyPr/>
          <a:lstStyle/>
          <a:p>
            <a:endParaRPr lang="ja-JP" altLang="en-US"/>
          </a:p>
        </p:txBody>
      </p:sp>
      <p:sp>
        <p:nvSpPr>
          <p:cNvPr id="29703" name="Rectangle 9"/>
          <p:cNvSpPr>
            <a:spLocks noChangeArrowheads="1"/>
          </p:cNvSpPr>
          <p:nvPr/>
        </p:nvSpPr>
        <p:spPr bwMode="auto">
          <a:xfrm>
            <a:off x="428625" y="1557338"/>
            <a:ext cx="9048750" cy="1135062"/>
          </a:xfrm>
          <a:prstGeom prst="rect">
            <a:avLst/>
          </a:prstGeom>
          <a:solidFill>
            <a:schemeClr val="accent1">
              <a:lumMod val="60000"/>
              <a:lumOff val="40000"/>
            </a:schemeClr>
          </a:solidFill>
          <a:ln w="38100">
            <a:solidFill>
              <a:srgbClr val="003366"/>
            </a:solidFill>
            <a:miter lim="800000"/>
            <a:headEnd/>
            <a:tailEnd/>
          </a:ln>
        </p:spPr>
        <p:txBody>
          <a:bodyPr lIns="158700" anchor="ctr">
            <a:spAutoFit/>
          </a:bodyPr>
          <a:lstStyle/>
          <a:p>
            <a:pPr>
              <a:lnSpc>
                <a:spcPct val="110000"/>
              </a:lnSpc>
              <a:defRPr/>
            </a:pPr>
            <a:r>
              <a:rPr lang="ja-JP" altLang="en-US" sz="2000" b="1" dirty="0">
                <a:latin typeface="FC平成丸ゴシック体"/>
                <a:ea typeface="ＭＳ Ｐゴシック" pitchFamily="34" charset="-128"/>
                <a:cs typeface="FC平成丸ゴシック体"/>
              </a:rPr>
              <a:t>（目的）</a:t>
            </a:r>
          </a:p>
          <a:p>
            <a:pPr>
              <a:lnSpc>
                <a:spcPct val="110000"/>
              </a:lnSpc>
              <a:defRPr/>
            </a:pPr>
            <a:r>
              <a:rPr lang="ja-JP" altLang="en-US" sz="2000" b="1" dirty="0">
                <a:latin typeface="FC平成丸ゴシック体"/>
                <a:ea typeface="ＭＳ Ｐゴシック" pitchFamily="34" charset="-128"/>
                <a:cs typeface="FC平成丸ゴシック体"/>
              </a:rPr>
              <a:t>第１条</a:t>
            </a:r>
            <a:r>
              <a:rPr lang="ja-JP" altLang="en-US" sz="2000" dirty="0">
                <a:latin typeface="FC平成丸ゴシック体"/>
                <a:ea typeface="ＭＳ Ｐゴシック" pitchFamily="34" charset="-128"/>
                <a:cs typeface="FC平成丸ゴシック体"/>
              </a:rPr>
              <a:t>　この法律は、</a:t>
            </a:r>
            <a:r>
              <a:rPr lang="ja-JP" altLang="en-US" sz="2000" dirty="0">
                <a:latin typeface="ＤＦ特太ゴシック体"/>
                <a:ea typeface="ＭＳ Ｐゴシック" pitchFamily="34" charset="-128"/>
                <a:cs typeface="FC平成丸ゴシック体"/>
              </a:rPr>
              <a:t>発明の保護</a:t>
            </a:r>
            <a:r>
              <a:rPr lang="ja-JP" altLang="en-US" sz="2000" dirty="0">
                <a:latin typeface="FC平成丸ゴシック体"/>
                <a:ea typeface="ＭＳ Ｐゴシック" pitchFamily="34" charset="-128"/>
                <a:cs typeface="FC平成丸ゴシック体"/>
              </a:rPr>
              <a:t>及び</a:t>
            </a:r>
            <a:r>
              <a:rPr lang="ja-JP" altLang="en-US" sz="2000" dirty="0">
                <a:latin typeface="ＤＦ特太ゴシック体"/>
                <a:ea typeface="ＭＳ Ｐゴシック" pitchFamily="34" charset="-128"/>
                <a:cs typeface="FC平成丸ゴシック体"/>
              </a:rPr>
              <a:t>利用</a:t>
            </a:r>
            <a:r>
              <a:rPr lang="ja-JP" altLang="en-US" sz="2000" dirty="0">
                <a:latin typeface="FC平成丸ゴシック体"/>
                <a:ea typeface="ＭＳ Ｐゴシック" pitchFamily="34" charset="-128"/>
                <a:cs typeface="FC平成丸ゴシック体"/>
              </a:rPr>
              <a:t>を図ることにより、発明を</a:t>
            </a:r>
          </a:p>
          <a:p>
            <a:pPr>
              <a:lnSpc>
                <a:spcPct val="110000"/>
              </a:lnSpc>
              <a:defRPr/>
            </a:pPr>
            <a:r>
              <a:rPr lang="ja-JP" altLang="en-US" sz="2000" dirty="0">
                <a:latin typeface="FC平成丸ゴシック体"/>
                <a:ea typeface="ＭＳ Ｐゴシック" pitchFamily="34" charset="-128"/>
                <a:cs typeface="FC平成丸ゴシック体"/>
              </a:rPr>
              <a:t>　奨励し、もつて産業の発達に寄与することを目的とする。</a:t>
            </a:r>
            <a:r>
              <a:rPr lang="ja-JP" altLang="en-US" dirty="0">
                <a:latin typeface="FC平成丸ゴシック体"/>
                <a:ea typeface="ＭＳ Ｐゴシック" pitchFamily="34" charset="-128"/>
                <a:cs typeface="FC平成丸ゴシック体"/>
              </a:rPr>
              <a:t> </a:t>
            </a:r>
          </a:p>
        </p:txBody>
      </p:sp>
      <p:sp>
        <p:nvSpPr>
          <p:cNvPr id="58376" name="AutoShape 10"/>
          <p:cNvSpPr>
            <a:spLocks noChangeArrowheads="1"/>
          </p:cNvSpPr>
          <p:nvPr/>
        </p:nvSpPr>
        <p:spPr bwMode="auto">
          <a:xfrm>
            <a:off x="128588" y="4005263"/>
            <a:ext cx="4446587" cy="1295400"/>
          </a:xfrm>
          <a:prstGeom prst="star32">
            <a:avLst>
              <a:gd name="adj" fmla="val 42583"/>
            </a:avLst>
          </a:prstGeom>
          <a:solidFill>
            <a:srgbClr val="FFCDD9"/>
          </a:solidFill>
          <a:ln w="28575">
            <a:solidFill>
              <a:srgbClr val="FF99CC"/>
            </a:solidFill>
            <a:miter lim="800000"/>
            <a:headEnd/>
            <a:tailEnd/>
          </a:ln>
        </p:spPr>
        <p:txBody>
          <a:bodyPr wrap="none" anchor="ctr"/>
          <a:lstStyle/>
          <a:p>
            <a:pPr algn="ctr"/>
            <a:r>
              <a:rPr lang="ja-JP" altLang="en-US" sz="2400">
                <a:ea typeface="ＭＳ Ｐゴシック" charset="-128"/>
              </a:rPr>
              <a:t>特許は発明をオープン</a:t>
            </a:r>
          </a:p>
          <a:p>
            <a:pPr algn="ctr"/>
            <a:r>
              <a:rPr lang="ja-JP" altLang="en-US" sz="2400">
                <a:ea typeface="ＭＳ Ｐゴシック" charset="-128"/>
              </a:rPr>
              <a:t>にすることが前提</a:t>
            </a:r>
          </a:p>
        </p:txBody>
      </p:sp>
      <p:sp>
        <p:nvSpPr>
          <p:cNvPr id="30731" name="Rectangle 11"/>
          <p:cNvSpPr>
            <a:spLocks noChangeArrowheads="1"/>
          </p:cNvSpPr>
          <p:nvPr/>
        </p:nvSpPr>
        <p:spPr bwMode="auto">
          <a:xfrm>
            <a:off x="0" y="0"/>
            <a:ext cx="968375"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50" charset="-128"/>
                <a:ea typeface="ＭＳ Ｐゴシック" pitchFamily="50" charset="-128"/>
              </a:rPr>
              <a:t>２－</a:t>
            </a:r>
            <a:r>
              <a:rPr lang="en-US" altLang="ja-JP" sz="2800" dirty="0">
                <a:latin typeface="ＭＳ Ｐゴシック" pitchFamily="50" charset="-128"/>
                <a:ea typeface="ＭＳ Ｐゴシック" pitchFamily="50" charset="-128"/>
              </a:rPr>
              <a:t>1</a:t>
            </a:r>
            <a:endParaRPr lang="ja-JP" altLang="en-US" sz="2800" dirty="0">
              <a:latin typeface="ＭＳ Ｐゴシック" pitchFamily="50" charset="-128"/>
              <a:ea typeface="ＭＳ Ｐゴシック" pitchFamily="50" charset="-128"/>
            </a:endParaRPr>
          </a:p>
        </p:txBody>
      </p:sp>
      <p:sp>
        <p:nvSpPr>
          <p:cNvPr id="58378" name="テキスト ボックス 2"/>
          <p:cNvSpPr txBox="1">
            <a:spLocks noChangeArrowheads="1"/>
          </p:cNvSpPr>
          <p:nvPr/>
        </p:nvSpPr>
        <p:spPr bwMode="auto">
          <a:xfrm>
            <a:off x="7761288" y="6165850"/>
            <a:ext cx="1728787" cy="590550"/>
          </a:xfrm>
          <a:prstGeom prst="rect">
            <a:avLst/>
          </a:prstGeom>
          <a:solidFill>
            <a:srgbClr val="FFC000"/>
          </a:solidFill>
          <a:ln w="9525">
            <a:solidFill>
              <a:schemeClr val="tx1"/>
            </a:solidFill>
            <a:miter lim="800000"/>
            <a:headEnd/>
            <a:tailEnd/>
          </a:ln>
        </p:spPr>
        <p:txBody>
          <a:bodyPr>
            <a:spAutoFit/>
          </a:bodyPr>
          <a:lstStyle/>
          <a:p>
            <a:r>
              <a:rPr lang="ja-JP" altLang="en-US" sz="1600" b="1">
                <a:latin typeface="ＭＳ Ｐゴシック" charset="-128"/>
                <a:ea typeface="ＭＳ Ｐゴシック" charset="-128"/>
              </a:rPr>
              <a:t>研究開発の無駄</a:t>
            </a:r>
            <a:endParaRPr lang="en-US" altLang="ja-JP" sz="1600" b="1">
              <a:latin typeface="ＭＳ Ｐゴシック" charset="-128"/>
              <a:ea typeface="ＭＳ Ｐゴシック" charset="-128"/>
            </a:endParaRPr>
          </a:p>
          <a:p>
            <a:r>
              <a:rPr lang="ja-JP" altLang="en-US" sz="1600" b="1">
                <a:latin typeface="ＭＳ Ｐゴシック" charset="-128"/>
                <a:ea typeface="ＭＳ Ｐゴシック" charset="-128"/>
              </a:rPr>
              <a:t>（ロス）をなくす</a:t>
            </a:r>
          </a:p>
        </p:txBody>
      </p:sp>
      <p:sp>
        <p:nvSpPr>
          <p:cNvPr id="58379" name="タイトル 1"/>
          <p:cNvSpPr>
            <a:spLocks noGrp="1"/>
          </p:cNvSpPr>
          <p:nvPr>
            <p:ph type="title"/>
          </p:nvPr>
        </p:nvSpPr>
        <p:spPr>
          <a:xfrm>
            <a:off x="1449388" y="0"/>
            <a:ext cx="8832850" cy="990600"/>
          </a:xfrm>
        </p:spPr>
        <p:txBody>
          <a:bodyPr/>
          <a:lstStyle/>
          <a:p>
            <a:r>
              <a:rPr lang="ja-JP" altLang="en-US" smtClean="0">
                <a:latin typeface="ＭＳ Ｐゴシック" charset="-128"/>
                <a:ea typeface="ＭＳ Ｐゴシック" charset="-128"/>
              </a:rPr>
              <a:t>特許制度の目的</a:t>
            </a:r>
          </a:p>
        </p:txBody>
      </p:sp>
      <p:sp>
        <p:nvSpPr>
          <p:cNvPr id="14"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74ECA256-0375-4421-AD67-A11EB8FCE394}" type="slidenum">
              <a:rPr lang="en-US" smtClean="0">
                <a:solidFill>
                  <a:prstClr val="black"/>
                </a:solidFill>
              </a:rPr>
              <a:pPr>
                <a:defRPr/>
              </a:pPr>
              <a:t>5</a:t>
            </a:fld>
            <a:endParaRPr lang="en-US" dirty="0">
              <a:solidFill>
                <a:prstClr val="black"/>
              </a:solidFill>
            </a:endParaRPr>
          </a:p>
        </p:txBody>
      </p:sp>
      <p:sp>
        <p:nvSpPr>
          <p:cNvPr id="58381" name="AutoShape 15"/>
          <p:cNvSpPr>
            <a:spLocks noChangeArrowheads="1"/>
          </p:cNvSpPr>
          <p:nvPr/>
        </p:nvSpPr>
        <p:spPr bwMode="auto">
          <a:xfrm>
            <a:off x="6969125" y="3609975"/>
            <a:ext cx="2879725" cy="1474788"/>
          </a:xfrm>
          <a:prstGeom prst="irregularSeal1">
            <a:avLst/>
          </a:prstGeom>
          <a:solidFill>
            <a:srgbClr val="FF9999"/>
          </a:solidFill>
          <a:ln w="9525">
            <a:noFill/>
            <a:miter lim="800000"/>
            <a:headEnd/>
            <a:tailEnd/>
          </a:ln>
          <a:effectLst>
            <a:prstShdw prst="shdw17" dist="17961" dir="2700000">
              <a:srgbClr val="995C5C"/>
            </a:prstShdw>
          </a:effectLst>
        </p:spPr>
        <p:txBody>
          <a:bodyPr wrap="none" anchor="ctr"/>
          <a:lstStyle/>
          <a:p>
            <a:pPr algn="ctr"/>
            <a:r>
              <a:rPr lang="ja-JP" altLang="en-US" sz="1400" b="1">
                <a:ea typeface="ＭＳ Ｐゴシック" charset="-128"/>
              </a:rPr>
              <a:t>勝手に使ったらダメ！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タイトル 1"/>
          <p:cNvSpPr>
            <a:spLocks noGrp="1"/>
          </p:cNvSpPr>
          <p:nvPr>
            <p:ph type="title"/>
          </p:nvPr>
        </p:nvSpPr>
        <p:spPr>
          <a:xfrm>
            <a:off x="1423988" y="0"/>
            <a:ext cx="8832850" cy="908050"/>
          </a:xfrm>
        </p:spPr>
        <p:txBody>
          <a:bodyPr/>
          <a:lstStyle/>
          <a:p>
            <a:pPr eaLnBrk="1" hangingPunct="1"/>
            <a:r>
              <a:rPr lang="ja-JP" altLang="en-US" smtClean="0">
                <a:latin typeface="ＭＳ Ｐゴシック" charset="-128"/>
                <a:ea typeface="ＭＳ Ｐゴシック" charset="-128"/>
              </a:rPr>
              <a:t>   特許を受けることができる発明</a:t>
            </a:r>
          </a:p>
        </p:txBody>
      </p:sp>
      <p:graphicFrame>
        <p:nvGraphicFramePr>
          <p:cNvPr id="4" name="コンテンツ プレースホルダー 3"/>
          <p:cNvGraphicFramePr>
            <a:graphicFrameLocks noGrp="1"/>
          </p:cNvGraphicFramePr>
          <p:nvPr>
            <p:ph sz="quarter" idx="1"/>
          </p:nvPr>
        </p:nvGraphicFramePr>
        <p:xfrm>
          <a:off x="2432720" y="1844824"/>
          <a:ext cx="5184576" cy="4048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419" name="テキスト ボックス 4"/>
          <p:cNvSpPr txBox="1">
            <a:spLocks noChangeArrowheads="1"/>
          </p:cNvSpPr>
          <p:nvPr/>
        </p:nvSpPr>
        <p:spPr bwMode="auto">
          <a:xfrm>
            <a:off x="1208088" y="1765300"/>
            <a:ext cx="2217737" cy="1824038"/>
          </a:xfrm>
          <a:prstGeom prst="rect">
            <a:avLst/>
          </a:prstGeom>
          <a:solidFill>
            <a:schemeClr val="bg1"/>
          </a:solidFill>
          <a:ln w="9525">
            <a:solidFill>
              <a:schemeClr val="tx1"/>
            </a:solidFill>
            <a:miter lim="800000"/>
            <a:headEnd/>
            <a:tailEnd/>
          </a:ln>
        </p:spPr>
        <p:txBody>
          <a:bodyPr>
            <a:spAutoFit/>
          </a:bodyPr>
          <a:lstStyle/>
          <a:p>
            <a:pPr>
              <a:lnSpc>
                <a:spcPts val="1200"/>
              </a:lnSpc>
              <a:spcBef>
                <a:spcPct val="50000"/>
              </a:spcBef>
            </a:pPr>
            <a:r>
              <a:rPr lang="en-US" altLang="ja-JP" sz="1300">
                <a:solidFill>
                  <a:srgbClr val="FF0000"/>
                </a:solidFill>
                <a:latin typeface="ＭＳ Ｐゴシック" charset="-128"/>
                <a:ea typeface="ＭＳ Ｐゴシック" charset="-128"/>
              </a:rPr>
              <a:t>×</a:t>
            </a:r>
            <a:r>
              <a:rPr lang="ja-JP" altLang="en-US" sz="1300">
                <a:latin typeface="ＭＳ Ｐゴシック" charset="-128"/>
                <a:ea typeface="ＭＳ Ｐゴシック" charset="-128"/>
              </a:rPr>
              <a:t>自然法則以外の法則</a:t>
            </a:r>
            <a:endParaRPr lang="en-US" altLang="ja-JP" sz="1300">
              <a:latin typeface="ＭＳ Ｐゴシック" charset="-128"/>
              <a:ea typeface="ＭＳ Ｐゴシック" charset="-128"/>
            </a:endParaRPr>
          </a:p>
          <a:p>
            <a:pPr>
              <a:lnSpc>
                <a:spcPts val="1200"/>
              </a:lnSpc>
              <a:spcBef>
                <a:spcPct val="50000"/>
              </a:spcBef>
            </a:pPr>
            <a:r>
              <a:rPr lang="ja-JP" altLang="en-US" sz="1300">
                <a:latin typeface="ＭＳ Ｐゴシック" charset="-128"/>
                <a:ea typeface="ＭＳ Ｐゴシック" charset="-128"/>
              </a:rPr>
              <a:t>→経済法則等</a:t>
            </a:r>
          </a:p>
          <a:p>
            <a:pPr>
              <a:lnSpc>
                <a:spcPts val="1200"/>
              </a:lnSpc>
              <a:spcBef>
                <a:spcPct val="50000"/>
              </a:spcBef>
            </a:pPr>
            <a:r>
              <a:rPr lang="en-US" altLang="ja-JP" sz="1300">
                <a:solidFill>
                  <a:srgbClr val="FF0000"/>
                </a:solidFill>
                <a:latin typeface="ＭＳ Ｐゴシック" charset="-128"/>
                <a:ea typeface="ＭＳ Ｐゴシック" charset="-128"/>
              </a:rPr>
              <a:t>×</a:t>
            </a:r>
            <a:r>
              <a:rPr lang="ja-JP" altLang="en-US" sz="1300">
                <a:latin typeface="ＭＳ Ｐゴシック" charset="-128"/>
                <a:ea typeface="ＭＳ Ｐゴシック" charset="-128"/>
              </a:rPr>
              <a:t>人為的取り決め</a:t>
            </a:r>
            <a:endParaRPr lang="en-US" altLang="ja-JP" sz="1300">
              <a:latin typeface="ＭＳ Ｐゴシック" charset="-128"/>
              <a:ea typeface="ＭＳ Ｐゴシック" charset="-128"/>
            </a:endParaRPr>
          </a:p>
          <a:p>
            <a:pPr>
              <a:lnSpc>
                <a:spcPts val="1200"/>
              </a:lnSpc>
              <a:spcBef>
                <a:spcPct val="50000"/>
              </a:spcBef>
            </a:pPr>
            <a:r>
              <a:rPr lang="ja-JP" altLang="en-US" sz="1300">
                <a:latin typeface="ＭＳ Ｐゴシック" charset="-128"/>
                <a:ea typeface="ＭＳ Ｐゴシック" charset="-128"/>
              </a:rPr>
              <a:t>→商売方法等</a:t>
            </a:r>
          </a:p>
          <a:p>
            <a:pPr>
              <a:lnSpc>
                <a:spcPts val="1200"/>
              </a:lnSpc>
              <a:spcBef>
                <a:spcPct val="50000"/>
              </a:spcBef>
            </a:pPr>
            <a:r>
              <a:rPr lang="en-US" altLang="ja-JP" sz="1300">
                <a:solidFill>
                  <a:srgbClr val="FF0000"/>
                </a:solidFill>
                <a:latin typeface="ＭＳ Ｐゴシック" charset="-128"/>
                <a:ea typeface="ＭＳ Ｐゴシック" charset="-128"/>
              </a:rPr>
              <a:t>×</a:t>
            </a:r>
            <a:r>
              <a:rPr lang="ja-JP" altLang="en-US" sz="1300">
                <a:latin typeface="ＭＳ Ｐゴシック" charset="-128"/>
                <a:ea typeface="ＭＳ Ｐゴシック" charset="-128"/>
              </a:rPr>
              <a:t>自然法則自体（「利用」にあたらない　　　　　　　</a:t>
            </a:r>
            <a:endParaRPr lang="en-US" altLang="ja-JP" sz="1300">
              <a:latin typeface="ＭＳ Ｐゴシック" charset="-128"/>
              <a:ea typeface="ＭＳ Ｐゴシック" charset="-128"/>
            </a:endParaRPr>
          </a:p>
          <a:p>
            <a:pPr>
              <a:lnSpc>
                <a:spcPts val="1200"/>
              </a:lnSpc>
              <a:spcBef>
                <a:spcPct val="50000"/>
              </a:spcBef>
            </a:pPr>
            <a:r>
              <a:rPr lang="ja-JP" altLang="en-US" sz="1300">
                <a:latin typeface="ＭＳ Ｐゴシック" charset="-128"/>
                <a:ea typeface="ＭＳ Ｐゴシック" charset="-128"/>
              </a:rPr>
              <a:t>→「エネルギー保存の法則」、「万有引力の法則」自体</a:t>
            </a:r>
          </a:p>
        </p:txBody>
      </p:sp>
      <p:sp>
        <p:nvSpPr>
          <p:cNvPr id="35844" name="テキスト ボックス 5"/>
          <p:cNvSpPr txBox="1">
            <a:spLocks noChangeArrowheads="1"/>
          </p:cNvSpPr>
          <p:nvPr/>
        </p:nvSpPr>
        <p:spPr bwMode="auto">
          <a:xfrm>
            <a:off x="6392863" y="2038350"/>
            <a:ext cx="2339975" cy="1292225"/>
          </a:xfrm>
          <a:prstGeom prst="rect">
            <a:avLst/>
          </a:prstGeom>
          <a:solidFill>
            <a:schemeClr val="bg1"/>
          </a:solidFill>
          <a:ln w="9525">
            <a:solidFill>
              <a:schemeClr val="accent6">
                <a:lumMod val="75000"/>
              </a:schemeClr>
            </a:solidFill>
            <a:miter lim="800000"/>
            <a:headEnd/>
            <a:tailEnd/>
          </a:ln>
        </p:spPr>
        <p:txBody>
          <a:bodyPr>
            <a:spAutoFit/>
          </a:bodyPr>
          <a:lstStyle/>
          <a:p>
            <a:pPr>
              <a:defRPr/>
            </a:pPr>
            <a:r>
              <a:rPr lang="en-US" altLang="ja-JP" sz="1300" dirty="0">
                <a:solidFill>
                  <a:srgbClr val="FF0000"/>
                </a:solidFill>
                <a:ea typeface="ＭＳ Ｐゴシック" pitchFamily="34" charset="-128"/>
              </a:rPr>
              <a:t>×</a:t>
            </a:r>
            <a:r>
              <a:rPr lang="ja-JP" altLang="en-US" sz="1300" dirty="0">
                <a:ea typeface="ＭＳ Ｐゴシック" pitchFamily="34" charset="-128"/>
              </a:rPr>
              <a:t>いわゆる技能</a:t>
            </a:r>
            <a:r>
              <a:rPr lang="en-US" altLang="ja-JP" sz="1300" dirty="0">
                <a:ea typeface="ＭＳ Ｐゴシック" pitchFamily="34" charset="-128"/>
              </a:rPr>
              <a:t/>
            </a:r>
            <a:br>
              <a:rPr lang="en-US" altLang="ja-JP" sz="1300" dirty="0">
                <a:ea typeface="ＭＳ Ｐゴシック" pitchFamily="34" charset="-128"/>
              </a:rPr>
            </a:br>
            <a:r>
              <a:rPr lang="ja-JP" altLang="en-US" sz="1300" dirty="0">
                <a:ea typeface="ＭＳ Ｐゴシック" pitchFamily="34" charset="-128"/>
              </a:rPr>
              <a:t>→フォークボールの投げ方</a:t>
            </a:r>
          </a:p>
          <a:p>
            <a:pPr>
              <a:defRPr/>
            </a:pPr>
            <a:r>
              <a:rPr lang="en-US" altLang="ja-JP" sz="1300" dirty="0">
                <a:solidFill>
                  <a:srgbClr val="FF0000"/>
                </a:solidFill>
                <a:ea typeface="ＭＳ Ｐゴシック" pitchFamily="34" charset="-128"/>
              </a:rPr>
              <a:t>×</a:t>
            </a:r>
            <a:r>
              <a:rPr lang="ja-JP" altLang="en-US" sz="1300" dirty="0">
                <a:ea typeface="ＭＳ Ｐゴシック" pitchFamily="34" charset="-128"/>
              </a:rPr>
              <a:t>単なる情報の提示</a:t>
            </a:r>
            <a:endParaRPr lang="en-US" altLang="ja-JP" sz="1300" dirty="0">
              <a:ea typeface="ＭＳ Ｐゴシック" pitchFamily="34" charset="-128"/>
            </a:endParaRPr>
          </a:p>
          <a:p>
            <a:pPr>
              <a:defRPr/>
            </a:pPr>
            <a:r>
              <a:rPr lang="ja-JP" altLang="en-US" sz="1300" dirty="0">
                <a:ea typeface="ＭＳ Ｐゴシック" pitchFamily="34" charset="-128"/>
              </a:rPr>
              <a:t>→デジタルカメラの撮影データ</a:t>
            </a:r>
          </a:p>
          <a:p>
            <a:pPr>
              <a:defRPr/>
            </a:pPr>
            <a:r>
              <a:rPr lang="en-US" altLang="ja-JP" sz="1300" dirty="0">
                <a:solidFill>
                  <a:srgbClr val="FF0000"/>
                </a:solidFill>
                <a:ea typeface="ＭＳ Ｐゴシック" pitchFamily="34" charset="-128"/>
              </a:rPr>
              <a:t>×</a:t>
            </a:r>
            <a:r>
              <a:rPr lang="ja-JP" altLang="en-US" sz="1300" dirty="0">
                <a:ea typeface="ＭＳ Ｐゴシック" pitchFamily="34" charset="-128"/>
              </a:rPr>
              <a:t>美的創作物</a:t>
            </a:r>
            <a:r>
              <a:rPr lang="en-US" altLang="ja-JP" sz="1300" dirty="0">
                <a:ea typeface="ＭＳ Ｐゴシック" pitchFamily="34" charset="-128"/>
              </a:rPr>
              <a:t/>
            </a:r>
            <a:br>
              <a:rPr lang="en-US" altLang="ja-JP" sz="1300" dirty="0">
                <a:ea typeface="ＭＳ Ｐゴシック" pitchFamily="34" charset="-128"/>
              </a:rPr>
            </a:br>
            <a:r>
              <a:rPr lang="ja-JP" altLang="en-US" sz="1300" dirty="0">
                <a:ea typeface="ＭＳ Ｐゴシック" pitchFamily="34" charset="-128"/>
              </a:rPr>
              <a:t>→絵画、彫刻</a:t>
            </a:r>
          </a:p>
        </p:txBody>
      </p:sp>
      <p:sp>
        <p:nvSpPr>
          <p:cNvPr id="60421" name="テキスト ボックス 6"/>
          <p:cNvSpPr txBox="1">
            <a:spLocks noChangeArrowheads="1"/>
          </p:cNvSpPr>
          <p:nvPr/>
        </p:nvSpPr>
        <p:spPr bwMode="auto">
          <a:xfrm>
            <a:off x="273050" y="6092825"/>
            <a:ext cx="4968875" cy="585788"/>
          </a:xfrm>
          <a:prstGeom prst="rect">
            <a:avLst/>
          </a:prstGeom>
          <a:solidFill>
            <a:srgbClr val="FFFF99"/>
          </a:solidFill>
          <a:ln w="28575">
            <a:solidFill>
              <a:schemeClr val="tx1"/>
            </a:solidFill>
            <a:miter lim="800000"/>
            <a:headEnd/>
            <a:tailEnd/>
          </a:ln>
        </p:spPr>
        <p:txBody>
          <a:bodyPr>
            <a:spAutoFit/>
          </a:bodyPr>
          <a:lstStyle/>
          <a:p>
            <a:r>
              <a:rPr lang="ja-JP" altLang="en-US" sz="1600" b="1">
                <a:ea typeface="ＭＳ Ｐゴシック" charset="-128"/>
              </a:rPr>
              <a:t>特許法　２項１項　この法律で「発明」とは、</a:t>
            </a:r>
            <a:r>
              <a:rPr lang="ja-JP" altLang="en-US" sz="1600" b="1" u="sng">
                <a:ea typeface="ＭＳ Ｐゴシック" charset="-128"/>
              </a:rPr>
              <a:t>自然法則を利用</a:t>
            </a:r>
            <a:r>
              <a:rPr lang="ja-JP" altLang="en-US" sz="1600" b="1">
                <a:ea typeface="ＭＳ Ｐゴシック" charset="-128"/>
              </a:rPr>
              <a:t>した</a:t>
            </a:r>
            <a:r>
              <a:rPr lang="ja-JP" altLang="en-US" sz="1600" b="1" u="sng">
                <a:ea typeface="ＭＳ Ｐゴシック" charset="-128"/>
              </a:rPr>
              <a:t>技術的思想</a:t>
            </a:r>
            <a:r>
              <a:rPr lang="ja-JP" altLang="en-US" sz="1600" b="1">
                <a:ea typeface="ＭＳ Ｐゴシック" charset="-128"/>
              </a:rPr>
              <a:t>の</a:t>
            </a:r>
            <a:r>
              <a:rPr lang="ja-JP" altLang="en-US" sz="1600" b="1" u="sng">
                <a:ea typeface="ＭＳ Ｐゴシック" charset="-128"/>
              </a:rPr>
              <a:t>創作</a:t>
            </a:r>
            <a:r>
              <a:rPr lang="ja-JP" altLang="en-US" sz="1600" b="1">
                <a:ea typeface="ＭＳ Ｐゴシック" charset="-128"/>
              </a:rPr>
              <a:t>のうち</a:t>
            </a:r>
            <a:r>
              <a:rPr lang="ja-JP" altLang="en-US" sz="1600" b="1" u="sng">
                <a:ea typeface="ＭＳ Ｐゴシック" charset="-128"/>
              </a:rPr>
              <a:t>高度のもの</a:t>
            </a:r>
            <a:r>
              <a:rPr lang="ja-JP" altLang="en-US" sz="1600" b="1">
                <a:ea typeface="ＭＳ Ｐゴシック" charset="-128"/>
              </a:rPr>
              <a:t>をいう。</a:t>
            </a:r>
          </a:p>
        </p:txBody>
      </p:sp>
      <p:sp>
        <p:nvSpPr>
          <p:cNvPr id="35846" name="テキスト ボックス 7"/>
          <p:cNvSpPr txBox="1">
            <a:spLocks noChangeArrowheads="1"/>
          </p:cNvSpPr>
          <p:nvPr/>
        </p:nvSpPr>
        <p:spPr bwMode="auto">
          <a:xfrm>
            <a:off x="1352550" y="4791075"/>
            <a:ext cx="2160588" cy="954088"/>
          </a:xfrm>
          <a:prstGeom prst="rect">
            <a:avLst/>
          </a:prstGeom>
          <a:solidFill>
            <a:schemeClr val="bg1"/>
          </a:solidFill>
          <a:ln w="9525">
            <a:solidFill>
              <a:schemeClr val="accent4">
                <a:lumMod val="50000"/>
              </a:schemeClr>
            </a:solidFill>
            <a:miter lim="800000"/>
            <a:headEnd/>
            <a:tailEnd/>
          </a:ln>
        </p:spPr>
        <p:txBody>
          <a:bodyPr>
            <a:spAutoFit/>
          </a:bodyPr>
          <a:lstStyle/>
          <a:p>
            <a:pPr>
              <a:defRPr/>
            </a:pPr>
            <a:r>
              <a:rPr lang="ja-JP" altLang="en-US" sz="1400" dirty="0">
                <a:solidFill>
                  <a:srgbClr val="FF0000"/>
                </a:solidFill>
                <a:ea typeface="ＭＳ Ｐゴシック" pitchFamily="34" charset="-128"/>
              </a:rPr>
              <a:t>○</a:t>
            </a:r>
            <a:r>
              <a:rPr lang="ja-JP" altLang="en-US" sz="1400" dirty="0">
                <a:ea typeface="ＭＳ Ｐゴシック" pitchFamily="34" charset="-128"/>
              </a:rPr>
              <a:t>天然物から人為的に分離した化学物質　　　　　</a:t>
            </a:r>
            <a:r>
              <a:rPr lang="en-US" altLang="ja-JP" sz="1400" dirty="0">
                <a:ea typeface="ＭＳ Ｐゴシック" pitchFamily="34" charset="-128"/>
              </a:rPr>
              <a:t/>
            </a:r>
            <a:br>
              <a:rPr lang="en-US" altLang="ja-JP" sz="1400" dirty="0">
                <a:ea typeface="ＭＳ Ｐゴシック" pitchFamily="34" charset="-128"/>
              </a:rPr>
            </a:br>
            <a:r>
              <a:rPr lang="en-US" altLang="ja-JP" sz="1400" dirty="0">
                <a:solidFill>
                  <a:srgbClr val="FF0000"/>
                </a:solidFill>
                <a:ea typeface="ＭＳ Ｐゴシック" pitchFamily="34" charset="-128"/>
              </a:rPr>
              <a:t>×</a:t>
            </a:r>
            <a:r>
              <a:rPr lang="ja-JP" altLang="en-US" sz="1400" dirty="0">
                <a:ea typeface="ＭＳ Ｐゴシック" pitchFamily="34" charset="-128"/>
              </a:rPr>
              <a:t>天然物の単なる発見など</a:t>
            </a:r>
            <a:endParaRPr lang="zh-CN" altLang="en-US" sz="1400" dirty="0">
              <a:ea typeface="ＭＳ Ｐゴシック" pitchFamily="34" charset="-128"/>
            </a:endParaRPr>
          </a:p>
        </p:txBody>
      </p:sp>
      <p:sp>
        <p:nvSpPr>
          <p:cNvPr id="35847" name="テキスト ボックス 8"/>
          <p:cNvSpPr txBox="1">
            <a:spLocks noChangeArrowheads="1"/>
          </p:cNvSpPr>
          <p:nvPr/>
        </p:nvSpPr>
        <p:spPr bwMode="auto">
          <a:xfrm>
            <a:off x="6221413" y="4795838"/>
            <a:ext cx="2087562" cy="1169987"/>
          </a:xfrm>
          <a:prstGeom prst="rect">
            <a:avLst/>
          </a:prstGeom>
          <a:solidFill>
            <a:schemeClr val="bg1"/>
          </a:solidFill>
          <a:ln w="9525">
            <a:solidFill>
              <a:schemeClr val="accent5">
                <a:lumMod val="60000"/>
                <a:lumOff val="40000"/>
              </a:schemeClr>
            </a:solidFill>
            <a:miter lim="800000"/>
            <a:headEnd/>
            <a:tailEnd/>
          </a:ln>
        </p:spPr>
        <p:txBody>
          <a:bodyPr>
            <a:spAutoFit/>
          </a:bodyPr>
          <a:lstStyle/>
          <a:p>
            <a:pPr>
              <a:defRPr/>
            </a:pPr>
            <a:r>
              <a:rPr lang="ja-JP" altLang="en-US" sz="1400" dirty="0">
                <a:latin typeface="ＭＳ Ｐゴシック" pitchFamily="34" charset="-128"/>
                <a:ea typeface="ＭＳ Ｐゴシック" pitchFamily="34" charset="-128"/>
              </a:rPr>
              <a:t>参考：</a:t>
            </a:r>
            <a:endParaRPr lang="en-US" altLang="ja-JP" sz="1400" dirty="0">
              <a:latin typeface="ＭＳ Ｐゴシック" pitchFamily="34" charset="-128"/>
              <a:ea typeface="ＭＳ Ｐゴシック" pitchFamily="34" charset="-128"/>
            </a:endParaRPr>
          </a:p>
          <a:p>
            <a:pPr>
              <a:defRPr/>
            </a:pPr>
            <a:r>
              <a:rPr lang="ja-JP" altLang="en-US" sz="1400" dirty="0">
                <a:latin typeface="ＭＳ Ｐゴシック" pitchFamily="34" charset="-128"/>
                <a:ea typeface="ＭＳ Ｐゴシック" pitchFamily="34" charset="-128"/>
              </a:rPr>
              <a:t>実用新案法２条１項　　　</a:t>
            </a:r>
            <a:endParaRPr lang="en-US" altLang="ja-JP" sz="1400" dirty="0">
              <a:latin typeface="ＭＳ Ｐゴシック" pitchFamily="34" charset="-128"/>
              <a:ea typeface="ＭＳ Ｐゴシック" pitchFamily="34" charset="-128"/>
            </a:endParaRPr>
          </a:p>
          <a:p>
            <a:pPr>
              <a:defRPr/>
            </a:pPr>
            <a:r>
              <a:rPr lang="ja-JP" altLang="en-US" sz="1400" dirty="0">
                <a:latin typeface="ＭＳ Ｐゴシック" pitchFamily="34" charset="-128"/>
                <a:ea typeface="ＭＳ Ｐゴシック" pitchFamily="34" charset="-128"/>
              </a:rPr>
              <a:t>この法律で「考案」とは、自然法則を利用した技術的思想の創作をいう。</a:t>
            </a:r>
          </a:p>
        </p:txBody>
      </p:sp>
      <p:sp>
        <p:nvSpPr>
          <p:cNvPr id="36873" name="Rectangle 9"/>
          <p:cNvSpPr>
            <a:spLocks noChangeArrowheads="1"/>
          </p:cNvSpPr>
          <p:nvPr/>
        </p:nvSpPr>
        <p:spPr bwMode="auto">
          <a:xfrm>
            <a:off x="0" y="0"/>
            <a:ext cx="114300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34" charset="-128"/>
                <a:ea typeface="ＭＳ Ｐゴシック" pitchFamily="34" charset="-128"/>
              </a:rPr>
              <a:t>２－２</a:t>
            </a:r>
            <a:r>
              <a:rPr lang="en-US" altLang="ja-JP" sz="2800" dirty="0">
                <a:latin typeface="ＭＳ Ｐゴシック" pitchFamily="34" charset="-128"/>
                <a:ea typeface="ＭＳ Ｐゴシック" pitchFamily="34" charset="-128"/>
              </a:rPr>
              <a:t> </a:t>
            </a:r>
            <a:endParaRPr lang="en-US" altLang="zh-CN" dirty="0">
              <a:latin typeface="ＭＳ Ｐゴシック" pitchFamily="34" charset="-128"/>
              <a:ea typeface="ＭＳ Ｐゴシック" pitchFamily="34" charset="-128"/>
            </a:endParaRPr>
          </a:p>
        </p:txBody>
      </p:sp>
      <p:sp>
        <p:nvSpPr>
          <p:cNvPr id="60425" name="テキスト ボックス 6"/>
          <p:cNvSpPr txBox="1">
            <a:spLocks noChangeArrowheads="1"/>
          </p:cNvSpPr>
          <p:nvPr/>
        </p:nvSpPr>
        <p:spPr bwMode="auto">
          <a:xfrm>
            <a:off x="415925" y="1268413"/>
            <a:ext cx="1728788" cy="395287"/>
          </a:xfrm>
          <a:prstGeom prst="rect">
            <a:avLst/>
          </a:prstGeom>
          <a:solidFill>
            <a:srgbClr val="FFFFCC"/>
          </a:solidFill>
          <a:ln w="28575">
            <a:solidFill>
              <a:schemeClr val="tx1"/>
            </a:solidFill>
            <a:miter lim="800000"/>
            <a:headEnd/>
            <a:tailEnd/>
          </a:ln>
        </p:spPr>
        <p:txBody>
          <a:bodyPr>
            <a:spAutoFit/>
          </a:bodyPr>
          <a:lstStyle/>
          <a:p>
            <a:r>
              <a:rPr lang="ja-JP" altLang="en-US" b="1">
                <a:ea typeface="ＭＳ Ｐゴシック" charset="-128"/>
              </a:rPr>
              <a:t>発明であること</a:t>
            </a:r>
          </a:p>
        </p:txBody>
      </p:sp>
      <p:sp>
        <p:nvSpPr>
          <p:cNvPr id="18" name="テキスト ボックス 6"/>
          <p:cNvSpPr txBox="1">
            <a:spLocks noChangeArrowheads="1"/>
          </p:cNvSpPr>
          <p:nvPr/>
        </p:nvSpPr>
        <p:spPr bwMode="auto">
          <a:xfrm>
            <a:off x="6681788" y="6237288"/>
            <a:ext cx="3024187" cy="307975"/>
          </a:xfrm>
          <a:prstGeom prst="rect">
            <a:avLst/>
          </a:prstGeom>
          <a:solidFill>
            <a:schemeClr val="accent2">
              <a:lumMod val="20000"/>
              <a:lumOff val="80000"/>
            </a:schemeClr>
          </a:solidFill>
          <a:ln w="28575">
            <a:solidFill>
              <a:schemeClr val="tx1"/>
            </a:solidFill>
            <a:miter lim="800000"/>
            <a:headEnd/>
            <a:tailEnd/>
          </a:ln>
        </p:spPr>
        <p:txBody>
          <a:bodyPr>
            <a:spAutoFit/>
          </a:bodyPr>
          <a:lstStyle/>
          <a:p>
            <a:pPr>
              <a:defRPr/>
            </a:pPr>
            <a:r>
              <a:rPr lang="ja-JP" altLang="en-US" sz="1400" b="1" dirty="0">
                <a:ea typeface="ＭＳ Ｐゴシック" pitchFamily="34" charset="-128"/>
              </a:rPr>
              <a:t>特許要件の詳細は、次のスライドへ</a:t>
            </a:r>
          </a:p>
        </p:txBody>
      </p:sp>
      <p:sp>
        <p:nvSpPr>
          <p:cNvPr id="12"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F3C7A073-B95D-4343-AA3F-7AC6FD6DAA08}" type="slidenum">
              <a:rPr lang="en-US" smtClean="0">
                <a:solidFill>
                  <a:prstClr val="black"/>
                </a:solidFill>
              </a:rPr>
              <a:pPr>
                <a:defRPr/>
              </a:pPr>
              <a:t>6</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タイトル 1"/>
          <p:cNvSpPr>
            <a:spLocks noGrp="1"/>
          </p:cNvSpPr>
          <p:nvPr>
            <p:ph type="title"/>
          </p:nvPr>
        </p:nvSpPr>
        <p:spPr>
          <a:xfrm>
            <a:off x="1568450" y="0"/>
            <a:ext cx="8832850" cy="908050"/>
          </a:xfrm>
        </p:spPr>
        <p:txBody>
          <a:bodyPr/>
          <a:lstStyle/>
          <a:p>
            <a:pPr eaLnBrk="1" hangingPunct="1"/>
            <a:r>
              <a:rPr lang="ja-JP" altLang="en-US" smtClean="0">
                <a:latin typeface="ＭＳ Ｐゴシック" charset="-128"/>
                <a:ea typeface="ＭＳ Ｐゴシック" charset="-128"/>
              </a:rPr>
              <a:t>   特許を受けることができる発明</a:t>
            </a:r>
          </a:p>
        </p:txBody>
      </p:sp>
      <p:sp>
        <p:nvSpPr>
          <p:cNvPr id="62466" name="テキスト ボックス 5"/>
          <p:cNvSpPr>
            <a:spLocks noChangeArrowheads="1"/>
          </p:cNvSpPr>
          <p:nvPr/>
        </p:nvSpPr>
        <p:spPr bwMode="auto">
          <a:xfrm>
            <a:off x="7204075" y="1557338"/>
            <a:ext cx="2573338" cy="1816100"/>
          </a:xfrm>
          <a:prstGeom prst="wedgeRectCallout">
            <a:avLst>
              <a:gd name="adj1" fmla="val -89116"/>
              <a:gd name="adj2" fmla="val -8148"/>
            </a:avLst>
          </a:prstGeom>
          <a:solidFill>
            <a:srgbClr val="FFFFDD"/>
          </a:solidFill>
          <a:ln w="9525">
            <a:solidFill>
              <a:schemeClr val="tx1"/>
            </a:solidFill>
            <a:miter lim="800000"/>
            <a:headEnd/>
            <a:tailEnd/>
          </a:ln>
        </p:spPr>
        <p:txBody>
          <a:bodyPr>
            <a:spAutoFit/>
          </a:bodyPr>
          <a:lstStyle/>
          <a:p>
            <a:r>
              <a:rPr lang="ja-JP" altLang="en-US" sz="1400" b="1">
                <a:ea typeface="ＭＳ Ｐゴシック" charset="-128"/>
              </a:rPr>
              <a:t>該当しないもの：　　　　　　　　　　　　①特許の申請前にテレビなどで放送され、公然と知られたもの、　</a:t>
            </a:r>
            <a:r>
              <a:rPr lang="en-US" altLang="ja-JP" sz="1400" b="1">
                <a:ea typeface="ＭＳ Ｐゴシック" charset="-128"/>
              </a:rPr>
              <a:t/>
            </a:r>
            <a:br>
              <a:rPr lang="en-US" altLang="ja-JP" sz="1400" b="1">
                <a:ea typeface="ＭＳ Ｐゴシック" charset="-128"/>
              </a:rPr>
            </a:br>
            <a:r>
              <a:rPr lang="ja-JP" altLang="en-US" sz="1400" b="1">
                <a:ea typeface="ＭＳ Ｐゴシック" charset="-128"/>
              </a:rPr>
              <a:t>②特許の申請前に製品として販売されるなどして、公然と実施されたもの、　　　　　　　　　　　　　　　　　③特許の申請前に、書籍やインターネットなどで公表されたもの</a:t>
            </a:r>
            <a:endParaRPr lang="en-US" altLang="ja-JP" sz="1400" b="1">
              <a:ea typeface="ＭＳ Ｐゴシック" charset="-128"/>
            </a:endParaRPr>
          </a:p>
        </p:txBody>
      </p:sp>
      <p:sp>
        <p:nvSpPr>
          <p:cNvPr id="9" name="テキスト ボックス 8"/>
          <p:cNvSpPr txBox="1"/>
          <p:nvPr/>
        </p:nvSpPr>
        <p:spPr>
          <a:xfrm>
            <a:off x="200025" y="6300788"/>
            <a:ext cx="4783138" cy="36830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a:spAutoFit/>
          </a:bodyPr>
          <a:lstStyle/>
          <a:p>
            <a:pPr>
              <a:defRPr/>
            </a:pPr>
            <a:r>
              <a:rPr lang="ja-JP" altLang="en-US" b="1" dirty="0">
                <a:solidFill>
                  <a:srgbClr val="000000"/>
                </a:solidFill>
                <a:ea typeface="ＭＳ Ｐゴシック" pitchFamily="34" charset="-128"/>
              </a:rPr>
              <a:t>★前提：　「発明」であること（１－２．参照）</a:t>
            </a:r>
          </a:p>
        </p:txBody>
      </p:sp>
      <p:sp>
        <p:nvSpPr>
          <p:cNvPr id="40967" name="Rectangle 7"/>
          <p:cNvSpPr>
            <a:spLocks noChangeArrowheads="1"/>
          </p:cNvSpPr>
          <p:nvPr/>
        </p:nvSpPr>
        <p:spPr bwMode="auto">
          <a:xfrm>
            <a:off x="0" y="15875"/>
            <a:ext cx="114300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34" charset="-128"/>
                <a:ea typeface="ＭＳ Ｐゴシック" pitchFamily="34" charset="-128"/>
              </a:rPr>
              <a:t>２－２ </a:t>
            </a:r>
            <a:endParaRPr lang="en-US" altLang="zh-CN" sz="2800" dirty="0">
              <a:latin typeface="ＭＳ Ｐゴシック" pitchFamily="34" charset="-128"/>
              <a:ea typeface="ＭＳ Ｐゴシック" pitchFamily="34" charset="-128"/>
            </a:endParaRPr>
          </a:p>
        </p:txBody>
      </p:sp>
      <p:sp>
        <p:nvSpPr>
          <p:cNvPr id="2" name="雲形吹き出し 1"/>
          <p:cNvSpPr/>
          <p:nvPr/>
        </p:nvSpPr>
        <p:spPr>
          <a:xfrm>
            <a:off x="6897688" y="5373688"/>
            <a:ext cx="2663825" cy="1368425"/>
          </a:xfrm>
          <a:prstGeom prst="cloudCallout">
            <a:avLst>
              <a:gd name="adj1" fmla="val -66266"/>
              <a:gd name="adj2" fmla="val -28246"/>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defRPr/>
            </a:pPr>
            <a:r>
              <a:rPr lang="ja-JP" altLang="en-US" sz="1400" dirty="0">
                <a:latin typeface="ＭＳ Ｐゴシック" pitchFamily="50" charset="-128"/>
                <a:ea typeface="ＭＳ Ｐゴシック" pitchFamily="50" charset="-128"/>
              </a:rPr>
              <a:t>紙幣の偽造機械など、犯罪につかわれるもの等でないこと</a:t>
            </a:r>
          </a:p>
        </p:txBody>
      </p:sp>
      <p:sp>
        <p:nvSpPr>
          <p:cNvPr id="3" name="四角形吹き出し 2"/>
          <p:cNvSpPr/>
          <p:nvPr/>
        </p:nvSpPr>
        <p:spPr>
          <a:xfrm>
            <a:off x="104775" y="1431925"/>
            <a:ext cx="2463800" cy="1779588"/>
          </a:xfrm>
          <a:prstGeom prst="wedgeRectCallout">
            <a:avLst>
              <a:gd name="adj1" fmla="val 74999"/>
              <a:gd name="adj2" fmla="val 1960"/>
            </a:avLst>
          </a:prstGeom>
          <a:solidFill>
            <a:srgbClr val="FCE4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400" b="1" dirty="0">
                <a:solidFill>
                  <a:schemeClr val="tx1"/>
                </a:solidFill>
                <a:latin typeface="ＭＳ Ｐゴシック" pitchFamily="50" charset="-128"/>
                <a:ea typeface="ＭＳ Ｐゴシック" pitchFamily="50" charset="-128"/>
              </a:rPr>
              <a:t>該当しないもの：</a:t>
            </a:r>
            <a:r>
              <a:rPr lang="en-US" altLang="ja-JP" sz="1400" b="1" dirty="0">
                <a:solidFill>
                  <a:schemeClr val="tx1"/>
                </a:solidFill>
                <a:latin typeface="ＭＳ Ｐゴシック" pitchFamily="50" charset="-128"/>
                <a:ea typeface="ＭＳ Ｐゴシック" pitchFamily="50" charset="-128"/>
              </a:rPr>
              <a:t/>
            </a:r>
            <a:br>
              <a:rPr lang="en-US" altLang="ja-JP" sz="1400" b="1" dirty="0">
                <a:solidFill>
                  <a:schemeClr val="tx1"/>
                </a:solidFill>
                <a:latin typeface="ＭＳ Ｐゴシック" pitchFamily="50" charset="-128"/>
                <a:ea typeface="ＭＳ Ｐゴシック" pitchFamily="50" charset="-128"/>
              </a:rPr>
            </a:br>
            <a:r>
              <a:rPr lang="ja-JP" altLang="en-US" sz="1400" b="1" dirty="0">
                <a:solidFill>
                  <a:schemeClr val="tx1"/>
                </a:solidFill>
                <a:latin typeface="ＭＳ Ｐゴシック" pitchFamily="50" charset="-128"/>
                <a:ea typeface="ＭＳ Ｐゴシック" pitchFamily="50" charset="-128"/>
              </a:rPr>
              <a:t>①人間を手術、治療、診断</a:t>
            </a:r>
            <a:endParaRPr lang="en-US" altLang="ja-JP" sz="1400" b="1" dirty="0">
              <a:solidFill>
                <a:schemeClr val="tx1"/>
              </a:solidFill>
              <a:latin typeface="ＭＳ Ｐゴシック" pitchFamily="50" charset="-128"/>
              <a:ea typeface="ＭＳ Ｐゴシック" pitchFamily="50" charset="-128"/>
            </a:endParaRPr>
          </a:p>
          <a:p>
            <a:pPr>
              <a:defRPr/>
            </a:pPr>
            <a:r>
              <a:rPr lang="ja-JP" altLang="en-US" sz="1400" b="1" dirty="0">
                <a:solidFill>
                  <a:schemeClr val="tx1"/>
                </a:solidFill>
                <a:latin typeface="ＭＳ Ｐゴシック" pitchFamily="50" charset="-128"/>
                <a:ea typeface="ＭＳ Ｐゴシック" pitchFamily="50" charset="-128"/>
              </a:rPr>
              <a:t>する方法</a:t>
            </a:r>
            <a:r>
              <a:rPr lang="en-US" altLang="ja-JP" sz="1400" b="1" dirty="0">
                <a:solidFill>
                  <a:schemeClr val="tx1"/>
                </a:solidFill>
                <a:latin typeface="ＭＳ Ｐゴシック" pitchFamily="50" charset="-128"/>
                <a:ea typeface="ＭＳ Ｐゴシック" pitchFamily="50" charset="-128"/>
              </a:rPr>
              <a:t/>
            </a:r>
            <a:br>
              <a:rPr lang="en-US" altLang="ja-JP" sz="1400" b="1" dirty="0">
                <a:solidFill>
                  <a:schemeClr val="tx1"/>
                </a:solidFill>
                <a:latin typeface="ＭＳ Ｐゴシック" pitchFamily="50" charset="-128"/>
                <a:ea typeface="ＭＳ Ｐゴシック" pitchFamily="50" charset="-128"/>
              </a:rPr>
            </a:br>
            <a:r>
              <a:rPr lang="ja-JP" altLang="en-US" sz="1400" b="1" dirty="0">
                <a:solidFill>
                  <a:schemeClr val="tx1"/>
                </a:solidFill>
                <a:latin typeface="ＭＳ Ｐゴシック" pitchFamily="50" charset="-128"/>
                <a:ea typeface="ＭＳ Ｐゴシック" pitchFamily="50" charset="-128"/>
              </a:rPr>
              <a:t>②現実に実施することが</a:t>
            </a:r>
            <a:endParaRPr lang="en-US" altLang="ja-JP" sz="1400" b="1" dirty="0">
              <a:solidFill>
                <a:schemeClr val="tx1"/>
              </a:solidFill>
              <a:latin typeface="ＭＳ Ｐゴシック" pitchFamily="50" charset="-128"/>
              <a:ea typeface="ＭＳ Ｐゴシック" pitchFamily="50" charset="-128"/>
            </a:endParaRPr>
          </a:p>
          <a:p>
            <a:pPr>
              <a:defRPr/>
            </a:pPr>
            <a:r>
              <a:rPr lang="ja-JP" altLang="en-US" sz="1400" b="1" dirty="0">
                <a:solidFill>
                  <a:schemeClr val="tx1"/>
                </a:solidFill>
                <a:latin typeface="ＭＳ Ｐゴシック" pitchFamily="50" charset="-128"/>
                <a:ea typeface="ＭＳ Ｐゴシック" pitchFamily="50" charset="-128"/>
              </a:rPr>
              <a:t>できないことが明らかなもの</a:t>
            </a:r>
            <a:r>
              <a:rPr lang="en-US" altLang="ja-JP" sz="1400" b="1" dirty="0">
                <a:solidFill>
                  <a:schemeClr val="tx1"/>
                </a:solidFill>
                <a:latin typeface="ＭＳ Ｐゴシック" pitchFamily="50" charset="-128"/>
                <a:ea typeface="ＭＳ Ｐゴシック" pitchFamily="50" charset="-128"/>
              </a:rPr>
              <a:t/>
            </a:r>
            <a:br>
              <a:rPr lang="en-US" altLang="ja-JP" sz="1400" b="1" dirty="0">
                <a:solidFill>
                  <a:schemeClr val="tx1"/>
                </a:solidFill>
                <a:latin typeface="ＭＳ Ｐゴシック" pitchFamily="50" charset="-128"/>
                <a:ea typeface="ＭＳ Ｐゴシック" pitchFamily="50" charset="-128"/>
              </a:rPr>
            </a:br>
            <a:r>
              <a:rPr lang="ja-JP" altLang="en-US" sz="1400" b="1" dirty="0">
                <a:solidFill>
                  <a:schemeClr val="tx1"/>
                </a:solidFill>
                <a:latin typeface="ＭＳ Ｐゴシック" pitchFamily="50" charset="-128"/>
                <a:ea typeface="ＭＳ Ｐゴシック" pitchFamily="50" charset="-128"/>
              </a:rPr>
              <a:t>③個人的にのみ実施され、　</a:t>
            </a:r>
            <a:endParaRPr lang="en-US" altLang="ja-JP" sz="1400" b="1" dirty="0">
              <a:solidFill>
                <a:schemeClr val="tx1"/>
              </a:solidFill>
              <a:latin typeface="ＭＳ Ｐゴシック" pitchFamily="50" charset="-128"/>
              <a:ea typeface="ＭＳ Ｐゴシック" pitchFamily="50" charset="-128"/>
            </a:endParaRPr>
          </a:p>
          <a:p>
            <a:pPr>
              <a:defRPr/>
            </a:pPr>
            <a:r>
              <a:rPr lang="ja-JP" altLang="en-US" sz="1400" b="1" dirty="0">
                <a:solidFill>
                  <a:schemeClr val="tx1"/>
                </a:solidFill>
                <a:latin typeface="ＭＳ Ｐゴシック" pitchFamily="50" charset="-128"/>
                <a:ea typeface="ＭＳ Ｐゴシック" pitchFamily="50" charset="-128"/>
              </a:rPr>
              <a:t>市販などの可能性がないもの</a:t>
            </a:r>
          </a:p>
        </p:txBody>
      </p:sp>
      <p:grpSp>
        <p:nvGrpSpPr>
          <p:cNvPr id="62471" name="グループ化 46"/>
          <p:cNvGrpSpPr>
            <a:grpSpLocks/>
          </p:cNvGrpSpPr>
          <p:nvPr/>
        </p:nvGrpSpPr>
        <p:grpSpPr bwMode="auto">
          <a:xfrm>
            <a:off x="3368675" y="1387475"/>
            <a:ext cx="1511300" cy="1465263"/>
            <a:chOff x="720081" y="838565"/>
            <a:chExt cx="1511168" cy="1465691"/>
          </a:xfrm>
        </p:grpSpPr>
        <p:sp>
          <p:nvSpPr>
            <p:cNvPr id="63" name="六角形 62"/>
            <p:cNvSpPr/>
            <p:nvPr/>
          </p:nvSpPr>
          <p:spPr>
            <a:xfrm rot="5400000">
              <a:off x="742819" y="815827"/>
              <a:ext cx="1465691" cy="1511168"/>
            </a:xfrm>
            <a:prstGeom prst="hexagon">
              <a:avLst>
                <a:gd name="adj" fmla="val 25000"/>
                <a:gd name="vf" fmla="val 115470"/>
              </a:avLst>
            </a:prstGeom>
            <a:solidFill>
              <a:schemeClr val="accent3">
                <a:lumMod val="20000"/>
                <a:lumOff val="80000"/>
              </a:schemeClr>
            </a:solidFill>
            <a:ln>
              <a:solidFill>
                <a:schemeClr val="accent3"/>
              </a:solidFill>
            </a:ln>
          </p:spPr>
          <p:style>
            <a:lnRef idx="1">
              <a:schemeClr val="accent2"/>
            </a:lnRef>
            <a:fillRef idx="2">
              <a:schemeClr val="accent2"/>
            </a:fillRef>
            <a:effectRef idx="1">
              <a:schemeClr val="accent2"/>
            </a:effectRef>
            <a:fontRef idx="minor">
              <a:schemeClr val="dk1"/>
            </a:fontRef>
          </p:style>
        </p:sp>
        <p:sp>
          <p:nvSpPr>
            <p:cNvPr id="64" name="六角形 4"/>
            <p:cNvSpPr/>
            <p:nvPr/>
          </p:nvSpPr>
          <p:spPr>
            <a:xfrm>
              <a:off x="972472" y="1083111"/>
              <a:ext cx="1006387" cy="976598"/>
            </a:xfrm>
            <a:prstGeom prst="rect">
              <a:avLst/>
            </a:prstGeom>
          </p:spPr>
          <p:style>
            <a:lnRef idx="0">
              <a:scrgbClr r="0" g="0" b="0"/>
            </a:lnRef>
            <a:fillRef idx="0">
              <a:scrgbClr r="0" g="0" b="0"/>
            </a:fillRef>
            <a:effectRef idx="0">
              <a:scrgbClr r="0" g="0" b="0"/>
            </a:effectRef>
            <a:fontRef idx="minor">
              <a:schemeClr val="dk1"/>
            </a:fontRef>
          </p:style>
          <p:txBody>
            <a:bodyPr lIns="49530" tIns="49530" rIns="49530" bIns="49530" spcCol="1270" anchor="ctr"/>
            <a:lstStyle/>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産業上利用</a:t>
              </a:r>
              <a:endParaRPr lang="en-US" altLang="ja-JP" sz="1300" b="1" dirty="0">
                <a:latin typeface="ＭＳ Ｐゴシック" pitchFamily="50" charset="-128"/>
                <a:ea typeface="ＭＳ Ｐゴシック" pitchFamily="50" charset="-128"/>
              </a:endParaRPr>
            </a:p>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できる</a:t>
              </a:r>
              <a:r>
                <a:rPr lang="en-US" altLang="ja-JP" sz="1300" b="1" dirty="0">
                  <a:latin typeface="ＭＳ Ｐゴシック" pitchFamily="50" charset="-128"/>
                  <a:ea typeface="ＭＳ Ｐゴシック" pitchFamily="50" charset="-128"/>
                </a:rPr>
                <a:t/>
              </a:r>
              <a:br>
                <a:rPr lang="en-US" altLang="ja-JP" sz="1300" b="1" dirty="0">
                  <a:latin typeface="ＭＳ Ｐゴシック" pitchFamily="50" charset="-128"/>
                  <a:ea typeface="ＭＳ Ｐゴシック" pitchFamily="50" charset="-128"/>
                </a:rPr>
              </a:br>
              <a:r>
                <a:rPr lang="ja-JP" altLang="en-US" sz="1250" b="1" dirty="0">
                  <a:latin typeface="ＭＳ Ｐゴシック" pitchFamily="50" charset="-128"/>
                  <a:ea typeface="ＭＳ Ｐゴシック" pitchFamily="50" charset="-128"/>
                </a:rPr>
                <a:t>２９条１項柱書</a:t>
              </a:r>
              <a:r>
                <a:rPr lang="ja-JP" altLang="en-US" sz="1300" b="1" dirty="0">
                  <a:latin typeface="ＭＳ Ｐゴシック" pitchFamily="50" charset="-128"/>
                  <a:ea typeface="ＭＳ Ｐゴシック" pitchFamily="50" charset="-128"/>
                </a:rPr>
                <a:t>　　　</a:t>
              </a:r>
            </a:p>
          </p:txBody>
        </p:sp>
      </p:grpSp>
      <p:grpSp>
        <p:nvGrpSpPr>
          <p:cNvPr id="62472" name="グループ化 47"/>
          <p:cNvGrpSpPr>
            <a:grpSpLocks/>
          </p:cNvGrpSpPr>
          <p:nvPr/>
        </p:nvGrpSpPr>
        <p:grpSpPr bwMode="auto">
          <a:xfrm>
            <a:off x="4946650" y="1341438"/>
            <a:ext cx="1446213" cy="1557337"/>
            <a:chOff x="2376262" y="792086"/>
            <a:chExt cx="1446973" cy="1558649"/>
          </a:xfrm>
        </p:grpSpPr>
        <p:sp>
          <p:nvSpPr>
            <p:cNvPr id="61" name="六角形 60"/>
            <p:cNvSpPr/>
            <p:nvPr/>
          </p:nvSpPr>
          <p:spPr>
            <a:xfrm rot="5400000">
              <a:off x="2320424" y="847924"/>
              <a:ext cx="1558649" cy="1446973"/>
            </a:xfrm>
            <a:prstGeom prst="hexagon">
              <a:avLst>
                <a:gd name="adj" fmla="val 25000"/>
                <a:gd name="vf" fmla="val 115470"/>
              </a:avLst>
            </a:prstGeom>
            <a:solidFill>
              <a:srgbClr val="FFFFDD"/>
            </a:solidFill>
          </p:spPr>
          <p:style>
            <a:lnRef idx="1">
              <a:schemeClr val="accent1"/>
            </a:lnRef>
            <a:fillRef idx="2">
              <a:schemeClr val="accent1"/>
            </a:fillRef>
            <a:effectRef idx="1">
              <a:schemeClr val="accent1"/>
            </a:effectRef>
            <a:fontRef idx="minor">
              <a:schemeClr val="dk1"/>
            </a:fontRef>
          </p:style>
        </p:sp>
        <p:sp>
          <p:nvSpPr>
            <p:cNvPr id="62" name="六角形 6"/>
            <p:cNvSpPr/>
            <p:nvPr/>
          </p:nvSpPr>
          <p:spPr>
            <a:xfrm>
              <a:off x="2608159" y="1043122"/>
              <a:ext cx="983179" cy="1056576"/>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新しい</a:t>
              </a:r>
              <a:r>
                <a:rPr lang="en-US" altLang="ja-JP" sz="1300" b="1" dirty="0">
                  <a:latin typeface="ＭＳ Ｐゴシック" pitchFamily="50" charset="-128"/>
                  <a:ea typeface="ＭＳ Ｐゴシック" pitchFamily="50" charset="-128"/>
                </a:rPr>
                <a:t/>
              </a:r>
              <a:br>
                <a:rPr lang="en-US" altLang="ja-JP" sz="1300" b="1" dirty="0">
                  <a:latin typeface="ＭＳ Ｐゴシック" pitchFamily="50" charset="-128"/>
                  <a:ea typeface="ＭＳ Ｐゴシック" pitchFamily="50" charset="-128"/>
                </a:rPr>
              </a:br>
              <a:r>
                <a:rPr lang="ja-JP" altLang="en-US" sz="1300" b="1" dirty="0">
                  <a:latin typeface="ＭＳ Ｐゴシック" pitchFamily="50" charset="-128"/>
                  <a:ea typeface="ＭＳ Ｐゴシック" pitchFamily="50" charset="-128"/>
                </a:rPr>
                <a:t>（新規性</a:t>
              </a:r>
              <a:r>
                <a:rPr lang="en-US" altLang="ja-JP" sz="1300" b="1" dirty="0">
                  <a:latin typeface="ＭＳ Ｐゴシック" pitchFamily="50" charset="-128"/>
                  <a:ea typeface="ＭＳ Ｐゴシック" pitchFamily="50" charset="-128"/>
                </a:rPr>
                <a:t>)</a:t>
              </a:r>
              <a:br>
                <a:rPr lang="en-US" altLang="ja-JP" sz="1300" b="1" dirty="0">
                  <a:latin typeface="ＭＳ Ｐゴシック" pitchFamily="50" charset="-128"/>
                  <a:ea typeface="ＭＳ Ｐゴシック" pitchFamily="50" charset="-128"/>
                </a:rPr>
              </a:br>
              <a:r>
                <a:rPr lang="ja-JP" altLang="en-US" sz="1200" b="1" dirty="0">
                  <a:latin typeface="ＭＳ Ｐゴシック" pitchFamily="50" charset="-128"/>
                  <a:ea typeface="ＭＳ Ｐゴシック" pitchFamily="50" charset="-128"/>
                </a:rPr>
                <a:t>２９条１項各号</a:t>
              </a:r>
            </a:p>
          </p:txBody>
        </p:sp>
      </p:grpSp>
      <p:grpSp>
        <p:nvGrpSpPr>
          <p:cNvPr id="62473" name="グループ化 48"/>
          <p:cNvGrpSpPr>
            <a:grpSpLocks/>
          </p:cNvGrpSpPr>
          <p:nvPr/>
        </p:nvGrpSpPr>
        <p:grpSpPr bwMode="auto">
          <a:xfrm>
            <a:off x="2613025" y="3355975"/>
            <a:ext cx="1584325" cy="1558925"/>
            <a:chOff x="1198210" y="2173002"/>
            <a:chExt cx="1584312" cy="1558649"/>
          </a:xfrm>
        </p:grpSpPr>
        <p:sp>
          <p:nvSpPr>
            <p:cNvPr id="59" name="六角形 58"/>
            <p:cNvSpPr/>
            <p:nvPr/>
          </p:nvSpPr>
          <p:spPr>
            <a:xfrm rot="5400000">
              <a:off x="1211042" y="2160171"/>
              <a:ext cx="1558649" cy="1584312"/>
            </a:xfrm>
            <a:prstGeom prst="hexagon">
              <a:avLst>
                <a:gd name="adj" fmla="val 25000"/>
                <a:gd name="vf" fmla="val 115470"/>
              </a:avLst>
            </a:prstGeom>
            <a:solidFill>
              <a:srgbClr val="BFEBDC"/>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sp>
        <p:sp>
          <p:nvSpPr>
            <p:cNvPr id="60" name="六角形 8"/>
            <p:cNvSpPr/>
            <p:nvPr/>
          </p:nvSpPr>
          <p:spPr>
            <a:xfrm>
              <a:off x="1461733" y="2433306"/>
              <a:ext cx="1057266" cy="1038041"/>
            </a:xfrm>
            <a:prstGeom prst="rect">
              <a:avLst/>
            </a:prstGeom>
          </p:spPr>
          <p:style>
            <a:lnRef idx="0">
              <a:scrgbClr r="0" g="0" b="0"/>
            </a:lnRef>
            <a:fillRef idx="0">
              <a:scrgbClr r="0" g="0" b="0"/>
            </a:fillRef>
            <a:effectRef idx="0">
              <a:scrgbClr r="0" g="0" b="0"/>
            </a:effectRef>
            <a:fontRef idx="minor">
              <a:schemeClr val="dk1"/>
            </a:fontRef>
          </p:style>
          <p:txBody>
            <a:bodyPr lIns="49530" tIns="49530" rIns="49530" bIns="49530" spcCol="1270" anchor="ctr"/>
            <a:lstStyle/>
            <a:p>
              <a:pPr algn="ctr" defTabSz="577850">
                <a:lnSpc>
                  <a:spcPct val="90000"/>
                </a:lnSpc>
                <a:spcAft>
                  <a:spcPct val="35000"/>
                </a:spcAft>
                <a:defRPr/>
              </a:pPr>
              <a:r>
                <a:rPr lang="ja-JP" altLang="en-US" sz="1300" b="1" dirty="0">
                  <a:solidFill>
                    <a:schemeClr val="tx1"/>
                  </a:solidFill>
                  <a:latin typeface="ＭＳ Ｐゴシック" pitchFamily="50" charset="-128"/>
                  <a:ea typeface="ＭＳ Ｐゴシック" pitchFamily="50" charset="-128"/>
                </a:rPr>
                <a:t>同一発明につき、先に特許出願がされていないこと</a:t>
              </a:r>
              <a:r>
                <a:rPr lang="ja-JP" altLang="en-US" sz="1300" b="1" dirty="0">
                  <a:latin typeface="ＭＳ Ｐゴシック" pitchFamily="50" charset="-128"/>
                  <a:ea typeface="ＭＳ Ｐゴシック" pitchFamily="50" charset="-128"/>
                </a:rPr>
                <a:t>３９条</a:t>
              </a:r>
            </a:p>
          </p:txBody>
        </p:sp>
      </p:grpSp>
      <p:grpSp>
        <p:nvGrpSpPr>
          <p:cNvPr id="62474" name="グループ化 49"/>
          <p:cNvGrpSpPr>
            <a:grpSpLocks/>
          </p:cNvGrpSpPr>
          <p:nvPr/>
        </p:nvGrpSpPr>
        <p:grpSpPr bwMode="auto">
          <a:xfrm>
            <a:off x="4802188" y="2971800"/>
            <a:ext cx="1647825" cy="1579563"/>
            <a:chOff x="2888807" y="2173004"/>
            <a:chExt cx="1449034" cy="1475592"/>
          </a:xfrm>
        </p:grpSpPr>
        <p:sp>
          <p:nvSpPr>
            <p:cNvPr id="57" name="六角形 56"/>
            <p:cNvSpPr/>
            <p:nvPr/>
          </p:nvSpPr>
          <p:spPr>
            <a:xfrm rot="5400000">
              <a:off x="2875528" y="2186283"/>
              <a:ext cx="1475592" cy="1449034"/>
            </a:xfrm>
            <a:prstGeom prst="hexagon">
              <a:avLst>
                <a:gd name="adj" fmla="val 25000"/>
                <a:gd name="vf" fmla="val 115470"/>
              </a:avLst>
            </a:prstGeom>
            <a:solidFill>
              <a:srgbClr val="D1F2F7"/>
            </a:solidFill>
          </p:spPr>
          <p:style>
            <a:lnRef idx="1">
              <a:schemeClr val="accent1"/>
            </a:lnRef>
            <a:fillRef idx="2">
              <a:schemeClr val="accent1"/>
            </a:fillRef>
            <a:effectRef idx="1">
              <a:schemeClr val="accent1"/>
            </a:effectRef>
            <a:fontRef idx="minor">
              <a:schemeClr val="dk1"/>
            </a:fontRef>
          </p:style>
        </p:sp>
        <p:sp>
          <p:nvSpPr>
            <p:cNvPr id="58" name="六角形 10"/>
            <p:cNvSpPr/>
            <p:nvPr/>
          </p:nvSpPr>
          <p:spPr>
            <a:xfrm>
              <a:off x="3033990" y="2432531"/>
              <a:ext cx="1051177" cy="1039587"/>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容易に考え出すことができない（進歩性</a:t>
              </a:r>
              <a:r>
                <a:rPr lang="en-US" altLang="ja-JP" sz="1300" b="1" dirty="0">
                  <a:latin typeface="ＭＳ Ｐゴシック" pitchFamily="50" charset="-128"/>
                  <a:ea typeface="ＭＳ Ｐゴシック" pitchFamily="50" charset="-128"/>
                </a:rPr>
                <a:t>)</a:t>
              </a:r>
            </a:p>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２９条２項</a:t>
              </a:r>
            </a:p>
          </p:txBody>
        </p:sp>
      </p:grpSp>
      <p:grpSp>
        <p:nvGrpSpPr>
          <p:cNvPr id="62475" name="グループ化 50"/>
          <p:cNvGrpSpPr>
            <a:grpSpLocks/>
          </p:cNvGrpSpPr>
          <p:nvPr/>
        </p:nvGrpSpPr>
        <p:grpSpPr bwMode="auto">
          <a:xfrm>
            <a:off x="4824413" y="4583113"/>
            <a:ext cx="1543050" cy="1558925"/>
            <a:chOff x="2205316" y="3614473"/>
            <a:chExt cx="1543210" cy="1558649"/>
          </a:xfrm>
        </p:grpSpPr>
        <p:sp>
          <p:nvSpPr>
            <p:cNvPr id="55" name="六角形 54"/>
            <p:cNvSpPr/>
            <p:nvPr/>
          </p:nvSpPr>
          <p:spPr>
            <a:xfrm rot="5400000">
              <a:off x="2197596" y="3622193"/>
              <a:ext cx="1558649" cy="1543210"/>
            </a:xfrm>
            <a:prstGeom prst="hexagon">
              <a:avLst>
                <a:gd name="adj" fmla="val 25000"/>
                <a:gd name="vf" fmla="val 115470"/>
              </a:avLst>
            </a:prstGeom>
            <a:solidFill>
              <a:schemeClr val="accent6">
                <a:lumMod val="20000"/>
                <a:lumOff val="80000"/>
              </a:schemeClr>
            </a:solidFill>
            <a:ln>
              <a:solidFill>
                <a:schemeClr val="accent6">
                  <a:lumMod val="50000"/>
                </a:schemeClr>
              </a:solidFill>
            </a:ln>
          </p:spPr>
          <p:style>
            <a:lnRef idx="1">
              <a:schemeClr val="accent2"/>
            </a:lnRef>
            <a:fillRef idx="2">
              <a:schemeClr val="accent2"/>
            </a:fillRef>
            <a:effectRef idx="1">
              <a:schemeClr val="accent2"/>
            </a:effectRef>
            <a:fontRef idx="minor">
              <a:schemeClr val="dk1"/>
            </a:fontRef>
          </p:style>
        </p:sp>
        <p:sp>
          <p:nvSpPr>
            <p:cNvPr id="56" name="六角形 12"/>
            <p:cNvSpPr/>
            <p:nvPr/>
          </p:nvSpPr>
          <p:spPr>
            <a:xfrm>
              <a:off x="2460930" y="3941440"/>
              <a:ext cx="1031982" cy="1041216"/>
            </a:xfrm>
            <a:prstGeom prst="rect">
              <a:avLst/>
            </a:prstGeom>
          </p:spPr>
          <p:style>
            <a:lnRef idx="0">
              <a:scrgbClr r="0" g="0" b="0"/>
            </a:lnRef>
            <a:fillRef idx="0">
              <a:scrgbClr r="0" g="0" b="0"/>
            </a:fillRef>
            <a:effectRef idx="0">
              <a:scrgbClr r="0" g="0" b="0"/>
            </a:effectRef>
            <a:fontRef idx="minor">
              <a:schemeClr val="dk1"/>
            </a:fontRef>
          </p:style>
          <p:txBody>
            <a:bodyPr lIns="49530" tIns="49530" rIns="49530" bIns="49530" spcCol="1270" anchor="ctr"/>
            <a:lstStyle/>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公序良俗に反しない</a:t>
              </a:r>
              <a:endParaRPr lang="en-US" altLang="ja-JP" sz="1300" b="1" dirty="0">
                <a:latin typeface="ＭＳ Ｐゴシック" pitchFamily="50" charset="-128"/>
                <a:ea typeface="ＭＳ Ｐゴシック" pitchFamily="50" charset="-128"/>
              </a:endParaRPr>
            </a:p>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　３２条</a:t>
              </a:r>
            </a:p>
          </p:txBody>
        </p:sp>
      </p:grpSp>
      <p:grpSp>
        <p:nvGrpSpPr>
          <p:cNvPr id="62476" name="グループ化 51"/>
          <p:cNvGrpSpPr>
            <a:grpSpLocks/>
          </p:cNvGrpSpPr>
          <p:nvPr/>
        </p:nvGrpSpPr>
        <p:grpSpPr bwMode="auto">
          <a:xfrm>
            <a:off x="1784350" y="4606925"/>
            <a:ext cx="1543050" cy="1558925"/>
            <a:chOff x="576065" y="3495984"/>
            <a:chExt cx="1543210" cy="1558649"/>
          </a:xfrm>
        </p:grpSpPr>
        <p:sp>
          <p:nvSpPr>
            <p:cNvPr id="53" name="六角形 52"/>
            <p:cNvSpPr/>
            <p:nvPr/>
          </p:nvSpPr>
          <p:spPr>
            <a:xfrm rot="5400000">
              <a:off x="568345" y="3503704"/>
              <a:ext cx="1558649" cy="1543210"/>
            </a:xfrm>
            <a:prstGeom prst="hexagon">
              <a:avLst>
                <a:gd name="adj" fmla="val 25000"/>
                <a:gd name="vf" fmla="val 115470"/>
              </a:avLst>
            </a:prstGeom>
            <a:solidFill>
              <a:srgbClr val="F7EAC5"/>
            </a:solidFill>
            <a:ln>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sp>
        <p:sp>
          <p:nvSpPr>
            <p:cNvPr id="54" name="六角形 14"/>
            <p:cNvSpPr/>
            <p:nvPr/>
          </p:nvSpPr>
          <p:spPr>
            <a:xfrm>
              <a:off x="831680" y="3754701"/>
              <a:ext cx="1031982" cy="1041216"/>
            </a:xfrm>
            <a:prstGeom prst="rect">
              <a:avLst/>
            </a:prstGeom>
          </p:spPr>
          <p:style>
            <a:lnRef idx="0">
              <a:scrgbClr r="0" g="0" b="0"/>
            </a:lnRef>
            <a:fillRef idx="0">
              <a:scrgbClr r="0" g="0" b="0"/>
            </a:fillRef>
            <a:effectRef idx="0">
              <a:scrgbClr r="0" g="0" b="0"/>
            </a:effectRef>
            <a:fontRef idx="minor">
              <a:schemeClr val="dk1"/>
            </a:fontRef>
          </p:style>
          <p:txBody>
            <a:bodyPr lIns="0" tIns="0" rIns="0" bIns="0" spcCol="1270" anchor="ctr"/>
            <a:lstStyle/>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出願書類が一定の要件を満たしている</a:t>
              </a:r>
              <a:endParaRPr lang="en-US" altLang="ja-JP" sz="1300" b="1" dirty="0">
                <a:latin typeface="ＭＳ Ｐゴシック" pitchFamily="50" charset="-128"/>
                <a:ea typeface="ＭＳ Ｐゴシック" pitchFamily="50" charset="-128"/>
              </a:endParaRPr>
            </a:p>
            <a:p>
              <a:pPr algn="ctr" defTabSz="577850">
                <a:lnSpc>
                  <a:spcPct val="90000"/>
                </a:lnSpc>
                <a:spcAft>
                  <a:spcPct val="35000"/>
                </a:spcAft>
                <a:defRPr/>
              </a:pPr>
              <a:r>
                <a:rPr lang="ja-JP" altLang="en-US" sz="1300" b="1" dirty="0">
                  <a:latin typeface="ＭＳ Ｐゴシック" pitchFamily="50" charset="-128"/>
                  <a:ea typeface="ＭＳ Ｐゴシック" pitchFamily="50" charset="-128"/>
                </a:rPr>
                <a:t>　３６条</a:t>
              </a:r>
            </a:p>
          </p:txBody>
        </p:sp>
      </p:grpSp>
      <p:sp>
        <p:nvSpPr>
          <p:cNvPr id="46" name="L 字 45"/>
          <p:cNvSpPr/>
          <p:nvPr/>
        </p:nvSpPr>
        <p:spPr>
          <a:xfrm rot="10800000">
            <a:off x="3224213" y="1341438"/>
            <a:ext cx="3384550" cy="4857750"/>
          </a:xfrm>
          <a:prstGeom prst="corner">
            <a:avLst>
              <a:gd name="adj1" fmla="val 52195"/>
              <a:gd name="adj2" fmla="val 59013"/>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latin typeface="Tw Cen MT" pitchFamily="34" charset="0"/>
              <a:ea typeface="SimSun" pitchFamily="2" charset="-122"/>
            </a:endParaRPr>
          </a:p>
        </p:txBody>
      </p:sp>
      <p:sp>
        <p:nvSpPr>
          <p:cNvPr id="39936" name="円/楕円 39935"/>
          <p:cNvSpPr/>
          <p:nvPr/>
        </p:nvSpPr>
        <p:spPr>
          <a:xfrm rot="19274838">
            <a:off x="1265238" y="3487738"/>
            <a:ext cx="3371850" cy="251618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latin typeface="Tw Cen MT" pitchFamily="34" charset="0"/>
              <a:ea typeface="SimSun" pitchFamily="2" charset="-122"/>
            </a:endParaRPr>
          </a:p>
        </p:txBody>
      </p:sp>
      <p:sp>
        <p:nvSpPr>
          <p:cNvPr id="62479" name="テキスト ボックス 3"/>
          <p:cNvSpPr txBox="1">
            <a:spLocks noChangeArrowheads="1"/>
          </p:cNvSpPr>
          <p:nvPr/>
        </p:nvSpPr>
        <p:spPr bwMode="auto">
          <a:xfrm>
            <a:off x="200025" y="4135438"/>
            <a:ext cx="1339850" cy="369887"/>
          </a:xfrm>
          <a:prstGeom prst="rect">
            <a:avLst/>
          </a:prstGeom>
          <a:noFill/>
          <a:ln w="9525">
            <a:noFill/>
            <a:miter lim="800000"/>
            <a:headEnd/>
            <a:tailEnd/>
          </a:ln>
        </p:spPr>
        <p:txBody>
          <a:bodyPr wrap="none">
            <a:spAutoFit/>
          </a:bodyPr>
          <a:lstStyle/>
          <a:p>
            <a:r>
              <a:rPr lang="ja-JP" altLang="en-US" b="1">
                <a:solidFill>
                  <a:srgbClr val="0070C0"/>
                </a:solidFill>
                <a:latin typeface="ＭＳ Ｐゴシック" charset="-128"/>
                <a:ea typeface="ＭＳ Ｐゴシック" charset="-128"/>
              </a:rPr>
              <a:t>手続的要件</a:t>
            </a:r>
          </a:p>
        </p:txBody>
      </p:sp>
      <p:sp>
        <p:nvSpPr>
          <p:cNvPr id="62480" name="テキスト ボックス 28"/>
          <p:cNvSpPr txBox="1">
            <a:spLocks noChangeArrowheads="1"/>
          </p:cNvSpPr>
          <p:nvPr/>
        </p:nvSpPr>
        <p:spPr bwMode="auto">
          <a:xfrm>
            <a:off x="6753225" y="3805238"/>
            <a:ext cx="1346200" cy="369887"/>
          </a:xfrm>
          <a:prstGeom prst="rect">
            <a:avLst/>
          </a:prstGeom>
          <a:noFill/>
          <a:ln w="9525">
            <a:noFill/>
            <a:miter lim="800000"/>
            <a:headEnd/>
            <a:tailEnd/>
          </a:ln>
        </p:spPr>
        <p:txBody>
          <a:bodyPr wrap="none">
            <a:spAutoFit/>
          </a:bodyPr>
          <a:lstStyle/>
          <a:p>
            <a:r>
              <a:rPr lang="ja-JP" altLang="en-US" b="1">
                <a:solidFill>
                  <a:srgbClr val="FF33CC"/>
                </a:solidFill>
                <a:latin typeface="ＭＳ Ｐゴシック" charset="-128"/>
                <a:ea typeface="ＭＳ Ｐゴシック" charset="-128"/>
              </a:rPr>
              <a:t>発明の要件</a:t>
            </a:r>
          </a:p>
        </p:txBody>
      </p:sp>
      <p:sp>
        <p:nvSpPr>
          <p:cNvPr id="30" name="スライド番号プレースホルダー 5"/>
          <p:cNvSpPr>
            <a:spLocks noGrp="1"/>
          </p:cNvSpPr>
          <p:nvPr>
            <p:ph type="sldNum" sz="quarter" idx="12"/>
          </p:nvPr>
        </p:nvSpPr>
        <p:spPr>
          <a:xfrm>
            <a:off x="9328150" y="6597650"/>
            <a:ext cx="577850" cy="244475"/>
          </a:xfrm>
        </p:spPr>
        <p:txBody>
          <a:bodyPr>
            <a:normAutofit fontScale="85000" lnSpcReduction="20000"/>
          </a:bodyPr>
          <a:lstStyle/>
          <a:p>
            <a:pPr>
              <a:defRPr/>
            </a:pPr>
            <a:fld id="{80BDB7F0-F640-4CF1-B45A-6D2EEFE6116C}" type="slidenum">
              <a:rPr lang="en-US" smtClean="0">
                <a:solidFill>
                  <a:prstClr val="black"/>
                </a:solidFill>
              </a:rPr>
              <a:pPr>
                <a:defRPr/>
              </a:pPr>
              <a:t>7</a:t>
            </a:fld>
            <a:endParaRPr lang="en-US" dirty="0">
              <a:solidFill>
                <a:prstClr val="black"/>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p:cNvSpPr>
          <p:nvPr>
            <p:ph type="title"/>
          </p:nvPr>
        </p:nvSpPr>
        <p:spPr>
          <a:xfrm>
            <a:off x="631825" y="0"/>
            <a:ext cx="9274175" cy="908050"/>
          </a:xfrm>
        </p:spPr>
        <p:txBody>
          <a:bodyPr/>
          <a:lstStyle/>
          <a:p>
            <a:pPr eaLnBrk="1" hangingPunct="1"/>
            <a:r>
              <a:rPr lang="ja-JP" altLang="en-US" sz="3600" smtClean="0">
                <a:latin typeface="ＭＳ Ｐゴシック" charset="-128"/>
                <a:ea typeface="ＭＳ Ｐゴシック" charset="-128"/>
              </a:rPr>
              <a:t>第２時限　目次</a:t>
            </a:r>
          </a:p>
        </p:txBody>
      </p:sp>
      <p:sp>
        <p:nvSpPr>
          <p:cNvPr id="4" name="Rectangle 2"/>
          <p:cNvSpPr txBox="1">
            <a:spLocks/>
          </p:cNvSpPr>
          <p:nvPr/>
        </p:nvSpPr>
        <p:spPr>
          <a:xfrm>
            <a:off x="2751138" y="1700213"/>
            <a:ext cx="6810375" cy="4176712"/>
          </a:xfrm>
          <a:prstGeom prst="rect">
            <a:avLst/>
          </a:prstGeom>
          <a:ln w="19050" cmpd="dbl">
            <a:solidFill>
              <a:schemeClr val="accent2">
                <a:lumMod val="75000"/>
              </a:schemeClr>
            </a:solidFill>
          </a:ln>
        </p:spPr>
        <p:txBody>
          <a:bodyPr>
            <a:normAutofit/>
          </a:bodyPr>
          <a:lstStyle/>
          <a:p>
            <a:pPr>
              <a:spcBef>
                <a:spcPts val="700"/>
              </a:spcBef>
              <a:buClr>
                <a:srgbClr val="FEB80A"/>
              </a:buClr>
              <a:buSzPct val="60000"/>
              <a:defRPr/>
            </a:pPr>
            <a:r>
              <a:rPr lang="ja-JP" altLang="en-US" sz="2400" dirty="0">
                <a:solidFill>
                  <a:prstClr val="black"/>
                </a:solidFill>
                <a:ea typeface="ＭＳ Ｐゴシック" pitchFamily="34" charset="-128"/>
              </a:rPr>
              <a:t>２－１　特許制度と研究・開発者</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prstClr val="black"/>
                </a:solidFill>
                <a:ea typeface="ＭＳ Ｐゴシック" pitchFamily="34" charset="-128"/>
              </a:rPr>
              <a:t>２－２　特許を受けることができる発明</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solidFill>
                  <a:srgbClr val="FF0000"/>
                </a:solidFill>
                <a:ea typeface="ＭＳ Ｐゴシック" pitchFamily="34" charset="-128"/>
              </a:rPr>
              <a:t>２－３　新規性について</a:t>
            </a:r>
            <a:endParaRPr lang="en-US" altLang="ja-JP" sz="2400" dirty="0">
              <a:solidFill>
                <a:srgbClr val="FF0000"/>
              </a:solidFill>
              <a:ea typeface="ＭＳ Ｐゴシック" pitchFamily="34" charset="-128"/>
            </a:endParaRPr>
          </a:p>
          <a:p>
            <a:pPr>
              <a:spcBef>
                <a:spcPts val="700"/>
              </a:spcBef>
              <a:buClr>
                <a:srgbClr val="FEB80A"/>
              </a:buClr>
              <a:buSzPct val="60000"/>
              <a:defRPr/>
            </a:pPr>
            <a:r>
              <a:rPr lang="ja-JP" altLang="en-US" sz="2400" dirty="0">
                <a:solidFill>
                  <a:prstClr val="black"/>
                </a:solidFill>
                <a:ea typeface="ＭＳ Ｐゴシック" pitchFamily="34" charset="-128"/>
              </a:rPr>
              <a:t>２－４　進歩性について</a:t>
            </a:r>
            <a:endParaRPr lang="en-US" altLang="ja-JP" sz="2400" dirty="0">
              <a:solidFill>
                <a:prstClr val="black"/>
              </a:solidFill>
              <a:ea typeface="ＭＳ Ｐゴシック" pitchFamily="34" charset="-128"/>
            </a:endParaRPr>
          </a:p>
          <a:p>
            <a:pPr>
              <a:spcBef>
                <a:spcPts val="700"/>
              </a:spcBef>
              <a:buClr>
                <a:srgbClr val="FEB80A"/>
              </a:buClr>
              <a:buSzPct val="60000"/>
              <a:buFont typeface="Wingdings" pitchFamily="2" charset="2"/>
              <a:buNone/>
              <a:defRPr/>
            </a:pPr>
            <a:r>
              <a:rPr lang="ja-JP" altLang="en-US" sz="2400" dirty="0">
                <a:ea typeface="ＭＳ Ｐゴシック" pitchFamily="34" charset="-128"/>
              </a:rPr>
              <a:t>２－５　特許権の効力について</a:t>
            </a:r>
          </a:p>
          <a:p>
            <a:pPr>
              <a:spcBef>
                <a:spcPts val="700"/>
              </a:spcBef>
              <a:buClr>
                <a:srgbClr val="FEB80A"/>
              </a:buClr>
              <a:buSzPct val="60000"/>
              <a:buFont typeface="Wingdings" pitchFamily="2" charset="2"/>
              <a:buNone/>
              <a:defRPr/>
            </a:pPr>
            <a:r>
              <a:rPr lang="ja-JP" altLang="en-US" sz="2400" dirty="0">
                <a:ea typeface="ＭＳ Ｐゴシック" pitchFamily="34" charset="-128"/>
              </a:rPr>
              <a:t>２－６　外国での特許権の取得について</a:t>
            </a:r>
          </a:p>
        </p:txBody>
      </p:sp>
      <p:sp>
        <p:nvSpPr>
          <p:cNvPr id="64515" name="スライド番号プレースホルダー 5"/>
          <p:cNvSpPr txBox="1">
            <a:spLocks/>
          </p:cNvSpPr>
          <p:nvPr/>
        </p:nvSpPr>
        <p:spPr bwMode="auto">
          <a:xfrm>
            <a:off x="9328150" y="6597650"/>
            <a:ext cx="577850" cy="244475"/>
          </a:xfrm>
          <a:prstGeom prst="rect">
            <a:avLst/>
          </a:prstGeom>
          <a:noFill/>
          <a:ln w="9525">
            <a:noFill/>
            <a:miter lim="800000"/>
            <a:headEnd/>
            <a:tailEnd/>
          </a:ln>
        </p:spPr>
        <p:txBody>
          <a:bodyPr/>
          <a:lstStyle/>
          <a:p>
            <a:pPr algn="ctr">
              <a:lnSpc>
                <a:spcPct val="80000"/>
              </a:lnSpc>
            </a:pPr>
            <a:fld id="{D930A564-AEA9-4C90-8324-49B59D388C87}" type="slidenum">
              <a:rPr lang="en-US" altLang="ja-JP" sz="1100">
                <a:solidFill>
                  <a:srgbClr val="000000"/>
                </a:solidFill>
              </a:rPr>
              <a:pPr algn="ctr">
                <a:lnSpc>
                  <a:spcPct val="80000"/>
                </a:lnSpc>
              </a:pPr>
              <a:t>8</a:t>
            </a:fld>
            <a:endParaRPr lang="en-US" altLang="ja-JP" sz="110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ChangeArrowheads="1"/>
          </p:cNvSpPr>
          <p:nvPr/>
        </p:nvSpPr>
        <p:spPr bwMode="auto">
          <a:xfrm>
            <a:off x="0" y="15875"/>
            <a:ext cx="10350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ja-JP" altLang="en-US" sz="2800" dirty="0">
                <a:latin typeface="ＭＳ Ｐゴシック" pitchFamily="34" charset="-128"/>
                <a:ea typeface="ＭＳ Ｐゴシック" pitchFamily="34" charset="-128"/>
              </a:rPr>
              <a:t>２－３</a:t>
            </a:r>
            <a:endParaRPr lang="en-US" altLang="zh-CN" sz="2800" dirty="0">
              <a:latin typeface="ＭＳ Ｐゴシック" pitchFamily="34" charset="-128"/>
              <a:ea typeface="ＭＳ Ｐゴシック" pitchFamily="34" charset="-128"/>
            </a:endParaRPr>
          </a:p>
        </p:txBody>
      </p:sp>
      <p:sp>
        <p:nvSpPr>
          <p:cNvPr id="66562" name="タイトル 3"/>
          <p:cNvSpPr>
            <a:spLocks noGrp="1"/>
          </p:cNvSpPr>
          <p:nvPr>
            <p:ph type="title"/>
          </p:nvPr>
        </p:nvSpPr>
        <p:spPr>
          <a:xfrm>
            <a:off x="1638300" y="0"/>
            <a:ext cx="8626475" cy="908050"/>
          </a:xfrm>
        </p:spPr>
        <p:txBody>
          <a:bodyPr/>
          <a:lstStyle/>
          <a:p>
            <a:r>
              <a:rPr lang="ja-JP" altLang="en-US" smtClean="0">
                <a:latin typeface="ＭＳ Ｐゴシック" charset="-128"/>
                <a:ea typeface="ＭＳ Ｐゴシック" charset="-128"/>
              </a:rPr>
              <a:t>新規性について</a:t>
            </a:r>
          </a:p>
        </p:txBody>
      </p:sp>
      <p:sp>
        <p:nvSpPr>
          <p:cNvPr id="66563" name="AutoShape 13"/>
          <p:cNvSpPr>
            <a:spLocks noChangeArrowheads="1"/>
          </p:cNvSpPr>
          <p:nvPr/>
        </p:nvSpPr>
        <p:spPr bwMode="ltGray">
          <a:xfrm>
            <a:off x="268288" y="2781300"/>
            <a:ext cx="6686550" cy="2776538"/>
          </a:xfrm>
          <a:prstGeom prst="rightArrow">
            <a:avLst>
              <a:gd name="adj1" fmla="val 79306"/>
              <a:gd name="adj2" fmla="val 50573"/>
            </a:avLst>
          </a:prstGeom>
          <a:solidFill>
            <a:srgbClr val="E8F2D3"/>
          </a:solidFill>
          <a:ln w="28575">
            <a:solidFill>
              <a:srgbClr val="002060"/>
            </a:solidFill>
            <a:miter lim="800000"/>
            <a:headEnd/>
            <a:tailEnd/>
          </a:ln>
        </p:spPr>
        <p:txBody>
          <a:bodyPr wrap="none" anchor="ctr"/>
          <a:lstStyle/>
          <a:p>
            <a:endParaRPr kumimoji="0" lang="ja-JP" altLang="en-US">
              <a:solidFill>
                <a:srgbClr val="000000"/>
              </a:solidFill>
            </a:endParaRPr>
          </a:p>
        </p:txBody>
      </p:sp>
      <p:sp>
        <p:nvSpPr>
          <p:cNvPr id="25" name="AutoShape 17"/>
          <p:cNvSpPr>
            <a:spLocks noChangeArrowheads="1"/>
          </p:cNvSpPr>
          <p:nvPr/>
        </p:nvSpPr>
        <p:spPr bwMode="auto">
          <a:xfrm>
            <a:off x="5795963" y="4508500"/>
            <a:ext cx="3462337" cy="1338263"/>
          </a:xfrm>
          <a:prstGeom prst="foldedCorner">
            <a:avLst>
              <a:gd name="adj" fmla="val 28381"/>
            </a:avLst>
          </a:prstGeom>
          <a:solidFill>
            <a:srgbClr val="FDFECE"/>
          </a:solidFill>
          <a:ln w="15875">
            <a:solidFill>
              <a:sysClr val="windowText" lastClr="000000"/>
            </a:solidFill>
            <a:round/>
            <a:headEnd/>
            <a:tailEnd/>
          </a:ln>
          <a:effectLst/>
          <a:extLst/>
        </p:spPr>
        <p:txBody>
          <a:bodyPr wrap="none" lIns="90000" tIns="46800" rIns="90000" bIns="46800"/>
          <a:lstStyle/>
          <a:p>
            <a:pPr fontAlgn="auto">
              <a:spcBef>
                <a:spcPts val="0"/>
              </a:spcBef>
              <a:spcAft>
                <a:spcPts val="0"/>
              </a:spcAft>
              <a:defRPr/>
            </a:pPr>
            <a:r>
              <a:rPr lang="ja-JP" altLang="en-US" sz="2000" b="1" kern="0" dirty="0">
                <a:solidFill>
                  <a:sysClr val="windowText" lastClr="000000"/>
                </a:solidFill>
                <a:latin typeface="ＭＳ Ｐゴシック" pitchFamily="50" charset="-128"/>
                <a:ea typeface="ＭＳ Ｐゴシック" pitchFamily="50" charset="-128"/>
              </a:rPr>
              <a:t>新規性喪失の例外（第</a:t>
            </a:r>
            <a:r>
              <a:rPr lang="en-US" altLang="ja-JP" sz="2000" b="1" kern="0" dirty="0">
                <a:solidFill>
                  <a:sysClr val="windowText" lastClr="000000"/>
                </a:solidFill>
                <a:latin typeface="ＭＳ Ｐゴシック" pitchFamily="50" charset="-128"/>
                <a:ea typeface="ＭＳ Ｐゴシック" pitchFamily="50" charset="-128"/>
              </a:rPr>
              <a:t>30</a:t>
            </a:r>
            <a:r>
              <a:rPr lang="ja-JP" altLang="en-US" sz="2000" b="1" kern="0" dirty="0">
                <a:solidFill>
                  <a:sysClr val="windowText" lastClr="000000"/>
                </a:solidFill>
                <a:latin typeface="ＭＳ Ｐゴシック" pitchFamily="50" charset="-128"/>
                <a:ea typeface="ＭＳ Ｐゴシック" pitchFamily="50" charset="-128"/>
              </a:rPr>
              <a:t>条）</a:t>
            </a:r>
          </a:p>
          <a:p>
            <a:pPr fontAlgn="auto">
              <a:spcBef>
                <a:spcPts val="0"/>
              </a:spcBef>
              <a:spcAft>
                <a:spcPts val="0"/>
              </a:spcAft>
              <a:defRPr/>
            </a:pPr>
            <a:r>
              <a:rPr lang="ja-JP" altLang="en-US" b="1" kern="0" dirty="0">
                <a:solidFill>
                  <a:sysClr val="windowText" lastClr="000000"/>
                </a:solidFill>
                <a:latin typeface="ＭＳ Ｐゴシック" pitchFamily="50" charset="-128"/>
                <a:ea typeface="ＭＳ Ｐゴシック" pitchFamily="50" charset="-128"/>
              </a:rPr>
              <a:t>・自らが研究会発表</a:t>
            </a:r>
          </a:p>
          <a:p>
            <a:pPr fontAlgn="auto">
              <a:spcBef>
                <a:spcPts val="0"/>
              </a:spcBef>
              <a:spcAft>
                <a:spcPts val="0"/>
              </a:spcAft>
              <a:defRPr/>
            </a:pPr>
            <a:r>
              <a:rPr lang="ja-JP" altLang="en-US" b="1" kern="0" dirty="0">
                <a:solidFill>
                  <a:sysClr val="windowText" lastClr="000000"/>
                </a:solidFill>
                <a:latin typeface="ＭＳ Ｐゴシック" pitchFamily="50" charset="-128"/>
                <a:ea typeface="ＭＳ Ｐゴシック" pitchFamily="50" charset="-128"/>
              </a:rPr>
              <a:t>・自らが博覧会へ出品</a:t>
            </a:r>
          </a:p>
          <a:p>
            <a:pPr fontAlgn="auto">
              <a:spcBef>
                <a:spcPts val="0"/>
              </a:spcBef>
              <a:spcAft>
                <a:spcPts val="0"/>
              </a:spcAft>
              <a:defRPr/>
            </a:pPr>
            <a:r>
              <a:rPr lang="ja-JP" altLang="en-US" b="1" kern="0" dirty="0">
                <a:solidFill>
                  <a:sysClr val="windowText" lastClr="000000"/>
                </a:solidFill>
                <a:ea typeface="ＭＳ Ｐゴシック" pitchFamily="50" charset="-128"/>
              </a:rPr>
              <a:t>・自らがＴＶに発表　　　等</a:t>
            </a:r>
          </a:p>
        </p:txBody>
      </p:sp>
      <p:sp>
        <p:nvSpPr>
          <p:cNvPr id="26" name="Text Box 5"/>
          <p:cNvSpPr txBox="1">
            <a:spLocks noChangeArrowheads="1"/>
          </p:cNvSpPr>
          <p:nvPr/>
        </p:nvSpPr>
        <p:spPr bwMode="auto">
          <a:xfrm>
            <a:off x="201613" y="1341438"/>
            <a:ext cx="9575800" cy="1317625"/>
          </a:xfrm>
          <a:prstGeom prst="rect">
            <a:avLst/>
          </a:prstGeom>
          <a:solidFill>
            <a:sysClr val="window" lastClr="FFFFFF"/>
          </a:solidFill>
          <a:ln w="28575">
            <a:solidFill>
              <a:srgbClr val="006600"/>
            </a:solidFill>
            <a:miter lim="800000"/>
            <a:headEnd/>
            <a:tailEnd/>
          </a:ln>
          <a:effectLst/>
          <a:extLst/>
        </p:spPr>
        <p:txBody>
          <a:bodyPr lIns="87064" tIns="43532" rIns="87064" bIns="43532" anchor="ctr">
            <a:spAutoFit/>
          </a:bodyPr>
          <a:lstStyle/>
          <a:p>
            <a:pPr fontAlgn="auto">
              <a:lnSpc>
                <a:spcPts val="2400"/>
              </a:lnSpc>
              <a:spcBef>
                <a:spcPts val="0"/>
              </a:spcBef>
              <a:spcAft>
                <a:spcPts val="0"/>
              </a:spcAft>
              <a:defRPr/>
            </a:pPr>
            <a:r>
              <a:rPr kumimoji="0" lang="ja-JP" altLang="en-US" b="1" kern="0" dirty="0">
                <a:solidFill>
                  <a:sysClr val="windowText" lastClr="000000"/>
                </a:solidFill>
                <a:latin typeface="ＭＳ Ｐゴシック" pitchFamily="50" charset="-128"/>
                <a:ea typeface="ＭＳ Ｐゴシック" pitchFamily="50" charset="-128"/>
              </a:rPr>
              <a:t>　　</a:t>
            </a:r>
            <a:r>
              <a:rPr kumimoji="0" lang="en-US" altLang="zh-CN" b="1" kern="0" dirty="0">
                <a:solidFill>
                  <a:sysClr val="windowText" lastClr="000000"/>
                </a:solidFill>
                <a:latin typeface="ＭＳ Ｐゴシック" pitchFamily="50" charset="-128"/>
                <a:ea typeface="ＭＳ Ｐゴシック" pitchFamily="50" charset="-128"/>
              </a:rPr>
              <a:t>1</a:t>
            </a:r>
            <a:r>
              <a:rPr kumimoji="0" lang="zh-CN" altLang="en-US" b="1" kern="0" dirty="0">
                <a:solidFill>
                  <a:sysClr val="windowText" lastClr="000000"/>
                </a:solidFill>
                <a:latin typeface="ＭＳ Ｐゴシック" pitchFamily="50" charset="-128"/>
                <a:ea typeface="ＭＳ Ｐゴシック" pitchFamily="50" charset="-128"/>
              </a:rPr>
              <a:t>．特許出願前に日本国内又は外国において</a:t>
            </a:r>
            <a:r>
              <a:rPr kumimoji="0" lang="zh-CN" altLang="en-US" b="1" kern="0" dirty="0">
                <a:solidFill>
                  <a:srgbClr val="FF0000"/>
                </a:solidFill>
                <a:latin typeface="ＭＳ Ｐゴシック" pitchFamily="50" charset="-128"/>
                <a:ea typeface="ＭＳ Ｐゴシック" pitchFamily="50" charset="-128"/>
              </a:rPr>
              <a:t>公然知られた</a:t>
            </a:r>
            <a:r>
              <a:rPr kumimoji="0" lang="zh-CN" altLang="en-US" b="1" kern="0" dirty="0">
                <a:solidFill>
                  <a:sysClr val="windowText" lastClr="000000"/>
                </a:solidFill>
                <a:latin typeface="ＭＳ Ｐゴシック" pitchFamily="50" charset="-128"/>
                <a:ea typeface="ＭＳ Ｐゴシック" pitchFamily="50" charset="-128"/>
              </a:rPr>
              <a:t>発明</a:t>
            </a:r>
          </a:p>
          <a:p>
            <a:pPr fontAlgn="auto">
              <a:lnSpc>
                <a:spcPts val="2400"/>
              </a:lnSpc>
              <a:spcBef>
                <a:spcPts val="0"/>
              </a:spcBef>
              <a:spcAft>
                <a:spcPts val="0"/>
              </a:spcAft>
              <a:defRPr/>
            </a:pPr>
            <a:r>
              <a:rPr kumimoji="0" lang="ja-JP" altLang="en-US" b="1" kern="0" dirty="0">
                <a:solidFill>
                  <a:sysClr val="windowText" lastClr="000000"/>
                </a:solidFill>
                <a:latin typeface="ＭＳ Ｐゴシック" pitchFamily="50" charset="-128"/>
                <a:ea typeface="ＭＳ Ｐゴシック" pitchFamily="50" charset="-128"/>
              </a:rPr>
              <a:t>　　</a:t>
            </a:r>
            <a:r>
              <a:rPr kumimoji="0" lang="en-US" altLang="zh-CN" b="1" kern="0" dirty="0">
                <a:solidFill>
                  <a:sysClr val="windowText" lastClr="000000"/>
                </a:solidFill>
                <a:latin typeface="ＭＳ Ｐゴシック" pitchFamily="50" charset="-128"/>
                <a:ea typeface="ＭＳ Ｐゴシック" pitchFamily="50" charset="-128"/>
              </a:rPr>
              <a:t>2</a:t>
            </a:r>
            <a:r>
              <a:rPr kumimoji="0" lang="zh-CN" altLang="en-US" b="1" kern="0" dirty="0">
                <a:solidFill>
                  <a:sysClr val="windowText" lastClr="000000"/>
                </a:solidFill>
                <a:latin typeface="ＭＳ Ｐゴシック" pitchFamily="50" charset="-128"/>
                <a:ea typeface="ＭＳ Ｐゴシック" pitchFamily="50" charset="-128"/>
              </a:rPr>
              <a:t>．特許出願前に日本国内又は外国において</a:t>
            </a:r>
            <a:r>
              <a:rPr kumimoji="0" lang="zh-CN" altLang="en-US" b="1" kern="0" dirty="0">
                <a:solidFill>
                  <a:srgbClr val="FF0000"/>
                </a:solidFill>
                <a:latin typeface="ＭＳ Ｐゴシック" pitchFamily="50" charset="-128"/>
                <a:ea typeface="ＭＳ Ｐゴシック" pitchFamily="50" charset="-128"/>
              </a:rPr>
              <a:t>公然実施をされた</a:t>
            </a:r>
            <a:r>
              <a:rPr kumimoji="0" lang="zh-CN" altLang="en-US" b="1" kern="0" dirty="0">
                <a:solidFill>
                  <a:sysClr val="windowText" lastClr="000000"/>
                </a:solidFill>
                <a:latin typeface="ＭＳ Ｐゴシック" pitchFamily="50" charset="-128"/>
                <a:ea typeface="ＭＳ Ｐゴシック" pitchFamily="50" charset="-128"/>
              </a:rPr>
              <a:t>発明</a:t>
            </a:r>
          </a:p>
          <a:p>
            <a:pPr fontAlgn="auto">
              <a:lnSpc>
                <a:spcPts val="2400"/>
              </a:lnSpc>
              <a:spcBef>
                <a:spcPts val="0"/>
              </a:spcBef>
              <a:spcAft>
                <a:spcPts val="0"/>
              </a:spcAft>
              <a:defRPr/>
            </a:pPr>
            <a:r>
              <a:rPr kumimoji="0" lang="ja-JP" altLang="en-US" b="1" kern="0" dirty="0">
                <a:solidFill>
                  <a:sysClr val="windowText" lastClr="000000"/>
                </a:solidFill>
                <a:latin typeface="ＭＳ Ｐゴシック" pitchFamily="50" charset="-128"/>
                <a:ea typeface="ＭＳ Ｐゴシック" pitchFamily="50" charset="-128"/>
              </a:rPr>
              <a:t>　　</a:t>
            </a:r>
            <a:r>
              <a:rPr kumimoji="0" lang="en-US" altLang="zh-CN" b="1" kern="0" dirty="0">
                <a:solidFill>
                  <a:sysClr val="windowText" lastClr="000000"/>
                </a:solidFill>
                <a:latin typeface="ＭＳ Ｐゴシック" pitchFamily="50" charset="-128"/>
                <a:ea typeface="ＭＳ Ｐゴシック" pitchFamily="50" charset="-128"/>
              </a:rPr>
              <a:t>3</a:t>
            </a:r>
            <a:r>
              <a:rPr kumimoji="0" lang="zh-CN" altLang="en-US" b="1" kern="0" dirty="0">
                <a:solidFill>
                  <a:sysClr val="windowText" lastClr="000000"/>
                </a:solidFill>
                <a:latin typeface="ＭＳ Ｐゴシック" pitchFamily="50" charset="-128"/>
                <a:ea typeface="ＭＳ Ｐゴシック" pitchFamily="50" charset="-128"/>
              </a:rPr>
              <a:t>．特許出願前に日本国内又は外国において、</a:t>
            </a:r>
            <a:r>
              <a:rPr kumimoji="0" lang="zh-CN" altLang="en-US" b="1" kern="0" dirty="0">
                <a:solidFill>
                  <a:srgbClr val="FF0000"/>
                </a:solidFill>
                <a:latin typeface="ＭＳ Ｐゴシック" pitchFamily="50" charset="-128"/>
                <a:ea typeface="ＭＳ Ｐゴシック" pitchFamily="50" charset="-128"/>
              </a:rPr>
              <a:t>頒布された刊行物に記載された発明</a:t>
            </a:r>
            <a:r>
              <a:rPr kumimoji="0" lang="en-US" altLang="zh-CN" b="1" kern="0" dirty="0">
                <a:solidFill>
                  <a:srgbClr val="FF0000"/>
                </a:solidFill>
                <a:latin typeface="ＭＳ Ｐゴシック" pitchFamily="50" charset="-128"/>
                <a:ea typeface="ＭＳ Ｐゴシック" pitchFamily="50" charset="-128"/>
              </a:rPr>
              <a:t/>
            </a:r>
            <a:br>
              <a:rPr kumimoji="0" lang="en-US" altLang="zh-CN" b="1" kern="0" dirty="0">
                <a:solidFill>
                  <a:srgbClr val="FF0000"/>
                </a:solidFill>
                <a:latin typeface="ＭＳ Ｐゴシック" pitchFamily="50" charset="-128"/>
                <a:ea typeface="ＭＳ Ｐゴシック" pitchFamily="50" charset="-128"/>
              </a:rPr>
            </a:br>
            <a:r>
              <a:rPr kumimoji="0" lang="ja-JP" altLang="en-US" b="1" kern="0" dirty="0">
                <a:solidFill>
                  <a:srgbClr val="FF0000"/>
                </a:solidFill>
                <a:latin typeface="ＭＳ Ｐゴシック" pitchFamily="50" charset="-128"/>
                <a:ea typeface="ＭＳ Ｐゴシック" pitchFamily="50" charset="-128"/>
              </a:rPr>
              <a:t>　　　　</a:t>
            </a:r>
            <a:r>
              <a:rPr kumimoji="0" lang="zh-CN" altLang="en-US" b="1" kern="0" dirty="0">
                <a:solidFill>
                  <a:srgbClr val="FF0000"/>
                </a:solidFill>
                <a:latin typeface="ＭＳ Ｐゴシック" pitchFamily="50" charset="-128"/>
                <a:ea typeface="ＭＳ Ｐゴシック" pitchFamily="50" charset="-128"/>
              </a:rPr>
              <a:t>又は電気通信回線を通じて公衆に利用可能となつた</a:t>
            </a:r>
            <a:r>
              <a:rPr kumimoji="0" lang="zh-CN" altLang="en-US" b="1" kern="0" dirty="0">
                <a:solidFill>
                  <a:sysClr val="windowText" lastClr="000000"/>
                </a:solidFill>
                <a:latin typeface="ＭＳ Ｐゴシック" pitchFamily="50" charset="-128"/>
                <a:ea typeface="ＭＳ Ｐゴシック" pitchFamily="50" charset="-128"/>
              </a:rPr>
              <a:t>発明</a:t>
            </a:r>
            <a:r>
              <a:rPr kumimoji="0" lang="ja-JP" altLang="en-US" b="1" kern="0" dirty="0">
                <a:solidFill>
                  <a:sysClr val="windowText" lastClr="000000"/>
                </a:solidFill>
                <a:latin typeface="ＭＳ Ｐゴシック" pitchFamily="50" charset="-128"/>
                <a:ea typeface="ＭＳ Ｐゴシック" pitchFamily="50" charset="-128"/>
              </a:rPr>
              <a:t>　（</a:t>
            </a:r>
            <a:r>
              <a:rPr kumimoji="0" lang="en-US" altLang="ja-JP" b="1" kern="0" dirty="0">
                <a:solidFill>
                  <a:sysClr val="windowText" lastClr="000000"/>
                </a:solidFill>
                <a:latin typeface="ＭＳ Ｐゴシック" pitchFamily="50" charset="-128"/>
                <a:ea typeface="ＭＳ Ｐゴシック" pitchFamily="50" charset="-128"/>
              </a:rPr>
              <a:t>29</a:t>
            </a:r>
            <a:r>
              <a:rPr kumimoji="0" lang="ja-JP" altLang="en-US" b="1" kern="0" dirty="0">
                <a:solidFill>
                  <a:sysClr val="windowText" lastClr="000000"/>
                </a:solidFill>
                <a:latin typeface="ＭＳ Ｐゴシック" pitchFamily="50" charset="-128"/>
                <a:ea typeface="ＭＳ Ｐゴシック" pitchFamily="50" charset="-128"/>
              </a:rPr>
              <a:t>条</a:t>
            </a:r>
            <a:r>
              <a:rPr kumimoji="0" lang="en-US" altLang="ja-JP" b="1" kern="0" dirty="0">
                <a:solidFill>
                  <a:sysClr val="windowText" lastClr="000000"/>
                </a:solidFill>
                <a:latin typeface="ＭＳ Ｐゴシック" pitchFamily="50" charset="-128"/>
                <a:ea typeface="ＭＳ Ｐゴシック" pitchFamily="50" charset="-128"/>
              </a:rPr>
              <a:t>1</a:t>
            </a:r>
            <a:r>
              <a:rPr kumimoji="0" lang="ja-JP" altLang="en-US" b="1" kern="0" dirty="0">
                <a:solidFill>
                  <a:sysClr val="windowText" lastClr="000000"/>
                </a:solidFill>
                <a:latin typeface="ＭＳ Ｐゴシック" pitchFamily="50" charset="-128"/>
                <a:ea typeface="ＭＳ Ｐゴシック" pitchFamily="50" charset="-128"/>
              </a:rPr>
              <a:t>項）</a:t>
            </a:r>
          </a:p>
        </p:txBody>
      </p:sp>
      <p:sp>
        <p:nvSpPr>
          <p:cNvPr id="66566" name="Rectangle 9"/>
          <p:cNvSpPr>
            <a:spLocks noChangeArrowheads="1"/>
          </p:cNvSpPr>
          <p:nvPr/>
        </p:nvSpPr>
        <p:spPr bwMode="auto">
          <a:xfrm>
            <a:off x="1371600" y="2957513"/>
            <a:ext cx="3797300" cy="685800"/>
          </a:xfrm>
          <a:prstGeom prst="rect">
            <a:avLst/>
          </a:prstGeom>
          <a:gradFill rotWithShape="0">
            <a:gsLst>
              <a:gs pos="0">
                <a:srgbClr val="75E5FF"/>
              </a:gs>
              <a:gs pos="50000">
                <a:srgbClr val="F0FCFF"/>
              </a:gs>
              <a:gs pos="100000">
                <a:srgbClr val="4BDDFF"/>
              </a:gs>
            </a:gsLst>
            <a:lin ang="5400000" scaled="1"/>
          </a:gradFill>
          <a:ln w="25400">
            <a:solidFill>
              <a:srgbClr val="002060"/>
            </a:solidFill>
            <a:miter lim="800000"/>
            <a:headEnd/>
            <a:tailEnd/>
          </a:ln>
          <a:effectLst>
            <a:prstShdw prst="shdw17" dist="17961" dir="2700000">
              <a:srgbClr val="007A99"/>
            </a:prstShdw>
          </a:effectLst>
        </p:spPr>
        <p:txBody>
          <a:bodyPr wrap="none" lIns="87064" tIns="43532" rIns="87064" bIns="43532" anchor="ctr"/>
          <a:lstStyle/>
          <a:p>
            <a:pPr algn="ctr"/>
            <a:r>
              <a:rPr lang="ja-JP" altLang="en-US" sz="2400" b="1">
                <a:solidFill>
                  <a:srgbClr val="000066"/>
                </a:solidFill>
                <a:latin typeface="ＭＳ Ｐゴシック" charset="-128"/>
                <a:ea typeface="ＭＳ Ｐゴシック" charset="-128"/>
              </a:rPr>
              <a:t>公然と知られた発明</a:t>
            </a:r>
          </a:p>
        </p:txBody>
      </p:sp>
      <p:sp>
        <p:nvSpPr>
          <p:cNvPr id="66567" name="Rectangle 10"/>
          <p:cNvSpPr>
            <a:spLocks noChangeArrowheads="1"/>
          </p:cNvSpPr>
          <p:nvPr/>
        </p:nvSpPr>
        <p:spPr bwMode="auto">
          <a:xfrm>
            <a:off x="1371600" y="3857625"/>
            <a:ext cx="3797300" cy="685800"/>
          </a:xfrm>
          <a:prstGeom prst="rect">
            <a:avLst/>
          </a:prstGeom>
          <a:gradFill rotWithShape="0">
            <a:gsLst>
              <a:gs pos="0">
                <a:srgbClr val="75E5FF"/>
              </a:gs>
              <a:gs pos="50000">
                <a:srgbClr val="F0FCFF"/>
              </a:gs>
              <a:gs pos="100000">
                <a:srgbClr val="4BDDFF"/>
              </a:gs>
            </a:gsLst>
            <a:lin ang="5400000" scaled="1"/>
          </a:gradFill>
          <a:ln w="28575">
            <a:solidFill>
              <a:srgbClr val="002060"/>
            </a:solidFill>
            <a:miter lim="800000"/>
            <a:headEnd/>
            <a:tailEnd/>
          </a:ln>
          <a:effectLst>
            <a:prstShdw prst="shdw17" dist="17961" dir="2700000">
              <a:srgbClr val="007A99"/>
            </a:prstShdw>
          </a:effectLst>
        </p:spPr>
        <p:txBody>
          <a:bodyPr wrap="none" lIns="87064" tIns="43532" rIns="87064" bIns="43532" anchor="ctr"/>
          <a:lstStyle/>
          <a:p>
            <a:pPr algn="ctr"/>
            <a:r>
              <a:rPr lang="ja-JP" altLang="en-US" sz="2400" b="1">
                <a:solidFill>
                  <a:srgbClr val="000066"/>
                </a:solidFill>
                <a:latin typeface="ＭＳ Ｐゴシック" charset="-128"/>
                <a:ea typeface="ＭＳ Ｐゴシック" charset="-128"/>
              </a:rPr>
              <a:t>公然と実施された発明</a:t>
            </a:r>
          </a:p>
        </p:txBody>
      </p:sp>
      <p:sp>
        <p:nvSpPr>
          <p:cNvPr id="66568" name="Rectangle 11"/>
          <p:cNvSpPr>
            <a:spLocks noChangeArrowheads="1"/>
          </p:cNvSpPr>
          <p:nvPr/>
        </p:nvSpPr>
        <p:spPr bwMode="auto">
          <a:xfrm>
            <a:off x="1363663" y="4775200"/>
            <a:ext cx="3797300" cy="685800"/>
          </a:xfrm>
          <a:prstGeom prst="rect">
            <a:avLst/>
          </a:prstGeom>
          <a:gradFill rotWithShape="0">
            <a:gsLst>
              <a:gs pos="0">
                <a:srgbClr val="75E5FF"/>
              </a:gs>
              <a:gs pos="50000">
                <a:srgbClr val="F0FCFF"/>
              </a:gs>
              <a:gs pos="100000">
                <a:srgbClr val="4BDDFF"/>
              </a:gs>
            </a:gsLst>
            <a:lin ang="5400000" scaled="1"/>
          </a:gradFill>
          <a:ln w="28575">
            <a:solidFill>
              <a:srgbClr val="002060"/>
            </a:solidFill>
            <a:miter lim="800000"/>
            <a:headEnd/>
            <a:tailEnd/>
          </a:ln>
          <a:effectLst>
            <a:prstShdw prst="shdw17" dist="17961" dir="2700000">
              <a:srgbClr val="007A99"/>
            </a:prstShdw>
          </a:effectLst>
        </p:spPr>
        <p:txBody>
          <a:bodyPr wrap="none" lIns="87064" tIns="43532" rIns="87064" bIns="43532" anchor="ctr"/>
          <a:lstStyle/>
          <a:p>
            <a:pPr algn="ctr"/>
            <a:r>
              <a:rPr lang="ja-JP" altLang="en-US" sz="2400" b="1">
                <a:solidFill>
                  <a:srgbClr val="000066"/>
                </a:solidFill>
                <a:latin typeface="ＭＳ Ｐゴシック" charset="-128"/>
                <a:ea typeface="ＭＳ Ｐゴシック" charset="-128"/>
              </a:rPr>
              <a:t>刊行物等に記載された発明</a:t>
            </a:r>
          </a:p>
        </p:txBody>
      </p:sp>
      <p:sp>
        <p:nvSpPr>
          <p:cNvPr id="30" name="Rectangle 14"/>
          <p:cNvSpPr>
            <a:spLocks noChangeArrowheads="1"/>
          </p:cNvSpPr>
          <p:nvPr/>
        </p:nvSpPr>
        <p:spPr bwMode="auto">
          <a:xfrm>
            <a:off x="128588" y="2957513"/>
            <a:ext cx="990600" cy="2503487"/>
          </a:xfrm>
          <a:prstGeom prst="rect">
            <a:avLst/>
          </a:prstGeom>
          <a:solidFill>
            <a:srgbClr val="84AA33">
              <a:lumMod val="20000"/>
              <a:lumOff val="80000"/>
            </a:srgbClr>
          </a:solidFill>
          <a:ln w="10000" cap="flat" cmpd="sng" algn="ctr">
            <a:solidFill>
              <a:srgbClr val="002060"/>
            </a:solidFill>
            <a:prstDash val="solid"/>
          </a:ln>
          <a:effectLst>
            <a:outerShdw blurRad="38100" dist="30000" dir="5400000" rotWithShape="0">
              <a:srgbClr val="000000">
                <a:alpha val="45000"/>
              </a:srgbClr>
            </a:outerShdw>
          </a:effectLst>
          <a:extLst/>
        </p:spPr>
        <p:txBody>
          <a:bodyPr vert="eaVert" wrap="none" lIns="87064" tIns="43532" rIns="87064" bIns="43532" anchor="ctr"/>
          <a:lstStyle/>
          <a:p>
            <a:pPr algn="ctr" fontAlgn="auto">
              <a:spcBef>
                <a:spcPts val="0"/>
              </a:spcBef>
              <a:spcAft>
                <a:spcPts val="0"/>
              </a:spcAft>
              <a:defRPr/>
            </a:pPr>
            <a:r>
              <a:rPr kumimoji="0" lang="ja-JP" altLang="en-US" sz="2800" kern="0" dirty="0">
                <a:solidFill>
                  <a:sysClr val="windowText" lastClr="000000"/>
                </a:solidFill>
                <a:latin typeface="ＭＳ Ｐゴシック"/>
                <a:ea typeface="ＭＳ Ｐゴシック"/>
              </a:rPr>
              <a:t>新規性が喪失</a:t>
            </a:r>
          </a:p>
          <a:p>
            <a:pPr algn="ctr" fontAlgn="auto">
              <a:spcBef>
                <a:spcPts val="0"/>
              </a:spcBef>
              <a:spcAft>
                <a:spcPts val="0"/>
              </a:spcAft>
              <a:defRPr/>
            </a:pPr>
            <a:r>
              <a:rPr kumimoji="0" lang="ja-JP" altLang="en-US" sz="2800" kern="0" dirty="0">
                <a:solidFill>
                  <a:sysClr val="windowText" lastClr="000000"/>
                </a:solidFill>
                <a:latin typeface="ＭＳ Ｐゴシック"/>
                <a:ea typeface="ＭＳ Ｐゴシック"/>
              </a:rPr>
              <a:t>しているもの</a:t>
            </a:r>
          </a:p>
        </p:txBody>
      </p:sp>
      <p:sp>
        <p:nvSpPr>
          <p:cNvPr id="66570" name="Rectangle 15"/>
          <p:cNvSpPr>
            <a:spLocks noChangeArrowheads="1"/>
          </p:cNvSpPr>
          <p:nvPr/>
        </p:nvSpPr>
        <p:spPr bwMode="auto">
          <a:xfrm>
            <a:off x="330200" y="5622925"/>
            <a:ext cx="7594600" cy="830263"/>
          </a:xfrm>
          <a:prstGeom prst="rect">
            <a:avLst/>
          </a:prstGeom>
          <a:noFill/>
          <a:ln w="9525">
            <a:noFill/>
            <a:miter lim="800000"/>
            <a:headEnd/>
            <a:tailEnd/>
          </a:ln>
        </p:spPr>
        <p:txBody>
          <a:bodyPr>
            <a:spAutoFit/>
          </a:bodyPr>
          <a:lstStyle/>
          <a:p>
            <a:r>
              <a:rPr lang="en-US" altLang="ja-JP" sz="1600" b="1">
                <a:solidFill>
                  <a:srgbClr val="FF0000"/>
                </a:solidFill>
                <a:latin typeface="ＭＳ Ｐゴシック" charset="-128"/>
                <a:ea typeface="ＭＳ Ｐゴシック" charset="-128"/>
              </a:rPr>
              <a:t>×</a:t>
            </a:r>
            <a:r>
              <a:rPr lang="ja-JP" altLang="en-US" sz="1600" b="1">
                <a:latin typeface="ＭＳ Ｐゴシック" charset="-128"/>
                <a:ea typeface="ＭＳ Ｐゴシック" charset="-128"/>
              </a:rPr>
              <a:t>発表、テレビ放映</a:t>
            </a:r>
          </a:p>
          <a:p>
            <a:r>
              <a:rPr lang="en-US" altLang="ja-JP" sz="1600" b="1">
                <a:solidFill>
                  <a:srgbClr val="FF0000"/>
                </a:solidFill>
                <a:latin typeface="ＭＳ Ｐゴシック" charset="-128"/>
                <a:ea typeface="ＭＳ Ｐゴシック" charset="-128"/>
              </a:rPr>
              <a:t>×</a:t>
            </a:r>
            <a:r>
              <a:rPr lang="ja-JP" altLang="en-US" sz="1600" b="1">
                <a:latin typeface="ＭＳ Ｐゴシック" charset="-128"/>
                <a:ea typeface="ＭＳ Ｐゴシック" charset="-128"/>
              </a:rPr>
              <a:t>販売、製造状況の不特定者見学</a:t>
            </a:r>
          </a:p>
          <a:p>
            <a:r>
              <a:rPr lang="en-US" altLang="ja-JP" sz="1600" b="1">
                <a:solidFill>
                  <a:srgbClr val="FF0000"/>
                </a:solidFill>
                <a:latin typeface="ＭＳ Ｐゴシック" charset="-128"/>
                <a:ea typeface="ＭＳ Ｐゴシック" charset="-128"/>
              </a:rPr>
              <a:t>×</a:t>
            </a:r>
            <a:r>
              <a:rPr lang="ja-JP" altLang="en-US" sz="1600" b="1">
                <a:latin typeface="ＭＳ Ｐゴシック" charset="-128"/>
                <a:ea typeface="ＭＳ Ｐゴシック" charset="-128"/>
              </a:rPr>
              <a:t>特許公報、論文、</a:t>
            </a:r>
            <a:r>
              <a:rPr lang="en-US" altLang="ja-JP" sz="1600" b="1">
                <a:latin typeface="ＭＳ Ｐゴシック" charset="-128"/>
                <a:ea typeface="ＭＳ Ｐゴシック" charset="-128"/>
              </a:rPr>
              <a:t>CD-ROM</a:t>
            </a:r>
            <a:r>
              <a:rPr lang="ja-JP" altLang="en-US" sz="1600" b="1">
                <a:latin typeface="ＭＳ Ｐゴシック" charset="-128"/>
                <a:ea typeface="ＭＳ Ｐゴシック" charset="-128"/>
              </a:rPr>
              <a:t>、書籍、インターネット</a:t>
            </a:r>
          </a:p>
        </p:txBody>
      </p:sp>
      <p:sp>
        <p:nvSpPr>
          <p:cNvPr id="32" name="雲 31"/>
          <p:cNvSpPr/>
          <p:nvPr/>
        </p:nvSpPr>
        <p:spPr>
          <a:xfrm>
            <a:off x="6824663" y="2768600"/>
            <a:ext cx="2449512" cy="1597025"/>
          </a:xfrm>
          <a:prstGeom prst="cloud">
            <a:avLst/>
          </a:prstGeom>
          <a:solidFill>
            <a:srgbClr val="FFB9FF"/>
          </a:solidFill>
          <a:ln w="25400" cap="flat" cmpd="sng" algn="ctr">
            <a:solidFill>
              <a:srgbClr val="FF0000"/>
            </a:solidFill>
            <a:prstDash val="solid"/>
          </a:ln>
          <a:effectLst/>
        </p:spPr>
        <p:txBody>
          <a:bodyPr anchor="ctr"/>
          <a:lstStyle/>
          <a:p>
            <a:pPr algn="ctr" fontAlgn="auto">
              <a:spcBef>
                <a:spcPts val="0"/>
              </a:spcBef>
              <a:spcAft>
                <a:spcPts val="0"/>
              </a:spcAft>
              <a:defRPr/>
            </a:pPr>
            <a:r>
              <a:rPr lang="ja-JP" altLang="en-US" sz="3200" b="1" u="sng" kern="0" dirty="0">
                <a:solidFill>
                  <a:sysClr val="windowText" lastClr="000000"/>
                </a:solidFill>
                <a:latin typeface="Calibri"/>
                <a:ea typeface="ＭＳ Ｐゴシック" pitchFamily="50" charset="-128"/>
              </a:rPr>
              <a:t>新規性</a:t>
            </a:r>
          </a:p>
        </p:txBody>
      </p:sp>
      <p:sp>
        <p:nvSpPr>
          <p:cNvPr id="66572" name="テキスト ボックス 32"/>
          <p:cNvSpPr txBox="1">
            <a:spLocks noChangeArrowheads="1"/>
          </p:cNvSpPr>
          <p:nvPr/>
        </p:nvSpPr>
        <p:spPr bwMode="auto">
          <a:xfrm>
            <a:off x="6494463" y="5732463"/>
            <a:ext cx="1795462" cy="366712"/>
          </a:xfrm>
          <a:prstGeom prst="rect">
            <a:avLst/>
          </a:prstGeom>
          <a:solidFill>
            <a:srgbClr val="FFFF00"/>
          </a:solidFill>
          <a:ln w="9525">
            <a:noFill/>
            <a:miter lim="800000"/>
            <a:headEnd/>
            <a:tailEnd/>
          </a:ln>
        </p:spPr>
        <p:txBody>
          <a:bodyPr wrap="none">
            <a:spAutoFit/>
          </a:bodyPr>
          <a:lstStyle/>
          <a:p>
            <a:r>
              <a:rPr lang="ja-JP" altLang="en-US" b="1">
                <a:ea typeface="ＭＳ Ｐゴシック" charset="-128"/>
              </a:rPr>
              <a:t>例外的措置！！</a:t>
            </a:r>
          </a:p>
        </p:txBody>
      </p:sp>
      <p:sp>
        <p:nvSpPr>
          <p:cNvPr id="14" name="スライド番号プレースホルダー 5"/>
          <p:cNvSpPr>
            <a:spLocks noGrp="1"/>
          </p:cNvSpPr>
          <p:nvPr>
            <p:ph type="sldNum" sz="quarter" idx="12"/>
          </p:nvPr>
        </p:nvSpPr>
        <p:spPr>
          <a:xfrm>
            <a:off x="9328150" y="6640513"/>
            <a:ext cx="577850" cy="244475"/>
          </a:xfrm>
        </p:spPr>
        <p:txBody>
          <a:bodyPr>
            <a:normAutofit fontScale="85000" lnSpcReduction="20000"/>
          </a:bodyPr>
          <a:lstStyle/>
          <a:p>
            <a:pPr>
              <a:defRPr/>
            </a:pPr>
            <a:fld id="{C156D75C-8356-413D-AC6A-6DB87C521005}" type="slidenum">
              <a:rPr lang="en-US" smtClean="0">
                <a:solidFill>
                  <a:prstClr val="black"/>
                </a:solidFill>
              </a:rPr>
              <a:pPr>
                <a:defRPr/>
              </a:pPr>
              <a:t>9</a:t>
            </a:fld>
            <a:endParaRPr lang="en-US" dirty="0">
              <a:solidFill>
                <a:prstClr val="black"/>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木村　テンプレート">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10_木村　テンプレート">
      <a:majorFont>
        <a:latin typeface=""/>
        <a:ea typeface=""/>
        <a:cs typeface=""/>
      </a:majorFont>
      <a:minorFont>
        <a:latin typeface=""/>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AcademicPresentation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AcademicPresentation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木村　テンプレート">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木村　テンプレート</Template>
  <TotalTime>135</TotalTime>
  <Words>11834</Words>
  <Application>Microsoft Office PowerPoint</Application>
  <PresentationFormat>A4 210 x 297 mm</PresentationFormat>
  <Paragraphs>798</Paragraphs>
  <Slides>36</Slides>
  <Notes>36</Notes>
  <HiddenSlides>0</HiddenSlides>
  <MMClips>0</MMClips>
  <ScaleCrop>false</ScaleCrop>
  <HeadingPairs>
    <vt:vector size="8" baseType="variant">
      <vt:variant>
        <vt:lpstr>使用されているフォント</vt:lpstr>
      </vt:variant>
      <vt:variant>
        <vt:i4>9</vt:i4>
      </vt:variant>
      <vt:variant>
        <vt:lpstr>デザイン テンプレート</vt:lpstr>
      </vt:variant>
      <vt:variant>
        <vt:i4>48</vt:i4>
      </vt:variant>
      <vt:variant>
        <vt:lpstr>埋め込まれた OLE サーバー</vt:lpstr>
      </vt:variant>
      <vt:variant>
        <vt:i4>3</vt:i4>
      </vt:variant>
      <vt:variant>
        <vt:lpstr>スライド タイトル</vt:lpstr>
      </vt:variant>
      <vt:variant>
        <vt:i4>36</vt:i4>
      </vt:variant>
    </vt:vector>
  </HeadingPairs>
  <TitlesOfParts>
    <vt:vector size="96" baseType="lpstr">
      <vt:lpstr>Tw Cen MT</vt:lpstr>
      <vt:lpstr>SimSun</vt:lpstr>
      <vt:lpstr>Arial</vt:lpstr>
      <vt:lpstr>ＭＳ Ｐゴシック</vt:lpstr>
      <vt:lpstr>Wingdings</vt:lpstr>
      <vt:lpstr>Wingdings 2</vt:lpstr>
      <vt:lpstr>Calibri</vt:lpstr>
      <vt:lpstr>FC平成丸ゴシック体</vt:lpstr>
      <vt:lpstr>ＤＦ特太ゴシック体</vt:lpstr>
      <vt:lpstr>10_木村　テンプレート</vt:lpstr>
      <vt:lpstr>AcademicPresentation1</vt:lpstr>
      <vt:lpstr>1_AcademicPresentation1</vt:lpstr>
      <vt:lpstr>木村　テンプレート</vt:lpstr>
      <vt:lpstr>10_木村　テンプレート</vt:lpstr>
      <vt:lpstr>10_木村　テンプレート</vt:lpstr>
      <vt:lpstr>10_木村　テンプレート</vt:lpstr>
      <vt:lpstr>10_木村　テンプレート</vt:lpstr>
      <vt:lpstr>10_木村　テンプレート</vt:lpstr>
      <vt:lpstr>10_木村　テンプレート</vt:lpstr>
      <vt:lpstr>10_木村　テンプレート</vt:lpstr>
      <vt:lpstr>10_木村　テンプレート</vt:lpstr>
      <vt:lpstr>10_木村　テンプレート</vt:lpstr>
      <vt:lpstr>AcademicPresentation1</vt:lpstr>
      <vt:lpstr>AcademicPresentation1</vt:lpstr>
      <vt:lpstr>AcademicPresentation1</vt:lpstr>
      <vt:lpstr>AcademicPresentation1</vt:lpstr>
      <vt:lpstr>AcademicPresentation1</vt:lpstr>
      <vt:lpstr>AcademicPresentation1</vt:lpstr>
      <vt:lpstr>AcademicPresentation1</vt:lpstr>
      <vt:lpstr>AcademicPresentation1</vt:lpstr>
      <vt:lpstr>AcademicPresentation1</vt:lpstr>
      <vt:lpstr>AcademicPresentation1</vt:lpstr>
      <vt:lpstr>AcademicPresentation1</vt:lpstr>
      <vt:lpstr>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1_AcademicPresentation1</vt:lpstr>
      <vt:lpstr>木村　テンプレート</vt:lpstr>
      <vt:lpstr>木村　テンプレート</vt:lpstr>
      <vt:lpstr>木村　テンプレート</vt:lpstr>
      <vt:lpstr>木村　テンプレート</vt:lpstr>
      <vt:lpstr>木村　テンプレート</vt:lpstr>
      <vt:lpstr>木村　テンプレート</vt:lpstr>
      <vt:lpstr>木村　テンプレート</vt:lpstr>
      <vt:lpstr>木村　テンプレート</vt:lpstr>
      <vt:lpstr>木村　テンプレート</vt:lpstr>
      <vt:lpstr>木村　テンプレート</vt:lpstr>
      <vt:lpstr>木村　テンプレート</vt:lpstr>
      <vt:lpstr>ワークシート</vt:lpstr>
      <vt:lpstr>Microsoft Excel グラフ</vt:lpstr>
      <vt:lpstr>Microsoft Excel ワークシート</vt:lpstr>
      <vt:lpstr>スライド 1</vt:lpstr>
      <vt:lpstr>スライド 2</vt:lpstr>
      <vt:lpstr>第２時限　目次</vt:lpstr>
      <vt:lpstr>スライド 4</vt:lpstr>
      <vt:lpstr>特許制度の目的</vt:lpstr>
      <vt:lpstr>   特許を受けることができる発明</vt:lpstr>
      <vt:lpstr>   特許を受けることができる発明</vt:lpstr>
      <vt:lpstr>第２時限　目次</vt:lpstr>
      <vt:lpstr>新規性について</vt:lpstr>
      <vt:lpstr>新規性（新しさ）とは</vt:lpstr>
      <vt:lpstr>スライド 11</vt:lpstr>
      <vt:lpstr>新規性（新しさ）の判断手法</vt:lpstr>
      <vt:lpstr>上位概念・下位概念</vt:lpstr>
      <vt:lpstr>新規性の判断手法</vt:lpstr>
      <vt:lpstr>第２時限　目次</vt:lpstr>
      <vt:lpstr>進歩性の判断について</vt:lpstr>
      <vt:lpstr>進歩性とは</vt:lpstr>
      <vt:lpstr>進歩性とは</vt:lpstr>
      <vt:lpstr>進歩性とは</vt:lpstr>
      <vt:lpstr>進歩性が否定される事例</vt:lpstr>
      <vt:lpstr>進歩性が否定される事例</vt:lpstr>
      <vt:lpstr>進歩性が否定される事例</vt:lpstr>
      <vt:lpstr>進歩性が否定される事例</vt:lpstr>
      <vt:lpstr>進歩性が否定される事例</vt:lpstr>
      <vt:lpstr>進歩性が否定される事例</vt:lpstr>
      <vt:lpstr>数値限定を伴った発明の考え方</vt:lpstr>
      <vt:lpstr>第２時限　目次</vt:lpstr>
      <vt:lpstr>スライド 28</vt:lpstr>
      <vt:lpstr>第２時限　目次</vt:lpstr>
      <vt:lpstr>外国での特許権の取得について</vt:lpstr>
      <vt:lpstr>スライド 31</vt:lpstr>
      <vt:lpstr>補論：パリ条約の優先権</vt:lpstr>
      <vt:lpstr>主要五か国の近年の出願件数の推移</vt:lpstr>
      <vt:lpstr>　海外から主要五か国への出願件数の推移　　　　（主要五か国への外国人出願）</vt:lpstr>
      <vt:lpstr>　主要五か国各国への他の四か国からの出願件数　　　　　　　　　　　　　　　（２０１０年度）</vt:lpstr>
      <vt:lpstr>　主要五か国（日本除く）から他の４か国への出願状況　　　　　　　　　　　　（２０１０年度）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 プレゼンテーションのサブタイトル</dc:title>
  <dc:creator/>
  <cp:lastModifiedBy/>
  <cp:revision>123</cp:revision>
  <dcterms:created xsi:type="dcterms:W3CDTF">2012-08-22T07:48:13Z</dcterms:created>
  <dcterms:modified xsi:type="dcterms:W3CDTF">2013-04-09T12:13:04Z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TC101671251041</vt:lpwstr>
  </property>
</Properties>
</file>