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theme/theme1.xml" ContentType="application/vnd.openxmlformats-officedocument.theme+xml"/>
  <Override PartName="/ppt/slideLayouts/slideLayout1.xml" ContentType="application/vnd.openxmlformats-officedocument.presentationml.slideLayout+xml"/>
  <Override PartName="/ppt/slideLayouts/_rels/slideLayout1.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presProps.xml" ContentType="application/vnd.openxmlformats-officedocument.presentationml.presProps+xml"/>
  <Override PartName="/ppt/media/image1.jpeg" ContentType="image/jpeg"/>
  <Override PartName="/ppt/media/image2.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master-page3">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59200"/>
            <a:ext cx="10971720" cy="108432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609480" y="259200"/>
            <a:ext cx="10971720" cy="1084320"/>
          </a:xfrm>
          <a:prstGeom prst="rect">
            <a:avLst/>
          </a:prstGeom>
          <a:noFill/>
          <a:ln w="0">
            <a:noFill/>
          </a:ln>
        </p:spPr>
        <p:txBody>
          <a:bodyPr lIns="0" rIns="0" tIns="0" bIns="0" anchor="ctr">
            <a:noAutofit/>
          </a:bodyPr>
          <a:p>
            <a:pPr indent="0">
              <a:buNone/>
            </a:pPr>
            <a:r>
              <a:rPr b="0" lang="ja-JP" sz="1800" spc="-1" strike="noStrike">
                <a:solidFill>
                  <a:srgbClr val="000000"/>
                </a:solidFill>
                <a:latin typeface="Arial"/>
              </a:rPr>
              <a:t>クリックしてタイトルテキストを編集</a:t>
            </a:r>
            <a:endParaRPr b="0" lang="en-US" sz="1800" spc="-1" strike="noStrike">
              <a:solidFill>
                <a:srgbClr val="000000"/>
              </a:solidFill>
              <a:latin typeface="Arial"/>
            </a:endParaRPr>
          </a:p>
        </p:txBody>
      </p:sp>
      <p:sp>
        <p:nvSpPr>
          <p:cNvPr id="1"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ja-JP" sz="3200" spc="-1" strike="noStrike">
                <a:solidFill>
                  <a:srgbClr val="000000"/>
                </a:solidFill>
                <a:latin typeface="Arial"/>
              </a:rPr>
              <a:t>クリックしてアウトラインのテキストを編集</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2</a:t>
            </a:r>
            <a:r>
              <a:rPr b="0" lang="ja-JP" sz="2800" spc="-1" strike="noStrike">
                <a:solidFill>
                  <a:srgbClr val="000000"/>
                </a:solidFill>
                <a:latin typeface="Arial"/>
              </a:rPr>
              <a:t>レベル目のアウトライン</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3</a:t>
            </a:r>
            <a:r>
              <a:rPr b="0" lang="ja-JP" sz="2400" spc="-1" strike="noStrike">
                <a:solidFill>
                  <a:srgbClr val="000000"/>
                </a:solidFill>
                <a:latin typeface="Arial"/>
              </a:rPr>
              <a:t>レベル目のアウトライン</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4</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5</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6</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7</a:t>
            </a:r>
            <a:r>
              <a:rPr b="0" lang="ja-JP" sz="2000" spc="-1" strike="noStrike">
                <a:solidFill>
                  <a:srgbClr val="000000"/>
                </a:solidFill>
                <a:latin typeface="Arial"/>
              </a:rPr>
              <a:t>レベル目のアウトライン</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0.xml"/>
</Relationships>
</file>

<file path=ppt/slides/_rels/slide11.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0.xml"/>
</Relationships>
</file>

<file path=ppt/slides/_rels/slide1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0.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0.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0.xml"/>
</Relationships>
</file>

<file path=ppt/slides/_rels/slide4.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0.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0.xml"/>
</Relationships>
</file>

<file path=ppt/slides/_rels/slide6.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0.xml"/>
</Relationships>
</file>

<file path=ppt/slides/_rels/slide7.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0.xml"/>
</Relationships>
</file>

<file path=ppt/slides/_rels/slide8.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0.xml"/>
</Relationships>
</file>

<file path=ppt/slides/_rels/slide9.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 name=""/>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33867" h="19050">
                <a:moveTo>
                  <a:pt x="0" y="0"/>
                </a:moveTo>
                <a:lnTo>
                  <a:pt x="33867" y="0"/>
                </a:lnTo>
                <a:lnTo>
                  <a:pt x="33867" y="19050"/>
                </a:lnTo>
                <a:lnTo>
                  <a:pt x="0" y="19050"/>
                </a:lnTo>
                <a:lnTo>
                  <a:pt x="0" y="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5" name=""/>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33867" h="19050">
                <a:moveTo>
                  <a:pt x="0" y="0"/>
                </a:moveTo>
                <a:lnTo>
                  <a:pt x="33867" y="0"/>
                </a:lnTo>
                <a:lnTo>
                  <a:pt x="33867" y="19050"/>
                </a:lnTo>
                <a:lnTo>
                  <a:pt x="0" y="19050"/>
                </a:lnTo>
                <a:lnTo>
                  <a:pt x="0" y="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pic>
        <p:nvPicPr>
          <p:cNvPr id="6" name="" descr=""/>
          <p:cNvPicPr/>
          <p:nvPr/>
        </p:nvPicPr>
        <p:blipFill>
          <a:blip r:embed="rId1"/>
          <a:stretch/>
        </p:blipFill>
        <p:spPr>
          <a:xfrm>
            <a:off x="0" y="0"/>
            <a:ext cx="12191400" cy="6857280"/>
          </a:xfrm>
          <a:prstGeom prst="rect">
            <a:avLst/>
          </a:prstGeom>
          <a:ln w="0">
            <a:noFill/>
          </a:ln>
        </p:spPr>
      </p:pic>
      <p:sp>
        <p:nvSpPr>
          <p:cNvPr id="7" name=""/>
          <p:cNvSpPr/>
          <p:nvPr/>
        </p:nvSpPr>
        <p:spPr>
          <a:xfrm>
            <a:off x="533520" y="2638440"/>
            <a:ext cx="2081880" cy="64008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4200" spc="-1" strike="noStrike">
                <a:solidFill>
                  <a:srgbClr val="000000"/>
                </a:solidFill>
                <a:latin typeface="NotoSansJP"/>
                <a:ea typeface="NotoSansJP"/>
              </a:rPr>
              <a:t>ABC</a:t>
            </a:r>
            <a:r>
              <a:rPr b="0" lang="ja-JP" sz="4200" spc="-1" strike="noStrike">
                <a:solidFill>
                  <a:srgbClr val="000000"/>
                </a:solidFill>
                <a:latin typeface="NotoSansJP"/>
                <a:ea typeface="NotoSansJP"/>
              </a:rPr>
              <a:t>社様</a:t>
            </a:r>
            <a:endParaRPr b="0" lang="en-US" sz="4200" spc="-1" strike="noStrike">
              <a:solidFill>
                <a:srgbClr val="000000"/>
              </a:solidFill>
              <a:latin typeface="Arial"/>
            </a:endParaRPr>
          </a:p>
        </p:txBody>
      </p:sp>
      <p:sp>
        <p:nvSpPr>
          <p:cNvPr id="8" name=""/>
          <p:cNvSpPr/>
          <p:nvPr/>
        </p:nvSpPr>
        <p:spPr>
          <a:xfrm>
            <a:off x="533520" y="3610080"/>
            <a:ext cx="5716800" cy="64008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4200" spc="-1" strike="noStrike">
                <a:solidFill>
                  <a:srgbClr val="000000"/>
                </a:solidFill>
                <a:latin typeface="NotoSansJP"/>
                <a:ea typeface="NotoSansJP"/>
              </a:rPr>
              <a:t>XXX</a:t>
            </a:r>
            <a:r>
              <a:rPr b="0" lang="ja-JP" sz="4200" spc="-1" strike="noStrike">
                <a:solidFill>
                  <a:srgbClr val="000000"/>
                </a:solidFill>
                <a:latin typeface="NotoSansJP"/>
                <a:ea typeface="NotoSansJP"/>
              </a:rPr>
              <a:t>プロジェクト計画書</a:t>
            </a:r>
            <a:endParaRPr b="0" lang="en-US" sz="4200" spc="-1" strike="noStrike">
              <a:solidFill>
                <a:srgbClr val="000000"/>
              </a:solidFill>
              <a:latin typeface="Arial"/>
            </a:endParaRPr>
          </a:p>
        </p:txBody>
      </p:sp>
      <p:sp>
        <p:nvSpPr>
          <p:cNvPr id="9" name=""/>
          <p:cNvSpPr/>
          <p:nvPr/>
        </p:nvSpPr>
        <p:spPr>
          <a:xfrm>
            <a:off x="11748960" y="6267600"/>
            <a:ext cx="266040" cy="3200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2100" spc="-1" strike="noStrike">
                <a:solidFill>
                  <a:srgbClr val="777777"/>
                </a:solidFill>
                <a:latin typeface="NotoSansJP"/>
                <a:ea typeface="NotoSansJP"/>
              </a:rPr>
              <a:t>1</a:t>
            </a:r>
            <a:endParaRPr b="0" lang="en-US"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33867" h="19050">
                <a:moveTo>
                  <a:pt x="0" y="0"/>
                </a:moveTo>
                <a:lnTo>
                  <a:pt x="33867" y="0"/>
                </a:lnTo>
                <a:lnTo>
                  <a:pt x="33867" y="19050"/>
                </a:lnTo>
                <a:lnTo>
                  <a:pt x="0" y="19050"/>
                </a:lnTo>
                <a:lnTo>
                  <a:pt x="0" y="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144" name=""/>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33867" h="19050">
                <a:moveTo>
                  <a:pt x="0" y="0"/>
                </a:moveTo>
                <a:lnTo>
                  <a:pt x="33867" y="0"/>
                </a:lnTo>
                <a:lnTo>
                  <a:pt x="33867" y="19050"/>
                </a:lnTo>
                <a:lnTo>
                  <a:pt x="0" y="19050"/>
                </a:lnTo>
                <a:lnTo>
                  <a:pt x="0" y="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pic>
        <p:nvPicPr>
          <p:cNvPr id="145" name="" descr=""/>
          <p:cNvPicPr/>
          <p:nvPr/>
        </p:nvPicPr>
        <p:blipFill>
          <a:blip r:embed="rId1"/>
          <a:stretch/>
        </p:blipFill>
        <p:spPr>
          <a:xfrm>
            <a:off x="0" y="0"/>
            <a:ext cx="12191400" cy="6857280"/>
          </a:xfrm>
          <a:prstGeom prst="rect">
            <a:avLst/>
          </a:prstGeom>
          <a:ln w="0">
            <a:noFill/>
          </a:ln>
        </p:spPr>
      </p:pic>
      <p:sp>
        <p:nvSpPr>
          <p:cNvPr id="146" name=""/>
          <p:cNvSpPr/>
          <p:nvPr/>
        </p:nvSpPr>
        <p:spPr>
          <a:xfrm>
            <a:off x="533520" y="1704960"/>
            <a:ext cx="3214800" cy="3200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2100" spc="-1" strike="noStrike">
                <a:solidFill>
                  <a:srgbClr val="4488cc"/>
                </a:solidFill>
                <a:latin typeface="NotoSansJP"/>
                <a:ea typeface="NotoSansJP"/>
              </a:rPr>
              <a:t>原則</a:t>
            </a:r>
            <a:r>
              <a:rPr b="0" lang="en-US" sz="2100" spc="-1" strike="noStrike">
                <a:solidFill>
                  <a:srgbClr val="4488cc"/>
                </a:solidFill>
                <a:latin typeface="NotoSansJP"/>
                <a:ea typeface="NotoSansJP"/>
              </a:rPr>
              <a:t>: </a:t>
            </a:r>
            <a:r>
              <a:rPr b="0" lang="ja-JP" sz="2100" spc="-1" strike="noStrike">
                <a:solidFill>
                  <a:srgbClr val="4488cc"/>
                </a:solidFill>
                <a:latin typeface="NotoSansJP"/>
                <a:ea typeface="NotoSansJP"/>
              </a:rPr>
              <a:t>必ず</a:t>
            </a:r>
            <a:r>
              <a:rPr b="0" lang="en-US" sz="2100" spc="-1" strike="noStrike">
                <a:solidFill>
                  <a:srgbClr val="4488cc"/>
                </a:solidFill>
                <a:latin typeface="NotoSansJP"/>
                <a:ea typeface="NotoSansJP"/>
              </a:rPr>
              <a:t>1</a:t>
            </a:r>
            <a:r>
              <a:rPr b="0" lang="ja-JP" sz="2100" spc="-1" strike="noStrike">
                <a:solidFill>
                  <a:srgbClr val="4488cc"/>
                </a:solidFill>
                <a:latin typeface="NotoSansJP"/>
                <a:ea typeface="NotoSansJP"/>
              </a:rPr>
              <a:t>行に収めること</a:t>
            </a:r>
            <a:endParaRPr b="0" lang="en-US" sz="2100" spc="-1" strike="noStrike">
              <a:solidFill>
                <a:srgbClr val="000000"/>
              </a:solidFill>
              <a:latin typeface="Arial"/>
            </a:endParaRPr>
          </a:p>
        </p:txBody>
      </p:sp>
      <p:sp>
        <p:nvSpPr>
          <p:cNvPr id="147" name=""/>
          <p:cNvSpPr/>
          <p:nvPr/>
        </p:nvSpPr>
        <p:spPr>
          <a:xfrm>
            <a:off x="533520" y="2200320"/>
            <a:ext cx="1097316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1650" spc="-1" strike="noStrike">
                <a:solidFill>
                  <a:srgbClr val="3a3b5a"/>
                </a:solidFill>
                <a:latin typeface="NotoSansJP"/>
                <a:ea typeface="NotoSansJP"/>
              </a:rPr>
              <a:t>タイトルが</a:t>
            </a:r>
            <a:r>
              <a:rPr b="0" lang="en-US" sz="1650" spc="-1" strike="noStrike">
                <a:solidFill>
                  <a:srgbClr val="3a3b5a"/>
                </a:solidFill>
                <a:latin typeface="NotoSansJP"/>
                <a:ea typeface="NotoSansJP"/>
              </a:rPr>
              <a:t>2</a:t>
            </a:r>
            <a:r>
              <a:rPr b="0" lang="ja-JP" sz="1650" spc="-1" strike="noStrike">
                <a:solidFill>
                  <a:srgbClr val="3a3b5a"/>
                </a:solidFill>
                <a:latin typeface="NotoSansJP"/>
                <a:ea typeface="NotoSansJP"/>
              </a:rPr>
              <a:t>行になると、後続のコンテンツと重なり、レイアウトが完全に崩れてしまいます。これは最も重要なルー</a:t>
            </a:r>
            <a:endParaRPr b="0" lang="en-US" sz="1650" spc="-1" strike="noStrike">
              <a:solidFill>
                <a:srgbClr val="000000"/>
              </a:solidFill>
              <a:latin typeface="Arial"/>
            </a:endParaRPr>
          </a:p>
        </p:txBody>
      </p:sp>
      <p:sp>
        <p:nvSpPr>
          <p:cNvPr id="148" name=""/>
          <p:cNvSpPr/>
          <p:nvPr/>
        </p:nvSpPr>
        <p:spPr>
          <a:xfrm>
            <a:off x="533520" y="2552760"/>
            <a:ext cx="83556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1650" spc="-1" strike="noStrike">
                <a:solidFill>
                  <a:srgbClr val="3a3b5a"/>
                </a:solidFill>
                <a:latin typeface="NotoSansJP"/>
                <a:ea typeface="NotoSansJP"/>
              </a:rPr>
              <a:t>ルです。</a:t>
            </a:r>
            <a:endParaRPr b="0" lang="en-US" sz="1650" spc="-1" strike="noStrike">
              <a:solidFill>
                <a:srgbClr val="000000"/>
              </a:solidFill>
              <a:latin typeface="Arial"/>
            </a:endParaRPr>
          </a:p>
        </p:txBody>
      </p:sp>
      <p:sp>
        <p:nvSpPr>
          <p:cNvPr id="149" name=""/>
          <p:cNvSpPr/>
          <p:nvPr/>
        </p:nvSpPr>
        <p:spPr>
          <a:xfrm>
            <a:off x="533520" y="3162240"/>
            <a:ext cx="2562120" cy="3200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2100" spc="-1" strike="noStrike">
                <a:solidFill>
                  <a:srgbClr val="4488cc"/>
                </a:solidFill>
                <a:latin typeface="NotoSansJP"/>
                <a:ea typeface="NotoSansJP"/>
              </a:rPr>
              <a:t>目安</a:t>
            </a:r>
            <a:r>
              <a:rPr b="0" lang="en-US" sz="2100" spc="-1" strike="noStrike">
                <a:solidFill>
                  <a:srgbClr val="4488cc"/>
                </a:solidFill>
                <a:latin typeface="NotoSansJP"/>
                <a:ea typeface="NotoSansJP"/>
              </a:rPr>
              <a:t>: </a:t>
            </a:r>
            <a:r>
              <a:rPr b="0" lang="ja-JP" sz="2100" spc="-1" strike="noStrike">
                <a:solidFill>
                  <a:srgbClr val="4488cc"/>
                </a:solidFill>
                <a:latin typeface="NotoSansJP"/>
                <a:ea typeface="NotoSansJP"/>
              </a:rPr>
              <a:t>全角</a:t>
            </a:r>
            <a:r>
              <a:rPr b="0" lang="en-US" sz="2100" spc="-1" strike="noStrike">
                <a:solidFill>
                  <a:srgbClr val="4488cc"/>
                </a:solidFill>
                <a:latin typeface="NotoSansJP"/>
                <a:ea typeface="NotoSansJP"/>
              </a:rPr>
              <a:t>30</a:t>
            </a:r>
            <a:r>
              <a:rPr b="0" lang="ja-JP" sz="2100" spc="-1" strike="noStrike">
                <a:solidFill>
                  <a:srgbClr val="4488cc"/>
                </a:solidFill>
                <a:latin typeface="NotoSansJP"/>
                <a:ea typeface="NotoSansJP"/>
              </a:rPr>
              <a:t>文字以内</a:t>
            </a:r>
            <a:endParaRPr b="0" lang="en-US" sz="2100" spc="-1" strike="noStrike">
              <a:solidFill>
                <a:srgbClr val="000000"/>
              </a:solidFill>
              <a:latin typeface="Arial"/>
            </a:endParaRPr>
          </a:p>
        </p:txBody>
      </p:sp>
      <p:sp>
        <p:nvSpPr>
          <p:cNvPr id="150" name=""/>
          <p:cNvSpPr/>
          <p:nvPr/>
        </p:nvSpPr>
        <p:spPr>
          <a:xfrm>
            <a:off x="533160" y="4362120"/>
            <a:ext cx="1600200" cy="476280"/>
          </a:xfrm>
          <a:custGeom>
            <a:avLst/>
            <a:gdLst>
              <a:gd name="textAreaLeft" fmla="*/ 0 w 1600200"/>
              <a:gd name="textAreaRight" fmla="*/ 1600560 w 1600200"/>
              <a:gd name="textAreaTop" fmla="*/ 0 h 476280"/>
              <a:gd name="textAreaBottom" fmla="*/ 476640 h 476280"/>
            </a:gdLst>
            <a:ahLst/>
            <a:rect l="textAreaLeft" t="textAreaTop" r="textAreaRight" b="textAreaBottom"/>
            <a:pathLst>
              <a:path w="4446" h="1324">
                <a:moveTo>
                  <a:pt x="0" y="1218"/>
                </a:moveTo>
                <a:lnTo>
                  <a:pt x="0" y="106"/>
                </a:lnTo>
                <a:cubicBezTo>
                  <a:pt x="0" y="92"/>
                  <a:pt x="3" y="79"/>
                  <a:pt x="8" y="66"/>
                </a:cubicBezTo>
                <a:cubicBezTo>
                  <a:pt x="14" y="53"/>
                  <a:pt x="21" y="41"/>
                  <a:pt x="31" y="31"/>
                </a:cubicBezTo>
                <a:cubicBezTo>
                  <a:pt x="41" y="21"/>
                  <a:pt x="53" y="14"/>
                  <a:pt x="65" y="8"/>
                </a:cubicBezTo>
                <a:cubicBezTo>
                  <a:pt x="78" y="3"/>
                  <a:pt x="92" y="0"/>
                  <a:pt x="106" y="0"/>
                </a:cubicBezTo>
                <a:lnTo>
                  <a:pt x="4340" y="0"/>
                </a:lnTo>
                <a:cubicBezTo>
                  <a:pt x="4354" y="0"/>
                  <a:pt x="4368" y="3"/>
                  <a:pt x="4381" y="8"/>
                </a:cubicBezTo>
                <a:cubicBezTo>
                  <a:pt x="4394" y="14"/>
                  <a:pt x="4405" y="21"/>
                  <a:pt x="4415" y="31"/>
                </a:cubicBezTo>
                <a:cubicBezTo>
                  <a:pt x="4425" y="41"/>
                  <a:pt x="4433" y="53"/>
                  <a:pt x="4438" y="66"/>
                </a:cubicBezTo>
                <a:cubicBezTo>
                  <a:pt x="4443" y="79"/>
                  <a:pt x="4446" y="92"/>
                  <a:pt x="4446" y="106"/>
                </a:cubicBezTo>
                <a:lnTo>
                  <a:pt x="4446" y="1218"/>
                </a:lnTo>
                <a:cubicBezTo>
                  <a:pt x="4446" y="1233"/>
                  <a:pt x="4443" y="1246"/>
                  <a:pt x="4438" y="1259"/>
                </a:cubicBezTo>
                <a:cubicBezTo>
                  <a:pt x="4433" y="1272"/>
                  <a:pt x="4425" y="1283"/>
                  <a:pt x="4415" y="1293"/>
                </a:cubicBezTo>
                <a:cubicBezTo>
                  <a:pt x="4405" y="1303"/>
                  <a:pt x="4394" y="1311"/>
                  <a:pt x="4381" y="1316"/>
                </a:cubicBezTo>
                <a:cubicBezTo>
                  <a:pt x="4368" y="1322"/>
                  <a:pt x="4354" y="1324"/>
                  <a:pt x="4340" y="1324"/>
                </a:cubicBezTo>
                <a:lnTo>
                  <a:pt x="106" y="1324"/>
                </a:lnTo>
                <a:cubicBezTo>
                  <a:pt x="92" y="1324"/>
                  <a:pt x="78" y="1322"/>
                  <a:pt x="65" y="1316"/>
                </a:cubicBezTo>
                <a:cubicBezTo>
                  <a:pt x="53" y="1311"/>
                  <a:pt x="41" y="1303"/>
                  <a:pt x="31" y="1293"/>
                </a:cubicBezTo>
                <a:cubicBezTo>
                  <a:pt x="21" y="1283"/>
                  <a:pt x="14" y="1272"/>
                  <a:pt x="8" y="1259"/>
                </a:cubicBezTo>
                <a:cubicBezTo>
                  <a:pt x="3" y="1246"/>
                  <a:pt x="0" y="1233"/>
                  <a:pt x="0" y="1218"/>
                </a:cubicBezTo>
                <a:close/>
              </a:path>
            </a:pathLst>
          </a:custGeom>
          <a:solidFill>
            <a:srgbClr val="fbe9e7"/>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151" name=""/>
          <p:cNvSpPr/>
          <p:nvPr/>
        </p:nvSpPr>
        <p:spPr>
          <a:xfrm>
            <a:off x="533520" y="3657600"/>
            <a:ext cx="480240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1650" spc="-1" strike="noStrike">
                <a:solidFill>
                  <a:srgbClr val="3a3b5a"/>
                </a:solidFill>
                <a:latin typeface="NotoSansJP"/>
                <a:ea typeface="NotoSansJP"/>
              </a:rPr>
              <a:t>簡潔で分かりやすいタイトルを心がけてください。</a:t>
            </a:r>
            <a:endParaRPr b="0" lang="en-US" sz="1650" spc="-1" strike="noStrike">
              <a:solidFill>
                <a:srgbClr val="000000"/>
              </a:solidFill>
              <a:latin typeface="Arial"/>
            </a:endParaRPr>
          </a:p>
        </p:txBody>
      </p:sp>
      <p:sp>
        <p:nvSpPr>
          <p:cNvPr id="152" name=""/>
          <p:cNvSpPr/>
          <p:nvPr/>
        </p:nvSpPr>
        <p:spPr>
          <a:xfrm>
            <a:off x="533160" y="4809960"/>
            <a:ext cx="8096400" cy="285840"/>
          </a:xfrm>
          <a:custGeom>
            <a:avLst/>
            <a:gdLst>
              <a:gd name="textAreaLeft" fmla="*/ 0 w 8096400"/>
              <a:gd name="textAreaRight" fmla="*/ 8096760 w 8096400"/>
              <a:gd name="textAreaTop" fmla="*/ 0 h 285840"/>
              <a:gd name="textAreaBottom" fmla="*/ 286200 h 285840"/>
            </a:gdLst>
            <a:ahLst/>
            <a:rect l="textAreaLeft" t="textAreaTop" r="textAreaRight" b="textAreaBottom"/>
            <a:pathLst>
              <a:path w="22491" h="795">
                <a:moveTo>
                  <a:pt x="0" y="636"/>
                </a:moveTo>
                <a:lnTo>
                  <a:pt x="0" y="159"/>
                </a:lnTo>
                <a:cubicBezTo>
                  <a:pt x="0" y="148"/>
                  <a:pt x="1" y="138"/>
                  <a:pt x="3" y="128"/>
                </a:cubicBezTo>
                <a:cubicBezTo>
                  <a:pt x="5" y="118"/>
                  <a:pt x="8" y="108"/>
                  <a:pt x="12" y="98"/>
                </a:cubicBezTo>
                <a:cubicBezTo>
                  <a:pt x="16" y="88"/>
                  <a:pt x="21" y="79"/>
                  <a:pt x="27" y="71"/>
                </a:cubicBezTo>
                <a:cubicBezTo>
                  <a:pt x="33" y="62"/>
                  <a:pt x="39" y="54"/>
                  <a:pt x="47" y="46"/>
                </a:cubicBezTo>
                <a:cubicBezTo>
                  <a:pt x="54" y="39"/>
                  <a:pt x="62" y="33"/>
                  <a:pt x="71" y="27"/>
                </a:cubicBezTo>
                <a:cubicBezTo>
                  <a:pt x="79" y="21"/>
                  <a:pt x="89" y="16"/>
                  <a:pt x="98" y="12"/>
                </a:cubicBezTo>
                <a:cubicBezTo>
                  <a:pt x="108" y="8"/>
                  <a:pt x="118" y="5"/>
                  <a:pt x="128" y="3"/>
                </a:cubicBezTo>
                <a:cubicBezTo>
                  <a:pt x="138" y="1"/>
                  <a:pt x="148" y="0"/>
                  <a:pt x="159" y="0"/>
                </a:cubicBezTo>
                <a:lnTo>
                  <a:pt x="22332" y="0"/>
                </a:lnTo>
                <a:cubicBezTo>
                  <a:pt x="22342" y="0"/>
                  <a:pt x="22353" y="1"/>
                  <a:pt x="22363" y="3"/>
                </a:cubicBezTo>
                <a:cubicBezTo>
                  <a:pt x="22373" y="5"/>
                  <a:pt x="22383" y="8"/>
                  <a:pt x="22393" y="12"/>
                </a:cubicBezTo>
                <a:cubicBezTo>
                  <a:pt x="22402" y="16"/>
                  <a:pt x="22412" y="21"/>
                  <a:pt x="22420" y="27"/>
                </a:cubicBezTo>
                <a:cubicBezTo>
                  <a:pt x="22429" y="33"/>
                  <a:pt x="22437" y="39"/>
                  <a:pt x="22444" y="46"/>
                </a:cubicBezTo>
                <a:cubicBezTo>
                  <a:pt x="22452" y="54"/>
                  <a:pt x="22458" y="62"/>
                  <a:pt x="22464" y="71"/>
                </a:cubicBezTo>
                <a:cubicBezTo>
                  <a:pt x="22470" y="79"/>
                  <a:pt x="22475" y="88"/>
                  <a:pt x="22479" y="98"/>
                </a:cubicBezTo>
                <a:cubicBezTo>
                  <a:pt x="22483" y="108"/>
                  <a:pt x="22486" y="118"/>
                  <a:pt x="22488" y="128"/>
                </a:cubicBezTo>
                <a:cubicBezTo>
                  <a:pt x="22490" y="138"/>
                  <a:pt x="22491" y="148"/>
                  <a:pt x="22491" y="159"/>
                </a:cubicBezTo>
                <a:lnTo>
                  <a:pt x="22491" y="636"/>
                </a:lnTo>
                <a:cubicBezTo>
                  <a:pt x="22491" y="646"/>
                  <a:pt x="22490" y="657"/>
                  <a:pt x="22488" y="667"/>
                </a:cubicBezTo>
                <a:cubicBezTo>
                  <a:pt x="22486" y="677"/>
                  <a:pt x="22483" y="687"/>
                  <a:pt x="22479" y="697"/>
                </a:cubicBezTo>
                <a:cubicBezTo>
                  <a:pt x="22475" y="706"/>
                  <a:pt x="22470" y="715"/>
                  <a:pt x="22464" y="724"/>
                </a:cubicBezTo>
                <a:cubicBezTo>
                  <a:pt x="22458" y="733"/>
                  <a:pt x="22452" y="741"/>
                  <a:pt x="22444" y="748"/>
                </a:cubicBezTo>
                <a:cubicBezTo>
                  <a:pt x="22437" y="756"/>
                  <a:pt x="22429" y="762"/>
                  <a:pt x="22420" y="768"/>
                </a:cubicBezTo>
                <a:cubicBezTo>
                  <a:pt x="22412" y="774"/>
                  <a:pt x="22402" y="779"/>
                  <a:pt x="22393" y="783"/>
                </a:cubicBezTo>
                <a:cubicBezTo>
                  <a:pt x="22383" y="787"/>
                  <a:pt x="22373" y="790"/>
                  <a:pt x="22363" y="792"/>
                </a:cubicBezTo>
                <a:cubicBezTo>
                  <a:pt x="22353" y="794"/>
                  <a:pt x="22342" y="795"/>
                  <a:pt x="22332" y="795"/>
                </a:cubicBezTo>
                <a:lnTo>
                  <a:pt x="159" y="795"/>
                </a:lnTo>
                <a:cubicBezTo>
                  <a:pt x="148" y="795"/>
                  <a:pt x="138" y="794"/>
                  <a:pt x="128" y="792"/>
                </a:cubicBezTo>
                <a:cubicBezTo>
                  <a:pt x="118" y="790"/>
                  <a:pt x="108" y="787"/>
                  <a:pt x="98" y="783"/>
                </a:cubicBezTo>
                <a:cubicBezTo>
                  <a:pt x="89" y="779"/>
                  <a:pt x="79" y="774"/>
                  <a:pt x="71" y="768"/>
                </a:cubicBezTo>
                <a:cubicBezTo>
                  <a:pt x="62" y="762"/>
                  <a:pt x="54" y="756"/>
                  <a:pt x="47" y="748"/>
                </a:cubicBezTo>
                <a:cubicBezTo>
                  <a:pt x="39" y="741"/>
                  <a:pt x="33" y="733"/>
                  <a:pt x="27" y="724"/>
                </a:cubicBezTo>
                <a:cubicBezTo>
                  <a:pt x="21" y="715"/>
                  <a:pt x="16" y="706"/>
                  <a:pt x="12" y="697"/>
                </a:cubicBezTo>
                <a:cubicBezTo>
                  <a:pt x="8" y="687"/>
                  <a:pt x="5" y="677"/>
                  <a:pt x="3" y="667"/>
                </a:cubicBezTo>
                <a:cubicBezTo>
                  <a:pt x="1" y="657"/>
                  <a:pt x="0" y="646"/>
                  <a:pt x="0" y="636"/>
                </a:cubicBezTo>
                <a:close/>
              </a:path>
            </a:pathLst>
          </a:custGeom>
          <a:solidFill>
            <a:srgbClr val="818b98">
              <a:alpha val="12000"/>
            </a:srgbClr>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ffffff"/>
              </a:solidFill>
              <a:latin typeface="Noto Serif JP"/>
            </a:endParaRPr>
          </a:p>
        </p:txBody>
      </p:sp>
      <p:sp>
        <p:nvSpPr>
          <p:cNvPr id="153" name=""/>
          <p:cNvSpPr/>
          <p:nvPr/>
        </p:nvSpPr>
        <p:spPr>
          <a:xfrm>
            <a:off x="685800" y="4475880"/>
            <a:ext cx="1258920" cy="26388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1729" spc="-1" strike="noStrike">
                <a:solidFill>
                  <a:srgbClr val="c62828"/>
                </a:solidFill>
                <a:latin typeface="NotoSansJP"/>
                <a:ea typeface="NotoSansJP"/>
              </a:rPr>
              <a:t>悪い例 </a:t>
            </a:r>
            <a:r>
              <a:rPr b="0" lang="en-US" sz="1729" spc="-1" strike="noStrike">
                <a:solidFill>
                  <a:srgbClr val="c62828"/>
                </a:solidFill>
                <a:latin typeface="NotoSansJP"/>
                <a:ea typeface="NotoSansJP"/>
              </a:rPr>
              <a:t>(Bad)</a:t>
            </a:r>
            <a:endParaRPr b="0" lang="en-US" sz="1729" spc="-1" strike="noStrike">
              <a:solidFill>
                <a:srgbClr val="000000"/>
              </a:solidFill>
              <a:latin typeface="Arial"/>
            </a:endParaRPr>
          </a:p>
        </p:txBody>
      </p:sp>
      <p:sp>
        <p:nvSpPr>
          <p:cNvPr id="154" name=""/>
          <p:cNvSpPr/>
          <p:nvPr/>
        </p:nvSpPr>
        <p:spPr>
          <a:xfrm>
            <a:off x="604440" y="4875120"/>
            <a:ext cx="293040" cy="17820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1410" spc="-1" strike="noStrike">
                <a:solidFill>
                  <a:srgbClr val="3a3b5a"/>
                </a:solidFill>
                <a:latin typeface="Consolas"/>
                <a:ea typeface="Consolas"/>
              </a:rPr>
              <a:t>## </a:t>
            </a:r>
            <a:endParaRPr b="0" lang="en-US" sz="1410" spc="-1" strike="noStrike">
              <a:solidFill>
                <a:srgbClr val="000000"/>
              </a:solidFill>
              <a:latin typeface="Arial"/>
            </a:endParaRPr>
          </a:p>
        </p:txBody>
      </p:sp>
      <p:sp>
        <p:nvSpPr>
          <p:cNvPr id="155" name=""/>
          <p:cNvSpPr/>
          <p:nvPr/>
        </p:nvSpPr>
        <p:spPr>
          <a:xfrm>
            <a:off x="898200" y="4846320"/>
            <a:ext cx="7667640" cy="17856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1410" spc="-1" strike="noStrike">
                <a:solidFill>
                  <a:srgbClr val="3a3b5a"/>
                </a:solidFill>
                <a:latin typeface="BIZ-UDGothic"/>
                <a:ea typeface="BIZ-UDGothic"/>
              </a:rPr>
              <a:t>このプロジェクトにおける非常に重要な技術的負債とその具体的な返済計画に関する長大な考察</a:t>
            </a:r>
            <a:endParaRPr b="0" lang="en-US" sz="1410" spc="-1" strike="noStrike">
              <a:solidFill>
                <a:srgbClr val="000000"/>
              </a:solidFill>
              <a:latin typeface="Arial"/>
            </a:endParaRPr>
          </a:p>
        </p:txBody>
      </p:sp>
      <p:sp>
        <p:nvSpPr>
          <p:cNvPr id="156" name=""/>
          <p:cNvSpPr/>
          <p:nvPr/>
        </p:nvSpPr>
        <p:spPr>
          <a:xfrm>
            <a:off x="533520" y="5172120"/>
            <a:ext cx="438480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1650" spc="-1" strike="noStrike">
                <a:solidFill>
                  <a:srgbClr val="3a3b5a"/>
                </a:solidFill>
                <a:latin typeface="NotoSansJP"/>
                <a:ea typeface="NotoSansJP"/>
              </a:rPr>
              <a:t>（長すぎて改行され、レイアウトが崩れます）</a:t>
            </a:r>
            <a:endParaRPr b="0" lang="en-US" sz="1650" spc="-1" strike="noStrike">
              <a:solidFill>
                <a:srgbClr val="000000"/>
              </a:solidFill>
              <a:latin typeface="Arial"/>
            </a:endParaRPr>
          </a:p>
        </p:txBody>
      </p:sp>
      <p:sp>
        <p:nvSpPr>
          <p:cNvPr id="157" name=""/>
          <p:cNvSpPr/>
          <p:nvPr/>
        </p:nvSpPr>
        <p:spPr>
          <a:xfrm>
            <a:off x="4991040" y="237960"/>
            <a:ext cx="571320" cy="447480"/>
          </a:xfrm>
          <a:custGeom>
            <a:avLst/>
            <a:gdLst>
              <a:gd name="textAreaLeft" fmla="*/ 0 w 571320"/>
              <a:gd name="textAreaRight" fmla="*/ 571680 w 571320"/>
              <a:gd name="textAreaTop" fmla="*/ 0 h 447480"/>
              <a:gd name="textAreaBottom" fmla="*/ 447840 h 447480"/>
            </a:gdLst>
            <a:ahLst/>
            <a:rect l="textAreaLeft" t="textAreaTop" r="textAreaRight" b="textAreaBottom"/>
            <a:pathLst>
              <a:path w="1588" h="1244">
                <a:moveTo>
                  <a:pt x="0" y="1085"/>
                </a:moveTo>
                <a:lnTo>
                  <a:pt x="0" y="159"/>
                </a:lnTo>
                <a:cubicBezTo>
                  <a:pt x="0" y="148"/>
                  <a:pt x="1" y="138"/>
                  <a:pt x="3" y="128"/>
                </a:cubicBezTo>
                <a:cubicBezTo>
                  <a:pt x="5" y="118"/>
                  <a:pt x="8" y="108"/>
                  <a:pt x="12" y="98"/>
                </a:cubicBezTo>
                <a:cubicBezTo>
                  <a:pt x="16" y="88"/>
                  <a:pt x="21" y="79"/>
                  <a:pt x="26" y="71"/>
                </a:cubicBezTo>
                <a:cubicBezTo>
                  <a:pt x="32" y="62"/>
                  <a:pt x="39" y="54"/>
                  <a:pt x="46" y="46"/>
                </a:cubicBezTo>
                <a:cubicBezTo>
                  <a:pt x="54" y="39"/>
                  <a:pt x="62" y="33"/>
                  <a:pt x="70" y="27"/>
                </a:cubicBezTo>
                <a:cubicBezTo>
                  <a:pt x="79" y="21"/>
                  <a:pt x="88" y="16"/>
                  <a:pt x="98" y="12"/>
                </a:cubicBezTo>
                <a:cubicBezTo>
                  <a:pt x="107" y="8"/>
                  <a:pt x="117" y="5"/>
                  <a:pt x="127" y="3"/>
                </a:cubicBezTo>
                <a:cubicBezTo>
                  <a:pt x="138" y="1"/>
                  <a:pt x="148" y="0"/>
                  <a:pt x="158" y="0"/>
                </a:cubicBezTo>
                <a:lnTo>
                  <a:pt x="1429" y="0"/>
                </a:lnTo>
                <a:cubicBezTo>
                  <a:pt x="1440" y="0"/>
                  <a:pt x="1450" y="1"/>
                  <a:pt x="1460" y="3"/>
                </a:cubicBezTo>
                <a:cubicBezTo>
                  <a:pt x="1471" y="5"/>
                  <a:pt x="1481" y="8"/>
                  <a:pt x="1490" y="12"/>
                </a:cubicBezTo>
                <a:cubicBezTo>
                  <a:pt x="1500" y="16"/>
                  <a:pt x="1509" y="21"/>
                  <a:pt x="1518" y="27"/>
                </a:cubicBezTo>
                <a:cubicBezTo>
                  <a:pt x="1526" y="33"/>
                  <a:pt x="1534" y="39"/>
                  <a:pt x="1542" y="46"/>
                </a:cubicBezTo>
                <a:cubicBezTo>
                  <a:pt x="1549" y="54"/>
                  <a:pt x="1556" y="62"/>
                  <a:pt x="1561" y="71"/>
                </a:cubicBezTo>
                <a:cubicBezTo>
                  <a:pt x="1567" y="79"/>
                  <a:pt x="1572" y="88"/>
                  <a:pt x="1576" y="98"/>
                </a:cubicBezTo>
                <a:cubicBezTo>
                  <a:pt x="1580" y="108"/>
                  <a:pt x="1583" y="118"/>
                  <a:pt x="1585" y="128"/>
                </a:cubicBezTo>
                <a:cubicBezTo>
                  <a:pt x="1587" y="138"/>
                  <a:pt x="1588" y="148"/>
                  <a:pt x="1588" y="159"/>
                </a:cubicBezTo>
                <a:lnTo>
                  <a:pt x="1588" y="1085"/>
                </a:lnTo>
                <a:cubicBezTo>
                  <a:pt x="1588" y="1095"/>
                  <a:pt x="1587" y="1105"/>
                  <a:pt x="1585" y="1116"/>
                </a:cubicBezTo>
                <a:cubicBezTo>
                  <a:pt x="1583" y="1126"/>
                  <a:pt x="1580" y="1136"/>
                  <a:pt x="1576" y="1146"/>
                </a:cubicBezTo>
                <a:cubicBezTo>
                  <a:pt x="1572" y="1155"/>
                  <a:pt x="1567" y="1164"/>
                  <a:pt x="1561" y="1173"/>
                </a:cubicBezTo>
                <a:cubicBezTo>
                  <a:pt x="1556" y="1182"/>
                  <a:pt x="1549" y="1190"/>
                  <a:pt x="1542" y="1197"/>
                </a:cubicBezTo>
                <a:cubicBezTo>
                  <a:pt x="1534" y="1205"/>
                  <a:pt x="1526" y="1212"/>
                  <a:pt x="1518" y="1218"/>
                </a:cubicBezTo>
                <a:cubicBezTo>
                  <a:pt x="1509" y="1224"/>
                  <a:pt x="1500" y="1228"/>
                  <a:pt x="1490" y="1232"/>
                </a:cubicBezTo>
                <a:cubicBezTo>
                  <a:pt x="1481" y="1236"/>
                  <a:pt x="1471" y="1239"/>
                  <a:pt x="1460" y="1241"/>
                </a:cubicBezTo>
                <a:cubicBezTo>
                  <a:pt x="1450" y="1243"/>
                  <a:pt x="1440" y="1244"/>
                  <a:pt x="1429" y="1244"/>
                </a:cubicBezTo>
                <a:lnTo>
                  <a:pt x="158" y="1244"/>
                </a:lnTo>
                <a:cubicBezTo>
                  <a:pt x="148" y="1244"/>
                  <a:pt x="138" y="1243"/>
                  <a:pt x="127" y="1241"/>
                </a:cubicBezTo>
                <a:cubicBezTo>
                  <a:pt x="117" y="1239"/>
                  <a:pt x="107" y="1236"/>
                  <a:pt x="98" y="1232"/>
                </a:cubicBezTo>
                <a:cubicBezTo>
                  <a:pt x="88" y="1228"/>
                  <a:pt x="79" y="1224"/>
                  <a:pt x="70" y="1218"/>
                </a:cubicBezTo>
                <a:cubicBezTo>
                  <a:pt x="62" y="1212"/>
                  <a:pt x="54" y="1205"/>
                  <a:pt x="46" y="1197"/>
                </a:cubicBezTo>
                <a:cubicBezTo>
                  <a:pt x="39" y="1190"/>
                  <a:pt x="32" y="1182"/>
                  <a:pt x="26" y="1173"/>
                </a:cubicBezTo>
                <a:cubicBezTo>
                  <a:pt x="21" y="1164"/>
                  <a:pt x="16" y="1155"/>
                  <a:pt x="12" y="1146"/>
                </a:cubicBezTo>
                <a:cubicBezTo>
                  <a:pt x="8" y="1136"/>
                  <a:pt x="5" y="1126"/>
                  <a:pt x="3" y="1116"/>
                </a:cubicBezTo>
                <a:cubicBezTo>
                  <a:pt x="1" y="1105"/>
                  <a:pt x="0" y="1095"/>
                  <a:pt x="0" y="1085"/>
                </a:cubicBezTo>
                <a:close/>
              </a:path>
            </a:pathLst>
          </a:custGeom>
          <a:solidFill>
            <a:srgbClr val="818b98">
              <a:alpha val="12000"/>
            </a:srgbClr>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ffffff"/>
              </a:solidFill>
              <a:latin typeface="Noto Serif JP"/>
            </a:endParaRPr>
          </a:p>
        </p:txBody>
      </p:sp>
      <p:sp>
        <p:nvSpPr>
          <p:cNvPr id="158" name=""/>
          <p:cNvSpPr/>
          <p:nvPr/>
        </p:nvSpPr>
        <p:spPr>
          <a:xfrm>
            <a:off x="1714320" y="209520"/>
            <a:ext cx="3261960" cy="45720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3000" spc="-1" strike="noStrike">
                <a:solidFill>
                  <a:srgbClr val="000000"/>
                </a:solidFill>
                <a:latin typeface="NotoSansJP"/>
                <a:ea typeface="NotoSansJP"/>
              </a:rPr>
              <a:t>スライドタイトル </a:t>
            </a:r>
            <a:r>
              <a:rPr b="0" lang="en-US" sz="3000" spc="-1" strike="noStrike">
                <a:solidFill>
                  <a:srgbClr val="000000"/>
                </a:solidFill>
                <a:latin typeface="NotoSansJP"/>
                <a:ea typeface="NotoSansJP"/>
              </a:rPr>
              <a:t>(</a:t>
            </a:r>
            <a:endParaRPr b="0" lang="en-US" sz="3000" spc="-1" strike="noStrike">
              <a:solidFill>
                <a:srgbClr val="000000"/>
              </a:solidFill>
              <a:latin typeface="Arial"/>
            </a:endParaRPr>
          </a:p>
        </p:txBody>
      </p:sp>
      <p:sp>
        <p:nvSpPr>
          <p:cNvPr id="159" name=""/>
          <p:cNvSpPr/>
          <p:nvPr/>
        </p:nvSpPr>
        <p:spPr>
          <a:xfrm>
            <a:off x="5069160" y="307440"/>
            <a:ext cx="417960" cy="380880"/>
          </a:xfrm>
          <a:prstGeom prst="rect">
            <a:avLst/>
          </a:prstGeom>
          <a:noFill/>
          <a:ln w="0">
            <a:noFill/>
          </a:ln>
        </p:spPr>
        <p:style>
          <a:lnRef idx="0"/>
          <a:fillRef idx="0"/>
          <a:effectRef idx="0"/>
          <a:fontRef idx="minor"/>
        </p:style>
        <p:txBody>
          <a:bodyPr lIns="0" rIns="0" tIns="0" bIns="0" anchor="t">
            <a:noAutofit/>
          </a:bodyPr>
          <a:p>
            <a:pPr>
              <a:lnSpc>
                <a:spcPct val="100000"/>
              </a:lnSpc>
            </a:pPr>
            <a:r>
              <a:rPr b="1" lang="en-US" sz="3000" spc="-1" strike="noStrike">
                <a:solidFill>
                  <a:srgbClr val="000000"/>
                </a:solidFill>
                <a:latin typeface="Consolas"/>
                <a:ea typeface="Consolas"/>
              </a:rPr>
              <a:t>##</a:t>
            </a:r>
            <a:endParaRPr b="0" lang="en-US" sz="3000" spc="-1" strike="noStrike">
              <a:solidFill>
                <a:srgbClr val="000000"/>
              </a:solidFill>
              <a:latin typeface="Arial"/>
            </a:endParaRPr>
          </a:p>
        </p:txBody>
      </p:sp>
      <p:sp>
        <p:nvSpPr>
          <p:cNvPr id="160" name=""/>
          <p:cNvSpPr/>
          <p:nvPr/>
        </p:nvSpPr>
        <p:spPr>
          <a:xfrm>
            <a:off x="5564520" y="209520"/>
            <a:ext cx="1737720" cy="45720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3000" spc="-1" strike="noStrike">
                <a:solidFill>
                  <a:srgbClr val="000000"/>
                </a:solidFill>
                <a:latin typeface="NotoSansJP"/>
                <a:ea typeface="NotoSansJP"/>
              </a:rPr>
              <a:t>) </a:t>
            </a:r>
            <a:r>
              <a:rPr b="0" lang="ja-JP" sz="3000" spc="-1" strike="noStrike">
                <a:solidFill>
                  <a:srgbClr val="000000"/>
                </a:solidFill>
                <a:latin typeface="NotoSansJP"/>
                <a:ea typeface="NotoSansJP"/>
              </a:rPr>
              <a:t>のルール</a:t>
            </a:r>
            <a:endParaRPr b="0" lang="en-US" sz="3000" spc="-1" strike="noStrike">
              <a:solidFill>
                <a:srgbClr val="000000"/>
              </a:solidFill>
              <a:latin typeface="Arial"/>
            </a:endParaRPr>
          </a:p>
        </p:txBody>
      </p:sp>
      <p:sp>
        <p:nvSpPr>
          <p:cNvPr id="161" name=""/>
          <p:cNvSpPr/>
          <p:nvPr/>
        </p:nvSpPr>
        <p:spPr>
          <a:xfrm>
            <a:off x="11591640" y="6267600"/>
            <a:ext cx="295920" cy="3200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2100" spc="-1" strike="noStrike">
                <a:solidFill>
                  <a:srgbClr val="777777"/>
                </a:solidFill>
                <a:latin typeface="NotoSansJP"/>
                <a:ea typeface="NotoSansJP"/>
              </a:rPr>
              <a:t>10</a:t>
            </a:r>
            <a:endParaRPr b="0" lang="en-US"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33867" h="19050">
                <a:moveTo>
                  <a:pt x="0" y="0"/>
                </a:moveTo>
                <a:lnTo>
                  <a:pt x="33867" y="0"/>
                </a:lnTo>
                <a:lnTo>
                  <a:pt x="33867" y="19050"/>
                </a:lnTo>
                <a:lnTo>
                  <a:pt x="0" y="19050"/>
                </a:lnTo>
                <a:lnTo>
                  <a:pt x="0" y="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163" name=""/>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33867" h="19050">
                <a:moveTo>
                  <a:pt x="0" y="0"/>
                </a:moveTo>
                <a:lnTo>
                  <a:pt x="33867" y="0"/>
                </a:lnTo>
                <a:lnTo>
                  <a:pt x="33867" y="19050"/>
                </a:lnTo>
                <a:lnTo>
                  <a:pt x="0" y="19050"/>
                </a:lnTo>
                <a:lnTo>
                  <a:pt x="0" y="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pic>
        <p:nvPicPr>
          <p:cNvPr id="164" name="" descr=""/>
          <p:cNvPicPr/>
          <p:nvPr/>
        </p:nvPicPr>
        <p:blipFill>
          <a:blip r:embed="rId1"/>
          <a:stretch/>
        </p:blipFill>
        <p:spPr>
          <a:xfrm>
            <a:off x="0" y="0"/>
            <a:ext cx="12191400" cy="6857280"/>
          </a:xfrm>
          <a:prstGeom prst="rect">
            <a:avLst/>
          </a:prstGeom>
          <a:ln w="0">
            <a:noFill/>
          </a:ln>
        </p:spPr>
      </p:pic>
      <p:sp>
        <p:nvSpPr>
          <p:cNvPr id="165" name=""/>
          <p:cNvSpPr/>
          <p:nvPr/>
        </p:nvSpPr>
        <p:spPr>
          <a:xfrm>
            <a:off x="533520" y="1523880"/>
            <a:ext cx="3629160" cy="3200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2100" spc="-1" strike="noStrike">
                <a:solidFill>
                  <a:srgbClr val="4488cc"/>
                </a:solidFill>
                <a:latin typeface="NotoSansJP"/>
                <a:ea typeface="NotoSansJP"/>
              </a:rPr>
              <a:t>原則</a:t>
            </a:r>
            <a:r>
              <a:rPr b="0" lang="en-US" sz="2100" spc="-1" strike="noStrike">
                <a:solidFill>
                  <a:srgbClr val="4488cc"/>
                </a:solidFill>
                <a:latin typeface="NotoSansJP"/>
                <a:ea typeface="NotoSansJP"/>
              </a:rPr>
              <a:t>: 1</a:t>
            </a:r>
            <a:r>
              <a:rPr b="0" lang="ja-JP" sz="2100" spc="-1" strike="noStrike">
                <a:solidFill>
                  <a:srgbClr val="4488cc"/>
                </a:solidFill>
                <a:latin typeface="NotoSansJP"/>
                <a:ea typeface="NotoSansJP"/>
              </a:rPr>
              <a:t>スライド‧</a:t>
            </a:r>
            <a:r>
              <a:rPr b="0" lang="en-US" sz="2100" spc="-1" strike="noStrike">
                <a:solidFill>
                  <a:srgbClr val="4488cc"/>
                </a:solidFill>
                <a:latin typeface="NotoSansJP"/>
                <a:ea typeface="NotoSansJP"/>
              </a:rPr>
              <a:t>1</a:t>
            </a:r>
            <a:r>
              <a:rPr b="0" lang="ja-JP" sz="2100" spc="-1" strike="noStrike">
                <a:solidFill>
                  <a:srgbClr val="4488cc"/>
                </a:solidFill>
                <a:latin typeface="NotoSansJP"/>
                <a:ea typeface="NotoSansJP"/>
              </a:rPr>
              <a:t>メッセージ</a:t>
            </a:r>
            <a:endParaRPr b="0" lang="en-US" sz="2100" spc="-1" strike="noStrike">
              <a:solidFill>
                <a:srgbClr val="000000"/>
              </a:solidFill>
              <a:latin typeface="Arial"/>
            </a:endParaRPr>
          </a:p>
        </p:txBody>
      </p:sp>
      <p:sp>
        <p:nvSpPr>
          <p:cNvPr id="166" name=""/>
          <p:cNvSpPr/>
          <p:nvPr/>
        </p:nvSpPr>
        <p:spPr>
          <a:xfrm>
            <a:off x="533520" y="2019240"/>
            <a:ext cx="1088064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1650" spc="-1" strike="noStrike">
                <a:solidFill>
                  <a:srgbClr val="3a3b5a"/>
                </a:solidFill>
                <a:latin typeface="NotoSansJP"/>
                <a:ea typeface="NotoSansJP"/>
              </a:rPr>
              <a:t>1</a:t>
            </a:r>
            <a:r>
              <a:rPr b="0" lang="ja-JP" sz="1650" spc="-1" strike="noStrike">
                <a:solidFill>
                  <a:srgbClr val="3a3b5a"/>
                </a:solidFill>
                <a:latin typeface="NotoSansJP"/>
                <a:ea typeface="NotoSansJP"/>
              </a:rPr>
              <a:t>枚のスライドに情報を詰め込みすぎず、聞き手が集中できるよう、最も伝えたいメッセージを</a:t>
            </a:r>
            <a:r>
              <a:rPr b="0" lang="en-US" sz="1650" spc="-1" strike="noStrike">
                <a:solidFill>
                  <a:srgbClr val="3a3b5a"/>
                </a:solidFill>
                <a:latin typeface="NotoSansJP"/>
                <a:ea typeface="NotoSansJP"/>
              </a:rPr>
              <a:t>1</a:t>
            </a:r>
            <a:r>
              <a:rPr b="0" lang="ja-JP" sz="1650" spc="-1" strike="noStrike">
                <a:solidFill>
                  <a:srgbClr val="3a3b5a"/>
                </a:solidFill>
                <a:latin typeface="NotoSansJP"/>
                <a:ea typeface="NotoSansJP"/>
              </a:rPr>
              <a:t>つに絞りましょう。</a:t>
            </a:r>
            <a:endParaRPr b="0" lang="en-US" sz="1650" spc="-1" strike="noStrike">
              <a:solidFill>
                <a:srgbClr val="000000"/>
              </a:solidFill>
              <a:latin typeface="Arial"/>
            </a:endParaRPr>
          </a:p>
        </p:txBody>
      </p:sp>
      <p:sp>
        <p:nvSpPr>
          <p:cNvPr id="167" name=""/>
          <p:cNvSpPr/>
          <p:nvPr/>
        </p:nvSpPr>
        <p:spPr>
          <a:xfrm>
            <a:off x="609480" y="3219120"/>
            <a:ext cx="85680" cy="86040"/>
          </a:xfrm>
          <a:custGeom>
            <a:avLst/>
            <a:gdLst>
              <a:gd name="textAreaLeft" fmla="*/ 0 w 85680"/>
              <a:gd name="textAreaRight" fmla="*/ 86040 w 85680"/>
              <a:gd name="textAreaTop" fmla="*/ 0 h 86040"/>
              <a:gd name="textAreaBottom" fmla="*/ 86400 h 86040"/>
            </a:gdLst>
            <a:ahLst/>
            <a:rect l="textAreaLeft" t="textAreaTop" r="textAreaRight" b="textAreaBottom"/>
            <a:pathLst>
              <a:path w="239" h="240">
                <a:moveTo>
                  <a:pt x="239" y="119"/>
                </a:moveTo>
                <a:cubicBezTo>
                  <a:pt x="239" y="135"/>
                  <a:pt x="236" y="150"/>
                  <a:pt x="230" y="165"/>
                </a:cubicBezTo>
                <a:cubicBezTo>
                  <a:pt x="224" y="180"/>
                  <a:pt x="215" y="193"/>
                  <a:pt x="204" y="204"/>
                </a:cubicBezTo>
                <a:cubicBezTo>
                  <a:pt x="193" y="215"/>
                  <a:pt x="180" y="224"/>
                  <a:pt x="165" y="230"/>
                </a:cubicBezTo>
                <a:cubicBezTo>
                  <a:pt x="151" y="237"/>
                  <a:pt x="136" y="240"/>
                  <a:pt x="120" y="240"/>
                </a:cubicBezTo>
                <a:cubicBezTo>
                  <a:pt x="104" y="240"/>
                  <a:pt x="88" y="237"/>
                  <a:pt x="73" y="230"/>
                </a:cubicBezTo>
                <a:cubicBezTo>
                  <a:pt x="59" y="224"/>
                  <a:pt x="46" y="215"/>
                  <a:pt x="35" y="204"/>
                </a:cubicBezTo>
                <a:cubicBezTo>
                  <a:pt x="24" y="193"/>
                  <a:pt x="15" y="180"/>
                  <a:pt x="9" y="165"/>
                </a:cubicBezTo>
                <a:cubicBezTo>
                  <a:pt x="3" y="150"/>
                  <a:pt x="0" y="135"/>
                  <a:pt x="0" y="119"/>
                </a:cubicBezTo>
                <a:cubicBezTo>
                  <a:pt x="0" y="104"/>
                  <a:pt x="3" y="89"/>
                  <a:pt x="9" y="74"/>
                </a:cubicBezTo>
                <a:cubicBezTo>
                  <a:pt x="15" y="59"/>
                  <a:pt x="24" y="46"/>
                  <a:pt x="35" y="35"/>
                </a:cubicBezTo>
                <a:cubicBezTo>
                  <a:pt x="46" y="24"/>
                  <a:pt x="59" y="16"/>
                  <a:pt x="73" y="9"/>
                </a:cubicBezTo>
                <a:cubicBezTo>
                  <a:pt x="88" y="3"/>
                  <a:pt x="104" y="0"/>
                  <a:pt x="120" y="0"/>
                </a:cubicBezTo>
                <a:cubicBezTo>
                  <a:pt x="136" y="0"/>
                  <a:pt x="151" y="3"/>
                  <a:pt x="165" y="9"/>
                </a:cubicBezTo>
                <a:cubicBezTo>
                  <a:pt x="180" y="16"/>
                  <a:pt x="193" y="24"/>
                  <a:pt x="204" y="35"/>
                </a:cubicBezTo>
                <a:cubicBezTo>
                  <a:pt x="215" y="46"/>
                  <a:pt x="224" y="59"/>
                  <a:pt x="230" y="74"/>
                </a:cubicBezTo>
                <a:cubicBezTo>
                  <a:pt x="236" y="89"/>
                  <a:pt x="239" y="104"/>
                  <a:pt x="239" y="119"/>
                </a:cubicBezTo>
                <a:close/>
              </a:path>
            </a:pathLst>
          </a:custGeom>
          <a:solidFill>
            <a:srgbClr val="3a3b5a"/>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ffffff"/>
              </a:solidFill>
              <a:latin typeface="Noto Serif JP"/>
            </a:endParaRPr>
          </a:p>
        </p:txBody>
      </p:sp>
      <p:sp>
        <p:nvSpPr>
          <p:cNvPr id="168" name=""/>
          <p:cNvSpPr/>
          <p:nvPr/>
        </p:nvSpPr>
        <p:spPr>
          <a:xfrm>
            <a:off x="533520" y="2638440"/>
            <a:ext cx="3467520" cy="3200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2100" spc="-1" strike="noStrike">
                <a:solidFill>
                  <a:srgbClr val="4488cc"/>
                </a:solidFill>
                <a:latin typeface="NotoSansJP"/>
                <a:ea typeface="NotoSansJP"/>
              </a:rPr>
              <a:t>推奨するレイアウトと文字量</a:t>
            </a:r>
            <a:endParaRPr b="0" lang="en-US" sz="2100" spc="-1" strike="noStrike">
              <a:solidFill>
                <a:srgbClr val="000000"/>
              </a:solidFill>
              <a:latin typeface="Arial"/>
            </a:endParaRPr>
          </a:p>
        </p:txBody>
      </p:sp>
      <p:sp>
        <p:nvSpPr>
          <p:cNvPr id="169" name=""/>
          <p:cNvSpPr/>
          <p:nvPr/>
        </p:nvSpPr>
        <p:spPr>
          <a:xfrm>
            <a:off x="914040" y="3571560"/>
            <a:ext cx="86040" cy="85680"/>
          </a:xfrm>
          <a:custGeom>
            <a:avLst/>
            <a:gdLst>
              <a:gd name="textAreaLeft" fmla="*/ 0 w 86040"/>
              <a:gd name="textAreaRight" fmla="*/ 86400 w 86040"/>
              <a:gd name="textAreaTop" fmla="*/ 0 h 85680"/>
              <a:gd name="textAreaBottom" fmla="*/ 86040 h 85680"/>
            </a:gdLst>
            <a:ahLst/>
            <a:rect l="textAreaLeft" t="textAreaTop" r="textAreaRight" b="textAreaBottom"/>
            <a:pathLst>
              <a:path w="240" h="239">
                <a:moveTo>
                  <a:pt x="240" y="119"/>
                </a:moveTo>
                <a:cubicBezTo>
                  <a:pt x="240" y="135"/>
                  <a:pt x="237" y="150"/>
                  <a:pt x="231" y="165"/>
                </a:cubicBezTo>
                <a:cubicBezTo>
                  <a:pt x="225" y="180"/>
                  <a:pt x="216" y="192"/>
                  <a:pt x="205" y="205"/>
                </a:cubicBezTo>
                <a:cubicBezTo>
                  <a:pt x="193" y="216"/>
                  <a:pt x="180" y="224"/>
                  <a:pt x="165" y="230"/>
                </a:cubicBezTo>
                <a:cubicBezTo>
                  <a:pt x="151" y="236"/>
                  <a:pt x="135" y="239"/>
                  <a:pt x="120" y="239"/>
                </a:cubicBezTo>
                <a:cubicBezTo>
                  <a:pt x="104" y="239"/>
                  <a:pt x="89" y="236"/>
                  <a:pt x="74" y="230"/>
                </a:cubicBezTo>
                <a:cubicBezTo>
                  <a:pt x="59" y="224"/>
                  <a:pt x="47" y="216"/>
                  <a:pt x="35" y="205"/>
                </a:cubicBezTo>
                <a:cubicBezTo>
                  <a:pt x="24" y="192"/>
                  <a:pt x="16" y="180"/>
                  <a:pt x="10" y="165"/>
                </a:cubicBezTo>
                <a:cubicBezTo>
                  <a:pt x="4" y="150"/>
                  <a:pt x="0" y="135"/>
                  <a:pt x="0" y="119"/>
                </a:cubicBezTo>
                <a:cubicBezTo>
                  <a:pt x="0" y="104"/>
                  <a:pt x="4" y="88"/>
                  <a:pt x="10" y="74"/>
                </a:cubicBezTo>
                <a:cubicBezTo>
                  <a:pt x="16" y="59"/>
                  <a:pt x="24" y="46"/>
                  <a:pt x="35" y="35"/>
                </a:cubicBezTo>
                <a:cubicBezTo>
                  <a:pt x="47" y="24"/>
                  <a:pt x="59" y="15"/>
                  <a:pt x="74" y="9"/>
                </a:cubicBezTo>
                <a:cubicBezTo>
                  <a:pt x="89" y="3"/>
                  <a:pt x="104" y="0"/>
                  <a:pt x="120" y="0"/>
                </a:cubicBezTo>
                <a:cubicBezTo>
                  <a:pt x="135" y="0"/>
                  <a:pt x="151" y="3"/>
                  <a:pt x="165" y="9"/>
                </a:cubicBezTo>
                <a:cubicBezTo>
                  <a:pt x="180" y="15"/>
                  <a:pt x="193" y="24"/>
                  <a:pt x="205" y="35"/>
                </a:cubicBezTo>
                <a:cubicBezTo>
                  <a:pt x="216" y="46"/>
                  <a:pt x="225" y="59"/>
                  <a:pt x="231" y="74"/>
                </a:cubicBezTo>
                <a:cubicBezTo>
                  <a:pt x="237" y="88"/>
                  <a:pt x="240" y="104"/>
                  <a:pt x="240" y="119"/>
                </a:cubicBezTo>
                <a:close/>
              </a:path>
            </a:pathLst>
          </a:custGeom>
          <a:noFill/>
          <a:ln w="9360">
            <a:solidFill>
              <a:srgbClr val="3a3b5a"/>
            </a:solidFill>
            <a:miter/>
          </a:ln>
        </p:spPr>
        <p:style>
          <a:lnRef idx="0"/>
          <a:fillRef idx="0"/>
          <a:effectRef idx="0"/>
          <a:fontRef idx="minor"/>
        </p:style>
        <p:txBody>
          <a:bodyPr lIns="4680" rIns="4680" tIns="4680" bIns="4680" anchor="t">
            <a:noAutofit/>
          </a:bodyPr>
          <a:p>
            <a:pPr>
              <a:lnSpc>
                <a:spcPct val="100000"/>
              </a:lnSpc>
            </a:pPr>
            <a:endParaRPr b="0" lang="en-US" sz="2400" spc="-1" strike="noStrike">
              <a:solidFill>
                <a:srgbClr val="000000"/>
              </a:solidFill>
              <a:latin typeface="Noto Serif JP"/>
            </a:endParaRPr>
          </a:p>
        </p:txBody>
      </p:sp>
      <p:sp>
        <p:nvSpPr>
          <p:cNvPr id="170" name=""/>
          <p:cNvSpPr/>
          <p:nvPr/>
        </p:nvSpPr>
        <p:spPr>
          <a:xfrm>
            <a:off x="838080" y="3133800"/>
            <a:ext cx="339732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1650" spc="-1" strike="noStrike">
                <a:solidFill>
                  <a:srgbClr val="3a3b5a"/>
                </a:solidFill>
                <a:latin typeface="NotoSansJP"/>
                <a:ea typeface="NotoSansJP"/>
              </a:rPr>
              <a:t>1</a:t>
            </a:r>
            <a:r>
              <a:rPr b="0" lang="ja-JP" sz="1650" spc="-1" strike="noStrike">
                <a:solidFill>
                  <a:srgbClr val="3a3b5a"/>
                </a:solidFill>
                <a:latin typeface="NotoSansJP"/>
                <a:ea typeface="NotoSansJP"/>
              </a:rPr>
              <a:t>行あたりの文字数</a:t>
            </a:r>
            <a:r>
              <a:rPr b="0" lang="en-US" sz="1650" spc="-1" strike="noStrike">
                <a:solidFill>
                  <a:srgbClr val="3a3b5a"/>
                </a:solidFill>
                <a:latin typeface="NotoSansJP"/>
                <a:ea typeface="NotoSansJP"/>
              </a:rPr>
              <a:t>: </a:t>
            </a:r>
            <a:r>
              <a:rPr b="0" lang="ja-JP" sz="1650" spc="-1" strike="noStrike">
                <a:solidFill>
                  <a:srgbClr val="3a3b5a"/>
                </a:solidFill>
                <a:latin typeface="NotoSansJP"/>
                <a:ea typeface="NotoSansJP"/>
              </a:rPr>
              <a:t>全角</a:t>
            </a:r>
            <a:r>
              <a:rPr b="0" lang="en-US" sz="1650" spc="-1" strike="noStrike">
                <a:solidFill>
                  <a:srgbClr val="3a3b5a"/>
                </a:solidFill>
                <a:latin typeface="NotoSansJP"/>
                <a:ea typeface="NotoSansJP"/>
              </a:rPr>
              <a:t>35</a:t>
            </a:r>
            <a:r>
              <a:rPr b="0" lang="ja-JP" sz="1650" spc="-1" strike="noStrike">
                <a:solidFill>
                  <a:srgbClr val="3a3b5a"/>
                </a:solidFill>
                <a:latin typeface="NotoSansJP"/>
                <a:ea typeface="NotoSansJP"/>
              </a:rPr>
              <a:t>〜</a:t>
            </a:r>
            <a:r>
              <a:rPr b="0" lang="en-US" sz="1650" spc="-1" strike="noStrike">
                <a:solidFill>
                  <a:srgbClr val="3a3b5a"/>
                </a:solidFill>
                <a:latin typeface="NotoSansJP"/>
                <a:ea typeface="NotoSansJP"/>
              </a:rPr>
              <a:t>45</a:t>
            </a:r>
            <a:r>
              <a:rPr b="0" lang="ja-JP" sz="1650" spc="-1" strike="noStrike">
                <a:solidFill>
                  <a:srgbClr val="3a3b5a"/>
                </a:solidFill>
                <a:latin typeface="NotoSansJP"/>
                <a:ea typeface="NotoSansJP"/>
              </a:rPr>
              <a:t>文字</a:t>
            </a:r>
            <a:endParaRPr b="0" lang="en-US" sz="1650" spc="-1" strike="noStrike">
              <a:solidFill>
                <a:srgbClr val="000000"/>
              </a:solidFill>
              <a:latin typeface="Arial"/>
            </a:endParaRPr>
          </a:p>
        </p:txBody>
      </p:sp>
      <p:sp>
        <p:nvSpPr>
          <p:cNvPr id="171" name=""/>
          <p:cNvSpPr/>
          <p:nvPr/>
        </p:nvSpPr>
        <p:spPr>
          <a:xfrm>
            <a:off x="609480" y="4019400"/>
            <a:ext cx="85680" cy="85680"/>
          </a:xfrm>
          <a:custGeom>
            <a:avLst/>
            <a:gdLst>
              <a:gd name="textAreaLeft" fmla="*/ 0 w 85680"/>
              <a:gd name="textAreaRight" fmla="*/ 86040 w 85680"/>
              <a:gd name="textAreaTop" fmla="*/ 0 h 85680"/>
              <a:gd name="textAreaBottom" fmla="*/ 86040 h 85680"/>
            </a:gdLst>
            <a:ahLst/>
            <a:rect l="textAreaLeft" t="textAreaTop" r="textAreaRight" b="textAreaBottom"/>
            <a:pathLst>
              <a:path w="239" h="239">
                <a:moveTo>
                  <a:pt x="239" y="119"/>
                </a:moveTo>
                <a:cubicBezTo>
                  <a:pt x="239" y="135"/>
                  <a:pt x="236" y="151"/>
                  <a:pt x="230" y="166"/>
                </a:cubicBezTo>
                <a:cubicBezTo>
                  <a:pt x="224" y="180"/>
                  <a:pt x="215" y="193"/>
                  <a:pt x="204" y="204"/>
                </a:cubicBezTo>
                <a:cubicBezTo>
                  <a:pt x="193" y="215"/>
                  <a:pt x="180" y="224"/>
                  <a:pt x="165" y="230"/>
                </a:cubicBezTo>
                <a:cubicBezTo>
                  <a:pt x="151" y="236"/>
                  <a:pt x="136" y="239"/>
                  <a:pt x="120" y="239"/>
                </a:cubicBezTo>
                <a:cubicBezTo>
                  <a:pt x="104" y="239"/>
                  <a:pt x="88" y="236"/>
                  <a:pt x="73" y="230"/>
                </a:cubicBezTo>
                <a:cubicBezTo>
                  <a:pt x="59" y="224"/>
                  <a:pt x="46" y="215"/>
                  <a:pt x="35" y="204"/>
                </a:cubicBezTo>
                <a:cubicBezTo>
                  <a:pt x="24" y="193"/>
                  <a:pt x="15" y="180"/>
                  <a:pt x="9" y="166"/>
                </a:cubicBezTo>
                <a:cubicBezTo>
                  <a:pt x="3" y="151"/>
                  <a:pt x="0" y="135"/>
                  <a:pt x="0" y="119"/>
                </a:cubicBezTo>
                <a:cubicBezTo>
                  <a:pt x="0" y="103"/>
                  <a:pt x="3" y="88"/>
                  <a:pt x="9" y="73"/>
                </a:cubicBezTo>
                <a:cubicBezTo>
                  <a:pt x="15" y="59"/>
                  <a:pt x="24" y="46"/>
                  <a:pt x="35" y="35"/>
                </a:cubicBezTo>
                <a:cubicBezTo>
                  <a:pt x="46" y="24"/>
                  <a:pt x="59" y="15"/>
                  <a:pt x="73" y="9"/>
                </a:cubicBezTo>
                <a:cubicBezTo>
                  <a:pt x="88" y="3"/>
                  <a:pt x="104" y="0"/>
                  <a:pt x="120" y="0"/>
                </a:cubicBezTo>
                <a:cubicBezTo>
                  <a:pt x="136" y="0"/>
                  <a:pt x="151" y="3"/>
                  <a:pt x="165" y="9"/>
                </a:cubicBezTo>
                <a:cubicBezTo>
                  <a:pt x="180" y="15"/>
                  <a:pt x="193" y="24"/>
                  <a:pt x="204" y="35"/>
                </a:cubicBezTo>
                <a:cubicBezTo>
                  <a:pt x="215" y="46"/>
                  <a:pt x="224" y="59"/>
                  <a:pt x="230" y="73"/>
                </a:cubicBezTo>
                <a:cubicBezTo>
                  <a:pt x="236" y="88"/>
                  <a:pt x="239" y="103"/>
                  <a:pt x="239" y="119"/>
                </a:cubicBezTo>
                <a:close/>
              </a:path>
            </a:pathLst>
          </a:custGeom>
          <a:solidFill>
            <a:srgbClr val="3a3b5a"/>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ffffff"/>
              </a:solidFill>
              <a:latin typeface="Noto Serif JP"/>
            </a:endParaRPr>
          </a:p>
        </p:txBody>
      </p:sp>
      <p:sp>
        <p:nvSpPr>
          <p:cNvPr id="172" name=""/>
          <p:cNvSpPr/>
          <p:nvPr/>
        </p:nvSpPr>
        <p:spPr>
          <a:xfrm>
            <a:off x="1143000" y="3486240"/>
            <a:ext cx="939600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1650" spc="-1" strike="noStrike">
                <a:solidFill>
                  <a:srgbClr val="3a3b5a"/>
                </a:solidFill>
                <a:latin typeface="NotoSansJP"/>
                <a:ea typeface="NotoSansJP"/>
              </a:rPr>
              <a:t>これを超えると視線の移動が大きくなり、読みにくくなります。適度な位置で改行を入れましょう。</a:t>
            </a:r>
            <a:endParaRPr b="0" lang="en-US" sz="1650" spc="-1" strike="noStrike">
              <a:solidFill>
                <a:srgbClr val="000000"/>
              </a:solidFill>
              <a:latin typeface="Arial"/>
            </a:endParaRPr>
          </a:p>
        </p:txBody>
      </p:sp>
      <p:sp>
        <p:nvSpPr>
          <p:cNvPr id="173" name=""/>
          <p:cNvSpPr/>
          <p:nvPr/>
        </p:nvSpPr>
        <p:spPr>
          <a:xfrm>
            <a:off x="609480" y="4476600"/>
            <a:ext cx="85680" cy="85680"/>
          </a:xfrm>
          <a:custGeom>
            <a:avLst/>
            <a:gdLst>
              <a:gd name="textAreaLeft" fmla="*/ 0 w 85680"/>
              <a:gd name="textAreaRight" fmla="*/ 86040 w 85680"/>
              <a:gd name="textAreaTop" fmla="*/ 0 h 85680"/>
              <a:gd name="textAreaBottom" fmla="*/ 86040 h 85680"/>
            </a:gdLst>
            <a:ahLst/>
            <a:rect l="textAreaLeft" t="textAreaTop" r="textAreaRight" b="textAreaBottom"/>
            <a:pathLst>
              <a:path w="239" h="239">
                <a:moveTo>
                  <a:pt x="239" y="120"/>
                </a:moveTo>
                <a:cubicBezTo>
                  <a:pt x="239" y="136"/>
                  <a:pt x="236" y="151"/>
                  <a:pt x="230" y="166"/>
                </a:cubicBezTo>
                <a:cubicBezTo>
                  <a:pt x="224" y="180"/>
                  <a:pt x="215" y="193"/>
                  <a:pt x="204" y="204"/>
                </a:cubicBezTo>
                <a:cubicBezTo>
                  <a:pt x="193" y="215"/>
                  <a:pt x="180" y="224"/>
                  <a:pt x="165" y="230"/>
                </a:cubicBezTo>
                <a:cubicBezTo>
                  <a:pt x="151" y="236"/>
                  <a:pt x="136" y="239"/>
                  <a:pt x="120" y="239"/>
                </a:cubicBezTo>
                <a:cubicBezTo>
                  <a:pt x="104" y="239"/>
                  <a:pt x="88" y="236"/>
                  <a:pt x="73" y="230"/>
                </a:cubicBezTo>
                <a:cubicBezTo>
                  <a:pt x="59" y="224"/>
                  <a:pt x="46" y="215"/>
                  <a:pt x="35" y="204"/>
                </a:cubicBezTo>
                <a:cubicBezTo>
                  <a:pt x="24" y="193"/>
                  <a:pt x="15" y="180"/>
                  <a:pt x="9" y="166"/>
                </a:cubicBezTo>
                <a:cubicBezTo>
                  <a:pt x="3" y="151"/>
                  <a:pt x="0" y="136"/>
                  <a:pt x="0" y="120"/>
                </a:cubicBezTo>
                <a:cubicBezTo>
                  <a:pt x="0" y="104"/>
                  <a:pt x="3" y="89"/>
                  <a:pt x="9" y="74"/>
                </a:cubicBezTo>
                <a:cubicBezTo>
                  <a:pt x="15" y="59"/>
                  <a:pt x="24" y="46"/>
                  <a:pt x="35" y="35"/>
                </a:cubicBezTo>
                <a:cubicBezTo>
                  <a:pt x="46" y="24"/>
                  <a:pt x="59" y="15"/>
                  <a:pt x="73" y="9"/>
                </a:cubicBezTo>
                <a:cubicBezTo>
                  <a:pt x="88" y="3"/>
                  <a:pt x="104" y="0"/>
                  <a:pt x="120" y="0"/>
                </a:cubicBezTo>
                <a:cubicBezTo>
                  <a:pt x="136" y="0"/>
                  <a:pt x="151" y="3"/>
                  <a:pt x="165" y="9"/>
                </a:cubicBezTo>
                <a:cubicBezTo>
                  <a:pt x="180" y="15"/>
                  <a:pt x="193" y="24"/>
                  <a:pt x="204" y="35"/>
                </a:cubicBezTo>
                <a:cubicBezTo>
                  <a:pt x="215" y="46"/>
                  <a:pt x="224" y="59"/>
                  <a:pt x="230" y="74"/>
                </a:cubicBezTo>
                <a:cubicBezTo>
                  <a:pt x="236" y="89"/>
                  <a:pt x="239" y="104"/>
                  <a:pt x="239" y="120"/>
                </a:cubicBezTo>
                <a:close/>
              </a:path>
            </a:pathLst>
          </a:custGeom>
          <a:solidFill>
            <a:srgbClr val="3a3b5a"/>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ffffff"/>
              </a:solidFill>
              <a:latin typeface="Noto Serif JP"/>
            </a:endParaRPr>
          </a:p>
        </p:txBody>
      </p:sp>
      <p:sp>
        <p:nvSpPr>
          <p:cNvPr id="174" name=""/>
          <p:cNvSpPr/>
          <p:nvPr/>
        </p:nvSpPr>
        <p:spPr>
          <a:xfrm>
            <a:off x="838080" y="3933720"/>
            <a:ext cx="284148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1650" spc="-1" strike="noStrike">
                <a:solidFill>
                  <a:srgbClr val="3a3b5a"/>
                </a:solidFill>
                <a:latin typeface="NotoSansJP"/>
                <a:ea typeface="NotoSansJP"/>
              </a:rPr>
              <a:t>箇条書きの項目数</a:t>
            </a:r>
            <a:r>
              <a:rPr b="0" lang="en-US" sz="1650" spc="-1" strike="noStrike">
                <a:solidFill>
                  <a:srgbClr val="3a3b5a"/>
                </a:solidFill>
                <a:latin typeface="NotoSansJP"/>
                <a:ea typeface="NotoSansJP"/>
              </a:rPr>
              <a:t>: 5</a:t>
            </a:r>
            <a:r>
              <a:rPr b="0" lang="ja-JP" sz="1650" spc="-1" strike="noStrike">
                <a:solidFill>
                  <a:srgbClr val="3a3b5a"/>
                </a:solidFill>
                <a:latin typeface="NotoSansJP"/>
                <a:ea typeface="NotoSansJP"/>
              </a:rPr>
              <a:t>〜</a:t>
            </a:r>
            <a:r>
              <a:rPr b="0" lang="en-US" sz="1650" spc="-1" strike="noStrike">
                <a:solidFill>
                  <a:srgbClr val="3a3b5a"/>
                </a:solidFill>
                <a:latin typeface="NotoSansJP"/>
                <a:ea typeface="NotoSansJP"/>
              </a:rPr>
              <a:t>7</a:t>
            </a:r>
            <a:r>
              <a:rPr b="0" lang="ja-JP" sz="1650" spc="-1" strike="noStrike">
                <a:solidFill>
                  <a:srgbClr val="3a3b5a"/>
                </a:solidFill>
                <a:latin typeface="NotoSansJP"/>
                <a:ea typeface="NotoSansJP"/>
              </a:rPr>
              <a:t>個まで</a:t>
            </a:r>
            <a:endParaRPr b="0" lang="en-US" sz="1650" spc="-1" strike="noStrike">
              <a:solidFill>
                <a:srgbClr val="000000"/>
              </a:solidFill>
              <a:latin typeface="Arial"/>
            </a:endParaRPr>
          </a:p>
        </p:txBody>
      </p:sp>
      <p:sp>
        <p:nvSpPr>
          <p:cNvPr id="175" name=""/>
          <p:cNvSpPr/>
          <p:nvPr/>
        </p:nvSpPr>
        <p:spPr>
          <a:xfrm>
            <a:off x="609480" y="4924080"/>
            <a:ext cx="85680" cy="86040"/>
          </a:xfrm>
          <a:custGeom>
            <a:avLst/>
            <a:gdLst>
              <a:gd name="textAreaLeft" fmla="*/ 0 w 85680"/>
              <a:gd name="textAreaRight" fmla="*/ 86040 w 85680"/>
              <a:gd name="textAreaTop" fmla="*/ 0 h 86040"/>
              <a:gd name="textAreaBottom" fmla="*/ 86400 h 86040"/>
            </a:gdLst>
            <a:ahLst/>
            <a:rect l="textAreaLeft" t="textAreaTop" r="textAreaRight" b="textAreaBottom"/>
            <a:pathLst>
              <a:path w="239" h="240">
                <a:moveTo>
                  <a:pt x="239" y="121"/>
                </a:moveTo>
                <a:cubicBezTo>
                  <a:pt x="239" y="136"/>
                  <a:pt x="236" y="151"/>
                  <a:pt x="230" y="166"/>
                </a:cubicBezTo>
                <a:cubicBezTo>
                  <a:pt x="224" y="181"/>
                  <a:pt x="215" y="194"/>
                  <a:pt x="204" y="205"/>
                </a:cubicBezTo>
                <a:cubicBezTo>
                  <a:pt x="193" y="216"/>
                  <a:pt x="180" y="224"/>
                  <a:pt x="165" y="231"/>
                </a:cubicBezTo>
                <a:cubicBezTo>
                  <a:pt x="151" y="237"/>
                  <a:pt x="136" y="240"/>
                  <a:pt x="120" y="240"/>
                </a:cubicBezTo>
                <a:cubicBezTo>
                  <a:pt x="104" y="240"/>
                  <a:pt x="88" y="237"/>
                  <a:pt x="73" y="231"/>
                </a:cubicBezTo>
                <a:cubicBezTo>
                  <a:pt x="59" y="224"/>
                  <a:pt x="46" y="216"/>
                  <a:pt x="35" y="205"/>
                </a:cubicBezTo>
                <a:cubicBezTo>
                  <a:pt x="24" y="194"/>
                  <a:pt x="15" y="181"/>
                  <a:pt x="9" y="166"/>
                </a:cubicBezTo>
                <a:cubicBezTo>
                  <a:pt x="3" y="151"/>
                  <a:pt x="0" y="136"/>
                  <a:pt x="0" y="121"/>
                </a:cubicBezTo>
                <a:cubicBezTo>
                  <a:pt x="0" y="105"/>
                  <a:pt x="3" y="90"/>
                  <a:pt x="9" y="75"/>
                </a:cubicBezTo>
                <a:cubicBezTo>
                  <a:pt x="15" y="60"/>
                  <a:pt x="24" y="47"/>
                  <a:pt x="35" y="36"/>
                </a:cubicBezTo>
                <a:cubicBezTo>
                  <a:pt x="46" y="25"/>
                  <a:pt x="59" y="17"/>
                  <a:pt x="73" y="11"/>
                </a:cubicBezTo>
                <a:cubicBezTo>
                  <a:pt x="88" y="3"/>
                  <a:pt x="104" y="0"/>
                  <a:pt x="120" y="0"/>
                </a:cubicBezTo>
                <a:cubicBezTo>
                  <a:pt x="136" y="0"/>
                  <a:pt x="151" y="3"/>
                  <a:pt x="165" y="11"/>
                </a:cubicBezTo>
                <a:cubicBezTo>
                  <a:pt x="180" y="17"/>
                  <a:pt x="193" y="25"/>
                  <a:pt x="204" y="36"/>
                </a:cubicBezTo>
                <a:cubicBezTo>
                  <a:pt x="215" y="47"/>
                  <a:pt x="224" y="60"/>
                  <a:pt x="230" y="75"/>
                </a:cubicBezTo>
                <a:cubicBezTo>
                  <a:pt x="236" y="90"/>
                  <a:pt x="239" y="105"/>
                  <a:pt x="239" y="121"/>
                </a:cubicBezTo>
                <a:close/>
              </a:path>
            </a:pathLst>
          </a:custGeom>
          <a:solidFill>
            <a:srgbClr val="3a3b5a"/>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ffffff"/>
              </a:solidFill>
              <a:latin typeface="Noto Serif JP"/>
            </a:endParaRPr>
          </a:p>
        </p:txBody>
      </p:sp>
      <p:sp>
        <p:nvSpPr>
          <p:cNvPr id="176" name=""/>
          <p:cNvSpPr/>
          <p:nvPr/>
        </p:nvSpPr>
        <p:spPr>
          <a:xfrm>
            <a:off x="838080" y="4390920"/>
            <a:ext cx="263268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1650" spc="-1" strike="noStrike">
                <a:solidFill>
                  <a:srgbClr val="3a3b5a"/>
                </a:solidFill>
                <a:latin typeface="NotoSansJP"/>
                <a:ea typeface="NotoSansJP"/>
              </a:rPr>
              <a:t>各項目の行数</a:t>
            </a:r>
            <a:r>
              <a:rPr b="0" lang="en-US" sz="1650" spc="-1" strike="noStrike">
                <a:solidFill>
                  <a:srgbClr val="3a3b5a"/>
                </a:solidFill>
                <a:latin typeface="NotoSansJP"/>
                <a:ea typeface="NotoSansJP"/>
              </a:rPr>
              <a:t>: 1</a:t>
            </a:r>
            <a:r>
              <a:rPr b="0" lang="ja-JP" sz="1650" spc="-1" strike="noStrike">
                <a:solidFill>
                  <a:srgbClr val="3a3b5a"/>
                </a:solidFill>
                <a:latin typeface="NotoSansJP"/>
                <a:ea typeface="NotoSansJP"/>
              </a:rPr>
              <a:t>〜</a:t>
            </a:r>
            <a:r>
              <a:rPr b="0" lang="en-US" sz="1650" spc="-1" strike="noStrike">
                <a:solidFill>
                  <a:srgbClr val="3a3b5a"/>
                </a:solidFill>
                <a:latin typeface="NotoSansJP"/>
                <a:ea typeface="NotoSansJP"/>
              </a:rPr>
              <a:t>2</a:t>
            </a:r>
            <a:r>
              <a:rPr b="0" lang="ja-JP" sz="1650" spc="-1" strike="noStrike">
                <a:solidFill>
                  <a:srgbClr val="3a3b5a"/>
                </a:solidFill>
                <a:latin typeface="NotoSansJP"/>
                <a:ea typeface="NotoSansJP"/>
              </a:rPr>
              <a:t>行が理想</a:t>
            </a:r>
            <a:endParaRPr b="0" lang="en-US" sz="1650" spc="-1" strike="noStrike">
              <a:solidFill>
                <a:srgbClr val="000000"/>
              </a:solidFill>
              <a:latin typeface="Arial"/>
            </a:endParaRPr>
          </a:p>
        </p:txBody>
      </p:sp>
      <p:sp>
        <p:nvSpPr>
          <p:cNvPr id="177" name=""/>
          <p:cNvSpPr/>
          <p:nvPr/>
        </p:nvSpPr>
        <p:spPr>
          <a:xfrm>
            <a:off x="838080" y="4838760"/>
            <a:ext cx="409428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1650" spc="-1" strike="noStrike">
                <a:solidFill>
                  <a:srgbClr val="3a3b5a"/>
                </a:solidFill>
                <a:latin typeface="NotoSansJP"/>
                <a:ea typeface="NotoSansJP"/>
              </a:rPr>
              <a:t>文章（パラグラフ）の行数</a:t>
            </a:r>
            <a:r>
              <a:rPr b="0" lang="en-US" sz="1650" spc="-1" strike="noStrike">
                <a:solidFill>
                  <a:srgbClr val="3a3b5a"/>
                </a:solidFill>
                <a:latin typeface="NotoSansJP"/>
                <a:ea typeface="NotoSansJP"/>
              </a:rPr>
              <a:t>: 5</a:t>
            </a:r>
            <a:r>
              <a:rPr b="0" lang="ja-JP" sz="1650" spc="-1" strike="noStrike">
                <a:solidFill>
                  <a:srgbClr val="3a3b5a"/>
                </a:solidFill>
                <a:latin typeface="NotoSansJP"/>
                <a:ea typeface="NotoSansJP"/>
              </a:rPr>
              <a:t>〜</a:t>
            </a:r>
            <a:r>
              <a:rPr b="0" lang="en-US" sz="1650" spc="-1" strike="noStrike">
                <a:solidFill>
                  <a:srgbClr val="3a3b5a"/>
                </a:solidFill>
                <a:latin typeface="NotoSansJP"/>
                <a:ea typeface="NotoSansJP"/>
              </a:rPr>
              <a:t>7</a:t>
            </a:r>
            <a:r>
              <a:rPr b="0" lang="ja-JP" sz="1650" spc="-1" strike="noStrike">
                <a:solidFill>
                  <a:srgbClr val="3a3b5a"/>
                </a:solidFill>
                <a:latin typeface="NotoSansJP"/>
                <a:ea typeface="NotoSansJP"/>
              </a:rPr>
              <a:t>行程度まで</a:t>
            </a:r>
            <a:endParaRPr b="0" lang="en-US" sz="1650" spc="-1" strike="noStrike">
              <a:solidFill>
                <a:srgbClr val="000000"/>
              </a:solidFill>
              <a:latin typeface="Arial"/>
            </a:endParaRPr>
          </a:p>
        </p:txBody>
      </p:sp>
      <p:sp>
        <p:nvSpPr>
          <p:cNvPr id="178" name=""/>
          <p:cNvSpPr/>
          <p:nvPr/>
        </p:nvSpPr>
        <p:spPr>
          <a:xfrm>
            <a:off x="533520" y="5343480"/>
            <a:ext cx="876960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1650" spc="-1" strike="noStrike">
                <a:solidFill>
                  <a:srgbClr val="3a3b5a"/>
                </a:solidFill>
                <a:latin typeface="NotoSansJP"/>
                <a:ea typeface="NotoSansJP"/>
              </a:rPr>
              <a:t>スライドはドキュメントではありません。詳細は口頭で補うか、別途資料を配布しましょう。</a:t>
            </a:r>
            <a:endParaRPr b="0" lang="en-US" sz="1650" spc="-1" strike="noStrike">
              <a:solidFill>
                <a:srgbClr val="000000"/>
              </a:solidFill>
              <a:latin typeface="Arial"/>
            </a:endParaRPr>
          </a:p>
        </p:txBody>
      </p:sp>
      <p:sp>
        <p:nvSpPr>
          <p:cNvPr id="179" name=""/>
          <p:cNvSpPr/>
          <p:nvPr/>
        </p:nvSpPr>
        <p:spPr>
          <a:xfrm>
            <a:off x="1714320" y="209520"/>
            <a:ext cx="4191480" cy="45720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3000" spc="-1" strike="noStrike">
                <a:solidFill>
                  <a:srgbClr val="000000"/>
                </a:solidFill>
                <a:latin typeface="NotoSansJP"/>
                <a:ea typeface="NotoSansJP"/>
              </a:rPr>
              <a:t>本文‧箇条書きのルール</a:t>
            </a:r>
            <a:endParaRPr b="0" lang="en-US" sz="3000" spc="-1" strike="noStrike">
              <a:solidFill>
                <a:srgbClr val="000000"/>
              </a:solidFill>
              <a:latin typeface="Arial"/>
            </a:endParaRPr>
          </a:p>
        </p:txBody>
      </p:sp>
      <p:sp>
        <p:nvSpPr>
          <p:cNvPr id="180" name=""/>
          <p:cNvSpPr/>
          <p:nvPr/>
        </p:nvSpPr>
        <p:spPr>
          <a:xfrm>
            <a:off x="11591640" y="6267600"/>
            <a:ext cx="295920" cy="3200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2100" spc="-1" strike="noStrike">
                <a:solidFill>
                  <a:srgbClr val="777777"/>
                </a:solidFill>
                <a:latin typeface="NotoSansJP"/>
                <a:ea typeface="NotoSansJP"/>
              </a:rPr>
              <a:t>11</a:t>
            </a:r>
            <a:endParaRPr b="0" lang="en-US"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1" name=""/>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33867" h="19050">
                <a:moveTo>
                  <a:pt x="0" y="0"/>
                </a:moveTo>
                <a:lnTo>
                  <a:pt x="33867" y="0"/>
                </a:lnTo>
                <a:lnTo>
                  <a:pt x="33867" y="19050"/>
                </a:lnTo>
                <a:lnTo>
                  <a:pt x="0" y="19050"/>
                </a:lnTo>
                <a:lnTo>
                  <a:pt x="0" y="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182" name=""/>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33867" h="19050">
                <a:moveTo>
                  <a:pt x="0" y="0"/>
                </a:moveTo>
                <a:lnTo>
                  <a:pt x="33867" y="0"/>
                </a:lnTo>
                <a:lnTo>
                  <a:pt x="33867" y="19050"/>
                </a:lnTo>
                <a:lnTo>
                  <a:pt x="0" y="19050"/>
                </a:lnTo>
                <a:lnTo>
                  <a:pt x="0" y="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pic>
        <p:nvPicPr>
          <p:cNvPr id="183" name="" descr=""/>
          <p:cNvPicPr/>
          <p:nvPr/>
        </p:nvPicPr>
        <p:blipFill>
          <a:blip r:embed="rId1"/>
          <a:stretch/>
        </p:blipFill>
        <p:spPr>
          <a:xfrm>
            <a:off x="0" y="0"/>
            <a:ext cx="12191400" cy="6857280"/>
          </a:xfrm>
          <a:prstGeom prst="rect">
            <a:avLst/>
          </a:prstGeom>
          <a:ln w="0">
            <a:noFill/>
          </a:ln>
        </p:spPr>
      </p:pic>
      <p:sp>
        <p:nvSpPr>
          <p:cNvPr id="184" name=""/>
          <p:cNvSpPr/>
          <p:nvPr/>
        </p:nvSpPr>
        <p:spPr>
          <a:xfrm>
            <a:off x="1647720" y="1628640"/>
            <a:ext cx="552240" cy="314280"/>
          </a:xfrm>
          <a:custGeom>
            <a:avLst/>
            <a:gdLst>
              <a:gd name="textAreaLeft" fmla="*/ 0 w 552240"/>
              <a:gd name="textAreaRight" fmla="*/ 552600 w 552240"/>
              <a:gd name="textAreaTop" fmla="*/ 0 h 314280"/>
              <a:gd name="textAreaBottom" fmla="*/ 314640 h 314280"/>
            </a:gdLst>
            <a:ahLst/>
            <a:rect l="textAreaLeft" t="textAreaTop" r="textAreaRight" b="textAreaBottom"/>
            <a:pathLst>
              <a:path w="1535" h="874">
                <a:moveTo>
                  <a:pt x="0" y="715"/>
                </a:moveTo>
                <a:lnTo>
                  <a:pt x="0" y="159"/>
                </a:lnTo>
                <a:cubicBezTo>
                  <a:pt x="0" y="148"/>
                  <a:pt x="1" y="138"/>
                  <a:pt x="3" y="128"/>
                </a:cubicBezTo>
                <a:cubicBezTo>
                  <a:pt x="5" y="117"/>
                  <a:pt x="8" y="108"/>
                  <a:pt x="12" y="98"/>
                </a:cubicBezTo>
                <a:cubicBezTo>
                  <a:pt x="16" y="88"/>
                  <a:pt x="21" y="79"/>
                  <a:pt x="27" y="70"/>
                </a:cubicBezTo>
                <a:cubicBezTo>
                  <a:pt x="32" y="62"/>
                  <a:pt x="39" y="54"/>
                  <a:pt x="46" y="46"/>
                </a:cubicBezTo>
                <a:cubicBezTo>
                  <a:pt x="54" y="39"/>
                  <a:pt x="62" y="32"/>
                  <a:pt x="70" y="27"/>
                </a:cubicBezTo>
                <a:cubicBezTo>
                  <a:pt x="79" y="21"/>
                  <a:pt x="88" y="16"/>
                  <a:pt x="98" y="12"/>
                </a:cubicBezTo>
                <a:cubicBezTo>
                  <a:pt x="107" y="8"/>
                  <a:pt x="117" y="5"/>
                  <a:pt x="128" y="3"/>
                </a:cubicBezTo>
                <a:cubicBezTo>
                  <a:pt x="138" y="1"/>
                  <a:pt x="148" y="0"/>
                  <a:pt x="159" y="0"/>
                </a:cubicBezTo>
                <a:lnTo>
                  <a:pt x="1377" y="0"/>
                </a:lnTo>
                <a:cubicBezTo>
                  <a:pt x="1387" y="0"/>
                  <a:pt x="1397" y="1"/>
                  <a:pt x="1408" y="3"/>
                </a:cubicBezTo>
                <a:cubicBezTo>
                  <a:pt x="1418" y="5"/>
                  <a:pt x="1428" y="8"/>
                  <a:pt x="1437" y="12"/>
                </a:cubicBezTo>
                <a:cubicBezTo>
                  <a:pt x="1447" y="16"/>
                  <a:pt x="1456" y="21"/>
                  <a:pt x="1465" y="27"/>
                </a:cubicBezTo>
                <a:cubicBezTo>
                  <a:pt x="1473" y="32"/>
                  <a:pt x="1482" y="39"/>
                  <a:pt x="1489" y="46"/>
                </a:cubicBezTo>
                <a:cubicBezTo>
                  <a:pt x="1496" y="54"/>
                  <a:pt x="1503" y="62"/>
                  <a:pt x="1509" y="70"/>
                </a:cubicBezTo>
                <a:cubicBezTo>
                  <a:pt x="1514" y="79"/>
                  <a:pt x="1519" y="88"/>
                  <a:pt x="1523" y="98"/>
                </a:cubicBezTo>
                <a:cubicBezTo>
                  <a:pt x="1527" y="108"/>
                  <a:pt x="1530" y="117"/>
                  <a:pt x="1532" y="128"/>
                </a:cubicBezTo>
                <a:cubicBezTo>
                  <a:pt x="1534" y="138"/>
                  <a:pt x="1535" y="148"/>
                  <a:pt x="1535" y="159"/>
                </a:cubicBezTo>
                <a:lnTo>
                  <a:pt x="1535" y="715"/>
                </a:lnTo>
                <a:cubicBezTo>
                  <a:pt x="1535" y="726"/>
                  <a:pt x="1534" y="736"/>
                  <a:pt x="1532" y="746"/>
                </a:cubicBezTo>
                <a:cubicBezTo>
                  <a:pt x="1530" y="756"/>
                  <a:pt x="1527" y="766"/>
                  <a:pt x="1523" y="776"/>
                </a:cubicBezTo>
                <a:cubicBezTo>
                  <a:pt x="1519" y="786"/>
                  <a:pt x="1514" y="795"/>
                  <a:pt x="1509" y="803"/>
                </a:cubicBezTo>
                <a:cubicBezTo>
                  <a:pt x="1503" y="812"/>
                  <a:pt x="1496" y="820"/>
                  <a:pt x="1489" y="828"/>
                </a:cubicBezTo>
                <a:cubicBezTo>
                  <a:pt x="1482" y="835"/>
                  <a:pt x="1473" y="841"/>
                  <a:pt x="1465" y="847"/>
                </a:cubicBezTo>
                <a:cubicBezTo>
                  <a:pt x="1456" y="853"/>
                  <a:pt x="1447" y="858"/>
                  <a:pt x="1437" y="862"/>
                </a:cubicBezTo>
                <a:cubicBezTo>
                  <a:pt x="1428" y="866"/>
                  <a:pt x="1418" y="869"/>
                  <a:pt x="1408" y="871"/>
                </a:cubicBezTo>
                <a:cubicBezTo>
                  <a:pt x="1397" y="873"/>
                  <a:pt x="1387" y="874"/>
                  <a:pt x="1377" y="874"/>
                </a:cubicBezTo>
                <a:lnTo>
                  <a:pt x="159" y="874"/>
                </a:lnTo>
                <a:cubicBezTo>
                  <a:pt x="148" y="874"/>
                  <a:pt x="138" y="873"/>
                  <a:pt x="128" y="871"/>
                </a:cubicBezTo>
                <a:cubicBezTo>
                  <a:pt x="117" y="869"/>
                  <a:pt x="107" y="866"/>
                  <a:pt x="98" y="862"/>
                </a:cubicBezTo>
                <a:cubicBezTo>
                  <a:pt x="88" y="858"/>
                  <a:pt x="79" y="853"/>
                  <a:pt x="70" y="847"/>
                </a:cubicBezTo>
                <a:cubicBezTo>
                  <a:pt x="62" y="841"/>
                  <a:pt x="54" y="835"/>
                  <a:pt x="46" y="828"/>
                </a:cubicBezTo>
                <a:cubicBezTo>
                  <a:pt x="39" y="820"/>
                  <a:pt x="32" y="812"/>
                  <a:pt x="27" y="803"/>
                </a:cubicBezTo>
                <a:cubicBezTo>
                  <a:pt x="21" y="795"/>
                  <a:pt x="16" y="786"/>
                  <a:pt x="12" y="776"/>
                </a:cubicBezTo>
                <a:cubicBezTo>
                  <a:pt x="8" y="766"/>
                  <a:pt x="5" y="756"/>
                  <a:pt x="3" y="746"/>
                </a:cubicBezTo>
                <a:cubicBezTo>
                  <a:pt x="1" y="736"/>
                  <a:pt x="0" y="726"/>
                  <a:pt x="0" y="715"/>
                </a:cubicBezTo>
                <a:close/>
              </a:path>
            </a:pathLst>
          </a:custGeom>
          <a:solidFill>
            <a:srgbClr val="818b98">
              <a:alpha val="12000"/>
            </a:srgbClr>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ffffff"/>
              </a:solidFill>
              <a:latin typeface="Noto Serif JP"/>
            </a:endParaRPr>
          </a:p>
        </p:txBody>
      </p:sp>
      <p:sp>
        <p:nvSpPr>
          <p:cNvPr id="185" name=""/>
          <p:cNvSpPr/>
          <p:nvPr/>
        </p:nvSpPr>
        <p:spPr>
          <a:xfrm>
            <a:off x="533520" y="1609560"/>
            <a:ext cx="1098000" cy="3200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2100" spc="-1" strike="noStrike">
                <a:solidFill>
                  <a:srgbClr val="3a3b5a"/>
                </a:solidFill>
                <a:latin typeface="NotoSansJP"/>
                <a:ea typeface="NotoSansJP"/>
              </a:rPr>
              <a:t>見出し</a:t>
            </a:r>
            <a:r>
              <a:rPr b="0" lang="en-US" sz="2100" spc="-1" strike="noStrike">
                <a:solidFill>
                  <a:srgbClr val="3a3b5a"/>
                </a:solidFill>
                <a:latin typeface="NotoSansJP"/>
                <a:ea typeface="NotoSansJP"/>
              </a:rPr>
              <a:t>3 (</a:t>
            </a:r>
            <a:endParaRPr b="0" lang="en-US" sz="2100" spc="-1" strike="noStrike">
              <a:solidFill>
                <a:srgbClr val="000000"/>
              </a:solidFill>
              <a:latin typeface="Arial"/>
            </a:endParaRPr>
          </a:p>
        </p:txBody>
      </p:sp>
      <p:sp>
        <p:nvSpPr>
          <p:cNvPr id="186" name=""/>
          <p:cNvSpPr/>
          <p:nvPr/>
        </p:nvSpPr>
        <p:spPr>
          <a:xfrm>
            <a:off x="1705680" y="1678320"/>
            <a:ext cx="439200" cy="266760"/>
          </a:xfrm>
          <a:prstGeom prst="rect">
            <a:avLst/>
          </a:prstGeom>
          <a:noFill/>
          <a:ln w="0">
            <a:noFill/>
          </a:ln>
        </p:spPr>
        <p:style>
          <a:lnRef idx="0"/>
          <a:fillRef idx="0"/>
          <a:effectRef idx="0"/>
          <a:fontRef idx="minor"/>
        </p:style>
        <p:txBody>
          <a:bodyPr lIns="0" rIns="0" tIns="0" bIns="0" anchor="t">
            <a:noAutofit/>
          </a:bodyPr>
          <a:p>
            <a:pPr>
              <a:lnSpc>
                <a:spcPct val="100000"/>
              </a:lnSpc>
            </a:pPr>
            <a:r>
              <a:rPr b="1" lang="en-US" sz="2100" spc="-1" strike="noStrike">
                <a:solidFill>
                  <a:srgbClr val="3a3b5a"/>
                </a:solidFill>
                <a:latin typeface="Consolas"/>
                <a:ea typeface="Consolas"/>
              </a:rPr>
              <a:t>###</a:t>
            </a:r>
            <a:endParaRPr b="0" lang="en-US" sz="2100" spc="-1" strike="noStrike">
              <a:solidFill>
                <a:srgbClr val="000000"/>
              </a:solidFill>
              <a:latin typeface="Arial"/>
            </a:endParaRPr>
          </a:p>
        </p:txBody>
      </p:sp>
      <p:sp>
        <p:nvSpPr>
          <p:cNvPr id="187" name=""/>
          <p:cNvSpPr/>
          <p:nvPr/>
        </p:nvSpPr>
        <p:spPr>
          <a:xfrm>
            <a:off x="2198880" y="1609560"/>
            <a:ext cx="266040" cy="3200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2100" spc="-1" strike="noStrike">
                <a:solidFill>
                  <a:srgbClr val="3a3b5a"/>
                </a:solidFill>
                <a:latin typeface="NotoSansJP"/>
                <a:ea typeface="NotoSansJP"/>
              </a:rPr>
              <a:t>)</a:t>
            </a:r>
            <a:endParaRPr b="0" lang="en-US" sz="2100" spc="-1" strike="noStrike">
              <a:solidFill>
                <a:srgbClr val="000000"/>
              </a:solidFill>
              <a:latin typeface="Arial"/>
            </a:endParaRPr>
          </a:p>
        </p:txBody>
      </p:sp>
      <p:sp>
        <p:nvSpPr>
          <p:cNvPr id="188" name=""/>
          <p:cNvSpPr/>
          <p:nvPr/>
        </p:nvSpPr>
        <p:spPr>
          <a:xfrm>
            <a:off x="609480" y="2714400"/>
            <a:ext cx="85680" cy="85680"/>
          </a:xfrm>
          <a:custGeom>
            <a:avLst/>
            <a:gdLst>
              <a:gd name="textAreaLeft" fmla="*/ 0 w 85680"/>
              <a:gd name="textAreaRight" fmla="*/ 86040 w 85680"/>
              <a:gd name="textAreaTop" fmla="*/ 0 h 85680"/>
              <a:gd name="textAreaBottom" fmla="*/ 86040 h 85680"/>
            </a:gdLst>
            <a:ahLst/>
            <a:rect l="textAreaLeft" t="textAreaTop" r="textAreaRight" b="textAreaBottom"/>
            <a:pathLst>
              <a:path w="239" h="239">
                <a:moveTo>
                  <a:pt x="239" y="119"/>
                </a:moveTo>
                <a:cubicBezTo>
                  <a:pt x="239" y="135"/>
                  <a:pt x="236" y="150"/>
                  <a:pt x="230" y="165"/>
                </a:cubicBezTo>
                <a:cubicBezTo>
                  <a:pt x="224" y="179"/>
                  <a:pt x="215" y="192"/>
                  <a:pt x="204" y="204"/>
                </a:cubicBezTo>
                <a:cubicBezTo>
                  <a:pt x="193" y="216"/>
                  <a:pt x="180" y="224"/>
                  <a:pt x="165" y="230"/>
                </a:cubicBezTo>
                <a:cubicBezTo>
                  <a:pt x="151" y="236"/>
                  <a:pt x="136" y="239"/>
                  <a:pt x="120" y="239"/>
                </a:cubicBezTo>
                <a:cubicBezTo>
                  <a:pt x="104" y="239"/>
                  <a:pt x="88" y="236"/>
                  <a:pt x="73" y="230"/>
                </a:cubicBezTo>
                <a:cubicBezTo>
                  <a:pt x="59" y="224"/>
                  <a:pt x="46" y="216"/>
                  <a:pt x="35" y="204"/>
                </a:cubicBezTo>
                <a:cubicBezTo>
                  <a:pt x="24" y="192"/>
                  <a:pt x="15" y="179"/>
                  <a:pt x="9" y="165"/>
                </a:cubicBezTo>
                <a:cubicBezTo>
                  <a:pt x="3" y="150"/>
                  <a:pt x="0" y="135"/>
                  <a:pt x="0" y="119"/>
                </a:cubicBezTo>
                <a:cubicBezTo>
                  <a:pt x="0" y="103"/>
                  <a:pt x="3" y="88"/>
                  <a:pt x="9" y="74"/>
                </a:cubicBezTo>
                <a:cubicBezTo>
                  <a:pt x="15" y="59"/>
                  <a:pt x="24" y="46"/>
                  <a:pt x="35" y="35"/>
                </a:cubicBezTo>
                <a:cubicBezTo>
                  <a:pt x="46" y="24"/>
                  <a:pt x="59" y="15"/>
                  <a:pt x="73" y="9"/>
                </a:cubicBezTo>
                <a:cubicBezTo>
                  <a:pt x="88" y="3"/>
                  <a:pt x="104" y="0"/>
                  <a:pt x="120" y="0"/>
                </a:cubicBezTo>
                <a:cubicBezTo>
                  <a:pt x="136" y="0"/>
                  <a:pt x="151" y="3"/>
                  <a:pt x="165" y="9"/>
                </a:cubicBezTo>
                <a:cubicBezTo>
                  <a:pt x="180" y="15"/>
                  <a:pt x="193" y="24"/>
                  <a:pt x="204" y="35"/>
                </a:cubicBezTo>
                <a:cubicBezTo>
                  <a:pt x="215" y="46"/>
                  <a:pt x="224" y="59"/>
                  <a:pt x="230" y="74"/>
                </a:cubicBezTo>
                <a:cubicBezTo>
                  <a:pt x="236" y="88"/>
                  <a:pt x="239" y="103"/>
                  <a:pt x="239" y="119"/>
                </a:cubicBezTo>
                <a:close/>
              </a:path>
            </a:pathLst>
          </a:custGeom>
          <a:solidFill>
            <a:srgbClr val="3a3b5a"/>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ffffff"/>
              </a:solidFill>
              <a:latin typeface="Noto Serif JP"/>
            </a:endParaRPr>
          </a:p>
        </p:txBody>
      </p:sp>
      <p:sp>
        <p:nvSpPr>
          <p:cNvPr id="189" name=""/>
          <p:cNvSpPr/>
          <p:nvPr/>
        </p:nvSpPr>
        <p:spPr>
          <a:xfrm>
            <a:off x="533520" y="2124000"/>
            <a:ext cx="417600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1650" spc="-1" strike="noStrike">
                <a:solidFill>
                  <a:srgbClr val="3a3b5a"/>
                </a:solidFill>
                <a:latin typeface="NotoSansJP"/>
                <a:ea typeface="NotoSansJP"/>
              </a:rPr>
              <a:t>サブタイトルや小見出しとして使用します。</a:t>
            </a:r>
            <a:endParaRPr b="0" lang="en-US" sz="1650" spc="-1" strike="noStrike">
              <a:solidFill>
                <a:srgbClr val="000000"/>
              </a:solidFill>
              <a:latin typeface="Arial"/>
            </a:endParaRPr>
          </a:p>
        </p:txBody>
      </p:sp>
      <p:sp>
        <p:nvSpPr>
          <p:cNvPr id="190" name=""/>
          <p:cNvSpPr/>
          <p:nvPr/>
        </p:nvSpPr>
        <p:spPr>
          <a:xfrm>
            <a:off x="609480" y="3171600"/>
            <a:ext cx="85680" cy="85680"/>
          </a:xfrm>
          <a:custGeom>
            <a:avLst/>
            <a:gdLst>
              <a:gd name="textAreaLeft" fmla="*/ 0 w 85680"/>
              <a:gd name="textAreaRight" fmla="*/ 86040 w 85680"/>
              <a:gd name="textAreaTop" fmla="*/ 0 h 85680"/>
              <a:gd name="textAreaBottom" fmla="*/ 86040 h 85680"/>
            </a:gdLst>
            <a:ahLst/>
            <a:rect l="textAreaLeft" t="textAreaTop" r="textAreaRight" b="textAreaBottom"/>
            <a:pathLst>
              <a:path w="239" h="239">
                <a:moveTo>
                  <a:pt x="239" y="120"/>
                </a:moveTo>
                <a:cubicBezTo>
                  <a:pt x="239" y="136"/>
                  <a:pt x="236" y="151"/>
                  <a:pt x="230" y="166"/>
                </a:cubicBezTo>
                <a:cubicBezTo>
                  <a:pt x="224" y="180"/>
                  <a:pt x="215" y="193"/>
                  <a:pt x="204" y="204"/>
                </a:cubicBezTo>
                <a:cubicBezTo>
                  <a:pt x="193" y="216"/>
                  <a:pt x="180" y="224"/>
                  <a:pt x="165" y="230"/>
                </a:cubicBezTo>
                <a:cubicBezTo>
                  <a:pt x="151" y="236"/>
                  <a:pt x="136" y="239"/>
                  <a:pt x="120" y="239"/>
                </a:cubicBezTo>
                <a:cubicBezTo>
                  <a:pt x="104" y="239"/>
                  <a:pt x="88" y="236"/>
                  <a:pt x="73" y="230"/>
                </a:cubicBezTo>
                <a:cubicBezTo>
                  <a:pt x="59" y="224"/>
                  <a:pt x="46" y="216"/>
                  <a:pt x="35" y="204"/>
                </a:cubicBezTo>
                <a:cubicBezTo>
                  <a:pt x="24" y="193"/>
                  <a:pt x="15" y="180"/>
                  <a:pt x="9" y="166"/>
                </a:cubicBezTo>
                <a:cubicBezTo>
                  <a:pt x="3" y="151"/>
                  <a:pt x="0" y="136"/>
                  <a:pt x="0" y="120"/>
                </a:cubicBezTo>
                <a:cubicBezTo>
                  <a:pt x="0" y="103"/>
                  <a:pt x="3" y="88"/>
                  <a:pt x="9" y="74"/>
                </a:cubicBezTo>
                <a:cubicBezTo>
                  <a:pt x="15" y="59"/>
                  <a:pt x="24" y="46"/>
                  <a:pt x="35" y="35"/>
                </a:cubicBezTo>
                <a:cubicBezTo>
                  <a:pt x="46" y="24"/>
                  <a:pt x="59" y="15"/>
                  <a:pt x="73" y="9"/>
                </a:cubicBezTo>
                <a:cubicBezTo>
                  <a:pt x="88" y="3"/>
                  <a:pt x="104" y="0"/>
                  <a:pt x="120" y="0"/>
                </a:cubicBezTo>
                <a:cubicBezTo>
                  <a:pt x="136" y="0"/>
                  <a:pt x="151" y="3"/>
                  <a:pt x="165" y="9"/>
                </a:cubicBezTo>
                <a:cubicBezTo>
                  <a:pt x="180" y="15"/>
                  <a:pt x="193" y="24"/>
                  <a:pt x="204" y="35"/>
                </a:cubicBezTo>
                <a:cubicBezTo>
                  <a:pt x="215" y="46"/>
                  <a:pt x="224" y="59"/>
                  <a:pt x="230" y="74"/>
                </a:cubicBezTo>
                <a:cubicBezTo>
                  <a:pt x="236" y="88"/>
                  <a:pt x="239" y="103"/>
                  <a:pt x="239" y="120"/>
                </a:cubicBezTo>
                <a:close/>
              </a:path>
            </a:pathLst>
          </a:custGeom>
          <a:solidFill>
            <a:srgbClr val="3a3b5a"/>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ffffff"/>
              </a:solidFill>
              <a:latin typeface="Noto Serif JP"/>
            </a:endParaRPr>
          </a:p>
        </p:txBody>
      </p:sp>
      <p:sp>
        <p:nvSpPr>
          <p:cNvPr id="191" name=""/>
          <p:cNvSpPr/>
          <p:nvPr/>
        </p:nvSpPr>
        <p:spPr>
          <a:xfrm>
            <a:off x="838080" y="2628720"/>
            <a:ext cx="200592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1650" spc="-1" strike="noStrike">
                <a:solidFill>
                  <a:srgbClr val="3a3b5a"/>
                </a:solidFill>
                <a:latin typeface="NotoSansJP"/>
                <a:ea typeface="NotoSansJP"/>
              </a:rPr>
              <a:t>目安</a:t>
            </a:r>
            <a:r>
              <a:rPr b="0" lang="en-US" sz="1650" spc="-1" strike="noStrike">
                <a:solidFill>
                  <a:srgbClr val="3a3b5a"/>
                </a:solidFill>
                <a:latin typeface="NotoSansJP"/>
                <a:ea typeface="NotoSansJP"/>
              </a:rPr>
              <a:t>: </a:t>
            </a:r>
            <a:r>
              <a:rPr b="0" lang="ja-JP" sz="1650" spc="-1" strike="noStrike">
                <a:solidFill>
                  <a:srgbClr val="3a3b5a"/>
                </a:solidFill>
                <a:latin typeface="NotoSansJP"/>
                <a:ea typeface="NotoSansJP"/>
              </a:rPr>
              <a:t>全角</a:t>
            </a:r>
            <a:r>
              <a:rPr b="0" lang="en-US" sz="1650" spc="-1" strike="noStrike">
                <a:solidFill>
                  <a:srgbClr val="3a3b5a"/>
                </a:solidFill>
                <a:latin typeface="NotoSansJP"/>
                <a:ea typeface="NotoSansJP"/>
              </a:rPr>
              <a:t>15</a:t>
            </a:r>
            <a:r>
              <a:rPr b="0" lang="ja-JP" sz="1650" spc="-1" strike="noStrike">
                <a:solidFill>
                  <a:srgbClr val="3a3b5a"/>
                </a:solidFill>
                <a:latin typeface="NotoSansJP"/>
                <a:ea typeface="NotoSansJP"/>
              </a:rPr>
              <a:t>文字以内</a:t>
            </a:r>
            <a:endParaRPr b="0" lang="en-US" sz="1650" spc="-1" strike="noStrike">
              <a:solidFill>
                <a:srgbClr val="000000"/>
              </a:solidFill>
              <a:latin typeface="Arial"/>
            </a:endParaRPr>
          </a:p>
        </p:txBody>
      </p:sp>
      <p:sp>
        <p:nvSpPr>
          <p:cNvPr id="192" name=""/>
          <p:cNvSpPr/>
          <p:nvPr/>
        </p:nvSpPr>
        <p:spPr>
          <a:xfrm>
            <a:off x="838080" y="3085920"/>
            <a:ext cx="407088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1650" spc="-1" strike="noStrike">
                <a:solidFill>
                  <a:srgbClr val="3a3b5a"/>
                </a:solidFill>
                <a:latin typeface="NotoSansJP"/>
                <a:ea typeface="NotoSansJP"/>
              </a:rPr>
              <a:t>役割</a:t>
            </a:r>
            <a:r>
              <a:rPr b="0" lang="en-US" sz="1650" spc="-1" strike="noStrike">
                <a:solidFill>
                  <a:srgbClr val="3a3b5a"/>
                </a:solidFill>
                <a:latin typeface="NotoSansJP"/>
                <a:ea typeface="NotoSansJP"/>
              </a:rPr>
              <a:t>: </a:t>
            </a:r>
            <a:r>
              <a:rPr b="0" lang="ja-JP" sz="1650" spc="-1" strike="noStrike">
                <a:solidFill>
                  <a:srgbClr val="3a3b5a"/>
                </a:solidFill>
                <a:latin typeface="NotoSansJP"/>
                <a:ea typeface="NotoSansJP"/>
              </a:rPr>
              <a:t>これから話す内容を簡潔に示します。</a:t>
            </a:r>
            <a:endParaRPr b="0" lang="en-US" sz="1650" spc="-1" strike="noStrike">
              <a:solidFill>
                <a:srgbClr val="000000"/>
              </a:solidFill>
              <a:latin typeface="Arial"/>
            </a:endParaRPr>
          </a:p>
        </p:txBody>
      </p:sp>
      <p:sp>
        <p:nvSpPr>
          <p:cNvPr id="193" name=""/>
          <p:cNvSpPr/>
          <p:nvPr/>
        </p:nvSpPr>
        <p:spPr>
          <a:xfrm>
            <a:off x="1742760" y="3714480"/>
            <a:ext cx="552600" cy="314280"/>
          </a:xfrm>
          <a:custGeom>
            <a:avLst/>
            <a:gdLst>
              <a:gd name="textAreaLeft" fmla="*/ 0 w 552600"/>
              <a:gd name="textAreaRight" fmla="*/ 552960 w 552600"/>
              <a:gd name="textAreaTop" fmla="*/ 0 h 314280"/>
              <a:gd name="textAreaBottom" fmla="*/ 314640 h 314280"/>
            </a:gdLst>
            <a:ahLst/>
            <a:rect l="textAreaLeft" t="textAreaTop" r="textAreaRight" b="textAreaBottom"/>
            <a:pathLst>
              <a:path w="1536" h="874">
                <a:moveTo>
                  <a:pt x="0" y="716"/>
                </a:moveTo>
                <a:lnTo>
                  <a:pt x="0" y="159"/>
                </a:lnTo>
                <a:cubicBezTo>
                  <a:pt x="0" y="149"/>
                  <a:pt x="1" y="138"/>
                  <a:pt x="3" y="128"/>
                </a:cubicBezTo>
                <a:cubicBezTo>
                  <a:pt x="5" y="118"/>
                  <a:pt x="8" y="108"/>
                  <a:pt x="12" y="98"/>
                </a:cubicBezTo>
                <a:cubicBezTo>
                  <a:pt x="16" y="89"/>
                  <a:pt x="21" y="79"/>
                  <a:pt x="27" y="71"/>
                </a:cubicBezTo>
                <a:cubicBezTo>
                  <a:pt x="33" y="62"/>
                  <a:pt x="40" y="54"/>
                  <a:pt x="47" y="47"/>
                </a:cubicBezTo>
                <a:cubicBezTo>
                  <a:pt x="54" y="39"/>
                  <a:pt x="62" y="33"/>
                  <a:pt x="71" y="27"/>
                </a:cubicBezTo>
                <a:cubicBezTo>
                  <a:pt x="80" y="21"/>
                  <a:pt x="89" y="16"/>
                  <a:pt x="98" y="12"/>
                </a:cubicBezTo>
                <a:cubicBezTo>
                  <a:pt x="108" y="8"/>
                  <a:pt x="118" y="5"/>
                  <a:pt x="128" y="3"/>
                </a:cubicBezTo>
                <a:cubicBezTo>
                  <a:pt x="138" y="1"/>
                  <a:pt x="149" y="0"/>
                  <a:pt x="159" y="0"/>
                </a:cubicBezTo>
                <a:lnTo>
                  <a:pt x="1377" y="0"/>
                </a:lnTo>
                <a:cubicBezTo>
                  <a:pt x="1388" y="0"/>
                  <a:pt x="1398" y="1"/>
                  <a:pt x="1408" y="3"/>
                </a:cubicBezTo>
                <a:cubicBezTo>
                  <a:pt x="1418" y="5"/>
                  <a:pt x="1428" y="8"/>
                  <a:pt x="1438" y="12"/>
                </a:cubicBezTo>
                <a:cubicBezTo>
                  <a:pt x="1448" y="16"/>
                  <a:pt x="1457" y="21"/>
                  <a:pt x="1465" y="27"/>
                </a:cubicBezTo>
                <a:cubicBezTo>
                  <a:pt x="1474" y="33"/>
                  <a:pt x="1482" y="39"/>
                  <a:pt x="1489" y="47"/>
                </a:cubicBezTo>
                <a:cubicBezTo>
                  <a:pt x="1497" y="54"/>
                  <a:pt x="1503" y="62"/>
                  <a:pt x="1509" y="71"/>
                </a:cubicBezTo>
                <a:cubicBezTo>
                  <a:pt x="1515" y="79"/>
                  <a:pt x="1520" y="89"/>
                  <a:pt x="1524" y="98"/>
                </a:cubicBezTo>
                <a:cubicBezTo>
                  <a:pt x="1528" y="108"/>
                  <a:pt x="1531" y="118"/>
                  <a:pt x="1533" y="128"/>
                </a:cubicBezTo>
                <a:cubicBezTo>
                  <a:pt x="1535" y="138"/>
                  <a:pt x="1536" y="149"/>
                  <a:pt x="1536" y="159"/>
                </a:cubicBezTo>
                <a:lnTo>
                  <a:pt x="1536" y="716"/>
                </a:lnTo>
                <a:cubicBezTo>
                  <a:pt x="1536" y="726"/>
                  <a:pt x="1535" y="736"/>
                  <a:pt x="1533" y="747"/>
                </a:cubicBezTo>
                <a:cubicBezTo>
                  <a:pt x="1531" y="757"/>
                  <a:pt x="1528" y="767"/>
                  <a:pt x="1524" y="776"/>
                </a:cubicBezTo>
                <a:cubicBezTo>
                  <a:pt x="1520" y="786"/>
                  <a:pt x="1515" y="795"/>
                  <a:pt x="1509" y="804"/>
                </a:cubicBezTo>
                <a:cubicBezTo>
                  <a:pt x="1503" y="812"/>
                  <a:pt x="1497" y="821"/>
                  <a:pt x="1489" y="828"/>
                </a:cubicBezTo>
                <a:cubicBezTo>
                  <a:pt x="1482" y="835"/>
                  <a:pt x="1474" y="842"/>
                  <a:pt x="1465" y="848"/>
                </a:cubicBezTo>
                <a:cubicBezTo>
                  <a:pt x="1457" y="853"/>
                  <a:pt x="1448" y="858"/>
                  <a:pt x="1438" y="862"/>
                </a:cubicBezTo>
                <a:cubicBezTo>
                  <a:pt x="1428" y="866"/>
                  <a:pt x="1418" y="869"/>
                  <a:pt x="1408" y="871"/>
                </a:cubicBezTo>
                <a:cubicBezTo>
                  <a:pt x="1398" y="873"/>
                  <a:pt x="1388" y="874"/>
                  <a:pt x="1377" y="874"/>
                </a:cubicBezTo>
                <a:lnTo>
                  <a:pt x="159" y="874"/>
                </a:lnTo>
                <a:cubicBezTo>
                  <a:pt x="149" y="874"/>
                  <a:pt x="138" y="873"/>
                  <a:pt x="128" y="871"/>
                </a:cubicBezTo>
                <a:cubicBezTo>
                  <a:pt x="118" y="869"/>
                  <a:pt x="108" y="866"/>
                  <a:pt x="98" y="862"/>
                </a:cubicBezTo>
                <a:cubicBezTo>
                  <a:pt x="89" y="858"/>
                  <a:pt x="80" y="853"/>
                  <a:pt x="71" y="848"/>
                </a:cubicBezTo>
                <a:cubicBezTo>
                  <a:pt x="62" y="842"/>
                  <a:pt x="54" y="835"/>
                  <a:pt x="47" y="828"/>
                </a:cubicBezTo>
                <a:cubicBezTo>
                  <a:pt x="40" y="821"/>
                  <a:pt x="33" y="812"/>
                  <a:pt x="27" y="804"/>
                </a:cubicBezTo>
                <a:cubicBezTo>
                  <a:pt x="21" y="795"/>
                  <a:pt x="16" y="786"/>
                  <a:pt x="12" y="776"/>
                </a:cubicBezTo>
                <a:cubicBezTo>
                  <a:pt x="8" y="767"/>
                  <a:pt x="5" y="757"/>
                  <a:pt x="3" y="747"/>
                </a:cubicBezTo>
                <a:cubicBezTo>
                  <a:pt x="1" y="736"/>
                  <a:pt x="0" y="726"/>
                  <a:pt x="0" y="716"/>
                </a:cubicBezTo>
                <a:close/>
              </a:path>
            </a:pathLst>
          </a:custGeom>
          <a:solidFill>
            <a:srgbClr val="818b98">
              <a:alpha val="12000"/>
            </a:srgbClr>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ffffff"/>
              </a:solidFill>
              <a:latin typeface="Noto Serif JP"/>
            </a:endParaRPr>
          </a:p>
        </p:txBody>
      </p:sp>
      <p:sp>
        <p:nvSpPr>
          <p:cNvPr id="194" name=""/>
          <p:cNvSpPr/>
          <p:nvPr/>
        </p:nvSpPr>
        <p:spPr>
          <a:xfrm>
            <a:off x="533520" y="3695760"/>
            <a:ext cx="1216440" cy="3200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2100" spc="-1" strike="noStrike">
                <a:solidFill>
                  <a:srgbClr val="3a3b5a"/>
                </a:solidFill>
                <a:latin typeface="NotoSansJP"/>
                <a:ea typeface="NotoSansJP"/>
              </a:rPr>
              <a:t>テーブル </a:t>
            </a:r>
            <a:r>
              <a:rPr b="0" lang="en-US" sz="2100" spc="-1" strike="noStrike">
                <a:solidFill>
                  <a:srgbClr val="3a3b5a"/>
                </a:solidFill>
                <a:latin typeface="NotoSansJP"/>
                <a:ea typeface="NotoSansJP"/>
              </a:rPr>
              <a:t>(</a:t>
            </a:r>
            <a:endParaRPr b="0" lang="en-US" sz="2100" spc="-1" strike="noStrike">
              <a:solidFill>
                <a:srgbClr val="000000"/>
              </a:solidFill>
              <a:latin typeface="Arial"/>
            </a:endParaRPr>
          </a:p>
        </p:txBody>
      </p:sp>
      <p:sp>
        <p:nvSpPr>
          <p:cNvPr id="195" name=""/>
          <p:cNvSpPr/>
          <p:nvPr/>
        </p:nvSpPr>
        <p:spPr>
          <a:xfrm>
            <a:off x="1798920" y="3764160"/>
            <a:ext cx="439200" cy="266760"/>
          </a:xfrm>
          <a:prstGeom prst="rect">
            <a:avLst/>
          </a:prstGeom>
          <a:noFill/>
          <a:ln w="0">
            <a:noFill/>
          </a:ln>
        </p:spPr>
        <p:style>
          <a:lnRef idx="0"/>
          <a:fillRef idx="0"/>
          <a:effectRef idx="0"/>
          <a:fontRef idx="minor"/>
        </p:style>
        <p:txBody>
          <a:bodyPr lIns="0" rIns="0" tIns="0" bIns="0" anchor="t">
            <a:noAutofit/>
          </a:bodyPr>
          <a:p>
            <a:pPr>
              <a:lnSpc>
                <a:spcPct val="100000"/>
              </a:lnSpc>
            </a:pPr>
            <a:r>
              <a:rPr b="1" lang="en-US" sz="2100" spc="-1" strike="noStrike">
                <a:solidFill>
                  <a:srgbClr val="3a3b5a"/>
                </a:solidFill>
                <a:latin typeface="Consolas"/>
                <a:ea typeface="Consolas"/>
              </a:rPr>
              <a:t>| |</a:t>
            </a:r>
            <a:endParaRPr b="0" lang="en-US" sz="2100" spc="-1" strike="noStrike">
              <a:solidFill>
                <a:srgbClr val="000000"/>
              </a:solidFill>
              <a:latin typeface="Arial"/>
            </a:endParaRPr>
          </a:p>
        </p:txBody>
      </p:sp>
      <p:sp>
        <p:nvSpPr>
          <p:cNvPr id="196" name=""/>
          <p:cNvSpPr/>
          <p:nvPr/>
        </p:nvSpPr>
        <p:spPr>
          <a:xfrm>
            <a:off x="2292120" y="3695760"/>
            <a:ext cx="266040" cy="3200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2100" spc="-1" strike="noStrike">
                <a:solidFill>
                  <a:srgbClr val="3a3b5a"/>
                </a:solidFill>
                <a:latin typeface="NotoSansJP"/>
                <a:ea typeface="NotoSansJP"/>
              </a:rPr>
              <a:t>)</a:t>
            </a:r>
            <a:endParaRPr b="0" lang="en-US" sz="2100" spc="-1" strike="noStrike">
              <a:solidFill>
                <a:srgbClr val="000000"/>
              </a:solidFill>
              <a:latin typeface="Arial"/>
            </a:endParaRPr>
          </a:p>
        </p:txBody>
      </p:sp>
      <p:sp>
        <p:nvSpPr>
          <p:cNvPr id="197" name=""/>
          <p:cNvSpPr/>
          <p:nvPr/>
        </p:nvSpPr>
        <p:spPr>
          <a:xfrm>
            <a:off x="609480" y="4800240"/>
            <a:ext cx="85680" cy="86040"/>
          </a:xfrm>
          <a:custGeom>
            <a:avLst/>
            <a:gdLst>
              <a:gd name="textAreaLeft" fmla="*/ 0 w 85680"/>
              <a:gd name="textAreaRight" fmla="*/ 86040 w 85680"/>
              <a:gd name="textAreaTop" fmla="*/ 0 h 86040"/>
              <a:gd name="textAreaBottom" fmla="*/ 86400 h 86040"/>
            </a:gdLst>
            <a:ahLst/>
            <a:rect l="textAreaLeft" t="textAreaTop" r="textAreaRight" b="textAreaBottom"/>
            <a:pathLst>
              <a:path w="239" h="240">
                <a:moveTo>
                  <a:pt x="239" y="121"/>
                </a:moveTo>
                <a:cubicBezTo>
                  <a:pt x="239" y="136"/>
                  <a:pt x="236" y="152"/>
                  <a:pt x="230" y="166"/>
                </a:cubicBezTo>
                <a:cubicBezTo>
                  <a:pt x="224" y="181"/>
                  <a:pt x="215" y="194"/>
                  <a:pt x="204" y="205"/>
                </a:cubicBezTo>
                <a:cubicBezTo>
                  <a:pt x="193" y="216"/>
                  <a:pt x="180" y="225"/>
                  <a:pt x="165" y="231"/>
                </a:cubicBezTo>
                <a:cubicBezTo>
                  <a:pt x="151" y="237"/>
                  <a:pt x="136" y="240"/>
                  <a:pt x="120" y="240"/>
                </a:cubicBezTo>
                <a:cubicBezTo>
                  <a:pt x="104" y="240"/>
                  <a:pt x="88" y="237"/>
                  <a:pt x="73" y="231"/>
                </a:cubicBezTo>
                <a:cubicBezTo>
                  <a:pt x="59" y="225"/>
                  <a:pt x="46" y="216"/>
                  <a:pt x="35" y="205"/>
                </a:cubicBezTo>
                <a:cubicBezTo>
                  <a:pt x="24" y="194"/>
                  <a:pt x="15" y="181"/>
                  <a:pt x="9" y="166"/>
                </a:cubicBezTo>
                <a:cubicBezTo>
                  <a:pt x="3" y="152"/>
                  <a:pt x="0" y="136"/>
                  <a:pt x="0" y="121"/>
                </a:cubicBezTo>
                <a:cubicBezTo>
                  <a:pt x="0" y="104"/>
                  <a:pt x="3" y="89"/>
                  <a:pt x="9" y="74"/>
                </a:cubicBezTo>
                <a:cubicBezTo>
                  <a:pt x="15" y="59"/>
                  <a:pt x="24" y="47"/>
                  <a:pt x="35" y="35"/>
                </a:cubicBezTo>
                <a:cubicBezTo>
                  <a:pt x="46" y="24"/>
                  <a:pt x="59" y="16"/>
                  <a:pt x="73" y="10"/>
                </a:cubicBezTo>
                <a:cubicBezTo>
                  <a:pt x="88" y="4"/>
                  <a:pt x="104" y="0"/>
                  <a:pt x="120" y="0"/>
                </a:cubicBezTo>
                <a:cubicBezTo>
                  <a:pt x="136" y="0"/>
                  <a:pt x="151" y="4"/>
                  <a:pt x="165" y="10"/>
                </a:cubicBezTo>
                <a:cubicBezTo>
                  <a:pt x="180" y="16"/>
                  <a:pt x="193" y="24"/>
                  <a:pt x="204" y="35"/>
                </a:cubicBezTo>
                <a:cubicBezTo>
                  <a:pt x="215" y="47"/>
                  <a:pt x="224" y="59"/>
                  <a:pt x="230" y="74"/>
                </a:cubicBezTo>
                <a:cubicBezTo>
                  <a:pt x="236" y="89"/>
                  <a:pt x="239" y="104"/>
                  <a:pt x="239" y="121"/>
                </a:cubicBezTo>
                <a:close/>
              </a:path>
            </a:pathLst>
          </a:custGeom>
          <a:solidFill>
            <a:srgbClr val="3a3b5a"/>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ffffff"/>
              </a:solidFill>
              <a:latin typeface="Noto Serif JP"/>
            </a:endParaRPr>
          </a:p>
        </p:txBody>
      </p:sp>
      <p:sp>
        <p:nvSpPr>
          <p:cNvPr id="198" name=""/>
          <p:cNvSpPr/>
          <p:nvPr/>
        </p:nvSpPr>
        <p:spPr>
          <a:xfrm>
            <a:off x="533520" y="4210200"/>
            <a:ext cx="793440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1650" spc="-1" strike="noStrike">
                <a:solidFill>
                  <a:srgbClr val="3a3b5a"/>
                </a:solidFill>
                <a:latin typeface="NotoSansJP"/>
                <a:ea typeface="NotoSansJP"/>
              </a:rPr>
              <a:t>情報を整理して見せる際に有効ですが、複雑になりすぎないように注意が必要です。</a:t>
            </a:r>
            <a:endParaRPr b="0" lang="en-US" sz="1650" spc="-1" strike="noStrike">
              <a:solidFill>
                <a:srgbClr val="000000"/>
              </a:solidFill>
              <a:latin typeface="Arial"/>
            </a:endParaRPr>
          </a:p>
        </p:txBody>
      </p:sp>
      <p:sp>
        <p:nvSpPr>
          <p:cNvPr id="199" name=""/>
          <p:cNvSpPr/>
          <p:nvPr/>
        </p:nvSpPr>
        <p:spPr>
          <a:xfrm>
            <a:off x="609480" y="5257440"/>
            <a:ext cx="85680" cy="86040"/>
          </a:xfrm>
          <a:custGeom>
            <a:avLst/>
            <a:gdLst>
              <a:gd name="textAreaLeft" fmla="*/ 0 w 85680"/>
              <a:gd name="textAreaRight" fmla="*/ 86040 w 85680"/>
              <a:gd name="textAreaTop" fmla="*/ 0 h 86040"/>
              <a:gd name="textAreaBottom" fmla="*/ 86400 h 86040"/>
            </a:gdLst>
            <a:ahLst/>
            <a:rect l="textAreaLeft" t="textAreaTop" r="textAreaRight" b="textAreaBottom"/>
            <a:pathLst>
              <a:path w="239" h="240">
                <a:moveTo>
                  <a:pt x="239" y="121"/>
                </a:moveTo>
                <a:cubicBezTo>
                  <a:pt x="239" y="136"/>
                  <a:pt x="236" y="152"/>
                  <a:pt x="230" y="166"/>
                </a:cubicBezTo>
                <a:cubicBezTo>
                  <a:pt x="224" y="181"/>
                  <a:pt x="215" y="194"/>
                  <a:pt x="204" y="205"/>
                </a:cubicBezTo>
                <a:cubicBezTo>
                  <a:pt x="193" y="216"/>
                  <a:pt x="180" y="225"/>
                  <a:pt x="165" y="231"/>
                </a:cubicBezTo>
                <a:cubicBezTo>
                  <a:pt x="151" y="237"/>
                  <a:pt x="136" y="240"/>
                  <a:pt x="120" y="240"/>
                </a:cubicBezTo>
                <a:cubicBezTo>
                  <a:pt x="104" y="240"/>
                  <a:pt x="88" y="237"/>
                  <a:pt x="73" y="231"/>
                </a:cubicBezTo>
                <a:cubicBezTo>
                  <a:pt x="59" y="225"/>
                  <a:pt x="46" y="216"/>
                  <a:pt x="35" y="205"/>
                </a:cubicBezTo>
                <a:cubicBezTo>
                  <a:pt x="24" y="194"/>
                  <a:pt x="15" y="181"/>
                  <a:pt x="9" y="166"/>
                </a:cubicBezTo>
                <a:cubicBezTo>
                  <a:pt x="3" y="152"/>
                  <a:pt x="0" y="136"/>
                  <a:pt x="0" y="121"/>
                </a:cubicBezTo>
                <a:cubicBezTo>
                  <a:pt x="0" y="105"/>
                  <a:pt x="3" y="90"/>
                  <a:pt x="9" y="75"/>
                </a:cubicBezTo>
                <a:cubicBezTo>
                  <a:pt x="15" y="60"/>
                  <a:pt x="24" y="48"/>
                  <a:pt x="35" y="36"/>
                </a:cubicBezTo>
                <a:cubicBezTo>
                  <a:pt x="46" y="24"/>
                  <a:pt x="59" y="16"/>
                  <a:pt x="73" y="10"/>
                </a:cubicBezTo>
                <a:cubicBezTo>
                  <a:pt x="88" y="4"/>
                  <a:pt x="104" y="0"/>
                  <a:pt x="120" y="0"/>
                </a:cubicBezTo>
                <a:cubicBezTo>
                  <a:pt x="136" y="0"/>
                  <a:pt x="151" y="4"/>
                  <a:pt x="165" y="10"/>
                </a:cubicBezTo>
                <a:cubicBezTo>
                  <a:pt x="180" y="16"/>
                  <a:pt x="193" y="24"/>
                  <a:pt x="204" y="36"/>
                </a:cubicBezTo>
                <a:cubicBezTo>
                  <a:pt x="215" y="48"/>
                  <a:pt x="224" y="60"/>
                  <a:pt x="230" y="75"/>
                </a:cubicBezTo>
                <a:cubicBezTo>
                  <a:pt x="236" y="90"/>
                  <a:pt x="239" y="105"/>
                  <a:pt x="239" y="121"/>
                </a:cubicBezTo>
                <a:close/>
              </a:path>
            </a:pathLst>
          </a:custGeom>
          <a:solidFill>
            <a:srgbClr val="3a3b5a"/>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ffffff"/>
              </a:solidFill>
              <a:latin typeface="Noto Serif JP"/>
            </a:endParaRPr>
          </a:p>
        </p:txBody>
      </p:sp>
      <p:sp>
        <p:nvSpPr>
          <p:cNvPr id="200" name=""/>
          <p:cNvSpPr/>
          <p:nvPr/>
        </p:nvSpPr>
        <p:spPr>
          <a:xfrm>
            <a:off x="838080" y="4714920"/>
            <a:ext cx="305028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1650" spc="-1" strike="noStrike">
                <a:solidFill>
                  <a:srgbClr val="3a3b5a"/>
                </a:solidFill>
                <a:latin typeface="NotoSansJP"/>
                <a:ea typeface="NotoSansJP"/>
              </a:rPr>
              <a:t>推奨カラム（列）数</a:t>
            </a:r>
            <a:r>
              <a:rPr b="0" lang="en-US" sz="1650" spc="-1" strike="noStrike">
                <a:solidFill>
                  <a:srgbClr val="3a3b5a"/>
                </a:solidFill>
                <a:latin typeface="NotoSansJP"/>
                <a:ea typeface="NotoSansJP"/>
              </a:rPr>
              <a:t>: 3</a:t>
            </a:r>
            <a:r>
              <a:rPr b="0" lang="ja-JP" sz="1650" spc="-1" strike="noStrike">
                <a:solidFill>
                  <a:srgbClr val="3a3b5a"/>
                </a:solidFill>
                <a:latin typeface="NotoSansJP"/>
                <a:ea typeface="NotoSansJP"/>
              </a:rPr>
              <a:t>〜</a:t>
            </a:r>
            <a:r>
              <a:rPr b="0" lang="en-US" sz="1650" spc="-1" strike="noStrike">
                <a:solidFill>
                  <a:srgbClr val="3a3b5a"/>
                </a:solidFill>
                <a:latin typeface="NotoSansJP"/>
                <a:ea typeface="NotoSansJP"/>
              </a:rPr>
              <a:t>4</a:t>
            </a:r>
            <a:r>
              <a:rPr b="0" lang="ja-JP" sz="1650" spc="-1" strike="noStrike">
                <a:solidFill>
                  <a:srgbClr val="3a3b5a"/>
                </a:solidFill>
                <a:latin typeface="NotoSansJP"/>
                <a:ea typeface="NotoSansJP"/>
              </a:rPr>
              <a:t>列まで</a:t>
            </a:r>
            <a:endParaRPr b="0" lang="en-US" sz="1650" spc="-1" strike="noStrike">
              <a:solidFill>
                <a:srgbClr val="000000"/>
              </a:solidFill>
              <a:latin typeface="Arial"/>
            </a:endParaRPr>
          </a:p>
        </p:txBody>
      </p:sp>
      <p:sp>
        <p:nvSpPr>
          <p:cNvPr id="201" name=""/>
          <p:cNvSpPr/>
          <p:nvPr/>
        </p:nvSpPr>
        <p:spPr>
          <a:xfrm>
            <a:off x="838080" y="5172120"/>
            <a:ext cx="949968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1650" spc="-1" strike="noStrike">
                <a:solidFill>
                  <a:srgbClr val="3a3b5a"/>
                </a:solidFill>
                <a:latin typeface="NotoSansJP"/>
                <a:ea typeface="NotoSansJP"/>
              </a:rPr>
              <a:t>セル内のテキスト</a:t>
            </a:r>
            <a:r>
              <a:rPr b="0" lang="en-US" sz="1650" spc="-1" strike="noStrike">
                <a:solidFill>
                  <a:srgbClr val="3a3b5a"/>
                </a:solidFill>
                <a:latin typeface="NotoSansJP"/>
                <a:ea typeface="NotoSansJP"/>
              </a:rPr>
              <a:t>: </a:t>
            </a:r>
            <a:r>
              <a:rPr b="0" lang="ja-JP" sz="1650" spc="-1" strike="noStrike">
                <a:solidFill>
                  <a:srgbClr val="3a3b5a"/>
                </a:solidFill>
                <a:latin typeface="NotoSansJP"/>
                <a:ea typeface="NotoSansJP"/>
              </a:rPr>
              <a:t>可能な限り簡潔に。長いテキストは箇条書きにするなど、表現を工夫しましょう。</a:t>
            </a:r>
            <a:endParaRPr b="0" lang="en-US" sz="1650" spc="-1" strike="noStrike">
              <a:solidFill>
                <a:srgbClr val="000000"/>
              </a:solidFill>
              <a:latin typeface="Arial"/>
            </a:endParaRPr>
          </a:p>
        </p:txBody>
      </p:sp>
      <p:sp>
        <p:nvSpPr>
          <p:cNvPr id="202" name=""/>
          <p:cNvSpPr/>
          <p:nvPr/>
        </p:nvSpPr>
        <p:spPr>
          <a:xfrm>
            <a:off x="1714320" y="209520"/>
            <a:ext cx="3810240" cy="45720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3000" spc="-1" strike="noStrike">
                <a:solidFill>
                  <a:srgbClr val="000000"/>
                </a:solidFill>
                <a:latin typeface="NotoSansJP"/>
                <a:ea typeface="NotoSansJP"/>
              </a:rPr>
              <a:t>その他の要素のルール</a:t>
            </a:r>
            <a:endParaRPr b="0" lang="en-US" sz="3000" spc="-1" strike="noStrike">
              <a:solidFill>
                <a:srgbClr val="000000"/>
              </a:solidFill>
              <a:latin typeface="Arial"/>
            </a:endParaRPr>
          </a:p>
        </p:txBody>
      </p:sp>
      <p:sp>
        <p:nvSpPr>
          <p:cNvPr id="203" name=""/>
          <p:cNvSpPr/>
          <p:nvPr/>
        </p:nvSpPr>
        <p:spPr>
          <a:xfrm>
            <a:off x="11591640" y="6267600"/>
            <a:ext cx="295920" cy="3200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2100" spc="-1" strike="noStrike">
                <a:solidFill>
                  <a:srgbClr val="777777"/>
                </a:solidFill>
                <a:latin typeface="NotoSansJP"/>
                <a:ea typeface="NotoSansJP"/>
              </a:rPr>
              <a:t>12</a:t>
            </a:r>
            <a:endParaRPr b="0" lang="en-US"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 name=""/>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33867" h="19050">
                <a:moveTo>
                  <a:pt x="0" y="0"/>
                </a:moveTo>
                <a:lnTo>
                  <a:pt x="33867" y="0"/>
                </a:lnTo>
                <a:lnTo>
                  <a:pt x="33867" y="19050"/>
                </a:lnTo>
                <a:lnTo>
                  <a:pt x="0" y="19050"/>
                </a:lnTo>
                <a:lnTo>
                  <a:pt x="0" y="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11" name=""/>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33867" h="19050">
                <a:moveTo>
                  <a:pt x="0" y="0"/>
                </a:moveTo>
                <a:lnTo>
                  <a:pt x="33867" y="0"/>
                </a:lnTo>
                <a:lnTo>
                  <a:pt x="33867" y="19050"/>
                </a:lnTo>
                <a:lnTo>
                  <a:pt x="0" y="19050"/>
                </a:lnTo>
                <a:lnTo>
                  <a:pt x="0" y="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pic>
        <p:nvPicPr>
          <p:cNvPr id="12" name="" descr=""/>
          <p:cNvPicPr/>
          <p:nvPr/>
        </p:nvPicPr>
        <p:blipFill>
          <a:blip r:embed="rId1"/>
          <a:stretch/>
        </p:blipFill>
        <p:spPr>
          <a:xfrm>
            <a:off x="0" y="0"/>
            <a:ext cx="12191400" cy="6857280"/>
          </a:xfrm>
          <a:prstGeom prst="rect">
            <a:avLst/>
          </a:prstGeom>
          <a:ln w="0">
            <a:noFill/>
          </a:ln>
        </p:spPr>
      </p:pic>
      <p:sp>
        <p:nvSpPr>
          <p:cNvPr id="13" name=""/>
          <p:cNvSpPr/>
          <p:nvPr/>
        </p:nvSpPr>
        <p:spPr>
          <a:xfrm>
            <a:off x="616680" y="2209680"/>
            <a:ext cx="189036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1650" spc="-1" strike="noStrike">
                <a:solidFill>
                  <a:srgbClr val="3a3b5a"/>
                </a:solidFill>
                <a:latin typeface="NotoSansJP"/>
                <a:ea typeface="NotoSansJP"/>
              </a:rPr>
              <a:t>1. </a:t>
            </a:r>
            <a:r>
              <a:rPr b="0" lang="ja-JP" sz="1650" spc="-1" strike="noStrike">
                <a:solidFill>
                  <a:srgbClr val="3a3b5a"/>
                </a:solidFill>
                <a:latin typeface="NotoSansJP"/>
                <a:ea typeface="NotoSansJP"/>
              </a:rPr>
              <a:t>プロジェクト概要</a:t>
            </a:r>
            <a:endParaRPr b="0" lang="en-US" sz="1650" spc="-1" strike="noStrike">
              <a:solidFill>
                <a:srgbClr val="000000"/>
              </a:solidFill>
              <a:latin typeface="Arial"/>
            </a:endParaRPr>
          </a:p>
        </p:txBody>
      </p:sp>
      <p:sp>
        <p:nvSpPr>
          <p:cNvPr id="14" name=""/>
          <p:cNvSpPr/>
          <p:nvPr/>
        </p:nvSpPr>
        <p:spPr>
          <a:xfrm>
            <a:off x="616680" y="2666880"/>
            <a:ext cx="189036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1650" spc="-1" strike="noStrike">
                <a:solidFill>
                  <a:srgbClr val="3a3b5a"/>
                </a:solidFill>
                <a:latin typeface="NotoSansJP"/>
                <a:ea typeface="NotoSansJP"/>
              </a:rPr>
              <a:t>2. </a:t>
            </a:r>
            <a:r>
              <a:rPr b="0" lang="ja-JP" sz="1650" spc="-1" strike="noStrike">
                <a:solidFill>
                  <a:srgbClr val="3a3b5a"/>
                </a:solidFill>
                <a:latin typeface="NotoSansJP"/>
                <a:ea typeface="NotoSansJP"/>
              </a:rPr>
              <a:t>プロジェクト体制</a:t>
            </a:r>
            <a:endParaRPr b="0" lang="en-US" sz="1650" spc="-1" strike="noStrike">
              <a:solidFill>
                <a:srgbClr val="000000"/>
              </a:solidFill>
              <a:latin typeface="Arial"/>
            </a:endParaRPr>
          </a:p>
        </p:txBody>
      </p:sp>
      <p:sp>
        <p:nvSpPr>
          <p:cNvPr id="15" name=""/>
          <p:cNvSpPr/>
          <p:nvPr/>
        </p:nvSpPr>
        <p:spPr>
          <a:xfrm>
            <a:off x="616680" y="3114720"/>
            <a:ext cx="314316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1650" spc="-1" strike="noStrike">
                <a:solidFill>
                  <a:srgbClr val="3a3b5a"/>
                </a:solidFill>
                <a:latin typeface="NotoSansJP"/>
                <a:ea typeface="NotoSansJP"/>
              </a:rPr>
              <a:t>3. </a:t>
            </a:r>
            <a:r>
              <a:rPr b="0" lang="ja-JP" sz="1650" spc="-1" strike="noStrike">
                <a:solidFill>
                  <a:srgbClr val="3a3b5a"/>
                </a:solidFill>
                <a:latin typeface="NotoSansJP"/>
                <a:ea typeface="NotoSansJP"/>
              </a:rPr>
              <a:t>スケジュール‧マイルストーン</a:t>
            </a:r>
            <a:endParaRPr b="0" lang="en-US" sz="1650" spc="-1" strike="noStrike">
              <a:solidFill>
                <a:srgbClr val="000000"/>
              </a:solidFill>
              <a:latin typeface="Arial"/>
            </a:endParaRPr>
          </a:p>
        </p:txBody>
      </p:sp>
      <p:sp>
        <p:nvSpPr>
          <p:cNvPr id="16" name=""/>
          <p:cNvSpPr/>
          <p:nvPr/>
        </p:nvSpPr>
        <p:spPr>
          <a:xfrm>
            <a:off x="616680" y="3571920"/>
            <a:ext cx="168156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1650" spc="-1" strike="noStrike">
                <a:solidFill>
                  <a:srgbClr val="3a3b5a"/>
                </a:solidFill>
                <a:latin typeface="NotoSansJP"/>
                <a:ea typeface="NotoSansJP"/>
              </a:rPr>
              <a:t>4. </a:t>
            </a:r>
            <a:r>
              <a:rPr b="0" lang="ja-JP" sz="1650" spc="-1" strike="noStrike">
                <a:solidFill>
                  <a:srgbClr val="3a3b5a"/>
                </a:solidFill>
                <a:latin typeface="NotoSansJP"/>
                <a:ea typeface="NotoSansJP"/>
              </a:rPr>
              <a:t>開発アプローチ</a:t>
            </a:r>
            <a:endParaRPr b="0" lang="en-US" sz="1650" spc="-1" strike="noStrike">
              <a:solidFill>
                <a:srgbClr val="000000"/>
              </a:solidFill>
              <a:latin typeface="Arial"/>
            </a:endParaRPr>
          </a:p>
        </p:txBody>
      </p:sp>
      <p:sp>
        <p:nvSpPr>
          <p:cNvPr id="17" name=""/>
          <p:cNvSpPr/>
          <p:nvPr/>
        </p:nvSpPr>
        <p:spPr>
          <a:xfrm>
            <a:off x="616680" y="4019400"/>
            <a:ext cx="272556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1650" spc="-1" strike="noStrike">
                <a:solidFill>
                  <a:srgbClr val="3a3b5a"/>
                </a:solidFill>
                <a:latin typeface="NotoSansJP"/>
                <a:ea typeface="NotoSansJP"/>
              </a:rPr>
              <a:t>5. </a:t>
            </a:r>
            <a:r>
              <a:rPr b="0" lang="ja-JP" sz="1650" spc="-1" strike="noStrike">
                <a:solidFill>
                  <a:srgbClr val="3a3b5a"/>
                </a:solidFill>
                <a:latin typeface="NotoSansJP"/>
                <a:ea typeface="NotoSansJP"/>
              </a:rPr>
              <a:t>使用ツール‧技術スタック</a:t>
            </a:r>
            <a:endParaRPr b="0" lang="en-US" sz="1650" spc="-1" strike="noStrike">
              <a:solidFill>
                <a:srgbClr val="000000"/>
              </a:solidFill>
              <a:latin typeface="Arial"/>
            </a:endParaRPr>
          </a:p>
        </p:txBody>
      </p:sp>
      <p:sp>
        <p:nvSpPr>
          <p:cNvPr id="18" name=""/>
          <p:cNvSpPr/>
          <p:nvPr/>
        </p:nvSpPr>
        <p:spPr>
          <a:xfrm>
            <a:off x="616680" y="4467240"/>
            <a:ext cx="84636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1650" spc="-1" strike="noStrike">
                <a:solidFill>
                  <a:srgbClr val="3a3b5a"/>
                </a:solidFill>
                <a:latin typeface="NotoSansJP"/>
                <a:ea typeface="NotoSansJP"/>
              </a:rPr>
              <a:t>6. </a:t>
            </a:r>
            <a:r>
              <a:rPr b="0" lang="ja-JP" sz="1650" spc="-1" strike="noStrike">
                <a:solidFill>
                  <a:srgbClr val="3a3b5a"/>
                </a:solidFill>
                <a:latin typeface="NotoSansJP"/>
                <a:ea typeface="NotoSansJP"/>
              </a:rPr>
              <a:t>成果物</a:t>
            </a:r>
            <a:endParaRPr b="0" lang="en-US" sz="1650" spc="-1" strike="noStrike">
              <a:solidFill>
                <a:srgbClr val="000000"/>
              </a:solidFill>
              <a:latin typeface="Arial"/>
            </a:endParaRPr>
          </a:p>
        </p:txBody>
      </p:sp>
      <p:sp>
        <p:nvSpPr>
          <p:cNvPr id="19" name=""/>
          <p:cNvSpPr/>
          <p:nvPr/>
        </p:nvSpPr>
        <p:spPr>
          <a:xfrm>
            <a:off x="616680" y="4924440"/>
            <a:ext cx="126396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1650" spc="-1" strike="noStrike">
                <a:solidFill>
                  <a:srgbClr val="3a3b5a"/>
                </a:solidFill>
                <a:latin typeface="NotoSansJP"/>
                <a:ea typeface="NotoSansJP"/>
              </a:rPr>
              <a:t>7. </a:t>
            </a:r>
            <a:r>
              <a:rPr b="0" lang="ja-JP" sz="1650" spc="-1" strike="noStrike">
                <a:solidFill>
                  <a:srgbClr val="3a3b5a"/>
                </a:solidFill>
                <a:latin typeface="NotoSansJP"/>
                <a:ea typeface="NotoSansJP"/>
              </a:rPr>
              <a:t>リスク管理</a:t>
            </a:r>
            <a:endParaRPr b="0" lang="en-US" sz="1650" spc="-1" strike="noStrike">
              <a:solidFill>
                <a:srgbClr val="000000"/>
              </a:solidFill>
              <a:latin typeface="Arial"/>
            </a:endParaRPr>
          </a:p>
        </p:txBody>
      </p:sp>
      <p:sp>
        <p:nvSpPr>
          <p:cNvPr id="20" name=""/>
          <p:cNvSpPr/>
          <p:nvPr/>
        </p:nvSpPr>
        <p:spPr>
          <a:xfrm>
            <a:off x="616680" y="5371920"/>
            <a:ext cx="147276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1650" spc="-1" strike="noStrike">
                <a:solidFill>
                  <a:srgbClr val="3a3b5a"/>
                </a:solidFill>
                <a:latin typeface="NotoSansJP"/>
                <a:ea typeface="NotoSansJP"/>
              </a:rPr>
              <a:t>8. </a:t>
            </a:r>
            <a:r>
              <a:rPr b="0" lang="ja-JP" sz="1650" spc="-1" strike="noStrike">
                <a:solidFill>
                  <a:srgbClr val="3a3b5a"/>
                </a:solidFill>
                <a:latin typeface="NotoSansJP"/>
                <a:ea typeface="NotoSansJP"/>
              </a:rPr>
              <a:t>次のステップ</a:t>
            </a:r>
            <a:endParaRPr b="0" lang="en-US" sz="1650" spc="-1" strike="noStrike">
              <a:solidFill>
                <a:srgbClr val="000000"/>
              </a:solidFill>
              <a:latin typeface="Arial"/>
            </a:endParaRPr>
          </a:p>
        </p:txBody>
      </p:sp>
      <p:sp>
        <p:nvSpPr>
          <p:cNvPr id="21" name=""/>
          <p:cNvSpPr/>
          <p:nvPr/>
        </p:nvSpPr>
        <p:spPr>
          <a:xfrm>
            <a:off x="1714320" y="209520"/>
            <a:ext cx="762480" cy="45720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3000" spc="-1" strike="noStrike">
                <a:solidFill>
                  <a:srgbClr val="000000"/>
                </a:solidFill>
                <a:latin typeface="NotoSansJP"/>
                <a:ea typeface="NotoSansJP"/>
              </a:rPr>
              <a:t>目次</a:t>
            </a:r>
            <a:endParaRPr b="0" lang="en-US" sz="3000" spc="-1" strike="noStrike">
              <a:solidFill>
                <a:srgbClr val="000000"/>
              </a:solidFill>
              <a:latin typeface="Arial"/>
            </a:endParaRPr>
          </a:p>
        </p:txBody>
      </p:sp>
      <p:sp>
        <p:nvSpPr>
          <p:cNvPr id="22" name=""/>
          <p:cNvSpPr/>
          <p:nvPr/>
        </p:nvSpPr>
        <p:spPr>
          <a:xfrm>
            <a:off x="11748960" y="6267600"/>
            <a:ext cx="266040" cy="3200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2100" spc="-1" strike="noStrike">
                <a:solidFill>
                  <a:srgbClr val="777777"/>
                </a:solidFill>
                <a:latin typeface="NotoSansJP"/>
                <a:ea typeface="NotoSansJP"/>
              </a:rPr>
              <a:t>2</a:t>
            </a:r>
            <a:endParaRPr b="0" lang="en-US"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 name=""/>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33867" h="19050">
                <a:moveTo>
                  <a:pt x="0" y="0"/>
                </a:moveTo>
                <a:lnTo>
                  <a:pt x="33867" y="0"/>
                </a:lnTo>
                <a:lnTo>
                  <a:pt x="33867" y="19050"/>
                </a:lnTo>
                <a:lnTo>
                  <a:pt x="0" y="19050"/>
                </a:lnTo>
                <a:lnTo>
                  <a:pt x="0" y="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24" name=""/>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33867" h="19050">
                <a:moveTo>
                  <a:pt x="0" y="0"/>
                </a:moveTo>
                <a:lnTo>
                  <a:pt x="33867" y="0"/>
                </a:lnTo>
                <a:lnTo>
                  <a:pt x="33867" y="19050"/>
                </a:lnTo>
                <a:lnTo>
                  <a:pt x="0" y="19050"/>
                </a:lnTo>
                <a:lnTo>
                  <a:pt x="0" y="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pic>
        <p:nvPicPr>
          <p:cNvPr id="25" name="" descr=""/>
          <p:cNvPicPr/>
          <p:nvPr/>
        </p:nvPicPr>
        <p:blipFill>
          <a:blip r:embed="rId1"/>
          <a:stretch/>
        </p:blipFill>
        <p:spPr>
          <a:xfrm>
            <a:off x="0" y="0"/>
            <a:ext cx="12191400" cy="6857280"/>
          </a:xfrm>
          <a:prstGeom prst="rect">
            <a:avLst/>
          </a:prstGeom>
          <a:ln w="0">
            <a:noFill/>
          </a:ln>
        </p:spPr>
      </p:pic>
      <p:sp>
        <p:nvSpPr>
          <p:cNvPr id="26" name=""/>
          <p:cNvSpPr/>
          <p:nvPr/>
        </p:nvSpPr>
        <p:spPr>
          <a:xfrm>
            <a:off x="533520" y="2133720"/>
            <a:ext cx="533880" cy="3200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2100" spc="-1" strike="noStrike">
                <a:solidFill>
                  <a:srgbClr val="3a3b5a"/>
                </a:solidFill>
                <a:latin typeface="NotoSansJP"/>
                <a:ea typeface="NotoSansJP"/>
              </a:rPr>
              <a:t>目的</a:t>
            </a:r>
            <a:endParaRPr b="0" lang="en-US" sz="2100" spc="-1" strike="noStrike">
              <a:solidFill>
                <a:srgbClr val="000000"/>
              </a:solidFill>
              <a:latin typeface="Arial"/>
            </a:endParaRPr>
          </a:p>
        </p:txBody>
      </p:sp>
      <p:sp>
        <p:nvSpPr>
          <p:cNvPr id="27" name=""/>
          <p:cNvSpPr/>
          <p:nvPr/>
        </p:nvSpPr>
        <p:spPr>
          <a:xfrm>
            <a:off x="533520" y="2628720"/>
            <a:ext cx="399960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1650" spc="-1" strike="noStrike">
                <a:solidFill>
                  <a:srgbClr val="3a3b5a"/>
                </a:solidFill>
                <a:latin typeface="NotoSansJP"/>
                <a:ea typeface="NotoSansJP"/>
              </a:rPr>
              <a:t>ABC</a:t>
            </a:r>
            <a:r>
              <a:rPr b="0" lang="ja-JP" sz="1650" spc="-1" strike="noStrike">
                <a:solidFill>
                  <a:srgbClr val="3a3b5a"/>
                </a:solidFill>
                <a:latin typeface="NotoSansJP"/>
                <a:ea typeface="NotoSansJP"/>
              </a:rPr>
              <a:t>社様のデジタル変革を支援し</a:t>
            </a:r>
            <a:r>
              <a:rPr b="0" lang="en-US" sz="1650" spc="-1" strike="noStrike">
                <a:solidFill>
                  <a:srgbClr val="3a3b5a"/>
                </a:solidFill>
                <a:latin typeface="NotoSansJP"/>
                <a:ea typeface="NotoSansJP"/>
              </a:rPr>
              <a:t>DX</a:t>
            </a:r>
            <a:r>
              <a:rPr b="0" lang="ja-JP" sz="1650" spc="-1" strike="noStrike">
                <a:solidFill>
                  <a:srgbClr val="3a3b5a"/>
                </a:solidFill>
                <a:latin typeface="NotoSansJP"/>
                <a:ea typeface="NotoSansJP"/>
              </a:rPr>
              <a:t>を図る</a:t>
            </a:r>
            <a:endParaRPr b="0" lang="en-US" sz="1650" spc="-1" strike="noStrike">
              <a:solidFill>
                <a:srgbClr val="000000"/>
              </a:solidFill>
              <a:latin typeface="Arial"/>
            </a:endParaRPr>
          </a:p>
        </p:txBody>
      </p:sp>
      <p:sp>
        <p:nvSpPr>
          <p:cNvPr id="28" name=""/>
          <p:cNvSpPr/>
          <p:nvPr/>
        </p:nvSpPr>
        <p:spPr>
          <a:xfrm>
            <a:off x="609480" y="3828960"/>
            <a:ext cx="85680" cy="85680"/>
          </a:xfrm>
          <a:custGeom>
            <a:avLst/>
            <a:gdLst>
              <a:gd name="textAreaLeft" fmla="*/ 0 w 85680"/>
              <a:gd name="textAreaRight" fmla="*/ 86040 w 85680"/>
              <a:gd name="textAreaTop" fmla="*/ 0 h 85680"/>
              <a:gd name="textAreaBottom" fmla="*/ 86040 h 85680"/>
            </a:gdLst>
            <a:ahLst/>
            <a:rect l="textAreaLeft" t="textAreaTop" r="textAreaRight" b="textAreaBottom"/>
            <a:pathLst>
              <a:path w="239" h="239">
                <a:moveTo>
                  <a:pt x="239" y="119"/>
                </a:moveTo>
                <a:cubicBezTo>
                  <a:pt x="239" y="135"/>
                  <a:pt x="236" y="150"/>
                  <a:pt x="230" y="164"/>
                </a:cubicBezTo>
                <a:cubicBezTo>
                  <a:pt x="224" y="179"/>
                  <a:pt x="215" y="192"/>
                  <a:pt x="204" y="204"/>
                </a:cubicBezTo>
                <a:cubicBezTo>
                  <a:pt x="193" y="215"/>
                  <a:pt x="180" y="224"/>
                  <a:pt x="165" y="230"/>
                </a:cubicBezTo>
                <a:cubicBezTo>
                  <a:pt x="151" y="236"/>
                  <a:pt x="136" y="239"/>
                  <a:pt x="120" y="239"/>
                </a:cubicBezTo>
                <a:cubicBezTo>
                  <a:pt x="104" y="239"/>
                  <a:pt x="88" y="236"/>
                  <a:pt x="73" y="230"/>
                </a:cubicBezTo>
                <a:cubicBezTo>
                  <a:pt x="59" y="224"/>
                  <a:pt x="46" y="215"/>
                  <a:pt x="35" y="204"/>
                </a:cubicBezTo>
                <a:cubicBezTo>
                  <a:pt x="24" y="192"/>
                  <a:pt x="15" y="179"/>
                  <a:pt x="9" y="164"/>
                </a:cubicBezTo>
                <a:cubicBezTo>
                  <a:pt x="3" y="150"/>
                  <a:pt x="0" y="135"/>
                  <a:pt x="0" y="119"/>
                </a:cubicBezTo>
                <a:cubicBezTo>
                  <a:pt x="0" y="103"/>
                  <a:pt x="3" y="88"/>
                  <a:pt x="9" y="73"/>
                </a:cubicBezTo>
                <a:cubicBezTo>
                  <a:pt x="15" y="59"/>
                  <a:pt x="24" y="46"/>
                  <a:pt x="35" y="35"/>
                </a:cubicBezTo>
                <a:cubicBezTo>
                  <a:pt x="46" y="23"/>
                  <a:pt x="59" y="15"/>
                  <a:pt x="73" y="9"/>
                </a:cubicBezTo>
                <a:cubicBezTo>
                  <a:pt x="88" y="3"/>
                  <a:pt x="104" y="0"/>
                  <a:pt x="120" y="0"/>
                </a:cubicBezTo>
                <a:cubicBezTo>
                  <a:pt x="136" y="0"/>
                  <a:pt x="151" y="3"/>
                  <a:pt x="165" y="9"/>
                </a:cubicBezTo>
                <a:cubicBezTo>
                  <a:pt x="180" y="15"/>
                  <a:pt x="193" y="23"/>
                  <a:pt x="204" y="35"/>
                </a:cubicBezTo>
                <a:cubicBezTo>
                  <a:pt x="215" y="46"/>
                  <a:pt x="224" y="59"/>
                  <a:pt x="230" y="73"/>
                </a:cubicBezTo>
                <a:cubicBezTo>
                  <a:pt x="236" y="88"/>
                  <a:pt x="239" y="103"/>
                  <a:pt x="239" y="119"/>
                </a:cubicBezTo>
                <a:close/>
              </a:path>
            </a:pathLst>
          </a:custGeom>
          <a:solidFill>
            <a:srgbClr val="3a3b5a"/>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ffffff"/>
              </a:solidFill>
              <a:latin typeface="Noto Serif JP"/>
            </a:endParaRPr>
          </a:p>
        </p:txBody>
      </p:sp>
      <p:sp>
        <p:nvSpPr>
          <p:cNvPr id="29" name=""/>
          <p:cNvSpPr/>
          <p:nvPr/>
        </p:nvSpPr>
        <p:spPr>
          <a:xfrm>
            <a:off x="533520" y="3247920"/>
            <a:ext cx="533880" cy="3200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2100" spc="-1" strike="noStrike">
                <a:solidFill>
                  <a:srgbClr val="3a3b5a"/>
                </a:solidFill>
                <a:latin typeface="NotoSansJP"/>
                <a:ea typeface="NotoSansJP"/>
              </a:rPr>
              <a:t>目標</a:t>
            </a:r>
            <a:endParaRPr b="0" lang="en-US" sz="2100" spc="-1" strike="noStrike">
              <a:solidFill>
                <a:srgbClr val="000000"/>
              </a:solidFill>
              <a:latin typeface="Arial"/>
            </a:endParaRPr>
          </a:p>
        </p:txBody>
      </p:sp>
      <p:sp>
        <p:nvSpPr>
          <p:cNvPr id="30" name=""/>
          <p:cNvSpPr/>
          <p:nvPr/>
        </p:nvSpPr>
        <p:spPr>
          <a:xfrm>
            <a:off x="609480" y="4276440"/>
            <a:ext cx="85680" cy="85680"/>
          </a:xfrm>
          <a:custGeom>
            <a:avLst/>
            <a:gdLst>
              <a:gd name="textAreaLeft" fmla="*/ 0 w 85680"/>
              <a:gd name="textAreaRight" fmla="*/ 86040 w 85680"/>
              <a:gd name="textAreaTop" fmla="*/ 0 h 85680"/>
              <a:gd name="textAreaBottom" fmla="*/ 86040 h 85680"/>
            </a:gdLst>
            <a:ahLst/>
            <a:rect l="textAreaLeft" t="textAreaTop" r="textAreaRight" b="textAreaBottom"/>
            <a:pathLst>
              <a:path w="239" h="239">
                <a:moveTo>
                  <a:pt x="239" y="119"/>
                </a:moveTo>
                <a:cubicBezTo>
                  <a:pt x="239" y="135"/>
                  <a:pt x="236" y="151"/>
                  <a:pt x="230" y="166"/>
                </a:cubicBezTo>
                <a:cubicBezTo>
                  <a:pt x="224" y="181"/>
                  <a:pt x="215" y="193"/>
                  <a:pt x="204" y="205"/>
                </a:cubicBezTo>
                <a:cubicBezTo>
                  <a:pt x="193" y="216"/>
                  <a:pt x="180" y="224"/>
                  <a:pt x="165" y="230"/>
                </a:cubicBezTo>
                <a:cubicBezTo>
                  <a:pt x="151" y="236"/>
                  <a:pt x="136" y="239"/>
                  <a:pt x="120" y="239"/>
                </a:cubicBezTo>
                <a:cubicBezTo>
                  <a:pt x="104" y="239"/>
                  <a:pt x="88" y="236"/>
                  <a:pt x="73" y="230"/>
                </a:cubicBezTo>
                <a:cubicBezTo>
                  <a:pt x="59" y="224"/>
                  <a:pt x="46" y="216"/>
                  <a:pt x="35" y="205"/>
                </a:cubicBezTo>
                <a:cubicBezTo>
                  <a:pt x="24" y="193"/>
                  <a:pt x="15" y="181"/>
                  <a:pt x="9" y="166"/>
                </a:cubicBezTo>
                <a:cubicBezTo>
                  <a:pt x="3" y="151"/>
                  <a:pt x="0" y="135"/>
                  <a:pt x="0" y="119"/>
                </a:cubicBezTo>
                <a:cubicBezTo>
                  <a:pt x="0" y="104"/>
                  <a:pt x="3" y="88"/>
                  <a:pt x="9" y="74"/>
                </a:cubicBezTo>
                <a:cubicBezTo>
                  <a:pt x="15" y="59"/>
                  <a:pt x="24" y="46"/>
                  <a:pt x="35" y="35"/>
                </a:cubicBezTo>
                <a:cubicBezTo>
                  <a:pt x="46" y="24"/>
                  <a:pt x="59" y="15"/>
                  <a:pt x="73" y="9"/>
                </a:cubicBezTo>
                <a:cubicBezTo>
                  <a:pt x="88" y="3"/>
                  <a:pt x="104" y="0"/>
                  <a:pt x="120" y="0"/>
                </a:cubicBezTo>
                <a:cubicBezTo>
                  <a:pt x="136" y="0"/>
                  <a:pt x="151" y="3"/>
                  <a:pt x="165" y="9"/>
                </a:cubicBezTo>
                <a:cubicBezTo>
                  <a:pt x="180" y="15"/>
                  <a:pt x="193" y="24"/>
                  <a:pt x="204" y="35"/>
                </a:cubicBezTo>
                <a:cubicBezTo>
                  <a:pt x="215" y="46"/>
                  <a:pt x="224" y="59"/>
                  <a:pt x="230" y="74"/>
                </a:cubicBezTo>
                <a:cubicBezTo>
                  <a:pt x="236" y="88"/>
                  <a:pt x="239" y="104"/>
                  <a:pt x="239" y="119"/>
                </a:cubicBezTo>
                <a:close/>
              </a:path>
            </a:pathLst>
          </a:custGeom>
          <a:solidFill>
            <a:srgbClr val="3a3b5a"/>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ffffff"/>
              </a:solidFill>
              <a:latin typeface="Noto Serif JP"/>
            </a:endParaRPr>
          </a:p>
        </p:txBody>
      </p:sp>
      <p:sp>
        <p:nvSpPr>
          <p:cNvPr id="31" name=""/>
          <p:cNvSpPr/>
          <p:nvPr/>
        </p:nvSpPr>
        <p:spPr>
          <a:xfrm>
            <a:off x="838080" y="3743280"/>
            <a:ext cx="377244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1650" spc="-1" strike="noStrike">
                <a:solidFill>
                  <a:srgbClr val="3a3b5a"/>
                </a:solidFill>
                <a:latin typeface="NotoSansJP"/>
                <a:ea typeface="NotoSansJP"/>
              </a:rPr>
              <a:t>業務効率の向上（従来比</a:t>
            </a:r>
            <a:r>
              <a:rPr b="0" lang="en-US" sz="1650" spc="-1" strike="noStrike">
                <a:solidFill>
                  <a:srgbClr val="3a3b5a"/>
                </a:solidFill>
                <a:latin typeface="NotoSansJP"/>
                <a:ea typeface="NotoSansJP"/>
              </a:rPr>
              <a:t>XX%</a:t>
            </a:r>
            <a:r>
              <a:rPr b="0" lang="ja-JP" sz="1650" spc="-1" strike="noStrike">
                <a:solidFill>
                  <a:srgbClr val="3a3b5a"/>
                </a:solidFill>
                <a:latin typeface="NotoSansJP"/>
                <a:ea typeface="NotoSansJP"/>
              </a:rPr>
              <a:t>向上目標）</a:t>
            </a:r>
            <a:endParaRPr b="0" lang="en-US" sz="1650" spc="-1" strike="noStrike">
              <a:solidFill>
                <a:srgbClr val="000000"/>
              </a:solidFill>
              <a:latin typeface="Arial"/>
            </a:endParaRPr>
          </a:p>
        </p:txBody>
      </p:sp>
      <p:sp>
        <p:nvSpPr>
          <p:cNvPr id="32" name=""/>
          <p:cNvSpPr/>
          <p:nvPr/>
        </p:nvSpPr>
        <p:spPr>
          <a:xfrm>
            <a:off x="609480" y="4724280"/>
            <a:ext cx="85680" cy="85680"/>
          </a:xfrm>
          <a:custGeom>
            <a:avLst/>
            <a:gdLst>
              <a:gd name="textAreaLeft" fmla="*/ 0 w 85680"/>
              <a:gd name="textAreaRight" fmla="*/ 86040 w 85680"/>
              <a:gd name="textAreaTop" fmla="*/ 0 h 85680"/>
              <a:gd name="textAreaBottom" fmla="*/ 86040 h 85680"/>
            </a:gdLst>
            <a:ahLst/>
            <a:rect l="textAreaLeft" t="textAreaTop" r="textAreaRight" b="textAreaBottom"/>
            <a:pathLst>
              <a:path w="239" h="239">
                <a:moveTo>
                  <a:pt x="239" y="120"/>
                </a:moveTo>
                <a:cubicBezTo>
                  <a:pt x="239" y="136"/>
                  <a:pt x="236" y="151"/>
                  <a:pt x="230" y="165"/>
                </a:cubicBezTo>
                <a:cubicBezTo>
                  <a:pt x="224" y="180"/>
                  <a:pt x="215" y="193"/>
                  <a:pt x="204" y="204"/>
                </a:cubicBezTo>
                <a:cubicBezTo>
                  <a:pt x="193" y="215"/>
                  <a:pt x="180" y="224"/>
                  <a:pt x="165" y="230"/>
                </a:cubicBezTo>
                <a:cubicBezTo>
                  <a:pt x="151" y="236"/>
                  <a:pt x="136" y="239"/>
                  <a:pt x="120" y="239"/>
                </a:cubicBezTo>
                <a:cubicBezTo>
                  <a:pt x="104" y="239"/>
                  <a:pt x="88" y="236"/>
                  <a:pt x="73" y="230"/>
                </a:cubicBezTo>
                <a:cubicBezTo>
                  <a:pt x="59" y="224"/>
                  <a:pt x="46" y="215"/>
                  <a:pt x="35" y="204"/>
                </a:cubicBezTo>
                <a:cubicBezTo>
                  <a:pt x="24" y="193"/>
                  <a:pt x="15" y="180"/>
                  <a:pt x="9" y="165"/>
                </a:cubicBezTo>
                <a:cubicBezTo>
                  <a:pt x="3" y="151"/>
                  <a:pt x="0" y="136"/>
                  <a:pt x="0" y="120"/>
                </a:cubicBezTo>
                <a:cubicBezTo>
                  <a:pt x="0" y="104"/>
                  <a:pt x="3" y="89"/>
                  <a:pt x="9" y="73"/>
                </a:cubicBezTo>
                <a:cubicBezTo>
                  <a:pt x="15" y="59"/>
                  <a:pt x="24" y="46"/>
                  <a:pt x="35" y="35"/>
                </a:cubicBezTo>
                <a:cubicBezTo>
                  <a:pt x="46" y="24"/>
                  <a:pt x="59" y="15"/>
                  <a:pt x="73" y="9"/>
                </a:cubicBezTo>
                <a:cubicBezTo>
                  <a:pt x="88" y="3"/>
                  <a:pt x="104" y="0"/>
                  <a:pt x="120" y="0"/>
                </a:cubicBezTo>
                <a:cubicBezTo>
                  <a:pt x="136" y="0"/>
                  <a:pt x="151" y="3"/>
                  <a:pt x="165" y="9"/>
                </a:cubicBezTo>
                <a:cubicBezTo>
                  <a:pt x="180" y="15"/>
                  <a:pt x="193" y="24"/>
                  <a:pt x="204" y="35"/>
                </a:cubicBezTo>
                <a:cubicBezTo>
                  <a:pt x="215" y="46"/>
                  <a:pt x="224" y="59"/>
                  <a:pt x="230" y="73"/>
                </a:cubicBezTo>
                <a:cubicBezTo>
                  <a:pt x="236" y="89"/>
                  <a:pt x="239" y="104"/>
                  <a:pt x="239" y="120"/>
                </a:cubicBezTo>
                <a:close/>
              </a:path>
            </a:pathLst>
          </a:custGeom>
          <a:solidFill>
            <a:srgbClr val="3a3b5a"/>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ffffff"/>
              </a:solidFill>
              <a:latin typeface="Noto Serif JP"/>
            </a:endParaRPr>
          </a:p>
        </p:txBody>
      </p:sp>
      <p:sp>
        <p:nvSpPr>
          <p:cNvPr id="33" name=""/>
          <p:cNvSpPr/>
          <p:nvPr/>
        </p:nvSpPr>
        <p:spPr>
          <a:xfrm>
            <a:off x="838080" y="4191120"/>
            <a:ext cx="250596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1650" spc="-1" strike="noStrike">
                <a:solidFill>
                  <a:srgbClr val="3a3b5a"/>
                </a:solidFill>
                <a:latin typeface="NotoSansJP"/>
                <a:ea typeface="NotoSansJP"/>
              </a:rPr>
              <a:t>持続可能な開発体制の構築</a:t>
            </a:r>
            <a:endParaRPr b="0" lang="en-US" sz="1650" spc="-1" strike="noStrike">
              <a:solidFill>
                <a:srgbClr val="000000"/>
              </a:solidFill>
              <a:latin typeface="Arial"/>
            </a:endParaRPr>
          </a:p>
        </p:txBody>
      </p:sp>
      <p:sp>
        <p:nvSpPr>
          <p:cNvPr id="34" name=""/>
          <p:cNvSpPr/>
          <p:nvPr/>
        </p:nvSpPr>
        <p:spPr>
          <a:xfrm>
            <a:off x="838080" y="4638600"/>
            <a:ext cx="250596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1650" spc="-1" strike="noStrike">
                <a:solidFill>
                  <a:srgbClr val="3a3b5a"/>
                </a:solidFill>
                <a:latin typeface="NotoSansJP"/>
                <a:ea typeface="NotoSansJP"/>
              </a:rPr>
              <a:t>組織全体へのナレッジ共有</a:t>
            </a:r>
            <a:endParaRPr b="0" lang="en-US" sz="1650" spc="-1" strike="noStrike">
              <a:solidFill>
                <a:srgbClr val="000000"/>
              </a:solidFill>
              <a:latin typeface="Arial"/>
            </a:endParaRPr>
          </a:p>
        </p:txBody>
      </p:sp>
      <p:sp>
        <p:nvSpPr>
          <p:cNvPr id="35" name=""/>
          <p:cNvSpPr/>
          <p:nvPr/>
        </p:nvSpPr>
        <p:spPr>
          <a:xfrm>
            <a:off x="1714320" y="209520"/>
            <a:ext cx="3048480" cy="45720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3000" spc="-1" strike="noStrike">
                <a:solidFill>
                  <a:srgbClr val="000000"/>
                </a:solidFill>
                <a:latin typeface="NotoSansJP"/>
                <a:ea typeface="NotoSansJP"/>
              </a:rPr>
              <a:t>プロジェクト概要</a:t>
            </a:r>
            <a:endParaRPr b="0" lang="en-US" sz="3000" spc="-1" strike="noStrike">
              <a:solidFill>
                <a:srgbClr val="000000"/>
              </a:solidFill>
              <a:latin typeface="Arial"/>
            </a:endParaRPr>
          </a:p>
        </p:txBody>
      </p:sp>
      <p:sp>
        <p:nvSpPr>
          <p:cNvPr id="36" name=""/>
          <p:cNvSpPr/>
          <p:nvPr/>
        </p:nvSpPr>
        <p:spPr>
          <a:xfrm>
            <a:off x="11748960" y="6267600"/>
            <a:ext cx="266040" cy="3200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2100" spc="-1" strike="noStrike">
                <a:solidFill>
                  <a:srgbClr val="777777"/>
                </a:solidFill>
                <a:latin typeface="NotoSansJP"/>
                <a:ea typeface="NotoSansJP"/>
              </a:rPr>
              <a:t>3</a:t>
            </a:r>
            <a:endParaRPr b="0" lang="en-US"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33867" h="19050">
                <a:moveTo>
                  <a:pt x="0" y="0"/>
                </a:moveTo>
                <a:lnTo>
                  <a:pt x="33867" y="0"/>
                </a:lnTo>
                <a:lnTo>
                  <a:pt x="33867" y="19050"/>
                </a:lnTo>
                <a:lnTo>
                  <a:pt x="0" y="19050"/>
                </a:lnTo>
                <a:lnTo>
                  <a:pt x="0" y="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38" name=""/>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33867" h="19050">
                <a:moveTo>
                  <a:pt x="0" y="0"/>
                </a:moveTo>
                <a:lnTo>
                  <a:pt x="33867" y="0"/>
                </a:lnTo>
                <a:lnTo>
                  <a:pt x="33867" y="19050"/>
                </a:lnTo>
                <a:lnTo>
                  <a:pt x="0" y="19050"/>
                </a:lnTo>
                <a:lnTo>
                  <a:pt x="0" y="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pic>
        <p:nvPicPr>
          <p:cNvPr id="39" name="" descr=""/>
          <p:cNvPicPr/>
          <p:nvPr/>
        </p:nvPicPr>
        <p:blipFill>
          <a:blip r:embed="rId1"/>
          <a:stretch/>
        </p:blipFill>
        <p:spPr>
          <a:xfrm>
            <a:off x="0" y="0"/>
            <a:ext cx="12191400" cy="6857280"/>
          </a:xfrm>
          <a:prstGeom prst="rect">
            <a:avLst/>
          </a:prstGeom>
          <a:ln w="0">
            <a:noFill/>
          </a:ln>
        </p:spPr>
      </p:pic>
      <p:sp>
        <p:nvSpPr>
          <p:cNvPr id="40" name=""/>
          <p:cNvSpPr/>
          <p:nvPr/>
        </p:nvSpPr>
        <p:spPr>
          <a:xfrm>
            <a:off x="542880" y="2019240"/>
            <a:ext cx="2752560" cy="476280"/>
          </a:xfrm>
          <a:custGeom>
            <a:avLst/>
            <a:gdLst>
              <a:gd name="textAreaLeft" fmla="*/ 0 w 2752560"/>
              <a:gd name="textAreaRight" fmla="*/ 2752920 w 2752560"/>
              <a:gd name="textAreaTop" fmla="*/ 0 h 476280"/>
              <a:gd name="textAreaBottom" fmla="*/ 476640 h 476280"/>
            </a:gdLst>
            <a:ahLst/>
            <a:rect l="textAreaLeft" t="textAreaTop" r="textAreaRight" b="textAreaBottom"/>
            <a:pathLst>
              <a:path w="7647" h="1324">
                <a:moveTo>
                  <a:pt x="0" y="0"/>
                </a:moveTo>
                <a:lnTo>
                  <a:pt x="7647" y="0"/>
                </a:lnTo>
                <a:lnTo>
                  <a:pt x="7647" y="1324"/>
                </a:lnTo>
                <a:lnTo>
                  <a:pt x="0" y="1324"/>
                </a:lnTo>
                <a:lnTo>
                  <a:pt x="0" y="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41" name=""/>
          <p:cNvSpPr/>
          <p:nvPr/>
        </p:nvSpPr>
        <p:spPr>
          <a:xfrm>
            <a:off x="3295440" y="2019240"/>
            <a:ext cx="1238400" cy="476280"/>
          </a:xfrm>
          <a:custGeom>
            <a:avLst/>
            <a:gdLst>
              <a:gd name="textAreaLeft" fmla="*/ 0 w 1238400"/>
              <a:gd name="textAreaRight" fmla="*/ 1238760 w 1238400"/>
              <a:gd name="textAreaTop" fmla="*/ 0 h 476280"/>
              <a:gd name="textAreaBottom" fmla="*/ 476640 h 476280"/>
            </a:gdLst>
            <a:ahLst/>
            <a:rect l="textAreaLeft" t="textAreaTop" r="textAreaRight" b="textAreaBottom"/>
            <a:pathLst>
              <a:path w="3441" h="1324">
                <a:moveTo>
                  <a:pt x="0" y="0"/>
                </a:moveTo>
                <a:lnTo>
                  <a:pt x="3441" y="0"/>
                </a:lnTo>
                <a:lnTo>
                  <a:pt x="3441" y="1324"/>
                </a:lnTo>
                <a:lnTo>
                  <a:pt x="0" y="1324"/>
                </a:lnTo>
                <a:lnTo>
                  <a:pt x="0" y="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42" name=""/>
          <p:cNvSpPr/>
          <p:nvPr/>
        </p:nvSpPr>
        <p:spPr>
          <a:xfrm>
            <a:off x="4533840" y="2019240"/>
            <a:ext cx="3400200" cy="476280"/>
          </a:xfrm>
          <a:custGeom>
            <a:avLst/>
            <a:gdLst>
              <a:gd name="textAreaLeft" fmla="*/ 0 w 3400200"/>
              <a:gd name="textAreaRight" fmla="*/ 3400560 w 3400200"/>
              <a:gd name="textAreaTop" fmla="*/ 0 h 476280"/>
              <a:gd name="textAreaBottom" fmla="*/ 476640 h 476280"/>
            </a:gdLst>
            <a:ahLst/>
            <a:rect l="textAreaLeft" t="textAreaTop" r="textAreaRight" b="textAreaBottom"/>
            <a:pathLst>
              <a:path w="9446" h="1324">
                <a:moveTo>
                  <a:pt x="0" y="0"/>
                </a:moveTo>
                <a:lnTo>
                  <a:pt x="9446" y="0"/>
                </a:lnTo>
                <a:lnTo>
                  <a:pt x="9446" y="1324"/>
                </a:lnTo>
                <a:lnTo>
                  <a:pt x="0" y="1324"/>
                </a:lnTo>
                <a:lnTo>
                  <a:pt x="0" y="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43" name=""/>
          <p:cNvSpPr/>
          <p:nvPr/>
        </p:nvSpPr>
        <p:spPr>
          <a:xfrm>
            <a:off x="542880" y="2495520"/>
            <a:ext cx="2752560" cy="485640"/>
          </a:xfrm>
          <a:custGeom>
            <a:avLst/>
            <a:gdLst>
              <a:gd name="textAreaLeft" fmla="*/ 0 w 2752560"/>
              <a:gd name="textAreaRight" fmla="*/ 2752920 w 2752560"/>
              <a:gd name="textAreaTop" fmla="*/ 0 h 485640"/>
              <a:gd name="textAreaBottom" fmla="*/ 486000 h 485640"/>
            </a:gdLst>
            <a:ahLst/>
            <a:rect l="textAreaLeft" t="textAreaTop" r="textAreaRight" b="textAreaBottom"/>
            <a:pathLst>
              <a:path w="7647" h="1350">
                <a:moveTo>
                  <a:pt x="0" y="0"/>
                </a:moveTo>
                <a:lnTo>
                  <a:pt x="7647" y="0"/>
                </a:lnTo>
                <a:lnTo>
                  <a:pt x="7647" y="1350"/>
                </a:lnTo>
                <a:lnTo>
                  <a:pt x="0" y="1350"/>
                </a:lnTo>
                <a:lnTo>
                  <a:pt x="0" y="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44" name=""/>
          <p:cNvSpPr/>
          <p:nvPr/>
        </p:nvSpPr>
        <p:spPr>
          <a:xfrm>
            <a:off x="3295440" y="2495520"/>
            <a:ext cx="1238400" cy="485640"/>
          </a:xfrm>
          <a:custGeom>
            <a:avLst/>
            <a:gdLst>
              <a:gd name="textAreaLeft" fmla="*/ 0 w 1238400"/>
              <a:gd name="textAreaRight" fmla="*/ 1238760 w 1238400"/>
              <a:gd name="textAreaTop" fmla="*/ 0 h 485640"/>
              <a:gd name="textAreaBottom" fmla="*/ 486000 h 485640"/>
            </a:gdLst>
            <a:ahLst/>
            <a:rect l="textAreaLeft" t="textAreaTop" r="textAreaRight" b="textAreaBottom"/>
            <a:pathLst>
              <a:path w="3441" h="1350">
                <a:moveTo>
                  <a:pt x="0" y="0"/>
                </a:moveTo>
                <a:lnTo>
                  <a:pt x="3441" y="0"/>
                </a:lnTo>
                <a:lnTo>
                  <a:pt x="3441" y="1350"/>
                </a:lnTo>
                <a:lnTo>
                  <a:pt x="0" y="1350"/>
                </a:lnTo>
                <a:lnTo>
                  <a:pt x="0" y="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45" name=""/>
          <p:cNvSpPr/>
          <p:nvPr/>
        </p:nvSpPr>
        <p:spPr>
          <a:xfrm>
            <a:off x="4533840" y="2495520"/>
            <a:ext cx="3400200" cy="485640"/>
          </a:xfrm>
          <a:custGeom>
            <a:avLst/>
            <a:gdLst>
              <a:gd name="textAreaLeft" fmla="*/ 0 w 3400200"/>
              <a:gd name="textAreaRight" fmla="*/ 3400560 w 3400200"/>
              <a:gd name="textAreaTop" fmla="*/ 0 h 485640"/>
              <a:gd name="textAreaBottom" fmla="*/ 486000 h 485640"/>
            </a:gdLst>
            <a:ahLst/>
            <a:rect l="textAreaLeft" t="textAreaTop" r="textAreaRight" b="textAreaBottom"/>
            <a:pathLst>
              <a:path w="9446" h="1350">
                <a:moveTo>
                  <a:pt x="0" y="0"/>
                </a:moveTo>
                <a:lnTo>
                  <a:pt x="9446" y="0"/>
                </a:lnTo>
                <a:lnTo>
                  <a:pt x="9446" y="1350"/>
                </a:lnTo>
                <a:lnTo>
                  <a:pt x="0" y="1350"/>
                </a:lnTo>
                <a:lnTo>
                  <a:pt x="0" y="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46" name=""/>
          <p:cNvSpPr/>
          <p:nvPr/>
        </p:nvSpPr>
        <p:spPr>
          <a:xfrm>
            <a:off x="542880" y="2981160"/>
            <a:ext cx="2752560" cy="476280"/>
          </a:xfrm>
          <a:custGeom>
            <a:avLst/>
            <a:gdLst>
              <a:gd name="textAreaLeft" fmla="*/ 0 w 2752560"/>
              <a:gd name="textAreaRight" fmla="*/ 2752920 w 2752560"/>
              <a:gd name="textAreaTop" fmla="*/ 0 h 476280"/>
              <a:gd name="textAreaBottom" fmla="*/ 476640 h 476280"/>
            </a:gdLst>
            <a:ahLst/>
            <a:rect l="textAreaLeft" t="textAreaTop" r="textAreaRight" b="textAreaBottom"/>
            <a:pathLst>
              <a:path w="7647" h="1324">
                <a:moveTo>
                  <a:pt x="0" y="0"/>
                </a:moveTo>
                <a:lnTo>
                  <a:pt x="7647" y="0"/>
                </a:lnTo>
                <a:lnTo>
                  <a:pt x="7647" y="1324"/>
                </a:lnTo>
                <a:lnTo>
                  <a:pt x="0" y="1324"/>
                </a:lnTo>
                <a:lnTo>
                  <a:pt x="0" y="0"/>
                </a:lnTo>
                <a:close/>
              </a:path>
            </a:pathLst>
          </a:custGeom>
          <a:solidFill>
            <a:srgbClr val="f6f8fa"/>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47" name=""/>
          <p:cNvSpPr/>
          <p:nvPr/>
        </p:nvSpPr>
        <p:spPr>
          <a:xfrm>
            <a:off x="3295440" y="2981160"/>
            <a:ext cx="1238400" cy="476280"/>
          </a:xfrm>
          <a:custGeom>
            <a:avLst/>
            <a:gdLst>
              <a:gd name="textAreaLeft" fmla="*/ 0 w 1238400"/>
              <a:gd name="textAreaRight" fmla="*/ 1238760 w 1238400"/>
              <a:gd name="textAreaTop" fmla="*/ 0 h 476280"/>
              <a:gd name="textAreaBottom" fmla="*/ 476640 h 476280"/>
            </a:gdLst>
            <a:ahLst/>
            <a:rect l="textAreaLeft" t="textAreaTop" r="textAreaRight" b="textAreaBottom"/>
            <a:pathLst>
              <a:path w="3441" h="1324">
                <a:moveTo>
                  <a:pt x="0" y="0"/>
                </a:moveTo>
                <a:lnTo>
                  <a:pt x="3441" y="0"/>
                </a:lnTo>
                <a:lnTo>
                  <a:pt x="3441" y="1324"/>
                </a:lnTo>
                <a:lnTo>
                  <a:pt x="0" y="1324"/>
                </a:lnTo>
                <a:lnTo>
                  <a:pt x="0" y="0"/>
                </a:lnTo>
                <a:close/>
              </a:path>
            </a:pathLst>
          </a:custGeom>
          <a:solidFill>
            <a:srgbClr val="f6f8fa"/>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48" name=""/>
          <p:cNvSpPr/>
          <p:nvPr/>
        </p:nvSpPr>
        <p:spPr>
          <a:xfrm>
            <a:off x="4533840" y="2981160"/>
            <a:ext cx="3400200" cy="476280"/>
          </a:xfrm>
          <a:custGeom>
            <a:avLst/>
            <a:gdLst>
              <a:gd name="textAreaLeft" fmla="*/ 0 w 3400200"/>
              <a:gd name="textAreaRight" fmla="*/ 3400560 w 3400200"/>
              <a:gd name="textAreaTop" fmla="*/ 0 h 476280"/>
              <a:gd name="textAreaBottom" fmla="*/ 476640 h 476280"/>
            </a:gdLst>
            <a:ahLst/>
            <a:rect l="textAreaLeft" t="textAreaTop" r="textAreaRight" b="textAreaBottom"/>
            <a:pathLst>
              <a:path w="9446" h="1324">
                <a:moveTo>
                  <a:pt x="0" y="0"/>
                </a:moveTo>
                <a:lnTo>
                  <a:pt x="9446" y="0"/>
                </a:lnTo>
                <a:lnTo>
                  <a:pt x="9446" y="1324"/>
                </a:lnTo>
                <a:lnTo>
                  <a:pt x="0" y="1324"/>
                </a:lnTo>
                <a:lnTo>
                  <a:pt x="0" y="0"/>
                </a:lnTo>
                <a:close/>
              </a:path>
            </a:pathLst>
          </a:custGeom>
          <a:solidFill>
            <a:srgbClr val="f6f8fa"/>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49" name=""/>
          <p:cNvSpPr/>
          <p:nvPr/>
        </p:nvSpPr>
        <p:spPr>
          <a:xfrm>
            <a:off x="542880" y="3457440"/>
            <a:ext cx="2752560" cy="476280"/>
          </a:xfrm>
          <a:custGeom>
            <a:avLst/>
            <a:gdLst>
              <a:gd name="textAreaLeft" fmla="*/ 0 w 2752560"/>
              <a:gd name="textAreaRight" fmla="*/ 2752920 w 2752560"/>
              <a:gd name="textAreaTop" fmla="*/ 0 h 476280"/>
              <a:gd name="textAreaBottom" fmla="*/ 476640 h 476280"/>
            </a:gdLst>
            <a:ahLst/>
            <a:rect l="textAreaLeft" t="textAreaTop" r="textAreaRight" b="textAreaBottom"/>
            <a:pathLst>
              <a:path w="7647" h="1324">
                <a:moveTo>
                  <a:pt x="0" y="0"/>
                </a:moveTo>
                <a:lnTo>
                  <a:pt x="7647" y="0"/>
                </a:lnTo>
                <a:lnTo>
                  <a:pt x="7647" y="1324"/>
                </a:lnTo>
                <a:lnTo>
                  <a:pt x="0" y="1324"/>
                </a:lnTo>
                <a:lnTo>
                  <a:pt x="0" y="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50" name=""/>
          <p:cNvSpPr/>
          <p:nvPr/>
        </p:nvSpPr>
        <p:spPr>
          <a:xfrm>
            <a:off x="3295440" y="3457440"/>
            <a:ext cx="1238400" cy="476280"/>
          </a:xfrm>
          <a:custGeom>
            <a:avLst/>
            <a:gdLst>
              <a:gd name="textAreaLeft" fmla="*/ 0 w 1238400"/>
              <a:gd name="textAreaRight" fmla="*/ 1238760 w 1238400"/>
              <a:gd name="textAreaTop" fmla="*/ 0 h 476280"/>
              <a:gd name="textAreaBottom" fmla="*/ 476640 h 476280"/>
            </a:gdLst>
            <a:ahLst/>
            <a:rect l="textAreaLeft" t="textAreaTop" r="textAreaRight" b="textAreaBottom"/>
            <a:pathLst>
              <a:path w="3441" h="1324">
                <a:moveTo>
                  <a:pt x="0" y="0"/>
                </a:moveTo>
                <a:lnTo>
                  <a:pt x="3441" y="0"/>
                </a:lnTo>
                <a:lnTo>
                  <a:pt x="3441" y="1324"/>
                </a:lnTo>
                <a:lnTo>
                  <a:pt x="0" y="1324"/>
                </a:lnTo>
                <a:lnTo>
                  <a:pt x="0" y="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51" name=""/>
          <p:cNvSpPr/>
          <p:nvPr/>
        </p:nvSpPr>
        <p:spPr>
          <a:xfrm>
            <a:off x="4533840" y="3457440"/>
            <a:ext cx="3400200" cy="476280"/>
          </a:xfrm>
          <a:custGeom>
            <a:avLst/>
            <a:gdLst>
              <a:gd name="textAreaLeft" fmla="*/ 0 w 3400200"/>
              <a:gd name="textAreaRight" fmla="*/ 3400560 w 3400200"/>
              <a:gd name="textAreaTop" fmla="*/ 0 h 476280"/>
              <a:gd name="textAreaBottom" fmla="*/ 476640 h 476280"/>
            </a:gdLst>
            <a:ahLst/>
            <a:rect l="textAreaLeft" t="textAreaTop" r="textAreaRight" b="textAreaBottom"/>
            <a:pathLst>
              <a:path w="9446" h="1324">
                <a:moveTo>
                  <a:pt x="0" y="0"/>
                </a:moveTo>
                <a:lnTo>
                  <a:pt x="9446" y="0"/>
                </a:lnTo>
                <a:lnTo>
                  <a:pt x="9446" y="1324"/>
                </a:lnTo>
                <a:lnTo>
                  <a:pt x="0" y="1324"/>
                </a:lnTo>
                <a:lnTo>
                  <a:pt x="0" y="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52" name=""/>
          <p:cNvSpPr/>
          <p:nvPr/>
        </p:nvSpPr>
        <p:spPr>
          <a:xfrm>
            <a:off x="533160" y="2009520"/>
            <a:ext cx="9720" cy="495360"/>
          </a:xfrm>
          <a:custGeom>
            <a:avLst/>
            <a:gdLst>
              <a:gd name="textAreaLeft" fmla="*/ 0 w 9720"/>
              <a:gd name="textAreaRight" fmla="*/ 10080 w 9720"/>
              <a:gd name="textAreaTop" fmla="*/ 0 h 495360"/>
              <a:gd name="textAreaBottom" fmla="*/ 495720 h 495360"/>
            </a:gdLst>
            <a:ahLst/>
            <a:rect l="textAreaLeft" t="textAreaTop" r="textAreaRight" b="textAreaBottom"/>
            <a:pathLst>
              <a:path w="28" h="1377">
                <a:moveTo>
                  <a:pt x="0" y="0"/>
                </a:moveTo>
                <a:lnTo>
                  <a:pt x="28" y="0"/>
                </a:lnTo>
                <a:lnTo>
                  <a:pt x="28" y="1377"/>
                </a:lnTo>
                <a:lnTo>
                  <a:pt x="0" y="1377"/>
                </a:lnTo>
                <a:lnTo>
                  <a:pt x="0" y="0"/>
                </a:lnTo>
                <a:close/>
              </a:path>
            </a:pathLst>
          </a:custGeom>
          <a:solidFill>
            <a:srgbClr val="d1d9e0"/>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53" name=""/>
          <p:cNvSpPr/>
          <p:nvPr/>
        </p:nvSpPr>
        <p:spPr>
          <a:xfrm>
            <a:off x="533160" y="2009520"/>
            <a:ext cx="2762280" cy="9720"/>
          </a:xfrm>
          <a:custGeom>
            <a:avLst/>
            <a:gdLst>
              <a:gd name="textAreaLeft" fmla="*/ 0 w 2762280"/>
              <a:gd name="textAreaRight" fmla="*/ 2762640 w 2762280"/>
              <a:gd name="textAreaTop" fmla="*/ 0 h 9720"/>
              <a:gd name="textAreaBottom" fmla="*/ 10080 h 9720"/>
            </a:gdLst>
            <a:ahLst/>
            <a:rect l="textAreaLeft" t="textAreaTop" r="textAreaRight" b="textAreaBottom"/>
            <a:pathLst>
              <a:path w="7674" h="28">
                <a:moveTo>
                  <a:pt x="0" y="0"/>
                </a:moveTo>
                <a:lnTo>
                  <a:pt x="7674" y="0"/>
                </a:lnTo>
                <a:lnTo>
                  <a:pt x="7674" y="28"/>
                </a:lnTo>
                <a:lnTo>
                  <a:pt x="0" y="28"/>
                </a:lnTo>
                <a:lnTo>
                  <a:pt x="0" y="0"/>
                </a:lnTo>
                <a:close/>
              </a:path>
            </a:pathLst>
          </a:custGeom>
          <a:solidFill>
            <a:srgbClr val="d1d9e0"/>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54" name=""/>
          <p:cNvSpPr/>
          <p:nvPr/>
        </p:nvSpPr>
        <p:spPr>
          <a:xfrm>
            <a:off x="3286080" y="2009520"/>
            <a:ext cx="9360" cy="495360"/>
          </a:xfrm>
          <a:custGeom>
            <a:avLst/>
            <a:gdLst>
              <a:gd name="textAreaLeft" fmla="*/ 0 w 9360"/>
              <a:gd name="textAreaRight" fmla="*/ 9720 w 9360"/>
              <a:gd name="textAreaTop" fmla="*/ 0 h 495360"/>
              <a:gd name="textAreaBottom" fmla="*/ 495720 h 495360"/>
            </a:gdLst>
            <a:ahLst/>
            <a:rect l="textAreaLeft" t="textAreaTop" r="textAreaRight" b="textAreaBottom"/>
            <a:pathLst>
              <a:path w="27" h="1377">
                <a:moveTo>
                  <a:pt x="0" y="0"/>
                </a:moveTo>
                <a:lnTo>
                  <a:pt x="27" y="0"/>
                </a:lnTo>
                <a:lnTo>
                  <a:pt x="27" y="1377"/>
                </a:lnTo>
                <a:lnTo>
                  <a:pt x="0" y="1377"/>
                </a:lnTo>
                <a:lnTo>
                  <a:pt x="0" y="0"/>
                </a:lnTo>
                <a:close/>
              </a:path>
            </a:pathLst>
          </a:custGeom>
          <a:solidFill>
            <a:srgbClr val="d1d9e0"/>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55" name=""/>
          <p:cNvSpPr/>
          <p:nvPr/>
        </p:nvSpPr>
        <p:spPr>
          <a:xfrm>
            <a:off x="3295440" y="2009520"/>
            <a:ext cx="1238400" cy="9720"/>
          </a:xfrm>
          <a:custGeom>
            <a:avLst/>
            <a:gdLst>
              <a:gd name="textAreaLeft" fmla="*/ 0 w 1238400"/>
              <a:gd name="textAreaRight" fmla="*/ 1238760 w 1238400"/>
              <a:gd name="textAreaTop" fmla="*/ 0 h 9720"/>
              <a:gd name="textAreaBottom" fmla="*/ 10080 h 9720"/>
            </a:gdLst>
            <a:ahLst/>
            <a:rect l="textAreaLeft" t="textAreaTop" r="textAreaRight" b="textAreaBottom"/>
            <a:pathLst>
              <a:path w="3441" h="28">
                <a:moveTo>
                  <a:pt x="0" y="0"/>
                </a:moveTo>
                <a:lnTo>
                  <a:pt x="3441" y="0"/>
                </a:lnTo>
                <a:lnTo>
                  <a:pt x="3441" y="28"/>
                </a:lnTo>
                <a:lnTo>
                  <a:pt x="0" y="28"/>
                </a:lnTo>
                <a:lnTo>
                  <a:pt x="0" y="0"/>
                </a:lnTo>
                <a:close/>
              </a:path>
            </a:pathLst>
          </a:custGeom>
          <a:solidFill>
            <a:srgbClr val="d1d9e0"/>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56" name=""/>
          <p:cNvSpPr/>
          <p:nvPr/>
        </p:nvSpPr>
        <p:spPr>
          <a:xfrm>
            <a:off x="4524120" y="2009520"/>
            <a:ext cx="9720" cy="495360"/>
          </a:xfrm>
          <a:custGeom>
            <a:avLst/>
            <a:gdLst>
              <a:gd name="textAreaLeft" fmla="*/ 0 w 9720"/>
              <a:gd name="textAreaRight" fmla="*/ 10080 w 9720"/>
              <a:gd name="textAreaTop" fmla="*/ 0 h 495360"/>
              <a:gd name="textAreaBottom" fmla="*/ 495720 h 495360"/>
            </a:gdLst>
            <a:ahLst/>
            <a:rect l="textAreaLeft" t="textAreaTop" r="textAreaRight" b="textAreaBottom"/>
            <a:pathLst>
              <a:path w="28" h="1377">
                <a:moveTo>
                  <a:pt x="0" y="0"/>
                </a:moveTo>
                <a:lnTo>
                  <a:pt x="28" y="0"/>
                </a:lnTo>
                <a:lnTo>
                  <a:pt x="28" y="1377"/>
                </a:lnTo>
                <a:lnTo>
                  <a:pt x="0" y="1377"/>
                </a:lnTo>
                <a:lnTo>
                  <a:pt x="0" y="0"/>
                </a:lnTo>
                <a:close/>
              </a:path>
            </a:pathLst>
          </a:custGeom>
          <a:solidFill>
            <a:srgbClr val="d1d9e0"/>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57" name=""/>
          <p:cNvSpPr/>
          <p:nvPr/>
        </p:nvSpPr>
        <p:spPr>
          <a:xfrm>
            <a:off x="4533840" y="2009520"/>
            <a:ext cx="3400200" cy="9720"/>
          </a:xfrm>
          <a:custGeom>
            <a:avLst/>
            <a:gdLst>
              <a:gd name="textAreaLeft" fmla="*/ 0 w 3400200"/>
              <a:gd name="textAreaRight" fmla="*/ 3400560 w 3400200"/>
              <a:gd name="textAreaTop" fmla="*/ 0 h 9720"/>
              <a:gd name="textAreaBottom" fmla="*/ 10080 h 9720"/>
            </a:gdLst>
            <a:ahLst/>
            <a:rect l="textAreaLeft" t="textAreaTop" r="textAreaRight" b="textAreaBottom"/>
            <a:pathLst>
              <a:path w="9446" h="28">
                <a:moveTo>
                  <a:pt x="0" y="0"/>
                </a:moveTo>
                <a:lnTo>
                  <a:pt x="9446" y="0"/>
                </a:lnTo>
                <a:lnTo>
                  <a:pt x="9446" y="28"/>
                </a:lnTo>
                <a:lnTo>
                  <a:pt x="0" y="28"/>
                </a:lnTo>
                <a:lnTo>
                  <a:pt x="0" y="0"/>
                </a:lnTo>
                <a:close/>
              </a:path>
            </a:pathLst>
          </a:custGeom>
          <a:solidFill>
            <a:srgbClr val="d1d9e0"/>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58" name=""/>
          <p:cNvSpPr/>
          <p:nvPr/>
        </p:nvSpPr>
        <p:spPr>
          <a:xfrm>
            <a:off x="7924680" y="2009520"/>
            <a:ext cx="9360" cy="495360"/>
          </a:xfrm>
          <a:custGeom>
            <a:avLst/>
            <a:gdLst>
              <a:gd name="textAreaLeft" fmla="*/ 0 w 9360"/>
              <a:gd name="textAreaRight" fmla="*/ 9720 w 9360"/>
              <a:gd name="textAreaTop" fmla="*/ 0 h 495360"/>
              <a:gd name="textAreaBottom" fmla="*/ 495720 h 495360"/>
            </a:gdLst>
            <a:ahLst/>
            <a:rect l="textAreaLeft" t="textAreaTop" r="textAreaRight" b="textAreaBottom"/>
            <a:pathLst>
              <a:path w="27" h="1377">
                <a:moveTo>
                  <a:pt x="0" y="0"/>
                </a:moveTo>
                <a:lnTo>
                  <a:pt x="27" y="0"/>
                </a:lnTo>
                <a:lnTo>
                  <a:pt x="27" y="1377"/>
                </a:lnTo>
                <a:lnTo>
                  <a:pt x="0" y="1377"/>
                </a:lnTo>
                <a:lnTo>
                  <a:pt x="0" y="0"/>
                </a:lnTo>
                <a:close/>
              </a:path>
            </a:pathLst>
          </a:custGeom>
          <a:solidFill>
            <a:srgbClr val="d1d9e0"/>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59" name=""/>
          <p:cNvSpPr/>
          <p:nvPr/>
        </p:nvSpPr>
        <p:spPr>
          <a:xfrm>
            <a:off x="533160" y="2495520"/>
            <a:ext cx="2762280" cy="9360"/>
          </a:xfrm>
          <a:custGeom>
            <a:avLst/>
            <a:gdLst>
              <a:gd name="textAreaLeft" fmla="*/ 0 w 2762280"/>
              <a:gd name="textAreaRight" fmla="*/ 2762640 w 2762280"/>
              <a:gd name="textAreaTop" fmla="*/ 0 h 9360"/>
              <a:gd name="textAreaBottom" fmla="*/ 9720 h 9360"/>
            </a:gdLst>
            <a:ahLst/>
            <a:rect l="textAreaLeft" t="textAreaTop" r="textAreaRight" b="textAreaBottom"/>
            <a:pathLst>
              <a:path w="7674" h="27">
                <a:moveTo>
                  <a:pt x="0" y="0"/>
                </a:moveTo>
                <a:lnTo>
                  <a:pt x="7674" y="0"/>
                </a:lnTo>
                <a:lnTo>
                  <a:pt x="7674" y="27"/>
                </a:lnTo>
                <a:lnTo>
                  <a:pt x="0" y="27"/>
                </a:lnTo>
                <a:lnTo>
                  <a:pt x="0" y="0"/>
                </a:lnTo>
                <a:close/>
              </a:path>
            </a:pathLst>
          </a:custGeom>
          <a:solidFill>
            <a:srgbClr val="d1d9e0"/>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60" name=""/>
          <p:cNvSpPr/>
          <p:nvPr/>
        </p:nvSpPr>
        <p:spPr>
          <a:xfrm>
            <a:off x="3295440" y="2495520"/>
            <a:ext cx="1238400" cy="9360"/>
          </a:xfrm>
          <a:custGeom>
            <a:avLst/>
            <a:gdLst>
              <a:gd name="textAreaLeft" fmla="*/ 0 w 1238400"/>
              <a:gd name="textAreaRight" fmla="*/ 1238760 w 1238400"/>
              <a:gd name="textAreaTop" fmla="*/ 0 h 9360"/>
              <a:gd name="textAreaBottom" fmla="*/ 9720 h 9360"/>
            </a:gdLst>
            <a:ahLst/>
            <a:rect l="textAreaLeft" t="textAreaTop" r="textAreaRight" b="textAreaBottom"/>
            <a:pathLst>
              <a:path w="3441" h="27">
                <a:moveTo>
                  <a:pt x="0" y="0"/>
                </a:moveTo>
                <a:lnTo>
                  <a:pt x="3441" y="0"/>
                </a:lnTo>
                <a:lnTo>
                  <a:pt x="3441" y="27"/>
                </a:lnTo>
                <a:lnTo>
                  <a:pt x="0" y="27"/>
                </a:lnTo>
                <a:lnTo>
                  <a:pt x="0" y="0"/>
                </a:lnTo>
                <a:close/>
              </a:path>
            </a:pathLst>
          </a:custGeom>
          <a:solidFill>
            <a:srgbClr val="d1d9e0"/>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61" name=""/>
          <p:cNvSpPr/>
          <p:nvPr/>
        </p:nvSpPr>
        <p:spPr>
          <a:xfrm>
            <a:off x="4533840" y="2495520"/>
            <a:ext cx="3400200" cy="9360"/>
          </a:xfrm>
          <a:custGeom>
            <a:avLst/>
            <a:gdLst>
              <a:gd name="textAreaLeft" fmla="*/ 0 w 3400200"/>
              <a:gd name="textAreaRight" fmla="*/ 3400560 w 3400200"/>
              <a:gd name="textAreaTop" fmla="*/ 0 h 9360"/>
              <a:gd name="textAreaBottom" fmla="*/ 9720 h 9360"/>
            </a:gdLst>
            <a:ahLst/>
            <a:rect l="textAreaLeft" t="textAreaTop" r="textAreaRight" b="textAreaBottom"/>
            <a:pathLst>
              <a:path w="9446" h="27">
                <a:moveTo>
                  <a:pt x="0" y="0"/>
                </a:moveTo>
                <a:lnTo>
                  <a:pt x="9446" y="0"/>
                </a:lnTo>
                <a:lnTo>
                  <a:pt x="9446" y="27"/>
                </a:lnTo>
                <a:lnTo>
                  <a:pt x="0" y="27"/>
                </a:lnTo>
                <a:lnTo>
                  <a:pt x="0" y="0"/>
                </a:lnTo>
                <a:close/>
              </a:path>
            </a:pathLst>
          </a:custGeom>
          <a:solidFill>
            <a:srgbClr val="d1d9e0"/>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62" name=""/>
          <p:cNvSpPr/>
          <p:nvPr/>
        </p:nvSpPr>
        <p:spPr>
          <a:xfrm>
            <a:off x="533160" y="2504880"/>
            <a:ext cx="9720" cy="476280"/>
          </a:xfrm>
          <a:custGeom>
            <a:avLst/>
            <a:gdLst>
              <a:gd name="textAreaLeft" fmla="*/ 0 w 9720"/>
              <a:gd name="textAreaRight" fmla="*/ 10080 w 9720"/>
              <a:gd name="textAreaTop" fmla="*/ 0 h 476280"/>
              <a:gd name="textAreaBottom" fmla="*/ 476640 h 476280"/>
            </a:gdLst>
            <a:ahLst/>
            <a:rect l="textAreaLeft" t="textAreaTop" r="textAreaRight" b="textAreaBottom"/>
            <a:pathLst>
              <a:path w="28" h="1324">
                <a:moveTo>
                  <a:pt x="0" y="0"/>
                </a:moveTo>
                <a:lnTo>
                  <a:pt x="28" y="0"/>
                </a:lnTo>
                <a:lnTo>
                  <a:pt x="28" y="1324"/>
                </a:lnTo>
                <a:lnTo>
                  <a:pt x="0" y="1324"/>
                </a:lnTo>
                <a:lnTo>
                  <a:pt x="0" y="0"/>
                </a:lnTo>
                <a:close/>
              </a:path>
            </a:pathLst>
          </a:custGeom>
          <a:solidFill>
            <a:srgbClr val="d1d9e0"/>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63" name=""/>
          <p:cNvSpPr/>
          <p:nvPr/>
        </p:nvSpPr>
        <p:spPr>
          <a:xfrm>
            <a:off x="3286080" y="2504880"/>
            <a:ext cx="9360" cy="476280"/>
          </a:xfrm>
          <a:custGeom>
            <a:avLst/>
            <a:gdLst>
              <a:gd name="textAreaLeft" fmla="*/ 0 w 9360"/>
              <a:gd name="textAreaRight" fmla="*/ 9720 w 9360"/>
              <a:gd name="textAreaTop" fmla="*/ 0 h 476280"/>
              <a:gd name="textAreaBottom" fmla="*/ 476640 h 476280"/>
            </a:gdLst>
            <a:ahLst/>
            <a:rect l="textAreaLeft" t="textAreaTop" r="textAreaRight" b="textAreaBottom"/>
            <a:pathLst>
              <a:path w="27" h="1324">
                <a:moveTo>
                  <a:pt x="0" y="0"/>
                </a:moveTo>
                <a:lnTo>
                  <a:pt x="27" y="0"/>
                </a:lnTo>
                <a:lnTo>
                  <a:pt x="27" y="1324"/>
                </a:lnTo>
                <a:lnTo>
                  <a:pt x="0" y="1324"/>
                </a:lnTo>
                <a:lnTo>
                  <a:pt x="0" y="0"/>
                </a:lnTo>
                <a:close/>
              </a:path>
            </a:pathLst>
          </a:custGeom>
          <a:solidFill>
            <a:srgbClr val="d1d9e0"/>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64" name=""/>
          <p:cNvSpPr/>
          <p:nvPr/>
        </p:nvSpPr>
        <p:spPr>
          <a:xfrm>
            <a:off x="4524120" y="2504880"/>
            <a:ext cx="9720" cy="476280"/>
          </a:xfrm>
          <a:custGeom>
            <a:avLst/>
            <a:gdLst>
              <a:gd name="textAreaLeft" fmla="*/ 0 w 9720"/>
              <a:gd name="textAreaRight" fmla="*/ 10080 w 9720"/>
              <a:gd name="textAreaTop" fmla="*/ 0 h 476280"/>
              <a:gd name="textAreaBottom" fmla="*/ 476640 h 476280"/>
            </a:gdLst>
            <a:ahLst/>
            <a:rect l="textAreaLeft" t="textAreaTop" r="textAreaRight" b="textAreaBottom"/>
            <a:pathLst>
              <a:path w="28" h="1324">
                <a:moveTo>
                  <a:pt x="0" y="0"/>
                </a:moveTo>
                <a:lnTo>
                  <a:pt x="28" y="0"/>
                </a:lnTo>
                <a:lnTo>
                  <a:pt x="28" y="1324"/>
                </a:lnTo>
                <a:lnTo>
                  <a:pt x="0" y="1324"/>
                </a:lnTo>
                <a:lnTo>
                  <a:pt x="0" y="0"/>
                </a:lnTo>
                <a:close/>
              </a:path>
            </a:pathLst>
          </a:custGeom>
          <a:solidFill>
            <a:srgbClr val="d1d9e0"/>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65" name=""/>
          <p:cNvSpPr/>
          <p:nvPr/>
        </p:nvSpPr>
        <p:spPr>
          <a:xfrm>
            <a:off x="7924680" y="2504880"/>
            <a:ext cx="9360" cy="476280"/>
          </a:xfrm>
          <a:custGeom>
            <a:avLst/>
            <a:gdLst>
              <a:gd name="textAreaLeft" fmla="*/ 0 w 9360"/>
              <a:gd name="textAreaRight" fmla="*/ 9720 w 9360"/>
              <a:gd name="textAreaTop" fmla="*/ 0 h 476280"/>
              <a:gd name="textAreaBottom" fmla="*/ 476640 h 476280"/>
            </a:gdLst>
            <a:ahLst/>
            <a:rect l="textAreaLeft" t="textAreaTop" r="textAreaRight" b="textAreaBottom"/>
            <a:pathLst>
              <a:path w="27" h="1324">
                <a:moveTo>
                  <a:pt x="0" y="0"/>
                </a:moveTo>
                <a:lnTo>
                  <a:pt x="27" y="0"/>
                </a:lnTo>
                <a:lnTo>
                  <a:pt x="27" y="1324"/>
                </a:lnTo>
                <a:lnTo>
                  <a:pt x="0" y="1324"/>
                </a:lnTo>
                <a:lnTo>
                  <a:pt x="0" y="0"/>
                </a:lnTo>
                <a:close/>
              </a:path>
            </a:pathLst>
          </a:custGeom>
          <a:solidFill>
            <a:srgbClr val="d1d9e0"/>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66" name=""/>
          <p:cNvSpPr/>
          <p:nvPr/>
        </p:nvSpPr>
        <p:spPr>
          <a:xfrm>
            <a:off x="533160" y="2981160"/>
            <a:ext cx="9720" cy="485640"/>
          </a:xfrm>
          <a:custGeom>
            <a:avLst/>
            <a:gdLst>
              <a:gd name="textAreaLeft" fmla="*/ 0 w 9720"/>
              <a:gd name="textAreaRight" fmla="*/ 10080 w 9720"/>
              <a:gd name="textAreaTop" fmla="*/ 0 h 485640"/>
              <a:gd name="textAreaBottom" fmla="*/ 486000 h 485640"/>
            </a:gdLst>
            <a:ahLst/>
            <a:rect l="textAreaLeft" t="textAreaTop" r="textAreaRight" b="textAreaBottom"/>
            <a:pathLst>
              <a:path w="28" h="1350">
                <a:moveTo>
                  <a:pt x="0" y="0"/>
                </a:moveTo>
                <a:lnTo>
                  <a:pt x="28" y="0"/>
                </a:lnTo>
                <a:lnTo>
                  <a:pt x="28" y="1350"/>
                </a:lnTo>
                <a:lnTo>
                  <a:pt x="0" y="1350"/>
                </a:lnTo>
                <a:lnTo>
                  <a:pt x="0" y="0"/>
                </a:lnTo>
                <a:close/>
              </a:path>
            </a:pathLst>
          </a:custGeom>
          <a:solidFill>
            <a:srgbClr val="d1d9e0"/>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67" name=""/>
          <p:cNvSpPr/>
          <p:nvPr/>
        </p:nvSpPr>
        <p:spPr>
          <a:xfrm>
            <a:off x="533160" y="2971440"/>
            <a:ext cx="2762280" cy="10080"/>
          </a:xfrm>
          <a:custGeom>
            <a:avLst/>
            <a:gdLst>
              <a:gd name="textAreaLeft" fmla="*/ 0 w 2762280"/>
              <a:gd name="textAreaRight" fmla="*/ 2762640 w 2762280"/>
              <a:gd name="textAreaTop" fmla="*/ 0 h 10080"/>
              <a:gd name="textAreaBottom" fmla="*/ 10440 h 10080"/>
            </a:gdLst>
            <a:ahLst/>
            <a:rect l="textAreaLeft" t="textAreaTop" r="textAreaRight" b="textAreaBottom"/>
            <a:pathLst>
              <a:path w="7674" h="29">
                <a:moveTo>
                  <a:pt x="0" y="0"/>
                </a:moveTo>
                <a:lnTo>
                  <a:pt x="7674" y="0"/>
                </a:lnTo>
                <a:lnTo>
                  <a:pt x="7674" y="29"/>
                </a:lnTo>
                <a:lnTo>
                  <a:pt x="0" y="29"/>
                </a:lnTo>
                <a:lnTo>
                  <a:pt x="0" y="0"/>
                </a:lnTo>
                <a:close/>
              </a:path>
            </a:pathLst>
          </a:custGeom>
          <a:solidFill>
            <a:srgbClr val="d1d9e0"/>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68" name=""/>
          <p:cNvSpPr/>
          <p:nvPr/>
        </p:nvSpPr>
        <p:spPr>
          <a:xfrm>
            <a:off x="3286080" y="2981160"/>
            <a:ext cx="9360" cy="485640"/>
          </a:xfrm>
          <a:custGeom>
            <a:avLst/>
            <a:gdLst>
              <a:gd name="textAreaLeft" fmla="*/ 0 w 9360"/>
              <a:gd name="textAreaRight" fmla="*/ 9720 w 9360"/>
              <a:gd name="textAreaTop" fmla="*/ 0 h 485640"/>
              <a:gd name="textAreaBottom" fmla="*/ 486000 h 485640"/>
            </a:gdLst>
            <a:ahLst/>
            <a:rect l="textAreaLeft" t="textAreaTop" r="textAreaRight" b="textAreaBottom"/>
            <a:pathLst>
              <a:path w="27" h="1350">
                <a:moveTo>
                  <a:pt x="0" y="0"/>
                </a:moveTo>
                <a:lnTo>
                  <a:pt x="27" y="0"/>
                </a:lnTo>
                <a:lnTo>
                  <a:pt x="27" y="1350"/>
                </a:lnTo>
                <a:lnTo>
                  <a:pt x="0" y="1350"/>
                </a:lnTo>
                <a:lnTo>
                  <a:pt x="0" y="0"/>
                </a:lnTo>
                <a:close/>
              </a:path>
            </a:pathLst>
          </a:custGeom>
          <a:solidFill>
            <a:srgbClr val="d1d9e0"/>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69" name=""/>
          <p:cNvSpPr/>
          <p:nvPr/>
        </p:nvSpPr>
        <p:spPr>
          <a:xfrm>
            <a:off x="3295440" y="2971440"/>
            <a:ext cx="1238400" cy="10080"/>
          </a:xfrm>
          <a:custGeom>
            <a:avLst/>
            <a:gdLst>
              <a:gd name="textAreaLeft" fmla="*/ 0 w 1238400"/>
              <a:gd name="textAreaRight" fmla="*/ 1238760 w 1238400"/>
              <a:gd name="textAreaTop" fmla="*/ 0 h 10080"/>
              <a:gd name="textAreaBottom" fmla="*/ 10440 h 10080"/>
            </a:gdLst>
            <a:ahLst/>
            <a:rect l="textAreaLeft" t="textAreaTop" r="textAreaRight" b="textAreaBottom"/>
            <a:pathLst>
              <a:path w="3441" h="29">
                <a:moveTo>
                  <a:pt x="0" y="0"/>
                </a:moveTo>
                <a:lnTo>
                  <a:pt x="3441" y="0"/>
                </a:lnTo>
                <a:lnTo>
                  <a:pt x="3441" y="29"/>
                </a:lnTo>
                <a:lnTo>
                  <a:pt x="0" y="29"/>
                </a:lnTo>
                <a:lnTo>
                  <a:pt x="0" y="0"/>
                </a:lnTo>
                <a:close/>
              </a:path>
            </a:pathLst>
          </a:custGeom>
          <a:solidFill>
            <a:srgbClr val="d1d9e0"/>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70" name=""/>
          <p:cNvSpPr/>
          <p:nvPr/>
        </p:nvSpPr>
        <p:spPr>
          <a:xfrm>
            <a:off x="4524120" y="2981160"/>
            <a:ext cx="9720" cy="485640"/>
          </a:xfrm>
          <a:custGeom>
            <a:avLst/>
            <a:gdLst>
              <a:gd name="textAreaLeft" fmla="*/ 0 w 9720"/>
              <a:gd name="textAreaRight" fmla="*/ 10080 w 9720"/>
              <a:gd name="textAreaTop" fmla="*/ 0 h 485640"/>
              <a:gd name="textAreaBottom" fmla="*/ 486000 h 485640"/>
            </a:gdLst>
            <a:ahLst/>
            <a:rect l="textAreaLeft" t="textAreaTop" r="textAreaRight" b="textAreaBottom"/>
            <a:pathLst>
              <a:path w="28" h="1350">
                <a:moveTo>
                  <a:pt x="0" y="0"/>
                </a:moveTo>
                <a:lnTo>
                  <a:pt x="28" y="0"/>
                </a:lnTo>
                <a:lnTo>
                  <a:pt x="28" y="1350"/>
                </a:lnTo>
                <a:lnTo>
                  <a:pt x="0" y="1350"/>
                </a:lnTo>
                <a:lnTo>
                  <a:pt x="0" y="0"/>
                </a:lnTo>
                <a:close/>
              </a:path>
            </a:pathLst>
          </a:custGeom>
          <a:solidFill>
            <a:srgbClr val="d1d9e0"/>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71" name=""/>
          <p:cNvSpPr/>
          <p:nvPr/>
        </p:nvSpPr>
        <p:spPr>
          <a:xfrm>
            <a:off x="4533840" y="2971440"/>
            <a:ext cx="3400200" cy="10080"/>
          </a:xfrm>
          <a:custGeom>
            <a:avLst/>
            <a:gdLst>
              <a:gd name="textAreaLeft" fmla="*/ 0 w 3400200"/>
              <a:gd name="textAreaRight" fmla="*/ 3400560 w 3400200"/>
              <a:gd name="textAreaTop" fmla="*/ 0 h 10080"/>
              <a:gd name="textAreaBottom" fmla="*/ 10440 h 10080"/>
            </a:gdLst>
            <a:ahLst/>
            <a:rect l="textAreaLeft" t="textAreaTop" r="textAreaRight" b="textAreaBottom"/>
            <a:pathLst>
              <a:path w="9446" h="29">
                <a:moveTo>
                  <a:pt x="0" y="0"/>
                </a:moveTo>
                <a:lnTo>
                  <a:pt x="9446" y="0"/>
                </a:lnTo>
                <a:lnTo>
                  <a:pt x="9446" y="29"/>
                </a:lnTo>
                <a:lnTo>
                  <a:pt x="0" y="29"/>
                </a:lnTo>
                <a:lnTo>
                  <a:pt x="0" y="0"/>
                </a:lnTo>
                <a:close/>
              </a:path>
            </a:pathLst>
          </a:custGeom>
          <a:solidFill>
            <a:srgbClr val="d1d9e0"/>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72" name=""/>
          <p:cNvSpPr/>
          <p:nvPr/>
        </p:nvSpPr>
        <p:spPr>
          <a:xfrm>
            <a:off x="7924680" y="2981160"/>
            <a:ext cx="9360" cy="485640"/>
          </a:xfrm>
          <a:custGeom>
            <a:avLst/>
            <a:gdLst>
              <a:gd name="textAreaLeft" fmla="*/ 0 w 9360"/>
              <a:gd name="textAreaRight" fmla="*/ 9720 w 9360"/>
              <a:gd name="textAreaTop" fmla="*/ 0 h 485640"/>
              <a:gd name="textAreaBottom" fmla="*/ 486000 h 485640"/>
            </a:gdLst>
            <a:ahLst/>
            <a:rect l="textAreaLeft" t="textAreaTop" r="textAreaRight" b="textAreaBottom"/>
            <a:pathLst>
              <a:path w="27" h="1350">
                <a:moveTo>
                  <a:pt x="0" y="0"/>
                </a:moveTo>
                <a:lnTo>
                  <a:pt x="27" y="0"/>
                </a:lnTo>
                <a:lnTo>
                  <a:pt x="27" y="1350"/>
                </a:lnTo>
                <a:lnTo>
                  <a:pt x="0" y="1350"/>
                </a:lnTo>
                <a:lnTo>
                  <a:pt x="0" y="0"/>
                </a:lnTo>
                <a:close/>
              </a:path>
            </a:pathLst>
          </a:custGeom>
          <a:solidFill>
            <a:srgbClr val="d1d9e0"/>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73" name=""/>
          <p:cNvSpPr/>
          <p:nvPr/>
        </p:nvSpPr>
        <p:spPr>
          <a:xfrm>
            <a:off x="533160" y="3466800"/>
            <a:ext cx="9720" cy="476280"/>
          </a:xfrm>
          <a:custGeom>
            <a:avLst/>
            <a:gdLst>
              <a:gd name="textAreaLeft" fmla="*/ 0 w 9720"/>
              <a:gd name="textAreaRight" fmla="*/ 10080 w 9720"/>
              <a:gd name="textAreaTop" fmla="*/ 0 h 476280"/>
              <a:gd name="textAreaBottom" fmla="*/ 476640 h 476280"/>
            </a:gdLst>
            <a:ahLst/>
            <a:rect l="textAreaLeft" t="textAreaTop" r="textAreaRight" b="textAreaBottom"/>
            <a:pathLst>
              <a:path w="28" h="1324">
                <a:moveTo>
                  <a:pt x="0" y="0"/>
                </a:moveTo>
                <a:lnTo>
                  <a:pt x="28" y="0"/>
                </a:lnTo>
                <a:lnTo>
                  <a:pt x="28" y="1324"/>
                </a:lnTo>
                <a:lnTo>
                  <a:pt x="0" y="1324"/>
                </a:lnTo>
                <a:lnTo>
                  <a:pt x="0" y="0"/>
                </a:lnTo>
                <a:close/>
              </a:path>
            </a:pathLst>
          </a:custGeom>
          <a:solidFill>
            <a:srgbClr val="d1d9e0"/>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74" name=""/>
          <p:cNvSpPr/>
          <p:nvPr/>
        </p:nvSpPr>
        <p:spPr>
          <a:xfrm>
            <a:off x="533160" y="3457440"/>
            <a:ext cx="2762280" cy="9360"/>
          </a:xfrm>
          <a:custGeom>
            <a:avLst/>
            <a:gdLst>
              <a:gd name="textAreaLeft" fmla="*/ 0 w 2762280"/>
              <a:gd name="textAreaRight" fmla="*/ 2762640 w 2762280"/>
              <a:gd name="textAreaTop" fmla="*/ 0 h 9360"/>
              <a:gd name="textAreaBottom" fmla="*/ 9720 h 9360"/>
            </a:gdLst>
            <a:ahLst/>
            <a:rect l="textAreaLeft" t="textAreaTop" r="textAreaRight" b="textAreaBottom"/>
            <a:pathLst>
              <a:path w="7674" h="27">
                <a:moveTo>
                  <a:pt x="0" y="0"/>
                </a:moveTo>
                <a:lnTo>
                  <a:pt x="7674" y="0"/>
                </a:lnTo>
                <a:lnTo>
                  <a:pt x="7674" y="27"/>
                </a:lnTo>
                <a:lnTo>
                  <a:pt x="0" y="27"/>
                </a:lnTo>
                <a:lnTo>
                  <a:pt x="0" y="0"/>
                </a:lnTo>
                <a:close/>
              </a:path>
            </a:pathLst>
          </a:custGeom>
          <a:solidFill>
            <a:srgbClr val="d1d9e0"/>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75" name=""/>
          <p:cNvSpPr/>
          <p:nvPr/>
        </p:nvSpPr>
        <p:spPr>
          <a:xfrm>
            <a:off x="3286080" y="3466800"/>
            <a:ext cx="9360" cy="476280"/>
          </a:xfrm>
          <a:custGeom>
            <a:avLst/>
            <a:gdLst>
              <a:gd name="textAreaLeft" fmla="*/ 0 w 9360"/>
              <a:gd name="textAreaRight" fmla="*/ 9720 w 9360"/>
              <a:gd name="textAreaTop" fmla="*/ 0 h 476280"/>
              <a:gd name="textAreaBottom" fmla="*/ 476640 h 476280"/>
            </a:gdLst>
            <a:ahLst/>
            <a:rect l="textAreaLeft" t="textAreaTop" r="textAreaRight" b="textAreaBottom"/>
            <a:pathLst>
              <a:path w="27" h="1324">
                <a:moveTo>
                  <a:pt x="0" y="0"/>
                </a:moveTo>
                <a:lnTo>
                  <a:pt x="27" y="0"/>
                </a:lnTo>
                <a:lnTo>
                  <a:pt x="27" y="1324"/>
                </a:lnTo>
                <a:lnTo>
                  <a:pt x="0" y="1324"/>
                </a:lnTo>
                <a:lnTo>
                  <a:pt x="0" y="0"/>
                </a:lnTo>
                <a:close/>
              </a:path>
            </a:pathLst>
          </a:custGeom>
          <a:solidFill>
            <a:srgbClr val="d1d9e0"/>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76" name=""/>
          <p:cNvSpPr/>
          <p:nvPr/>
        </p:nvSpPr>
        <p:spPr>
          <a:xfrm>
            <a:off x="3295440" y="3457440"/>
            <a:ext cx="1238400" cy="9360"/>
          </a:xfrm>
          <a:custGeom>
            <a:avLst/>
            <a:gdLst>
              <a:gd name="textAreaLeft" fmla="*/ 0 w 1238400"/>
              <a:gd name="textAreaRight" fmla="*/ 1238760 w 1238400"/>
              <a:gd name="textAreaTop" fmla="*/ 0 h 9360"/>
              <a:gd name="textAreaBottom" fmla="*/ 9720 h 9360"/>
            </a:gdLst>
            <a:ahLst/>
            <a:rect l="textAreaLeft" t="textAreaTop" r="textAreaRight" b="textAreaBottom"/>
            <a:pathLst>
              <a:path w="3441" h="27">
                <a:moveTo>
                  <a:pt x="0" y="0"/>
                </a:moveTo>
                <a:lnTo>
                  <a:pt x="3441" y="0"/>
                </a:lnTo>
                <a:lnTo>
                  <a:pt x="3441" y="27"/>
                </a:lnTo>
                <a:lnTo>
                  <a:pt x="0" y="27"/>
                </a:lnTo>
                <a:lnTo>
                  <a:pt x="0" y="0"/>
                </a:lnTo>
                <a:close/>
              </a:path>
            </a:pathLst>
          </a:custGeom>
          <a:solidFill>
            <a:srgbClr val="d1d9e0"/>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77" name=""/>
          <p:cNvSpPr/>
          <p:nvPr/>
        </p:nvSpPr>
        <p:spPr>
          <a:xfrm>
            <a:off x="4524120" y="3466800"/>
            <a:ext cx="9720" cy="476280"/>
          </a:xfrm>
          <a:custGeom>
            <a:avLst/>
            <a:gdLst>
              <a:gd name="textAreaLeft" fmla="*/ 0 w 9720"/>
              <a:gd name="textAreaRight" fmla="*/ 10080 w 9720"/>
              <a:gd name="textAreaTop" fmla="*/ 0 h 476280"/>
              <a:gd name="textAreaBottom" fmla="*/ 476640 h 476280"/>
            </a:gdLst>
            <a:ahLst/>
            <a:rect l="textAreaLeft" t="textAreaTop" r="textAreaRight" b="textAreaBottom"/>
            <a:pathLst>
              <a:path w="28" h="1324">
                <a:moveTo>
                  <a:pt x="0" y="0"/>
                </a:moveTo>
                <a:lnTo>
                  <a:pt x="28" y="0"/>
                </a:lnTo>
                <a:lnTo>
                  <a:pt x="28" y="1324"/>
                </a:lnTo>
                <a:lnTo>
                  <a:pt x="0" y="1324"/>
                </a:lnTo>
                <a:lnTo>
                  <a:pt x="0" y="0"/>
                </a:lnTo>
                <a:close/>
              </a:path>
            </a:pathLst>
          </a:custGeom>
          <a:solidFill>
            <a:srgbClr val="d1d9e0"/>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78" name=""/>
          <p:cNvSpPr/>
          <p:nvPr/>
        </p:nvSpPr>
        <p:spPr>
          <a:xfrm>
            <a:off x="4533840" y="3457440"/>
            <a:ext cx="3400200" cy="9360"/>
          </a:xfrm>
          <a:custGeom>
            <a:avLst/>
            <a:gdLst>
              <a:gd name="textAreaLeft" fmla="*/ 0 w 3400200"/>
              <a:gd name="textAreaRight" fmla="*/ 3400560 w 3400200"/>
              <a:gd name="textAreaTop" fmla="*/ 0 h 9360"/>
              <a:gd name="textAreaBottom" fmla="*/ 9720 h 9360"/>
            </a:gdLst>
            <a:ahLst/>
            <a:rect l="textAreaLeft" t="textAreaTop" r="textAreaRight" b="textAreaBottom"/>
            <a:pathLst>
              <a:path w="9446" h="27">
                <a:moveTo>
                  <a:pt x="0" y="0"/>
                </a:moveTo>
                <a:lnTo>
                  <a:pt x="9446" y="0"/>
                </a:lnTo>
                <a:lnTo>
                  <a:pt x="9446" y="27"/>
                </a:lnTo>
                <a:lnTo>
                  <a:pt x="0" y="27"/>
                </a:lnTo>
                <a:lnTo>
                  <a:pt x="0" y="0"/>
                </a:lnTo>
                <a:close/>
              </a:path>
            </a:pathLst>
          </a:custGeom>
          <a:solidFill>
            <a:srgbClr val="d1d9e0"/>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79" name=""/>
          <p:cNvSpPr/>
          <p:nvPr/>
        </p:nvSpPr>
        <p:spPr>
          <a:xfrm>
            <a:off x="7924680" y="3466800"/>
            <a:ext cx="9360" cy="476280"/>
          </a:xfrm>
          <a:custGeom>
            <a:avLst/>
            <a:gdLst>
              <a:gd name="textAreaLeft" fmla="*/ 0 w 9360"/>
              <a:gd name="textAreaRight" fmla="*/ 9720 w 9360"/>
              <a:gd name="textAreaTop" fmla="*/ 0 h 476280"/>
              <a:gd name="textAreaBottom" fmla="*/ 476640 h 476280"/>
            </a:gdLst>
            <a:ahLst/>
            <a:rect l="textAreaLeft" t="textAreaTop" r="textAreaRight" b="textAreaBottom"/>
            <a:pathLst>
              <a:path w="27" h="1324">
                <a:moveTo>
                  <a:pt x="0" y="0"/>
                </a:moveTo>
                <a:lnTo>
                  <a:pt x="27" y="0"/>
                </a:lnTo>
                <a:lnTo>
                  <a:pt x="27" y="1324"/>
                </a:lnTo>
                <a:lnTo>
                  <a:pt x="0" y="1324"/>
                </a:lnTo>
                <a:lnTo>
                  <a:pt x="0" y="0"/>
                </a:lnTo>
                <a:close/>
              </a:path>
            </a:pathLst>
          </a:custGeom>
          <a:solidFill>
            <a:srgbClr val="d1d9e0"/>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80" name=""/>
          <p:cNvSpPr/>
          <p:nvPr/>
        </p:nvSpPr>
        <p:spPr>
          <a:xfrm>
            <a:off x="533160" y="3933720"/>
            <a:ext cx="2762280" cy="9360"/>
          </a:xfrm>
          <a:custGeom>
            <a:avLst/>
            <a:gdLst>
              <a:gd name="textAreaLeft" fmla="*/ 0 w 2762280"/>
              <a:gd name="textAreaRight" fmla="*/ 2762640 w 2762280"/>
              <a:gd name="textAreaTop" fmla="*/ 0 h 9360"/>
              <a:gd name="textAreaBottom" fmla="*/ 9720 h 9360"/>
            </a:gdLst>
            <a:ahLst/>
            <a:rect l="textAreaLeft" t="textAreaTop" r="textAreaRight" b="textAreaBottom"/>
            <a:pathLst>
              <a:path w="7674" h="27">
                <a:moveTo>
                  <a:pt x="0" y="0"/>
                </a:moveTo>
                <a:lnTo>
                  <a:pt x="7674" y="0"/>
                </a:lnTo>
                <a:lnTo>
                  <a:pt x="7674" y="27"/>
                </a:lnTo>
                <a:lnTo>
                  <a:pt x="0" y="27"/>
                </a:lnTo>
                <a:lnTo>
                  <a:pt x="0" y="0"/>
                </a:lnTo>
                <a:close/>
              </a:path>
            </a:pathLst>
          </a:custGeom>
          <a:solidFill>
            <a:srgbClr val="d1d9e0"/>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81" name=""/>
          <p:cNvSpPr/>
          <p:nvPr/>
        </p:nvSpPr>
        <p:spPr>
          <a:xfrm>
            <a:off x="3295440" y="3933720"/>
            <a:ext cx="1238400" cy="9360"/>
          </a:xfrm>
          <a:custGeom>
            <a:avLst/>
            <a:gdLst>
              <a:gd name="textAreaLeft" fmla="*/ 0 w 1238400"/>
              <a:gd name="textAreaRight" fmla="*/ 1238760 w 1238400"/>
              <a:gd name="textAreaTop" fmla="*/ 0 h 9360"/>
              <a:gd name="textAreaBottom" fmla="*/ 9720 h 9360"/>
            </a:gdLst>
            <a:ahLst/>
            <a:rect l="textAreaLeft" t="textAreaTop" r="textAreaRight" b="textAreaBottom"/>
            <a:pathLst>
              <a:path w="3441" h="27">
                <a:moveTo>
                  <a:pt x="0" y="0"/>
                </a:moveTo>
                <a:lnTo>
                  <a:pt x="3441" y="0"/>
                </a:lnTo>
                <a:lnTo>
                  <a:pt x="3441" y="27"/>
                </a:lnTo>
                <a:lnTo>
                  <a:pt x="0" y="27"/>
                </a:lnTo>
                <a:lnTo>
                  <a:pt x="0" y="0"/>
                </a:lnTo>
                <a:close/>
              </a:path>
            </a:pathLst>
          </a:custGeom>
          <a:solidFill>
            <a:srgbClr val="d1d9e0"/>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82" name=""/>
          <p:cNvSpPr/>
          <p:nvPr/>
        </p:nvSpPr>
        <p:spPr>
          <a:xfrm>
            <a:off x="4533840" y="3933720"/>
            <a:ext cx="3400200" cy="9360"/>
          </a:xfrm>
          <a:custGeom>
            <a:avLst/>
            <a:gdLst>
              <a:gd name="textAreaLeft" fmla="*/ 0 w 3400200"/>
              <a:gd name="textAreaRight" fmla="*/ 3400560 w 3400200"/>
              <a:gd name="textAreaTop" fmla="*/ 0 h 9360"/>
              <a:gd name="textAreaBottom" fmla="*/ 9720 h 9360"/>
            </a:gdLst>
            <a:ahLst/>
            <a:rect l="textAreaLeft" t="textAreaTop" r="textAreaRight" b="textAreaBottom"/>
            <a:pathLst>
              <a:path w="9446" h="27">
                <a:moveTo>
                  <a:pt x="0" y="0"/>
                </a:moveTo>
                <a:lnTo>
                  <a:pt x="9446" y="0"/>
                </a:lnTo>
                <a:lnTo>
                  <a:pt x="9446" y="27"/>
                </a:lnTo>
                <a:lnTo>
                  <a:pt x="0" y="27"/>
                </a:lnTo>
                <a:lnTo>
                  <a:pt x="0" y="0"/>
                </a:lnTo>
                <a:close/>
              </a:path>
            </a:pathLst>
          </a:custGeom>
          <a:solidFill>
            <a:srgbClr val="d1d9e0"/>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83" name=""/>
          <p:cNvSpPr/>
          <p:nvPr/>
        </p:nvSpPr>
        <p:spPr>
          <a:xfrm>
            <a:off x="533520" y="1571760"/>
            <a:ext cx="800640" cy="3200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2100" spc="-1" strike="noStrike">
                <a:solidFill>
                  <a:srgbClr val="3a3b5a"/>
                </a:solidFill>
                <a:latin typeface="NotoSansJP"/>
                <a:ea typeface="NotoSansJP"/>
              </a:rPr>
              <a:t>体制図</a:t>
            </a:r>
            <a:endParaRPr b="0" lang="en-US" sz="2100" spc="-1" strike="noStrike">
              <a:solidFill>
                <a:srgbClr val="000000"/>
              </a:solidFill>
              <a:latin typeface="Arial"/>
            </a:endParaRPr>
          </a:p>
        </p:txBody>
      </p:sp>
      <p:sp>
        <p:nvSpPr>
          <p:cNvPr id="84" name=""/>
          <p:cNvSpPr/>
          <p:nvPr/>
        </p:nvSpPr>
        <p:spPr>
          <a:xfrm>
            <a:off x="666720" y="2133720"/>
            <a:ext cx="41796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1650" spc="-1" strike="noStrike">
                <a:solidFill>
                  <a:srgbClr val="3a3b5a"/>
                </a:solidFill>
                <a:latin typeface="NotoSansJP"/>
                <a:ea typeface="NotoSansJP"/>
              </a:rPr>
              <a:t>役割</a:t>
            </a:r>
            <a:endParaRPr b="0" lang="en-US" sz="1650" spc="-1" strike="noStrike">
              <a:solidFill>
                <a:srgbClr val="000000"/>
              </a:solidFill>
              <a:latin typeface="Arial"/>
            </a:endParaRPr>
          </a:p>
        </p:txBody>
      </p:sp>
      <p:sp>
        <p:nvSpPr>
          <p:cNvPr id="85" name=""/>
          <p:cNvSpPr/>
          <p:nvPr/>
        </p:nvSpPr>
        <p:spPr>
          <a:xfrm>
            <a:off x="3423960" y="2133720"/>
            <a:ext cx="62676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1650" spc="-1" strike="noStrike">
                <a:solidFill>
                  <a:srgbClr val="3a3b5a"/>
                </a:solidFill>
                <a:latin typeface="NotoSansJP"/>
                <a:ea typeface="NotoSansJP"/>
              </a:rPr>
              <a:t>担当者</a:t>
            </a:r>
            <a:endParaRPr b="0" lang="en-US" sz="1650" spc="-1" strike="noStrike">
              <a:solidFill>
                <a:srgbClr val="000000"/>
              </a:solidFill>
              <a:latin typeface="Arial"/>
            </a:endParaRPr>
          </a:p>
        </p:txBody>
      </p:sp>
      <p:sp>
        <p:nvSpPr>
          <p:cNvPr id="86" name=""/>
          <p:cNvSpPr/>
          <p:nvPr/>
        </p:nvSpPr>
        <p:spPr>
          <a:xfrm>
            <a:off x="4660920" y="2133720"/>
            <a:ext cx="83556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1650" spc="-1" strike="noStrike">
                <a:solidFill>
                  <a:srgbClr val="3a3b5a"/>
                </a:solidFill>
                <a:latin typeface="NotoSansJP"/>
                <a:ea typeface="NotoSansJP"/>
              </a:rPr>
              <a:t>責任範囲</a:t>
            </a:r>
            <a:endParaRPr b="0" lang="en-US" sz="1650" spc="-1" strike="noStrike">
              <a:solidFill>
                <a:srgbClr val="000000"/>
              </a:solidFill>
              <a:latin typeface="Arial"/>
            </a:endParaRPr>
          </a:p>
        </p:txBody>
      </p:sp>
      <p:sp>
        <p:nvSpPr>
          <p:cNvPr id="87" name=""/>
          <p:cNvSpPr/>
          <p:nvPr/>
        </p:nvSpPr>
        <p:spPr>
          <a:xfrm>
            <a:off x="666720" y="2619360"/>
            <a:ext cx="320256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1650" spc="-1" strike="noStrike">
                <a:solidFill>
                  <a:srgbClr val="3a3b5a"/>
                </a:solidFill>
                <a:latin typeface="NotoSansJP"/>
                <a:ea typeface="NotoSansJP"/>
              </a:rPr>
              <a:t>プロジェクトマネージャー </a:t>
            </a:r>
            <a:r>
              <a:rPr b="0" lang="en-US" sz="1650" spc="-1" strike="noStrike">
                <a:solidFill>
                  <a:srgbClr val="3a3b5a"/>
                </a:solidFill>
                <a:latin typeface="NotoSansJP"/>
                <a:ea typeface="NotoSansJP"/>
              </a:rPr>
              <a:t>[PM</a:t>
            </a:r>
            <a:r>
              <a:rPr b="0" lang="ja-JP" sz="1650" spc="-1" strike="noStrike">
                <a:solidFill>
                  <a:srgbClr val="3a3b5a"/>
                </a:solidFill>
                <a:latin typeface="NotoSansJP"/>
                <a:ea typeface="NotoSansJP"/>
              </a:rPr>
              <a:t>名</a:t>
            </a:r>
            <a:r>
              <a:rPr b="0" lang="en-US" sz="1650" spc="-1" strike="noStrike">
                <a:solidFill>
                  <a:srgbClr val="3a3b5a"/>
                </a:solidFill>
                <a:latin typeface="NotoSansJP"/>
                <a:ea typeface="NotoSansJP"/>
              </a:rPr>
              <a:t>]</a:t>
            </a:r>
            <a:endParaRPr b="0" lang="en-US" sz="1650" spc="-1" strike="noStrike">
              <a:solidFill>
                <a:srgbClr val="000000"/>
              </a:solidFill>
              <a:latin typeface="Arial"/>
            </a:endParaRPr>
          </a:p>
        </p:txBody>
      </p:sp>
      <p:sp>
        <p:nvSpPr>
          <p:cNvPr id="88" name=""/>
          <p:cNvSpPr/>
          <p:nvPr/>
        </p:nvSpPr>
        <p:spPr>
          <a:xfrm>
            <a:off x="4660920" y="2619360"/>
            <a:ext cx="250596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1650" spc="-1" strike="noStrike">
                <a:solidFill>
                  <a:srgbClr val="3a3b5a"/>
                </a:solidFill>
                <a:latin typeface="NotoSansJP"/>
                <a:ea typeface="NotoSansJP"/>
              </a:rPr>
              <a:t>全体管理、進捗、課題管理</a:t>
            </a:r>
            <a:endParaRPr b="0" lang="en-US" sz="1650" spc="-1" strike="noStrike">
              <a:solidFill>
                <a:srgbClr val="000000"/>
              </a:solidFill>
              <a:latin typeface="Arial"/>
            </a:endParaRPr>
          </a:p>
        </p:txBody>
      </p:sp>
      <p:sp>
        <p:nvSpPr>
          <p:cNvPr id="89" name=""/>
          <p:cNvSpPr/>
          <p:nvPr/>
        </p:nvSpPr>
        <p:spPr>
          <a:xfrm>
            <a:off x="666720" y="3095640"/>
            <a:ext cx="125316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1650" spc="-1" strike="noStrike">
                <a:solidFill>
                  <a:srgbClr val="3a3b5a"/>
                </a:solidFill>
                <a:latin typeface="NotoSansJP"/>
                <a:ea typeface="NotoSansJP"/>
              </a:rPr>
              <a:t>テックリード</a:t>
            </a:r>
            <a:endParaRPr b="0" lang="en-US" sz="1650" spc="-1" strike="noStrike">
              <a:solidFill>
                <a:srgbClr val="000000"/>
              </a:solidFill>
              <a:latin typeface="Arial"/>
            </a:endParaRPr>
          </a:p>
        </p:txBody>
      </p:sp>
      <p:sp>
        <p:nvSpPr>
          <p:cNvPr id="90" name=""/>
          <p:cNvSpPr/>
          <p:nvPr/>
        </p:nvSpPr>
        <p:spPr>
          <a:xfrm>
            <a:off x="3423960" y="3095640"/>
            <a:ext cx="97596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1650" spc="-1" strike="noStrike">
                <a:solidFill>
                  <a:srgbClr val="3a3b5a"/>
                </a:solidFill>
                <a:latin typeface="NotoSansJP"/>
                <a:ea typeface="NotoSansJP"/>
              </a:rPr>
              <a:t>[</a:t>
            </a:r>
            <a:r>
              <a:rPr b="0" lang="ja-JP" sz="1650" spc="-1" strike="noStrike">
                <a:solidFill>
                  <a:srgbClr val="3a3b5a"/>
                </a:solidFill>
                <a:latin typeface="NotoSansJP"/>
                <a:ea typeface="NotoSansJP"/>
              </a:rPr>
              <a:t>リード名</a:t>
            </a:r>
            <a:r>
              <a:rPr b="0" lang="en-US" sz="1650" spc="-1" strike="noStrike">
                <a:solidFill>
                  <a:srgbClr val="3a3b5a"/>
                </a:solidFill>
                <a:latin typeface="NotoSansJP"/>
                <a:ea typeface="NotoSansJP"/>
              </a:rPr>
              <a:t>]</a:t>
            </a:r>
            <a:endParaRPr b="0" lang="en-US" sz="1650" spc="-1" strike="noStrike">
              <a:solidFill>
                <a:srgbClr val="000000"/>
              </a:solidFill>
              <a:latin typeface="Arial"/>
            </a:endParaRPr>
          </a:p>
        </p:txBody>
      </p:sp>
      <p:sp>
        <p:nvSpPr>
          <p:cNvPr id="91" name=""/>
          <p:cNvSpPr/>
          <p:nvPr/>
        </p:nvSpPr>
        <p:spPr>
          <a:xfrm>
            <a:off x="4660920" y="3095640"/>
            <a:ext cx="313236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1650" spc="-1" strike="noStrike">
                <a:solidFill>
                  <a:srgbClr val="3a3b5a"/>
                </a:solidFill>
                <a:latin typeface="NotoSansJP"/>
                <a:ea typeface="NotoSansJP"/>
              </a:rPr>
              <a:t>技術選定、設計、コードレビュー</a:t>
            </a:r>
            <a:endParaRPr b="0" lang="en-US" sz="1650" spc="-1" strike="noStrike">
              <a:solidFill>
                <a:srgbClr val="000000"/>
              </a:solidFill>
              <a:latin typeface="Arial"/>
            </a:endParaRPr>
          </a:p>
        </p:txBody>
      </p:sp>
      <p:sp>
        <p:nvSpPr>
          <p:cNvPr id="92" name=""/>
          <p:cNvSpPr/>
          <p:nvPr/>
        </p:nvSpPr>
        <p:spPr>
          <a:xfrm>
            <a:off x="666720" y="3581280"/>
            <a:ext cx="83556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1650" spc="-1" strike="noStrike">
                <a:solidFill>
                  <a:srgbClr val="3a3b5a"/>
                </a:solidFill>
                <a:latin typeface="NotoSansJP"/>
                <a:ea typeface="NotoSansJP"/>
              </a:rPr>
              <a:t>開発担当</a:t>
            </a:r>
            <a:endParaRPr b="0" lang="en-US" sz="1650" spc="-1" strike="noStrike">
              <a:solidFill>
                <a:srgbClr val="000000"/>
              </a:solidFill>
              <a:latin typeface="Arial"/>
            </a:endParaRPr>
          </a:p>
        </p:txBody>
      </p:sp>
      <p:sp>
        <p:nvSpPr>
          <p:cNvPr id="93" name=""/>
          <p:cNvSpPr/>
          <p:nvPr/>
        </p:nvSpPr>
        <p:spPr>
          <a:xfrm>
            <a:off x="3423960" y="3581280"/>
            <a:ext cx="97596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1650" spc="-1" strike="noStrike">
                <a:solidFill>
                  <a:srgbClr val="3a3b5a"/>
                </a:solidFill>
                <a:latin typeface="NotoSansJP"/>
                <a:ea typeface="NotoSansJP"/>
              </a:rPr>
              <a:t>[</a:t>
            </a:r>
            <a:r>
              <a:rPr b="0" lang="ja-JP" sz="1650" spc="-1" strike="noStrike">
                <a:solidFill>
                  <a:srgbClr val="3a3b5a"/>
                </a:solidFill>
                <a:latin typeface="NotoSansJP"/>
                <a:ea typeface="NotoSansJP"/>
              </a:rPr>
              <a:t>開発者名</a:t>
            </a:r>
            <a:r>
              <a:rPr b="0" lang="en-US" sz="1650" spc="-1" strike="noStrike">
                <a:solidFill>
                  <a:srgbClr val="3a3b5a"/>
                </a:solidFill>
                <a:latin typeface="NotoSansJP"/>
                <a:ea typeface="NotoSansJP"/>
              </a:rPr>
              <a:t>]</a:t>
            </a:r>
            <a:endParaRPr b="0" lang="en-US" sz="1650" spc="-1" strike="noStrike">
              <a:solidFill>
                <a:srgbClr val="000000"/>
              </a:solidFill>
              <a:latin typeface="Arial"/>
            </a:endParaRPr>
          </a:p>
        </p:txBody>
      </p:sp>
      <p:sp>
        <p:nvSpPr>
          <p:cNvPr id="94" name=""/>
          <p:cNvSpPr/>
          <p:nvPr/>
        </p:nvSpPr>
        <p:spPr>
          <a:xfrm>
            <a:off x="4660920" y="3581280"/>
            <a:ext cx="167076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1650" spc="-1" strike="noStrike">
                <a:solidFill>
                  <a:srgbClr val="3a3b5a"/>
                </a:solidFill>
                <a:latin typeface="NotoSansJP"/>
                <a:ea typeface="NotoSansJP"/>
              </a:rPr>
              <a:t>機能実装、テスト</a:t>
            </a:r>
            <a:endParaRPr b="0" lang="en-US" sz="1650" spc="-1" strike="noStrike">
              <a:solidFill>
                <a:srgbClr val="000000"/>
              </a:solidFill>
              <a:latin typeface="Arial"/>
            </a:endParaRPr>
          </a:p>
        </p:txBody>
      </p:sp>
      <p:sp>
        <p:nvSpPr>
          <p:cNvPr id="95" name=""/>
          <p:cNvSpPr/>
          <p:nvPr/>
        </p:nvSpPr>
        <p:spPr>
          <a:xfrm>
            <a:off x="609480" y="4838400"/>
            <a:ext cx="85680" cy="85680"/>
          </a:xfrm>
          <a:custGeom>
            <a:avLst/>
            <a:gdLst>
              <a:gd name="textAreaLeft" fmla="*/ 0 w 85680"/>
              <a:gd name="textAreaRight" fmla="*/ 86040 w 85680"/>
              <a:gd name="textAreaTop" fmla="*/ 0 h 85680"/>
              <a:gd name="textAreaBottom" fmla="*/ 86040 h 85680"/>
            </a:gdLst>
            <a:ahLst/>
            <a:rect l="textAreaLeft" t="textAreaTop" r="textAreaRight" b="textAreaBottom"/>
            <a:pathLst>
              <a:path w="239" h="239">
                <a:moveTo>
                  <a:pt x="239" y="120"/>
                </a:moveTo>
                <a:cubicBezTo>
                  <a:pt x="239" y="136"/>
                  <a:pt x="236" y="151"/>
                  <a:pt x="230" y="166"/>
                </a:cubicBezTo>
                <a:cubicBezTo>
                  <a:pt x="224" y="181"/>
                  <a:pt x="215" y="193"/>
                  <a:pt x="204" y="205"/>
                </a:cubicBezTo>
                <a:cubicBezTo>
                  <a:pt x="193" y="216"/>
                  <a:pt x="180" y="224"/>
                  <a:pt x="165" y="230"/>
                </a:cubicBezTo>
                <a:cubicBezTo>
                  <a:pt x="151" y="236"/>
                  <a:pt x="136" y="239"/>
                  <a:pt x="120" y="239"/>
                </a:cubicBezTo>
                <a:cubicBezTo>
                  <a:pt x="104" y="239"/>
                  <a:pt x="88" y="236"/>
                  <a:pt x="73" y="230"/>
                </a:cubicBezTo>
                <a:cubicBezTo>
                  <a:pt x="59" y="224"/>
                  <a:pt x="46" y="216"/>
                  <a:pt x="35" y="205"/>
                </a:cubicBezTo>
                <a:cubicBezTo>
                  <a:pt x="24" y="193"/>
                  <a:pt x="15" y="181"/>
                  <a:pt x="9" y="166"/>
                </a:cubicBezTo>
                <a:cubicBezTo>
                  <a:pt x="3" y="151"/>
                  <a:pt x="0" y="136"/>
                  <a:pt x="0" y="120"/>
                </a:cubicBezTo>
                <a:cubicBezTo>
                  <a:pt x="0" y="105"/>
                  <a:pt x="3" y="89"/>
                  <a:pt x="9" y="75"/>
                </a:cubicBezTo>
                <a:cubicBezTo>
                  <a:pt x="15" y="60"/>
                  <a:pt x="24" y="47"/>
                  <a:pt x="35" y="36"/>
                </a:cubicBezTo>
                <a:cubicBezTo>
                  <a:pt x="46" y="25"/>
                  <a:pt x="59" y="16"/>
                  <a:pt x="73" y="10"/>
                </a:cubicBezTo>
                <a:cubicBezTo>
                  <a:pt x="88" y="3"/>
                  <a:pt x="104" y="0"/>
                  <a:pt x="120" y="0"/>
                </a:cubicBezTo>
                <a:cubicBezTo>
                  <a:pt x="136" y="0"/>
                  <a:pt x="151" y="3"/>
                  <a:pt x="165" y="10"/>
                </a:cubicBezTo>
                <a:cubicBezTo>
                  <a:pt x="180" y="16"/>
                  <a:pt x="193" y="25"/>
                  <a:pt x="204" y="36"/>
                </a:cubicBezTo>
                <a:cubicBezTo>
                  <a:pt x="215" y="47"/>
                  <a:pt x="224" y="60"/>
                  <a:pt x="230" y="75"/>
                </a:cubicBezTo>
                <a:cubicBezTo>
                  <a:pt x="236" y="89"/>
                  <a:pt x="239" y="105"/>
                  <a:pt x="239" y="120"/>
                </a:cubicBezTo>
                <a:close/>
              </a:path>
            </a:pathLst>
          </a:custGeom>
          <a:solidFill>
            <a:srgbClr val="3a3b5a"/>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ffffff"/>
              </a:solidFill>
              <a:latin typeface="Noto Serif JP"/>
            </a:endParaRPr>
          </a:p>
        </p:txBody>
      </p:sp>
      <p:sp>
        <p:nvSpPr>
          <p:cNvPr id="96" name=""/>
          <p:cNvSpPr/>
          <p:nvPr/>
        </p:nvSpPr>
        <p:spPr>
          <a:xfrm>
            <a:off x="533520" y="4257720"/>
            <a:ext cx="2400840" cy="3200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2100" spc="-1" strike="noStrike">
                <a:solidFill>
                  <a:srgbClr val="3a3b5a"/>
                </a:solidFill>
                <a:latin typeface="NotoSansJP"/>
                <a:ea typeface="NotoSansJP"/>
              </a:rPr>
              <a:t>コミュニケーション</a:t>
            </a:r>
            <a:endParaRPr b="0" lang="en-US" sz="2100" spc="-1" strike="noStrike">
              <a:solidFill>
                <a:srgbClr val="000000"/>
              </a:solidFill>
              <a:latin typeface="Arial"/>
            </a:endParaRPr>
          </a:p>
        </p:txBody>
      </p:sp>
      <p:sp>
        <p:nvSpPr>
          <p:cNvPr id="97" name=""/>
          <p:cNvSpPr/>
          <p:nvPr/>
        </p:nvSpPr>
        <p:spPr>
          <a:xfrm>
            <a:off x="609480" y="5286240"/>
            <a:ext cx="85680" cy="85680"/>
          </a:xfrm>
          <a:custGeom>
            <a:avLst/>
            <a:gdLst>
              <a:gd name="textAreaLeft" fmla="*/ 0 w 85680"/>
              <a:gd name="textAreaRight" fmla="*/ 86040 w 85680"/>
              <a:gd name="textAreaTop" fmla="*/ 0 h 85680"/>
              <a:gd name="textAreaBottom" fmla="*/ 86040 h 85680"/>
            </a:gdLst>
            <a:ahLst/>
            <a:rect l="textAreaLeft" t="textAreaTop" r="textAreaRight" b="textAreaBottom"/>
            <a:pathLst>
              <a:path w="239" h="239">
                <a:moveTo>
                  <a:pt x="239" y="119"/>
                </a:moveTo>
                <a:cubicBezTo>
                  <a:pt x="239" y="135"/>
                  <a:pt x="236" y="150"/>
                  <a:pt x="230" y="164"/>
                </a:cubicBezTo>
                <a:cubicBezTo>
                  <a:pt x="224" y="179"/>
                  <a:pt x="215" y="193"/>
                  <a:pt x="204" y="204"/>
                </a:cubicBezTo>
                <a:cubicBezTo>
                  <a:pt x="193" y="215"/>
                  <a:pt x="180" y="224"/>
                  <a:pt x="165" y="230"/>
                </a:cubicBezTo>
                <a:cubicBezTo>
                  <a:pt x="151" y="236"/>
                  <a:pt x="136" y="239"/>
                  <a:pt x="120" y="239"/>
                </a:cubicBezTo>
                <a:cubicBezTo>
                  <a:pt x="104" y="239"/>
                  <a:pt x="88" y="236"/>
                  <a:pt x="73" y="230"/>
                </a:cubicBezTo>
                <a:cubicBezTo>
                  <a:pt x="59" y="224"/>
                  <a:pt x="46" y="215"/>
                  <a:pt x="35" y="204"/>
                </a:cubicBezTo>
                <a:cubicBezTo>
                  <a:pt x="24" y="193"/>
                  <a:pt x="15" y="179"/>
                  <a:pt x="9" y="164"/>
                </a:cubicBezTo>
                <a:cubicBezTo>
                  <a:pt x="3" y="150"/>
                  <a:pt x="0" y="135"/>
                  <a:pt x="0" y="119"/>
                </a:cubicBezTo>
                <a:cubicBezTo>
                  <a:pt x="0" y="103"/>
                  <a:pt x="3" y="88"/>
                  <a:pt x="9" y="73"/>
                </a:cubicBezTo>
                <a:cubicBezTo>
                  <a:pt x="15" y="59"/>
                  <a:pt x="24" y="46"/>
                  <a:pt x="35" y="35"/>
                </a:cubicBezTo>
                <a:cubicBezTo>
                  <a:pt x="46" y="24"/>
                  <a:pt x="59" y="15"/>
                  <a:pt x="73" y="9"/>
                </a:cubicBezTo>
                <a:cubicBezTo>
                  <a:pt x="88" y="3"/>
                  <a:pt x="104" y="0"/>
                  <a:pt x="120" y="0"/>
                </a:cubicBezTo>
                <a:cubicBezTo>
                  <a:pt x="136" y="0"/>
                  <a:pt x="151" y="3"/>
                  <a:pt x="165" y="9"/>
                </a:cubicBezTo>
                <a:cubicBezTo>
                  <a:pt x="180" y="15"/>
                  <a:pt x="193" y="24"/>
                  <a:pt x="204" y="35"/>
                </a:cubicBezTo>
                <a:cubicBezTo>
                  <a:pt x="215" y="46"/>
                  <a:pt x="224" y="59"/>
                  <a:pt x="230" y="73"/>
                </a:cubicBezTo>
                <a:cubicBezTo>
                  <a:pt x="236" y="88"/>
                  <a:pt x="239" y="103"/>
                  <a:pt x="239" y="119"/>
                </a:cubicBezTo>
                <a:close/>
              </a:path>
            </a:pathLst>
          </a:custGeom>
          <a:solidFill>
            <a:srgbClr val="3a3b5a"/>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ffffff"/>
              </a:solidFill>
              <a:latin typeface="Noto Serif JP"/>
            </a:endParaRPr>
          </a:p>
        </p:txBody>
      </p:sp>
      <p:sp>
        <p:nvSpPr>
          <p:cNvPr id="98" name=""/>
          <p:cNvSpPr/>
          <p:nvPr/>
        </p:nvSpPr>
        <p:spPr>
          <a:xfrm>
            <a:off x="838080" y="4753080"/>
            <a:ext cx="314316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1650" spc="-1" strike="noStrike">
                <a:solidFill>
                  <a:srgbClr val="3a3b5a"/>
                </a:solidFill>
                <a:latin typeface="NotoSansJP"/>
                <a:ea typeface="NotoSansJP"/>
              </a:rPr>
              <a:t>定例会議</a:t>
            </a:r>
            <a:r>
              <a:rPr b="0" lang="en-US" sz="1650" spc="-1" strike="noStrike">
                <a:solidFill>
                  <a:srgbClr val="3a3b5a"/>
                </a:solidFill>
                <a:latin typeface="NotoSansJP"/>
                <a:ea typeface="NotoSansJP"/>
              </a:rPr>
              <a:t>: </a:t>
            </a:r>
            <a:r>
              <a:rPr b="0" lang="ja-JP" sz="1650" spc="-1" strike="noStrike">
                <a:solidFill>
                  <a:srgbClr val="3a3b5a"/>
                </a:solidFill>
                <a:latin typeface="NotoSansJP"/>
                <a:ea typeface="NotoSansJP"/>
              </a:rPr>
              <a:t>毎週月曜日 </a:t>
            </a:r>
            <a:r>
              <a:rPr b="0" lang="en-US" sz="1650" spc="-1" strike="noStrike">
                <a:solidFill>
                  <a:srgbClr val="3a3b5a"/>
                </a:solidFill>
                <a:latin typeface="NotoSansJP"/>
                <a:ea typeface="NotoSansJP"/>
              </a:rPr>
              <a:t>10:00-10:30</a:t>
            </a:r>
            <a:endParaRPr b="0" lang="en-US" sz="1650" spc="-1" strike="noStrike">
              <a:solidFill>
                <a:srgbClr val="000000"/>
              </a:solidFill>
              <a:latin typeface="Arial"/>
            </a:endParaRPr>
          </a:p>
        </p:txBody>
      </p:sp>
      <p:sp>
        <p:nvSpPr>
          <p:cNvPr id="99" name=""/>
          <p:cNvSpPr/>
          <p:nvPr/>
        </p:nvSpPr>
        <p:spPr>
          <a:xfrm>
            <a:off x="838080" y="5200560"/>
            <a:ext cx="299196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1650" spc="-1" strike="noStrike">
                <a:solidFill>
                  <a:srgbClr val="3a3b5a"/>
                </a:solidFill>
                <a:latin typeface="NotoSansJP"/>
                <a:ea typeface="NotoSansJP"/>
              </a:rPr>
              <a:t>連絡ツール</a:t>
            </a:r>
            <a:r>
              <a:rPr b="0" lang="en-US" sz="1650" spc="-1" strike="noStrike">
                <a:solidFill>
                  <a:srgbClr val="3a3b5a"/>
                </a:solidFill>
                <a:latin typeface="NotoSansJP"/>
                <a:ea typeface="NotoSansJP"/>
              </a:rPr>
              <a:t>: Slack, Google Meet</a:t>
            </a:r>
            <a:endParaRPr b="0" lang="en-US" sz="1650" spc="-1" strike="noStrike">
              <a:solidFill>
                <a:srgbClr val="000000"/>
              </a:solidFill>
              <a:latin typeface="Arial"/>
            </a:endParaRPr>
          </a:p>
        </p:txBody>
      </p:sp>
      <p:sp>
        <p:nvSpPr>
          <p:cNvPr id="100" name=""/>
          <p:cNvSpPr/>
          <p:nvPr/>
        </p:nvSpPr>
        <p:spPr>
          <a:xfrm>
            <a:off x="1714320" y="209520"/>
            <a:ext cx="3048480" cy="45720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3000" spc="-1" strike="noStrike">
                <a:solidFill>
                  <a:srgbClr val="000000"/>
                </a:solidFill>
                <a:latin typeface="NotoSansJP"/>
                <a:ea typeface="NotoSansJP"/>
              </a:rPr>
              <a:t>プロジェクト体制</a:t>
            </a:r>
            <a:endParaRPr b="0" lang="en-US" sz="3000" spc="-1" strike="noStrike">
              <a:solidFill>
                <a:srgbClr val="000000"/>
              </a:solidFill>
              <a:latin typeface="Arial"/>
            </a:endParaRPr>
          </a:p>
        </p:txBody>
      </p:sp>
      <p:sp>
        <p:nvSpPr>
          <p:cNvPr id="101" name=""/>
          <p:cNvSpPr/>
          <p:nvPr/>
        </p:nvSpPr>
        <p:spPr>
          <a:xfrm>
            <a:off x="11748960" y="6267600"/>
            <a:ext cx="266040" cy="3200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2100" spc="-1" strike="noStrike">
                <a:solidFill>
                  <a:srgbClr val="777777"/>
                </a:solidFill>
                <a:latin typeface="NotoSansJP"/>
                <a:ea typeface="NotoSansJP"/>
              </a:rPr>
              <a:t>4</a:t>
            </a:r>
            <a:endParaRPr b="0" lang="en-US"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33867" h="19050">
                <a:moveTo>
                  <a:pt x="0" y="0"/>
                </a:moveTo>
                <a:lnTo>
                  <a:pt x="33867" y="0"/>
                </a:lnTo>
                <a:lnTo>
                  <a:pt x="33867" y="19050"/>
                </a:lnTo>
                <a:lnTo>
                  <a:pt x="0" y="19050"/>
                </a:lnTo>
                <a:lnTo>
                  <a:pt x="0" y="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103" name=""/>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33867" h="19050">
                <a:moveTo>
                  <a:pt x="0" y="0"/>
                </a:moveTo>
                <a:lnTo>
                  <a:pt x="33867" y="0"/>
                </a:lnTo>
                <a:lnTo>
                  <a:pt x="33867" y="19050"/>
                </a:lnTo>
                <a:lnTo>
                  <a:pt x="0" y="19050"/>
                </a:lnTo>
                <a:lnTo>
                  <a:pt x="0" y="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pic>
        <p:nvPicPr>
          <p:cNvPr id="104" name="" descr=""/>
          <p:cNvPicPr/>
          <p:nvPr/>
        </p:nvPicPr>
        <p:blipFill>
          <a:blip r:embed="rId1"/>
          <a:stretch/>
        </p:blipFill>
        <p:spPr>
          <a:xfrm>
            <a:off x="0" y="0"/>
            <a:ext cx="12191400" cy="6857280"/>
          </a:xfrm>
          <a:prstGeom prst="rect">
            <a:avLst/>
          </a:prstGeom>
          <a:ln w="0">
            <a:noFill/>
          </a:ln>
        </p:spPr>
      </p:pic>
      <p:sp>
        <p:nvSpPr>
          <p:cNvPr id="105" name=""/>
          <p:cNvSpPr/>
          <p:nvPr/>
        </p:nvSpPr>
        <p:spPr>
          <a:xfrm>
            <a:off x="533520" y="1685880"/>
            <a:ext cx="1067040" cy="3200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2100" spc="-1" strike="noStrike">
                <a:solidFill>
                  <a:srgbClr val="3a3b5a"/>
                </a:solidFill>
                <a:latin typeface="NotoSansJP"/>
                <a:ea typeface="NotoSansJP"/>
              </a:rPr>
              <a:t>全体期間</a:t>
            </a:r>
            <a:endParaRPr b="0" lang="en-US" sz="2100" spc="-1" strike="noStrike">
              <a:solidFill>
                <a:srgbClr val="000000"/>
              </a:solidFill>
              <a:latin typeface="Arial"/>
            </a:endParaRPr>
          </a:p>
        </p:txBody>
      </p:sp>
      <p:sp>
        <p:nvSpPr>
          <p:cNvPr id="106" name=""/>
          <p:cNvSpPr/>
          <p:nvPr/>
        </p:nvSpPr>
        <p:spPr>
          <a:xfrm>
            <a:off x="533520" y="2181240"/>
            <a:ext cx="183420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1650" spc="-1" strike="noStrike">
                <a:solidFill>
                  <a:srgbClr val="3a3b5a"/>
                </a:solidFill>
                <a:latin typeface="NotoSansJP"/>
                <a:ea typeface="NotoSansJP"/>
              </a:rPr>
              <a:t>[</a:t>
            </a:r>
            <a:r>
              <a:rPr b="0" lang="ja-JP" sz="1650" spc="-1" strike="noStrike">
                <a:solidFill>
                  <a:srgbClr val="3a3b5a"/>
                </a:solidFill>
                <a:latin typeface="NotoSansJP"/>
                <a:ea typeface="NotoSansJP"/>
              </a:rPr>
              <a:t>開始日</a:t>
            </a:r>
            <a:r>
              <a:rPr b="0" lang="en-US" sz="1650" spc="-1" strike="noStrike">
                <a:solidFill>
                  <a:srgbClr val="3a3b5a"/>
                </a:solidFill>
                <a:latin typeface="NotoSansJP"/>
                <a:ea typeface="NotoSansJP"/>
              </a:rPr>
              <a:t>] </a:t>
            </a:r>
            <a:r>
              <a:rPr b="0" lang="ja-JP" sz="1650" spc="-1" strike="noStrike">
                <a:solidFill>
                  <a:srgbClr val="3a3b5a"/>
                </a:solidFill>
                <a:latin typeface="NotoSansJP"/>
                <a:ea typeface="NotoSansJP"/>
              </a:rPr>
              <a:t>〜 </a:t>
            </a:r>
            <a:r>
              <a:rPr b="0" lang="en-US" sz="1650" spc="-1" strike="noStrike">
                <a:solidFill>
                  <a:srgbClr val="3a3b5a"/>
                </a:solidFill>
                <a:latin typeface="NotoSansJP"/>
                <a:ea typeface="NotoSansJP"/>
              </a:rPr>
              <a:t>[</a:t>
            </a:r>
            <a:r>
              <a:rPr b="0" lang="ja-JP" sz="1650" spc="-1" strike="noStrike">
                <a:solidFill>
                  <a:srgbClr val="3a3b5a"/>
                </a:solidFill>
                <a:latin typeface="NotoSansJP"/>
                <a:ea typeface="NotoSansJP"/>
              </a:rPr>
              <a:t>終了日</a:t>
            </a:r>
            <a:r>
              <a:rPr b="0" lang="en-US" sz="1650" spc="-1" strike="noStrike">
                <a:solidFill>
                  <a:srgbClr val="3a3b5a"/>
                </a:solidFill>
                <a:latin typeface="NotoSansJP"/>
                <a:ea typeface="NotoSansJP"/>
              </a:rPr>
              <a:t>]</a:t>
            </a:r>
            <a:endParaRPr b="0" lang="en-US" sz="1650" spc="-1" strike="noStrike">
              <a:solidFill>
                <a:srgbClr val="000000"/>
              </a:solidFill>
              <a:latin typeface="Arial"/>
            </a:endParaRPr>
          </a:p>
        </p:txBody>
      </p:sp>
      <p:sp>
        <p:nvSpPr>
          <p:cNvPr id="107" name=""/>
          <p:cNvSpPr/>
          <p:nvPr/>
        </p:nvSpPr>
        <p:spPr>
          <a:xfrm>
            <a:off x="609480" y="3371760"/>
            <a:ext cx="85680" cy="85680"/>
          </a:xfrm>
          <a:custGeom>
            <a:avLst/>
            <a:gdLst>
              <a:gd name="textAreaLeft" fmla="*/ 0 w 85680"/>
              <a:gd name="textAreaRight" fmla="*/ 86040 w 85680"/>
              <a:gd name="textAreaTop" fmla="*/ 0 h 85680"/>
              <a:gd name="textAreaBottom" fmla="*/ 86040 h 85680"/>
            </a:gdLst>
            <a:ahLst/>
            <a:rect l="textAreaLeft" t="textAreaTop" r="textAreaRight" b="textAreaBottom"/>
            <a:pathLst>
              <a:path w="239" h="239">
                <a:moveTo>
                  <a:pt x="239" y="120"/>
                </a:moveTo>
                <a:cubicBezTo>
                  <a:pt x="239" y="136"/>
                  <a:pt x="236" y="151"/>
                  <a:pt x="230" y="165"/>
                </a:cubicBezTo>
                <a:cubicBezTo>
                  <a:pt x="224" y="180"/>
                  <a:pt x="215" y="193"/>
                  <a:pt x="204" y="204"/>
                </a:cubicBezTo>
                <a:cubicBezTo>
                  <a:pt x="193" y="215"/>
                  <a:pt x="180" y="224"/>
                  <a:pt x="165" y="230"/>
                </a:cubicBezTo>
                <a:cubicBezTo>
                  <a:pt x="151" y="236"/>
                  <a:pt x="136" y="239"/>
                  <a:pt x="120" y="239"/>
                </a:cubicBezTo>
                <a:cubicBezTo>
                  <a:pt x="104" y="239"/>
                  <a:pt x="88" y="236"/>
                  <a:pt x="73" y="230"/>
                </a:cubicBezTo>
                <a:cubicBezTo>
                  <a:pt x="59" y="224"/>
                  <a:pt x="46" y="215"/>
                  <a:pt x="35" y="204"/>
                </a:cubicBezTo>
                <a:cubicBezTo>
                  <a:pt x="24" y="193"/>
                  <a:pt x="15" y="180"/>
                  <a:pt x="9" y="165"/>
                </a:cubicBezTo>
                <a:cubicBezTo>
                  <a:pt x="3" y="151"/>
                  <a:pt x="0" y="136"/>
                  <a:pt x="0" y="120"/>
                </a:cubicBezTo>
                <a:cubicBezTo>
                  <a:pt x="0" y="104"/>
                  <a:pt x="3" y="89"/>
                  <a:pt x="9" y="74"/>
                </a:cubicBezTo>
                <a:cubicBezTo>
                  <a:pt x="15" y="60"/>
                  <a:pt x="24" y="47"/>
                  <a:pt x="35" y="36"/>
                </a:cubicBezTo>
                <a:cubicBezTo>
                  <a:pt x="46" y="23"/>
                  <a:pt x="59" y="15"/>
                  <a:pt x="73" y="9"/>
                </a:cubicBezTo>
                <a:cubicBezTo>
                  <a:pt x="88" y="3"/>
                  <a:pt x="104" y="0"/>
                  <a:pt x="120" y="0"/>
                </a:cubicBezTo>
                <a:cubicBezTo>
                  <a:pt x="136" y="0"/>
                  <a:pt x="151" y="3"/>
                  <a:pt x="165" y="9"/>
                </a:cubicBezTo>
                <a:cubicBezTo>
                  <a:pt x="180" y="15"/>
                  <a:pt x="193" y="23"/>
                  <a:pt x="204" y="36"/>
                </a:cubicBezTo>
                <a:cubicBezTo>
                  <a:pt x="215" y="47"/>
                  <a:pt x="224" y="60"/>
                  <a:pt x="230" y="74"/>
                </a:cubicBezTo>
                <a:cubicBezTo>
                  <a:pt x="236" y="89"/>
                  <a:pt x="239" y="104"/>
                  <a:pt x="239" y="120"/>
                </a:cubicBezTo>
                <a:close/>
              </a:path>
            </a:pathLst>
          </a:custGeom>
          <a:solidFill>
            <a:srgbClr val="3a3b5a"/>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ffffff"/>
              </a:solidFill>
              <a:latin typeface="Noto Serif JP"/>
            </a:endParaRPr>
          </a:p>
        </p:txBody>
      </p:sp>
      <p:sp>
        <p:nvSpPr>
          <p:cNvPr id="108" name=""/>
          <p:cNvSpPr/>
          <p:nvPr/>
        </p:nvSpPr>
        <p:spPr>
          <a:xfrm>
            <a:off x="533520" y="2790720"/>
            <a:ext cx="2400840" cy="3200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2100" spc="-1" strike="noStrike">
                <a:solidFill>
                  <a:srgbClr val="3a3b5a"/>
                </a:solidFill>
                <a:latin typeface="NotoSansJP"/>
                <a:ea typeface="NotoSansJP"/>
              </a:rPr>
              <a:t>主要マイルストーン</a:t>
            </a:r>
            <a:endParaRPr b="0" lang="en-US" sz="2100" spc="-1" strike="noStrike">
              <a:solidFill>
                <a:srgbClr val="000000"/>
              </a:solidFill>
              <a:latin typeface="Arial"/>
            </a:endParaRPr>
          </a:p>
        </p:txBody>
      </p:sp>
      <p:sp>
        <p:nvSpPr>
          <p:cNvPr id="109" name=""/>
          <p:cNvSpPr/>
          <p:nvPr/>
        </p:nvSpPr>
        <p:spPr>
          <a:xfrm>
            <a:off x="609480" y="3828960"/>
            <a:ext cx="85680" cy="85680"/>
          </a:xfrm>
          <a:custGeom>
            <a:avLst/>
            <a:gdLst>
              <a:gd name="textAreaLeft" fmla="*/ 0 w 85680"/>
              <a:gd name="textAreaRight" fmla="*/ 86040 w 85680"/>
              <a:gd name="textAreaTop" fmla="*/ 0 h 85680"/>
              <a:gd name="textAreaBottom" fmla="*/ 86040 h 85680"/>
            </a:gdLst>
            <a:ahLst/>
            <a:rect l="textAreaLeft" t="textAreaTop" r="textAreaRight" b="textAreaBottom"/>
            <a:pathLst>
              <a:path w="239" h="239">
                <a:moveTo>
                  <a:pt x="239" y="119"/>
                </a:moveTo>
                <a:cubicBezTo>
                  <a:pt x="239" y="135"/>
                  <a:pt x="236" y="150"/>
                  <a:pt x="230" y="164"/>
                </a:cubicBezTo>
                <a:cubicBezTo>
                  <a:pt x="224" y="179"/>
                  <a:pt x="215" y="192"/>
                  <a:pt x="204" y="204"/>
                </a:cubicBezTo>
                <a:cubicBezTo>
                  <a:pt x="193" y="215"/>
                  <a:pt x="180" y="224"/>
                  <a:pt x="165" y="230"/>
                </a:cubicBezTo>
                <a:cubicBezTo>
                  <a:pt x="151" y="236"/>
                  <a:pt x="136" y="239"/>
                  <a:pt x="120" y="239"/>
                </a:cubicBezTo>
                <a:cubicBezTo>
                  <a:pt x="104" y="239"/>
                  <a:pt x="88" y="236"/>
                  <a:pt x="73" y="230"/>
                </a:cubicBezTo>
                <a:cubicBezTo>
                  <a:pt x="59" y="224"/>
                  <a:pt x="46" y="215"/>
                  <a:pt x="35" y="204"/>
                </a:cubicBezTo>
                <a:cubicBezTo>
                  <a:pt x="24" y="192"/>
                  <a:pt x="15" y="179"/>
                  <a:pt x="9" y="164"/>
                </a:cubicBezTo>
                <a:cubicBezTo>
                  <a:pt x="3" y="150"/>
                  <a:pt x="0" y="135"/>
                  <a:pt x="0" y="119"/>
                </a:cubicBezTo>
                <a:cubicBezTo>
                  <a:pt x="0" y="103"/>
                  <a:pt x="3" y="88"/>
                  <a:pt x="9" y="73"/>
                </a:cubicBezTo>
                <a:cubicBezTo>
                  <a:pt x="15" y="59"/>
                  <a:pt x="24" y="46"/>
                  <a:pt x="35" y="35"/>
                </a:cubicBezTo>
                <a:cubicBezTo>
                  <a:pt x="46" y="23"/>
                  <a:pt x="59" y="15"/>
                  <a:pt x="73" y="9"/>
                </a:cubicBezTo>
                <a:cubicBezTo>
                  <a:pt x="88" y="3"/>
                  <a:pt x="104" y="0"/>
                  <a:pt x="120" y="0"/>
                </a:cubicBezTo>
                <a:cubicBezTo>
                  <a:pt x="136" y="0"/>
                  <a:pt x="151" y="3"/>
                  <a:pt x="165" y="9"/>
                </a:cubicBezTo>
                <a:cubicBezTo>
                  <a:pt x="180" y="15"/>
                  <a:pt x="193" y="23"/>
                  <a:pt x="204" y="35"/>
                </a:cubicBezTo>
                <a:cubicBezTo>
                  <a:pt x="215" y="46"/>
                  <a:pt x="224" y="59"/>
                  <a:pt x="230" y="73"/>
                </a:cubicBezTo>
                <a:cubicBezTo>
                  <a:pt x="236" y="88"/>
                  <a:pt x="239" y="103"/>
                  <a:pt x="239" y="119"/>
                </a:cubicBezTo>
                <a:close/>
              </a:path>
            </a:pathLst>
          </a:custGeom>
          <a:solidFill>
            <a:srgbClr val="3a3b5a"/>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ffffff"/>
              </a:solidFill>
              <a:latin typeface="Noto Serif JP"/>
            </a:endParaRPr>
          </a:p>
        </p:txBody>
      </p:sp>
      <p:sp>
        <p:nvSpPr>
          <p:cNvPr id="110" name=""/>
          <p:cNvSpPr/>
          <p:nvPr/>
        </p:nvSpPr>
        <p:spPr>
          <a:xfrm>
            <a:off x="838080" y="3286080"/>
            <a:ext cx="205020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1650" spc="-1" strike="noStrike">
                <a:solidFill>
                  <a:srgbClr val="3a3b5a"/>
                </a:solidFill>
                <a:latin typeface="NotoSansJP"/>
                <a:ea typeface="NotoSansJP"/>
              </a:rPr>
              <a:t>Week 2: </a:t>
            </a:r>
            <a:r>
              <a:rPr b="0" lang="ja-JP" sz="1650" spc="-1" strike="noStrike">
                <a:solidFill>
                  <a:srgbClr val="3a3b5a"/>
                </a:solidFill>
                <a:latin typeface="NotoSansJP"/>
                <a:ea typeface="NotoSansJP"/>
              </a:rPr>
              <a:t>要件定義完了</a:t>
            </a:r>
            <a:endParaRPr b="0" lang="en-US" sz="1650" spc="-1" strike="noStrike">
              <a:solidFill>
                <a:srgbClr val="000000"/>
              </a:solidFill>
              <a:latin typeface="Arial"/>
            </a:endParaRPr>
          </a:p>
        </p:txBody>
      </p:sp>
      <p:sp>
        <p:nvSpPr>
          <p:cNvPr id="111" name=""/>
          <p:cNvSpPr/>
          <p:nvPr/>
        </p:nvSpPr>
        <p:spPr>
          <a:xfrm>
            <a:off x="609480" y="4276440"/>
            <a:ext cx="85680" cy="85680"/>
          </a:xfrm>
          <a:custGeom>
            <a:avLst/>
            <a:gdLst>
              <a:gd name="textAreaLeft" fmla="*/ 0 w 85680"/>
              <a:gd name="textAreaRight" fmla="*/ 86040 w 85680"/>
              <a:gd name="textAreaTop" fmla="*/ 0 h 85680"/>
              <a:gd name="textAreaBottom" fmla="*/ 86040 h 85680"/>
            </a:gdLst>
            <a:ahLst/>
            <a:rect l="textAreaLeft" t="textAreaTop" r="textAreaRight" b="textAreaBottom"/>
            <a:pathLst>
              <a:path w="239" h="239">
                <a:moveTo>
                  <a:pt x="239" y="119"/>
                </a:moveTo>
                <a:cubicBezTo>
                  <a:pt x="239" y="135"/>
                  <a:pt x="236" y="151"/>
                  <a:pt x="230" y="166"/>
                </a:cubicBezTo>
                <a:cubicBezTo>
                  <a:pt x="224" y="181"/>
                  <a:pt x="215" y="193"/>
                  <a:pt x="204" y="205"/>
                </a:cubicBezTo>
                <a:cubicBezTo>
                  <a:pt x="193" y="216"/>
                  <a:pt x="180" y="224"/>
                  <a:pt x="165" y="230"/>
                </a:cubicBezTo>
                <a:cubicBezTo>
                  <a:pt x="151" y="236"/>
                  <a:pt x="136" y="239"/>
                  <a:pt x="120" y="239"/>
                </a:cubicBezTo>
                <a:cubicBezTo>
                  <a:pt x="104" y="239"/>
                  <a:pt x="88" y="236"/>
                  <a:pt x="73" y="230"/>
                </a:cubicBezTo>
                <a:cubicBezTo>
                  <a:pt x="59" y="224"/>
                  <a:pt x="46" y="216"/>
                  <a:pt x="35" y="205"/>
                </a:cubicBezTo>
                <a:cubicBezTo>
                  <a:pt x="24" y="193"/>
                  <a:pt x="15" y="181"/>
                  <a:pt x="9" y="166"/>
                </a:cubicBezTo>
                <a:cubicBezTo>
                  <a:pt x="3" y="151"/>
                  <a:pt x="0" y="135"/>
                  <a:pt x="0" y="119"/>
                </a:cubicBezTo>
                <a:cubicBezTo>
                  <a:pt x="0" y="104"/>
                  <a:pt x="3" y="88"/>
                  <a:pt x="9" y="74"/>
                </a:cubicBezTo>
                <a:cubicBezTo>
                  <a:pt x="15" y="59"/>
                  <a:pt x="24" y="46"/>
                  <a:pt x="35" y="35"/>
                </a:cubicBezTo>
                <a:cubicBezTo>
                  <a:pt x="46" y="24"/>
                  <a:pt x="59" y="15"/>
                  <a:pt x="73" y="9"/>
                </a:cubicBezTo>
                <a:cubicBezTo>
                  <a:pt x="88" y="3"/>
                  <a:pt x="104" y="0"/>
                  <a:pt x="120" y="0"/>
                </a:cubicBezTo>
                <a:cubicBezTo>
                  <a:pt x="136" y="0"/>
                  <a:pt x="151" y="3"/>
                  <a:pt x="165" y="9"/>
                </a:cubicBezTo>
                <a:cubicBezTo>
                  <a:pt x="180" y="15"/>
                  <a:pt x="193" y="24"/>
                  <a:pt x="204" y="35"/>
                </a:cubicBezTo>
                <a:cubicBezTo>
                  <a:pt x="215" y="46"/>
                  <a:pt x="224" y="59"/>
                  <a:pt x="230" y="74"/>
                </a:cubicBezTo>
                <a:cubicBezTo>
                  <a:pt x="236" y="88"/>
                  <a:pt x="239" y="104"/>
                  <a:pt x="239" y="119"/>
                </a:cubicBezTo>
                <a:close/>
              </a:path>
            </a:pathLst>
          </a:custGeom>
          <a:solidFill>
            <a:srgbClr val="3a3b5a"/>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ffffff"/>
              </a:solidFill>
              <a:latin typeface="Noto Serif JP"/>
            </a:endParaRPr>
          </a:p>
        </p:txBody>
      </p:sp>
      <p:sp>
        <p:nvSpPr>
          <p:cNvPr id="112" name=""/>
          <p:cNvSpPr/>
          <p:nvPr/>
        </p:nvSpPr>
        <p:spPr>
          <a:xfrm>
            <a:off x="838080" y="3743280"/>
            <a:ext cx="309420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1650" spc="-1" strike="noStrike">
                <a:solidFill>
                  <a:srgbClr val="3a3b5a"/>
                </a:solidFill>
                <a:latin typeface="NotoSansJP"/>
                <a:ea typeface="NotoSansJP"/>
              </a:rPr>
              <a:t>Week 5: </a:t>
            </a:r>
            <a:r>
              <a:rPr b="0" lang="ja-JP" sz="1650" spc="-1" strike="noStrike">
                <a:solidFill>
                  <a:srgbClr val="3a3b5a"/>
                </a:solidFill>
                <a:latin typeface="NotoSansJP"/>
                <a:ea typeface="NotoSansJP"/>
              </a:rPr>
              <a:t>プロトタイプ版リリース</a:t>
            </a:r>
            <a:endParaRPr b="0" lang="en-US" sz="1650" spc="-1" strike="noStrike">
              <a:solidFill>
                <a:srgbClr val="000000"/>
              </a:solidFill>
              <a:latin typeface="Arial"/>
            </a:endParaRPr>
          </a:p>
        </p:txBody>
      </p:sp>
      <p:sp>
        <p:nvSpPr>
          <p:cNvPr id="113" name=""/>
          <p:cNvSpPr/>
          <p:nvPr/>
        </p:nvSpPr>
        <p:spPr>
          <a:xfrm>
            <a:off x="609480" y="4724280"/>
            <a:ext cx="85680" cy="85680"/>
          </a:xfrm>
          <a:custGeom>
            <a:avLst/>
            <a:gdLst>
              <a:gd name="textAreaLeft" fmla="*/ 0 w 85680"/>
              <a:gd name="textAreaRight" fmla="*/ 86040 w 85680"/>
              <a:gd name="textAreaTop" fmla="*/ 0 h 85680"/>
              <a:gd name="textAreaBottom" fmla="*/ 86040 h 85680"/>
            </a:gdLst>
            <a:ahLst/>
            <a:rect l="textAreaLeft" t="textAreaTop" r="textAreaRight" b="textAreaBottom"/>
            <a:pathLst>
              <a:path w="239" h="239">
                <a:moveTo>
                  <a:pt x="239" y="120"/>
                </a:moveTo>
                <a:cubicBezTo>
                  <a:pt x="239" y="136"/>
                  <a:pt x="236" y="151"/>
                  <a:pt x="230" y="165"/>
                </a:cubicBezTo>
                <a:cubicBezTo>
                  <a:pt x="224" y="180"/>
                  <a:pt x="215" y="193"/>
                  <a:pt x="204" y="204"/>
                </a:cubicBezTo>
                <a:cubicBezTo>
                  <a:pt x="193" y="215"/>
                  <a:pt x="180" y="224"/>
                  <a:pt x="165" y="230"/>
                </a:cubicBezTo>
                <a:cubicBezTo>
                  <a:pt x="151" y="236"/>
                  <a:pt x="136" y="239"/>
                  <a:pt x="120" y="239"/>
                </a:cubicBezTo>
                <a:cubicBezTo>
                  <a:pt x="104" y="239"/>
                  <a:pt x="88" y="236"/>
                  <a:pt x="73" y="230"/>
                </a:cubicBezTo>
                <a:cubicBezTo>
                  <a:pt x="59" y="224"/>
                  <a:pt x="46" y="215"/>
                  <a:pt x="35" y="204"/>
                </a:cubicBezTo>
                <a:cubicBezTo>
                  <a:pt x="24" y="193"/>
                  <a:pt x="15" y="180"/>
                  <a:pt x="9" y="165"/>
                </a:cubicBezTo>
                <a:cubicBezTo>
                  <a:pt x="3" y="151"/>
                  <a:pt x="0" y="136"/>
                  <a:pt x="0" y="120"/>
                </a:cubicBezTo>
                <a:cubicBezTo>
                  <a:pt x="0" y="104"/>
                  <a:pt x="3" y="89"/>
                  <a:pt x="9" y="73"/>
                </a:cubicBezTo>
                <a:cubicBezTo>
                  <a:pt x="15" y="59"/>
                  <a:pt x="24" y="46"/>
                  <a:pt x="35" y="35"/>
                </a:cubicBezTo>
                <a:cubicBezTo>
                  <a:pt x="46" y="24"/>
                  <a:pt x="59" y="15"/>
                  <a:pt x="73" y="9"/>
                </a:cubicBezTo>
                <a:cubicBezTo>
                  <a:pt x="88" y="3"/>
                  <a:pt x="104" y="0"/>
                  <a:pt x="120" y="0"/>
                </a:cubicBezTo>
                <a:cubicBezTo>
                  <a:pt x="136" y="0"/>
                  <a:pt x="151" y="3"/>
                  <a:pt x="165" y="9"/>
                </a:cubicBezTo>
                <a:cubicBezTo>
                  <a:pt x="180" y="15"/>
                  <a:pt x="193" y="24"/>
                  <a:pt x="204" y="35"/>
                </a:cubicBezTo>
                <a:cubicBezTo>
                  <a:pt x="215" y="46"/>
                  <a:pt x="224" y="59"/>
                  <a:pt x="230" y="73"/>
                </a:cubicBezTo>
                <a:cubicBezTo>
                  <a:pt x="236" y="89"/>
                  <a:pt x="239" y="104"/>
                  <a:pt x="239" y="120"/>
                </a:cubicBezTo>
                <a:close/>
              </a:path>
            </a:pathLst>
          </a:custGeom>
          <a:solidFill>
            <a:srgbClr val="3a3b5a"/>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ffffff"/>
              </a:solidFill>
              <a:latin typeface="Noto Serif JP"/>
            </a:endParaRPr>
          </a:p>
        </p:txBody>
      </p:sp>
      <p:sp>
        <p:nvSpPr>
          <p:cNvPr id="114" name=""/>
          <p:cNvSpPr/>
          <p:nvPr/>
        </p:nvSpPr>
        <p:spPr>
          <a:xfrm>
            <a:off x="838080" y="4191120"/>
            <a:ext cx="225900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1650" spc="-1" strike="noStrike">
                <a:solidFill>
                  <a:srgbClr val="3a3b5a"/>
                </a:solidFill>
                <a:latin typeface="NotoSansJP"/>
                <a:ea typeface="NotoSansJP"/>
              </a:rPr>
              <a:t>Week 8: </a:t>
            </a:r>
            <a:r>
              <a:rPr b="0" lang="ja-JP" sz="1650" spc="-1" strike="noStrike">
                <a:solidFill>
                  <a:srgbClr val="3a3b5a"/>
                </a:solidFill>
                <a:latin typeface="NotoSansJP"/>
                <a:ea typeface="NotoSansJP"/>
              </a:rPr>
              <a:t>全機能実装完了</a:t>
            </a:r>
            <a:endParaRPr b="0" lang="en-US" sz="1650" spc="-1" strike="noStrike">
              <a:solidFill>
                <a:srgbClr val="000000"/>
              </a:solidFill>
              <a:latin typeface="Arial"/>
            </a:endParaRPr>
          </a:p>
        </p:txBody>
      </p:sp>
      <p:sp>
        <p:nvSpPr>
          <p:cNvPr id="115" name=""/>
          <p:cNvSpPr/>
          <p:nvPr/>
        </p:nvSpPr>
        <p:spPr>
          <a:xfrm>
            <a:off x="609480" y="5181480"/>
            <a:ext cx="85680" cy="85680"/>
          </a:xfrm>
          <a:custGeom>
            <a:avLst/>
            <a:gdLst>
              <a:gd name="textAreaLeft" fmla="*/ 0 w 85680"/>
              <a:gd name="textAreaRight" fmla="*/ 86040 w 85680"/>
              <a:gd name="textAreaTop" fmla="*/ 0 h 85680"/>
              <a:gd name="textAreaBottom" fmla="*/ 86040 h 85680"/>
            </a:gdLst>
            <a:ahLst/>
            <a:rect l="textAreaLeft" t="textAreaTop" r="textAreaRight" b="textAreaBottom"/>
            <a:pathLst>
              <a:path w="239" h="239">
                <a:moveTo>
                  <a:pt x="239" y="120"/>
                </a:moveTo>
                <a:cubicBezTo>
                  <a:pt x="239" y="136"/>
                  <a:pt x="236" y="151"/>
                  <a:pt x="230" y="165"/>
                </a:cubicBezTo>
                <a:cubicBezTo>
                  <a:pt x="224" y="180"/>
                  <a:pt x="215" y="193"/>
                  <a:pt x="204" y="204"/>
                </a:cubicBezTo>
                <a:cubicBezTo>
                  <a:pt x="193" y="215"/>
                  <a:pt x="180" y="224"/>
                  <a:pt x="165" y="230"/>
                </a:cubicBezTo>
                <a:cubicBezTo>
                  <a:pt x="151" y="236"/>
                  <a:pt x="136" y="239"/>
                  <a:pt x="120" y="239"/>
                </a:cubicBezTo>
                <a:cubicBezTo>
                  <a:pt x="104" y="239"/>
                  <a:pt x="88" y="236"/>
                  <a:pt x="73" y="230"/>
                </a:cubicBezTo>
                <a:cubicBezTo>
                  <a:pt x="59" y="224"/>
                  <a:pt x="46" y="215"/>
                  <a:pt x="35" y="204"/>
                </a:cubicBezTo>
                <a:cubicBezTo>
                  <a:pt x="24" y="193"/>
                  <a:pt x="15" y="180"/>
                  <a:pt x="9" y="165"/>
                </a:cubicBezTo>
                <a:cubicBezTo>
                  <a:pt x="3" y="151"/>
                  <a:pt x="0" y="136"/>
                  <a:pt x="0" y="120"/>
                </a:cubicBezTo>
                <a:cubicBezTo>
                  <a:pt x="0" y="104"/>
                  <a:pt x="3" y="89"/>
                  <a:pt x="9" y="74"/>
                </a:cubicBezTo>
                <a:cubicBezTo>
                  <a:pt x="15" y="60"/>
                  <a:pt x="24" y="47"/>
                  <a:pt x="35" y="36"/>
                </a:cubicBezTo>
                <a:cubicBezTo>
                  <a:pt x="46" y="25"/>
                  <a:pt x="59" y="16"/>
                  <a:pt x="73" y="10"/>
                </a:cubicBezTo>
                <a:cubicBezTo>
                  <a:pt x="88" y="3"/>
                  <a:pt x="104" y="0"/>
                  <a:pt x="120" y="0"/>
                </a:cubicBezTo>
                <a:cubicBezTo>
                  <a:pt x="136" y="0"/>
                  <a:pt x="151" y="3"/>
                  <a:pt x="165" y="10"/>
                </a:cubicBezTo>
                <a:cubicBezTo>
                  <a:pt x="180" y="16"/>
                  <a:pt x="193" y="25"/>
                  <a:pt x="204" y="36"/>
                </a:cubicBezTo>
                <a:cubicBezTo>
                  <a:pt x="215" y="47"/>
                  <a:pt x="224" y="60"/>
                  <a:pt x="230" y="74"/>
                </a:cubicBezTo>
                <a:cubicBezTo>
                  <a:pt x="236" y="89"/>
                  <a:pt x="239" y="104"/>
                  <a:pt x="239" y="120"/>
                </a:cubicBezTo>
                <a:close/>
              </a:path>
            </a:pathLst>
          </a:custGeom>
          <a:solidFill>
            <a:srgbClr val="3a3b5a"/>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ffffff"/>
              </a:solidFill>
              <a:latin typeface="Noto Serif JP"/>
            </a:endParaRPr>
          </a:p>
        </p:txBody>
      </p:sp>
      <p:sp>
        <p:nvSpPr>
          <p:cNvPr id="116" name=""/>
          <p:cNvSpPr/>
          <p:nvPr/>
        </p:nvSpPr>
        <p:spPr>
          <a:xfrm>
            <a:off x="838080" y="4638600"/>
            <a:ext cx="267660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1650" spc="-1" strike="noStrike">
                <a:solidFill>
                  <a:srgbClr val="3a3b5a"/>
                </a:solidFill>
                <a:latin typeface="NotoSansJP"/>
                <a:ea typeface="NotoSansJP"/>
              </a:rPr>
              <a:t>Week 9: </a:t>
            </a:r>
            <a:r>
              <a:rPr b="0" lang="ja-JP" sz="1650" spc="-1" strike="noStrike">
                <a:solidFill>
                  <a:srgbClr val="3a3b5a"/>
                </a:solidFill>
                <a:latin typeface="NotoSansJP"/>
                <a:ea typeface="NotoSansJP"/>
              </a:rPr>
              <a:t>関係者テスト‧検収</a:t>
            </a:r>
            <a:endParaRPr b="0" lang="en-US" sz="1650" spc="-1" strike="noStrike">
              <a:solidFill>
                <a:srgbClr val="000000"/>
              </a:solidFill>
              <a:latin typeface="Arial"/>
            </a:endParaRPr>
          </a:p>
        </p:txBody>
      </p:sp>
      <p:sp>
        <p:nvSpPr>
          <p:cNvPr id="117" name=""/>
          <p:cNvSpPr/>
          <p:nvPr/>
        </p:nvSpPr>
        <p:spPr>
          <a:xfrm>
            <a:off x="838080" y="5095800"/>
            <a:ext cx="216612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1650" spc="-1" strike="noStrike">
                <a:solidFill>
                  <a:srgbClr val="3a3b5a"/>
                </a:solidFill>
                <a:latin typeface="NotoSansJP"/>
                <a:ea typeface="NotoSansJP"/>
              </a:rPr>
              <a:t>Week 10: </a:t>
            </a:r>
            <a:r>
              <a:rPr b="0" lang="ja-JP" sz="1650" spc="-1" strike="noStrike">
                <a:solidFill>
                  <a:srgbClr val="3a3b5a"/>
                </a:solidFill>
                <a:latin typeface="NotoSansJP"/>
                <a:ea typeface="NotoSansJP"/>
              </a:rPr>
              <a:t>正式リリース</a:t>
            </a:r>
            <a:endParaRPr b="0" lang="en-US" sz="1650" spc="-1" strike="noStrike">
              <a:solidFill>
                <a:srgbClr val="000000"/>
              </a:solidFill>
              <a:latin typeface="Arial"/>
            </a:endParaRPr>
          </a:p>
        </p:txBody>
      </p:sp>
      <p:sp>
        <p:nvSpPr>
          <p:cNvPr id="118" name=""/>
          <p:cNvSpPr/>
          <p:nvPr/>
        </p:nvSpPr>
        <p:spPr>
          <a:xfrm>
            <a:off x="1714320" y="209520"/>
            <a:ext cx="5334480" cy="45720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3000" spc="-1" strike="noStrike">
                <a:solidFill>
                  <a:srgbClr val="000000"/>
                </a:solidFill>
                <a:latin typeface="NotoSansJP"/>
                <a:ea typeface="NotoSansJP"/>
              </a:rPr>
              <a:t>スケジュール‧マイルストーン</a:t>
            </a:r>
            <a:endParaRPr b="0" lang="en-US" sz="3000" spc="-1" strike="noStrike">
              <a:solidFill>
                <a:srgbClr val="000000"/>
              </a:solidFill>
              <a:latin typeface="Arial"/>
            </a:endParaRPr>
          </a:p>
        </p:txBody>
      </p:sp>
      <p:sp>
        <p:nvSpPr>
          <p:cNvPr id="119" name=""/>
          <p:cNvSpPr/>
          <p:nvPr/>
        </p:nvSpPr>
        <p:spPr>
          <a:xfrm>
            <a:off x="11748960" y="6267600"/>
            <a:ext cx="266040" cy="3200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2100" spc="-1" strike="noStrike">
                <a:solidFill>
                  <a:srgbClr val="777777"/>
                </a:solidFill>
                <a:latin typeface="NotoSansJP"/>
                <a:ea typeface="NotoSansJP"/>
              </a:rPr>
              <a:t>5</a:t>
            </a:r>
            <a:endParaRPr b="0" lang="en-US"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33867" h="19050">
                <a:moveTo>
                  <a:pt x="0" y="0"/>
                </a:moveTo>
                <a:lnTo>
                  <a:pt x="33867" y="0"/>
                </a:lnTo>
                <a:lnTo>
                  <a:pt x="33867" y="19050"/>
                </a:lnTo>
                <a:lnTo>
                  <a:pt x="0" y="19050"/>
                </a:lnTo>
                <a:lnTo>
                  <a:pt x="0" y="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121" name=""/>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33867" h="19050">
                <a:moveTo>
                  <a:pt x="0" y="0"/>
                </a:moveTo>
                <a:lnTo>
                  <a:pt x="33867" y="0"/>
                </a:lnTo>
                <a:lnTo>
                  <a:pt x="33867" y="19050"/>
                </a:lnTo>
                <a:lnTo>
                  <a:pt x="0" y="19050"/>
                </a:lnTo>
                <a:lnTo>
                  <a:pt x="0" y="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pic>
        <p:nvPicPr>
          <p:cNvPr id="122" name="" descr=""/>
          <p:cNvPicPr/>
          <p:nvPr/>
        </p:nvPicPr>
        <p:blipFill>
          <a:blip r:embed="rId1"/>
          <a:stretch/>
        </p:blipFill>
        <p:spPr>
          <a:xfrm>
            <a:off x="0" y="0"/>
            <a:ext cx="12191400" cy="6857280"/>
          </a:xfrm>
          <a:prstGeom prst="rect">
            <a:avLst/>
          </a:prstGeom>
          <a:ln w="0">
            <a:noFill/>
          </a:ln>
        </p:spPr>
      </p:pic>
      <p:sp>
        <p:nvSpPr>
          <p:cNvPr id="123" name=""/>
          <p:cNvSpPr/>
          <p:nvPr/>
        </p:nvSpPr>
        <p:spPr>
          <a:xfrm>
            <a:off x="533520" y="2781360"/>
            <a:ext cx="948600" cy="3200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2100" spc="-1" strike="noStrike">
                <a:solidFill>
                  <a:srgbClr val="3a3b5a"/>
                </a:solidFill>
                <a:latin typeface="NotoSansJP"/>
                <a:ea typeface="NotoSansJP"/>
              </a:rPr>
              <a:t>見出し</a:t>
            </a:r>
            <a:r>
              <a:rPr b="0" lang="en-US" sz="2100" spc="-1" strike="noStrike">
                <a:solidFill>
                  <a:srgbClr val="3a3b5a"/>
                </a:solidFill>
                <a:latin typeface="NotoSansJP"/>
                <a:ea typeface="NotoSansJP"/>
              </a:rPr>
              <a:t>3</a:t>
            </a:r>
            <a:endParaRPr b="0" lang="en-US" sz="2100" spc="-1" strike="noStrike">
              <a:solidFill>
                <a:srgbClr val="000000"/>
              </a:solidFill>
              <a:latin typeface="Arial"/>
            </a:endParaRPr>
          </a:p>
        </p:txBody>
      </p:sp>
      <p:sp>
        <p:nvSpPr>
          <p:cNvPr id="124" name=""/>
          <p:cNvSpPr/>
          <p:nvPr/>
        </p:nvSpPr>
        <p:spPr>
          <a:xfrm>
            <a:off x="533520" y="3228120"/>
            <a:ext cx="779040" cy="26388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1729" spc="-1" strike="noStrike">
                <a:solidFill>
                  <a:srgbClr val="000000"/>
                </a:solidFill>
                <a:latin typeface="NotoSansJP"/>
                <a:ea typeface="NotoSansJP"/>
              </a:rPr>
              <a:t>見出し</a:t>
            </a:r>
            <a:r>
              <a:rPr b="0" lang="en-US" sz="1729" spc="-1" strike="noStrike">
                <a:solidFill>
                  <a:srgbClr val="000000"/>
                </a:solidFill>
                <a:latin typeface="NotoSansJP"/>
                <a:ea typeface="NotoSansJP"/>
              </a:rPr>
              <a:t>4</a:t>
            </a:r>
            <a:endParaRPr b="0" lang="en-US" sz="1729" spc="-1" strike="noStrike">
              <a:solidFill>
                <a:srgbClr val="000000"/>
              </a:solidFill>
              <a:latin typeface="Arial"/>
            </a:endParaRPr>
          </a:p>
        </p:txBody>
      </p:sp>
      <p:sp>
        <p:nvSpPr>
          <p:cNvPr id="125" name=""/>
          <p:cNvSpPr/>
          <p:nvPr/>
        </p:nvSpPr>
        <p:spPr>
          <a:xfrm>
            <a:off x="533520" y="3505320"/>
            <a:ext cx="742680" cy="2498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1650" spc="-1" strike="noStrike">
                <a:solidFill>
                  <a:srgbClr val="000000"/>
                </a:solidFill>
                <a:latin typeface="NotoSansJP"/>
                <a:ea typeface="NotoSansJP"/>
              </a:rPr>
              <a:t>見出し</a:t>
            </a:r>
            <a:r>
              <a:rPr b="0" lang="en-US" sz="1650" spc="-1" strike="noStrike">
                <a:solidFill>
                  <a:srgbClr val="000000"/>
                </a:solidFill>
                <a:latin typeface="NotoSansJP"/>
                <a:ea typeface="NotoSansJP"/>
              </a:rPr>
              <a:t>5</a:t>
            </a:r>
            <a:endParaRPr b="0" lang="en-US" sz="1650" spc="-1" strike="noStrike">
              <a:solidFill>
                <a:srgbClr val="000000"/>
              </a:solidFill>
              <a:latin typeface="Arial"/>
            </a:endParaRPr>
          </a:p>
        </p:txBody>
      </p:sp>
      <p:sp>
        <p:nvSpPr>
          <p:cNvPr id="126" name=""/>
          <p:cNvSpPr/>
          <p:nvPr/>
        </p:nvSpPr>
        <p:spPr>
          <a:xfrm>
            <a:off x="533520" y="4067280"/>
            <a:ext cx="3734280" cy="32004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2100" spc="-1" strike="noStrike">
                <a:solidFill>
                  <a:srgbClr val="3a3b5a"/>
                </a:solidFill>
                <a:latin typeface="NotoSansJP"/>
                <a:ea typeface="NotoSansJP"/>
              </a:rPr>
              <a:t>（ここに次のスライドを追加）</a:t>
            </a:r>
            <a:endParaRPr b="0" lang="en-US" sz="2100" spc="-1" strike="noStrike">
              <a:solidFill>
                <a:srgbClr val="000000"/>
              </a:solidFill>
              <a:latin typeface="Arial"/>
            </a:endParaRPr>
          </a:p>
        </p:txBody>
      </p:sp>
      <p:sp>
        <p:nvSpPr>
          <p:cNvPr id="127" name=""/>
          <p:cNvSpPr/>
          <p:nvPr/>
        </p:nvSpPr>
        <p:spPr>
          <a:xfrm>
            <a:off x="1714320" y="209520"/>
            <a:ext cx="1353600" cy="45720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3000" spc="-1" strike="noStrike">
                <a:solidFill>
                  <a:srgbClr val="000000"/>
                </a:solidFill>
                <a:latin typeface="NotoSansJP"/>
                <a:ea typeface="NotoSansJP"/>
              </a:rPr>
              <a:t>見出し</a:t>
            </a:r>
            <a:r>
              <a:rPr b="0" lang="en-US" sz="3000" spc="-1" strike="noStrike">
                <a:solidFill>
                  <a:srgbClr val="000000"/>
                </a:solidFill>
                <a:latin typeface="NotoSansJP"/>
                <a:ea typeface="NotoSansJP"/>
              </a:rPr>
              <a:t>2</a:t>
            </a:r>
            <a:endParaRPr b="0" lang="en-US" sz="3000" spc="-1" strike="noStrike">
              <a:solidFill>
                <a:srgbClr val="000000"/>
              </a:solidFill>
              <a:latin typeface="Arial"/>
            </a:endParaRPr>
          </a:p>
        </p:txBody>
      </p:sp>
      <p:sp>
        <p:nvSpPr>
          <p:cNvPr id="128" name=""/>
          <p:cNvSpPr/>
          <p:nvPr/>
        </p:nvSpPr>
        <p:spPr>
          <a:xfrm>
            <a:off x="11748960" y="6267600"/>
            <a:ext cx="266040" cy="3200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2100" spc="-1" strike="noStrike">
                <a:solidFill>
                  <a:srgbClr val="777777"/>
                </a:solidFill>
                <a:latin typeface="NotoSansJP"/>
                <a:ea typeface="NotoSansJP"/>
              </a:rPr>
              <a:t>6</a:t>
            </a:r>
            <a:endParaRPr b="0" lang="en-US"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33867" h="19050">
                <a:moveTo>
                  <a:pt x="0" y="0"/>
                </a:moveTo>
                <a:lnTo>
                  <a:pt x="33867" y="0"/>
                </a:lnTo>
                <a:lnTo>
                  <a:pt x="33867" y="19050"/>
                </a:lnTo>
                <a:lnTo>
                  <a:pt x="0" y="19050"/>
                </a:lnTo>
                <a:lnTo>
                  <a:pt x="0" y="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130" name=""/>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33867" h="19050">
                <a:moveTo>
                  <a:pt x="0" y="0"/>
                </a:moveTo>
                <a:lnTo>
                  <a:pt x="33867" y="0"/>
                </a:lnTo>
                <a:lnTo>
                  <a:pt x="33867" y="19050"/>
                </a:lnTo>
                <a:lnTo>
                  <a:pt x="0" y="19050"/>
                </a:lnTo>
                <a:lnTo>
                  <a:pt x="0" y="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pic>
        <p:nvPicPr>
          <p:cNvPr id="131" name="" descr=""/>
          <p:cNvPicPr/>
          <p:nvPr/>
        </p:nvPicPr>
        <p:blipFill>
          <a:blip r:embed="rId1"/>
          <a:stretch/>
        </p:blipFill>
        <p:spPr>
          <a:xfrm>
            <a:off x="0" y="0"/>
            <a:ext cx="12191400" cy="6857280"/>
          </a:xfrm>
          <a:prstGeom prst="rect">
            <a:avLst/>
          </a:prstGeom>
          <a:ln w="0">
            <a:noFill/>
          </a:ln>
        </p:spPr>
      </p:pic>
      <p:sp>
        <p:nvSpPr>
          <p:cNvPr id="132" name=""/>
          <p:cNvSpPr/>
          <p:nvPr/>
        </p:nvSpPr>
        <p:spPr>
          <a:xfrm>
            <a:off x="11748960" y="6267600"/>
            <a:ext cx="266040" cy="3200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2100" spc="-1" strike="noStrike">
                <a:solidFill>
                  <a:srgbClr val="777777"/>
                </a:solidFill>
                <a:latin typeface="NotoSansJP"/>
                <a:ea typeface="NotoSansJP"/>
              </a:rPr>
              <a:t>7</a:t>
            </a:r>
            <a:endParaRPr b="0" lang="en-US"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33867" h="19050">
                <a:moveTo>
                  <a:pt x="0" y="0"/>
                </a:moveTo>
                <a:lnTo>
                  <a:pt x="33867" y="0"/>
                </a:lnTo>
                <a:lnTo>
                  <a:pt x="33867" y="19050"/>
                </a:lnTo>
                <a:lnTo>
                  <a:pt x="0" y="19050"/>
                </a:lnTo>
                <a:lnTo>
                  <a:pt x="0" y="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134" name=""/>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33867" h="19050">
                <a:moveTo>
                  <a:pt x="0" y="0"/>
                </a:moveTo>
                <a:lnTo>
                  <a:pt x="33867" y="0"/>
                </a:lnTo>
                <a:lnTo>
                  <a:pt x="33867" y="19050"/>
                </a:lnTo>
                <a:lnTo>
                  <a:pt x="0" y="19050"/>
                </a:lnTo>
                <a:lnTo>
                  <a:pt x="0" y="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pic>
        <p:nvPicPr>
          <p:cNvPr id="135" name="" descr=""/>
          <p:cNvPicPr/>
          <p:nvPr/>
        </p:nvPicPr>
        <p:blipFill>
          <a:blip r:embed="rId1"/>
          <a:stretch/>
        </p:blipFill>
        <p:spPr>
          <a:xfrm>
            <a:off x="0" y="0"/>
            <a:ext cx="12191400" cy="6857280"/>
          </a:xfrm>
          <a:prstGeom prst="rect">
            <a:avLst/>
          </a:prstGeom>
          <a:ln w="0">
            <a:noFill/>
          </a:ln>
        </p:spPr>
      </p:pic>
      <p:sp>
        <p:nvSpPr>
          <p:cNvPr id="136" name=""/>
          <p:cNvSpPr/>
          <p:nvPr/>
        </p:nvSpPr>
        <p:spPr>
          <a:xfrm>
            <a:off x="11748960" y="6267600"/>
            <a:ext cx="266040" cy="3200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2100" spc="-1" strike="noStrike">
                <a:solidFill>
                  <a:srgbClr val="777777"/>
                </a:solidFill>
                <a:latin typeface="NotoSansJP"/>
                <a:ea typeface="NotoSansJP"/>
              </a:rPr>
              <a:t>8</a:t>
            </a:r>
            <a:endParaRPr b="0" lang="en-US"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33867" h="19050">
                <a:moveTo>
                  <a:pt x="0" y="0"/>
                </a:moveTo>
                <a:lnTo>
                  <a:pt x="33867" y="0"/>
                </a:lnTo>
                <a:lnTo>
                  <a:pt x="33867" y="19050"/>
                </a:lnTo>
                <a:lnTo>
                  <a:pt x="0" y="19050"/>
                </a:lnTo>
                <a:lnTo>
                  <a:pt x="0" y="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sp>
        <p:nvSpPr>
          <p:cNvPr id="138" name=""/>
          <p:cNvSpPr/>
          <p:nvPr/>
        </p:nvSpPr>
        <p:spPr>
          <a:xfrm>
            <a:off x="0" y="0"/>
            <a:ext cx="12191760" cy="6857640"/>
          </a:xfrm>
          <a:custGeom>
            <a:avLst/>
            <a:gdLst>
              <a:gd name="textAreaLeft" fmla="*/ 0 w 12191760"/>
              <a:gd name="textAreaRight" fmla="*/ 12192120 w 12191760"/>
              <a:gd name="textAreaTop" fmla="*/ 0 h 6857640"/>
              <a:gd name="textAreaBottom" fmla="*/ 6858000 h 6857640"/>
            </a:gdLst>
            <a:ahLst/>
            <a:rect l="textAreaLeft" t="textAreaTop" r="textAreaRight" b="textAreaBottom"/>
            <a:pathLst>
              <a:path w="33867" h="19050">
                <a:moveTo>
                  <a:pt x="0" y="0"/>
                </a:moveTo>
                <a:lnTo>
                  <a:pt x="33867" y="0"/>
                </a:lnTo>
                <a:lnTo>
                  <a:pt x="33867" y="19050"/>
                </a:lnTo>
                <a:lnTo>
                  <a:pt x="0" y="19050"/>
                </a:lnTo>
                <a:lnTo>
                  <a:pt x="0" y="0"/>
                </a:lnTo>
                <a:close/>
              </a:path>
            </a:pathLst>
          </a:custGeom>
          <a:solidFill>
            <a:srgbClr val="ffffff"/>
          </a:solidFill>
          <a:ln w="0">
            <a:noFill/>
          </a:ln>
        </p:spPr>
        <p:style>
          <a:lnRef idx="0"/>
          <a:fillRef idx="0"/>
          <a:effectRef idx="0"/>
          <a:fontRef idx="minor"/>
        </p:style>
        <p:txBody>
          <a:bodyPr lIns="0" rIns="0" tIns="0" bIns="0" anchor="t">
            <a:noAutofit/>
          </a:bodyPr>
          <a:p>
            <a:pPr>
              <a:lnSpc>
                <a:spcPct val="100000"/>
              </a:lnSpc>
            </a:pPr>
            <a:endParaRPr b="0" lang="en-US" sz="2400" spc="-1" strike="noStrike">
              <a:solidFill>
                <a:srgbClr val="000000"/>
              </a:solidFill>
              <a:latin typeface="Noto Serif JP"/>
            </a:endParaRPr>
          </a:p>
        </p:txBody>
      </p:sp>
      <p:pic>
        <p:nvPicPr>
          <p:cNvPr id="139" name="" descr=""/>
          <p:cNvPicPr/>
          <p:nvPr/>
        </p:nvPicPr>
        <p:blipFill>
          <a:blip r:embed="rId1"/>
          <a:stretch/>
        </p:blipFill>
        <p:spPr>
          <a:xfrm>
            <a:off x="0" y="0"/>
            <a:ext cx="12191400" cy="6857280"/>
          </a:xfrm>
          <a:prstGeom prst="rect">
            <a:avLst/>
          </a:prstGeom>
          <a:ln w="0">
            <a:noFill/>
          </a:ln>
        </p:spPr>
      </p:pic>
      <p:sp>
        <p:nvSpPr>
          <p:cNvPr id="140" name=""/>
          <p:cNvSpPr/>
          <p:nvPr/>
        </p:nvSpPr>
        <p:spPr>
          <a:xfrm>
            <a:off x="533520" y="3124080"/>
            <a:ext cx="4186800" cy="64008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4200" spc="-1" strike="noStrike">
                <a:solidFill>
                  <a:srgbClr val="000000"/>
                </a:solidFill>
                <a:latin typeface="NotoSansJP"/>
                <a:ea typeface="NotoSansJP"/>
              </a:rPr>
              <a:t>Design Guideline</a:t>
            </a:r>
            <a:endParaRPr b="0" lang="en-US" sz="4200" spc="-1" strike="noStrike">
              <a:solidFill>
                <a:srgbClr val="000000"/>
              </a:solidFill>
              <a:latin typeface="Arial"/>
            </a:endParaRPr>
          </a:p>
        </p:txBody>
      </p:sp>
      <p:sp>
        <p:nvSpPr>
          <p:cNvPr id="141" name=""/>
          <p:cNvSpPr/>
          <p:nvPr/>
        </p:nvSpPr>
        <p:spPr>
          <a:xfrm>
            <a:off x="1714320" y="209520"/>
            <a:ext cx="7620480" cy="457200"/>
          </a:xfrm>
          <a:prstGeom prst="rect">
            <a:avLst/>
          </a:prstGeom>
          <a:noFill/>
          <a:ln w="0">
            <a:noFill/>
          </a:ln>
        </p:spPr>
        <p:style>
          <a:lnRef idx="0"/>
          <a:fillRef idx="0"/>
          <a:effectRef idx="0"/>
          <a:fontRef idx="minor"/>
        </p:style>
        <p:txBody>
          <a:bodyPr lIns="0" rIns="0" tIns="0" bIns="0" anchor="t">
            <a:noAutofit/>
          </a:bodyPr>
          <a:p>
            <a:pPr>
              <a:lnSpc>
                <a:spcPct val="100000"/>
              </a:lnSpc>
            </a:pPr>
            <a:r>
              <a:rPr b="0" lang="ja-JP" sz="3000" spc="-1" strike="noStrike">
                <a:solidFill>
                  <a:srgbClr val="000000"/>
                </a:solidFill>
                <a:latin typeface="NotoSansJP"/>
                <a:ea typeface="NotoSansJP"/>
              </a:rPr>
              <a:t>このテンプレートを美しく保つためのルール</a:t>
            </a:r>
            <a:endParaRPr b="0" lang="en-US" sz="3000" spc="-1" strike="noStrike">
              <a:solidFill>
                <a:srgbClr val="000000"/>
              </a:solidFill>
              <a:latin typeface="Arial"/>
            </a:endParaRPr>
          </a:p>
        </p:txBody>
      </p:sp>
      <p:sp>
        <p:nvSpPr>
          <p:cNvPr id="142" name=""/>
          <p:cNvSpPr/>
          <p:nvPr/>
        </p:nvSpPr>
        <p:spPr>
          <a:xfrm>
            <a:off x="11748960" y="6267600"/>
            <a:ext cx="266040" cy="320040"/>
          </a:xfrm>
          <a:prstGeom prst="rect">
            <a:avLst/>
          </a:prstGeom>
          <a:noFill/>
          <a:ln w="0">
            <a:noFill/>
          </a:ln>
        </p:spPr>
        <p:style>
          <a:lnRef idx="0"/>
          <a:fillRef idx="0"/>
          <a:effectRef idx="0"/>
          <a:fontRef idx="minor"/>
        </p:style>
        <p:txBody>
          <a:bodyPr lIns="0" rIns="0" tIns="0" bIns="0" anchor="t">
            <a:noAutofit/>
          </a:bodyPr>
          <a:p>
            <a:pPr>
              <a:lnSpc>
                <a:spcPct val="100000"/>
              </a:lnSpc>
            </a:pPr>
            <a:r>
              <a:rPr b="0" lang="en-US" sz="2100" spc="-1" strike="noStrike">
                <a:solidFill>
                  <a:srgbClr val="777777"/>
                </a:solidFill>
                <a:latin typeface="NotoSansJP"/>
                <a:ea typeface="NotoSansJP"/>
              </a:rPr>
              <a:t>9</a:t>
            </a:r>
            <a:endParaRPr b="0" lang="en-US" sz="21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LibreOffice/24.2.0.3$Windows_X86_64 LibreOffice_project/da48488a73ddd66ea24cf16bbc4f7b9c08e9bea1</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ja-JP</dc:language>
  <cp:lastModifiedBy/>
  <cp:revision>0</cp:revision>
  <dc:subject/>
  <dc:title/>
</cp:coreProperties>
</file>

<file path=docProps/custom.xml><?xml version="1.0" encoding="utf-8"?>
<Properties xmlns="http://schemas.openxmlformats.org/officeDocument/2006/custom-properties" xmlns:vt="http://schemas.openxmlformats.org/officeDocument/2006/docPropsVTypes"/>
</file>