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presProps.xml" ContentType="application/vnd.openxmlformats-officedocument.presentationml.presProps+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master-page3">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3" name="PlaceHolder 2"/>
          <p:cNvSpPr>
            <a:spLocks noGrp="1"/>
          </p:cNvSpPr>
          <p:nvPr>
            <p:ph type="subTitle"/>
          </p:nvPr>
        </p:nvSpPr>
        <p:spPr>
          <a:xfrm>
            <a:off x="609480" y="1520280"/>
            <a:ext cx="10972080" cy="37684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3">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r>
              <a:rPr b="0" lang="ja-JP" sz="4400" strike="noStrike" u="none">
                <a:solidFill>
                  <a:srgbClr val="000000"/>
                </a:solidFill>
                <a:effectLst/>
                <a:uFillTx/>
                <a:latin typeface="Arial"/>
              </a:rPr>
              <a:t>クリックしてタイトルテキストを編集</a:t>
            </a:r>
            <a:endParaRPr b="0" lang="en-US" sz="4400" strike="noStrike" u="none">
              <a:solidFill>
                <a:srgbClr val="000000"/>
              </a:solidFill>
              <a:effectLst/>
              <a:uFillTx/>
              <a:latin typeface="Arial"/>
            </a:endParaRPr>
          </a:p>
        </p:txBody>
      </p:sp>
      <p:sp>
        <p:nvSpPr>
          <p:cNvPr id="1" name="PlaceHolder 2"/>
          <p:cNvSpPr>
            <a:spLocks noGrp="1"/>
          </p:cNvSpPr>
          <p:nvPr>
            <p:ph type="body"/>
          </p:nvPr>
        </p:nvSpPr>
        <p:spPr>
          <a:xfrm>
            <a:off x="609480" y="1520280"/>
            <a:ext cx="1097208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ja-JP" sz="3200" strike="noStrike" u="none">
                <a:solidFill>
                  <a:srgbClr val="000000"/>
                </a:solidFill>
                <a:effectLst/>
                <a:uFillTx/>
                <a:latin typeface="Arial"/>
              </a:rPr>
              <a:t>クリックしてアウトラインのテキストを編集</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ja-JP" sz="2800" strike="noStrike" u="none">
                <a:solidFill>
                  <a:srgbClr val="000000"/>
                </a:solidFill>
                <a:effectLst/>
                <a:uFillTx/>
                <a:latin typeface="Arial"/>
              </a:rPr>
              <a:t>第</a:t>
            </a:r>
            <a:r>
              <a:rPr b="0" lang="en-US" sz="2800" strike="noStrike" u="none">
                <a:solidFill>
                  <a:srgbClr val="000000"/>
                </a:solidFill>
                <a:effectLst/>
                <a:uFillTx/>
                <a:latin typeface="Arial"/>
              </a:rPr>
              <a:t>2</a:t>
            </a:r>
            <a:r>
              <a:rPr b="0" lang="ja-JP" sz="2800" strike="noStrike" u="none">
                <a:solidFill>
                  <a:srgbClr val="000000"/>
                </a:solidFill>
                <a:effectLst/>
                <a:uFillTx/>
                <a:latin typeface="Arial"/>
              </a:rPr>
              <a:t>レベル アウトライン</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ja-JP" sz="2400" strike="noStrike" u="none">
                <a:solidFill>
                  <a:srgbClr val="000000"/>
                </a:solidFill>
                <a:effectLst/>
                <a:uFillTx/>
                <a:latin typeface="Arial"/>
              </a:rPr>
              <a:t>第</a:t>
            </a:r>
            <a:r>
              <a:rPr b="0" lang="en-US" sz="2400" strike="noStrike" u="none">
                <a:solidFill>
                  <a:srgbClr val="000000"/>
                </a:solidFill>
                <a:effectLst/>
                <a:uFillTx/>
                <a:latin typeface="Arial"/>
              </a:rPr>
              <a:t>3</a:t>
            </a:r>
            <a:r>
              <a:rPr b="0" lang="ja-JP" sz="2400" strike="noStrike" u="none">
                <a:solidFill>
                  <a:srgbClr val="000000"/>
                </a:solidFill>
                <a:effectLst/>
                <a:uFillTx/>
                <a:latin typeface="Arial"/>
              </a:rPr>
              <a:t>レベル アウトライン</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ja-JP" sz="2000" strike="noStrike" u="none">
                <a:solidFill>
                  <a:srgbClr val="000000"/>
                </a:solidFill>
                <a:effectLst/>
                <a:uFillTx/>
                <a:latin typeface="Arial"/>
              </a:rPr>
              <a:t>第</a:t>
            </a:r>
            <a:r>
              <a:rPr b="0" lang="en-US" sz="2000" strike="noStrike" u="none">
                <a:solidFill>
                  <a:srgbClr val="000000"/>
                </a:solidFill>
                <a:effectLst/>
                <a:uFillTx/>
                <a:latin typeface="Arial"/>
              </a:rPr>
              <a:t>4</a:t>
            </a:r>
            <a:r>
              <a:rPr b="0" lang="ja-JP" sz="2000" strike="noStrike" u="none">
                <a:solidFill>
                  <a:srgbClr val="000000"/>
                </a:solidFill>
                <a:effectLst/>
                <a:uFillTx/>
                <a:latin typeface="Arial"/>
              </a:rPr>
              <a:t>レベル アウトライン</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ja-JP" sz="2000" strike="noStrike" u="none">
                <a:solidFill>
                  <a:srgbClr val="000000"/>
                </a:solidFill>
                <a:effectLst/>
                <a:uFillTx/>
                <a:latin typeface="Arial"/>
              </a:rPr>
              <a:t>第</a:t>
            </a:r>
            <a:r>
              <a:rPr b="0" lang="en-US" sz="2000" strike="noStrike" u="none">
                <a:solidFill>
                  <a:srgbClr val="000000"/>
                </a:solidFill>
                <a:effectLst/>
                <a:uFillTx/>
                <a:latin typeface="Arial"/>
              </a:rPr>
              <a:t>5</a:t>
            </a:r>
            <a:r>
              <a:rPr b="0" lang="ja-JP" sz="2000" strike="noStrike" u="none">
                <a:solidFill>
                  <a:srgbClr val="000000"/>
                </a:solidFill>
                <a:effectLst/>
                <a:uFillTx/>
                <a:latin typeface="Arial"/>
              </a:rPr>
              <a:t>レベル アウトライン</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ja-JP" sz="2000" strike="noStrike" u="none">
                <a:solidFill>
                  <a:srgbClr val="000000"/>
                </a:solidFill>
                <a:effectLst/>
                <a:uFillTx/>
                <a:latin typeface="Arial"/>
              </a:rPr>
              <a:t>第</a:t>
            </a:r>
            <a:r>
              <a:rPr b="0" lang="en-US" sz="2000" strike="noStrike" u="none">
                <a:solidFill>
                  <a:srgbClr val="000000"/>
                </a:solidFill>
                <a:effectLst/>
                <a:uFillTx/>
                <a:latin typeface="Arial"/>
              </a:rPr>
              <a:t>6</a:t>
            </a:r>
            <a:r>
              <a:rPr b="0" lang="ja-JP" sz="2000" strike="noStrike" u="none">
                <a:solidFill>
                  <a:srgbClr val="000000"/>
                </a:solidFill>
                <a:effectLst/>
                <a:uFillTx/>
                <a:latin typeface="Arial"/>
              </a:rPr>
              <a:t>レベル アウトライン</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ja-JP" sz="2000" strike="noStrike" u="none">
                <a:solidFill>
                  <a:srgbClr val="000000"/>
                </a:solidFill>
                <a:effectLst/>
                <a:uFillTx/>
                <a:latin typeface="Arial"/>
              </a:rPr>
              <a:t>第</a:t>
            </a:r>
            <a:r>
              <a:rPr b="0" lang="en-US" sz="2000" strike="noStrike" u="none">
                <a:solidFill>
                  <a:srgbClr val="000000"/>
                </a:solidFill>
                <a:effectLst/>
                <a:uFillTx/>
                <a:latin typeface="Arial"/>
              </a:rPr>
              <a:t>7</a:t>
            </a:r>
            <a:r>
              <a:rPr b="0" lang="ja-JP" sz="2000" strike="noStrike" u="none">
                <a:solidFill>
                  <a:srgbClr val="000000"/>
                </a:solidFill>
                <a:effectLst/>
                <a:uFillTx/>
                <a:latin typeface="Arial"/>
              </a:rPr>
              <a:t>レベル アウトライン</a:t>
            </a:r>
            <a:endParaRPr b="0" lang="en-US" sz="20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6" name="" descr=""/>
          <p:cNvPicPr/>
          <p:nvPr/>
        </p:nvPicPr>
        <p:blipFill>
          <a:blip r:embed="rId1"/>
          <a:stretch/>
        </p:blipFill>
        <p:spPr>
          <a:xfrm>
            <a:off x="9360" y="9360"/>
            <a:ext cx="12172680" cy="6846840"/>
          </a:xfrm>
          <a:prstGeom prst="rect">
            <a:avLst/>
          </a:prstGeom>
          <a:noFill/>
          <a:ln w="0">
            <a:noFill/>
          </a:ln>
        </p:spPr>
      </p:pic>
      <p:sp>
        <p:nvSpPr>
          <p:cNvPr id="7" name=""/>
          <p:cNvSpPr/>
          <p:nvPr/>
        </p:nvSpPr>
        <p:spPr>
          <a:xfrm>
            <a:off x="4680" y="4680"/>
            <a:ext cx="12182760" cy="6848640"/>
          </a:xfrm>
          <a:custGeom>
            <a:avLst/>
            <a:gdLst/>
            <a:ahLst/>
            <a:rect l="0" t="0" r="r" b="b"/>
            <a:pathLst>
              <a:path fill="none" w="33841" h="19024">
                <a:moveTo>
                  <a:pt x="0" y="0"/>
                </a:moveTo>
                <a:lnTo>
                  <a:pt x="33841" y="0"/>
                </a:lnTo>
                <a:lnTo>
                  <a:pt x="33841" y="19024"/>
                </a:lnTo>
                <a:lnTo>
                  <a:pt x="0" y="19024"/>
                </a:lnTo>
                <a:lnTo>
                  <a:pt x="0" y="0"/>
                </a:ln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8" name=""/>
          <p:cNvSpPr txBox="1"/>
          <p:nvPr/>
        </p:nvSpPr>
        <p:spPr>
          <a:xfrm>
            <a:off x="542880" y="1854000"/>
            <a:ext cx="3737160" cy="800640"/>
          </a:xfrm>
          <a:prstGeom prst="rect">
            <a:avLst/>
          </a:prstGeom>
          <a:noFill/>
          <a:ln w="0">
            <a:noFill/>
          </a:ln>
        </p:spPr>
        <p:txBody>
          <a:bodyPr wrap="none" lIns="0" rIns="0" tIns="0" bIns="0" anchor="t">
            <a:spAutoFit/>
          </a:bodyPr>
          <a:p>
            <a:r>
              <a:rPr b="1" lang="en-US" sz="4200" strike="noStrike" u="none">
                <a:solidFill>
                  <a:srgbClr val="000000"/>
                </a:solidFill>
                <a:effectLst/>
                <a:uFillTx/>
                <a:latin typeface="Meiryo"/>
                <a:ea typeface="Meiryo"/>
              </a:rPr>
              <a:t>Marp </a:t>
            </a:r>
            <a:r>
              <a:rPr b="1" lang="ja-JP" sz="4200" strike="noStrike" u="none">
                <a:solidFill>
                  <a:srgbClr val="000000"/>
                </a:solidFill>
                <a:effectLst/>
                <a:uFillTx/>
                <a:latin typeface="Meiryo"/>
                <a:ea typeface="Meiryo"/>
              </a:rPr>
              <a:t>サンプル</a:t>
            </a:r>
            <a:endParaRPr b="0" lang="en-US" sz="4200" strike="noStrike" u="none">
              <a:solidFill>
                <a:srgbClr val="000000"/>
              </a:solidFill>
              <a:effectLst/>
              <a:uFillTx/>
              <a:latin typeface="游明朝"/>
            </a:endParaRPr>
          </a:p>
        </p:txBody>
      </p:sp>
      <p:sp>
        <p:nvSpPr>
          <p:cNvPr id="9" name=""/>
          <p:cNvSpPr txBox="1"/>
          <p:nvPr/>
        </p:nvSpPr>
        <p:spPr>
          <a:xfrm>
            <a:off x="542880" y="4026240"/>
            <a:ext cx="2615400" cy="41040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Meiryo"/>
                <a:ea typeface="Meiryo"/>
              </a:rPr>
              <a:t>theme: my-theme</a:t>
            </a:r>
            <a:endParaRPr b="0" lang="en-US" sz="215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8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284" name="" descr=""/>
          <p:cNvPicPr/>
          <p:nvPr/>
        </p:nvPicPr>
        <p:blipFill>
          <a:blip r:embed="rId1"/>
          <a:stretch/>
        </p:blipFill>
        <p:spPr>
          <a:xfrm>
            <a:off x="9360" y="9360"/>
            <a:ext cx="12172680" cy="6846840"/>
          </a:xfrm>
          <a:prstGeom prst="rect">
            <a:avLst/>
          </a:prstGeom>
          <a:noFill/>
          <a:ln w="0">
            <a:noFill/>
          </a:ln>
        </p:spPr>
      </p:pic>
      <p:sp>
        <p:nvSpPr>
          <p:cNvPr id="285" name=""/>
          <p:cNvSpPr/>
          <p:nvPr/>
        </p:nvSpPr>
        <p:spPr>
          <a:xfrm>
            <a:off x="4680" y="4680"/>
            <a:ext cx="12182760" cy="6848640"/>
          </a:xfrm>
          <a:custGeom>
            <a:avLst/>
            <a:gdLst/>
            <a:ahLst/>
            <a:rect l="0" t="0" r="r" b="b"/>
            <a:pathLst>
              <a:path fill="none" w="33841" h="19024">
                <a:moveTo>
                  <a:pt x="0" y="0"/>
                </a:moveTo>
                <a:lnTo>
                  <a:pt x="33841" y="0"/>
                </a:lnTo>
                <a:lnTo>
                  <a:pt x="33841" y="19024"/>
                </a:lnTo>
                <a:lnTo>
                  <a:pt x="0" y="19024"/>
                </a:lnTo>
                <a:lnTo>
                  <a:pt x="0" y="0"/>
                </a:ln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286" name=""/>
          <p:cNvSpPr txBox="1"/>
          <p:nvPr/>
        </p:nvSpPr>
        <p:spPr>
          <a:xfrm>
            <a:off x="542880" y="949320"/>
            <a:ext cx="338724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原則</a:t>
            </a:r>
            <a:r>
              <a:rPr b="1" lang="en-US" sz="2150" strike="noStrike" u="none">
                <a:solidFill>
                  <a:srgbClr val="000000"/>
                </a:solidFill>
                <a:effectLst/>
                <a:uFillTx/>
                <a:latin typeface="Meiryo"/>
                <a:ea typeface="Meiryo"/>
              </a:rPr>
              <a:t>: </a:t>
            </a:r>
            <a:r>
              <a:rPr b="1" lang="ja-JP" sz="2150" strike="noStrike" u="none">
                <a:solidFill>
                  <a:srgbClr val="000000"/>
                </a:solidFill>
                <a:effectLst/>
                <a:uFillTx/>
                <a:latin typeface="Meiryo"/>
                <a:ea typeface="Meiryo"/>
              </a:rPr>
              <a:t>必ず</a:t>
            </a:r>
            <a:r>
              <a:rPr b="1" lang="en-US" sz="2150" strike="noStrike" u="none">
                <a:solidFill>
                  <a:srgbClr val="000000"/>
                </a:solidFill>
                <a:effectLst/>
                <a:uFillTx/>
                <a:latin typeface="Meiryo"/>
                <a:ea typeface="Meiryo"/>
              </a:rPr>
              <a:t>1</a:t>
            </a:r>
            <a:r>
              <a:rPr b="1" lang="ja-JP" sz="2150" strike="noStrike" u="none">
                <a:solidFill>
                  <a:srgbClr val="000000"/>
                </a:solidFill>
                <a:effectLst/>
                <a:uFillTx/>
                <a:latin typeface="Meiryo"/>
                <a:ea typeface="Meiryo"/>
              </a:rPr>
              <a:t>⾏に収めること</a:t>
            </a:r>
            <a:endParaRPr b="0" lang="en-US" sz="2150" strike="noStrike" u="none">
              <a:solidFill>
                <a:srgbClr val="000000"/>
              </a:solidFill>
              <a:effectLst/>
              <a:uFillTx/>
              <a:latin typeface="游明朝"/>
            </a:endParaRPr>
          </a:p>
        </p:txBody>
      </p:sp>
      <p:sp>
        <p:nvSpPr>
          <p:cNvPr id="287" name=""/>
          <p:cNvSpPr txBox="1"/>
          <p:nvPr/>
        </p:nvSpPr>
        <p:spPr>
          <a:xfrm>
            <a:off x="542880" y="1349640"/>
            <a:ext cx="1098720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タイトルが</a:t>
            </a:r>
            <a:r>
              <a:rPr b="0" lang="en-US" sz="1650" strike="noStrike" u="none">
                <a:solidFill>
                  <a:srgbClr val="000000"/>
                </a:solidFill>
                <a:effectLst/>
                <a:uFillTx/>
                <a:latin typeface="Meiryo"/>
                <a:ea typeface="Meiryo"/>
              </a:rPr>
              <a:t>2</a:t>
            </a:r>
            <a:r>
              <a:rPr b="0" lang="ja-JP" sz="1650" strike="noStrike" u="none">
                <a:solidFill>
                  <a:srgbClr val="000000"/>
                </a:solidFill>
                <a:effectLst/>
                <a:uFillTx/>
                <a:latin typeface="Meiryo"/>
                <a:ea typeface="Meiryo"/>
              </a:rPr>
              <a:t>⾏になると、後続のコンテンツと重なり、レイアウトが完全に崩れてしまいます。これは最も重要なルー</a:t>
            </a:r>
            <a:endParaRPr b="0" lang="en-US" sz="1650" strike="noStrike" u="none">
              <a:solidFill>
                <a:srgbClr val="000000"/>
              </a:solidFill>
              <a:effectLst/>
              <a:uFillTx/>
              <a:latin typeface="游明朝"/>
            </a:endParaRPr>
          </a:p>
        </p:txBody>
      </p:sp>
      <p:sp>
        <p:nvSpPr>
          <p:cNvPr id="288" name=""/>
          <p:cNvSpPr txBox="1"/>
          <p:nvPr/>
        </p:nvSpPr>
        <p:spPr>
          <a:xfrm>
            <a:off x="542880" y="1711440"/>
            <a:ext cx="8359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ルです。</a:t>
            </a:r>
            <a:endParaRPr b="0" lang="en-US" sz="1650" strike="noStrike" u="none">
              <a:solidFill>
                <a:srgbClr val="000000"/>
              </a:solidFill>
              <a:effectLst/>
              <a:uFillTx/>
              <a:latin typeface="游明朝"/>
            </a:endParaRPr>
          </a:p>
        </p:txBody>
      </p:sp>
      <p:sp>
        <p:nvSpPr>
          <p:cNvPr id="289" name=""/>
          <p:cNvSpPr txBox="1"/>
          <p:nvPr/>
        </p:nvSpPr>
        <p:spPr>
          <a:xfrm>
            <a:off x="542880" y="2130480"/>
            <a:ext cx="275364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⽬安</a:t>
            </a:r>
            <a:r>
              <a:rPr b="1" lang="en-US" sz="2150" strike="noStrike" u="none">
                <a:solidFill>
                  <a:srgbClr val="000000"/>
                </a:solidFill>
                <a:effectLst/>
                <a:uFillTx/>
                <a:latin typeface="Meiryo"/>
                <a:ea typeface="Meiryo"/>
              </a:rPr>
              <a:t>: </a:t>
            </a:r>
            <a:r>
              <a:rPr b="1" lang="ja-JP" sz="2150" strike="noStrike" u="none">
                <a:solidFill>
                  <a:srgbClr val="000000"/>
                </a:solidFill>
                <a:effectLst/>
                <a:uFillTx/>
                <a:latin typeface="Meiryo"/>
                <a:ea typeface="Meiryo"/>
              </a:rPr>
              <a:t>全⾓</a:t>
            </a:r>
            <a:r>
              <a:rPr b="1" lang="en-US" sz="2150" strike="noStrike" u="none">
                <a:solidFill>
                  <a:srgbClr val="000000"/>
                </a:solidFill>
                <a:effectLst/>
                <a:uFillTx/>
                <a:latin typeface="Meiryo"/>
                <a:ea typeface="Meiryo"/>
              </a:rPr>
              <a:t>30</a:t>
            </a:r>
            <a:r>
              <a:rPr b="1" lang="ja-JP" sz="2150" strike="noStrike" u="none">
                <a:solidFill>
                  <a:srgbClr val="000000"/>
                </a:solidFill>
                <a:effectLst/>
                <a:uFillTx/>
                <a:latin typeface="Meiryo"/>
                <a:ea typeface="Meiryo"/>
              </a:rPr>
              <a:t>⽂字以内</a:t>
            </a:r>
            <a:endParaRPr b="0" lang="en-US" sz="2150" strike="noStrike" u="none">
              <a:solidFill>
                <a:srgbClr val="000000"/>
              </a:solidFill>
              <a:effectLst/>
              <a:uFillTx/>
              <a:latin typeface="游明朝"/>
            </a:endParaRPr>
          </a:p>
        </p:txBody>
      </p:sp>
      <p:sp>
        <p:nvSpPr>
          <p:cNvPr id="290" name=""/>
          <p:cNvSpPr txBox="1"/>
          <p:nvPr/>
        </p:nvSpPr>
        <p:spPr>
          <a:xfrm>
            <a:off x="542880" y="2530440"/>
            <a:ext cx="48027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簡潔で分かりやすいタイトルを⼼がけてください。</a:t>
            </a:r>
            <a:endParaRPr b="0" lang="en-US" sz="1650" strike="noStrike" u="none">
              <a:solidFill>
                <a:srgbClr val="000000"/>
              </a:solidFill>
              <a:effectLst/>
              <a:uFillTx/>
              <a:latin typeface="游明朝"/>
            </a:endParaRPr>
          </a:p>
        </p:txBody>
      </p:sp>
      <p:sp>
        <p:nvSpPr>
          <p:cNvPr id="291" name=""/>
          <p:cNvSpPr/>
          <p:nvPr/>
        </p:nvSpPr>
        <p:spPr>
          <a:xfrm>
            <a:off x="542880" y="3628800"/>
            <a:ext cx="9353880" cy="248040"/>
          </a:xfrm>
          <a:custGeom>
            <a:avLst/>
            <a:gdLst/>
            <a:ahLst/>
            <a:rect l="0" t="0" r="r" b="b"/>
            <a:pathLst>
              <a:path w="25983" h="689">
                <a:moveTo>
                  <a:pt x="0" y="0"/>
                </a:moveTo>
                <a:lnTo>
                  <a:pt x="25983" y="0"/>
                </a:lnTo>
                <a:lnTo>
                  <a:pt x="25983" y="689"/>
                </a:lnTo>
                <a:lnTo>
                  <a:pt x="0" y="689"/>
                </a:lnTo>
                <a:lnTo>
                  <a:pt x="0" y="0"/>
                </a:lnTo>
                <a:close/>
              </a:path>
            </a:pathLst>
          </a:custGeom>
          <a:solidFill>
            <a:srgbClr val="e2e8e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92" name=""/>
          <p:cNvSpPr txBox="1"/>
          <p:nvPr/>
        </p:nvSpPr>
        <p:spPr>
          <a:xfrm>
            <a:off x="542880" y="3245040"/>
            <a:ext cx="132480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悪い例 </a:t>
            </a:r>
            <a:r>
              <a:rPr b="1" lang="en-US" sz="1650" strike="noStrike" u="none">
                <a:solidFill>
                  <a:srgbClr val="000000"/>
                </a:solidFill>
                <a:effectLst/>
                <a:uFillTx/>
                <a:latin typeface="Meiryo"/>
                <a:ea typeface="Meiryo"/>
              </a:rPr>
              <a:t>(Bad)</a:t>
            </a:r>
            <a:endParaRPr b="0" lang="en-US" sz="1650" strike="noStrike" u="none">
              <a:solidFill>
                <a:srgbClr val="000000"/>
              </a:solidFill>
              <a:effectLst/>
              <a:uFillTx/>
              <a:latin typeface="游明朝"/>
            </a:endParaRPr>
          </a:p>
        </p:txBody>
      </p:sp>
      <p:sp>
        <p:nvSpPr>
          <p:cNvPr id="293" name=""/>
          <p:cNvSpPr txBox="1"/>
          <p:nvPr/>
        </p:nvSpPr>
        <p:spPr>
          <a:xfrm>
            <a:off x="542880" y="3663720"/>
            <a:ext cx="345240" cy="209160"/>
          </a:xfrm>
          <a:prstGeom prst="rect">
            <a:avLst/>
          </a:prstGeom>
          <a:noFill/>
          <a:ln w="0">
            <a:noFill/>
          </a:ln>
        </p:spPr>
        <p:txBody>
          <a:bodyPr wrap="none" lIns="0" rIns="0" tIns="0" bIns="0" anchor="t">
            <a:spAutoFit/>
          </a:bodyPr>
          <a:p>
            <a:r>
              <a:rPr b="0" lang="en-US" sz="1650" strike="noStrike" u="none">
                <a:solidFill>
                  <a:srgbClr val="24292e"/>
                </a:solidFill>
                <a:effectLst/>
                <a:uFillTx/>
                <a:latin typeface="Consolas"/>
                <a:ea typeface="Consolas"/>
              </a:rPr>
              <a:t>## </a:t>
            </a:r>
            <a:endParaRPr b="0" lang="en-US" sz="1650" strike="noStrike" u="none">
              <a:solidFill>
                <a:srgbClr val="000000"/>
              </a:solidFill>
              <a:effectLst/>
              <a:uFillTx/>
              <a:latin typeface="游明朝"/>
            </a:endParaRPr>
          </a:p>
        </p:txBody>
      </p:sp>
      <p:sp>
        <p:nvSpPr>
          <p:cNvPr id="294" name=""/>
          <p:cNvSpPr txBox="1"/>
          <p:nvPr/>
        </p:nvSpPr>
        <p:spPr>
          <a:xfrm>
            <a:off x="888480" y="3629880"/>
            <a:ext cx="8978760" cy="209160"/>
          </a:xfrm>
          <a:prstGeom prst="rect">
            <a:avLst/>
          </a:prstGeom>
          <a:noFill/>
          <a:ln w="0">
            <a:noFill/>
          </a:ln>
        </p:spPr>
        <p:txBody>
          <a:bodyPr wrap="none" lIns="0" rIns="0" tIns="0" bIns="0" anchor="t">
            <a:spAutoFit/>
          </a:bodyPr>
          <a:p>
            <a:r>
              <a:rPr b="0" lang="ja-JP" sz="1650" strike="noStrike" u="none">
                <a:solidFill>
                  <a:srgbClr val="24292e"/>
                </a:solidFill>
                <a:effectLst/>
                <a:uFillTx/>
                <a:latin typeface="BIZ-UDGothic"/>
                <a:ea typeface="BIZ-UDGothic"/>
              </a:rPr>
              <a:t>このプロジェクトにおける非常に重要な技術的負債とその具体的な返済計画に関する長大な考察</a:t>
            </a:r>
            <a:endParaRPr b="0" lang="en-US" sz="1650" strike="noStrike" u="none">
              <a:solidFill>
                <a:srgbClr val="000000"/>
              </a:solidFill>
              <a:effectLst/>
              <a:uFillTx/>
              <a:latin typeface="游明朝"/>
            </a:endParaRPr>
          </a:p>
        </p:txBody>
      </p:sp>
      <p:sp>
        <p:nvSpPr>
          <p:cNvPr id="295" name=""/>
          <p:cNvSpPr txBox="1"/>
          <p:nvPr/>
        </p:nvSpPr>
        <p:spPr>
          <a:xfrm>
            <a:off x="542880" y="3959280"/>
            <a:ext cx="43851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（⻑すぎて改⾏され、レイアウトが崩れます）</a:t>
            </a:r>
            <a:endParaRPr b="0" lang="en-US" sz="1650" strike="noStrike" u="none">
              <a:solidFill>
                <a:srgbClr val="000000"/>
              </a:solidFill>
              <a:effectLst/>
              <a:uFillTx/>
              <a:latin typeface="游明朝"/>
            </a:endParaRPr>
          </a:p>
        </p:txBody>
      </p:sp>
      <p:sp>
        <p:nvSpPr>
          <p:cNvPr id="296" name=""/>
          <p:cNvSpPr/>
          <p:nvPr/>
        </p:nvSpPr>
        <p:spPr>
          <a:xfrm>
            <a:off x="5086080" y="266400"/>
            <a:ext cx="419400" cy="448200"/>
          </a:xfrm>
          <a:custGeom>
            <a:avLst/>
            <a:gdLst/>
            <a:ahLst/>
            <a:rect l="0" t="0" r="r" b="b"/>
            <a:pathLst>
              <a:path w="1165" h="1245">
                <a:moveTo>
                  <a:pt x="0" y="0"/>
                </a:moveTo>
                <a:lnTo>
                  <a:pt x="1165" y="0"/>
                </a:lnTo>
                <a:lnTo>
                  <a:pt x="1165" y="1245"/>
                </a:lnTo>
                <a:lnTo>
                  <a:pt x="0" y="1245"/>
                </a:lnTo>
                <a:lnTo>
                  <a:pt x="0" y="0"/>
                </a:lnTo>
                <a:close/>
              </a:path>
            </a:pathLst>
          </a:custGeom>
          <a:solidFill>
            <a:srgbClr val="e2e8e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97" name=""/>
          <p:cNvSpPr txBox="1"/>
          <p:nvPr/>
        </p:nvSpPr>
        <p:spPr>
          <a:xfrm>
            <a:off x="1724040" y="215280"/>
            <a:ext cx="3362760" cy="572040"/>
          </a:xfrm>
          <a:prstGeom prst="rect">
            <a:avLst/>
          </a:prstGeom>
          <a:noFill/>
          <a:ln w="0">
            <a:noFill/>
          </a:ln>
        </p:spPr>
        <p:txBody>
          <a:bodyPr wrap="none" lIns="0" rIns="0" tIns="0" bIns="0" anchor="t">
            <a:spAutoFit/>
          </a:bodyPr>
          <a:p>
            <a:r>
              <a:rPr b="1" lang="ja-JP" sz="3000" strike="noStrike" u="none">
                <a:solidFill>
                  <a:srgbClr val="000000"/>
                </a:solidFill>
                <a:effectLst/>
                <a:uFillTx/>
                <a:latin typeface="Meiryo"/>
                <a:ea typeface="Meiryo"/>
              </a:rPr>
              <a:t>スライドタイトル </a:t>
            </a:r>
            <a:r>
              <a:rPr b="1" lang="en-US" sz="3000" strike="noStrike" u="none">
                <a:solidFill>
                  <a:srgbClr val="000000"/>
                </a:solidFill>
                <a:effectLst/>
                <a:uFillTx/>
                <a:latin typeface="Meiryo"/>
                <a:ea typeface="Meiryo"/>
              </a:rPr>
              <a:t>(</a:t>
            </a:r>
            <a:endParaRPr b="0" lang="en-US" sz="3000" strike="noStrike" u="none">
              <a:solidFill>
                <a:srgbClr val="000000"/>
              </a:solidFill>
              <a:effectLst/>
              <a:uFillTx/>
              <a:latin typeface="游明朝"/>
            </a:endParaRPr>
          </a:p>
        </p:txBody>
      </p:sp>
      <p:sp>
        <p:nvSpPr>
          <p:cNvPr id="298" name=""/>
          <p:cNvSpPr txBox="1"/>
          <p:nvPr/>
        </p:nvSpPr>
        <p:spPr>
          <a:xfrm>
            <a:off x="5086080" y="335880"/>
            <a:ext cx="419760" cy="381240"/>
          </a:xfrm>
          <a:prstGeom prst="rect">
            <a:avLst/>
          </a:prstGeom>
          <a:noFill/>
          <a:ln w="0">
            <a:noFill/>
          </a:ln>
        </p:spPr>
        <p:txBody>
          <a:bodyPr wrap="none" lIns="0" rIns="0" tIns="0" bIns="0" anchor="t">
            <a:spAutoFit/>
          </a:bodyPr>
          <a:p>
            <a:r>
              <a:rPr b="1" lang="en-US" sz="3000" strike="noStrike" u="none">
                <a:solidFill>
                  <a:srgbClr val="24292e"/>
                </a:solidFill>
                <a:effectLst/>
                <a:uFillTx/>
                <a:latin typeface="Consolas"/>
                <a:ea typeface="Consolas"/>
              </a:rPr>
              <a:t>##</a:t>
            </a:r>
            <a:endParaRPr b="0" lang="en-US" sz="3000" strike="noStrike" u="none">
              <a:solidFill>
                <a:srgbClr val="000000"/>
              </a:solidFill>
              <a:effectLst/>
              <a:uFillTx/>
              <a:latin typeface="游明朝"/>
            </a:endParaRPr>
          </a:p>
        </p:txBody>
      </p:sp>
      <p:sp>
        <p:nvSpPr>
          <p:cNvPr id="299" name=""/>
          <p:cNvSpPr txBox="1"/>
          <p:nvPr/>
        </p:nvSpPr>
        <p:spPr>
          <a:xfrm>
            <a:off x="5505120" y="215280"/>
            <a:ext cx="1838520" cy="572040"/>
          </a:xfrm>
          <a:prstGeom prst="rect">
            <a:avLst/>
          </a:prstGeom>
          <a:noFill/>
          <a:ln w="0">
            <a:noFill/>
          </a:ln>
        </p:spPr>
        <p:txBody>
          <a:bodyPr wrap="none" lIns="0" rIns="0" tIns="0" bIns="0" anchor="t">
            <a:spAutoFit/>
          </a:bodyPr>
          <a:p>
            <a:r>
              <a:rPr b="1" lang="en-US" sz="3000" strike="noStrike" u="none">
                <a:solidFill>
                  <a:srgbClr val="000000"/>
                </a:solidFill>
                <a:effectLst/>
                <a:uFillTx/>
                <a:latin typeface="Meiryo"/>
                <a:ea typeface="Meiryo"/>
              </a:rPr>
              <a:t>) </a:t>
            </a:r>
            <a:r>
              <a:rPr b="1" lang="ja-JP" sz="3000" strike="noStrike" u="none">
                <a:solidFill>
                  <a:srgbClr val="000000"/>
                </a:solidFill>
                <a:effectLst/>
                <a:uFillTx/>
                <a:latin typeface="Meiryo"/>
                <a:ea typeface="Meiryo"/>
              </a:rPr>
              <a:t>のルール</a:t>
            </a:r>
            <a:endParaRPr b="0" lang="en-US" sz="3000" strike="noStrike" u="none">
              <a:solidFill>
                <a:srgbClr val="000000"/>
              </a:solidFill>
              <a:effectLst/>
              <a:uFillTx/>
              <a:latin typeface="游明朝"/>
            </a:endParaRPr>
          </a:p>
        </p:txBody>
      </p:sp>
      <p:sp>
        <p:nvSpPr>
          <p:cNvPr id="300" name=""/>
          <p:cNvSpPr txBox="1"/>
          <p:nvPr/>
        </p:nvSpPr>
        <p:spPr>
          <a:xfrm>
            <a:off x="11730240" y="6348960"/>
            <a:ext cx="309960" cy="343440"/>
          </a:xfrm>
          <a:prstGeom prst="rect">
            <a:avLst/>
          </a:prstGeom>
          <a:noFill/>
          <a:ln w="0">
            <a:noFill/>
          </a:ln>
        </p:spPr>
        <p:txBody>
          <a:bodyPr wrap="none" lIns="0" rIns="0" tIns="0" bIns="0" anchor="t">
            <a:spAutoFit/>
          </a:bodyPr>
          <a:p>
            <a:r>
              <a:rPr b="1" lang="en-US" sz="1800" strike="noStrike" u="none">
                <a:solidFill>
                  <a:srgbClr val="000000"/>
                </a:solidFill>
                <a:effectLst/>
                <a:uFillTx/>
                <a:latin typeface="Meiryo"/>
                <a:ea typeface="Meiryo"/>
              </a:rPr>
              <a:t>10</a:t>
            </a:r>
            <a:endParaRPr b="0" lang="en-US" sz="18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0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303" name="" descr=""/>
          <p:cNvPicPr/>
          <p:nvPr/>
        </p:nvPicPr>
        <p:blipFill>
          <a:blip r:embed="rId1"/>
          <a:stretch/>
        </p:blipFill>
        <p:spPr>
          <a:xfrm>
            <a:off x="9360" y="9360"/>
            <a:ext cx="12172680" cy="6846840"/>
          </a:xfrm>
          <a:prstGeom prst="rect">
            <a:avLst/>
          </a:prstGeom>
          <a:noFill/>
          <a:ln w="0">
            <a:noFill/>
          </a:ln>
        </p:spPr>
      </p:pic>
      <p:sp>
        <p:nvSpPr>
          <p:cNvPr id="304" name=""/>
          <p:cNvSpPr/>
          <p:nvPr/>
        </p:nvSpPr>
        <p:spPr>
          <a:xfrm>
            <a:off x="4680" y="4680"/>
            <a:ext cx="12182760" cy="6848640"/>
          </a:xfrm>
          <a:custGeom>
            <a:avLst/>
            <a:gdLst/>
            <a:ahLst/>
            <a:rect l="0" t="0" r="r" b="b"/>
            <a:pathLst>
              <a:path fill="none" w="33841" h="19024">
                <a:moveTo>
                  <a:pt x="0" y="0"/>
                </a:moveTo>
                <a:lnTo>
                  <a:pt x="33841" y="0"/>
                </a:lnTo>
                <a:lnTo>
                  <a:pt x="33841" y="19024"/>
                </a:lnTo>
                <a:lnTo>
                  <a:pt x="0" y="19024"/>
                </a:lnTo>
                <a:lnTo>
                  <a:pt x="0" y="0"/>
                </a:ln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305" name=""/>
          <p:cNvSpPr txBox="1"/>
          <p:nvPr/>
        </p:nvSpPr>
        <p:spPr>
          <a:xfrm>
            <a:off x="542880" y="949320"/>
            <a:ext cx="384444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原則</a:t>
            </a:r>
            <a:r>
              <a:rPr b="1" lang="en-US" sz="2150" strike="noStrike" u="none">
                <a:solidFill>
                  <a:srgbClr val="000000"/>
                </a:solidFill>
                <a:effectLst/>
                <a:uFillTx/>
                <a:latin typeface="Meiryo"/>
                <a:ea typeface="Meiryo"/>
              </a:rPr>
              <a:t>: 1</a:t>
            </a:r>
            <a:r>
              <a:rPr b="1" lang="ja-JP" sz="2150" strike="noStrike" u="none">
                <a:solidFill>
                  <a:srgbClr val="000000"/>
                </a:solidFill>
                <a:effectLst/>
                <a:uFillTx/>
                <a:latin typeface="Meiryo"/>
                <a:ea typeface="Meiryo"/>
              </a:rPr>
              <a:t>スライド・</a:t>
            </a:r>
            <a:r>
              <a:rPr b="1" lang="en-US" sz="2150" strike="noStrike" u="none">
                <a:solidFill>
                  <a:srgbClr val="000000"/>
                </a:solidFill>
                <a:effectLst/>
                <a:uFillTx/>
                <a:latin typeface="Meiryo"/>
                <a:ea typeface="Meiryo"/>
              </a:rPr>
              <a:t>1</a:t>
            </a:r>
            <a:r>
              <a:rPr b="1" lang="ja-JP" sz="2150" strike="noStrike" u="none">
                <a:solidFill>
                  <a:srgbClr val="000000"/>
                </a:solidFill>
                <a:effectLst/>
                <a:uFillTx/>
                <a:latin typeface="Meiryo"/>
                <a:ea typeface="Meiryo"/>
              </a:rPr>
              <a:t>メッセージ</a:t>
            </a:r>
            <a:endParaRPr b="0" lang="en-US" sz="2150" strike="noStrike" u="none">
              <a:solidFill>
                <a:srgbClr val="000000"/>
              </a:solidFill>
              <a:effectLst/>
              <a:uFillTx/>
              <a:latin typeface="游明朝"/>
            </a:endParaRPr>
          </a:p>
        </p:txBody>
      </p:sp>
      <p:sp>
        <p:nvSpPr>
          <p:cNvPr id="306" name=""/>
          <p:cNvSpPr txBox="1"/>
          <p:nvPr/>
        </p:nvSpPr>
        <p:spPr>
          <a:xfrm>
            <a:off x="542880" y="1349640"/>
            <a:ext cx="109083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1</a:t>
            </a:r>
            <a:r>
              <a:rPr b="0" lang="ja-JP" sz="1650" strike="noStrike" u="none">
                <a:solidFill>
                  <a:srgbClr val="000000"/>
                </a:solidFill>
                <a:effectLst/>
                <a:uFillTx/>
                <a:latin typeface="Meiryo"/>
                <a:ea typeface="Meiryo"/>
              </a:rPr>
              <a:t>枚のスライドに情報を詰め込みすぎず、聞き⼿が集中できるよう、最も伝えたいメッセージを</a:t>
            </a:r>
            <a:r>
              <a:rPr b="0" lang="en-US" sz="1650" strike="noStrike" u="none">
                <a:solidFill>
                  <a:srgbClr val="000000"/>
                </a:solidFill>
                <a:effectLst/>
                <a:uFillTx/>
                <a:latin typeface="Meiryo"/>
                <a:ea typeface="Meiryo"/>
              </a:rPr>
              <a:t>1</a:t>
            </a:r>
            <a:r>
              <a:rPr b="0" lang="ja-JP" sz="1650" strike="noStrike" u="none">
                <a:solidFill>
                  <a:srgbClr val="000000"/>
                </a:solidFill>
                <a:effectLst/>
                <a:uFillTx/>
                <a:latin typeface="Meiryo"/>
                <a:ea typeface="Meiryo"/>
              </a:rPr>
              <a:t>つに絞りましょう。</a:t>
            </a:r>
            <a:endParaRPr b="0" lang="en-US" sz="1650" strike="noStrike" u="none">
              <a:solidFill>
                <a:srgbClr val="000000"/>
              </a:solidFill>
              <a:effectLst/>
              <a:uFillTx/>
              <a:latin typeface="游明朝"/>
            </a:endParaRPr>
          </a:p>
        </p:txBody>
      </p:sp>
      <p:sp>
        <p:nvSpPr>
          <p:cNvPr id="307" name=""/>
          <p:cNvSpPr/>
          <p:nvPr/>
        </p:nvSpPr>
        <p:spPr>
          <a:xfrm>
            <a:off x="647640" y="2352600"/>
            <a:ext cx="76320" cy="76320"/>
          </a:xfrm>
          <a:custGeom>
            <a:avLst/>
            <a:gdLst/>
            <a:ahLst/>
            <a:rect l="0" t="0" r="r" b="b"/>
            <a:pathLst>
              <a:path w="212" h="212">
                <a:moveTo>
                  <a:pt x="212" y="106"/>
                </a:moveTo>
                <a:cubicBezTo>
                  <a:pt x="212" y="121"/>
                  <a:pt x="210" y="134"/>
                  <a:pt x="203" y="147"/>
                </a:cubicBezTo>
                <a:cubicBezTo>
                  <a:pt x="198" y="160"/>
                  <a:pt x="190" y="171"/>
                  <a:pt x="180" y="181"/>
                </a:cubicBezTo>
                <a:cubicBezTo>
                  <a:pt x="170" y="191"/>
                  <a:pt x="159" y="199"/>
                  <a:pt x="146" y="204"/>
                </a:cubicBezTo>
                <a:cubicBezTo>
                  <a:pt x="133" y="210"/>
                  <a:pt x="120" y="212"/>
                  <a:pt x="105" y="212"/>
                </a:cubicBezTo>
                <a:cubicBezTo>
                  <a:pt x="91" y="212"/>
                  <a:pt x="78" y="210"/>
                  <a:pt x="65" y="204"/>
                </a:cubicBezTo>
                <a:cubicBezTo>
                  <a:pt x="52" y="199"/>
                  <a:pt x="41" y="191"/>
                  <a:pt x="31" y="181"/>
                </a:cubicBezTo>
                <a:cubicBezTo>
                  <a:pt x="21" y="171"/>
                  <a:pt x="13" y="160"/>
                  <a:pt x="8" y="147"/>
                </a:cubicBezTo>
                <a:cubicBezTo>
                  <a:pt x="2" y="134"/>
                  <a:pt x="0" y="121"/>
                  <a:pt x="0" y="106"/>
                </a:cubicBezTo>
                <a:cubicBezTo>
                  <a:pt x="0" y="92"/>
                  <a:pt x="2" y="78"/>
                  <a:pt x="8" y="65"/>
                </a:cubicBezTo>
                <a:cubicBezTo>
                  <a:pt x="13" y="52"/>
                  <a:pt x="21" y="41"/>
                  <a:pt x="31" y="31"/>
                </a:cubicBezTo>
                <a:cubicBezTo>
                  <a:pt x="41" y="21"/>
                  <a:pt x="52" y="13"/>
                  <a:pt x="65" y="8"/>
                </a:cubicBezTo>
                <a:cubicBezTo>
                  <a:pt x="78" y="2"/>
                  <a:pt x="91" y="0"/>
                  <a:pt x="105" y="0"/>
                </a:cubicBezTo>
                <a:cubicBezTo>
                  <a:pt x="120" y="0"/>
                  <a:pt x="133" y="2"/>
                  <a:pt x="146" y="8"/>
                </a:cubicBezTo>
                <a:cubicBezTo>
                  <a:pt x="159" y="13"/>
                  <a:pt x="170" y="21"/>
                  <a:pt x="180" y="31"/>
                </a:cubicBezTo>
                <a:cubicBezTo>
                  <a:pt x="190" y="41"/>
                  <a:pt x="198" y="52"/>
                  <a:pt x="203" y="65"/>
                </a:cubicBezTo>
                <a:cubicBezTo>
                  <a:pt x="210" y="78"/>
                  <a:pt x="212" y="92"/>
                  <a:pt x="212"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08" name=""/>
          <p:cNvSpPr txBox="1"/>
          <p:nvPr/>
        </p:nvSpPr>
        <p:spPr>
          <a:xfrm>
            <a:off x="542880" y="1768680"/>
            <a:ext cx="354708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推奨するレイアウトと⽂字量</a:t>
            </a:r>
            <a:endParaRPr b="0" lang="en-US" sz="2150" strike="noStrike" u="none">
              <a:solidFill>
                <a:srgbClr val="000000"/>
              </a:solidFill>
              <a:effectLst/>
              <a:uFillTx/>
              <a:latin typeface="游明朝"/>
            </a:endParaRPr>
          </a:p>
        </p:txBody>
      </p:sp>
      <p:sp>
        <p:nvSpPr>
          <p:cNvPr id="309" name=""/>
          <p:cNvSpPr/>
          <p:nvPr/>
        </p:nvSpPr>
        <p:spPr>
          <a:xfrm>
            <a:off x="961920" y="2771640"/>
            <a:ext cx="76320" cy="76680"/>
          </a:xfrm>
          <a:custGeom>
            <a:avLst/>
            <a:gdLst/>
            <a:ahLst/>
            <a:rect l="0" t="0" r="r" b="b"/>
            <a:pathLst>
              <a:path fill="none" w="212" h="213">
                <a:moveTo>
                  <a:pt x="212" y="107"/>
                </a:moveTo>
                <a:cubicBezTo>
                  <a:pt x="212" y="121"/>
                  <a:pt x="210" y="134"/>
                  <a:pt x="204" y="147"/>
                </a:cubicBezTo>
                <a:cubicBezTo>
                  <a:pt x="199" y="160"/>
                  <a:pt x="191" y="172"/>
                  <a:pt x="181" y="182"/>
                </a:cubicBezTo>
                <a:cubicBezTo>
                  <a:pt x="171" y="191"/>
                  <a:pt x="159" y="199"/>
                  <a:pt x="146" y="204"/>
                </a:cubicBezTo>
                <a:cubicBezTo>
                  <a:pt x="133" y="210"/>
                  <a:pt x="120" y="213"/>
                  <a:pt x="106" y="213"/>
                </a:cubicBezTo>
                <a:cubicBezTo>
                  <a:pt x="92" y="213"/>
                  <a:pt x="78" y="210"/>
                  <a:pt x="65" y="204"/>
                </a:cubicBezTo>
                <a:cubicBezTo>
                  <a:pt x="52" y="199"/>
                  <a:pt x="41" y="191"/>
                  <a:pt x="31" y="182"/>
                </a:cubicBezTo>
                <a:cubicBezTo>
                  <a:pt x="21" y="172"/>
                  <a:pt x="13" y="160"/>
                  <a:pt x="8" y="147"/>
                </a:cubicBezTo>
                <a:cubicBezTo>
                  <a:pt x="2" y="134"/>
                  <a:pt x="0" y="121"/>
                  <a:pt x="0" y="107"/>
                </a:cubicBezTo>
                <a:cubicBezTo>
                  <a:pt x="0" y="93"/>
                  <a:pt x="2" y="79"/>
                  <a:pt x="8" y="66"/>
                </a:cubicBezTo>
                <a:cubicBezTo>
                  <a:pt x="13" y="53"/>
                  <a:pt x="21" y="42"/>
                  <a:pt x="31" y="32"/>
                </a:cubicBezTo>
                <a:cubicBezTo>
                  <a:pt x="41" y="22"/>
                  <a:pt x="52" y="14"/>
                  <a:pt x="65" y="9"/>
                </a:cubicBezTo>
                <a:cubicBezTo>
                  <a:pt x="78" y="4"/>
                  <a:pt x="92" y="0"/>
                  <a:pt x="106" y="0"/>
                </a:cubicBezTo>
                <a:cubicBezTo>
                  <a:pt x="120" y="0"/>
                  <a:pt x="133" y="4"/>
                  <a:pt x="146" y="9"/>
                </a:cubicBezTo>
                <a:cubicBezTo>
                  <a:pt x="159" y="14"/>
                  <a:pt x="171" y="22"/>
                  <a:pt x="181" y="32"/>
                </a:cubicBezTo>
                <a:cubicBezTo>
                  <a:pt x="191" y="42"/>
                  <a:pt x="199" y="53"/>
                  <a:pt x="204" y="66"/>
                </a:cubicBezTo>
                <a:cubicBezTo>
                  <a:pt x="210" y="79"/>
                  <a:pt x="212" y="93"/>
                  <a:pt x="212" y="107"/>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310" name=""/>
          <p:cNvSpPr txBox="1"/>
          <p:nvPr/>
        </p:nvSpPr>
        <p:spPr>
          <a:xfrm>
            <a:off x="857160" y="2235240"/>
            <a:ext cx="3575160" cy="312840"/>
          </a:xfrm>
          <a:prstGeom prst="rect">
            <a:avLst/>
          </a:prstGeom>
          <a:noFill/>
          <a:ln w="0">
            <a:noFill/>
          </a:ln>
        </p:spPr>
        <p:txBody>
          <a:bodyPr wrap="none" lIns="0" rIns="0" tIns="0" bIns="0" anchor="t">
            <a:spAutoFit/>
          </a:bodyPr>
          <a:p>
            <a:r>
              <a:rPr b="1" lang="en-US" sz="1650" strike="noStrike" u="none">
                <a:solidFill>
                  <a:srgbClr val="000000"/>
                </a:solidFill>
                <a:effectLst/>
                <a:uFillTx/>
                <a:latin typeface="Meiryo"/>
                <a:ea typeface="Meiryo"/>
              </a:rPr>
              <a:t>1</a:t>
            </a:r>
            <a:r>
              <a:rPr b="1" lang="ja-JP" sz="1650" strike="noStrike" u="none">
                <a:solidFill>
                  <a:srgbClr val="000000"/>
                </a:solidFill>
                <a:effectLst/>
                <a:uFillTx/>
                <a:latin typeface="Meiryo"/>
                <a:ea typeface="Meiryo"/>
              </a:rPr>
              <a:t>⾏あたりの⽂字数</a:t>
            </a:r>
            <a:r>
              <a:rPr b="1" lang="en-US" sz="1650" strike="noStrike" u="none">
                <a:solidFill>
                  <a:srgbClr val="000000"/>
                </a:solidFill>
                <a:effectLst/>
                <a:uFillTx/>
                <a:latin typeface="Meiryo"/>
                <a:ea typeface="Meiryo"/>
              </a:rPr>
              <a:t>: </a:t>
            </a:r>
            <a:r>
              <a:rPr b="1" lang="ja-JP" sz="1650" strike="noStrike" u="none">
                <a:solidFill>
                  <a:srgbClr val="000000"/>
                </a:solidFill>
                <a:effectLst/>
                <a:uFillTx/>
                <a:latin typeface="Meiryo"/>
                <a:ea typeface="Meiryo"/>
              </a:rPr>
              <a:t>全⾓</a:t>
            </a:r>
            <a:r>
              <a:rPr b="1" lang="en-US" sz="1650" strike="noStrike" u="none">
                <a:solidFill>
                  <a:srgbClr val="000000"/>
                </a:solidFill>
                <a:effectLst/>
                <a:uFillTx/>
                <a:latin typeface="Meiryo"/>
                <a:ea typeface="Meiryo"/>
              </a:rPr>
              <a:t>35</a:t>
            </a:r>
            <a:r>
              <a:rPr b="1" lang="ja-JP" sz="1650" strike="noStrike" u="none">
                <a:solidFill>
                  <a:srgbClr val="000000"/>
                </a:solidFill>
                <a:effectLst/>
                <a:uFillTx/>
                <a:latin typeface="Meiryo"/>
                <a:ea typeface="Meiryo"/>
              </a:rPr>
              <a:t>〜</a:t>
            </a:r>
            <a:r>
              <a:rPr b="1" lang="en-US" sz="1650" strike="noStrike" u="none">
                <a:solidFill>
                  <a:srgbClr val="000000"/>
                </a:solidFill>
                <a:effectLst/>
                <a:uFillTx/>
                <a:latin typeface="Meiryo"/>
                <a:ea typeface="Meiryo"/>
              </a:rPr>
              <a:t>45</a:t>
            </a:r>
            <a:r>
              <a:rPr b="1" lang="ja-JP" sz="1650" strike="noStrike" u="none">
                <a:solidFill>
                  <a:srgbClr val="000000"/>
                </a:solidFill>
                <a:effectLst/>
                <a:uFillTx/>
                <a:latin typeface="Meiryo"/>
                <a:ea typeface="Meiryo"/>
              </a:rPr>
              <a:t>⽂字</a:t>
            </a:r>
            <a:endParaRPr b="0" lang="en-US" sz="1650" strike="noStrike" u="none">
              <a:solidFill>
                <a:srgbClr val="000000"/>
              </a:solidFill>
              <a:effectLst/>
              <a:uFillTx/>
              <a:latin typeface="游明朝"/>
            </a:endParaRPr>
          </a:p>
        </p:txBody>
      </p:sp>
      <p:sp>
        <p:nvSpPr>
          <p:cNvPr id="311" name=""/>
          <p:cNvSpPr/>
          <p:nvPr/>
        </p:nvSpPr>
        <p:spPr>
          <a:xfrm>
            <a:off x="647640" y="3190680"/>
            <a:ext cx="76320" cy="76680"/>
          </a:xfrm>
          <a:custGeom>
            <a:avLst/>
            <a:gdLst/>
            <a:ahLst/>
            <a:rect l="0" t="0" r="r" b="b"/>
            <a:pathLst>
              <a:path w="212" h="213">
                <a:moveTo>
                  <a:pt x="212" y="107"/>
                </a:moveTo>
                <a:cubicBezTo>
                  <a:pt x="212" y="121"/>
                  <a:pt x="210" y="134"/>
                  <a:pt x="203" y="147"/>
                </a:cubicBezTo>
                <a:cubicBezTo>
                  <a:pt x="198" y="160"/>
                  <a:pt x="190" y="172"/>
                  <a:pt x="180" y="182"/>
                </a:cubicBezTo>
                <a:cubicBezTo>
                  <a:pt x="170" y="192"/>
                  <a:pt x="159" y="199"/>
                  <a:pt x="146" y="205"/>
                </a:cubicBezTo>
                <a:cubicBezTo>
                  <a:pt x="133" y="210"/>
                  <a:pt x="120" y="213"/>
                  <a:pt x="105" y="213"/>
                </a:cubicBezTo>
                <a:cubicBezTo>
                  <a:pt x="91" y="213"/>
                  <a:pt x="78" y="210"/>
                  <a:pt x="65" y="205"/>
                </a:cubicBezTo>
                <a:cubicBezTo>
                  <a:pt x="52" y="199"/>
                  <a:pt x="41" y="192"/>
                  <a:pt x="31" y="182"/>
                </a:cubicBezTo>
                <a:cubicBezTo>
                  <a:pt x="21" y="172"/>
                  <a:pt x="13" y="160"/>
                  <a:pt x="8" y="147"/>
                </a:cubicBezTo>
                <a:cubicBezTo>
                  <a:pt x="2" y="134"/>
                  <a:pt x="0" y="121"/>
                  <a:pt x="0" y="107"/>
                </a:cubicBezTo>
                <a:cubicBezTo>
                  <a:pt x="0" y="92"/>
                  <a:pt x="2" y="78"/>
                  <a:pt x="8" y="65"/>
                </a:cubicBezTo>
                <a:cubicBezTo>
                  <a:pt x="13" y="52"/>
                  <a:pt x="21" y="41"/>
                  <a:pt x="31" y="31"/>
                </a:cubicBezTo>
                <a:cubicBezTo>
                  <a:pt x="41" y="21"/>
                  <a:pt x="52" y="13"/>
                  <a:pt x="65" y="8"/>
                </a:cubicBezTo>
                <a:cubicBezTo>
                  <a:pt x="78" y="3"/>
                  <a:pt x="91" y="0"/>
                  <a:pt x="105" y="0"/>
                </a:cubicBezTo>
                <a:cubicBezTo>
                  <a:pt x="120" y="0"/>
                  <a:pt x="133" y="3"/>
                  <a:pt x="146" y="8"/>
                </a:cubicBezTo>
                <a:cubicBezTo>
                  <a:pt x="159" y="13"/>
                  <a:pt x="170" y="21"/>
                  <a:pt x="180" y="31"/>
                </a:cubicBezTo>
                <a:cubicBezTo>
                  <a:pt x="190" y="41"/>
                  <a:pt x="198" y="52"/>
                  <a:pt x="203" y="65"/>
                </a:cubicBezTo>
                <a:cubicBezTo>
                  <a:pt x="210" y="78"/>
                  <a:pt x="212" y="92"/>
                  <a:pt x="212"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12" name=""/>
          <p:cNvSpPr txBox="1"/>
          <p:nvPr/>
        </p:nvSpPr>
        <p:spPr>
          <a:xfrm>
            <a:off x="1171440" y="2654280"/>
            <a:ext cx="93963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これを超えると視線の移動が⼤きくなり、読みにくくなります。適度な位置で改⾏を⼊れましょう。</a:t>
            </a:r>
            <a:endParaRPr b="0" lang="en-US" sz="1650" strike="noStrike" u="none">
              <a:solidFill>
                <a:srgbClr val="000000"/>
              </a:solidFill>
              <a:effectLst/>
              <a:uFillTx/>
              <a:latin typeface="游明朝"/>
            </a:endParaRPr>
          </a:p>
        </p:txBody>
      </p:sp>
      <p:sp>
        <p:nvSpPr>
          <p:cNvPr id="313" name=""/>
          <p:cNvSpPr/>
          <p:nvPr/>
        </p:nvSpPr>
        <p:spPr>
          <a:xfrm>
            <a:off x="647640" y="3552480"/>
            <a:ext cx="76320" cy="76680"/>
          </a:xfrm>
          <a:custGeom>
            <a:avLst/>
            <a:gdLst/>
            <a:ahLst/>
            <a:rect l="0" t="0" r="r" b="b"/>
            <a:pathLst>
              <a:path w="212" h="213">
                <a:moveTo>
                  <a:pt x="212" y="106"/>
                </a:moveTo>
                <a:cubicBezTo>
                  <a:pt x="212" y="120"/>
                  <a:pt x="210" y="134"/>
                  <a:pt x="203" y="147"/>
                </a:cubicBezTo>
                <a:cubicBezTo>
                  <a:pt x="198" y="161"/>
                  <a:pt x="190" y="172"/>
                  <a:pt x="180" y="182"/>
                </a:cubicBezTo>
                <a:cubicBezTo>
                  <a:pt x="170" y="192"/>
                  <a:pt x="159" y="200"/>
                  <a:pt x="146" y="205"/>
                </a:cubicBezTo>
                <a:cubicBezTo>
                  <a:pt x="133" y="210"/>
                  <a:pt x="120" y="213"/>
                  <a:pt x="105" y="213"/>
                </a:cubicBezTo>
                <a:cubicBezTo>
                  <a:pt x="91" y="213"/>
                  <a:pt x="78" y="210"/>
                  <a:pt x="65" y="205"/>
                </a:cubicBezTo>
                <a:cubicBezTo>
                  <a:pt x="52" y="200"/>
                  <a:pt x="41" y="192"/>
                  <a:pt x="31" y="182"/>
                </a:cubicBezTo>
                <a:cubicBezTo>
                  <a:pt x="21" y="172"/>
                  <a:pt x="13" y="161"/>
                  <a:pt x="8" y="147"/>
                </a:cubicBezTo>
                <a:cubicBezTo>
                  <a:pt x="2" y="134"/>
                  <a:pt x="0" y="120"/>
                  <a:pt x="0" y="106"/>
                </a:cubicBezTo>
                <a:cubicBezTo>
                  <a:pt x="0" y="92"/>
                  <a:pt x="2" y="79"/>
                  <a:pt x="8" y="66"/>
                </a:cubicBezTo>
                <a:cubicBezTo>
                  <a:pt x="13" y="53"/>
                  <a:pt x="21" y="41"/>
                  <a:pt x="31" y="31"/>
                </a:cubicBezTo>
                <a:cubicBezTo>
                  <a:pt x="41" y="22"/>
                  <a:pt x="52" y="14"/>
                  <a:pt x="65" y="9"/>
                </a:cubicBezTo>
                <a:cubicBezTo>
                  <a:pt x="78" y="3"/>
                  <a:pt x="91" y="0"/>
                  <a:pt x="105" y="0"/>
                </a:cubicBezTo>
                <a:cubicBezTo>
                  <a:pt x="120" y="0"/>
                  <a:pt x="133" y="3"/>
                  <a:pt x="146" y="9"/>
                </a:cubicBezTo>
                <a:cubicBezTo>
                  <a:pt x="159" y="14"/>
                  <a:pt x="170" y="22"/>
                  <a:pt x="180" y="31"/>
                </a:cubicBezTo>
                <a:cubicBezTo>
                  <a:pt x="190" y="41"/>
                  <a:pt x="198" y="53"/>
                  <a:pt x="203" y="66"/>
                </a:cubicBezTo>
                <a:cubicBezTo>
                  <a:pt x="210" y="79"/>
                  <a:pt x="212" y="92"/>
                  <a:pt x="212"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14" name=""/>
          <p:cNvSpPr txBox="1"/>
          <p:nvPr/>
        </p:nvSpPr>
        <p:spPr>
          <a:xfrm>
            <a:off x="857160" y="3073680"/>
            <a:ext cx="294228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箇条書きの項⽬数</a:t>
            </a:r>
            <a:r>
              <a:rPr b="1" lang="en-US" sz="1650" strike="noStrike" u="none">
                <a:solidFill>
                  <a:srgbClr val="000000"/>
                </a:solidFill>
                <a:effectLst/>
                <a:uFillTx/>
                <a:latin typeface="Meiryo"/>
                <a:ea typeface="Meiryo"/>
              </a:rPr>
              <a:t>: 5</a:t>
            </a:r>
            <a:r>
              <a:rPr b="1" lang="ja-JP" sz="1650" strike="noStrike" u="none">
                <a:solidFill>
                  <a:srgbClr val="000000"/>
                </a:solidFill>
                <a:effectLst/>
                <a:uFillTx/>
                <a:latin typeface="Meiryo"/>
                <a:ea typeface="Meiryo"/>
              </a:rPr>
              <a:t>〜</a:t>
            </a:r>
            <a:r>
              <a:rPr b="1" lang="en-US" sz="1650" strike="noStrike" u="none">
                <a:solidFill>
                  <a:srgbClr val="000000"/>
                </a:solidFill>
                <a:effectLst/>
                <a:uFillTx/>
                <a:latin typeface="Meiryo"/>
                <a:ea typeface="Meiryo"/>
              </a:rPr>
              <a:t>7</a:t>
            </a:r>
            <a:r>
              <a:rPr b="1" lang="ja-JP" sz="1650" strike="noStrike" u="none">
                <a:solidFill>
                  <a:srgbClr val="000000"/>
                </a:solidFill>
                <a:effectLst/>
                <a:uFillTx/>
                <a:latin typeface="Meiryo"/>
                <a:ea typeface="Meiryo"/>
              </a:rPr>
              <a:t>個</a:t>
            </a:r>
            <a:r>
              <a:rPr b="0" lang="ja-JP" sz="1650" strike="noStrike" u="none">
                <a:solidFill>
                  <a:srgbClr val="000000"/>
                </a:solidFill>
                <a:effectLst/>
                <a:uFillTx/>
                <a:latin typeface="Meiryo"/>
                <a:ea typeface="Meiryo"/>
              </a:rPr>
              <a:t>まで</a:t>
            </a:r>
            <a:endParaRPr b="0" lang="en-US" sz="1650" strike="noStrike" u="none">
              <a:solidFill>
                <a:srgbClr val="000000"/>
              </a:solidFill>
              <a:effectLst/>
              <a:uFillTx/>
              <a:latin typeface="游明朝"/>
            </a:endParaRPr>
          </a:p>
        </p:txBody>
      </p:sp>
      <p:sp>
        <p:nvSpPr>
          <p:cNvPr id="315" name=""/>
          <p:cNvSpPr/>
          <p:nvPr/>
        </p:nvSpPr>
        <p:spPr>
          <a:xfrm>
            <a:off x="647640" y="3904920"/>
            <a:ext cx="76320" cy="76680"/>
          </a:xfrm>
          <a:custGeom>
            <a:avLst/>
            <a:gdLst/>
            <a:ahLst/>
            <a:rect l="0" t="0" r="r" b="b"/>
            <a:pathLst>
              <a:path w="212" h="213">
                <a:moveTo>
                  <a:pt x="212" y="107"/>
                </a:moveTo>
                <a:cubicBezTo>
                  <a:pt x="212" y="121"/>
                  <a:pt x="210" y="135"/>
                  <a:pt x="203" y="148"/>
                </a:cubicBezTo>
                <a:cubicBezTo>
                  <a:pt x="198" y="161"/>
                  <a:pt x="190" y="172"/>
                  <a:pt x="180" y="182"/>
                </a:cubicBezTo>
                <a:cubicBezTo>
                  <a:pt x="170" y="192"/>
                  <a:pt x="159" y="200"/>
                  <a:pt x="146" y="205"/>
                </a:cubicBezTo>
                <a:cubicBezTo>
                  <a:pt x="133" y="210"/>
                  <a:pt x="120" y="213"/>
                  <a:pt x="105" y="213"/>
                </a:cubicBezTo>
                <a:cubicBezTo>
                  <a:pt x="91" y="213"/>
                  <a:pt x="78" y="210"/>
                  <a:pt x="65" y="205"/>
                </a:cubicBezTo>
                <a:cubicBezTo>
                  <a:pt x="52" y="200"/>
                  <a:pt x="41" y="192"/>
                  <a:pt x="31" y="182"/>
                </a:cubicBezTo>
                <a:cubicBezTo>
                  <a:pt x="21" y="172"/>
                  <a:pt x="13" y="161"/>
                  <a:pt x="8" y="148"/>
                </a:cubicBezTo>
                <a:cubicBezTo>
                  <a:pt x="2" y="135"/>
                  <a:pt x="0" y="121"/>
                  <a:pt x="0" y="107"/>
                </a:cubicBezTo>
                <a:cubicBezTo>
                  <a:pt x="0" y="93"/>
                  <a:pt x="2" y="80"/>
                  <a:pt x="8" y="67"/>
                </a:cubicBezTo>
                <a:cubicBezTo>
                  <a:pt x="13" y="54"/>
                  <a:pt x="21" y="42"/>
                  <a:pt x="31" y="32"/>
                </a:cubicBezTo>
                <a:cubicBezTo>
                  <a:pt x="41" y="22"/>
                  <a:pt x="52" y="14"/>
                  <a:pt x="65" y="8"/>
                </a:cubicBezTo>
                <a:cubicBezTo>
                  <a:pt x="78" y="3"/>
                  <a:pt x="91" y="0"/>
                  <a:pt x="105" y="0"/>
                </a:cubicBezTo>
                <a:cubicBezTo>
                  <a:pt x="120" y="0"/>
                  <a:pt x="133" y="3"/>
                  <a:pt x="146" y="8"/>
                </a:cubicBezTo>
                <a:cubicBezTo>
                  <a:pt x="159" y="14"/>
                  <a:pt x="170" y="22"/>
                  <a:pt x="180" y="32"/>
                </a:cubicBezTo>
                <a:cubicBezTo>
                  <a:pt x="190" y="42"/>
                  <a:pt x="198" y="54"/>
                  <a:pt x="203" y="67"/>
                </a:cubicBezTo>
                <a:cubicBezTo>
                  <a:pt x="210" y="80"/>
                  <a:pt x="212" y="93"/>
                  <a:pt x="212"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16" name=""/>
          <p:cNvSpPr txBox="1"/>
          <p:nvPr/>
        </p:nvSpPr>
        <p:spPr>
          <a:xfrm>
            <a:off x="857160" y="3435480"/>
            <a:ext cx="273348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各項⽬の⾏数</a:t>
            </a:r>
            <a:r>
              <a:rPr b="1" lang="en-US" sz="1650" strike="noStrike" u="none">
                <a:solidFill>
                  <a:srgbClr val="000000"/>
                </a:solidFill>
                <a:effectLst/>
                <a:uFillTx/>
                <a:latin typeface="Meiryo"/>
                <a:ea typeface="Meiryo"/>
              </a:rPr>
              <a:t>: 1</a:t>
            </a:r>
            <a:r>
              <a:rPr b="1" lang="ja-JP" sz="1650" strike="noStrike" u="none">
                <a:solidFill>
                  <a:srgbClr val="000000"/>
                </a:solidFill>
                <a:effectLst/>
                <a:uFillTx/>
                <a:latin typeface="Meiryo"/>
                <a:ea typeface="Meiryo"/>
              </a:rPr>
              <a:t>〜</a:t>
            </a:r>
            <a:r>
              <a:rPr b="1" lang="en-US" sz="1650" strike="noStrike" u="none">
                <a:solidFill>
                  <a:srgbClr val="000000"/>
                </a:solidFill>
                <a:effectLst/>
                <a:uFillTx/>
                <a:latin typeface="Meiryo"/>
                <a:ea typeface="Meiryo"/>
              </a:rPr>
              <a:t>2</a:t>
            </a:r>
            <a:r>
              <a:rPr b="1" lang="ja-JP" sz="1650" strike="noStrike" u="none">
                <a:solidFill>
                  <a:srgbClr val="000000"/>
                </a:solidFill>
                <a:effectLst/>
                <a:uFillTx/>
                <a:latin typeface="Meiryo"/>
                <a:ea typeface="Meiryo"/>
              </a:rPr>
              <a:t>⾏</a:t>
            </a:r>
            <a:r>
              <a:rPr b="0" lang="ja-JP" sz="1650" strike="noStrike" u="none">
                <a:solidFill>
                  <a:srgbClr val="000000"/>
                </a:solidFill>
                <a:effectLst/>
                <a:uFillTx/>
                <a:latin typeface="Meiryo"/>
                <a:ea typeface="Meiryo"/>
              </a:rPr>
              <a:t>が理想</a:t>
            </a:r>
            <a:endParaRPr b="0" lang="en-US" sz="1650" strike="noStrike" u="none">
              <a:solidFill>
                <a:srgbClr val="000000"/>
              </a:solidFill>
              <a:effectLst/>
              <a:uFillTx/>
              <a:latin typeface="游明朝"/>
            </a:endParaRPr>
          </a:p>
        </p:txBody>
      </p:sp>
      <p:sp>
        <p:nvSpPr>
          <p:cNvPr id="317" name=""/>
          <p:cNvSpPr txBox="1"/>
          <p:nvPr/>
        </p:nvSpPr>
        <p:spPr>
          <a:xfrm>
            <a:off x="857160" y="3787920"/>
            <a:ext cx="419508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⽂章（パラグラフ）の⾏数</a:t>
            </a:r>
            <a:r>
              <a:rPr b="1" lang="en-US" sz="1650" strike="noStrike" u="none">
                <a:solidFill>
                  <a:srgbClr val="000000"/>
                </a:solidFill>
                <a:effectLst/>
                <a:uFillTx/>
                <a:latin typeface="Meiryo"/>
                <a:ea typeface="Meiryo"/>
              </a:rPr>
              <a:t>: 5</a:t>
            </a:r>
            <a:r>
              <a:rPr b="1" lang="ja-JP" sz="1650" strike="noStrike" u="none">
                <a:solidFill>
                  <a:srgbClr val="000000"/>
                </a:solidFill>
                <a:effectLst/>
                <a:uFillTx/>
                <a:latin typeface="Meiryo"/>
                <a:ea typeface="Meiryo"/>
              </a:rPr>
              <a:t>〜</a:t>
            </a:r>
            <a:r>
              <a:rPr b="1" lang="en-US" sz="1650" strike="noStrike" u="none">
                <a:solidFill>
                  <a:srgbClr val="000000"/>
                </a:solidFill>
                <a:effectLst/>
                <a:uFillTx/>
                <a:latin typeface="Meiryo"/>
                <a:ea typeface="Meiryo"/>
              </a:rPr>
              <a:t>7</a:t>
            </a:r>
            <a:r>
              <a:rPr b="1" lang="ja-JP" sz="1650" strike="noStrike" u="none">
                <a:solidFill>
                  <a:srgbClr val="000000"/>
                </a:solidFill>
                <a:effectLst/>
                <a:uFillTx/>
                <a:latin typeface="Meiryo"/>
                <a:ea typeface="Meiryo"/>
              </a:rPr>
              <a:t>⾏</a:t>
            </a:r>
            <a:r>
              <a:rPr b="0" lang="ja-JP" sz="1650" strike="noStrike" u="none">
                <a:solidFill>
                  <a:srgbClr val="000000"/>
                </a:solidFill>
                <a:effectLst/>
                <a:uFillTx/>
                <a:latin typeface="Meiryo"/>
                <a:ea typeface="Meiryo"/>
              </a:rPr>
              <a:t>程度まで</a:t>
            </a:r>
            <a:endParaRPr b="0" lang="en-US" sz="1650" strike="noStrike" u="none">
              <a:solidFill>
                <a:srgbClr val="000000"/>
              </a:solidFill>
              <a:effectLst/>
              <a:uFillTx/>
              <a:latin typeface="游明朝"/>
            </a:endParaRPr>
          </a:p>
        </p:txBody>
      </p:sp>
      <p:sp>
        <p:nvSpPr>
          <p:cNvPr id="318" name=""/>
          <p:cNvSpPr txBox="1"/>
          <p:nvPr/>
        </p:nvSpPr>
        <p:spPr>
          <a:xfrm>
            <a:off x="542880" y="4206960"/>
            <a:ext cx="87699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スライドはドキュメントではありません。詳細は⼝頭で補うか、別途資料を配布しましょう。</a:t>
            </a:r>
            <a:endParaRPr b="0" lang="en-US" sz="1650" strike="noStrike" u="none">
              <a:solidFill>
                <a:srgbClr val="000000"/>
              </a:solidFill>
              <a:effectLst/>
              <a:uFillTx/>
              <a:latin typeface="游明朝"/>
            </a:endParaRPr>
          </a:p>
        </p:txBody>
      </p:sp>
      <p:sp>
        <p:nvSpPr>
          <p:cNvPr id="319" name=""/>
          <p:cNvSpPr txBox="1"/>
          <p:nvPr/>
        </p:nvSpPr>
        <p:spPr>
          <a:xfrm>
            <a:off x="1724040" y="196200"/>
            <a:ext cx="4191840" cy="572040"/>
          </a:xfrm>
          <a:prstGeom prst="rect">
            <a:avLst/>
          </a:prstGeom>
          <a:noFill/>
          <a:ln w="0">
            <a:noFill/>
          </a:ln>
        </p:spPr>
        <p:txBody>
          <a:bodyPr wrap="none" lIns="0" rIns="0" tIns="0" bIns="0" anchor="t">
            <a:spAutoFit/>
          </a:bodyPr>
          <a:p>
            <a:r>
              <a:rPr b="1" lang="ja-JP" sz="3000" strike="noStrike" u="none">
                <a:solidFill>
                  <a:srgbClr val="000000"/>
                </a:solidFill>
                <a:effectLst/>
                <a:uFillTx/>
                <a:latin typeface="Meiryo"/>
                <a:ea typeface="Meiryo"/>
              </a:rPr>
              <a:t>本⽂・箇条書きのルール</a:t>
            </a:r>
            <a:endParaRPr b="0" lang="en-US" sz="3000" strike="noStrike" u="none">
              <a:solidFill>
                <a:srgbClr val="000000"/>
              </a:solidFill>
              <a:effectLst/>
              <a:uFillTx/>
              <a:latin typeface="游明朝"/>
            </a:endParaRPr>
          </a:p>
        </p:txBody>
      </p:sp>
      <p:sp>
        <p:nvSpPr>
          <p:cNvPr id="320" name=""/>
          <p:cNvSpPr txBox="1"/>
          <p:nvPr/>
        </p:nvSpPr>
        <p:spPr>
          <a:xfrm>
            <a:off x="11730240" y="6348960"/>
            <a:ext cx="309960" cy="343440"/>
          </a:xfrm>
          <a:prstGeom prst="rect">
            <a:avLst/>
          </a:prstGeom>
          <a:noFill/>
          <a:ln w="0">
            <a:noFill/>
          </a:ln>
        </p:spPr>
        <p:txBody>
          <a:bodyPr wrap="none" lIns="0" rIns="0" tIns="0" bIns="0" anchor="t">
            <a:spAutoFit/>
          </a:bodyPr>
          <a:p>
            <a:r>
              <a:rPr b="1" lang="en-US" sz="1800" strike="noStrike" u="none">
                <a:solidFill>
                  <a:srgbClr val="000000"/>
                </a:solidFill>
                <a:effectLst/>
                <a:uFillTx/>
                <a:latin typeface="Meiryo"/>
                <a:ea typeface="Meiryo"/>
              </a:rPr>
              <a:t>11</a:t>
            </a:r>
            <a:endParaRPr b="0" lang="en-US" sz="18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2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323" name="" descr=""/>
          <p:cNvPicPr/>
          <p:nvPr/>
        </p:nvPicPr>
        <p:blipFill>
          <a:blip r:embed="rId1"/>
          <a:stretch/>
        </p:blipFill>
        <p:spPr>
          <a:xfrm>
            <a:off x="9360" y="9360"/>
            <a:ext cx="12172680" cy="6846840"/>
          </a:xfrm>
          <a:prstGeom prst="rect">
            <a:avLst/>
          </a:prstGeom>
          <a:noFill/>
          <a:ln w="0">
            <a:noFill/>
          </a:ln>
        </p:spPr>
      </p:pic>
      <p:sp>
        <p:nvSpPr>
          <p:cNvPr id="324" name=""/>
          <p:cNvSpPr/>
          <p:nvPr/>
        </p:nvSpPr>
        <p:spPr>
          <a:xfrm>
            <a:off x="4680" y="4680"/>
            <a:ext cx="12182760" cy="6848640"/>
          </a:xfrm>
          <a:custGeom>
            <a:avLst/>
            <a:gdLst/>
            <a:ahLst/>
            <a:rect l="0" t="0" r="r" b="b"/>
            <a:pathLst>
              <a:path fill="none" w="33841" h="19024">
                <a:moveTo>
                  <a:pt x="0" y="0"/>
                </a:moveTo>
                <a:lnTo>
                  <a:pt x="33841" y="0"/>
                </a:lnTo>
                <a:lnTo>
                  <a:pt x="33841" y="19024"/>
                </a:lnTo>
                <a:lnTo>
                  <a:pt x="0" y="19024"/>
                </a:lnTo>
                <a:lnTo>
                  <a:pt x="0" y="0"/>
                </a:ln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325" name=""/>
          <p:cNvSpPr/>
          <p:nvPr/>
        </p:nvSpPr>
        <p:spPr>
          <a:xfrm>
            <a:off x="1771560" y="1000080"/>
            <a:ext cx="447840" cy="314640"/>
          </a:xfrm>
          <a:custGeom>
            <a:avLst/>
            <a:gdLst/>
            <a:ahLst/>
            <a:rect l="0" t="0" r="r" b="b"/>
            <a:pathLst>
              <a:path w="1244" h="874">
                <a:moveTo>
                  <a:pt x="0" y="0"/>
                </a:moveTo>
                <a:lnTo>
                  <a:pt x="1244" y="0"/>
                </a:lnTo>
                <a:lnTo>
                  <a:pt x="1244" y="874"/>
                </a:lnTo>
                <a:lnTo>
                  <a:pt x="0" y="874"/>
                </a:lnTo>
                <a:lnTo>
                  <a:pt x="0" y="0"/>
                </a:lnTo>
                <a:close/>
              </a:path>
            </a:pathLst>
          </a:custGeom>
          <a:solidFill>
            <a:srgbClr val="e2e8e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26" name=""/>
          <p:cNvSpPr txBox="1"/>
          <p:nvPr/>
        </p:nvSpPr>
        <p:spPr>
          <a:xfrm>
            <a:off x="542880" y="959040"/>
            <a:ext cx="122832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⾒出し</a:t>
            </a:r>
            <a:r>
              <a:rPr b="1" lang="en-US" sz="2150" strike="noStrike" u="none">
                <a:solidFill>
                  <a:srgbClr val="000000"/>
                </a:solidFill>
                <a:effectLst/>
                <a:uFillTx/>
                <a:latin typeface="Meiryo"/>
                <a:ea typeface="Meiryo"/>
              </a:rPr>
              <a:t>3 (</a:t>
            </a:r>
            <a:endParaRPr b="0" lang="en-US" sz="2150" strike="noStrike" u="none">
              <a:solidFill>
                <a:srgbClr val="000000"/>
              </a:solidFill>
              <a:effectLst/>
              <a:uFillTx/>
              <a:latin typeface="游明朝"/>
            </a:endParaRPr>
          </a:p>
        </p:txBody>
      </p:sp>
      <p:sp>
        <p:nvSpPr>
          <p:cNvPr id="327" name=""/>
          <p:cNvSpPr txBox="1"/>
          <p:nvPr/>
        </p:nvSpPr>
        <p:spPr>
          <a:xfrm>
            <a:off x="1769040" y="1045440"/>
            <a:ext cx="450720" cy="273240"/>
          </a:xfrm>
          <a:prstGeom prst="rect">
            <a:avLst/>
          </a:prstGeom>
          <a:noFill/>
          <a:ln w="0">
            <a:noFill/>
          </a:ln>
        </p:spPr>
        <p:txBody>
          <a:bodyPr wrap="none" lIns="0" rIns="0" tIns="0" bIns="0" anchor="t">
            <a:spAutoFit/>
          </a:bodyPr>
          <a:p>
            <a:r>
              <a:rPr b="1" lang="en-US" sz="2150" strike="noStrike" u="none">
                <a:solidFill>
                  <a:srgbClr val="24292e"/>
                </a:solidFill>
                <a:effectLst/>
                <a:uFillTx/>
                <a:latin typeface="Consolas"/>
                <a:ea typeface="Consolas"/>
              </a:rPr>
              <a:t>###</a:t>
            </a:r>
            <a:endParaRPr b="0" lang="en-US" sz="2150" strike="noStrike" u="none">
              <a:solidFill>
                <a:srgbClr val="000000"/>
              </a:solidFill>
              <a:effectLst/>
              <a:uFillTx/>
              <a:latin typeface="游明朝"/>
            </a:endParaRPr>
          </a:p>
        </p:txBody>
      </p:sp>
      <p:sp>
        <p:nvSpPr>
          <p:cNvPr id="328" name=""/>
          <p:cNvSpPr txBox="1"/>
          <p:nvPr/>
        </p:nvSpPr>
        <p:spPr>
          <a:xfrm>
            <a:off x="2218680" y="959040"/>
            <a:ext cx="272160" cy="41040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Meiryo"/>
                <a:ea typeface="Meiryo"/>
              </a:rPr>
              <a:t>)</a:t>
            </a:r>
            <a:endParaRPr b="0" lang="en-US" sz="2150" strike="noStrike" u="none">
              <a:solidFill>
                <a:srgbClr val="000000"/>
              </a:solidFill>
              <a:effectLst/>
              <a:uFillTx/>
              <a:latin typeface="游明朝"/>
            </a:endParaRPr>
          </a:p>
        </p:txBody>
      </p:sp>
      <p:sp>
        <p:nvSpPr>
          <p:cNvPr id="329" name=""/>
          <p:cNvSpPr/>
          <p:nvPr/>
        </p:nvSpPr>
        <p:spPr>
          <a:xfrm>
            <a:off x="647640" y="1895400"/>
            <a:ext cx="76320" cy="76320"/>
          </a:xfrm>
          <a:custGeom>
            <a:avLst/>
            <a:gdLst/>
            <a:ahLst/>
            <a:rect l="0" t="0" r="r" b="b"/>
            <a:pathLst>
              <a:path w="212" h="212">
                <a:moveTo>
                  <a:pt x="212" y="106"/>
                </a:moveTo>
                <a:cubicBezTo>
                  <a:pt x="212" y="121"/>
                  <a:pt x="210" y="134"/>
                  <a:pt x="203" y="147"/>
                </a:cubicBezTo>
                <a:cubicBezTo>
                  <a:pt x="198" y="160"/>
                  <a:pt x="190" y="171"/>
                  <a:pt x="180" y="181"/>
                </a:cubicBezTo>
                <a:cubicBezTo>
                  <a:pt x="170" y="191"/>
                  <a:pt x="159" y="199"/>
                  <a:pt x="146" y="204"/>
                </a:cubicBezTo>
                <a:cubicBezTo>
                  <a:pt x="133" y="210"/>
                  <a:pt x="120" y="212"/>
                  <a:pt x="105" y="212"/>
                </a:cubicBezTo>
                <a:cubicBezTo>
                  <a:pt x="91" y="212"/>
                  <a:pt x="78" y="210"/>
                  <a:pt x="65" y="204"/>
                </a:cubicBezTo>
                <a:cubicBezTo>
                  <a:pt x="52" y="199"/>
                  <a:pt x="41" y="191"/>
                  <a:pt x="31" y="181"/>
                </a:cubicBezTo>
                <a:cubicBezTo>
                  <a:pt x="21" y="171"/>
                  <a:pt x="13" y="160"/>
                  <a:pt x="8" y="147"/>
                </a:cubicBezTo>
                <a:cubicBezTo>
                  <a:pt x="2" y="134"/>
                  <a:pt x="0" y="121"/>
                  <a:pt x="0" y="106"/>
                </a:cubicBezTo>
                <a:cubicBezTo>
                  <a:pt x="0" y="92"/>
                  <a:pt x="2" y="78"/>
                  <a:pt x="8" y="65"/>
                </a:cubicBezTo>
                <a:cubicBezTo>
                  <a:pt x="13" y="52"/>
                  <a:pt x="21" y="41"/>
                  <a:pt x="31" y="31"/>
                </a:cubicBezTo>
                <a:cubicBezTo>
                  <a:pt x="41" y="21"/>
                  <a:pt x="52" y="13"/>
                  <a:pt x="65" y="8"/>
                </a:cubicBezTo>
                <a:cubicBezTo>
                  <a:pt x="78" y="2"/>
                  <a:pt x="91" y="0"/>
                  <a:pt x="105" y="0"/>
                </a:cubicBezTo>
                <a:cubicBezTo>
                  <a:pt x="120" y="0"/>
                  <a:pt x="133" y="2"/>
                  <a:pt x="146" y="8"/>
                </a:cubicBezTo>
                <a:cubicBezTo>
                  <a:pt x="159" y="13"/>
                  <a:pt x="170" y="21"/>
                  <a:pt x="180" y="31"/>
                </a:cubicBezTo>
                <a:cubicBezTo>
                  <a:pt x="190" y="41"/>
                  <a:pt x="198" y="52"/>
                  <a:pt x="203" y="65"/>
                </a:cubicBezTo>
                <a:cubicBezTo>
                  <a:pt x="210" y="78"/>
                  <a:pt x="212" y="92"/>
                  <a:pt x="212"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30" name=""/>
          <p:cNvSpPr txBox="1"/>
          <p:nvPr/>
        </p:nvSpPr>
        <p:spPr>
          <a:xfrm>
            <a:off x="542880" y="1359000"/>
            <a:ext cx="41763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サブタイトルや⼩⾒出しとして使⽤します。</a:t>
            </a:r>
            <a:endParaRPr b="0" lang="en-US" sz="1650" strike="noStrike" u="none">
              <a:solidFill>
                <a:srgbClr val="000000"/>
              </a:solidFill>
              <a:effectLst/>
              <a:uFillTx/>
              <a:latin typeface="游明朝"/>
            </a:endParaRPr>
          </a:p>
        </p:txBody>
      </p:sp>
      <p:sp>
        <p:nvSpPr>
          <p:cNvPr id="331" name=""/>
          <p:cNvSpPr/>
          <p:nvPr/>
        </p:nvSpPr>
        <p:spPr>
          <a:xfrm>
            <a:off x="647640" y="2257200"/>
            <a:ext cx="76320" cy="76680"/>
          </a:xfrm>
          <a:custGeom>
            <a:avLst/>
            <a:gdLst/>
            <a:ahLst/>
            <a:rect l="0" t="0" r="r" b="b"/>
            <a:pathLst>
              <a:path w="212" h="213">
                <a:moveTo>
                  <a:pt x="212" y="106"/>
                </a:moveTo>
                <a:cubicBezTo>
                  <a:pt x="212" y="120"/>
                  <a:pt x="210" y="133"/>
                  <a:pt x="203" y="146"/>
                </a:cubicBezTo>
                <a:cubicBezTo>
                  <a:pt x="198" y="159"/>
                  <a:pt x="190" y="172"/>
                  <a:pt x="180" y="182"/>
                </a:cubicBezTo>
                <a:cubicBezTo>
                  <a:pt x="170" y="192"/>
                  <a:pt x="159" y="199"/>
                  <a:pt x="146" y="205"/>
                </a:cubicBezTo>
                <a:cubicBezTo>
                  <a:pt x="133" y="210"/>
                  <a:pt x="120" y="213"/>
                  <a:pt x="105" y="213"/>
                </a:cubicBezTo>
                <a:cubicBezTo>
                  <a:pt x="91" y="213"/>
                  <a:pt x="78" y="210"/>
                  <a:pt x="65" y="205"/>
                </a:cubicBezTo>
                <a:cubicBezTo>
                  <a:pt x="52" y="199"/>
                  <a:pt x="41" y="192"/>
                  <a:pt x="31" y="182"/>
                </a:cubicBezTo>
                <a:cubicBezTo>
                  <a:pt x="21" y="172"/>
                  <a:pt x="13" y="159"/>
                  <a:pt x="8" y="146"/>
                </a:cubicBezTo>
                <a:cubicBezTo>
                  <a:pt x="2" y="133"/>
                  <a:pt x="0" y="120"/>
                  <a:pt x="0" y="106"/>
                </a:cubicBezTo>
                <a:cubicBezTo>
                  <a:pt x="0" y="92"/>
                  <a:pt x="2" y="78"/>
                  <a:pt x="8" y="65"/>
                </a:cubicBezTo>
                <a:cubicBezTo>
                  <a:pt x="13" y="52"/>
                  <a:pt x="21" y="41"/>
                  <a:pt x="31" y="31"/>
                </a:cubicBezTo>
                <a:cubicBezTo>
                  <a:pt x="41" y="21"/>
                  <a:pt x="52" y="14"/>
                  <a:pt x="65" y="8"/>
                </a:cubicBezTo>
                <a:cubicBezTo>
                  <a:pt x="78" y="3"/>
                  <a:pt x="91" y="0"/>
                  <a:pt x="105" y="0"/>
                </a:cubicBezTo>
                <a:cubicBezTo>
                  <a:pt x="120" y="0"/>
                  <a:pt x="133" y="3"/>
                  <a:pt x="146" y="8"/>
                </a:cubicBezTo>
                <a:cubicBezTo>
                  <a:pt x="159" y="14"/>
                  <a:pt x="170" y="21"/>
                  <a:pt x="180" y="31"/>
                </a:cubicBezTo>
                <a:cubicBezTo>
                  <a:pt x="190" y="41"/>
                  <a:pt x="198" y="52"/>
                  <a:pt x="203" y="65"/>
                </a:cubicBezTo>
                <a:cubicBezTo>
                  <a:pt x="210" y="78"/>
                  <a:pt x="212" y="92"/>
                  <a:pt x="212"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32" name=""/>
          <p:cNvSpPr txBox="1"/>
          <p:nvPr/>
        </p:nvSpPr>
        <p:spPr>
          <a:xfrm>
            <a:off x="857160" y="1778040"/>
            <a:ext cx="208404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⽬安</a:t>
            </a:r>
            <a:r>
              <a:rPr b="1" lang="en-US" sz="1650" strike="noStrike" u="none">
                <a:solidFill>
                  <a:srgbClr val="000000"/>
                </a:solidFill>
                <a:effectLst/>
                <a:uFillTx/>
                <a:latin typeface="Meiryo"/>
                <a:ea typeface="Meiryo"/>
              </a:rPr>
              <a:t>: </a:t>
            </a:r>
            <a:r>
              <a:rPr b="0" lang="ja-JP" sz="1650" strike="noStrike" u="none">
                <a:solidFill>
                  <a:srgbClr val="000000"/>
                </a:solidFill>
                <a:effectLst/>
                <a:uFillTx/>
                <a:latin typeface="Meiryo"/>
                <a:ea typeface="Meiryo"/>
              </a:rPr>
              <a:t>全⾓</a:t>
            </a:r>
            <a:r>
              <a:rPr b="0" lang="en-US" sz="1650" strike="noStrike" u="none">
                <a:solidFill>
                  <a:srgbClr val="000000"/>
                </a:solidFill>
                <a:effectLst/>
                <a:uFillTx/>
                <a:latin typeface="Meiryo"/>
                <a:ea typeface="Meiryo"/>
              </a:rPr>
              <a:t>15</a:t>
            </a:r>
            <a:r>
              <a:rPr b="0" lang="ja-JP" sz="1650" strike="noStrike" u="none">
                <a:solidFill>
                  <a:srgbClr val="000000"/>
                </a:solidFill>
                <a:effectLst/>
                <a:uFillTx/>
                <a:latin typeface="Meiryo"/>
                <a:ea typeface="Meiryo"/>
              </a:rPr>
              <a:t>⽂字以内</a:t>
            </a:r>
            <a:endParaRPr b="0" lang="en-US" sz="1650" strike="noStrike" u="none">
              <a:solidFill>
                <a:srgbClr val="000000"/>
              </a:solidFill>
              <a:effectLst/>
              <a:uFillTx/>
              <a:latin typeface="游明朝"/>
            </a:endParaRPr>
          </a:p>
        </p:txBody>
      </p:sp>
      <p:sp>
        <p:nvSpPr>
          <p:cNvPr id="333" name=""/>
          <p:cNvSpPr txBox="1"/>
          <p:nvPr/>
        </p:nvSpPr>
        <p:spPr>
          <a:xfrm>
            <a:off x="857160" y="2140200"/>
            <a:ext cx="412128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役割</a:t>
            </a:r>
            <a:r>
              <a:rPr b="1" lang="en-US" sz="1650" strike="noStrike" u="none">
                <a:solidFill>
                  <a:srgbClr val="000000"/>
                </a:solidFill>
                <a:effectLst/>
                <a:uFillTx/>
                <a:latin typeface="Meiryo"/>
                <a:ea typeface="Meiryo"/>
              </a:rPr>
              <a:t>: </a:t>
            </a:r>
            <a:r>
              <a:rPr b="0" lang="ja-JP" sz="1650" strike="noStrike" u="none">
                <a:solidFill>
                  <a:srgbClr val="000000"/>
                </a:solidFill>
                <a:effectLst/>
                <a:uFillTx/>
                <a:latin typeface="Meiryo"/>
                <a:ea typeface="Meiryo"/>
              </a:rPr>
              <a:t>これから話す内容を簡潔に⽰します。</a:t>
            </a:r>
            <a:endParaRPr b="0" lang="en-US" sz="1650" strike="noStrike" u="none">
              <a:solidFill>
                <a:srgbClr val="000000"/>
              </a:solidFill>
              <a:effectLst/>
              <a:uFillTx/>
              <a:latin typeface="游明朝"/>
            </a:endParaRPr>
          </a:p>
        </p:txBody>
      </p:sp>
      <p:sp>
        <p:nvSpPr>
          <p:cNvPr id="334" name=""/>
          <p:cNvSpPr/>
          <p:nvPr/>
        </p:nvSpPr>
        <p:spPr>
          <a:xfrm>
            <a:off x="1857240" y="2609640"/>
            <a:ext cx="447840" cy="314640"/>
          </a:xfrm>
          <a:custGeom>
            <a:avLst/>
            <a:gdLst/>
            <a:ahLst/>
            <a:rect l="0" t="0" r="r" b="b"/>
            <a:pathLst>
              <a:path w="1244" h="874">
                <a:moveTo>
                  <a:pt x="0" y="0"/>
                </a:moveTo>
                <a:lnTo>
                  <a:pt x="1244" y="0"/>
                </a:lnTo>
                <a:lnTo>
                  <a:pt x="1244" y="874"/>
                </a:lnTo>
                <a:lnTo>
                  <a:pt x="0" y="874"/>
                </a:lnTo>
                <a:lnTo>
                  <a:pt x="0" y="0"/>
                </a:lnTo>
                <a:close/>
              </a:path>
            </a:pathLst>
          </a:custGeom>
          <a:solidFill>
            <a:srgbClr val="e2e8e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35" name=""/>
          <p:cNvSpPr txBox="1"/>
          <p:nvPr/>
        </p:nvSpPr>
        <p:spPr>
          <a:xfrm>
            <a:off x="542880" y="2568600"/>
            <a:ext cx="131688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テーブル </a:t>
            </a:r>
            <a:r>
              <a:rPr b="1" lang="en-US" sz="2150" strike="noStrike" u="none">
                <a:solidFill>
                  <a:srgbClr val="000000"/>
                </a:solidFill>
                <a:effectLst/>
                <a:uFillTx/>
                <a:latin typeface="Meiryo"/>
                <a:ea typeface="Meiryo"/>
              </a:rPr>
              <a:t>(</a:t>
            </a:r>
            <a:endParaRPr b="0" lang="en-US" sz="2150" strike="noStrike" u="none">
              <a:solidFill>
                <a:srgbClr val="000000"/>
              </a:solidFill>
              <a:effectLst/>
              <a:uFillTx/>
              <a:latin typeface="游明朝"/>
            </a:endParaRPr>
          </a:p>
        </p:txBody>
      </p:sp>
      <p:sp>
        <p:nvSpPr>
          <p:cNvPr id="336" name=""/>
          <p:cNvSpPr txBox="1"/>
          <p:nvPr/>
        </p:nvSpPr>
        <p:spPr>
          <a:xfrm>
            <a:off x="1857240" y="2655000"/>
            <a:ext cx="450720" cy="273240"/>
          </a:xfrm>
          <a:prstGeom prst="rect">
            <a:avLst/>
          </a:prstGeom>
          <a:noFill/>
          <a:ln w="0">
            <a:noFill/>
          </a:ln>
        </p:spPr>
        <p:txBody>
          <a:bodyPr wrap="none" lIns="0" rIns="0" tIns="0" bIns="0" anchor="t">
            <a:spAutoFit/>
          </a:bodyPr>
          <a:p>
            <a:r>
              <a:rPr b="1" lang="en-US" sz="2150" strike="noStrike" u="none">
                <a:solidFill>
                  <a:srgbClr val="24292e"/>
                </a:solidFill>
                <a:effectLst/>
                <a:uFillTx/>
                <a:latin typeface="Consolas"/>
                <a:ea typeface="Consolas"/>
              </a:rPr>
              <a:t>| |</a:t>
            </a:r>
            <a:endParaRPr b="0" lang="en-US" sz="2150" strike="noStrike" u="none">
              <a:solidFill>
                <a:srgbClr val="000000"/>
              </a:solidFill>
              <a:effectLst/>
              <a:uFillTx/>
              <a:latin typeface="游明朝"/>
            </a:endParaRPr>
          </a:p>
        </p:txBody>
      </p:sp>
      <p:sp>
        <p:nvSpPr>
          <p:cNvPr id="337" name=""/>
          <p:cNvSpPr txBox="1"/>
          <p:nvPr/>
        </p:nvSpPr>
        <p:spPr>
          <a:xfrm>
            <a:off x="2306520" y="2568600"/>
            <a:ext cx="272160" cy="41040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Meiryo"/>
                <a:ea typeface="Meiryo"/>
              </a:rPr>
              <a:t>)</a:t>
            </a:r>
            <a:endParaRPr b="0" lang="en-US" sz="2150" strike="noStrike" u="none">
              <a:solidFill>
                <a:srgbClr val="000000"/>
              </a:solidFill>
              <a:effectLst/>
              <a:uFillTx/>
              <a:latin typeface="游明朝"/>
            </a:endParaRPr>
          </a:p>
        </p:txBody>
      </p:sp>
      <p:sp>
        <p:nvSpPr>
          <p:cNvPr id="338" name=""/>
          <p:cNvSpPr/>
          <p:nvPr/>
        </p:nvSpPr>
        <p:spPr>
          <a:xfrm>
            <a:off x="647640" y="3504960"/>
            <a:ext cx="76320" cy="76680"/>
          </a:xfrm>
          <a:custGeom>
            <a:avLst/>
            <a:gdLst/>
            <a:ahLst/>
            <a:rect l="0" t="0" r="r" b="b"/>
            <a:pathLst>
              <a:path w="212" h="213">
                <a:moveTo>
                  <a:pt x="212" y="107"/>
                </a:moveTo>
                <a:cubicBezTo>
                  <a:pt x="212" y="121"/>
                  <a:pt x="210" y="135"/>
                  <a:pt x="203" y="147"/>
                </a:cubicBezTo>
                <a:cubicBezTo>
                  <a:pt x="198" y="160"/>
                  <a:pt x="190" y="172"/>
                  <a:pt x="180" y="182"/>
                </a:cubicBezTo>
                <a:cubicBezTo>
                  <a:pt x="170" y="192"/>
                  <a:pt x="159" y="199"/>
                  <a:pt x="146" y="205"/>
                </a:cubicBezTo>
                <a:cubicBezTo>
                  <a:pt x="133" y="210"/>
                  <a:pt x="120" y="213"/>
                  <a:pt x="105" y="213"/>
                </a:cubicBezTo>
                <a:cubicBezTo>
                  <a:pt x="91" y="213"/>
                  <a:pt x="78" y="210"/>
                  <a:pt x="65" y="205"/>
                </a:cubicBezTo>
                <a:cubicBezTo>
                  <a:pt x="52" y="199"/>
                  <a:pt x="41" y="192"/>
                  <a:pt x="31" y="182"/>
                </a:cubicBezTo>
                <a:cubicBezTo>
                  <a:pt x="21" y="172"/>
                  <a:pt x="13" y="160"/>
                  <a:pt x="8" y="147"/>
                </a:cubicBezTo>
                <a:cubicBezTo>
                  <a:pt x="2" y="135"/>
                  <a:pt x="0" y="121"/>
                  <a:pt x="0" y="107"/>
                </a:cubicBezTo>
                <a:cubicBezTo>
                  <a:pt x="0" y="93"/>
                  <a:pt x="2" y="79"/>
                  <a:pt x="8" y="65"/>
                </a:cubicBezTo>
                <a:cubicBezTo>
                  <a:pt x="13" y="53"/>
                  <a:pt x="21" y="41"/>
                  <a:pt x="31" y="31"/>
                </a:cubicBezTo>
                <a:cubicBezTo>
                  <a:pt x="41" y="21"/>
                  <a:pt x="52" y="14"/>
                  <a:pt x="65" y="8"/>
                </a:cubicBezTo>
                <a:cubicBezTo>
                  <a:pt x="78" y="3"/>
                  <a:pt x="91" y="0"/>
                  <a:pt x="105" y="0"/>
                </a:cubicBezTo>
                <a:cubicBezTo>
                  <a:pt x="120" y="0"/>
                  <a:pt x="133" y="3"/>
                  <a:pt x="146" y="8"/>
                </a:cubicBezTo>
                <a:cubicBezTo>
                  <a:pt x="159" y="14"/>
                  <a:pt x="170" y="21"/>
                  <a:pt x="180" y="31"/>
                </a:cubicBezTo>
                <a:cubicBezTo>
                  <a:pt x="190" y="41"/>
                  <a:pt x="198" y="53"/>
                  <a:pt x="203" y="65"/>
                </a:cubicBezTo>
                <a:cubicBezTo>
                  <a:pt x="210" y="79"/>
                  <a:pt x="212" y="93"/>
                  <a:pt x="212"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39" name=""/>
          <p:cNvSpPr txBox="1"/>
          <p:nvPr/>
        </p:nvSpPr>
        <p:spPr>
          <a:xfrm>
            <a:off x="542880" y="2968920"/>
            <a:ext cx="79347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情報を整理して⾒せる際に有効ですが、複雑になりすぎないように注意が必要です。</a:t>
            </a:r>
            <a:endParaRPr b="0" lang="en-US" sz="1650" strike="noStrike" u="none">
              <a:solidFill>
                <a:srgbClr val="000000"/>
              </a:solidFill>
              <a:effectLst/>
              <a:uFillTx/>
              <a:latin typeface="游明朝"/>
            </a:endParaRPr>
          </a:p>
        </p:txBody>
      </p:sp>
      <p:sp>
        <p:nvSpPr>
          <p:cNvPr id="340" name=""/>
          <p:cNvSpPr/>
          <p:nvPr/>
        </p:nvSpPr>
        <p:spPr>
          <a:xfrm>
            <a:off x="647640" y="3857400"/>
            <a:ext cx="76320" cy="76680"/>
          </a:xfrm>
          <a:custGeom>
            <a:avLst/>
            <a:gdLst/>
            <a:ahLst/>
            <a:rect l="0" t="0" r="r" b="b"/>
            <a:pathLst>
              <a:path w="212" h="213">
                <a:moveTo>
                  <a:pt x="212" y="106"/>
                </a:moveTo>
                <a:cubicBezTo>
                  <a:pt x="212" y="120"/>
                  <a:pt x="210" y="133"/>
                  <a:pt x="203" y="146"/>
                </a:cubicBezTo>
                <a:cubicBezTo>
                  <a:pt x="198" y="160"/>
                  <a:pt x="190" y="172"/>
                  <a:pt x="180" y="182"/>
                </a:cubicBezTo>
                <a:cubicBezTo>
                  <a:pt x="170" y="192"/>
                  <a:pt x="159" y="199"/>
                  <a:pt x="146" y="205"/>
                </a:cubicBezTo>
                <a:cubicBezTo>
                  <a:pt x="133" y="210"/>
                  <a:pt x="120" y="213"/>
                  <a:pt x="105" y="213"/>
                </a:cubicBezTo>
                <a:cubicBezTo>
                  <a:pt x="91" y="213"/>
                  <a:pt x="78" y="210"/>
                  <a:pt x="65" y="205"/>
                </a:cubicBezTo>
                <a:cubicBezTo>
                  <a:pt x="52" y="199"/>
                  <a:pt x="41" y="192"/>
                  <a:pt x="31" y="182"/>
                </a:cubicBezTo>
                <a:cubicBezTo>
                  <a:pt x="21" y="172"/>
                  <a:pt x="13" y="160"/>
                  <a:pt x="8" y="146"/>
                </a:cubicBezTo>
                <a:cubicBezTo>
                  <a:pt x="2" y="133"/>
                  <a:pt x="0" y="120"/>
                  <a:pt x="0" y="106"/>
                </a:cubicBezTo>
                <a:cubicBezTo>
                  <a:pt x="0" y="92"/>
                  <a:pt x="2" y="78"/>
                  <a:pt x="8" y="65"/>
                </a:cubicBezTo>
                <a:cubicBezTo>
                  <a:pt x="13" y="52"/>
                  <a:pt x="21" y="41"/>
                  <a:pt x="31" y="31"/>
                </a:cubicBezTo>
                <a:cubicBezTo>
                  <a:pt x="41" y="21"/>
                  <a:pt x="52" y="14"/>
                  <a:pt x="65" y="8"/>
                </a:cubicBezTo>
                <a:cubicBezTo>
                  <a:pt x="78" y="3"/>
                  <a:pt x="91" y="0"/>
                  <a:pt x="105" y="0"/>
                </a:cubicBezTo>
                <a:cubicBezTo>
                  <a:pt x="120" y="0"/>
                  <a:pt x="133" y="3"/>
                  <a:pt x="146" y="8"/>
                </a:cubicBezTo>
                <a:cubicBezTo>
                  <a:pt x="159" y="14"/>
                  <a:pt x="170" y="21"/>
                  <a:pt x="180" y="31"/>
                </a:cubicBezTo>
                <a:cubicBezTo>
                  <a:pt x="190" y="41"/>
                  <a:pt x="198" y="52"/>
                  <a:pt x="203" y="65"/>
                </a:cubicBezTo>
                <a:cubicBezTo>
                  <a:pt x="210" y="78"/>
                  <a:pt x="212" y="92"/>
                  <a:pt x="212"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41" name=""/>
          <p:cNvSpPr txBox="1"/>
          <p:nvPr/>
        </p:nvSpPr>
        <p:spPr>
          <a:xfrm>
            <a:off x="857160" y="3387960"/>
            <a:ext cx="315108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推奨カラム（列）数</a:t>
            </a:r>
            <a:r>
              <a:rPr b="1" lang="en-US" sz="1650" strike="noStrike" u="none">
                <a:solidFill>
                  <a:srgbClr val="000000"/>
                </a:solidFill>
                <a:effectLst/>
                <a:uFillTx/>
                <a:latin typeface="Meiryo"/>
                <a:ea typeface="Meiryo"/>
              </a:rPr>
              <a:t>: 3</a:t>
            </a:r>
            <a:r>
              <a:rPr b="1" lang="ja-JP" sz="1650" strike="noStrike" u="none">
                <a:solidFill>
                  <a:srgbClr val="000000"/>
                </a:solidFill>
                <a:effectLst/>
                <a:uFillTx/>
                <a:latin typeface="Meiryo"/>
                <a:ea typeface="Meiryo"/>
              </a:rPr>
              <a:t>〜</a:t>
            </a:r>
            <a:r>
              <a:rPr b="1" lang="en-US" sz="1650" strike="noStrike" u="none">
                <a:solidFill>
                  <a:srgbClr val="000000"/>
                </a:solidFill>
                <a:effectLst/>
                <a:uFillTx/>
                <a:latin typeface="Meiryo"/>
                <a:ea typeface="Meiryo"/>
              </a:rPr>
              <a:t>4</a:t>
            </a:r>
            <a:r>
              <a:rPr b="1" lang="ja-JP" sz="1650" strike="noStrike" u="none">
                <a:solidFill>
                  <a:srgbClr val="000000"/>
                </a:solidFill>
                <a:effectLst/>
                <a:uFillTx/>
                <a:latin typeface="Meiryo"/>
                <a:ea typeface="Meiryo"/>
              </a:rPr>
              <a:t>列</a:t>
            </a:r>
            <a:r>
              <a:rPr b="0" lang="ja-JP" sz="1650" strike="noStrike" u="none">
                <a:solidFill>
                  <a:srgbClr val="000000"/>
                </a:solidFill>
                <a:effectLst/>
                <a:uFillTx/>
                <a:latin typeface="Meiryo"/>
                <a:ea typeface="Meiryo"/>
              </a:rPr>
              <a:t>まで</a:t>
            </a:r>
            <a:endParaRPr b="0" lang="en-US" sz="1650" strike="noStrike" u="none">
              <a:solidFill>
                <a:srgbClr val="000000"/>
              </a:solidFill>
              <a:effectLst/>
              <a:uFillTx/>
              <a:latin typeface="游明朝"/>
            </a:endParaRPr>
          </a:p>
        </p:txBody>
      </p:sp>
      <p:sp>
        <p:nvSpPr>
          <p:cNvPr id="342" name=""/>
          <p:cNvSpPr txBox="1"/>
          <p:nvPr/>
        </p:nvSpPr>
        <p:spPr>
          <a:xfrm>
            <a:off x="857160" y="3740400"/>
            <a:ext cx="955008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セル内のテキスト</a:t>
            </a:r>
            <a:r>
              <a:rPr b="1" lang="en-US" sz="1650" strike="noStrike" u="none">
                <a:solidFill>
                  <a:srgbClr val="000000"/>
                </a:solidFill>
                <a:effectLst/>
                <a:uFillTx/>
                <a:latin typeface="Meiryo"/>
                <a:ea typeface="Meiryo"/>
              </a:rPr>
              <a:t>: </a:t>
            </a:r>
            <a:r>
              <a:rPr b="0" lang="ja-JP" sz="1650" strike="noStrike" u="none">
                <a:solidFill>
                  <a:srgbClr val="000000"/>
                </a:solidFill>
                <a:effectLst/>
                <a:uFillTx/>
                <a:latin typeface="Meiryo"/>
                <a:ea typeface="Meiryo"/>
              </a:rPr>
              <a:t>可能な限り簡潔に。⻑いテキストは箇条書きにするなど、表現を⼯夫しましょう。</a:t>
            </a:r>
            <a:endParaRPr b="0" lang="en-US" sz="1650" strike="noStrike" u="none">
              <a:solidFill>
                <a:srgbClr val="000000"/>
              </a:solidFill>
              <a:effectLst/>
              <a:uFillTx/>
              <a:latin typeface="游明朝"/>
            </a:endParaRPr>
          </a:p>
        </p:txBody>
      </p:sp>
      <p:sp>
        <p:nvSpPr>
          <p:cNvPr id="343" name=""/>
          <p:cNvSpPr txBox="1"/>
          <p:nvPr/>
        </p:nvSpPr>
        <p:spPr>
          <a:xfrm>
            <a:off x="1724040" y="196200"/>
            <a:ext cx="3810600" cy="572040"/>
          </a:xfrm>
          <a:prstGeom prst="rect">
            <a:avLst/>
          </a:prstGeom>
          <a:noFill/>
          <a:ln w="0">
            <a:noFill/>
          </a:ln>
        </p:spPr>
        <p:txBody>
          <a:bodyPr wrap="none" lIns="0" rIns="0" tIns="0" bIns="0" anchor="t">
            <a:spAutoFit/>
          </a:bodyPr>
          <a:p>
            <a:r>
              <a:rPr b="1" lang="ja-JP" sz="3000" strike="noStrike" u="none">
                <a:solidFill>
                  <a:srgbClr val="000000"/>
                </a:solidFill>
                <a:effectLst/>
                <a:uFillTx/>
                <a:latin typeface="Meiryo"/>
                <a:ea typeface="Meiryo"/>
              </a:rPr>
              <a:t>その他の要素のルール</a:t>
            </a:r>
            <a:endParaRPr b="0" lang="en-US" sz="3000" strike="noStrike" u="none">
              <a:solidFill>
                <a:srgbClr val="000000"/>
              </a:solidFill>
              <a:effectLst/>
              <a:uFillTx/>
              <a:latin typeface="游明朝"/>
            </a:endParaRPr>
          </a:p>
        </p:txBody>
      </p:sp>
      <p:sp>
        <p:nvSpPr>
          <p:cNvPr id="344" name=""/>
          <p:cNvSpPr txBox="1"/>
          <p:nvPr/>
        </p:nvSpPr>
        <p:spPr>
          <a:xfrm>
            <a:off x="11730240" y="6348960"/>
            <a:ext cx="309960" cy="343440"/>
          </a:xfrm>
          <a:prstGeom prst="rect">
            <a:avLst/>
          </a:prstGeom>
          <a:noFill/>
          <a:ln w="0">
            <a:noFill/>
          </a:ln>
        </p:spPr>
        <p:txBody>
          <a:bodyPr wrap="none" lIns="0" rIns="0" tIns="0" bIns="0" anchor="t">
            <a:spAutoFit/>
          </a:bodyPr>
          <a:p>
            <a:r>
              <a:rPr b="1" lang="en-US" sz="1800" strike="noStrike" u="none">
                <a:solidFill>
                  <a:srgbClr val="000000"/>
                </a:solidFill>
                <a:effectLst/>
                <a:uFillTx/>
                <a:latin typeface="Meiryo"/>
                <a:ea typeface="Meiryo"/>
              </a:rPr>
              <a:t>12</a:t>
            </a:r>
            <a:endParaRPr b="0" lang="en-US" sz="18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4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4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348" name="" descr=""/>
          <p:cNvPicPr/>
          <p:nvPr/>
        </p:nvPicPr>
        <p:blipFill>
          <a:blip r:embed="rId1"/>
          <a:stretch/>
        </p:blipFill>
        <p:spPr>
          <a:xfrm>
            <a:off x="9360" y="9360"/>
            <a:ext cx="12172680" cy="6846840"/>
          </a:xfrm>
          <a:prstGeom prst="rect">
            <a:avLst/>
          </a:prstGeom>
          <a:noFill/>
          <a:ln w="0">
            <a:noFill/>
          </a:ln>
        </p:spPr>
      </p:pic>
      <p:sp>
        <p:nvSpPr>
          <p:cNvPr id="349" name=""/>
          <p:cNvSpPr/>
          <p:nvPr/>
        </p:nvSpPr>
        <p:spPr>
          <a:xfrm>
            <a:off x="4680" y="4680"/>
            <a:ext cx="12182760" cy="6848640"/>
          </a:xfrm>
          <a:custGeom>
            <a:avLst/>
            <a:gdLst/>
            <a:ahLst/>
            <a:rect l="0" t="0" r="r" b="b"/>
            <a:pathLst>
              <a:path fill="none" w="33841" h="19024">
                <a:moveTo>
                  <a:pt x="0" y="0"/>
                </a:moveTo>
                <a:lnTo>
                  <a:pt x="33841" y="0"/>
                </a:lnTo>
                <a:lnTo>
                  <a:pt x="33841" y="19024"/>
                </a:lnTo>
                <a:lnTo>
                  <a:pt x="0" y="19024"/>
                </a:lnTo>
                <a:lnTo>
                  <a:pt x="0" y="0"/>
                </a:ln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12" name="" descr=""/>
          <p:cNvPicPr/>
          <p:nvPr/>
        </p:nvPicPr>
        <p:blipFill>
          <a:blip r:embed="rId1"/>
          <a:stretch/>
        </p:blipFill>
        <p:spPr>
          <a:xfrm>
            <a:off x="9360" y="9360"/>
            <a:ext cx="12172680" cy="6846840"/>
          </a:xfrm>
          <a:prstGeom prst="rect">
            <a:avLst/>
          </a:prstGeom>
          <a:noFill/>
          <a:ln w="0">
            <a:noFill/>
          </a:ln>
        </p:spPr>
      </p:pic>
      <p:sp>
        <p:nvSpPr>
          <p:cNvPr id="13" name=""/>
          <p:cNvSpPr/>
          <p:nvPr/>
        </p:nvSpPr>
        <p:spPr>
          <a:xfrm>
            <a:off x="4680" y="4680"/>
            <a:ext cx="12182760" cy="6848640"/>
          </a:xfrm>
          <a:custGeom>
            <a:avLst/>
            <a:gdLst/>
            <a:ahLst/>
            <a:rect l="0" t="0" r="r" b="b"/>
            <a:pathLst>
              <a:path fill="none" w="33841" h="19024">
                <a:moveTo>
                  <a:pt x="0" y="0"/>
                </a:moveTo>
                <a:lnTo>
                  <a:pt x="33841" y="0"/>
                </a:lnTo>
                <a:lnTo>
                  <a:pt x="33841" y="19024"/>
                </a:lnTo>
                <a:lnTo>
                  <a:pt x="0" y="19024"/>
                </a:lnTo>
                <a:lnTo>
                  <a:pt x="0" y="0"/>
                </a:ln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4" name=""/>
          <p:cNvSpPr/>
          <p:nvPr/>
        </p:nvSpPr>
        <p:spPr>
          <a:xfrm>
            <a:off x="647640" y="1533240"/>
            <a:ext cx="76320" cy="76680"/>
          </a:xfrm>
          <a:custGeom>
            <a:avLst/>
            <a:gdLst/>
            <a:ahLst/>
            <a:rect l="0" t="0" r="r" b="b"/>
            <a:pathLst>
              <a:path w="212" h="213">
                <a:moveTo>
                  <a:pt x="212" y="107"/>
                </a:moveTo>
                <a:cubicBezTo>
                  <a:pt x="212" y="121"/>
                  <a:pt x="210" y="135"/>
                  <a:pt x="203" y="148"/>
                </a:cubicBezTo>
                <a:cubicBezTo>
                  <a:pt x="198" y="161"/>
                  <a:pt x="190" y="172"/>
                  <a:pt x="180" y="182"/>
                </a:cubicBezTo>
                <a:cubicBezTo>
                  <a:pt x="170" y="192"/>
                  <a:pt x="159" y="200"/>
                  <a:pt x="146" y="205"/>
                </a:cubicBezTo>
                <a:cubicBezTo>
                  <a:pt x="133" y="210"/>
                  <a:pt x="120" y="213"/>
                  <a:pt x="105" y="213"/>
                </a:cubicBezTo>
                <a:cubicBezTo>
                  <a:pt x="91" y="213"/>
                  <a:pt x="78" y="210"/>
                  <a:pt x="65" y="205"/>
                </a:cubicBezTo>
                <a:cubicBezTo>
                  <a:pt x="52" y="200"/>
                  <a:pt x="41" y="192"/>
                  <a:pt x="31" y="182"/>
                </a:cubicBezTo>
                <a:cubicBezTo>
                  <a:pt x="21" y="172"/>
                  <a:pt x="13" y="161"/>
                  <a:pt x="8" y="148"/>
                </a:cubicBezTo>
                <a:cubicBezTo>
                  <a:pt x="2" y="135"/>
                  <a:pt x="0" y="121"/>
                  <a:pt x="0" y="107"/>
                </a:cubicBezTo>
                <a:cubicBezTo>
                  <a:pt x="0" y="93"/>
                  <a:pt x="2" y="80"/>
                  <a:pt x="8" y="66"/>
                </a:cubicBezTo>
                <a:cubicBezTo>
                  <a:pt x="13" y="53"/>
                  <a:pt x="21" y="41"/>
                  <a:pt x="31" y="31"/>
                </a:cubicBezTo>
                <a:cubicBezTo>
                  <a:pt x="41" y="21"/>
                  <a:pt x="52" y="14"/>
                  <a:pt x="65" y="8"/>
                </a:cubicBezTo>
                <a:cubicBezTo>
                  <a:pt x="78" y="3"/>
                  <a:pt x="91" y="0"/>
                  <a:pt x="105" y="0"/>
                </a:cubicBezTo>
                <a:cubicBezTo>
                  <a:pt x="120" y="0"/>
                  <a:pt x="133" y="3"/>
                  <a:pt x="146" y="8"/>
                </a:cubicBezTo>
                <a:cubicBezTo>
                  <a:pt x="159" y="14"/>
                  <a:pt x="170" y="21"/>
                  <a:pt x="180" y="31"/>
                </a:cubicBezTo>
                <a:cubicBezTo>
                  <a:pt x="190" y="41"/>
                  <a:pt x="198" y="53"/>
                  <a:pt x="203" y="66"/>
                </a:cubicBezTo>
                <a:cubicBezTo>
                  <a:pt x="210" y="80"/>
                  <a:pt x="212" y="93"/>
                  <a:pt x="212"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5" name=""/>
          <p:cNvSpPr txBox="1"/>
          <p:nvPr/>
        </p:nvSpPr>
        <p:spPr>
          <a:xfrm>
            <a:off x="542880" y="949320"/>
            <a:ext cx="54648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公式</a:t>
            </a:r>
            <a:endParaRPr b="0" lang="en-US" sz="2150" strike="noStrike" u="none">
              <a:solidFill>
                <a:srgbClr val="000000"/>
              </a:solidFill>
              <a:effectLst/>
              <a:uFillTx/>
              <a:latin typeface="游明朝"/>
            </a:endParaRPr>
          </a:p>
        </p:txBody>
      </p:sp>
      <p:sp>
        <p:nvSpPr>
          <p:cNvPr id="16" name=""/>
          <p:cNvSpPr/>
          <p:nvPr/>
        </p:nvSpPr>
        <p:spPr>
          <a:xfrm>
            <a:off x="3546720" y="1657080"/>
            <a:ext cx="2634120" cy="19440"/>
          </a:xfrm>
          <a:custGeom>
            <a:avLst/>
            <a:gdLst/>
            <a:ahLst/>
            <a:rect l="0" t="0" r="r" b="b"/>
            <a:pathLst>
              <a:path w="7317" h="54">
                <a:moveTo>
                  <a:pt x="6652" y="54"/>
                </a:moveTo>
                <a:lnTo>
                  <a:pt x="6464" y="54"/>
                </a:lnTo>
                <a:lnTo>
                  <a:pt x="6464" y="0"/>
                </a:lnTo>
                <a:lnTo>
                  <a:pt x="6652" y="0"/>
                </a:lnTo>
                <a:lnTo>
                  <a:pt x="6652" y="54"/>
                </a:lnTo>
                <a:moveTo>
                  <a:pt x="6818" y="0"/>
                </a:moveTo>
                <a:lnTo>
                  <a:pt x="7317" y="0"/>
                </a:lnTo>
                <a:lnTo>
                  <a:pt x="7317" y="54"/>
                </a:lnTo>
                <a:lnTo>
                  <a:pt x="6818" y="54"/>
                </a:lnTo>
                <a:lnTo>
                  <a:pt x="6818" y="0"/>
                </a:lnTo>
                <a:moveTo>
                  <a:pt x="6297" y="54"/>
                </a:moveTo>
                <a:lnTo>
                  <a:pt x="5574" y="54"/>
                </a:lnTo>
                <a:lnTo>
                  <a:pt x="5574" y="0"/>
                </a:lnTo>
                <a:lnTo>
                  <a:pt x="6297" y="0"/>
                </a:lnTo>
                <a:lnTo>
                  <a:pt x="6297" y="54"/>
                </a:lnTo>
                <a:moveTo>
                  <a:pt x="5408" y="54"/>
                </a:moveTo>
                <a:lnTo>
                  <a:pt x="3512" y="54"/>
                </a:lnTo>
                <a:lnTo>
                  <a:pt x="3512" y="0"/>
                </a:lnTo>
                <a:lnTo>
                  <a:pt x="5408" y="0"/>
                </a:lnTo>
                <a:lnTo>
                  <a:pt x="5408" y="54"/>
                </a:lnTo>
                <a:moveTo>
                  <a:pt x="3345" y="54"/>
                </a:moveTo>
                <a:lnTo>
                  <a:pt x="957" y="54"/>
                </a:lnTo>
                <a:lnTo>
                  <a:pt x="957" y="0"/>
                </a:lnTo>
                <a:lnTo>
                  <a:pt x="3345" y="0"/>
                </a:lnTo>
                <a:lnTo>
                  <a:pt x="3345" y="54"/>
                </a:lnTo>
                <a:moveTo>
                  <a:pt x="791" y="54"/>
                </a:moveTo>
                <a:lnTo>
                  <a:pt x="0" y="54"/>
                </a:lnTo>
                <a:lnTo>
                  <a:pt x="0" y="0"/>
                </a:lnTo>
                <a:lnTo>
                  <a:pt x="791" y="0"/>
                </a:lnTo>
                <a:lnTo>
                  <a:pt x="791" y="54"/>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7" name=""/>
          <p:cNvSpPr/>
          <p:nvPr/>
        </p:nvSpPr>
        <p:spPr>
          <a:xfrm>
            <a:off x="647640" y="1885680"/>
            <a:ext cx="76320" cy="76680"/>
          </a:xfrm>
          <a:custGeom>
            <a:avLst/>
            <a:gdLst/>
            <a:ahLst/>
            <a:rect l="0" t="0" r="r" b="b"/>
            <a:pathLst>
              <a:path w="212" h="213">
                <a:moveTo>
                  <a:pt x="212" y="106"/>
                </a:moveTo>
                <a:cubicBezTo>
                  <a:pt x="212" y="120"/>
                  <a:pt x="210" y="134"/>
                  <a:pt x="203" y="148"/>
                </a:cubicBezTo>
                <a:cubicBezTo>
                  <a:pt x="198" y="161"/>
                  <a:pt x="190" y="172"/>
                  <a:pt x="180" y="182"/>
                </a:cubicBezTo>
                <a:cubicBezTo>
                  <a:pt x="170" y="192"/>
                  <a:pt x="159" y="199"/>
                  <a:pt x="146" y="205"/>
                </a:cubicBezTo>
                <a:cubicBezTo>
                  <a:pt x="133" y="210"/>
                  <a:pt x="120" y="213"/>
                  <a:pt x="105" y="213"/>
                </a:cubicBezTo>
                <a:cubicBezTo>
                  <a:pt x="91" y="213"/>
                  <a:pt x="78" y="210"/>
                  <a:pt x="65" y="205"/>
                </a:cubicBezTo>
                <a:cubicBezTo>
                  <a:pt x="52" y="199"/>
                  <a:pt x="41" y="192"/>
                  <a:pt x="31" y="182"/>
                </a:cubicBezTo>
                <a:cubicBezTo>
                  <a:pt x="21" y="172"/>
                  <a:pt x="13" y="161"/>
                  <a:pt x="8" y="148"/>
                </a:cubicBezTo>
                <a:cubicBezTo>
                  <a:pt x="2" y="134"/>
                  <a:pt x="0" y="120"/>
                  <a:pt x="0" y="106"/>
                </a:cubicBezTo>
                <a:cubicBezTo>
                  <a:pt x="0" y="92"/>
                  <a:pt x="2" y="79"/>
                  <a:pt x="8" y="66"/>
                </a:cubicBezTo>
                <a:cubicBezTo>
                  <a:pt x="13" y="53"/>
                  <a:pt x="21" y="41"/>
                  <a:pt x="31" y="31"/>
                </a:cubicBezTo>
                <a:cubicBezTo>
                  <a:pt x="41" y="21"/>
                  <a:pt x="52" y="14"/>
                  <a:pt x="65" y="8"/>
                </a:cubicBezTo>
                <a:cubicBezTo>
                  <a:pt x="78" y="3"/>
                  <a:pt x="91" y="0"/>
                  <a:pt x="105" y="0"/>
                </a:cubicBezTo>
                <a:cubicBezTo>
                  <a:pt x="120" y="0"/>
                  <a:pt x="133" y="3"/>
                  <a:pt x="146" y="8"/>
                </a:cubicBezTo>
                <a:cubicBezTo>
                  <a:pt x="159" y="14"/>
                  <a:pt x="170" y="21"/>
                  <a:pt x="180" y="31"/>
                </a:cubicBezTo>
                <a:cubicBezTo>
                  <a:pt x="190" y="41"/>
                  <a:pt x="198" y="53"/>
                  <a:pt x="203" y="66"/>
                </a:cubicBezTo>
                <a:cubicBezTo>
                  <a:pt x="210" y="79"/>
                  <a:pt x="212" y="92"/>
                  <a:pt x="212"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8" name=""/>
          <p:cNvSpPr txBox="1"/>
          <p:nvPr/>
        </p:nvSpPr>
        <p:spPr>
          <a:xfrm>
            <a:off x="857160" y="1416240"/>
            <a:ext cx="52923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Marpit: </a:t>
            </a:r>
            <a:r>
              <a:rPr b="0" lang="ja-JP" sz="1650" strike="noStrike" u="none">
                <a:solidFill>
                  <a:srgbClr val="000000"/>
                </a:solidFill>
                <a:effectLst/>
                <a:uFillTx/>
                <a:latin typeface="Meiryo"/>
                <a:ea typeface="Meiryo"/>
              </a:rPr>
              <a:t>基盤ライブラリ︓ </a:t>
            </a:r>
            <a:r>
              <a:rPr b="0" lang="en-US" sz="1650" strike="noStrike" u="none">
                <a:solidFill>
                  <a:srgbClr val="0000ee"/>
                </a:solidFill>
                <a:effectLst/>
                <a:uFillTx/>
                <a:latin typeface="Meiryo"/>
                <a:ea typeface="Meiryo"/>
              </a:rPr>
              <a:t>https://marpit.marp.app/</a:t>
            </a:r>
            <a:endParaRPr b="0" lang="en-US" sz="1650" strike="noStrike" u="none">
              <a:solidFill>
                <a:srgbClr val="000000"/>
              </a:solidFill>
              <a:effectLst/>
              <a:uFillTx/>
              <a:latin typeface="游明朝"/>
            </a:endParaRPr>
          </a:p>
        </p:txBody>
      </p:sp>
      <p:sp>
        <p:nvSpPr>
          <p:cNvPr id="19" name=""/>
          <p:cNvSpPr/>
          <p:nvPr/>
        </p:nvSpPr>
        <p:spPr>
          <a:xfrm>
            <a:off x="3832920" y="2009520"/>
            <a:ext cx="1891800" cy="19440"/>
          </a:xfrm>
          <a:custGeom>
            <a:avLst/>
            <a:gdLst/>
            <a:ahLst/>
            <a:rect l="0" t="0" r="r" b="b"/>
            <a:pathLst>
              <a:path w="5255" h="54">
                <a:moveTo>
                  <a:pt x="4590" y="54"/>
                </a:moveTo>
                <a:lnTo>
                  <a:pt x="4402" y="54"/>
                </a:lnTo>
                <a:lnTo>
                  <a:pt x="4402" y="0"/>
                </a:lnTo>
                <a:lnTo>
                  <a:pt x="4590" y="0"/>
                </a:lnTo>
                <a:lnTo>
                  <a:pt x="4590" y="54"/>
                </a:lnTo>
                <a:moveTo>
                  <a:pt x="4757" y="0"/>
                </a:moveTo>
                <a:lnTo>
                  <a:pt x="5255" y="0"/>
                </a:lnTo>
                <a:lnTo>
                  <a:pt x="5255" y="54"/>
                </a:lnTo>
                <a:lnTo>
                  <a:pt x="4757" y="54"/>
                </a:lnTo>
                <a:lnTo>
                  <a:pt x="4757" y="0"/>
                </a:lnTo>
                <a:moveTo>
                  <a:pt x="4236" y="54"/>
                </a:moveTo>
                <a:lnTo>
                  <a:pt x="3513" y="54"/>
                </a:lnTo>
                <a:lnTo>
                  <a:pt x="3513" y="0"/>
                </a:lnTo>
                <a:lnTo>
                  <a:pt x="4236" y="0"/>
                </a:lnTo>
                <a:lnTo>
                  <a:pt x="4236" y="54"/>
                </a:lnTo>
                <a:moveTo>
                  <a:pt x="3346" y="54"/>
                </a:moveTo>
                <a:lnTo>
                  <a:pt x="958" y="54"/>
                </a:lnTo>
                <a:lnTo>
                  <a:pt x="958" y="0"/>
                </a:lnTo>
                <a:lnTo>
                  <a:pt x="3346" y="0"/>
                </a:lnTo>
                <a:lnTo>
                  <a:pt x="3346" y="54"/>
                </a:lnTo>
                <a:moveTo>
                  <a:pt x="791" y="54"/>
                </a:moveTo>
                <a:lnTo>
                  <a:pt x="0" y="54"/>
                </a:lnTo>
                <a:lnTo>
                  <a:pt x="0" y="0"/>
                </a:lnTo>
                <a:lnTo>
                  <a:pt x="791" y="0"/>
                </a:lnTo>
                <a:lnTo>
                  <a:pt x="791" y="54"/>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0" name=""/>
          <p:cNvSpPr txBox="1"/>
          <p:nvPr/>
        </p:nvSpPr>
        <p:spPr>
          <a:xfrm>
            <a:off x="857160" y="1768680"/>
            <a:ext cx="483804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Marp: </a:t>
            </a:r>
            <a:r>
              <a:rPr b="0" lang="ja-JP" sz="1650" strike="noStrike" u="none">
                <a:solidFill>
                  <a:srgbClr val="000000"/>
                </a:solidFill>
                <a:effectLst/>
                <a:uFillTx/>
                <a:latin typeface="Meiryo"/>
                <a:ea typeface="Meiryo"/>
              </a:rPr>
              <a:t>アプリケーション群︓ </a:t>
            </a:r>
            <a:r>
              <a:rPr b="0" lang="en-US" sz="1650" strike="noStrike" u="none">
                <a:solidFill>
                  <a:srgbClr val="0000ee"/>
                </a:solidFill>
                <a:effectLst/>
                <a:uFillTx/>
                <a:latin typeface="Meiryo"/>
                <a:ea typeface="Meiryo"/>
              </a:rPr>
              <a:t>https://marp.app/</a:t>
            </a:r>
            <a:endParaRPr b="0" lang="en-US" sz="1650" strike="noStrike" u="none">
              <a:solidFill>
                <a:srgbClr val="000000"/>
              </a:solidFill>
              <a:effectLst/>
              <a:uFillTx/>
              <a:latin typeface="游明朝"/>
            </a:endParaRPr>
          </a:p>
        </p:txBody>
      </p:sp>
      <p:sp>
        <p:nvSpPr>
          <p:cNvPr id="21" name=""/>
          <p:cNvSpPr/>
          <p:nvPr/>
        </p:nvSpPr>
        <p:spPr>
          <a:xfrm>
            <a:off x="647640" y="2771640"/>
            <a:ext cx="76320" cy="76680"/>
          </a:xfrm>
          <a:custGeom>
            <a:avLst/>
            <a:gdLst/>
            <a:ahLst/>
            <a:rect l="0" t="0" r="r" b="b"/>
            <a:pathLst>
              <a:path w="212" h="213">
                <a:moveTo>
                  <a:pt x="212" y="107"/>
                </a:moveTo>
                <a:cubicBezTo>
                  <a:pt x="212" y="121"/>
                  <a:pt x="210" y="134"/>
                  <a:pt x="203" y="147"/>
                </a:cubicBezTo>
                <a:cubicBezTo>
                  <a:pt x="198" y="160"/>
                  <a:pt x="190" y="172"/>
                  <a:pt x="180" y="182"/>
                </a:cubicBezTo>
                <a:cubicBezTo>
                  <a:pt x="170" y="191"/>
                  <a:pt x="159" y="199"/>
                  <a:pt x="146" y="204"/>
                </a:cubicBezTo>
                <a:cubicBezTo>
                  <a:pt x="133" y="210"/>
                  <a:pt x="120" y="213"/>
                  <a:pt x="105" y="213"/>
                </a:cubicBezTo>
                <a:cubicBezTo>
                  <a:pt x="91" y="213"/>
                  <a:pt x="78" y="210"/>
                  <a:pt x="65" y="204"/>
                </a:cubicBezTo>
                <a:cubicBezTo>
                  <a:pt x="52" y="199"/>
                  <a:pt x="41" y="191"/>
                  <a:pt x="31" y="182"/>
                </a:cubicBezTo>
                <a:cubicBezTo>
                  <a:pt x="21" y="172"/>
                  <a:pt x="13" y="160"/>
                  <a:pt x="8" y="147"/>
                </a:cubicBezTo>
                <a:cubicBezTo>
                  <a:pt x="2" y="134"/>
                  <a:pt x="0" y="121"/>
                  <a:pt x="0" y="107"/>
                </a:cubicBezTo>
                <a:cubicBezTo>
                  <a:pt x="0" y="93"/>
                  <a:pt x="2" y="79"/>
                  <a:pt x="8" y="66"/>
                </a:cubicBezTo>
                <a:cubicBezTo>
                  <a:pt x="13" y="53"/>
                  <a:pt x="21" y="42"/>
                  <a:pt x="31" y="32"/>
                </a:cubicBezTo>
                <a:cubicBezTo>
                  <a:pt x="41" y="22"/>
                  <a:pt x="52" y="14"/>
                  <a:pt x="65" y="9"/>
                </a:cubicBezTo>
                <a:cubicBezTo>
                  <a:pt x="78" y="4"/>
                  <a:pt x="91" y="0"/>
                  <a:pt x="105" y="0"/>
                </a:cubicBezTo>
                <a:cubicBezTo>
                  <a:pt x="120" y="0"/>
                  <a:pt x="133" y="4"/>
                  <a:pt x="146" y="9"/>
                </a:cubicBezTo>
                <a:cubicBezTo>
                  <a:pt x="159" y="14"/>
                  <a:pt x="170" y="22"/>
                  <a:pt x="180" y="32"/>
                </a:cubicBezTo>
                <a:cubicBezTo>
                  <a:pt x="190" y="42"/>
                  <a:pt x="198" y="53"/>
                  <a:pt x="203" y="66"/>
                </a:cubicBezTo>
                <a:cubicBezTo>
                  <a:pt x="210" y="79"/>
                  <a:pt x="212" y="93"/>
                  <a:pt x="212"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2" name=""/>
          <p:cNvSpPr/>
          <p:nvPr/>
        </p:nvSpPr>
        <p:spPr>
          <a:xfrm>
            <a:off x="857160" y="2895480"/>
            <a:ext cx="6431400" cy="19440"/>
          </a:xfrm>
          <a:custGeom>
            <a:avLst/>
            <a:gdLst/>
            <a:ahLst/>
            <a:rect l="0" t="0" r="r" b="b"/>
            <a:pathLst>
              <a:path w="17865" h="54">
                <a:moveTo>
                  <a:pt x="2415" y="54"/>
                </a:moveTo>
                <a:lnTo>
                  <a:pt x="957" y="54"/>
                </a:lnTo>
                <a:lnTo>
                  <a:pt x="957" y="0"/>
                </a:lnTo>
                <a:lnTo>
                  <a:pt x="2415" y="0"/>
                </a:lnTo>
                <a:lnTo>
                  <a:pt x="2415" y="54"/>
                </a:lnTo>
                <a:moveTo>
                  <a:pt x="2582" y="0"/>
                </a:moveTo>
                <a:lnTo>
                  <a:pt x="17865" y="0"/>
                </a:lnTo>
                <a:lnTo>
                  <a:pt x="17865" y="54"/>
                </a:lnTo>
                <a:lnTo>
                  <a:pt x="2582" y="54"/>
                </a:lnTo>
                <a:lnTo>
                  <a:pt x="2582" y="0"/>
                </a:lnTo>
                <a:moveTo>
                  <a:pt x="791" y="54"/>
                </a:moveTo>
                <a:lnTo>
                  <a:pt x="0" y="54"/>
                </a:lnTo>
                <a:lnTo>
                  <a:pt x="0" y="0"/>
                </a:lnTo>
                <a:lnTo>
                  <a:pt x="791" y="0"/>
                </a:lnTo>
                <a:lnTo>
                  <a:pt x="791" y="54"/>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3" name=""/>
          <p:cNvSpPr txBox="1"/>
          <p:nvPr/>
        </p:nvSpPr>
        <p:spPr>
          <a:xfrm>
            <a:off x="542880" y="2187720"/>
            <a:ext cx="300132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テンプレート・サンプル</a:t>
            </a:r>
            <a:endParaRPr b="0" lang="en-US" sz="2150" strike="noStrike" u="none">
              <a:solidFill>
                <a:srgbClr val="000000"/>
              </a:solidFill>
              <a:effectLst/>
              <a:uFillTx/>
              <a:latin typeface="游明朝"/>
            </a:endParaRPr>
          </a:p>
        </p:txBody>
      </p:sp>
      <p:sp>
        <p:nvSpPr>
          <p:cNvPr id="24" name=""/>
          <p:cNvSpPr/>
          <p:nvPr/>
        </p:nvSpPr>
        <p:spPr>
          <a:xfrm>
            <a:off x="647640" y="3133440"/>
            <a:ext cx="76320" cy="76680"/>
          </a:xfrm>
          <a:custGeom>
            <a:avLst/>
            <a:gdLst/>
            <a:ahLst/>
            <a:rect l="0" t="0" r="r" b="b"/>
            <a:pathLst>
              <a:path w="212" h="213">
                <a:moveTo>
                  <a:pt x="212" y="107"/>
                </a:moveTo>
                <a:cubicBezTo>
                  <a:pt x="212" y="121"/>
                  <a:pt x="210" y="135"/>
                  <a:pt x="203" y="148"/>
                </a:cubicBezTo>
                <a:cubicBezTo>
                  <a:pt x="198" y="161"/>
                  <a:pt x="190" y="172"/>
                  <a:pt x="180" y="182"/>
                </a:cubicBezTo>
                <a:cubicBezTo>
                  <a:pt x="170" y="192"/>
                  <a:pt x="159" y="200"/>
                  <a:pt x="146" y="205"/>
                </a:cubicBezTo>
                <a:cubicBezTo>
                  <a:pt x="133" y="210"/>
                  <a:pt x="120" y="213"/>
                  <a:pt x="105" y="213"/>
                </a:cubicBezTo>
                <a:cubicBezTo>
                  <a:pt x="91" y="213"/>
                  <a:pt x="78" y="210"/>
                  <a:pt x="65" y="205"/>
                </a:cubicBezTo>
                <a:cubicBezTo>
                  <a:pt x="52" y="200"/>
                  <a:pt x="41" y="192"/>
                  <a:pt x="31" y="182"/>
                </a:cubicBezTo>
                <a:cubicBezTo>
                  <a:pt x="21" y="172"/>
                  <a:pt x="13" y="161"/>
                  <a:pt x="8" y="148"/>
                </a:cubicBezTo>
                <a:cubicBezTo>
                  <a:pt x="2" y="135"/>
                  <a:pt x="0" y="121"/>
                  <a:pt x="0" y="107"/>
                </a:cubicBezTo>
                <a:cubicBezTo>
                  <a:pt x="0" y="93"/>
                  <a:pt x="2" y="80"/>
                  <a:pt x="8" y="67"/>
                </a:cubicBezTo>
                <a:cubicBezTo>
                  <a:pt x="13" y="54"/>
                  <a:pt x="21" y="41"/>
                  <a:pt x="31" y="31"/>
                </a:cubicBezTo>
                <a:cubicBezTo>
                  <a:pt x="41" y="21"/>
                  <a:pt x="52" y="14"/>
                  <a:pt x="65" y="8"/>
                </a:cubicBezTo>
                <a:cubicBezTo>
                  <a:pt x="78" y="3"/>
                  <a:pt x="91" y="0"/>
                  <a:pt x="105" y="0"/>
                </a:cubicBezTo>
                <a:cubicBezTo>
                  <a:pt x="120" y="0"/>
                  <a:pt x="133" y="3"/>
                  <a:pt x="146" y="8"/>
                </a:cubicBezTo>
                <a:cubicBezTo>
                  <a:pt x="159" y="14"/>
                  <a:pt x="170" y="21"/>
                  <a:pt x="180" y="31"/>
                </a:cubicBezTo>
                <a:cubicBezTo>
                  <a:pt x="190" y="41"/>
                  <a:pt x="198" y="54"/>
                  <a:pt x="203" y="67"/>
                </a:cubicBezTo>
                <a:cubicBezTo>
                  <a:pt x="210" y="80"/>
                  <a:pt x="212" y="93"/>
                  <a:pt x="212"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5" name=""/>
          <p:cNvSpPr/>
          <p:nvPr/>
        </p:nvSpPr>
        <p:spPr>
          <a:xfrm>
            <a:off x="857160" y="3257280"/>
            <a:ext cx="5832000" cy="19440"/>
          </a:xfrm>
          <a:custGeom>
            <a:avLst/>
            <a:gdLst/>
            <a:ahLst/>
            <a:rect l="0" t="0" r="r" b="b"/>
            <a:pathLst>
              <a:path w="16200" h="54">
                <a:moveTo>
                  <a:pt x="2415" y="54"/>
                </a:moveTo>
                <a:lnTo>
                  <a:pt x="957" y="54"/>
                </a:lnTo>
                <a:lnTo>
                  <a:pt x="957" y="0"/>
                </a:lnTo>
                <a:lnTo>
                  <a:pt x="2415" y="0"/>
                </a:lnTo>
                <a:lnTo>
                  <a:pt x="2415" y="54"/>
                </a:lnTo>
                <a:moveTo>
                  <a:pt x="2582" y="0"/>
                </a:moveTo>
                <a:lnTo>
                  <a:pt x="16200" y="0"/>
                </a:lnTo>
                <a:lnTo>
                  <a:pt x="16200" y="54"/>
                </a:lnTo>
                <a:lnTo>
                  <a:pt x="2582" y="54"/>
                </a:lnTo>
                <a:lnTo>
                  <a:pt x="2582" y="0"/>
                </a:lnTo>
                <a:moveTo>
                  <a:pt x="791" y="54"/>
                </a:moveTo>
                <a:lnTo>
                  <a:pt x="0" y="54"/>
                </a:lnTo>
                <a:lnTo>
                  <a:pt x="0" y="0"/>
                </a:lnTo>
                <a:lnTo>
                  <a:pt x="791" y="0"/>
                </a:lnTo>
                <a:lnTo>
                  <a:pt x="791" y="54"/>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6" name=""/>
          <p:cNvSpPr txBox="1"/>
          <p:nvPr/>
        </p:nvSpPr>
        <p:spPr>
          <a:xfrm>
            <a:off x="857160" y="2654280"/>
            <a:ext cx="636768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https://qiita.com/tomo_makes/items/aafae4021986553ae1d8</a:t>
            </a:r>
            <a:endParaRPr b="0" lang="en-US" sz="1650" strike="noStrike" u="none">
              <a:solidFill>
                <a:srgbClr val="000000"/>
              </a:solidFill>
              <a:effectLst/>
              <a:uFillTx/>
              <a:latin typeface="游明朝"/>
            </a:endParaRPr>
          </a:p>
        </p:txBody>
      </p:sp>
      <p:sp>
        <p:nvSpPr>
          <p:cNvPr id="27" name=""/>
          <p:cNvSpPr txBox="1"/>
          <p:nvPr/>
        </p:nvSpPr>
        <p:spPr>
          <a:xfrm>
            <a:off x="857160" y="3016440"/>
            <a:ext cx="578484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https://qiita.com/zono_0/items/e6ab64f381440578ea1c</a:t>
            </a:r>
            <a:endParaRPr b="0" lang="en-US" sz="1650" strike="noStrike" u="none">
              <a:solidFill>
                <a:srgbClr val="000000"/>
              </a:solidFill>
              <a:effectLst/>
              <a:uFillTx/>
              <a:latin typeface="游明朝"/>
            </a:endParaRPr>
          </a:p>
        </p:txBody>
      </p:sp>
      <p:sp>
        <p:nvSpPr>
          <p:cNvPr id="28" name=""/>
          <p:cNvSpPr txBox="1"/>
          <p:nvPr/>
        </p:nvSpPr>
        <p:spPr>
          <a:xfrm>
            <a:off x="1724040" y="196200"/>
            <a:ext cx="2350080" cy="572040"/>
          </a:xfrm>
          <a:prstGeom prst="rect">
            <a:avLst/>
          </a:prstGeom>
          <a:noFill/>
          <a:ln w="0">
            <a:noFill/>
          </a:ln>
        </p:spPr>
        <p:txBody>
          <a:bodyPr wrap="none" lIns="0" rIns="0" tIns="0" bIns="0" anchor="t">
            <a:spAutoFit/>
          </a:bodyPr>
          <a:p>
            <a:r>
              <a:rPr b="1" lang="en-US" sz="3000" strike="noStrike" u="none">
                <a:solidFill>
                  <a:srgbClr val="000000"/>
                </a:solidFill>
                <a:effectLst/>
                <a:uFillTx/>
                <a:latin typeface="Meiryo"/>
                <a:ea typeface="Meiryo"/>
              </a:rPr>
              <a:t>About Marp</a:t>
            </a:r>
            <a:endParaRPr b="0" lang="en-US" sz="3000" strike="noStrike" u="none">
              <a:solidFill>
                <a:srgbClr val="000000"/>
              </a:solidFill>
              <a:effectLst/>
              <a:uFillTx/>
              <a:latin typeface="游明朝"/>
            </a:endParaRPr>
          </a:p>
        </p:txBody>
      </p:sp>
      <p:sp>
        <p:nvSpPr>
          <p:cNvPr id="29" name=""/>
          <p:cNvSpPr txBox="1"/>
          <p:nvPr/>
        </p:nvSpPr>
        <p:spPr>
          <a:xfrm>
            <a:off x="11884680" y="6348960"/>
            <a:ext cx="228240" cy="343440"/>
          </a:xfrm>
          <a:prstGeom prst="rect">
            <a:avLst/>
          </a:prstGeom>
          <a:noFill/>
          <a:ln w="0">
            <a:noFill/>
          </a:ln>
        </p:spPr>
        <p:txBody>
          <a:bodyPr wrap="none" lIns="0" rIns="0" tIns="0" bIns="0" anchor="t">
            <a:spAutoFit/>
          </a:bodyPr>
          <a:p>
            <a:r>
              <a:rPr b="1" lang="en-US" sz="1800" strike="noStrike" u="none">
                <a:solidFill>
                  <a:srgbClr val="000000"/>
                </a:solidFill>
                <a:effectLst/>
                <a:uFillTx/>
                <a:latin typeface="Meiryo"/>
                <a:ea typeface="Meiryo"/>
              </a:rPr>
              <a:t>2</a:t>
            </a:r>
            <a:endParaRPr b="0" lang="en-US" sz="18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32" name="" descr=""/>
          <p:cNvPicPr/>
          <p:nvPr/>
        </p:nvPicPr>
        <p:blipFill>
          <a:blip r:embed="rId1"/>
          <a:stretch/>
        </p:blipFill>
        <p:spPr>
          <a:xfrm>
            <a:off x="9360" y="9360"/>
            <a:ext cx="12172680" cy="6846840"/>
          </a:xfrm>
          <a:prstGeom prst="rect">
            <a:avLst/>
          </a:prstGeom>
          <a:noFill/>
          <a:ln w="0">
            <a:noFill/>
          </a:ln>
        </p:spPr>
      </p:pic>
      <p:sp>
        <p:nvSpPr>
          <p:cNvPr id="33" name=""/>
          <p:cNvSpPr/>
          <p:nvPr/>
        </p:nvSpPr>
        <p:spPr>
          <a:xfrm>
            <a:off x="4680" y="4680"/>
            <a:ext cx="12182760" cy="6848640"/>
          </a:xfrm>
          <a:custGeom>
            <a:avLst/>
            <a:gdLst/>
            <a:ahLst/>
            <a:rect l="0" t="0" r="r" b="b"/>
            <a:pathLst>
              <a:path fill="none" w="33841" h="19024">
                <a:moveTo>
                  <a:pt x="0" y="0"/>
                </a:moveTo>
                <a:lnTo>
                  <a:pt x="33841" y="0"/>
                </a:lnTo>
                <a:lnTo>
                  <a:pt x="33841" y="19024"/>
                </a:lnTo>
                <a:lnTo>
                  <a:pt x="0" y="19024"/>
                </a:lnTo>
                <a:lnTo>
                  <a:pt x="0" y="0"/>
                </a:ln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34" name=""/>
          <p:cNvSpPr/>
          <p:nvPr/>
        </p:nvSpPr>
        <p:spPr>
          <a:xfrm>
            <a:off x="571320" y="1361880"/>
            <a:ext cx="2705400" cy="514800"/>
          </a:xfrm>
          <a:custGeom>
            <a:avLst/>
            <a:gdLst/>
            <a:ahLst/>
            <a:rect l="0" t="0" r="r" b="b"/>
            <a:pathLst>
              <a:path w="7515" h="1430">
                <a:moveTo>
                  <a:pt x="0" y="0"/>
                </a:moveTo>
                <a:lnTo>
                  <a:pt x="7515" y="0"/>
                </a:lnTo>
                <a:lnTo>
                  <a:pt x="7515" y="1430"/>
                </a:lnTo>
                <a:lnTo>
                  <a:pt x="0" y="1430"/>
                </a:lnTo>
                <a:lnTo>
                  <a:pt x="0" y="0"/>
                </a:lnTo>
                <a:close/>
              </a:path>
            </a:pathLst>
          </a:custGeom>
          <a:solidFill>
            <a:srgbClr val="60709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5" name=""/>
          <p:cNvSpPr/>
          <p:nvPr/>
        </p:nvSpPr>
        <p:spPr>
          <a:xfrm>
            <a:off x="3305160" y="1361880"/>
            <a:ext cx="1209960" cy="514800"/>
          </a:xfrm>
          <a:custGeom>
            <a:avLst/>
            <a:gdLst/>
            <a:ahLst/>
            <a:rect l="0" t="0" r="r" b="b"/>
            <a:pathLst>
              <a:path w="3361" h="1430">
                <a:moveTo>
                  <a:pt x="0" y="0"/>
                </a:moveTo>
                <a:lnTo>
                  <a:pt x="3361" y="0"/>
                </a:lnTo>
                <a:lnTo>
                  <a:pt x="3361" y="1430"/>
                </a:lnTo>
                <a:lnTo>
                  <a:pt x="0" y="1430"/>
                </a:lnTo>
                <a:lnTo>
                  <a:pt x="0" y="0"/>
                </a:lnTo>
                <a:close/>
              </a:path>
            </a:pathLst>
          </a:custGeom>
          <a:solidFill>
            <a:srgbClr val="60709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6" name=""/>
          <p:cNvSpPr/>
          <p:nvPr/>
        </p:nvSpPr>
        <p:spPr>
          <a:xfrm>
            <a:off x="4543200" y="1361880"/>
            <a:ext cx="3334320" cy="514800"/>
          </a:xfrm>
          <a:custGeom>
            <a:avLst/>
            <a:gdLst/>
            <a:ahLst/>
            <a:rect l="0" t="0" r="r" b="b"/>
            <a:pathLst>
              <a:path w="9262" h="1430">
                <a:moveTo>
                  <a:pt x="0" y="0"/>
                </a:moveTo>
                <a:lnTo>
                  <a:pt x="9262" y="0"/>
                </a:lnTo>
                <a:lnTo>
                  <a:pt x="9262" y="1430"/>
                </a:lnTo>
                <a:lnTo>
                  <a:pt x="0" y="1430"/>
                </a:lnTo>
                <a:lnTo>
                  <a:pt x="0" y="0"/>
                </a:lnTo>
                <a:close/>
              </a:path>
            </a:pathLst>
          </a:custGeom>
          <a:solidFill>
            <a:srgbClr val="60709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7" name=""/>
          <p:cNvSpPr/>
          <p:nvPr/>
        </p:nvSpPr>
        <p:spPr>
          <a:xfrm>
            <a:off x="571320" y="1904760"/>
            <a:ext cx="2705400" cy="505080"/>
          </a:xfrm>
          <a:custGeom>
            <a:avLst/>
            <a:gdLst/>
            <a:ahLst/>
            <a:rect l="0" t="0" r="r" b="b"/>
            <a:pathLst>
              <a:path w="7515" h="1403">
                <a:moveTo>
                  <a:pt x="0" y="0"/>
                </a:moveTo>
                <a:lnTo>
                  <a:pt x="7515" y="0"/>
                </a:lnTo>
                <a:lnTo>
                  <a:pt x="7515" y="1403"/>
                </a:lnTo>
                <a:lnTo>
                  <a:pt x="0" y="1403"/>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8" name=""/>
          <p:cNvSpPr/>
          <p:nvPr/>
        </p:nvSpPr>
        <p:spPr>
          <a:xfrm>
            <a:off x="3305160" y="1904760"/>
            <a:ext cx="1209960" cy="505080"/>
          </a:xfrm>
          <a:custGeom>
            <a:avLst/>
            <a:gdLst/>
            <a:ahLst/>
            <a:rect l="0" t="0" r="r" b="b"/>
            <a:pathLst>
              <a:path w="3361" h="1403">
                <a:moveTo>
                  <a:pt x="0" y="0"/>
                </a:moveTo>
                <a:lnTo>
                  <a:pt x="3361" y="0"/>
                </a:lnTo>
                <a:lnTo>
                  <a:pt x="3361" y="1403"/>
                </a:lnTo>
                <a:lnTo>
                  <a:pt x="0" y="1403"/>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9" name=""/>
          <p:cNvSpPr/>
          <p:nvPr/>
        </p:nvSpPr>
        <p:spPr>
          <a:xfrm>
            <a:off x="4543200" y="1904760"/>
            <a:ext cx="3334320" cy="505080"/>
          </a:xfrm>
          <a:custGeom>
            <a:avLst/>
            <a:gdLst/>
            <a:ahLst/>
            <a:rect l="0" t="0" r="r" b="b"/>
            <a:pathLst>
              <a:path w="9262" h="1403">
                <a:moveTo>
                  <a:pt x="0" y="0"/>
                </a:moveTo>
                <a:lnTo>
                  <a:pt x="9262" y="0"/>
                </a:lnTo>
                <a:lnTo>
                  <a:pt x="9262" y="1403"/>
                </a:lnTo>
                <a:lnTo>
                  <a:pt x="0" y="1403"/>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40" name=""/>
          <p:cNvSpPr/>
          <p:nvPr/>
        </p:nvSpPr>
        <p:spPr>
          <a:xfrm>
            <a:off x="571320" y="2438280"/>
            <a:ext cx="2705400" cy="514800"/>
          </a:xfrm>
          <a:custGeom>
            <a:avLst/>
            <a:gdLst/>
            <a:ahLst/>
            <a:rect l="0" t="0" r="r" b="b"/>
            <a:pathLst>
              <a:path w="7515" h="1430">
                <a:moveTo>
                  <a:pt x="0" y="0"/>
                </a:moveTo>
                <a:lnTo>
                  <a:pt x="7515" y="0"/>
                </a:lnTo>
                <a:lnTo>
                  <a:pt x="7515" y="1430"/>
                </a:lnTo>
                <a:lnTo>
                  <a:pt x="0" y="1430"/>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41" name=""/>
          <p:cNvSpPr/>
          <p:nvPr/>
        </p:nvSpPr>
        <p:spPr>
          <a:xfrm>
            <a:off x="3305160" y="2438280"/>
            <a:ext cx="1209960" cy="514800"/>
          </a:xfrm>
          <a:custGeom>
            <a:avLst/>
            <a:gdLst/>
            <a:ahLst/>
            <a:rect l="0" t="0" r="r" b="b"/>
            <a:pathLst>
              <a:path w="3361" h="1430">
                <a:moveTo>
                  <a:pt x="0" y="0"/>
                </a:moveTo>
                <a:lnTo>
                  <a:pt x="3361" y="0"/>
                </a:lnTo>
                <a:lnTo>
                  <a:pt x="3361" y="1430"/>
                </a:lnTo>
                <a:lnTo>
                  <a:pt x="0" y="1430"/>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42" name=""/>
          <p:cNvSpPr/>
          <p:nvPr/>
        </p:nvSpPr>
        <p:spPr>
          <a:xfrm>
            <a:off x="4543200" y="2438280"/>
            <a:ext cx="3334320" cy="514800"/>
          </a:xfrm>
          <a:custGeom>
            <a:avLst/>
            <a:gdLst/>
            <a:ahLst/>
            <a:rect l="0" t="0" r="r" b="b"/>
            <a:pathLst>
              <a:path w="9262" h="1430">
                <a:moveTo>
                  <a:pt x="0" y="0"/>
                </a:moveTo>
                <a:lnTo>
                  <a:pt x="9262" y="0"/>
                </a:lnTo>
                <a:lnTo>
                  <a:pt x="9262" y="1430"/>
                </a:lnTo>
                <a:lnTo>
                  <a:pt x="0" y="1430"/>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43" name=""/>
          <p:cNvSpPr/>
          <p:nvPr/>
        </p:nvSpPr>
        <p:spPr>
          <a:xfrm>
            <a:off x="571320" y="2981160"/>
            <a:ext cx="2705400" cy="505080"/>
          </a:xfrm>
          <a:custGeom>
            <a:avLst/>
            <a:gdLst/>
            <a:ahLst/>
            <a:rect l="0" t="0" r="r" b="b"/>
            <a:pathLst>
              <a:path w="7515" h="1403">
                <a:moveTo>
                  <a:pt x="0" y="0"/>
                </a:moveTo>
                <a:lnTo>
                  <a:pt x="7515" y="0"/>
                </a:lnTo>
                <a:lnTo>
                  <a:pt x="7515" y="1403"/>
                </a:lnTo>
                <a:lnTo>
                  <a:pt x="0" y="1403"/>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44" name=""/>
          <p:cNvSpPr/>
          <p:nvPr/>
        </p:nvSpPr>
        <p:spPr>
          <a:xfrm>
            <a:off x="3305160" y="2981160"/>
            <a:ext cx="1209960" cy="505080"/>
          </a:xfrm>
          <a:custGeom>
            <a:avLst/>
            <a:gdLst/>
            <a:ahLst/>
            <a:rect l="0" t="0" r="r" b="b"/>
            <a:pathLst>
              <a:path w="3361" h="1403">
                <a:moveTo>
                  <a:pt x="0" y="0"/>
                </a:moveTo>
                <a:lnTo>
                  <a:pt x="3361" y="0"/>
                </a:lnTo>
                <a:lnTo>
                  <a:pt x="3361" y="1403"/>
                </a:lnTo>
                <a:lnTo>
                  <a:pt x="0" y="1403"/>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45" name=""/>
          <p:cNvSpPr/>
          <p:nvPr/>
        </p:nvSpPr>
        <p:spPr>
          <a:xfrm>
            <a:off x="4543200" y="2981160"/>
            <a:ext cx="3334320" cy="505080"/>
          </a:xfrm>
          <a:custGeom>
            <a:avLst/>
            <a:gdLst/>
            <a:ahLst/>
            <a:rect l="0" t="0" r="r" b="b"/>
            <a:pathLst>
              <a:path w="9262" h="1403">
                <a:moveTo>
                  <a:pt x="0" y="0"/>
                </a:moveTo>
                <a:lnTo>
                  <a:pt x="9262" y="0"/>
                </a:lnTo>
                <a:lnTo>
                  <a:pt x="9262" y="1403"/>
                </a:lnTo>
                <a:lnTo>
                  <a:pt x="0" y="1403"/>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46" name=""/>
          <p:cNvSpPr txBox="1"/>
          <p:nvPr/>
        </p:nvSpPr>
        <p:spPr>
          <a:xfrm>
            <a:off x="542880" y="949320"/>
            <a:ext cx="81900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体制図</a:t>
            </a:r>
            <a:endParaRPr b="0" lang="en-US" sz="2150" strike="noStrike" u="none">
              <a:solidFill>
                <a:srgbClr val="000000"/>
              </a:solidFill>
              <a:effectLst/>
              <a:uFillTx/>
              <a:latin typeface="游明朝"/>
            </a:endParaRPr>
          </a:p>
        </p:txBody>
      </p:sp>
      <p:sp>
        <p:nvSpPr>
          <p:cNvPr id="47" name=""/>
          <p:cNvSpPr txBox="1"/>
          <p:nvPr/>
        </p:nvSpPr>
        <p:spPr>
          <a:xfrm>
            <a:off x="666720" y="1454400"/>
            <a:ext cx="418320" cy="312840"/>
          </a:xfrm>
          <a:prstGeom prst="rect">
            <a:avLst/>
          </a:prstGeom>
          <a:noFill/>
          <a:ln w="0">
            <a:noFill/>
          </a:ln>
        </p:spPr>
        <p:txBody>
          <a:bodyPr wrap="none" lIns="0" rIns="0" tIns="0" bIns="0" anchor="t">
            <a:spAutoFit/>
          </a:bodyPr>
          <a:p>
            <a:r>
              <a:rPr b="0" lang="ja-JP" sz="1650" strike="noStrike" u="none">
                <a:solidFill>
                  <a:srgbClr val="ffffff"/>
                </a:solidFill>
                <a:effectLst/>
                <a:uFillTx/>
                <a:latin typeface="Meiryo"/>
                <a:ea typeface="Meiryo"/>
              </a:rPr>
              <a:t>役割</a:t>
            </a:r>
            <a:endParaRPr b="0" lang="en-US" sz="1650" strike="noStrike" u="none">
              <a:solidFill>
                <a:srgbClr val="000000"/>
              </a:solidFill>
              <a:effectLst/>
              <a:uFillTx/>
              <a:latin typeface="游明朝"/>
            </a:endParaRPr>
          </a:p>
        </p:txBody>
      </p:sp>
      <p:sp>
        <p:nvSpPr>
          <p:cNvPr id="48" name=""/>
          <p:cNvSpPr txBox="1"/>
          <p:nvPr/>
        </p:nvSpPr>
        <p:spPr>
          <a:xfrm>
            <a:off x="3400560" y="1454400"/>
            <a:ext cx="627120" cy="312840"/>
          </a:xfrm>
          <a:prstGeom prst="rect">
            <a:avLst/>
          </a:prstGeom>
          <a:noFill/>
          <a:ln w="0">
            <a:noFill/>
          </a:ln>
        </p:spPr>
        <p:txBody>
          <a:bodyPr wrap="none" lIns="0" rIns="0" tIns="0" bIns="0" anchor="t">
            <a:spAutoFit/>
          </a:bodyPr>
          <a:p>
            <a:r>
              <a:rPr b="0" lang="ja-JP" sz="1650" strike="noStrike" u="none">
                <a:solidFill>
                  <a:srgbClr val="ffffff"/>
                </a:solidFill>
                <a:effectLst/>
                <a:uFillTx/>
                <a:latin typeface="Meiryo"/>
                <a:ea typeface="Meiryo"/>
              </a:rPr>
              <a:t>担当者</a:t>
            </a:r>
            <a:endParaRPr b="0" lang="en-US" sz="1650" strike="noStrike" u="none">
              <a:solidFill>
                <a:srgbClr val="000000"/>
              </a:solidFill>
              <a:effectLst/>
              <a:uFillTx/>
              <a:latin typeface="游明朝"/>
            </a:endParaRPr>
          </a:p>
        </p:txBody>
      </p:sp>
      <p:sp>
        <p:nvSpPr>
          <p:cNvPr id="49" name=""/>
          <p:cNvSpPr txBox="1"/>
          <p:nvPr/>
        </p:nvSpPr>
        <p:spPr>
          <a:xfrm>
            <a:off x="4641840" y="1454400"/>
            <a:ext cx="835920" cy="312840"/>
          </a:xfrm>
          <a:prstGeom prst="rect">
            <a:avLst/>
          </a:prstGeom>
          <a:noFill/>
          <a:ln w="0">
            <a:noFill/>
          </a:ln>
        </p:spPr>
        <p:txBody>
          <a:bodyPr wrap="none" lIns="0" rIns="0" tIns="0" bIns="0" anchor="t">
            <a:spAutoFit/>
          </a:bodyPr>
          <a:p>
            <a:r>
              <a:rPr b="0" lang="ja-JP" sz="1650" strike="noStrike" u="none">
                <a:solidFill>
                  <a:srgbClr val="ffffff"/>
                </a:solidFill>
                <a:effectLst/>
                <a:uFillTx/>
                <a:latin typeface="Meiryo"/>
                <a:ea typeface="Meiryo"/>
              </a:rPr>
              <a:t>責任範囲</a:t>
            </a:r>
            <a:endParaRPr b="0" lang="en-US" sz="1650" strike="noStrike" u="none">
              <a:solidFill>
                <a:srgbClr val="000000"/>
              </a:solidFill>
              <a:effectLst/>
              <a:uFillTx/>
              <a:latin typeface="游明朝"/>
            </a:endParaRPr>
          </a:p>
        </p:txBody>
      </p:sp>
      <p:sp>
        <p:nvSpPr>
          <p:cNvPr id="50" name=""/>
          <p:cNvSpPr txBox="1"/>
          <p:nvPr/>
        </p:nvSpPr>
        <p:spPr>
          <a:xfrm>
            <a:off x="666720" y="1997280"/>
            <a:ext cx="32673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プロジェクトマネージャー </a:t>
            </a:r>
            <a:r>
              <a:rPr b="0" lang="en-US" sz="1650" strike="noStrike" u="none">
                <a:solidFill>
                  <a:srgbClr val="000000"/>
                </a:solidFill>
                <a:effectLst/>
                <a:uFillTx/>
                <a:latin typeface="Meiryo"/>
                <a:ea typeface="Meiryo"/>
              </a:rPr>
              <a:t>[PM</a:t>
            </a:r>
            <a:r>
              <a:rPr b="0" lang="ja-JP" sz="1650" strike="noStrike" u="none">
                <a:solidFill>
                  <a:srgbClr val="000000"/>
                </a:solidFill>
                <a:effectLst/>
                <a:uFillTx/>
                <a:latin typeface="Meiryo"/>
                <a:ea typeface="Meiryo"/>
              </a:rPr>
              <a:t>名</a:t>
            </a:r>
            <a:r>
              <a:rPr b="0" lang="en-US" sz="1650" strike="noStrike" u="none">
                <a:solidFill>
                  <a:srgbClr val="000000"/>
                </a:solidFill>
                <a:effectLst/>
                <a:uFillTx/>
                <a:latin typeface="Meiryo"/>
                <a:ea typeface="Meiryo"/>
              </a:rPr>
              <a:t>]</a:t>
            </a:r>
            <a:endParaRPr b="0" lang="en-US" sz="1650" strike="noStrike" u="none">
              <a:solidFill>
                <a:srgbClr val="000000"/>
              </a:solidFill>
              <a:effectLst/>
              <a:uFillTx/>
              <a:latin typeface="游明朝"/>
            </a:endParaRPr>
          </a:p>
        </p:txBody>
      </p:sp>
      <p:sp>
        <p:nvSpPr>
          <p:cNvPr id="51" name=""/>
          <p:cNvSpPr txBox="1"/>
          <p:nvPr/>
        </p:nvSpPr>
        <p:spPr>
          <a:xfrm>
            <a:off x="4641840" y="1997280"/>
            <a:ext cx="25063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全体管理、進捗、課題管理</a:t>
            </a:r>
            <a:endParaRPr b="0" lang="en-US" sz="1650" strike="noStrike" u="none">
              <a:solidFill>
                <a:srgbClr val="000000"/>
              </a:solidFill>
              <a:effectLst/>
              <a:uFillTx/>
              <a:latin typeface="游明朝"/>
            </a:endParaRPr>
          </a:p>
        </p:txBody>
      </p:sp>
      <p:sp>
        <p:nvSpPr>
          <p:cNvPr id="52" name=""/>
          <p:cNvSpPr txBox="1"/>
          <p:nvPr/>
        </p:nvSpPr>
        <p:spPr>
          <a:xfrm>
            <a:off x="666720" y="2530440"/>
            <a:ext cx="12535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テックリード</a:t>
            </a:r>
            <a:endParaRPr b="0" lang="en-US" sz="1650" strike="noStrike" u="none">
              <a:solidFill>
                <a:srgbClr val="000000"/>
              </a:solidFill>
              <a:effectLst/>
              <a:uFillTx/>
              <a:latin typeface="游明朝"/>
            </a:endParaRPr>
          </a:p>
        </p:txBody>
      </p:sp>
      <p:sp>
        <p:nvSpPr>
          <p:cNvPr id="53" name=""/>
          <p:cNvSpPr txBox="1"/>
          <p:nvPr/>
        </p:nvSpPr>
        <p:spPr>
          <a:xfrm>
            <a:off x="3400560" y="2530440"/>
            <a:ext cx="10195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a:t>
            </a:r>
            <a:r>
              <a:rPr b="0" lang="ja-JP" sz="1650" strike="noStrike" u="none">
                <a:solidFill>
                  <a:srgbClr val="000000"/>
                </a:solidFill>
                <a:effectLst/>
                <a:uFillTx/>
                <a:latin typeface="Meiryo"/>
                <a:ea typeface="Meiryo"/>
              </a:rPr>
              <a:t>リード名</a:t>
            </a:r>
            <a:r>
              <a:rPr b="0" lang="en-US" sz="1650" strike="noStrike" u="none">
                <a:solidFill>
                  <a:srgbClr val="000000"/>
                </a:solidFill>
                <a:effectLst/>
                <a:uFillTx/>
                <a:latin typeface="Meiryo"/>
                <a:ea typeface="Meiryo"/>
              </a:rPr>
              <a:t>]</a:t>
            </a:r>
            <a:endParaRPr b="0" lang="en-US" sz="1650" strike="noStrike" u="none">
              <a:solidFill>
                <a:srgbClr val="000000"/>
              </a:solidFill>
              <a:effectLst/>
              <a:uFillTx/>
              <a:latin typeface="游明朝"/>
            </a:endParaRPr>
          </a:p>
        </p:txBody>
      </p:sp>
      <p:sp>
        <p:nvSpPr>
          <p:cNvPr id="54" name=""/>
          <p:cNvSpPr txBox="1"/>
          <p:nvPr/>
        </p:nvSpPr>
        <p:spPr>
          <a:xfrm>
            <a:off x="4641840" y="2530440"/>
            <a:ext cx="31327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技術選定、設計、コードレビュー</a:t>
            </a:r>
            <a:endParaRPr b="0" lang="en-US" sz="1650" strike="noStrike" u="none">
              <a:solidFill>
                <a:srgbClr val="000000"/>
              </a:solidFill>
              <a:effectLst/>
              <a:uFillTx/>
              <a:latin typeface="游明朝"/>
            </a:endParaRPr>
          </a:p>
        </p:txBody>
      </p:sp>
      <p:sp>
        <p:nvSpPr>
          <p:cNvPr id="55" name=""/>
          <p:cNvSpPr txBox="1"/>
          <p:nvPr/>
        </p:nvSpPr>
        <p:spPr>
          <a:xfrm>
            <a:off x="666720" y="3073680"/>
            <a:ext cx="8359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開発担当</a:t>
            </a:r>
            <a:endParaRPr b="0" lang="en-US" sz="1650" strike="noStrike" u="none">
              <a:solidFill>
                <a:srgbClr val="000000"/>
              </a:solidFill>
              <a:effectLst/>
              <a:uFillTx/>
              <a:latin typeface="游明朝"/>
            </a:endParaRPr>
          </a:p>
        </p:txBody>
      </p:sp>
      <p:sp>
        <p:nvSpPr>
          <p:cNvPr id="56" name=""/>
          <p:cNvSpPr txBox="1"/>
          <p:nvPr/>
        </p:nvSpPr>
        <p:spPr>
          <a:xfrm>
            <a:off x="3400560" y="3073680"/>
            <a:ext cx="10195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a:t>
            </a:r>
            <a:r>
              <a:rPr b="0" lang="ja-JP" sz="1650" strike="noStrike" u="none">
                <a:solidFill>
                  <a:srgbClr val="000000"/>
                </a:solidFill>
                <a:effectLst/>
                <a:uFillTx/>
                <a:latin typeface="Meiryo"/>
                <a:ea typeface="Meiryo"/>
              </a:rPr>
              <a:t>開発者名</a:t>
            </a:r>
            <a:r>
              <a:rPr b="0" lang="en-US" sz="1650" strike="noStrike" u="none">
                <a:solidFill>
                  <a:srgbClr val="000000"/>
                </a:solidFill>
                <a:effectLst/>
                <a:uFillTx/>
                <a:latin typeface="Meiryo"/>
                <a:ea typeface="Meiryo"/>
              </a:rPr>
              <a:t>]</a:t>
            </a:r>
            <a:endParaRPr b="0" lang="en-US" sz="1650" strike="noStrike" u="none">
              <a:solidFill>
                <a:srgbClr val="000000"/>
              </a:solidFill>
              <a:effectLst/>
              <a:uFillTx/>
              <a:latin typeface="游明朝"/>
            </a:endParaRPr>
          </a:p>
        </p:txBody>
      </p:sp>
      <p:sp>
        <p:nvSpPr>
          <p:cNvPr id="57" name=""/>
          <p:cNvSpPr txBox="1"/>
          <p:nvPr/>
        </p:nvSpPr>
        <p:spPr>
          <a:xfrm>
            <a:off x="4641840" y="3073680"/>
            <a:ext cx="16711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機能実装、テスト</a:t>
            </a:r>
            <a:endParaRPr b="0" lang="en-US" sz="1650" strike="noStrike" u="none">
              <a:solidFill>
                <a:srgbClr val="000000"/>
              </a:solidFill>
              <a:effectLst/>
              <a:uFillTx/>
              <a:latin typeface="游明朝"/>
            </a:endParaRPr>
          </a:p>
        </p:txBody>
      </p:sp>
      <p:sp>
        <p:nvSpPr>
          <p:cNvPr id="58" name=""/>
          <p:cNvSpPr txBox="1"/>
          <p:nvPr/>
        </p:nvSpPr>
        <p:spPr>
          <a:xfrm>
            <a:off x="542880" y="3949920"/>
            <a:ext cx="100368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⾒出し</a:t>
            </a:r>
            <a:r>
              <a:rPr b="1" lang="en-US" sz="2150" strike="noStrike" u="none">
                <a:solidFill>
                  <a:srgbClr val="000000"/>
                </a:solidFill>
                <a:effectLst/>
                <a:uFillTx/>
                <a:latin typeface="Meiryo"/>
                <a:ea typeface="Meiryo"/>
              </a:rPr>
              <a:t>3</a:t>
            </a:r>
            <a:endParaRPr b="0" lang="en-US" sz="2150" strike="noStrike" u="none">
              <a:solidFill>
                <a:srgbClr val="000000"/>
              </a:solidFill>
              <a:effectLst/>
              <a:uFillTx/>
              <a:latin typeface="游明朝"/>
            </a:endParaRPr>
          </a:p>
        </p:txBody>
      </p:sp>
      <p:sp>
        <p:nvSpPr>
          <p:cNvPr id="59" name=""/>
          <p:cNvSpPr/>
          <p:nvPr/>
        </p:nvSpPr>
        <p:spPr>
          <a:xfrm>
            <a:off x="647640" y="4886280"/>
            <a:ext cx="76320" cy="76320"/>
          </a:xfrm>
          <a:custGeom>
            <a:avLst/>
            <a:gdLst/>
            <a:ahLst/>
            <a:rect l="0" t="0" r="r" b="b"/>
            <a:pathLst>
              <a:path w="212" h="212">
                <a:moveTo>
                  <a:pt x="212" y="106"/>
                </a:moveTo>
                <a:cubicBezTo>
                  <a:pt x="212" y="120"/>
                  <a:pt x="210" y="134"/>
                  <a:pt x="203" y="147"/>
                </a:cubicBezTo>
                <a:cubicBezTo>
                  <a:pt x="198" y="160"/>
                  <a:pt x="190" y="171"/>
                  <a:pt x="180" y="181"/>
                </a:cubicBezTo>
                <a:cubicBezTo>
                  <a:pt x="170" y="191"/>
                  <a:pt x="159" y="199"/>
                  <a:pt x="146" y="204"/>
                </a:cubicBezTo>
                <a:cubicBezTo>
                  <a:pt x="133" y="210"/>
                  <a:pt x="120" y="212"/>
                  <a:pt x="105" y="212"/>
                </a:cubicBezTo>
                <a:cubicBezTo>
                  <a:pt x="91" y="212"/>
                  <a:pt x="78" y="210"/>
                  <a:pt x="65" y="204"/>
                </a:cubicBezTo>
                <a:cubicBezTo>
                  <a:pt x="52" y="199"/>
                  <a:pt x="41" y="191"/>
                  <a:pt x="31" y="181"/>
                </a:cubicBezTo>
                <a:cubicBezTo>
                  <a:pt x="21" y="171"/>
                  <a:pt x="13" y="160"/>
                  <a:pt x="8" y="147"/>
                </a:cubicBezTo>
                <a:cubicBezTo>
                  <a:pt x="2" y="134"/>
                  <a:pt x="0" y="120"/>
                  <a:pt x="0" y="106"/>
                </a:cubicBezTo>
                <a:cubicBezTo>
                  <a:pt x="0" y="92"/>
                  <a:pt x="2" y="79"/>
                  <a:pt x="8" y="66"/>
                </a:cubicBezTo>
                <a:cubicBezTo>
                  <a:pt x="13" y="53"/>
                  <a:pt x="21" y="42"/>
                  <a:pt x="31" y="31"/>
                </a:cubicBezTo>
                <a:cubicBezTo>
                  <a:pt x="41" y="21"/>
                  <a:pt x="52" y="13"/>
                  <a:pt x="65" y="8"/>
                </a:cubicBezTo>
                <a:cubicBezTo>
                  <a:pt x="78" y="2"/>
                  <a:pt x="91" y="0"/>
                  <a:pt x="105" y="0"/>
                </a:cubicBezTo>
                <a:cubicBezTo>
                  <a:pt x="120" y="0"/>
                  <a:pt x="133" y="2"/>
                  <a:pt x="146" y="8"/>
                </a:cubicBezTo>
                <a:cubicBezTo>
                  <a:pt x="159" y="13"/>
                  <a:pt x="170" y="21"/>
                  <a:pt x="180" y="31"/>
                </a:cubicBezTo>
                <a:cubicBezTo>
                  <a:pt x="190" y="42"/>
                  <a:pt x="198" y="53"/>
                  <a:pt x="203" y="66"/>
                </a:cubicBezTo>
                <a:cubicBezTo>
                  <a:pt x="210" y="79"/>
                  <a:pt x="212" y="92"/>
                  <a:pt x="212"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60" name=""/>
          <p:cNvSpPr txBox="1"/>
          <p:nvPr/>
        </p:nvSpPr>
        <p:spPr>
          <a:xfrm>
            <a:off x="542880" y="4349880"/>
            <a:ext cx="76824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⾒出し</a:t>
            </a:r>
            <a:r>
              <a:rPr b="1" lang="en-US" sz="1650" strike="noStrike" u="none">
                <a:solidFill>
                  <a:srgbClr val="000000"/>
                </a:solidFill>
                <a:effectLst/>
                <a:uFillTx/>
                <a:latin typeface="Meiryo"/>
                <a:ea typeface="Meiryo"/>
              </a:rPr>
              <a:t>4</a:t>
            </a:r>
            <a:endParaRPr b="0" lang="en-US" sz="1650" strike="noStrike" u="none">
              <a:solidFill>
                <a:srgbClr val="000000"/>
              </a:solidFill>
              <a:effectLst/>
              <a:uFillTx/>
              <a:latin typeface="游明朝"/>
            </a:endParaRPr>
          </a:p>
        </p:txBody>
      </p:sp>
      <p:sp>
        <p:nvSpPr>
          <p:cNvPr id="61" name=""/>
          <p:cNvSpPr/>
          <p:nvPr/>
        </p:nvSpPr>
        <p:spPr>
          <a:xfrm>
            <a:off x="961920" y="5305320"/>
            <a:ext cx="76320" cy="76320"/>
          </a:xfrm>
          <a:custGeom>
            <a:avLst/>
            <a:gdLst/>
            <a:ahLst/>
            <a:rect l="0" t="0" r="r" b="b"/>
            <a:pathLst>
              <a:path fill="none" w="212" h="212">
                <a:moveTo>
                  <a:pt x="212" y="106"/>
                </a:moveTo>
                <a:cubicBezTo>
                  <a:pt x="212" y="120"/>
                  <a:pt x="210" y="133"/>
                  <a:pt x="204" y="147"/>
                </a:cubicBezTo>
                <a:cubicBezTo>
                  <a:pt x="199" y="160"/>
                  <a:pt x="191" y="172"/>
                  <a:pt x="181" y="181"/>
                </a:cubicBezTo>
                <a:cubicBezTo>
                  <a:pt x="171" y="191"/>
                  <a:pt x="159" y="199"/>
                  <a:pt x="146" y="204"/>
                </a:cubicBezTo>
                <a:cubicBezTo>
                  <a:pt x="133" y="210"/>
                  <a:pt x="120" y="212"/>
                  <a:pt x="106" y="212"/>
                </a:cubicBezTo>
                <a:cubicBezTo>
                  <a:pt x="92" y="212"/>
                  <a:pt x="78" y="210"/>
                  <a:pt x="65" y="204"/>
                </a:cubicBezTo>
                <a:cubicBezTo>
                  <a:pt x="52" y="199"/>
                  <a:pt x="41" y="191"/>
                  <a:pt x="31" y="181"/>
                </a:cubicBezTo>
                <a:cubicBezTo>
                  <a:pt x="21" y="172"/>
                  <a:pt x="13" y="160"/>
                  <a:pt x="8" y="147"/>
                </a:cubicBezTo>
                <a:cubicBezTo>
                  <a:pt x="2" y="133"/>
                  <a:pt x="0" y="120"/>
                  <a:pt x="0" y="106"/>
                </a:cubicBezTo>
                <a:cubicBezTo>
                  <a:pt x="0" y="92"/>
                  <a:pt x="2" y="78"/>
                  <a:pt x="8" y="65"/>
                </a:cubicBezTo>
                <a:cubicBezTo>
                  <a:pt x="13" y="52"/>
                  <a:pt x="21" y="41"/>
                  <a:pt x="31" y="31"/>
                </a:cubicBezTo>
                <a:cubicBezTo>
                  <a:pt x="41" y="21"/>
                  <a:pt x="52" y="13"/>
                  <a:pt x="65" y="8"/>
                </a:cubicBezTo>
                <a:cubicBezTo>
                  <a:pt x="78" y="2"/>
                  <a:pt x="92" y="0"/>
                  <a:pt x="106" y="0"/>
                </a:cubicBezTo>
                <a:cubicBezTo>
                  <a:pt x="120" y="0"/>
                  <a:pt x="133" y="2"/>
                  <a:pt x="146" y="8"/>
                </a:cubicBezTo>
                <a:cubicBezTo>
                  <a:pt x="159" y="13"/>
                  <a:pt x="171" y="21"/>
                  <a:pt x="181" y="31"/>
                </a:cubicBezTo>
                <a:cubicBezTo>
                  <a:pt x="191" y="41"/>
                  <a:pt x="199" y="52"/>
                  <a:pt x="204" y="65"/>
                </a:cubicBezTo>
                <a:cubicBezTo>
                  <a:pt x="210" y="78"/>
                  <a:pt x="212" y="92"/>
                  <a:pt x="212"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62" name=""/>
          <p:cNvSpPr txBox="1"/>
          <p:nvPr/>
        </p:nvSpPr>
        <p:spPr>
          <a:xfrm>
            <a:off x="857160" y="4768920"/>
            <a:ext cx="341316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定例会議</a:t>
            </a:r>
            <a:r>
              <a:rPr b="1" lang="en-US" sz="1650" strike="noStrike" u="none">
                <a:solidFill>
                  <a:srgbClr val="000000"/>
                </a:solidFill>
                <a:effectLst/>
                <a:uFillTx/>
                <a:latin typeface="Meiryo"/>
                <a:ea typeface="Meiryo"/>
              </a:rPr>
              <a:t>: </a:t>
            </a:r>
            <a:r>
              <a:rPr b="0" lang="ja-JP" sz="1650" strike="noStrike" u="none">
                <a:solidFill>
                  <a:srgbClr val="000000"/>
                </a:solidFill>
                <a:effectLst/>
                <a:uFillTx/>
                <a:latin typeface="Meiryo"/>
                <a:ea typeface="Meiryo"/>
              </a:rPr>
              <a:t>毎週⽉曜⽇ </a:t>
            </a:r>
            <a:r>
              <a:rPr b="0" lang="en-US" sz="1650" strike="noStrike" u="none">
                <a:solidFill>
                  <a:srgbClr val="000000"/>
                </a:solidFill>
                <a:effectLst/>
                <a:uFillTx/>
                <a:latin typeface="Meiryo"/>
                <a:ea typeface="Meiryo"/>
              </a:rPr>
              <a:t>10:00-10:30</a:t>
            </a:r>
            <a:endParaRPr b="0" lang="en-US" sz="1650" strike="noStrike" u="none">
              <a:solidFill>
                <a:srgbClr val="000000"/>
              </a:solidFill>
              <a:effectLst/>
              <a:uFillTx/>
              <a:latin typeface="游明朝"/>
            </a:endParaRPr>
          </a:p>
        </p:txBody>
      </p:sp>
      <p:sp>
        <p:nvSpPr>
          <p:cNvPr id="63" name=""/>
          <p:cNvSpPr/>
          <p:nvPr/>
        </p:nvSpPr>
        <p:spPr>
          <a:xfrm>
            <a:off x="1276200" y="5724360"/>
            <a:ext cx="76680" cy="76680"/>
          </a:xfrm>
          <a:custGeom>
            <a:avLst/>
            <a:gdLst/>
            <a:ahLst/>
            <a:rect l="0" t="0" r="r" b="b"/>
            <a:pathLst>
              <a:path w="213" h="213">
                <a:moveTo>
                  <a:pt x="0" y="0"/>
                </a:moveTo>
                <a:lnTo>
                  <a:pt x="213" y="0"/>
                </a:lnTo>
                <a:lnTo>
                  <a:pt x="213" y="213"/>
                </a:lnTo>
                <a:lnTo>
                  <a:pt x="0" y="213"/>
                </a:lnTo>
                <a:lnTo>
                  <a:pt x="0" y="0"/>
                </a:ln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64" name=""/>
          <p:cNvSpPr txBox="1"/>
          <p:nvPr/>
        </p:nvSpPr>
        <p:spPr>
          <a:xfrm>
            <a:off x="1171440" y="5187960"/>
            <a:ext cx="313452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連絡ツール</a:t>
            </a:r>
            <a:r>
              <a:rPr b="1" lang="en-US" sz="1650" strike="noStrike" u="none">
                <a:solidFill>
                  <a:srgbClr val="000000"/>
                </a:solidFill>
                <a:effectLst/>
                <a:uFillTx/>
                <a:latin typeface="Meiryo"/>
                <a:ea typeface="Meiryo"/>
              </a:rPr>
              <a:t>: </a:t>
            </a:r>
            <a:r>
              <a:rPr b="0" lang="en-US" sz="1650" strike="noStrike" u="none">
                <a:solidFill>
                  <a:srgbClr val="000000"/>
                </a:solidFill>
                <a:effectLst/>
                <a:uFillTx/>
                <a:latin typeface="Meiryo"/>
                <a:ea typeface="Meiryo"/>
              </a:rPr>
              <a:t>Slack, Google Meet</a:t>
            </a:r>
            <a:endParaRPr b="0" lang="en-US" sz="1650" strike="noStrike" u="none">
              <a:solidFill>
                <a:srgbClr val="000000"/>
              </a:solidFill>
              <a:effectLst/>
              <a:uFillTx/>
              <a:latin typeface="游明朝"/>
            </a:endParaRPr>
          </a:p>
        </p:txBody>
      </p:sp>
      <p:sp>
        <p:nvSpPr>
          <p:cNvPr id="65" name=""/>
          <p:cNvSpPr txBox="1"/>
          <p:nvPr/>
        </p:nvSpPr>
        <p:spPr>
          <a:xfrm>
            <a:off x="1485720" y="5607000"/>
            <a:ext cx="6271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その他</a:t>
            </a:r>
            <a:endParaRPr b="0" lang="en-US" sz="1650" strike="noStrike" u="none">
              <a:solidFill>
                <a:srgbClr val="000000"/>
              </a:solidFill>
              <a:effectLst/>
              <a:uFillTx/>
              <a:latin typeface="游明朝"/>
            </a:endParaRPr>
          </a:p>
        </p:txBody>
      </p:sp>
      <p:sp>
        <p:nvSpPr>
          <p:cNvPr id="66" name=""/>
          <p:cNvSpPr txBox="1"/>
          <p:nvPr/>
        </p:nvSpPr>
        <p:spPr>
          <a:xfrm>
            <a:off x="1724040" y="196200"/>
            <a:ext cx="4953600" cy="572040"/>
          </a:xfrm>
          <a:prstGeom prst="rect">
            <a:avLst/>
          </a:prstGeom>
          <a:noFill/>
          <a:ln w="0">
            <a:noFill/>
          </a:ln>
        </p:spPr>
        <p:txBody>
          <a:bodyPr wrap="none" lIns="0" rIns="0" tIns="0" bIns="0" anchor="t">
            <a:spAutoFit/>
          </a:bodyPr>
          <a:p>
            <a:r>
              <a:rPr b="1" lang="ja-JP" sz="3000" strike="noStrike" u="none">
                <a:solidFill>
                  <a:srgbClr val="000000"/>
                </a:solidFill>
                <a:effectLst/>
                <a:uFillTx/>
                <a:latin typeface="Meiryo"/>
                <a:ea typeface="Meiryo"/>
              </a:rPr>
              <a:t>テーブル・⾒出し・箇条書き</a:t>
            </a:r>
            <a:endParaRPr b="0" lang="en-US" sz="3000" strike="noStrike" u="none">
              <a:solidFill>
                <a:srgbClr val="000000"/>
              </a:solidFill>
              <a:effectLst/>
              <a:uFillTx/>
              <a:latin typeface="游明朝"/>
            </a:endParaRPr>
          </a:p>
        </p:txBody>
      </p:sp>
      <p:sp>
        <p:nvSpPr>
          <p:cNvPr id="67" name=""/>
          <p:cNvSpPr txBox="1"/>
          <p:nvPr/>
        </p:nvSpPr>
        <p:spPr>
          <a:xfrm>
            <a:off x="11884680" y="6348960"/>
            <a:ext cx="228240" cy="343440"/>
          </a:xfrm>
          <a:prstGeom prst="rect">
            <a:avLst/>
          </a:prstGeom>
          <a:noFill/>
          <a:ln w="0">
            <a:noFill/>
          </a:ln>
        </p:spPr>
        <p:txBody>
          <a:bodyPr wrap="none" lIns="0" rIns="0" tIns="0" bIns="0" anchor="t">
            <a:spAutoFit/>
          </a:bodyPr>
          <a:p>
            <a:r>
              <a:rPr b="1" lang="en-US" sz="1800" strike="noStrike" u="none">
                <a:solidFill>
                  <a:srgbClr val="000000"/>
                </a:solidFill>
                <a:effectLst/>
                <a:uFillTx/>
                <a:latin typeface="Meiryo"/>
                <a:ea typeface="Meiryo"/>
              </a:rPr>
              <a:t>3</a:t>
            </a:r>
            <a:endParaRPr b="0" lang="en-US" sz="18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6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70" name="" descr=""/>
          <p:cNvPicPr/>
          <p:nvPr/>
        </p:nvPicPr>
        <p:blipFill>
          <a:blip r:embed="rId1"/>
          <a:stretch/>
        </p:blipFill>
        <p:spPr>
          <a:xfrm>
            <a:off x="9360" y="9360"/>
            <a:ext cx="12172680" cy="6846840"/>
          </a:xfrm>
          <a:prstGeom prst="rect">
            <a:avLst/>
          </a:prstGeom>
          <a:noFill/>
          <a:ln w="0">
            <a:noFill/>
          </a:ln>
        </p:spPr>
      </p:pic>
      <p:sp>
        <p:nvSpPr>
          <p:cNvPr id="71" name=""/>
          <p:cNvSpPr/>
          <p:nvPr/>
        </p:nvSpPr>
        <p:spPr>
          <a:xfrm>
            <a:off x="4680" y="4680"/>
            <a:ext cx="12182760" cy="6848640"/>
          </a:xfrm>
          <a:custGeom>
            <a:avLst/>
            <a:gdLst/>
            <a:ahLst/>
            <a:rect l="0" t="0" r="r" b="b"/>
            <a:pathLst>
              <a:path fill="none" w="33841" h="19024">
                <a:moveTo>
                  <a:pt x="0" y="0"/>
                </a:moveTo>
                <a:lnTo>
                  <a:pt x="33841" y="0"/>
                </a:lnTo>
                <a:lnTo>
                  <a:pt x="33841" y="19024"/>
                </a:lnTo>
                <a:lnTo>
                  <a:pt x="0" y="19024"/>
                </a:lnTo>
                <a:lnTo>
                  <a:pt x="0" y="0"/>
                </a:ln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72" name=""/>
          <p:cNvSpPr/>
          <p:nvPr/>
        </p:nvSpPr>
        <p:spPr>
          <a:xfrm>
            <a:off x="647640" y="1533240"/>
            <a:ext cx="76320" cy="76680"/>
          </a:xfrm>
          <a:custGeom>
            <a:avLst/>
            <a:gdLst/>
            <a:ahLst/>
            <a:rect l="0" t="0" r="r" b="b"/>
            <a:pathLst>
              <a:path w="212" h="213">
                <a:moveTo>
                  <a:pt x="212" y="107"/>
                </a:moveTo>
                <a:cubicBezTo>
                  <a:pt x="212" y="121"/>
                  <a:pt x="210" y="135"/>
                  <a:pt x="203" y="148"/>
                </a:cubicBezTo>
                <a:cubicBezTo>
                  <a:pt x="198" y="161"/>
                  <a:pt x="190" y="172"/>
                  <a:pt x="180" y="182"/>
                </a:cubicBezTo>
                <a:cubicBezTo>
                  <a:pt x="170" y="192"/>
                  <a:pt x="159" y="200"/>
                  <a:pt x="146" y="205"/>
                </a:cubicBezTo>
                <a:cubicBezTo>
                  <a:pt x="133" y="210"/>
                  <a:pt x="120" y="213"/>
                  <a:pt x="105" y="213"/>
                </a:cubicBezTo>
                <a:cubicBezTo>
                  <a:pt x="91" y="213"/>
                  <a:pt x="78" y="210"/>
                  <a:pt x="65" y="205"/>
                </a:cubicBezTo>
                <a:cubicBezTo>
                  <a:pt x="52" y="200"/>
                  <a:pt x="41" y="192"/>
                  <a:pt x="31" y="182"/>
                </a:cubicBezTo>
                <a:cubicBezTo>
                  <a:pt x="21" y="172"/>
                  <a:pt x="13" y="161"/>
                  <a:pt x="8" y="148"/>
                </a:cubicBezTo>
                <a:cubicBezTo>
                  <a:pt x="2" y="135"/>
                  <a:pt x="0" y="121"/>
                  <a:pt x="0" y="107"/>
                </a:cubicBezTo>
                <a:cubicBezTo>
                  <a:pt x="0" y="93"/>
                  <a:pt x="2" y="80"/>
                  <a:pt x="8" y="66"/>
                </a:cubicBezTo>
                <a:cubicBezTo>
                  <a:pt x="13" y="53"/>
                  <a:pt x="21" y="41"/>
                  <a:pt x="31" y="31"/>
                </a:cubicBezTo>
                <a:cubicBezTo>
                  <a:pt x="41" y="21"/>
                  <a:pt x="52" y="14"/>
                  <a:pt x="65" y="8"/>
                </a:cubicBezTo>
                <a:cubicBezTo>
                  <a:pt x="78" y="3"/>
                  <a:pt x="91" y="0"/>
                  <a:pt x="105" y="0"/>
                </a:cubicBezTo>
                <a:cubicBezTo>
                  <a:pt x="120" y="0"/>
                  <a:pt x="133" y="3"/>
                  <a:pt x="146" y="8"/>
                </a:cubicBezTo>
                <a:cubicBezTo>
                  <a:pt x="159" y="14"/>
                  <a:pt x="170" y="21"/>
                  <a:pt x="180" y="31"/>
                </a:cubicBezTo>
                <a:cubicBezTo>
                  <a:pt x="190" y="41"/>
                  <a:pt x="198" y="53"/>
                  <a:pt x="203" y="66"/>
                </a:cubicBezTo>
                <a:cubicBezTo>
                  <a:pt x="210" y="80"/>
                  <a:pt x="212" y="93"/>
                  <a:pt x="212"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73" name=""/>
          <p:cNvSpPr txBox="1"/>
          <p:nvPr/>
        </p:nvSpPr>
        <p:spPr>
          <a:xfrm>
            <a:off x="542880" y="949320"/>
            <a:ext cx="109188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スタイル</a:t>
            </a:r>
            <a:endParaRPr b="0" lang="en-US" sz="2150" strike="noStrike" u="none">
              <a:solidFill>
                <a:srgbClr val="000000"/>
              </a:solidFill>
              <a:effectLst/>
              <a:uFillTx/>
              <a:latin typeface="游明朝"/>
            </a:endParaRPr>
          </a:p>
        </p:txBody>
      </p:sp>
      <p:sp>
        <p:nvSpPr>
          <p:cNvPr id="74" name=""/>
          <p:cNvSpPr/>
          <p:nvPr/>
        </p:nvSpPr>
        <p:spPr>
          <a:xfrm>
            <a:off x="2533320" y="1447560"/>
            <a:ext cx="1724400" cy="248040"/>
          </a:xfrm>
          <a:custGeom>
            <a:avLst/>
            <a:gdLst/>
            <a:ahLst/>
            <a:rect l="0" t="0" r="r" b="b"/>
            <a:pathLst>
              <a:path w="4790" h="689">
                <a:moveTo>
                  <a:pt x="0" y="0"/>
                </a:moveTo>
                <a:lnTo>
                  <a:pt x="4790" y="0"/>
                </a:lnTo>
                <a:lnTo>
                  <a:pt x="4790" y="689"/>
                </a:lnTo>
                <a:lnTo>
                  <a:pt x="0" y="689"/>
                </a:lnTo>
                <a:lnTo>
                  <a:pt x="0" y="0"/>
                </a:lnTo>
                <a:close/>
              </a:path>
            </a:pathLst>
          </a:custGeom>
          <a:solidFill>
            <a:srgbClr val="e2e8e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75" name=""/>
          <p:cNvSpPr txBox="1"/>
          <p:nvPr/>
        </p:nvSpPr>
        <p:spPr>
          <a:xfrm>
            <a:off x="857160" y="1416240"/>
            <a:ext cx="16711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全ページ共通︓ </a:t>
            </a:r>
            <a:endParaRPr b="0" lang="en-US" sz="1650" strike="noStrike" u="none">
              <a:solidFill>
                <a:srgbClr val="000000"/>
              </a:solidFill>
              <a:effectLst/>
              <a:uFillTx/>
              <a:latin typeface="游明朝"/>
            </a:endParaRPr>
          </a:p>
        </p:txBody>
      </p:sp>
      <p:sp>
        <p:nvSpPr>
          <p:cNvPr id="76" name=""/>
          <p:cNvSpPr/>
          <p:nvPr/>
        </p:nvSpPr>
        <p:spPr>
          <a:xfrm>
            <a:off x="647640" y="1885680"/>
            <a:ext cx="76320" cy="76680"/>
          </a:xfrm>
          <a:custGeom>
            <a:avLst/>
            <a:gdLst/>
            <a:ahLst/>
            <a:rect l="0" t="0" r="r" b="b"/>
            <a:pathLst>
              <a:path w="212" h="213">
                <a:moveTo>
                  <a:pt x="212" y="106"/>
                </a:moveTo>
                <a:cubicBezTo>
                  <a:pt x="212" y="120"/>
                  <a:pt x="210" y="134"/>
                  <a:pt x="203" y="148"/>
                </a:cubicBezTo>
                <a:cubicBezTo>
                  <a:pt x="198" y="161"/>
                  <a:pt x="190" y="172"/>
                  <a:pt x="180" y="182"/>
                </a:cubicBezTo>
                <a:cubicBezTo>
                  <a:pt x="170" y="192"/>
                  <a:pt x="159" y="199"/>
                  <a:pt x="146" y="205"/>
                </a:cubicBezTo>
                <a:cubicBezTo>
                  <a:pt x="133" y="210"/>
                  <a:pt x="120" y="213"/>
                  <a:pt x="105" y="213"/>
                </a:cubicBezTo>
                <a:cubicBezTo>
                  <a:pt x="91" y="213"/>
                  <a:pt x="78" y="210"/>
                  <a:pt x="65" y="205"/>
                </a:cubicBezTo>
                <a:cubicBezTo>
                  <a:pt x="52" y="199"/>
                  <a:pt x="41" y="192"/>
                  <a:pt x="31" y="182"/>
                </a:cubicBezTo>
                <a:cubicBezTo>
                  <a:pt x="21" y="172"/>
                  <a:pt x="13" y="161"/>
                  <a:pt x="8" y="148"/>
                </a:cubicBezTo>
                <a:cubicBezTo>
                  <a:pt x="2" y="134"/>
                  <a:pt x="0" y="120"/>
                  <a:pt x="0" y="106"/>
                </a:cubicBezTo>
                <a:cubicBezTo>
                  <a:pt x="0" y="92"/>
                  <a:pt x="2" y="79"/>
                  <a:pt x="8" y="66"/>
                </a:cubicBezTo>
                <a:cubicBezTo>
                  <a:pt x="13" y="53"/>
                  <a:pt x="21" y="41"/>
                  <a:pt x="31" y="31"/>
                </a:cubicBezTo>
                <a:cubicBezTo>
                  <a:pt x="41" y="21"/>
                  <a:pt x="52" y="14"/>
                  <a:pt x="65" y="8"/>
                </a:cubicBezTo>
                <a:cubicBezTo>
                  <a:pt x="78" y="3"/>
                  <a:pt x="91" y="0"/>
                  <a:pt x="105" y="0"/>
                </a:cubicBezTo>
                <a:cubicBezTo>
                  <a:pt x="120" y="0"/>
                  <a:pt x="133" y="3"/>
                  <a:pt x="146" y="8"/>
                </a:cubicBezTo>
                <a:cubicBezTo>
                  <a:pt x="159" y="14"/>
                  <a:pt x="170" y="21"/>
                  <a:pt x="180" y="31"/>
                </a:cubicBezTo>
                <a:cubicBezTo>
                  <a:pt x="190" y="41"/>
                  <a:pt x="198" y="53"/>
                  <a:pt x="203" y="66"/>
                </a:cubicBezTo>
                <a:cubicBezTo>
                  <a:pt x="210" y="79"/>
                  <a:pt x="212" y="92"/>
                  <a:pt x="212"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77" name=""/>
          <p:cNvSpPr txBox="1"/>
          <p:nvPr/>
        </p:nvSpPr>
        <p:spPr>
          <a:xfrm>
            <a:off x="2533680" y="1482480"/>
            <a:ext cx="1722600" cy="209160"/>
          </a:xfrm>
          <a:prstGeom prst="rect">
            <a:avLst/>
          </a:prstGeom>
          <a:noFill/>
          <a:ln w="0">
            <a:noFill/>
          </a:ln>
        </p:spPr>
        <p:txBody>
          <a:bodyPr wrap="none" lIns="0" rIns="0" tIns="0" bIns="0" anchor="t">
            <a:spAutoFit/>
          </a:bodyPr>
          <a:p>
            <a:r>
              <a:rPr b="0" lang="en-US" sz="1650" strike="noStrike" u="none">
                <a:solidFill>
                  <a:srgbClr val="24292e"/>
                </a:solidFill>
                <a:effectLst/>
                <a:uFillTx/>
                <a:latin typeface="Consolas"/>
                <a:ea typeface="Consolas"/>
              </a:rPr>
              <a:t>&lt;style&gt;&lt;/style&gt;</a:t>
            </a:r>
            <a:endParaRPr b="0" lang="en-US" sz="1650" strike="noStrike" u="none">
              <a:solidFill>
                <a:srgbClr val="000000"/>
              </a:solidFill>
              <a:effectLst/>
              <a:uFillTx/>
              <a:latin typeface="游明朝"/>
            </a:endParaRPr>
          </a:p>
        </p:txBody>
      </p:sp>
      <p:sp>
        <p:nvSpPr>
          <p:cNvPr id="78" name=""/>
          <p:cNvSpPr/>
          <p:nvPr/>
        </p:nvSpPr>
        <p:spPr>
          <a:xfrm>
            <a:off x="2323800" y="1800000"/>
            <a:ext cx="2534040" cy="248040"/>
          </a:xfrm>
          <a:custGeom>
            <a:avLst/>
            <a:gdLst/>
            <a:ahLst/>
            <a:rect l="0" t="0" r="r" b="b"/>
            <a:pathLst>
              <a:path w="7039" h="689">
                <a:moveTo>
                  <a:pt x="0" y="0"/>
                </a:moveTo>
                <a:lnTo>
                  <a:pt x="7039" y="0"/>
                </a:lnTo>
                <a:lnTo>
                  <a:pt x="7039" y="689"/>
                </a:lnTo>
                <a:lnTo>
                  <a:pt x="0" y="689"/>
                </a:lnTo>
                <a:lnTo>
                  <a:pt x="0" y="0"/>
                </a:lnTo>
                <a:close/>
              </a:path>
            </a:pathLst>
          </a:custGeom>
          <a:solidFill>
            <a:srgbClr val="e2e8e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79" name=""/>
          <p:cNvSpPr txBox="1"/>
          <p:nvPr/>
        </p:nvSpPr>
        <p:spPr>
          <a:xfrm>
            <a:off x="857160" y="1768680"/>
            <a:ext cx="14623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ページ独⾃︓ </a:t>
            </a:r>
            <a:endParaRPr b="0" lang="en-US" sz="1650" strike="noStrike" u="none">
              <a:solidFill>
                <a:srgbClr val="000000"/>
              </a:solidFill>
              <a:effectLst/>
              <a:uFillTx/>
              <a:latin typeface="游明朝"/>
            </a:endParaRPr>
          </a:p>
        </p:txBody>
      </p:sp>
      <p:sp>
        <p:nvSpPr>
          <p:cNvPr id="80" name=""/>
          <p:cNvSpPr txBox="1"/>
          <p:nvPr/>
        </p:nvSpPr>
        <p:spPr>
          <a:xfrm>
            <a:off x="2324160" y="1834920"/>
            <a:ext cx="2526120" cy="209160"/>
          </a:xfrm>
          <a:prstGeom prst="rect">
            <a:avLst/>
          </a:prstGeom>
          <a:noFill/>
          <a:ln w="0">
            <a:noFill/>
          </a:ln>
        </p:spPr>
        <p:txBody>
          <a:bodyPr wrap="none" lIns="0" rIns="0" tIns="0" bIns="0" anchor="t">
            <a:spAutoFit/>
          </a:bodyPr>
          <a:p>
            <a:r>
              <a:rPr b="0" lang="en-US" sz="1650" strike="noStrike" u="none">
                <a:solidFill>
                  <a:srgbClr val="24292e"/>
                </a:solidFill>
                <a:effectLst/>
                <a:uFillTx/>
                <a:latin typeface="Consolas"/>
                <a:ea typeface="Consolas"/>
              </a:rPr>
              <a:t>&lt;style scoped&gt;&lt;/style&gt;</a:t>
            </a:r>
            <a:endParaRPr b="0" lang="en-US" sz="1650" strike="noStrike" u="none">
              <a:solidFill>
                <a:srgbClr val="000000"/>
              </a:solidFill>
              <a:effectLst/>
              <a:uFillTx/>
              <a:latin typeface="游明朝"/>
            </a:endParaRPr>
          </a:p>
        </p:txBody>
      </p:sp>
      <p:sp>
        <p:nvSpPr>
          <p:cNvPr id="81" name=""/>
          <p:cNvSpPr txBox="1"/>
          <p:nvPr/>
        </p:nvSpPr>
        <p:spPr>
          <a:xfrm>
            <a:off x="542880" y="2187720"/>
            <a:ext cx="109188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記号⽂字</a:t>
            </a:r>
            <a:endParaRPr b="0" lang="en-US" sz="2150" strike="noStrike" u="none">
              <a:solidFill>
                <a:srgbClr val="000000"/>
              </a:solidFill>
              <a:effectLst/>
              <a:uFillTx/>
              <a:latin typeface="游明朝"/>
            </a:endParaRPr>
          </a:p>
        </p:txBody>
      </p:sp>
      <p:sp>
        <p:nvSpPr>
          <p:cNvPr id="82" name=""/>
          <p:cNvSpPr txBox="1"/>
          <p:nvPr/>
        </p:nvSpPr>
        <p:spPr>
          <a:xfrm>
            <a:off x="542880" y="2708640"/>
            <a:ext cx="228240" cy="252000"/>
          </a:xfrm>
          <a:prstGeom prst="rect">
            <a:avLst/>
          </a:prstGeom>
          <a:noFill/>
          <a:ln w="0">
            <a:noFill/>
          </a:ln>
        </p:spPr>
        <p:txBody>
          <a:bodyPr wrap="none" lIns="0" rIns="0" tIns="0" bIns="0" anchor="t">
            <a:spAutoFit/>
          </a:bodyPr>
          <a:p>
            <a:r>
              <a:rPr b="0" lang="en-US" sz="1800" strike="noStrike" u="none">
                <a:solidFill>
                  <a:srgbClr val="000000"/>
                </a:solidFill>
                <a:effectLst/>
                <a:uFillTx/>
                <a:latin typeface="MaterialSymbolsOutlined"/>
                <a:ea typeface="MaterialSymbolsOutlined"/>
              </a:rPr>
              <a:t></a:t>
            </a:r>
            <a:endParaRPr b="0" lang="en-US" sz="1800" strike="noStrike" u="none">
              <a:solidFill>
                <a:srgbClr val="000000"/>
              </a:solidFill>
              <a:effectLst/>
              <a:uFillTx/>
              <a:latin typeface="游明朝"/>
            </a:endParaRPr>
          </a:p>
        </p:txBody>
      </p:sp>
      <p:sp>
        <p:nvSpPr>
          <p:cNvPr id="83" name=""/>
          <p:cNvSpPr txBox="1"/>
          <p:nvPr/>
        </p:nvSpPr>
        <p:spPr>
          <a:xfrm>
            <a:off x="542880" y="3108600"/>
            <a:ext cx="1059840" cy="252000"/>
          </a:xfrm>
          <a:prstGeom prst="rect">
            <a:avLst/>
          </a:prstGeom>
          <a:noFill/>
          <a:ln w="0">
            <a:noFill/>
          </a:ln>
        </p:spPr>
        <p:txBody>
          <a:bodyPr wrap="none" lIns="0" rIns="0" tIns="0" bIns="0" anchor="t">
            <a:spAutoFit/>
          </a:bodyPr>
          <a:p>
            <a:r>
              <a:rPr b="0" lang="en-US" sz="1800" strike="noStrike" u="none">
                <a:solidFill>
                  <a:srgbClr val="000000"/>
                </a:solidFill>
                <a:effectLst/>
                <a:uFillTx/>
                <a:latin typeface="MaterialSymbolsOutlined"/>
                <a:ea typeface="MaterialSymbolsOutlined"/>
              </a:rPr>
              <a:t>  </a:t>
            </a:r>
            <a:endParaRPr b="0" lang="en-US" sz="1800" strike="noStrike" u="none">
              <a:solidFill>
                <a:srgbClr val="000000"/>
              </a:solidFill>
              <a:effectLst/>
              <a:uFillTx/>
              <a:latin typeface="游明朝"/>
            </a:endParaRPr>
          </a:p>
        </p:txBody>
      </p:sp>
      <p:sp>
        <p:nvSpPr>
          <p:cNvPr id="84" name=""/>
          <p:cNvSpPr/>
          <p:nvPr/>
        </p:nvSpPr>
        <p:spPr>
          <a:xfrm>
            <a:off x="642600" y="3947760"/>
            <a:ext cx="7820640" cy="753120"/>
          </a:xfrm>
          <a:custGeom>
            <a:avLst/>
            <a:gdLst/>
            <a:ahLst/>
            <a:rect l="0" t="0" r="r" b="b"/>
            <a:pathLst>
              <a:path w="21724" h="2092">
                <a:moveTo>
                  <a:pt x="0" y="1576"/>
                </a:moveTo>
                <a:lnTo>
                  <a:pt x="0" y="516"/>
                </a:lnTo>
                <a:cubicBezTo>
                  <a:pt x="0" y="483"/>
                  <a:pt x="4" y="449"/>
                  <a:pt x="10" y="416"/>
                </a:cubicBezTo>
                <a:cubicBezTo>
                  <a:pt x="17" y="383"/>
                  <a:pt x="27" y="350"/>
                  <a:pt x="40" y="319"/>
                </a:cubicBezTo>
                <a:cubicBezTo>
                  <a:pt x="53" y="288"/>
                  <a:pt x="69" y="258"/>
                  <a:pt x="87" y="230"/>
                </a:cubicBezTo>
                <a:cubicBezTo>
                  <a:pt x="106" y="202"/>
                  <a:pt x="128" y="176"/>
                  <a:pt x="152" y="152"/>
                </a:cubicBezTo>
                <a:cubicBezTo>
                  <a:pt x="176" y="128"/>
                  <a:pt x="202" y="106"/>
                  <a:pt x="230" y="87"/>
                </a:cubicBezTo>
                <a:cubicBezTo>
                  <a:pt x="258" y="69"/>
                  <a:pt x="288" y="53"/>
                  <a:pt x="319" y="40"/>
                </a:cubicBezTo>
                <a:cubicBezTo>
                  <a:pt x="350" y="27"/>
                  <a:pt x="382" y="17"/>
                  <a:pt x="416" y="10"/>
                </a:cubicBezTo>
                <a:cubicBezTo>
                  <a:pt x="449" y="4"/>
                  <a:pt x="482" y="0"/>
                  <a:pt x="516" y="0"/>
                </a:cubicBezTo>
                <a:lnTo>
                  <a:pt x="21208" y="0"/>
                </a:lnTo>
                <a:cubicBezTo>
                  <a:pt x="21242" y="0"/>
                  <a:pt x="21275" y="4"/>
                  <a:pt x="21308" y="10"/>
                </a:cubicBezTo>
                <a:cubicBezTo>
                  <a:pt x="21342" y="17"/>
                  <a:pt x="21374" y="27"/>
                  <a:pt x="21405" y="40"/>
                </a:cubicBezTo>
                <a:cubicBezTo>
                  <a:pt x="21437" y="53"/>
                  <a:pt x="21466" y="69"/>
                  <a:pt x="21494" y="87"/>
                </a:cubicBezTo>
                <a:cubicBezTo>
                  <a:pt x="21523" y="106"/>
                  <a:pt x="21549" y="128"/>
                  <a:pt x="21573" y="152"/>
                </a:cubicBezTo>
                <a:cubicBezTo>
                  <a:pt x="21597" y="176"/>
                  <a:pt x="21618" y="202"/>
                  <a:pt x="21637" y="230"/>
                </a:cubicBezTo>
                <a:cubicBezTo>
                  <a:pt x="21656" y="258"/>
                  <a:pt x="21671" y="288"/>
                  <a:pt x="21684" y="319"/>
                </a:cubicBezTo>
                <a:cubicBezTo>
                  <a:pt x="21697" y="350"/>
                  <a:pt x="21707" y="383"/>
                  <a:pt x="21714" y="416"/>
                </a:cubicBezTo>
                <a:cubicBezTo>
                  <a:pt x="21720" y="449"/>
                  <a:pt x="21724" y="483"/>
                  <a:pt x="21724" y="516"/>
                </a:cubicBezTo>
                <a:lnTo>
                  <a:pt x="21724" y="1576"/>
                </a:lnTo>
                <a:cubicBezTo>
                  <a:pt x="21724" y="1610"/>
                  <a:pt x="21720" y="1643"/>
                  <a:pt x="21714" y="1676"/>
                </a:cubicBezTo>
                <a:cubicBezTo>
                  <a:pt x="21707" y="1710"/>
                  <a:pt x="21697" y="1742"/>
                  <a:pt x="21684" y="1773"/>
                </a:cubicBezTo>
                <a:cubicBezTo>
                  <a:pt x="21671" y="1804"/>
                  <a:pt x="21656" y="1834"/>
                  <a:pt x="21637" y="1862"/>
                </a:cubicBezTo>
                <a:cubicBezTo>
                  <a:pt x="21618" y="1891"/>
                  <a:pt x="21597" y="1917"/>
                  <a:pt x="21573" y="1941"/>
                </a:cubicBezTo>
                <a:cubicBezTo>
                  <a:pt x="21549" y="1965"/>
                  <a:pt x="21523" y="1986"/>
                  <a:pt x="21494" y="2005"/>
                </a:cubicBezTo>
                <a:cubicBezTo>
                  <a:pt x="21466" y="2024"/>
                  <a:pt x="21437" y="2039"/>
                  <a:pt x="21405" y="2052"/>
                </a:cubicBezTo>
                <a:cubicBezTo>
                  <a:pt x="21374" y="2065"/>
                  <a:pt x="21342" y="2075"/>
                  <a:pt x="21308" y="2082"/>
                </a:cubicBezTo>
                <a:cubicBezTo>
                  <a:pt x="21275" y="2088"/>
                  <a:pt x="21242" y="2092"/>
                  <a:pt x="21208" y="2092"/>
                </a:cubicBezTo>
                <a:lnTo>
                  <a:pt x="516" y="2092"/>
                </a:lnTo>
                <a:cubicBezTo>
                  <a:pt x="482" y="2092"/>
                  <a:pt x="449" y="2088"/>
                  <a:pt x="416" y="2082"/>
                </a:cubicBezTo>
                <a:cubicBezTo>
                  <a:pt x="382" y="2075"/>
                  <a:pt x="350" y="2065"/>
                  <a:pt x="319" y="2052"/>
                </a:cubicBezTo>
                <a:cubicBezTo>
                  <a:pt x="288" y="2039"/>
                  <a:pt x="258" y="2024"/>
                  <a:pt x="230" y="2005"/>
                </a:cubicBezTo>
                <a:cubicBezTo>
                  <a:pt x="202" y="1986"/>
                  <a:pt x="176" y="1965"/>
                  <a:pt x="152" y="1941"/>
                </a:cubicBezTo>
                <a:cubicBezTo>
                  <a:pt x="128" y="1917"/>
                  <a:pt x="106" y="1891"/>
                  <a:pt x="87" y="1862"/>
                </a:cubicBezTo>
                <a:cubicBezTo>
                  <a:pt x="69" y="1834"/>
                  <a:pt x="53" y="1804"/>
                  <a:pt x="40" y="1773"/>
                </a:cubicBezTo>
                <a:cubicBezTo>
                  <a:pt x="27" y="1742"/>
                  <a:pt x="17" y="1710"/>
                  <a:pt x="10" y="1676"/>
                </a:cubicBezTo>
                <a:cubicBezTo>
                  <a:pt x="4" y="1643"/>
                  <a:pt x="0" y="1610"/>
                  <a:pt x="0" y="1576"/>
                </a:cubicBezTo>
                <a:close/>
              </a:path>
            </a:pathLst>
          </a:custGeom>
          <a:solidFill>
            <a:srgbClr val="faf0e6"/>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85" name=""/>
          <p:cNvSpPr/>
          <p:nvPr/>
        </p:nvSpPr>
        <p:spPr>
          <a:xfrm>
            <a:off x="642600" y="3947760"/>
            <a:ext cx="7820640" cy="753120"/>
          </a:xfrm>
          <a:custGeom>
            <a:avLst/>
            <a:gdLst/>
            <a:ahLst/>
            <a:rect l="0" t="0" r="r" b="b"/>
            <a:pathLst>
              <a:path fill="none" w="21724" h="2092">
                <a:moveTo>
                  <a:pt x="0" y="1576"/>
                </a:moveTo>
                <a:lnTo>
                  <a:pt x="0" y="516"/>
                </a:lnTo>
                <a:cubicBezTo>
                  <a:pt x="0" y="483"/>
                  <a:pt x="4" y="449"/>
                  <a:pt x="10" y="416"/>
                </a:cubicBezTo>
                <a:cubicBezTo>
                  <a:pt x="17" y="383"/>
                  <a:pt x="27" y="350"/>
                  <a:pt x="40" y="319"/>
                </a:cubicBezTo>
                <a:cubicBezTo>
                  <a:pt x="53" y="288"/>
                  <a:pt x="69" y="258"/>
                  <a:pt x="87" y="230"/>
                </a:cubicBezTo>
                <a:cubicBezTo>
                  <a:pt x="106" y="202"/>
                  <a:pt x="128" y="176"/>
                  <a:pt x="152" y="152"/>
                </a:cubicBezTo>
                <a:cubicBezTo>
                  <a:pt x="176" y="128"/>
                  <a:pt x="202" y="106"/>
                  <a:pt x="230" y="87"/>
                </a:cubicBezTo>
                <a:cubicBezTo>
                  <a:pt x="258" y="69"/>
                  <a:pt x="288" y="53"/>
                  <a:pt x="319" y="40"/>
                </a:cubicBezTo>
                <a:cubicBezTo>
                  <a:pt x="350" y="27"/>
                  <a:pt x="382" y="17"/>
                  <a:pt x="416" y="10"/>
                </a:cubicBezTo>
                <a:cubicBezTo>
                  <a:pt x="449" y="4"/>
                  <a:pt x="482" y="0"/>
                  <a:pt x="516" y="0"/>
                </a:cubicBezTo>
                <a:lnTo>
                  <a:pt x="21208" y="0"/>
                </a:lnTo>
                <a:cubicBezTo>
                  <a:pt x="21242" y="0"/>
                  <a:pt x="21275" y="4"/>
                  <a:pt x="21308" y="10"/>
                </a:cubicBezTo>
                <a:cubicBezTo>
                  <a:pt x="21342" y="17"/>
                  <a:pt x="21374" y="27"/>
                  <a:pt x="21405" y="40"/>
                </a:cubicBezTo>
                <a:cubicBezTo>
                  <a:pt x="21437" y="53"/>
                  <a:pt x="21466" y="69"/>
                  <a:pt x="21494" y="87"/>
                </a:cubicBezTo>
                <a:cubicBezTo>
                  <a:pt x="21523" y="106"/>
                  <a:pt x="21549" y="128"/>
                  <a:pt x="21573" y="152"/>
                </a:cubicBezTo>
                <a:cubicBezTo>
                  <a:pt x="21597" y="176"/>
                  <a:pt x="21618" y="202"/>
                  <a:pt x="21637" y="230"/>
                </a:cubicBezTo>
                <a:cubicBezTo>
                  <a:pt x="21656" y="258"/>
                  <a:pt x="21671" y="288"/>
                  <a:pt x="21684" y="319"/>
                </a:cubicBezTo>
                <a:cubicBezTo>
                  <a:pt x="21697" y="350"/>
                  <a:pt x="21707" y="383"/>
                  <a:pt x="21714" y="416"/>
                </a:cubicBezTo>
                <a:cubicBezTo>
                  <a:pt x="21720" y="449"/>
                  <a:pt x="21724" y="483"/>
                  <a:pt x="21724" y="516"/>
                </a:cubicBezTo>
                <a:lnTo>
                  <a:pt x="21724" y="1576"/>
                </a:lnTo>
                <a:cubicBezTo>
                  <a:pt x="21724" y="1610"/>
                  <a:pt x="21720" y="1643"/>
                  <a:pt x="21714" y="1676"/>
                </a:cubicBezTo>
                <a:cubicBezTo>
                  <a:pt x="21707" y="1710"/>
                  <a:pt x="21697" y="1742"/>
                  <a:pt x="21684" y="1773"/>
                </a:cubicBezTo>
                <a:cubicBezTo>
                  <a:pt x="21671" y="1804"/>
                  <a:pt x="21656" y="1834"/>
                  <a:pt x="21637" y="1862"/>
                </a:cubicBezTo>
                <a:cubicBezTo>
                  <a:pt x="21618" y="1891"/>
                  <a:pt x="21597" y="1917"/>
                  <a:pt x="21573" y="1941"/>
                </a:cubicBezTo>
                <a:cubicBezTo>
                  <a:pt x="21549" y="1965"/>
                  <a:pt x="21523" y="1986"/>
                  <a:pt x="21494" y="2005"/>
                </a:cubicBezTo>
                <a:cubicBezTo>
                  <a:pt x="21466" y="2024"/>
                  <a:pt x="21437" y="2039"/>
                  <a:pt x="21405" y="2052"/>
                </a:cubicBezTo>
                <a:cubicBezTo>
                  <a:pt x="21374" y="2065"/>
                  <a:pt x="21342" y="2075"/>
                  <a:pt x="21308" y="2082"/>
                </a:cubicBezTo>
                <a:cubicBezTo>
                  <a:pt x="21275" y="2088"/>
                  <a:pt x="21242" y="2092"/>
                  <a:pt x="21208" y="2092"/>
                </a:cubicBezTo>
                <a:lnTo>
                  <a:pt x="516" y="2092"/>
                </a:lnTo>
                <a:cubicBezTo>
                  <a:pt x="482" y="2092"/>
                  <a:pt x="449" y="2088"/>
                  <a:pt x="416" y="2082"/>
                </a:cubicBezTo>
                <a:cubicBezTo>
                  <a:pt x="382" y="2075"/>
                  <a:pt x="350" y="2065"/>
                  <a:pt x="319" y="2052"/>
                </a:cubicBezTo>
                <a:cubicBezTo>
                  <a:pt x="288" y="2039"/>
                  <a:pt x="258" y="2024"/>
                  <a:pt x="230" y="2005"/>
                </a:cubicBezTo>
                <a:cubicBezTo>
                  <a:pt x="202" y="1986"/>
                  <a:pt x="176" y="1965"/>
                  <a:pt x="152" y="1941"/>
                </a:cubicBezTo>
                <a:cubicBezTo>
                  <a:pt x="128" y="1917"/>
                  <a:pt x="106" y="1891"/>
                  <a:pt x="87" y="1862"/>
                </a:cubicBezTo>
                <a:cubicBezTo>
                  <a:pt x="69" y="1834"/>
                  <a:pt x="53" y="1804"/>
                  <a:pt x="40" y="1773"/>
                </a:cubicBezTo>
                <a:cubicBezTo>
                  <a:pt x="27" y="1742"/>
                  <a:pt x="17" y="1710"/>
                  <a:pt x="10" y="1676"/>
                </a:cubicBezTo>
                <a:cubicBezTo>
                  <a:pt x="4" y="1643"/>
                  <a:pt x="0" y="1610"/>
                  <a:pt x="0" y="1576"/>
                </a:cubicBezTo>
              </a:path>
            </a:pathLst>
          </a:custGeom>
          <a:ln w="9360">
            <a:solidFill>
              <a:srgbClr val="80808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86" name=""/>
          <p:cNvSpPr txBox="1"/>
          <p:nvPr/>
        </p:nvSpPr>
        <p:spPr>
          <a:xfrm>
            <a:off x="542880" y="3463920"/>
            <a:ext cx="109188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グリッド</a:t>
            </a:r>
            <a:endParaRPr b="0" lang="en-US" sz="2150" strike="noStrike" u="none">
              <a:solidFill>
                <a:srgbClr val="000000"/>
              </a:solidFill>
              <a:effectLst/>
              <a:uFillTx/>
              <a:latin typeface="游明朝"/>
            </a:endParaRPr>
          </a:p>
        </p:txBody>
      </p:sp>
      <p:sp>
        <p:nvSpPr>
          <p:cNvPr id="87" name=""/>
          <p:cNvSpPr txBox="1"/>
          <p:nvPr/>
        </p:nvSpPr>
        <p:spPr>
          <a:xfrm>
            <a:off x="838080" y="4159440"/>
            <a:ext cx="24300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aa</a:t>
            </a:r>
            <a:endParaRPr b="0" lang="en-US" sz="1650" strike="noStrike" u="none">
              <a:solidFill>
                <a:srgbClr val="000000"/>
              </a:solidFill>
              <a:effectLst/>
              <a:uFillTx/>
              <a:latin typeface="游明朝"/>
            </a:endParaRPr>
          </a:p>
        </p:txBody>
      </p:sp>
      <p:sp>
        <p:nvSpPr>
          <p:cNvPr id="88" name=""/>
          <p:cNvSpPr/>
          <p:nvPr/>
        </p:nvSpPr>
        <p:spPr>
          <a:xfrm>
            <a:off x="9082080" y="3947760"/>
            <a:ext cx="2467080" cy="753120"/>
          </a:xfrm>
          <a:custGeom>
            <a:avLst/>
            <a:gdLst/>
            <a:ahLst/>
            <a:rect l="0" t="0" r="r" b="b"/>
            <a:pathLst>
              <a:path w="6853" h="2092">
                <a:moveTo>
                  <a:pt x="0" y="1576"/>
                </a:moveTo>
                <a:lnTo>
                  <a:pt x="0" y="516"/>
                </a:lnTo>
                <a:cubicBezTo>
                  <a:pt x="0" y="483"/>
                  <a:pt x="3" y="449"/>
                  <a:pt x="9" y="416"/>
                </a:cubicBezTo>
                <a:cubicBezTo>
                  <a:pt x="16" y="383"/>
                  <a:pt x="26" y="350"/>
                  <a:pt x="39" y="319"/>
                </a:cubicBezTo>
                <a:cubicBezTo>
                  <a:pt x="52" y="288"/>
                  <a:pt x="68" y="258"/>
                  <a:pt x="86" y="230"/>
                </a:cubicBezTo>
                <a:cubicBezTo>
                  <a:pt x="105" y="202"/>
                  <a:pt x="127" y="176"/>
                  <a:pt x="151" y="152"/>
                </a:cubicBezTo>
                <a:cubicBezTo>
                  <a:pt x="175" y="128"/>
                  <a:pt x="201" y="106"/>
                  <a:pt x="229" y="87"/>
                </a:cubicBezTo>
                <a:cubicBezTo>
                  <a:pt x="257" y="69"/>
                  <a:pt x="287" y="53"/>
                  <a:pt x="318" y="40"/>
                </a:cubicBezTo>
                <a:cubicBezTo>
                  <a:pt x="349" y="27"/>
                  <a:pt x="382" y="17"/>
                  <a:pt x="415" y="10"/>
                </a:cubicBezTo>
                <a:cubicBezTo>
                  <a:pt x="448" y="4"/>
                  <a:pt x="482" y="0"/>
                  <a:pt x="515" y="0"/>
                </a:cubicBezTo>
                <a:lnTo>
                  <a:pt x="6337" y="0"/>
                </a:lnTo>
                <a:cubicBezTo>
                  <a:pt x="6371" y="0"/>
                  <a:pt x="6405" y="4"/>
                  <a:pt x="6438" y="10"/>
                </a:cubicBezTo>
                <a:cubicBezTo>
                  <a:pt x="6471" y="17"/>
                  <a:pt x="6503" y="27"/>
                  <a:pt x="6535" y="40"/>
                </a:cubicBezTo>
                <a:cubicBezTo>
                  <a:pt x="6566" y="53"/>
                  <a:pt x="6596" y="69"/>
                  <a:pt x="6624" y="87"/>
                </a:cubicBezTo>
                <a:cubicBezTo>
                  <a:pt x="6652" y="106"/>
                  <a:pt x="6678" y="128"/>
                  <a:pt x="6702" y="152"/>
                </a:cubicBezTo>
                <a:cubicBezTo>
                  <a:pt x="6726" y="176"/>
                  <a:pt x="6747" y="202"/>
                  <a:pt x="6766" y="230"/>
                </a:cubicBezTo>
                <a:cubicBezTo>
                  <a:pt x="6785" y="258"/>
                  <a:pt x="6801" y="288"/>
                  <a:pt x="6814" y="319"/>
                </a:cubicBezTo>
                <a:cubicBezTo>
                  <a:pt x="6827" y="350"/>
                  <a:pt x="6837" y="383"/>
                  <a:pt x="6843" y="416"/>
                </a:cubicBezTo>
                <a:cubicBezTo>
                  <a:pt x="6850" y="449"/>
                  <a:pt x="6853" y="483"/>
                  <a:pt x="6853" y="516"/>
                </a:cubicBezTo>
                <a:lnTo>
                  <a:pt x="6853" y="1576"/>
                </a:lnTo>
                <a:cubicBezTo>
                  <a:pt x="6853" y="1610"/>
                  <a:pt x="6850" y="1643"/>
                  <a:pt x="6843" y="1676"/>
                </a:cubicBezTo>
                <a:cubicBezTo>
                  <a:pt x="6837" y="1710"/>
                  <a:pt x="6827" y="1742"/>
                  <a:pt x="6814" y="1773"/>
                </a:cubicBezTo>
                <a:cubicBezTo>
                  <a:pt x="6801" y="1804"/>
                  <a:pt x="6785" y="1834"/>
                  <a:pt x="6766" y="1862"/>
                </a:cubicBezTo>
                <a:cubicBezTo>
                  <a:pt x="6747" y="1891"/>
                  <a:pt x="6726" y="1917"/>
                  <a:pt x="6702" y="1941"/>
                </a:cubicBezTo>
                <a:cubicBezTo>
                  <a:pt x="6678" y="1965"/>
                  <a:pt x="6652" y="1986"/>
                  <a:pt x="6624" y="2005"/>
                </a:cubicBezTo>
                <a:cubicBezTo>
                  <a:pt x="6596" y="2024"/>
                  <a:pt x="6566" y="2039"/>
                  <a:pt x="6535" y="2052"/>
                </a:cubicBezTo>
                <a:cubicBezTo>
                  <a:pt x="6503" y="2065"/>
                  <a:pt x="6471" y="2075"/>
                  <a:pt x="6438" y="2082"/>
                </a:cubicBezTo>
                <a:cubicBezTo>
                  <a:pt x="6405" y="2088"/>
                  <a:pt x="6371" y="2092"/>
                  <a:pt x="6337" y="2092"/>
                </a:cubicBezTo>
                <a:lnTo>
                  <a:pt x="515" y="2092"/>
                </a:lnTo>
                <a:cubicBezTo>
                  <a:pt x="482" y="2092"/>
                  <a:pt x="448" y="2088"/>
                  <a:pt x="415" y="2082"/>
                </a:cubicBezTo>
                <a:cubicBezTo>
                  <a:pt x="382" y="2075"/>
                  <a:pt x="349" y="2065"/>
                  <a:pt x="318" y="2052"/>
                </a:cubicBezTo>
                <a:cubicBezTo>
                  <a:pt x="287" y="2039"/>
                  <a:pt x="257" y="2024"/>
                  <a:pt x="229" y="2005"/>
                </a:cubicBezTo>
                <a:cubicBezTo>
                  <a:pt x="201" y="1986"/>
                  <a:pt x="175" y="1965"/>
                  <a:pt x="151" y="1941"/>
                </a:cubicBezTo>
                <a:cubicBezTo>
                  <a:pt x="127" y="1917"/>
                  <a:pt x="105" y="1891"/>
                  <a:pt x="86" y="1862"/>
                </a:cubicBezTo>
                <a:cubicBezTo>
                  <a:pt x="68" y="1834"/>
                  <a:pt x="52" y="1804"/>
                  <a:pt x="39" y="1773"/>
                </a:cubicBezTo>
                <a:cubicBezTo>
                  <a:pt x="26" y="1742"/>
                  <a:pt x="16" y="1710"/>
                  <a:pt x="9" y="1676"/>
                </a:cubicBezTo>
                <a:cubicBezTo>
                  <a:pt x="3" y="1643"/>
                  <a:pt x="0" y="1610"/>
                  <a:pt x="0" y="1576"/>
                </a:cubicBezTo>
                <a:close/>
              </a:path>
            </a:pathLst>
          </a:custGeom>
          <a:solidFill>
            <a:srgbClr val="faf0e6"/>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89" name=""/>
          <p:cNvSpPr/>
          <p:nvPr/>
        </p:nvSpPr>
        <p:spPr>
          <a:xfrm>
            <a:off x="9082080" y="3947760"/>
            <a:ext cx="2467080" cy="753120"/>
          </a:xfrm>
          <a:custGeom>
            <a:avLst/>
            <a:gdLst/>
            <a:ahLst/>
            <a:rect l="0" t="0" r="r" b="b"/>
            <a:pathLst>
              <a:path fill="none" w="6853" h="2092">
                <a:moveTo>
                  <a:pt x="0" y="1576"/>
                </a:moveTo>
                <a:lnTo>
                  <a:pt x="0" y="516"/>
                </a:lnTo>
                <a:cubicBezTo>
                  <a:pt x="0" y="483"/>
                  <a:pt x="3" y="449"/>
                  <a:pt x="9" y="416"/>
                </a:cubicBezTo>
                <a:cubicBezTo>
                  <a:pt x="16" y="383"/>
                  <a:pt x="26" y="350"/>
                  <a:pt x="39" y="319"/>
                </a:cubicBezTo>
                <a:cubicBezTo>
                  <a:pt x="52" y="288"/>
                  <a:pt x="68" y="258"/>
                  <a:pt x="86" y="230"/>
                </a:cubicBezTo>
                <a:cubicBezTo>
                  <a:pt x="105" y="202"/>
                  <a:pt x="127" y="176"/>
                  <a:pt x="151" y="152"/>
                </a:cubicBezTo>
                <a:cubicBezTo>
                  <a:pt x="175" y="128"/>
                  <a:pt x="201" y="106"/>
                  <a:pt x="229" y="87"/>
                </a:cubicBezTo>
                <a:cubicBezTo>
                  <a:pt x="257" y="69"/>
                  <a:pt x="287" y="53"/>
                  <a:pt x="318" y="40"/>
                </a:cubicBezTo>
                <a:cubicBezTo>
                  <a:pt x="349" y="27"/>
                  <a:pt x="382" y="17"/>
                  <a:pt x="415" y="10"/>
                </a:cubicBezTo>
                <a:cubicBezTo>
                  <a:pt x="448" y="4"/>
                  <a:pt x="482" y="0"/>
                  <a:pt x="515" y="0"/>
                </a:cubicBezTo>
                <a:lnTo>
                  <a:pt x="6337" y="0"/>
                </a:lnTo>
                <a:cubicBezTo>
                  <a:pt x="6371" y="0"/>
                  <a:pt x="6405" y="4"/>
                  <a:pt x="6438" y="10"/>
                </a:cubicBezTo>
                <a:cubicBezTo>
                  <a:pt x="6471" y="17"/>
                  <a:pt x="6503" y="27"/>
                  <a:pt x="6535" y="40"/>
                </a:cubicBezTo>
                <a:cubicBezTo>
                  <a:pt x="6566" y="53"/>
                  <a:pt x="6596" y="69"/>
                  <a:pt x="6624" y="87"/>
                </a:cubicBezTo>
                <a:cubicBezTo>
                  <a:pt x="6652" y="106"/>
                  <a:pt x="6678" y="128"/>
                  <a:pt x="6702" y="152"/>
                </a:cubicBezTo>
                <a:cubicBezTo>
                  <a:pt x="6726" y="176"/>
                  <a:pt x="6747" y="202"/>
                  <a:pt x="6766" y="230"/>
                </a:cubicBezTo>
                <a:cubicBezTo>
                  <a:pt x="6785" y="258"/>
                  <a:pt x="6801" y="288"/>
                  <a:pt x="6814" y="319"/>
                </a:cubicBezTo>
                <a:cubicBezTo>
                  <a:pt x="6827" y="350"/>
                  <a:pt x="6837" y="383"/>
                  <a:pt x="6843" y="416"/>
                </a:cubicBezTo>
                <a:cubicBezTo>
                  <a:pt x="6850" y="449"/>
                  <a:pt x="6853" y="483"/>
                  <a:pt x="6853" y="516"/>
                </a:cubicBezTo>
                <a:lnTo>
                  <a:pt x="6853" y="1576"/>
                </a:lnTo>
                <a:cubicBezTo>
                  <a:pt x="6853" y="1610"/>
                  <a:pt x="6850" y="1643"/>
                  <a:pt x="6843" y="1676"/>
                </a:cubicBezTo>
                <a:cubicBezTo>
                  <a:pt x="6837" y="1710"/>
                  <a:pt x="6827" y="1742"/>
                  <a:pt x="6814" y="1773"/>
                </a:cubicBezTo>
                <a:cubicBezTo>
                  <a:pt x="6801" y="1804"/>
                  <a:pt x="6785" y="1834"/>
                  <a:pt x="6766" y="1862"/>
                </a:cubicBezTo>
                <a:cubicBezTo>
                  <a:pt x="6747" y="1891"/>
                  <a:pt x="6726" y="1917"/>
                  <a:pt x="6702" y="1941"/>
                </a:cubicBezTo>
                <a:cubicBezTo>
                  <a:pt x="6678" y="1965"/>
                  <a:pt x="6652" y="1986"/>
                  <a:pt x="6624" y="2005"/>
                </a:cubicBezTo>
                <a:cubicBezTo>
                  <a:pt x="6596" y="2024"/>
                  <a:pt x="6566" y="2039"/>
                  <a:pt x="6535" y="2052"/>
                </a:cubicBezTo>
                <a:cubicBezTo>
                  <a:pt x="6503" y="2065"/>
                  <a:pt x="6471" y="2075"/>
                  <a:pt x="6438" y="2082"/>
                </a:cubicBezTo>
                <a:cubicBezTo>
                  <a:pt x="6405" y="2088"/>
                  <a:pt x="6371" y="2092"/>
                  <a:pt x="6337" y="2092"/>
                </a:cubicBezTo>
                <a:lnTo>
                  <a:pt x="515" y="2092"/>
                </a:lnTo>
                <a:cubicBezTo>
                  <a:pt x="482" y="2092"/>
                  <a:pt x="448" y="2088"/>
                  <a:pt x="415" y="2082"/>
                </a:cubicBezTo>
                <a:cubicBezTo>
                  <a:pt x="382" y="2075"/>
                  <a:pt x="349" y="2065"/>
                  <a:pt x="318" y="2052"/>
                </a:cubicBezTo>
                <a:cubicBezTo>
                  <a:pt x="287" y="2039"/>
                  <a:pt x="257" y="2024"/>
                  <a:pt x="229" y="2005"/>
                </a:cubicBezTo>
                <a:cubicBezTo>
                  <a:pt x="201" y="1986"/>
                  <a:pt x="175" y="1965"/>
                  <a:pt x="151" y="1941"/>
                </a:cubicBezTo>
                <a:cubicBezTo>
                  <a:pt x="127" y="1917"/>
                  <a:pt x="105" y="1891"/>
                  <a:pt x="86" y="1862"/>
                </a:cubicBezTo>
                <a:cubicBezTo>
                  <a:pt x="68" y="1834"/>
                  <a:pt x="52" y="1804"/>
                  <a:pt x="39" y="1773"/>
                </a:cubicBezTo>
                <a:cubicBezTo>
                  <a:pt x="26" y="1742"/>
                  <a:pt x="16" y="1710"/>
                  <a:pt x="9" y="1676"/>
                </a:cubicBezTo>
                <a:cubicBezTo>
                  <a:pt x="3" y="1643"/>
                  <a:pt x="0" y="1610"/>
                  <a:pt x="0" y="1576"/>
                </a:cubicBezTo>
              </a:path>
            </a:pathLst>
          </a:custGeom>
          <a:ln w="9360">
            <a:solidFill>
              <a:srgbClr val="80808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90" name=""/>
          <p:cNvSpPr txBox="1"/>
          <p:nvPr/>
        </p:nvSpPr>
        <p:spPr>
          <a:xfrm>
            <a:off x="8558280" y="3975480"/>
            <a:ext cx="229320" cy="252000"/>
          </a:xfrm>
          <a:prstGeom prst="rect">
            <a:avLst/>
          </a:prstGeom>
          <a:noFill/>
          <a:ln w="0">
            <a:noFill/>
          </a:ln>
        </p:spPr>
        <p:txBody>
          <a:bodyPr wrap="none" lIns="0" rIns="0" tIns="0" bIns="0" anchor="t">
            <a:spAutoFit/>
          </a:bodyPr>
          <a:p>
            <a:r>
              <a:rPr b="0" lang="en-US" sz="1800" strike="noStrike" u="none">
                <a:solidFill>
                  <a:srgbClr val="000000"/>
                </a:solidFill>
                <a:effectLst/>
                <a:uFillTx/>
                <a:latin typeface="MaterialSymbolsOutlined"/>
                <a:ea typeface="MaterialSymbolsOutlined"/>
              </a:rPr>
              <a:t></a:t>
            </a:r>
            <a:endParaRPr b="0" lang="en-US" sz="1800" strike="noStrike" u="none">
              <a:solidFill>
                <a:srgbClr val="000000"/>
              </a:solidFill>
              <a:effectLst/>
              <a:uFillTx/>
              <a:latin typeface="游明朝"/>
            </a:endParaRPr>
          </a:p>
        </p:txBody>
      </p:sp>
      <p:sp>
        <p:nvSpPr>
          <p:cNvPr id="91" name=""/>
          <p:cNvSpPr/>
          <p:nvPr/>
        </p:nvSpPr>
        <p:spPr>
          <a:xfrm>
            <a:off x="642600" y="4900320"/>
            <a:ext cx="7820640" cy="1562400"/>
          </a:xfrm>
          <a:custGeom>
            <a:avLst/>
            <a:gdLst/>
            <a:ahLst/>
            <a:rect l="0" t="0" r="r" b="b"/>
            <a:pathLst>
              <a:path w="21724" h="4340">
                <a:moveTo>
                  <a:pt x="0" y="3825"/>
                </a:moveTo>
                <a:lnTo>
                  <a:pt x="0" y="516"/>
                </a:lnTo>
                <a:cubicBezTo>
                  <a:pt x="0" y="482"/>
                  <a:pt x="4" y="449"/>
                  <a:pt x="10" y="416"/>
                </a:cubicBezTo>
                <a:cubicBezTo>
                  <a:pt x="17" y="382"/>
                  <a:pt x="27" y="350"/>
                  <a:pt x="40" y="319"/>
                </a:cubicBezTo>
                <a:cubicBezTo>
                  <a:pt x="53" y="288"/>
                  <a:pt x="69" y="258"/>
                  <a:pt x="87" y="230"/>
                </a:cubicBezTo>
                <a:cubicBezTo>
                  <a:pt x="106" y="201"/>
                  <a:pt x="128" y="175"/>
                  <a:pt x="152" y="151"/>
                </a:cubicBezTo>
                <a:cubicBezTo>
                  <a:pt x="176" y="127"/>
                  <a:pt x="202" y="106"/>
                  <a:pt x="230" y="87"/>
                </a:cubicBezTo>
                <a:cubicBezTo>
                  <a:pt x="258" y="68"/>
                  <a:pt x="288" y="53"/>
                  <a:pt x="319" y="40"/>
                </a:cubicBezTo>
                <a:cubicBezTo>
                  <a:pt x="350" y="27"/>
                  <a:pt x="382" y="17"/>
                  <a:pt x="416" y="10"/>
                </a:cubicBezTo>
                <a:cubicBezTo>
                  <a:pt x="449" y="4"/>
                  <a:pt x="482" y="0"/>
                  <a:pt x="516" y="0"/>
                </a:cubicBezTo>
                <a:lnTo>
                  <a:pt x="21208" y="0"/>
                </a:lnTo>
                <a:cubicBezTo>
                  <a:pt x="21242" y="0"/>
                  <a:pt x="21275" y="4"/>
                  <a:pt x="21308" y="10"/>
                </a:cubicBezTo>
                <a:cubicBezTo>
                  <a:pt x="21342" y="17"/>
                  <a:pt x="21374" y="27"/>
                  <a:pt x="21405" y="40"/>
                </a:cubicBezTo>
                <a:cubicBezTo>
                  <a:pt x="21437" y="53"/>
                  <a:pt x="21466" y="68"/>
                  <a:pt x="21494" y="87"/>
                </a:cubicBezTo>
                <a:cubicBezTo>
                  <a:pt x="21523" y="106"/>
                  <a:pt x="21549" y="127"/>
                  <a:pt x="21573" y="151"/>
                </a:cubicBezTo>
                <a:cubicBezTo>
                  <a:pt x="21597" y="175"/>
                  <a:pt x="21618" y="201"/>
                  <a:pt x="21637" y="230"/>
                </a:cubicBezTo>
                <a:cubicBezTo>
                  <a:pt x="21656" y="258"/>
                  <a:pt x="21671" y="288"/>
                  <a:pt x="21684" y="319"/>
                </a:cubicBezTo>
                <a:cubicBezTo>
                  <a:pt x="21697" y="350"/>
                  <a:pt x="21707" y="382"/>
                  <a:pt x="21714" y="416"/>
                </a:cubicBezTo>
                <a:cubicBezTo>
                  <a:pt x="21720" y="449"/>
                  <a:pt x="21724" y="482"/>
                  <a:pt x="21724" y="516"/>
                </a:cubicBezTo>
                <a:lnTo>
                  <a:pt x="21724" y="3825"/>
                </a:lnTo>
                <a:cubicBezTo>
                  <a:pt x="21724" y="3858"/>
                  <a:pt x="21720" y="3892"/>
                  <a:pt x="21714" y="3925"/>
                </a:cubicBezTo>
                <a:cubicBezTo>
                  <a:pt x="21707" y="3958"/>
                  <a:pt x="21697" y="3991"/>
                  <a:pt x="21684" y="4022"/>
                </a:cubicBezTo>
                <a:cubicBezTo>
                  <a:pt x="21671" y="4053"/>
                  <a:pt x="21656" y="4083"/>
                  <a:pt x="21637" y="4111"/>
                </a:cubicBezTo>
                <a:cubicBezTo>
                  <a:pt x="21618" y="4139"/>
                  <a:pt x="21597" y="4165"/>
                  <a:pt x="21573" y="4189"/>
                </a:cubicBezTo>
                <a:cubicBezTo>
                  <a:pt x="21549" y="4213"/>
                  <a:pt x="21523" y="4235"/>
                  <a:pt x="21494" y="4254"/>
                </a:cubicBezTo>
                <a:cubicBezTo>
                  <a:pt x="21466" y="4272"/>
                  <a:pt x="21437" y="4288"/>
                  <a:pt x="21405" y="4301"/>
                </a:cubicBezTo>
                <a:cubicBezTo>
                  <a:pt x="21374" y="4314"/>
                  <a:pt x="21342" y="4324"/>
                  <a:pt x="21308" y="4331"/>
                </a:cubicBezTo>
                <a:cubicBezTo>
                  <a:pt x="21275" y="4337"/>
                  <a:pt x="21242" y="4340"/>
                  <a:pt x="21208" y="4340"/>
                </a:cubicBezTo>
                <a:lnTo>
                  <a:pt x="516" y="4340"/>
                </a:lnTo>
                <a:cubicBezTo>
                  <a:pt x="482" y="4340"/>
                  <a:pt x="449" y="4337"/>
                  <a:pt x="416" y="4331"/>
                </a:cubicBezTo>
                <a:cubicBezTo>
                  <a:pt x="382" y="4324"/>
                  <a:pt x="350" y="4314"/>
                  <a:pt x="319" y="4301"/>
                </a:cubicBezTo>
                <a:cubicBezTo>
                  <a:pt x="288" y="4288"/>
                  <a:pt x="258" y="4272"/>
                  <a:pt x="230" y="4254"/>
                </a:cubicBezTo>
                <a:cubicBezTo>
                  <a:pt x="202" y="4235"/>
                  <a:pt x="176" y="4213"/>
                  <a:pt x="152" y="4189"/>
                </a:cubicBezTo>
                <a:cubicBezTo>
                  <a:pt x="128" y="4165"/>
                  <a:pt x="106" y="4139"/>
                  <a:pt x="87" y="4111"/>
                </a:cubicBezTo>
                <a:cubicBezTo>
                  <a:pt x="69" y="4083"/>
                  <a:pt x="53" y="4053"/>
                  <a:pt x="40" y="4022"/>
                </a:cubicBezTo>
                <a:cubicBezTo>
                  <a:pt x="27" y="3991"/>
                  <a:pt x="17" y="3958"/>
                  <a:pt x="10" y="3925"/>
                </a:cubicBezTo>
                <a:cubicBezTo>
                  <a:pt x="4" y="3892"/>
                  <a:pt x="0" y="3858"/>
                  <a:pt x="0" y="3825"/>
                </a:cubicBezTo>
                <a:close/>
              </a:path>
            </a:pathLst>
          </a:custGeom>
          <a:solidFill>
            <a:srgbClr val="faf0e6"/>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92" name=""/>
          <p:cNvSpPr/>
          <p:nvPr/>
        </p:nvSpPr>
        <p:spPr>
          <a:xfrm>
            <a:off x="642600" y="4900320"/>
            <a:ext cx="7820640" cy="1562400"/>
          </a:xfrm>
          <a:custGeom>
            <a:avLst/>
            <a:gdLst/>
            <a:ahLst/>
            <a:rect l="0" t="0" r="r" b="b"/>
            <a:pathLst>
              <a:path fill="none" w="21724" h="4340">
                <a:moveTo>
                  <a:pt x="0" y="3825"/>
                </a:moveTo>
                <a:lnTo>
                  <a:pt x="0" y="516"/>
                </a:lnTo>
                <a:cubicBezTo>
                  <a:pt x="0" y="482"/>
                  <a:pt x="4" y="449"/>
                  <a:pt x="10" y="416"/>
                </a:cubicBezTo>
                <a:cubicBezTo>
                  <a:pt x="17" y="382"/>
                  <a:pt x="27" y="350"/>
                  <a:pt x="40" y="319"/>
                </a:cubicBezTo>
                <a:cubicBezTo>
                  <a:pt x="53" y="288"/>
                  <a:pt x="69" y="258"/>
                  <a:pt x="87" y="230"/>
                </a:cubicBezTo>
                <a:cubicBezTo>
                  <a:pt x="106" y="201"/>
                  <a:pt x="128" y="175"/>
                  <a:pt x="152" y="151"/>
                </a:cubicBezTo>
                <a:cubicBezTo>
                  <a:pt x="176" y="127"/>
                  <a:pt x="202" y="106"/>
                  <a:pt x="230" y="87"/>
                </a:cubicBezTo>
                <a:cubicBezTo>
                  <a:pt x="258" y="68"/>
                  <a:pt x="288" y="53"/>
                  <a:pt x="319" y="40"/>
                </a:cubicBezTo>
                <a:cubicBezTo>
                  <a:pt x="350" y="27"/>
                  <a:pt x="382" y="17"/>
                  <a:pt x="416" y="10"/>
                </a:cubicBezTo>
                <a:cubicBezTo>
                  <a:pt x="449" y="4"/>
                  <a:pt x="482" y="0"/>
                  <a:pt x="516" y="0"/>
                </a:cubicBezTo>
                <a:lnTo>
                  <a:pt x="21208" y="0"/>
                </a:lnTo>
                <a:cubicBezTo>
                  <a:pt x="21242" y="0"/>
                  <a:pt x="21275" y="4"/>
                  <a:pt x="21308" y="10"/>
                </a:cubicBezTo>
                <a:cubicBezTo>
                  <a:pt x="21342" y="17"/>
                  <a:pt x="21374" y="27"/>
                  <a:pt x="21405" y="40"/>
                </a:cubicBezTo>
                <a:cubicBezTo>
                  <a:pt x="21437" y="53"/>
                  <a:pt x="21466" y="68"/>
                  <a:pt x="21494" y="87"/>
                </a:cubicBezTo>
                <a:cubicBezTo>
                  <a:pt x="21523" y="106"/>
                  <a:pt x="21549" y="127"/>
                  <a:pt x="21573" y="151"/>
                </a:cubicBezTo>
                <a:cubicBezTo>
                  <a:pt x="21597" y="175"/>
                  <a:pt x="21618" y="201"/>
                  <a:pt x="21637" y="230"/>
                </a:cubicBezTo>
                <a:cubicBezTo>
                  <a:pt x="21656" y="258"/>
                  <a:pt x="21671" y="288"/>
                  <a:pt x="21684" y="319"/>
                </a:cubicBezTo>
                <a:cubicBezTo>
                  <a:pt x="21697" y="350"/>
                  <a:pt x="21707" y="382"/>
                  <a:pt x="21714" y="416"/>
                </a:cubicBezTo>
                <a:cubicBezTo>
                  <a:pt x="21720" y="449"/>
                  <a:pt x="21724" y="482"/>
                  <a:pt x="21724" y="516"/>
                </a:cubicBezTo>
                <a:lnTo>
                  <a:pt x="21724" y="3825"/>
                </a:lnTo>
                <a:cubicBezTo>
                  <a:pt x="21724" y="3858"/>
                  <a:pt x="21720" y="3892"/>
                  <a:pt x="21714" y="3925"/>
                </a:cubicBezTo>
                <a:cubicBezTo>
                  <a:pt x="21707" y="3958"/>
                  <a:pt x="21697" y="3991"/>
                  <a:pt x="21684" y="4022"/>
                </a:cubicBezTo>
                <a:cubicBezTo>
                  <a:pt x="21671" y="4053"/>
                  <a:pt x="21656" y="4083"/>
                  <a:pt x="21637" y="4111"/>
                </a:cubicBezTo>
                <a:cubicBezTo>
                  <a:pt x="21618" y="4139"/>
                  <a:pt x="21597" y="4165"/>
                  <a:pt x="21573" y="4189"/>
                </a:cubicBezTo>
                <a:cubicBezTo>
                  <a:pt x="21549" y="4213"/>
                  <a:pt x="21523" y="4235"/>
                  <a:pt x="21494" y="4254"/>
                </a:cubicBezTo>
                <a:cubicBezTo>
                  <a:pt x="21466" y="4272"/>
                  <a:pt x="21437" y="4288"/>
                  <a:pt x="21405" y="4301"/>
                </a:cubicBezTo>
                <a:cubicBezTo>
                  <a:pt x="21374" y="4314"/>
                  <a:pt x="21342" y="4324"/>
                  <a:pt x="21308" y="4331"/>
                </a:cubicBezTo>
                <a:cubicBezTo>
                  <a:pt x="21275" y="4337"/>
                  <a:pt x="21242" y="4340"/>
                  <a:pt x="21208" y="4340"/>
                </a:cubicBezTo>
                <a:lnTo>
                  <a:pt x="516" y="4340"/>
                </a:lnTo>
                <a:cubicBezTo>
                  <a:pt x="482" y="4340"/>
                  <a:pt x="449" y="4337"/>
                  <a:pt x="416" y="4331"/>
                </a:cubicBezTo>
                <a:cubicBezTo>
                  <a:pt x="382" y="4324"/>
                  <a:pt x="350" y="4314"/>
                  <a:pt x="319" y="4301"/>
                </a:cubicBezTo>
                <a:cubicBezTo>
                  <a:pt x="288" y="4288"/>
                  <a:pt x="258" y="4272"/>
                  <a:pt x="230" y="4254"/>
                </a:cubicBezTo>
                <a:cubicBezTo>
                  <a:pt x="202" y="4235"/>
                  <a:pt x="176" y="4213"/>
                  <a:pt x="152" y="4189"/>
                </a:cubicBezTo>
                <a:cubicBezTo>
                  <a:pt x="128" y="4165"/>
                  <a:pt x="106" y="4139"/>
                  <a:pt x="87" y="4111"/>
                </a:cubicBezTo>
                <a:cubicBezTo>
                  <a:pt x="69" y="4083"/>
                  <a:pt x="53" y="4053"/>
                  <a:pt x="40" y="4022"/>
                </a:cubicBezTo>
                <a:cubicBezTo>
                  <a:pt x="27" y="3991"/>
                  <a:pt x="17" y="3958"/>
                  <a:pt x="10" y="3925"/>
                </a:cubicBezTo>
                <a:cubicBezTo>
                  <a:pt x="4" y="3892"/>
                  <a:pt x="0" y="3858"/>
                  <a:pt x="0" y="3825"/>
                </a:cubicBezTo>
              </a:path>
            </a:pathLst>
          </a:custGeom>
          <a:ln w="9360">
            <a:solidFill>
              <a:srgbClr val="80808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93" name=""/>
          <p:cNvSpPr txBox="1"/>
          <p:nvPr/>
        </p:nvSpPr>
        <p:spPr>
          <a:xfrm>
            <a:off x="9272520" y="4159440"/>
            <a:ext cx="25488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bb</a:t>
            </a:r>
            <a:endParaRPr b="0" lang="en-US" sz="1650" strike="noStrike" u="none">
              <a:solidFill>
                <a:srgbClr val="000000"/>
              </a:solidFill>
              <a:effectLst/>
              <a:uFillTx/>
              <a:latin typeface="游明朝"/>
            </a:endParaRPr>
          </a:p>
        </p:txBody>
      </p:sp>
      <p:sp>
        <p:nvSpPr>
          <p:cNvPr id="94" name=""/>
          <p:cNvSpPr txBox="1"/>
          <p:nvPr/>
        </p:nvSpPr>
        <p:spPr>
          <a:xfrm>
            <a:off x="838080" y="5169240"/>
            <a:ext cx="516240" cy="41040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Meiryo"/>
                <a:ea typeface="Meiryo"/>
              </a:rPr>
              <a:t>aaa</a:t>
            </a:r>
            <a:endParaRPr b="0" lang="en-US" sz="2150" strike="noStrike" u="none">
              <a:solidFill>
                <a:srgbClr val="000000"/>
              </a:solidFill>
              <a:effectLst/>
              <a:uFillTx/>
              <a:latin typeface="游明朝"/>
            </a:endParaRPr>
          </a:p>
        </p:txBody>
      </p:sp>
      <p:sp>
        <p:nvSpPr>
          <p:cNvPr id="95" name=""/>
          <p:cNvSpPr txBox="1"/>
          <p:nvPr/>
        </p:nvSpPr>
        <p:spPr>
          <a:xfrm>
            <a:off x="838080" y="5578560"/>
            <a:ext cx="33840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cxx</a:t>
            </a:r>
            <a:endParaRPr b="0" lang="en-US" sz="1650" strike="noStrike" u="none">
              <a:solidFill>
                <a:srgbClr val="000000"/>
              </a:solidFill>
              <a:effectLst/>
              <a:uFillTx/>
              <a:latin typeface="游明朝"/>
            </a:endParaRPr>
          </a:p>
        </p:txBody>
      </p:sp>
      <p:sp>
        <p:nvSpPr>
          <p:cNvPr id="96" name=""/>
          <p:cNvSpPr/>
          <p:nvPr/>
        </p:nvSpPr>
        <p:spPr>
          <a:xfrm>
            <a:off x="9082080" y="4900320"/>
            <a:ext cx="2467080" cy="1562400"/>
          </a:xfrm>
          <a:custGeom>
            <a:avLst/>
            <a:gdLst/>
            <a:ahLst/>
            <a:rect l="0" t="0" r="r" b="b"/>
            <a:pathLst>
              <a:path w="6853" h="4340">
                <a:moveTo>
                  <a:pt x="0" y="3825"/>
                </a:moveTo>
                <a:lnTo>
                  <a:pt x="0" y="516"/>
                </a:lnTo>
                <a:cubicBezTo>
                  <a:pt x="0" y="482"/>
                  <a:pt x="3" y="449"/>
                  <a:pt x="9" y="416"/>
                </a:cubicBezTo>
                <a:cubicBezTo>
                  <a:pt x="16" y="382"/>
                  <a:pt x="26" y="350"/>
                  <a:pt x="39" y="319"/>
                </a:cubicBezTo>
                <a:cubicBezTo>
                  <a:pt x="52" y="288"/>
                  <a:pt x="68" y="258"/>
                  <a:pt x="86" y="230"/>
                </a:cubicBezTo>
                <a:cubicBezTo>
                  <a:pt x="105" y="201"/>
                  <a:pt x="127" y="175"/>
                  <a:pt x="151" y="151"/>
                </a:cubicBezTo>
                <a:cubicBezTo>
                  <a:pt x="175" y="127"/>
                  <a:pt x="201" y="106"/>
                  <a:pt x="229" y="87"/>
                </a:cubicBezTo>
                <a:cubicBezTo>
                  <a:pt x="257" y="68"/>
                  <a:pt x="287" y="53"/>
                  <a:pt x="318" y="40"/>
                </a:cubicBezTo>
                <a:cubicBezTo>
                  <a:pt x="349" y="27"/>
                  <a:pt x="382" y="17"/>
                  <a:pt x="415" y="10"/>
                </a:cubicBezTo>
                <a:cubicBezTo>
                  <a:pt x="448" y="4"/>
                  <a:pt x="482" y="0"/>
                  <a:pt x="515" y="0"/>
                </a:cubicBezTo>
                <a:lnTo>
                  <a:pt x="6337" y="0"/>
                </a:lnTo>
                <a:cubicBezTo>
                  <a:pt x="6371" y="0"/>
                  <a:pt x="6405" y="4"/>
                  <a:pt x="6438" y="10"/>
                </a:cubicBezTo>
                <a:cubicBezTo>
                  <a:pt x="6471" y="17"/>
                  <a:pt x="6503" y="27"/>
                  <a:pt x="6535" y="40"/>
                </a:cubicBezTo>
                <a:cubicBezTo>
                  <a:pt x="6566" y="53"/>
                  <a:pt x="6596" y="68"/>
                  <a:pt x="6624" y="87"/>
                </a:cubicBezTo>
                <a:cubicBezTo>
                  <a:pt x="6652" y="106"/>
                  <a:pt x="6678" y="127"/>
                  <a:pt x="6702" y="151"/>
                </a:cubicBezTo>
                <a:cubicBezTo>
                  <a:pt x="6726" y="175"/>
                  <a:pt x="6747" y="201"/>
                  <a:pt x="6766" y="230"/>
                </a:cubicBezTo>
                <a:cubicBezTo>
                  <a:pt x="6785" y="258"/>
                  <a:pt x="6801" y="288"/>
                  <a:pt x="6814" y="319"/>
                </a:cubicBezTo>
                <a:cubicBezTo>
                  <a:pt x="6827" y="350"/>
                  <a:pt x="6837" y="382"/>
                  <a:pt x="6843" y="416"/>
                </a:cubicBezTo>
                <a:cubicBezTo>
                  <a:pt x="6850" y="449"/>
                  <a:pt x="6853" y="482"/>
                  <a:pt x="6853" y="516"/>
                </a:cubicBezTo>
                <a:lnTo>
                  <a:pt x="6853" y="3825"/>
                </a:lnTo>
                <a:cubicBezTo>
                  <a:pt x="6853" y="3858"/>
                  <a:pt x="6850" y="3892"/>
                  <a:pt x="6843" y="3925"/>
                </a:cubicBezTo>
                <a:cubicBezTo>
                  <a:pt x="6837" y="3958"/>
                  <a:pt x="6827" y="3991"/>
                  <a:pt x="6814" y="4022"/>
                </a:cubicBezTo>
                <a:cubicBezTo>
                  <a:pt x="6801" y="4053"/>
                  <a:pt x="6785" y="4083"/>
                  <a:pt x="6766" y="4111"/>
                </a:cubicBezTo>
                <a:cubicBezTo>
                  <a:pt x="6747" y="4139"/>
                  <a:pt x="6726" y="4165"/>
                  <a:pt x="6702" y="4189"/>
                </a:cubicBezTo>
                <a:cubicBezTo>
                  <a:pt x="6678" y="4213"/>
                  <a:pt x="6652" y="4235"/>
                  <a:pt x="6624" y="4254"/>
                </a:cubicBezTo>
                <a:cubicBezTo>
                  <a:pt x="6596" y="4272"/>
                  <a:pt x="6566" y="4288"/>
                  <a:pt x="6535" y="4301"/>
                </a:cubicBezTo>
                <a:cubicBezTo>
                  <a:pt x="6503" y="4314"/>
                  <a:pt x="6471" y="4324"/>
                  <a:pt x="6438" y="4331"/>
                </a:cubicBezTo>
                <a:cubicBezTo>
                  <a:pt x="6405" y="4337"/>
                  <a:pt x="6371" y="4340"/>
                  <a:pt x="6337" y="4340"/>
                </a:cubicBezTo>
                <a:lnTo>
                  <a:pt x="515" y="4340"/>
                </a:lnTo>
                <a:cubicBezTo>
                  <a:pt x="482" y="4340"/>
                  <a:pt x="448" y="4337"/>
                  <a:pt x="415" y="4331"/>
                </a:cubicBezTo>
                <a:cubicBezTo>
                  <a:pt x="382" y="4324"/>
                  <a:pt x="349" y="4314"/>
                  <a:pt x="318" y="4301"/>
                </a:cubicBezTo>
                <a:cubicBezTo>
                  <a:pt x="287" y="4288"/>
                  <a:pt x="257" y="4272"/>
                  <a:pt x="229" y="4254"/>
                </a:cubicBezTo>
                <a:cubicBezTo>
                  <a:pt x="201" y="4235"/>
                  <a:pt x="175" y="4213"/>
                  <a:pt x="151" y="4189"/>
                </a:cubicBezTo>
                <a:cubicBezTo>
                  <a:pt x="127" y="4165"/>
                  <a:pt x="105" y="4139"/>
                  <a:pt x="86" y="4111"/>
                </a:cubicBezTo>
                <a:cubicBezTo>
                  <a:pt x="68" y="4083"/>
                  <a:pt x="52" y="4053"/>
                  <a:pt x="39" y="4022"/>
                </a:cubicBezTo>
                <a:cubicBezTo>
                  <a:pt x="26" y="3991"/>
                  <a:pt x="16" y="3958"/>
                  <a:pt x="9" y="3925"/>
                </a:cubicBezTo>
                <a:cubicBezTo>
                  <a:pt x="3" y="3892"/>
                  <a:pt x="0" y="3858"/>
                  <a:pt x="0" y="3825"/>
                </a:cubicBezTo>
                <a:close/>
              </a:path>
            </a:pathLst>
          </a:custGeom>
          <a:solidFill>
            <a:srgbClr val="faf0e6"/>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97" name=""/>
          <p:cNvSpPr/>
          <p:nvPr/>
        </p:nvSpPr>
        <p:spPr>
          <a:xfrm>
            <a:off x="9082080" y="4900320"/>
            <a:ext cx="2467080" cy="1562400"/>
          </a:xfrm>
          <a:custGeom>
            <a:avLst/>
            <a:gdLst/>
            <a:ahLst/>
            <a:rect l="0" t="0" r="r" b="b"/>
            <a:pathLst>
              <a:path fill="none" w="6853" h="4340">
                <a:moveTo>
                  <a:pt x="0" y="3825"/>
                </a:moveTo>
                <a:lnTo>
                  <a:pt x="0" y="516"/>
                </a:lnTo>
                <a:cubicBezTo>
                  <a:pt x="0" y="482"/>
                  <a:pt x="3" y="449"/>
                  <a:pt x="9" y="416"/>
                </a:cubicBezTo>
                <a:cubicBezTo>
                  <a:pt x="16" y="382"/>
                  <a:pt x="26" y="350"/>
                  <a:pt x="39" y="319"/>
                </a:cubicBezTo>
                <a:cubicBezTo>
                  <a:pt x="52" y="288"/>
                  <a:pt x="68" y="258"/>
                  <a:pt x="86" y="230"/>
                </a:cubicBezTo>
                <a:cubicBezTo>
                  <a:pt x="105" y="201"/>
                  <a:pt x="127" y="175"/>
                  <a:pt x="151" y="151"/>
                </a:cubicBezTo>
                <a:cubicBezTo>
                  <a:pt x="175" y="127"/>
                  <a:pt x="201" y="106"/>
                  <a:pt x="229" y="87"/>
                </a:cubicBezTo>
                <a:cubicBezTo>
                  <a:pt x="257" y="68"/>
                  <a:pt x="287" y="53"/>
                  <a:pt x="318" y="40"/>
                </a:cubicBezTo>
                <a:cubicBezTo>
                  <a:pt x="349" y="27"/>
                  <a:pt x="382" y="17"/>
                  <a:pt x="415" y="10"/>
                </a:cubicBezTo>
                <a:cubicBezTo>
                  <a:pt x="448" y="4"/>
                  <a:pt x="482" y="0"/>
                  <a:pt x="515" y="0"/>
                </a:cubicBezTo>
                <a:lnTo>
                  <a:pt x="6337" y="0"/>
                </a:lnTo>
                <a:cubicBezTo>
                  <a:pt x="6371" y="0"/>
                  <a:pt x="6405" y="4"/>
                  <a:pt x="6438" y="10"/>
                </a:cubicBezTo>
                <a:cubicBezTo>
                  <a:pt x="6471" y="17"/>
                  <a:pt x="6503" y="27"/>
                  <a:pt x="6535" y="40"/>
                </a:cubicBezTo>
                <a:cubicBezTo>
                  <a:pt x="6566" y="53"/>
                  <a:pt x="6596" y="68"/>
                  <a:pt x="6624" y="87"/>
                </a:cubicBezTo>
                <a:cubicBezTo>
                  <a:pt x="6652" y="106"/>
                  <a:pt x="6678" y="127"/>
                  <a:pt x="6702" y="151"/>
                </a:cubicBezTo>
                <a:cubicBezTo>
                  <a:pt x="6726" y="175"/>
                  <a:pt x="6747" y="201"/>
                  <a:pt x="6766" y="230"/>
                </a:cubicBezTo>
                <a:cubicBezTo>
                  <a:pt x="6785" y="258"/>
                  <a:pt x="6801" y="288"/>
                  <a:pt x="6814" y="319"/>
                </a:cubicBezTo>
                <a:cubicBezTo>
                  <a:pt x="6827" y="350"/>
                  <a:pt x="6837" y="382"/>
                  <a:pt x="6843" y="416"/>
                </a:cubicBezTo>
                <a:cubicBezTo>
                  <a:pt x="6850" y="449"/>
                  <a:pt x="6853" y="482"/>
                  <a:pt x="6853" y="516"/>
                </a:cubicBezTo>
                <a:lnTo>
                  <a:pt x="6853" y="3825"/>
                </a:lnTo>
                <a:cubicBezTo>
                  <a:pt x="6853" y="3858"/>
                  <a:pt x="6850" y="3892"/>
                  <a:pt x="6843" y="3925"/>
                </a:cubicBezTo>
                <a:cubicBezTo>
                  <a:pt x="6837" y="3958"/>
                  <a:pt x="6827" y="3991"/>
                  <a:pt x="6814" y="4022"/>
                </a:cubicBezTo>
                <a:cubicBezTo>
                  <a:pt x="6801" y="4053"/>
                  <a:pt x="6785" y="4083"/>
                  <a:pt x="6766" y="4111"/>
                </a:cubicBezTo>
                <a:cubicBezTo>
                  <a:pt x="6747" y="4139"/>
                  <a:pt x="6726" y="4165"/>
                  <a:pt x="6702" y="4189"/>
                </a:cubicBezTo>
                <a:cubicBezTo>
                  <a:pt x="6678" y="4213"/>
                  <a:pt x="6652" y="4235"/>
                  <a:pt x="6624" y="4254"/>
                </a:cubicBezTo>
                <a:cubicBezTo>
                  <a:pt x="6596" y="4272"/>
                  <a:pt x="6566" y="4288"/>
                  <a:pt x="6535" y="4301"/>
                </a:cubicBezTo>
                <a:cubicBezTo>
                  <a:pt x="6503" y="4314"/>
                  <a:pt x="6471" y="4324"/>
                  <a:pt x="6438" y="4331"/>
                </a:cubicBezTo>
                <a:cubicBezTo>
                  <a:pt x="6405" y="4337"/>
                  <a:pt x="6371" y="4340"/>
                  <a:pt x="6337" y="4340"/>
                </a:cubicBezTo>
                <a:lnTo>
                  <a:pt x="515" y="4340"/>
                </a:lnTo>
                <a:cubicBezTo>
                  <a:pt x="482" y="4340"/>
                  <a:pt x="448" y="4337"/>
                  <a:pt x="415" y="4331"/>
                </a:cubicBezTo>
                <a:cubicBezTo>
                  <a:pt x="382" y="4324"/>
                  <a:pt x="349" y="4314"/>
                  <a:pt x="318" y="4301"/>
                </a:cubicBezTo>
                <a:cubicBezTo>
                  <a:pt x="287" y="4288"/>
                  <a:pt x="257" y="4272"/>
                  <a:pt x="229" y="4254"/>
                </a:cubicBezTo>
                <a:cubicBezTo>
                  <a:pt x="201" y="4235"/>
                  <a:pt x="175" y="4213"/>
                  <a:pt x="151" y="4189"/>
                </a:cubicBezTo>
                <a:cubicBezTo>
                  <a:pt x="127" y="4165"/>
                  <a:pt x="105" y="4139"/>
                  <a:pt x="86" y="4111"/>
                </a:cubicBezTo>
                <a:cubicBezTo>
                  <a:pt x="68" y="4083"/>
                  <a:pt x="52" y="4053"/>
                  <a:pt x="39" y="4022"/>
                </a:cubicBezTo>
                <a:cubicBezTo>
                  <a:pt x="26" y="3991"/>
                  <a:pt x="16" y="3958"/>
                  <a:pt x="9" y="3925"/>
                </a:cubicBezTo>
                <a:cubicBezTo>
                  <a:pt x="3" y="3892"/>
                  <a:pt x="0" y="3858"/>
                  <a:pt x="0" y="3825"/>
                </a:cubicBezTo>
              </a:path>
            </a:pathLst>
          </a:custGeom>
          <a:ln w="9360">
            <a:solidFill>
              <a:srgbClr val="80808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98" name=""/>
          <p:cNvSpPr txBox="1"/>
          <p:nvPr/>
        </p:nvSpPr>
        <p:spPr>
          <a:xfrm>
            <a:off x="8558280" y="4928040"/>
            <a:ext cx="229320" cy="252000"/>
          </a:xfrm>
          <a:prstGeom prst="rect">
            <a:avLst/>
          </a:prstGeom>
          <a:noFill/>
          <a:ln w="0">
            <a:noFill/>
          </a:ln>
        </p:spPr>
        <p:txBody>
          <a:bodyPr wrap="none" lIns="0" rIns="0" tIns="0" bIns="0" anchor="t">
            <a:spAutoFit/>
          </a:bodyPr>
          <a:p>
            <a:r>
              <a:rPr b="0" lang="en-US" sz="1800" strike="noStrike" u="none">
                <a:solidFill>
                  <a:srgbClr val="000000"/>
                </a:solidFill>
                <a:effectLst/>
                <a:uFillTx/>
                <a:latin typeface="MaterialSymbolsOutlined"/>
                <a:ea typeface="MaterialSymbolsOutlined"/>
              </a:rPr>
              <a:t></a:t>
            </a:r>
            <a:endParaRPr b="0" lang="en-US" sz="1800" strike="noStrike" u="none">
              <a:solidFill>
                <a:srgbClr val="000000"/>
              </a:solidFill>
              <a:effectLst/>
              <a:uFillTx/>
              <a:latin typeface="游明朝"/>
            </a:endParaRPr>
          </a:p>
        </p:txBody>
      </p:sp>
      <p:sp>
        <p:nvSpPr>
          <p:cNvPr id="99" name=""/>
          <p:cNvSpPr txBox="1"/>
          <p:nvPr/>
        </p:nvSpPr>
        <p:spPr>
          <a:xfrm>
            <a:off x="9272520" y="5169240"/>
            <a:ext cx="545400" cy="41040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Meiryo"/>
                <a:ea typeface="Meiryo"/>
              </a:rPr>
              <a:t>bbb</a:t>
            </a:r>
            <a:endParaRPr b="0" lang="en-US" sz="2150" strike="noStrike" u="none">
              <a:solidFill>
                <a:srgbClr val="000000"/>
              </a:solidFill>
              <a:effectLst/>
              <a:uFillTx/>
              <a:latin typeface="游明朝"/>
            </a:endParaRPr>
          </a:p>
        </p:txBody>
      </p:sp>
      <p:sp>
        <p:nvSpPr>
          <p:cNvPr id="100" name=""/>
          <p:cNvSpPr txBox="1"/>
          <p:nvPr/>
        </p:nvSpPr>
        <p:spPr>
          <a:xfrm>
            <a:off x="9272520" y="5578560"/>
            <a:ext cx="3819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bbb</a:t>
            </a:r>
            <a:endParaRPr b="0" lang="en-US" sz="1650" strike="noStrike" u="none">
              <a:solidFill>
                <a:srgbClr val="000000"/>
              </a:solidFill>
              <a:effectLst/>
              <a:uFillTx/>
              <a:latin typeface="游明朝"/>
            </a:endParaRPr>
          </a:p>
        </p:txBody>
      </p:sp>
      <p:sp>
        <p:nvSpPr>
          <p:cNvPr id="101" name=""/>
          <p:cNvSpPr txBox="1"/>
          <p:nvPr/>
        </p:nvSpPr>
        <p:spPr>
          <a:xfrm>
            <a:off x="9272520" y="5931000"/>
            <a:ext cx="31824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ccc</a:t>
            </a:r>
            <a:endParaRPr b="0" lang="en-US" sz="1650" strike="noStrike" u="none">
              <a:solidFill>
                <a:srgbClr val="000000"/>
              </a:solidFill>
              <a:effectLst/>
              <a:uFillTx/>
              <a:latin typeface="游明朝"/>
            </a:endParaRPr>
          </a:p>
        </p:txBody>
      </p:sp>
      <p:sp>
        <p:nvSpPr>
          <p:cNvPr id="102" name=""/>
          <p:cNvSpPr txBox="1"/>
          <p:nvPr/>
        </p:nvSpPr>
        <p:spPr>
          <a:xfrm>
            <a:off x="1724040" y="196200"/>
            <a:ext cx="3911400" cy="572040"/>
          </a:xfrm>
          <a:prstGeom prst="rect">
            <a:avLst/>
          </a:prstGeom>
          <a:noFill/>
          <a:ln w="0">
            <a:noFill/>
          </a:ln>
        </p:spPr>
        <p:txBody>
          <a:bodyPr wrap="none" lIns="0" rIns="0" tIns="0" bIns="0" anchor="t">
            <a:spAutoFit/>
          </a:bodyPr>
          <a:p>
            <a:r>
              <a:rPr b="1" lang="ja-JP" sz="3000" strike="noStrike" u="none">
                <a:solidFill>
                  <a:srgbClr val="000000"/>
                </a:solidFill>
                <a:effectLst/>
                <a:uFillTx/>
                <a:latin typeface="Meiryo"/>
                <a:ea typeface="Meiryo"/>
              </a:rPr>
              <a:t>スタイル・記号 </a:t>
            </a:r>
            <a:r>
              <a:rPr b="1" lang="en-US" sz="3000" strike="noStrike" u="none">
                <a:solidFill>
                  <a:srgbClr val="000000"/>
                </a:solidFill>
                <a:effectLst/>
                <a:uFillTx/>
                <a:latin typeface="Meiryo"/>
                <a:ea typeface="Meiryo"/>
              </a:rPr>
              <a:t>(1/2)</a:t>
            </a:r>
            <a:endParaRPr b="0" lang="en-US" sz="3000" strike="noStrike" u="none">
              <a:solidFill>
                <a:srgbClr val="000000"/>
              </a:solidFill>
              <a:effectLst/>
              <a:uFillTx/>
              <a:latin typeface="游明朝"/>
            </a:endParaRPr>
          </a:p>
        </p:txBody>
      </p:sp>
      <p:sp>
        <p:nvSpPr>
          <p:cNvPr id="103" name=""/>
          <p:cNvSpPr txBox="1"/>
          <p:nvPr/>
        </p:nvSpPr>
        <p:spPr>
          <a:xfrm>
            <a:off x="11884680" y="6348960"/>
            <a:ext cx="228240" cy="343440"/>
          </a:xfrm>
          <a:prstGeom prst="rect">
            <a:avLst/>
          </a:prstGeom>
          <a:noFill/>
          <a:ln w="0">
            <a:noFill/>
          </a:ln>
        </p:spPr>
        <p:txBody>
          <a:bodyPr wrap="none" lIns="0" rIns="0" tIns="0" bIns="0" anchor="t">
            <a:spAutoFit/>
          </a:bodyPr>
          <a:p>
            <a:r>
              <a:rPr b="1" lang="en-US" sz="1800" strike="noStrike" u="none">
                <a:solidFill>
                  <a:srgbClr val="000000"/>
                </a:solidFill>
                <a:effectLst/>
                <a:uFillTx/>
                <a:latin typeface="Meiryo"/>
                <a:ea typeface="Meiryo"/>
              </a:rPr>
              <a:t>4</a:t>
            </a:r>
            <a:endParaRPr b="0" lang="en-US" sz="18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0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106" name="" descr=""/>
          <p:cNvPicPr/>
          <p:nvPr/>
        </p:nvPicPr>
        <p:blipFill>
          <a:blip r:embed="rId1"/>
          <a:stretch/>
        </p:blipFill>
        <p:spPr>
          <a:xfrm>
            <a:off x="9360" y="9360"/>
            <a:ext cx="12172680" cy="6846840"/>
          </a:xfrm>
          <a:prstGeom prst="rect">
            <a:avLst/>
          </a:prstGeom>
          <a:noFill/>
          <a:ln w="0">
            <a:noFill/>
          </a:ln>
        </p:spPr>
      </p:pic>
      <p:sp>
        <p:nvSpPr>
          <p:cNvPr id="107" name=""/>
          <p:cNvSpPr/>
          <p:nvPr/>
        </p:nvSpPr>
        <p:spPr>
          <a:xfrm>
            <a:off x="4680" y="4680"/>
            <a:ext cx="12182760" cy="6848640"/>
          </a:xfrm>
          <a:custGeom>
            <a:avLst/>
            <a:gdLst/>
            <a:ahLst/>
            <a:rect l="0" t="0" r="r" b="b"/>
            <a:pathLst>
              <a:path fill="none" w="33841" h="19024">
                <a:moveTo>
                  <a:pt x="0" y="0"/>
                </a:moveTo>
                <a:lnTo>
                  <a:pt x="33841" y="0"/>
                </a:lnTo>
                <a:lnTo>
                  <a:pt x="33841" y="19024"/>
                </a:lnTo>
                <a:lnTo>
                  <a:pt x="0" y="19024"/>
                </a:lnTo>
                <a:lnTo>
                  <a:pt x="0" y="0"/>
                </a:ln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08" name=""/>
          <p:cNvSpPr txBox="1"/>
          <p:nvPr/>
        </p:nvSpPr>
        <p:spPr>
          <a:xfrm>
            <a:off x="542880" y="949320"/>
            <a:ext cx="1003680" cy="41040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Meiryo"/>
                <a:ea typeface="Meiryo"/>
              </a:rPr>
              <a:t>2</a:t>
            </a:r>
            <a:r>
              <a:rPr b="1" lang="ja-JP" sz="2150" strike="noStrike" u="none">
                <a:solidFill>
                  <a:srgbClr val="000000"/>
                </a:solidFill>
                <a:effectLst/>
                <a:uFillTx/>
                <a:latin typeface="Meiryo"/>
                <a:ea typeface="Meiryo"/>
              </a:rPr>
              <a:t>カラム</a:t>
            </a:r>
            <a:endParaRPr b="0" lang="en-US" sz="2150" strike="noStrike" u="none">
              <a:solidFill>
                <a:srgbClr val="000000"/>
              </a:solidFill>
              <a:effectLst/>
              <a:uFillTx/>
              <a:latin typeface="游明朝"/>
            </a:endParaRPr>
          </a:p>
        </p:txBody>
      </p:sp>
      <p:sp>
        <p:nvSpPr>
          <p:cNvPr id="109" name=""/>
          <p:cNvSpPr/>
          <p:nvPr/>
        </p:nvSpPr>
        <p:spPr>
          <a:xfrm>
            <a:off x="647640" y="1885680"/>
            <a:ext cx="76320" cy="76680"/>
          </a:xfrm>
          <a:custGeom>
            <a:avLst/>
            <a:gdLst/>
            <a:ahLst/>
            <a:rect l="0" t="0" r="r" b="b"/>
            <a:pathLst>
              <a:path w="212" h="213">
                <a:moveTo>
                  <a:pt x="212" y="106"/>
                </a:moveTo>
                <a:cubicBezTo>
                  <a:pt x="212" y="120"/>
                  <a:pt x="210" y="134"/>
                  <a:pt x="203" y="148"/>
                </a:cubicBezTo>
                <a:cubicBezTo>
                  <a:pt x="198" y="161"/>
                  <a:pt x="190" y="172"/>
                  <a:pt x="180" y="182"/>
                </a:cubicBezTo>
                <a:cubicBezTo>
                  <a:pt x="170" y="192"/>
                  <a:pt x="159" y="199"/>
                  <a:pt x="146" y="205"/>
                </a:cubicBezTo>
                <a:cubicBezTo>
                  <a:pt x="133" y="210"/>
                  <a:pt x="120" y="213"/>
                  <a:pt x="105" y="213"/>
                </a:cubicBezTo>
                <a:cubicBezTo>
                  <a:pt x="91" y="213"/>
                  <a:pt x="78" y="210"/>
                  <a:pt x="65" y="205"/>
                </a:cubicBezTo>
                <a:cubicBezTo>
                  <a:pt x="52" y="199"/>
                  <a:pt x="41" y="192"/>
                  <a:pt x="31" y="182"/>
                </a:cubicBezTo>
                <a:cubicBezTo>
                  <a:pt x="21" y="172"/>
                  <a:pt x="13" y="161"/>
                  <a:pt x="8" y="148"/>
                </a:cubicBezTo>
                <a:cubicBezTo>
                  <a:pt x="2" y="134"/>
                  <a:pt x="0" y="120"/>
                  <a:pt x="0" y="106"/>
                </a:cubicBezTo>
                <a:cubicBezTo>
                  <a:pt x="0" y="92"/>
                  <a:pt x="2" y="79"/>
                  <a:pt x="8" y="66"/>
                </a:cubicBezTo>
                <a:cubicBezTo>
                  <a:pt x="13" y="53"/>
                  <a:pt x="21" y="41"/>
                  <a:pt x="31" y="31"/>
                </a:cubicBezTo>
                <a:cubicBezTo>
                  <a:pt x="41" y="21"/>
                  <a:pt x="52" y="14"/>
                  <a:pt x="65" y="8"/>
                </a:cubicBezTo>
                <a:cubicBezTo>
                  <a:pt x="78" y="3"/>
                  <a:pt x="91" y="0"/>
                  <a:pt x="105" y="0"/>
                </a:cubicBezTo>
                <a:cubicBezTo>
                  <a:pt x="120" y="0"/>
                  <a:pt x="133" y="3"/>
                  <a:pt x="146" y="8"/>
                </a:cubicBezTo>
                <a:cubicBezTo>
                  <a:pt x="159" y="14"/>
                  <a:pt x="170" y="21"/>
                  <a:pt x="180" y="31"/>
                </a:cubicBezTo>
                <a:cubicBezTo>
                  <a:pt x="190" y="41"/>
                  <a:pt x="198" y="53"/>
                  <a:pt x="203" y="66"/>
                </a:cubicBezTo>
                <a:cubicBezTo>
                  <a:pt x="210" y="79"/>
                  <a:pt x="212" y="92"/>
                  <a:pt x="212"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10" name=""/>
          <p:cNvSpPr txBox="1"/>
          <p:nvPr/>
        </p:nvSpPr>
        <p:spPr>
          <a:xfrm>
            <a:off x="542880" y="1349640"/>
            <a:ext cx="24300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aa</a:t>
            </a:r>
            <a:endParaRPr b="0" lang="en-US" sz="1650" strike="noStrike" u="none">
              <a:solidFill>
                <a:srgbClr val="000000"/>
              </a:solidFill>
              <a:effectLst/>
              <a:uFillTx/>
              <a:latin typeface="游明朝"/>
            </a:endParaRPr>
          </a:p>
        </p:txBody>
      </p:sp>
      <p:sp>
        <p:nvSpPr>
          <p:cNvPr id="111" name=""/>
          <p:cNvSpPr/>
          <p:nvPr/>
        </p:nvSpPr>
        <p:spPr>
          <a:xfrm>
            <a:off x="647640" y="2247840"/>
            <a:ext cx="76320" cy="76320"/>
          </a:xfrm>
          <a:custGeom>
            <a:avLst/>
            <a:gdLst/>
            <a:ahLst/>
            <a:rect l="0" t="0" r="r" b="b"/>
            <a:pathLst>
              <a:path w="212" h="212">
                <a:moveTo>
                  <a:pt x="212" y="105"/>
                </a:moveTo>
                <a:cubicBezTo>
                  <a:pt x="212" y="120"/>
                  <a:pt x="210" y="133"/>
                  <a:pt x="203" y="146"/>
                </a:cubicBezTo>
                <a:cubicBezTo>
                  <a:pt x="198" y="159"/>
                  <a:pt x="190" y="170"/>
                  <a:pt x="180" y="180"/>
                </a:cubicBezTo>
                <a:cubicBezTo>
                  <a:pt x="170" y="190"/>
                  <a:pt x="159" y="199"/>
                  <a:pt x="146" y="204"/>
                </a:cubicBezTo>
                <a:cubicBezTo>
                  <a:pt x="133" y="210"/>
                  <a:pt x="120" y="212"/>
                  <a:pt x="105" y="212"/>
                </a:cubicBezTo>
                <a:cubicBezTo>
                  <a:pt x="91" y="212"/>
                  <a:pt x="78" y="210"/>
                  <a:pt x="65" y="204"/>
                </a:cubicBezTo>
                <a:cubicBezTo>
                  <a:pt x="52" y="199"/>
                  <a:pt x="41" y="190"/>
                  <a:pt x="31" y="180"/>
                </a:cubicBezTo>
                <a:cubicBezTo>
                  <a:pt x="21" y="170"/>
                  <a:pt x="13" y="159"/>
                  <a:pt x="8" y="146"/>
                </a:cubicBezTo>
                <a:cubicBezTo>
                  <a:pt x="2" y="133"/>
                  <a:pt x="0" y="120"/>
                  <a:pt x="0" y="105"/>
                </a:cubicBezTo>
                <a:cubicBezTo>
                  <a:pt x="0" y="91"/>
                  <a:pt x="2" y="78"/>
                  <a:pt x="8" y="65"/>
                </a:cubicBezTo>
                <a:cubicBezTo>
                  <a:pt x="13" y="52"/>
                  <a:pt x="21" y="41"/>
                  <a:pt x="31" y="31"/>
                </a:cubicBezTo>
                <a:cubicBezTo>
                  <a:pt x="41" y="21"/>
                  <a:pt x="52" y="13"/>
                  <a:pt x="65" y="8"/>
                </a:cubicBezTo>
                <a:cubicBezTo>
                  <a:pt x="78" y="2"/>
                  <a:pt x="91" y="0"/>
                  <a:pt x="105" y="0"/>
                </a:cubicBezTo>
                <a:cubicBezTo>
                  <a:pt x="120" y="0"/>
                  <a:pt x="133" y="2"/>
                  <a:pt x="146" y="8"/>
                </a:cubicBezTo>
                <a:cubicBezTo>
                  <a:pt x="159" y="13"/>
                  <a:pt x="170" y="21"/>
                  <a:pt x="180" y="31"/>
                </a:cubicBezTo>
                <a:cubicBezTo>
                  <a:pt x="190" y="41"/>
                  <a:pt x="198" y="52"/>
                  <a:pt x="203" y="65"/>
                </a:cubicBezTo>
                <a:cubicBezTo>
                  <a:pt x="210" y="78"/>
                  <a:pt x="212" y="91"/>
                  <a:pt x="212" y="105"/>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12" name=""/>
          <p:cNvSpPr txBox="1"/>
          <p:nvPr/>
        </p:nvSpPr>
        <p:spPr>
          <a:xfrm>
            <a:off x="857160" y="1768680"/>
            <a:ext cx="25488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bb</a:t>
            </a:r>
            <a:endParaRPr b="0" lang="en-US" sz="1650" strike="noStrike" u="none">
              <a:solidFill>
                <a:srgbClr val="000000"/>
              </a:solidFill>
              <a:effectLst/>
              <a:uFillTx/>
              <a:latin typeface="游明朝"/>
            </a:endParaRPr>
          </a:p>
        </p:txBody>
      </p:sp>
      <p:sp>
        <p:nvSpPr>
          <p:cNvPr id="113" name=""/>
          <p:cNvSpPr/>
          <p:nvPr/>
        </p:nvSpPr>
        <p:spPr>
          <a:xfrm>
            <a:off x="6124320" y="2076120"/>
            <a:ext cx="610200" cy="514800"/>
          </a:xfrm>
          <a:custGeom>
            <a:avLst/>
            <a:gdLst/>
            <a:ahLst/>
            <a:rect l="0" t="0" r="r" b="b"/>
            <a:pathLst>
              <a:path w="1695" h="1430">
                <a:moveTo>
                  <a:pt x="0" y="0"/>
                </a:moveTo>
                <a:lnTo>
                  <a:pt x="1695" y="0"/>
                </a:lnTo>
                <a:lnTo>
                  <a:pt x="1695" y="1430"/>
                </a:lnTo>
                <a:lnTo>
                  <a:pt x="0" y="1430"/>
                </a:lnTo>
                <a:lnTo>
                  <a:pt x="0" y="0"/>
                </a:lnTo>
                <a:close/>
              </a:path>
            </a:pathLst>
          </a:custGeom>
          <a:solidFill>
            <a:srgbClr val="b0c4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14" name=""/>
          <p:cNvSpPr/>
          <p:nvPr/>
        </p:nvSpPr>
        <p:spPr>
          <a:xfrm>
            <a:off x="6762600" y="2076120"/>
            <a:ext cx="1238400" cy="514800"/>
          </a:xfrm>
          <a:custGeom>
            <a:avLst/>
            <a:gdLst/>
            <a:ahLst/>
            <a:rect l="0" t="0" r="r" b="b"/>
            <a:pathLst>
              <a:path w="3440" h="1430">
                <a:moveTo>
                  <a:pt x="0" y="0"/>
                </a:moveTo>
                <a:lnTo>
                  <a:pt x="3440" y="0"/>
                </a:lnTo>
                <a:lnTo>
                  <a:pt x="3440" y="1430"/>
                </a:lnTo>
                <a:lnTo>
                  <a:pt x="0" y="1430"/>
                </a:lnTo>
                <a:lnTo>
                  <a:pt x="0" y="0"/>
                </a:lnTo>
                <a:close/>
              </a:path>
            </a:pathLst>
          </a:custGeom>
          <a:solidFill>
            <a:srgbClr val="b0c4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15" name=""/>
          <p:cNvSpPr/>
          <p:nvPr/>
        </p:nvSpPr>
        <p:spPr>
          <a:xfrm>
            <a:off x="8029440" y="2076120"/>
            <a:ext cx="1162440" cy="514800"/>
          </a:xfrm>
          <a:custGeom>
            <a:avLst/>
            <a:gdLst/>
            <a:ahLst/>
            <a:rect l="0" t="0" r="r" b="b"/>
            <a:pathLst>
              <a:path w="3229" h="1430">
                <a:moveTo>
                  <a:pt x="0" y="0"/>
                </a:moveTo>
                <a:lnTo>
                  <a:pt x="3229" y="0"/>
                </a:lnTo>
                <a:lnTo>
                  <a:pt x="3229" y="1430"/>
                </a:lnTo>
                <a:lnTo>
                  <a:pt x="0" y="1430"/>
                </a:lnTo>
                <a:lnTo>
                  <a:pt x="0" y="0"/>
                </a:lnTo>
                <a:close/>
              </a:path>
            </a:pathLst>
          </a:custGeom>
          <a:solidFill>
            <a:srgbClr val="b0c4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16" name=""/>
          <p:cNvSpPr/>
          <p:nvPr/>
        </p:nvSpPr>
        <p:spPr>
          <a:xfrm>
            <a:off x="6124320" y="2619360"/>
            <a:ext cx="610200" cy="505080"/>
          </a:xfrm>
          <a:custGeom>
            <a:avLst/>
            <a:gdLst/>
            <a:ahLst/>
            <a:rect l="0" t="0" r="r" b="b"/>
            <a:pathLst>
              <a:path w="1695" h="1403">
                <a:moveTo>
                  <a:pt x="0" y="0"/>
                </a:moveTo>
                <a:lnTo>
                  <a:pt x="1695" y="0"/>
                </a:lnTo>
                <a:lnTo>
                  <a:pt x="1695" y="1403"/>
                </a:lnTo>
                <a:lnTo>
                  <a:pt x="0" y="1403"/>
                </a:lnTo>
                <a:lnTo>
                  <a:pt x="0" y="0"/>
                </a:lnTo>
                <a:close/>
              </a:path>
            </a:pathLst>
          </a:custGeom>
          <a:solidFill>
            <a:srgbClr val="dfe8f8"/>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17" name=""/>
          <p:cNvSpPr/>
          <p:nvPr/>
        </p:nvSpPr>
        <p:spPr>
          <a:xfrm>
            <a:off x="6762600" y="2619360"/>
            <a:ext cx="1238400" cy="505080"/>
          </a:xfrm>
          <a:custGeom>
            <a:avLst/>
            <a:gdLst/>
            <a:ahLst/>
            <a:rect l="0" t="0" r="r" b="b"/>
            <a:pathLst>
              <a:path w="3440" h="1403">
                <a:moveTo>
                  <a:pt x="0" y="0"/>
                </a:moveTo>
                <a:lnTo>
                  <a:pt x="3440" y="0"/>
                </a:lnTo>
                <a:lnTo>
                  <a:pt x="3440" y="1403"/>
                </a:lnTo>
                <a:lnTo>
                  <a:pt x="0" y="1403"/>
                </a:lnTo>
                <a:lnTo>
                  <a:pt x="0" y="0"/>
                </a:lnTo>
                <a:close/>
              </a:path>
            </a:pathLst>
          </a:custGeom>
          <a:solidFill>
            <a:srgbClr val="dfe8f8"/>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18" name=""/>
          <p:cNvSpPr/>
          <p:nvPr/>
        </p:nvSpPr>
        <p:spPr>
          <a:xfrm>
            <a:off x="8029440" y="2619360"/>
            <a:ext cx="1162440" cy="505080"/>
          </a:xfrm>
          <a:custGeom>
            <a:avLst/>
            <a:gdLst/>
            <a:ahLst/>
            <a:rect l="0" t="0" r="r" b="b"/>
            <a:pathLst>
              <a:path w="3229" h="1403">
                <a:moveTo>
                  <a:pt x="0" y="0"/>
                </a:moveTo>
                <a:lnTo>
                  <a:pt x="3229" y="0"/>
                </a:lnTo>
                <a:lnTo>
                  <a:pt x="3229" y="1403"/>
                </a:lnTo>
                <a:lnTo>
                  <a:pt x="0" y="1403"/>
                </a:lnTo>
                <a:lnTo>
                  <a:pt x="0" y="0"/>
                </a:lnTo>
                <a:close/>
              </a:path>
            </a:pathLst>
          </a:custGeom>
          <a:solidFill>
            <a:srgbClr val="dfe8f8"/>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19" name=""/>
          <p:cNvSpPr txBox="1"/>
          <p:nvPr/>
        </p:nvSpPr>
        <p:spPr>
          <a:xfrm>
            <a:off x="857160" y="2130480"/>
            <a:ext cx="21240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cc</a:t>
            </a:r>
            <a:endParaRPr b="0" lang="en-US" sz="1650" strike="noStrike" u="none">
              <a:solidFill>
                <a:srgbClr val="000000"/>
              </a:solidFill>
              <a:effectLst/>
              <a:uFillTx/>
              <a:latin typeface="游明朝"/>
            </a:endParaRPr>
          </a:p>
        </p:txBody>
      </p:sp>
      <p:sp>
        <p:nvSpPr>
          <p:cNvPr id="120" name=""/>
          <p:cNvSpPr txBox="1"/>
          <p:nvPr/>
        </p:nvSpPr>
        <p:spPr>
          <a:xfrm>
            <a:off x="6095880" y="1349640"/>
            <a:ext cx="2329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xx</a:t>
            </a:r>
            <a:endParaRPr b="0" lang="en-US" sz="1650" strike="noStrike" u="none">
              <a:solidFill>
                <a:srgbClr val="000000"/>
              </a:solidFill>
              <a:effectLst/>
              <a:uFillTx/>
              <a:latin typeface="游明朝"/>
            </a:endParaRPr>
          </a:p>
        </p:txBody>
      </p:sp>
      <p:sp>
        <p:nvSpPr>
          <p:cNvPr id="121" name=""/>
          <p:cNvSpPr txBox="1"/>
          <p:nvPr/>
        </p:nvSpPr>
        <p:spPr>
          <a:xfrm>
            <a:off x="6095880" y="1711440"/>
            <a:ext cx="23688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yy</a:t>
            </a:r>
            <a:endParaRPr b="0" lang="en-US" sz="1650" strike="noStrike" u="none">
              <a:solidFill>
                <a:srgbClr val="000000"/>
              </a:solidFill>
              <a:effectLst/>
              <a:uFillTx/>
              <a:latin typeface="游明朝"/>
            </a:endParaRPr>
          </a:p>
        </p:txBody>
      </p:sp>
      <p:sp>
        <p:nvSpPr>
          <p:cNvPr id="122" name=""/>
          <p:cNvSpPr txBox="1"/>
          <p:nvPr/>
        </p:nvSpPr>
        <p:spPr>
          <a:xfrm>
            <a:off x="6219720" y="2168640"/>
            <a:ext cx="4183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種別</a:t>
            </a:r>
            <a:endParaRPr b="0" lang="en-US" sz="1650" strike="noStrike" u="none">
              <a:solidFill>
                <a:srgbClr val="000000"/>
              </a:solidFill>
              <a:effectLst/>
              <a:uFillTx/>
              <a:latin typeface="游明朝"/>
            </a:endParaRPr>
          </a:p>
        </p:txBody>
      </p:sp>
      <p:sp>
        <p:nvSpPr>
          <p:cNvPr id="123" name=""/>
          <p:cNvSpPr txBox="1"/>
          <p:nvPr/>
        </p:nvSpPr>
        <p:spPr>
          <a:xfrm>
            <a:off x="7172280" y="2168640"/>
            <a:ext cx="4183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内容</a:t>
            </a:r>
            <a:endParaRPr b="0" lang="en-US" sz="1650" strike="noStrike" u="none">
              <a:solidFill>
                <a:srgbClr val="000000"/>
              </a:solidFill>
              <a:effectLst/>
              <a:uFillTx/>
              <a:latin typeface="游明朝"/>
            </a:endParaRPr>
          </a:p>
        </p:txBody>
      </p:sp>
      <p:sp>
        <p:nvSpPr>
          <p:cNvPr id="124" name=""/>
          <p:cNvSpPr txBox="1"/>
          <p:nvPr/>
        </p:nvSpPr>
        <p:spPr>
          <a:xfrm>
            <a:off x="8399880" y="2168640"/>
            <a:ext cx="4183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⽇付</a:t>
            </a:r>
            <a:endParaRPr b="0" lang="en-US" sz="1650" strike="noStrike" u="none">
              <a:solidFill>
                <a:srgbClr val="000000"/>
              </a:solidFill>
              <a:effectLst/>
              <a:uFillTx/>
              <a:latin typeface="游明朝"/>
            </a:endParaRPr>
          </a:p>
        </p:txBody>
      </p:sp>
      <p:sp>
        <p:nvSpPr>
          <p:cNvPr id="125" name=""/>
          <p:cNvSpPr txBox="1"/>
          <p:nvPr/>
        </p:nvSpPr>
        <p:spPr>
          <a:xfrm>
            <a:off x="6219720" y="2711520"/>
            <a:ext cx="256968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危険 データ破壊 </a:t>
            </a:r>
            <a:r>
              <a:rPr b="0" lang="en-US" sz="1650" strike="noStrike" u="none">
                <a:solidFill>
                  <a:srgbClr val="000000"/>
                </a:solidFill>
                <a:effectLst/>
                <a:uFillTx/>
                <a:latin typeface="Meiryo"/>
                <a:ea typeface="Meiryo"/>
              </a:rPr>
              <a:t>2025/5/6</a:t>
            </a:r>
            <a:endParaRPr b="0" lang="en-US" sz="1650" strike="noStrike" u="none">
              <a:solidFill>
                <a:srgbClr val="000000"/>
              </a:solidFill>
              <a:effectLst/>
              <a:uFillTx/>
              <a:latin typeface="游明朝"/>
            </a:endParaRPr>
          </a:p>
        </p:txBody>
      </p:sp>
      <p:sp>
        <p:nvSpPr>
          <p:cNvPr id="126" name=""/>
          <p:cNvSpPr txBox="1"/>
          <p:nvPr/>
        </p:nvSpPr>
        <p:spPr>
          <a:xfrm>
            <a:off x="1724040" y="196200"/>
            <a:ext cx="3911400" cy="572040"/>
          </a:xfrm>
          <a:prstGeom prst="rect">
            <a:avLst/>
          </a:prstGeom>
          <a:noFill/>
          <a:ln w="0">
            <a:noFill/>
          </a:ln>
        </p:spPr>
        <p:txBody>
          <a:bodyPr wrap="none" lIns="0" rIns="0" tIns="0" bIns="0" anchor="t">
            <a:spAutoFit/>
          </a:bodyPr>
          <a:p>
            <a:r>
              <a:rPr b="1" lang="ja-JP" sz="3000" strike="noStrike" u="none">
                <a:solidFill>
                  <a:srgbClr val="000000"/>
                </a:solidFill>
                <a:effectLst/>
                <a:uFillTx/>
                <a:latin typeface="Meiryo"/>
                <a:ea typeface="Meiryo"/>
              </a:rPr>
              <a:t>スタイル・記号 </a:t>
            </a:r>
            <a:r>
              <a:rPr b="1" lang="en-US" sz="3000" strike="noStrike" u="none">
                <a:solidFill>
                  <a:srgbClr val="000000"/>
                </a:solidFill>
                <a:effectLst/>
                <a:uFillTx/>
                <a:latin typeface="Meiryo"/>
                <a:ea typeface="Meiryo"/>
              </a:rPr>
              <a:t>(2/2)</a:t>
            </a:r>
            <a:endParaRPr b="0" lang="en-US" sz="3000" strike="noStrike" u="none">
              <a:solidFill>
                <a:srgbClr val="000000"/>
              </a:solidFill>
              <a:effectLst/>
              <a:uFillTx/>
              <a:latin typeface="游明朝"/>
            </a:endParaRPr>
          </a:p>
        </p:txBody>
      </p:sp>
      <p:sp>
        <p:nvSpPr>
          <p:cNvPr id="127" name=""/>
          <p:cNvSpPr txBox="1"/>
          <p:nvPr/>
        </p:nvSpPr>
        <p:spPr>
          <a:xfrm>
            <a:off x="11884680" y="6348960"/>
            <a:ext cx="228240" cy="343440"/>
          </a:xfrm>
          <a:prstGeom prst="rect">
            <a:avLst/>
          </a:prstGeom>
          <a:noFill/>
          <a:ln w="0">
            <a:noFill/>
          </a:ln>
        </p:spPr>
        <p:txBody>
          <a:bodyPr wrap="none" lIns="0" rIns="0" tIns="0" bIns="0" anchor="t">
            <a:spAutoFit/>
          </a:bodyPr>
          <a:p>
            <a:r>
              <a:rPr b="1" lang="en-US" sz="1800" strike="noStrike" u="none">
                <a:solidFill>
                  <a:srgbClr val="000000"/>
                </a:solidFill>
                <a:effectLst/>
                <a:uFillTx/>
                <a:latin typeface="Meiryo"/>
                <a:ea typeface="Meiryo"/>
              </a:rPr>
              <a:t>5</a:t>
            </a:r>
            <a:endParaRPr b="0" lang="en-US" sz="18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2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130" name="" descr=""/>
          <p:cNvPicPr/>
          <p:nvPr/>
        </p:nvPicPr>
        <p:blipFill>
          <a:blip r:embed="rId1"/>
          <a:stretch/>
        </p:blipFill>
        <p:spPr>
          <a:xfrm>
            <a:off x="9360" y="9360"/>
            <a:ext cx="12172680" cy="6846840"/>
          </a:xfrm>
          <a:prstGeom prst="rect">
            <a:avLst/>
          </a:prstGeom>
          <a:noFill/>
          <a:ln w="0">
            <a:noFill/>
          </a:ln>
        </p:spPr>
      </p:pic>
      <p:sp>
        <p:nvSpPr>
          <p:cNvPr id="131" name=""/>
          <p:cNvSpPr/>
          <p:nvPr/>
        </p:nvSpPr>
        <p:spPr>
          <a:xfrm>
            <a:off x="4680" y="4680"/>
            <a:ext cx="12182760" cy="6848640"/>
          </a:xfrm>
          <a:custGeom>
            <a:avLst/>
            <a:gdLst/>
            <a:ahLst/>
            <a:rect l="0" t="0" r="r" b="b"/>
            <a:pathLst>
              <a:path fill="none" w="33841" h="19024">
                <a:moveTo>
                  <a:pt x="0" y="0"/>
                </a:moveTo>
                <a:lnTo>
                  <a:pt x="33841" y="0"/>
                </a:lnTo>
                <a:lnTo>
                  <a:pt x="33841" y="19024"/>
                </a:lnTo>
                <a:lnTo>
                  <a:pt x="0" y="19024"/>
                </a:lnTo>
                <a:lnTo>
                  <a:pt x="0" y="0"/>
                </a:ln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32" name=""/>
          <p:cNvSpPr/>
          <p:nvPr/>
        </p:nvSpPr>
        <p:spPr>
          <a:xfrm>
            <a:off x="647640" y="1180800"/>
            <a:ext cx="76320" cy="76680"/>
          </a:xfrm>
          <a:custGeom>
            <a:avLst/>
            <a:gdLst/>
            <a:ahLst/>
            <a:rect l="0" t="0" r="r" b="b"/>
            <a:pathLst>
              <a:path w="212" h="213">
                <a:moveTo>
                  <a:pt x="212" y="106"/>
                </a:moveTo>
                <a:cubicBezTo>
                  <a:pt x="212" y="120"/>
                  <a:pt x="210" y="134"/>
                  <a:pt x="203" y="147"/>
                </a:cubicBezTo>
                <a:cubicBezTo>
                  <a:pt x="198" y="160"/>
                  <a:pt x="190" y="171"/>
                  <a:pt x="180" y="181"/>
                </a:cubicBezTo>
                <a:cubicBezTo>
                  <a:pt x="170" y="191"/>
                  <a:pt x="159" y="199"/>
                  <a:pt x="146" y="205"/>
                </a:cubicBezTo>
                <a:cubicBezTo>
                  <a:pt x="133" y="210"/>
                  <a:pt x="120" y="213"/>
                  <a:pt x="105" y="213"/>
                </a:cubicBezTo>
                <a:cubicBezTo>
                  <a:pt x="91" y="213"/>
                  <a:pt x="78" y="210"/>
                  <a:pt x="65" y="205"/>
                </a:cubicBezTo>
                <a:cubicBezTo>
                  <a:pt x="52" y="199"/>
                  <a:pt x="41" y="191"/>
                  <a:pt x="31" y="181"/>
                </a:cubicBezTo>
                <a:cubicBezTo>
                  <a:pt x="21" y="171"/>
                  <a:pt x="13" y="160"/>
                  <a:pt x="8" y="147"/>
                </a:cubicBezTo>
                <a:cubicBezTo>
                  <a:pt x="2" y="134"/>
                  <a:pt x="0" y="120"/>
                  <a:pt x="0" y="106"/>
                </a:cubicBezTo>
                <a:cubicBezTo>
                  <a:pt x="0" y="92"/>
                  <a:pt x="2" y="79"/>
                  <a:pt x="8" y="66"/>
                </a:cubicBezTo>
                <a:cubicBezTo>
                  <a:pt x="13" y="53"/>
                  <a:pt x="21" y="41"/>
                  <a:pt x="31" y="31"/>
                </a:cubicBezTo>
                <a:cubicBezTo>
                  <a:pt x="41" y="21"/>
                  <a:pt x="52" y="14"/>
                  <a:pt x="65" y="8"/>
                </a:cubicBezTo>
                <a:cubicBezTo>
                  <a:pt x="78" y="3"/>
                  <a:pt x="91" y="0"/>
                  <a:pt x="105" y="0"/>
                </a:cubicBezTo>
                <a:cubicBezTo>
                  <a:pt x="120" y="0"/>
                  <a:pt x="133" y="3"/>
                  <a:pt x="146" y="8"/>
                </a:cubicBezTo>
                <a:cubicBezTo>
                  <a:pt x="159" y="14"/>
                  <a:pt x="170" y="21"/>
                  <a:pt x="180" y="31"/>
                </a:cubicBezTo>
                <a:cubicBezTo>
                  <a:pt x="190" y="41"/>
                  <a:pt x="198" y="53"/>
                  <a:pt x="203" y="66"/>
                </a:cubicBezTo>
                <a:cubicBezTo>
                  <a:pt x="210" y="79"/>
                  <a:pt x="212" y="92"/>
                  <a:pt x="212"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33" name=""/>
          <p:cNvSpPr/>
          <p:nvPr/>
        </p:nvSpPr>
        <p:spPr>
          <a:xfrm>
            <a:off x="961920" y="1599840"/>
            <a:ext cx="76320" cy="76680"/>
          </a:xfrm>
          <a:custGeom>
            <a:avLst/>
            <a:gdLst/>
            <a:ahLst/>
            <a:rect l="0" t="0" r="r" b="b"/>
            <a:pathLst>
              <a:path fill="none" w="212" h="213">
                <a:moveTo>
                  <a:pt x="212" y="107"/>
                </a:moveTo>
                <a:cubicBezTo>
                  <a:pt x="212" y="121"/>
                  <a:pt x="210" y="135"/>
                  <a:pt x="204" y="148"/>
                </a:cubicBezTo>
                <a:cubicBezTo>
                  <a:pt x="199" y="161"/>
                  <a:pt x="191" y="172"/>
                  <a:pt x="181" y="182"/>
                </a:cubicBezTo>
                <a:cubicBezTo>
                  <a:pt x="171" y="192"/>
                  <a:pt x="159" y="200"/>
                  <a:pt x="146" y="205"/>
                </a:cubicBezTo>
                <a:cubicBezTo>
                  <a:pt x="133" y="210"/>
                  <a:pt x="120" y="213"/>
                  <a:pt x="106" y="213"/>
                </a:cubicBezTo>
                <a:cubicBezTo>
                  <a:pt x="92" y="213"/>
                  <a:pt x="78" y="210"/>
                  <a:pt x="65" y="205"/>
                </a:cubicBezTo>
                <a:cubicBezTo>
                  <a:pt x="52" y="200"/>
                  <a:pt x="41" y="192"/>
                  <a:pt x="31" y="182"/>
                </a:cubicBezTo>
                <a:cubicBezTo>
                  <a:pt x="21" y="172"/>
                  <a:pt x="13" y="161"/>
                  <a:pt x="8" y="148"/>
                </a:cubicBezTo>
                <a:cubicBezTo>
                  <a:pt x="2" y="135"/>
                  <a:pt x="0" y="121"/>
                  <a:pt x="0" y="107"/>
                </a:cubicBezTo>
                <a:cubicBezTo>
                  <a:pt x="0" y="92"/>
                  <a:pt x="2" y="79"/>
                  <a:pt x="8" y="66"/>
                </a:cubicBezTo>
                <a:cubicBezTo>
                  <a:pt x="13" y="53"/>
                  <a:pt x="21" y="41"/>
                  <a:pt x="31" y="31"/>
                </a:cubicBezTo>
                <a:cubicBezTo>
                  <a:pt x="41" y="22"/>
                  <a:pt x="52" y="14"/>
                  <a:pt x="65" y="9"/>
                </a:cubicBezTo>
                <a:cubicBezTo>
                  <a:pt x="78" y="3"/>
                  <a:pt x="92" y="0"/>
                  <a:pt x="106" y="0"/>
                </a:cubicBezTo>
                <a:cubicBezTo>
                  <a:pt x="120" y="0"/>
                  <a:pt x="133" y="3"/>
                  <a:pt x="146" y="9"/>
                </a:cubicBezTo>
                <a:cubicBezTo>
                  <a:pt x="159" y="14"/>
                  <a:pt x="171" y="22"/>
                  <a:pt x="181" y="31"/>
                </a:cubicBezTo>
                <a:cubicBezTo>
                  <a:pt x="191" y="41"/>
                  <a:pt x="199" y="53"/>
                  <a:pt x="204" y="66"/>
                </a:cubicBezTo>
                <a:cubicBezTo>
                  <a:pt x="210" y="79"/>
                  <a:pt x="212" y="92"/>
                  <a:pt x="212" y="107"/>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34" name=""/>
          <p:cNvSpPr/>
          <p:nvPr/>
        </p:nvSpPr>
        <p:spPr>
          <a:xfrm>
            <a:off x="1171440" y="1723680"/>
            <a:ext cx="2679840" cy="19440"/>
          </a:xfrm>
          <a:custGeom>
            <a:avLst/>
            <a:gdLst/>
            <a:ahLst/>
            <a:rect l="0" t="0" r="r" b="b"/>
            <a:pathLst>
              <a:path w="7444" h="54">
                <a:moveTo>
                  <a:pt x="792" y="54"/>
                </a:moveTo>
                <a:lnTo>
                  <a:pt x="0" y="54"/>
                </a:lnTo>
                <a:lnTo>
                  <a:pt x="0" y="0"/>
                </a:lnTo>
                <a:lnTo>
                  <a:pt x="792" y="0"/>
                </a:lnTo>
                <a:lnTo>
                  <a:pt x="792" y="54"/>
                </a:lnTo>
                <a:moveTo>
                  <a:pt x="958" y="0"/>
                </a:moveTo>
                <a:lnTo>
                  <a:pt x="7444" y="0"/>
                </a:lnTo>
                <a:lnTo>
                  <a:pt x="7444" y="54"/>
                </a:lnTo>
                <a:lnTo>
                  <a:pt x="958" y="54"/>
                </a:lnTo>
                <a:lnTo>
                  <a:pt x="958" y="0"/>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35" name=""/>
          <p:cNvSpPr txBox="1"/>
          <p:nvPr/>
        </p:nvSpPr>
        <p:spPr>
          <a:xfrm>
            <a:off x="857160" y="1063800"/>
            <a:ext cx="78804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Draw.io</a:t>
            </a:r>
            <a:endParaRPr b="0" lang="en-US" sz="1650" strike="noStrike" u="none">
              <a:solidFill>
                <a:srgbClr val="000000"/>
              </a:solidFill>
              <a:effectLst/>
              <a:uFillTx/>
              <a:latin typeface="游明朝"/>
            </a:endParaRPr>
          </a:p>
        </p:txBody>
      </p:sp>
      <p:sp>
        <p:nvSpPr>
          <p:cNvPr id="136" name=""/>
          <p:cNvSpPr/>
          <p:nvPr/>
        </p:nvSpPr>
        <p:spPr>
          <a:xfrm>
            <a:off x="647640" y="2019240"/>
            <a:ext cx="76320" cy="76320"/>
          </a:xfrm>
          <a:custGeom>
            <a:avLst/>
            <a:gdLst/>
            <a:ahLst/>
            <a:rect l="0" t="0" r="r" b="b"/>
            <a:pathLst>
              <a:path w="212" h="212">
                <a:moveTo>
                  <a:pt x="212" y="105"/>
                </a:moveTo>
                <a:cubicBezTo>
                  <a:pt x="212" y="120"/>
                  <a:pt x="210" y="133"/>
                  <a:pt x="203" y="146"/>
                </a:cubicBezTo>
                <a:cubicBezTo>
                  <a:pt x="198" y="159"/>
                  <a:pt x="190" y="170"/>
                  <a:pt x="180" y="180"/>
                </a:cubicBezTo>
                <a:cubicBezTo>
                  <a:pt x="170" y="190"/>
                  <a:pt x="159" y="199"/>
                  <a:pt x="146" y="204"/>
                </a:cubicBezTo>
                <a:cubicBezTo>
                  <a:pt x="133" y="210"/>
                  <a:pt x="120" y="212"/>
                  <a:pt x="105" y="212"/>
                </a:cubicBezTo>
                <a:cubicBezTo>
                  <a:pt x="91" y="212"/>
                  <a:pt x="78" y="210"/>
                  <a:pt x="65" y="204"/>
                </a:cubicBezTo>
                <a:cubicBezTo>
                  <a:pt x="52" y="199"/>
                  <a:pt x="41" y="190"/>
                  <a:pt x="31" y="180"/>
                </a:cubicBezTo>
                <a:cubicBezTo>
                  <a:pt x="21" y="170"/>
                  <a:pt x="13" y="159"/>
                  <a:pt x="8" y="146"/>
                </a:cubicBezTo>
                <a:cubicBezTo>
                  <a:pt x="2" y="133"/>
                  <a:pt x="0" y="120"/>
                  <a:pt x="0" y="105"/>
                </a:cubicBezTo>
                <a:cubicBezTo>
                  <a:pt x="0" y="91"/>
                  <a:pt x="2" y="78"/>
                  <a:pt x="8" y="65"/>
                </a:cubicBezTo>
                <a:cubicBezTo>
                  <a:pt x="13" y="52"/>
                  <a:pt x="21" y="41"/>
                  <a:pt x="31" y="31"/>
                </a:cubicBezTo>
                <a:cubicBezTo>
                  <a:pt x="41" y="21"/>
                  <a:pt x="52" y="13"/>
                  <a:pt x="65" y="8"/>
                </a:cubicBezTo>
                <a:cubicBezTo>
                  <a:pt x="78" y="2"/>
                  <a:pt x="91" y="0"/>
                  <a:pt x="105" y="0"/>
                </a:cubicBezTo>
                <a:cubicBezTo>
                  <a:pt x="120" y="0"/>
                  <a:pt x="133" y="2"/>
                  <a:pt x="146" y="8"/>
                </a:cubicBezTo>
                <a:cubicBezTo>
                  <a:pt x="159" y="13"/>
                  <a:pt x="170" y="21"/>
                  <a:pt x="180" y="31"/>
                </a:cubicBezTo>
                <a:cubicBezTo>
                  <a:pt x="190" y="41"/>
                  <a:pt x="198" y="52"/>
                  <a:pt x="203" y="65"/>
                </a:cubicBezTo>
                <a:cubicBezTo>
                  <a:pt x="210" y="78"/>
                  <a:pt x="212" y="91"/>
                  <a:pt x="212" y="105"/>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37" name=""/>
          <p:cNvSpPr txBox="1"/>
          <p:nvPr/>
        </p:nvSpPr>
        <p:spPr>
          <a:xfrm>
            <a:off x="1171440" y="1482840"/>
            <a:ext cx="267300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https://www.drawio.com/</a:t>
            </a:r>
            <a:endParaRPr b="0" lang="en-US" sz="1650" strike="noStrike" u="none">
              <a:solidFill>
                <a:srgbClr val="000000"/>
              </a:solidFill>
              <a:effectLst/>
              <a:uFillTx/>
              <a:latin typeface="游明朝"/>
            </a:endParaRPr>
          </a:p>
        </p:txBody>
      </p:sp>
      <p:sp>
        <p:nvSpPr>
          <p:cNvPr id="138" name=""/>
          <p:cNvSpPr/>
          <p:nvPr/>
        </p:nvSpPr>
        <p:spPr>
          <a:xfrm>
            <a:off x="961920" y="2438280"/>
            <a:ext cx="76320" cy="76320"/>
          </a:xfrm>
          <a:custGeom>
            <a:avLst/>
            <a:gdLst/>
            <a:ahLst/>
            <a:rect l="0" t="0" r="r" b="b"/>
            <a:pathLst>
              <a:path fill="none" w="212" h="212">
                <a:moveTo>
                  <a:pt x="212" y="107"/>
                </a:moveTo>
                <a:cubicBezTo>
                  <a:pt x="212" y="121"/>
                  <a:pt x="210" y="134"/>
                  <a:pt x="204" y="147"/>
                </a:cubicBezTo>
                <a:cubicBezTo>
                  <a:pt x="199" y="160"/>
                  <a:pt x="191" y="172"/>
                  <a:pt x="181" y="182"/>
                </a:cubicBezTo>
                <a:cubicBezTo>
                  <a:pt x="171" y="191"/>
                  <a:pt x="159" y="199"/>
                  <a:pt x="146" y="204"/>
                </a:cubicBezTo>
                <a:cubicBezTo>
                  <a:pt x="133" y="210"/>
                  <a:pt x="120" y="212"/>
                  <a:pt x="106" y="212"/>
                </a:cubicBezTo>
                <a:cubicBezTo>
                  <a:pt x="92" y="212"/>
                  <a:pt x="78" y="210"/>
                  <a:pt x="65" y="204"/>
                </a:cubicBezTo>
                <a:cubicBezTo>
                  <a:pt x="52" y="199"/>
                  <a:pt x="41" y="191"/>
                  <a:pt x="31" y="182"/>
                </a:cubicBezTo>
                <a:cubicBezTo>
                  <a:pt x="21" y="172"/>
                  <a:pt x="13" y="160"/>
                  <a:pt x="8" y="147"/>
                </a:cubicBezTo>
                <a:cubicBezTo>
                  <a:pt x="2" y="134"/>
                  <a:pt x="0" y="121"/>
                  <a:pt x="0" y="107"/>
                </a:cubicBezTo>
                <a:cubicBezTo>
                  <a:pt x="0" y="93"/>
                  <a:pt x="2" y="78"/>
                  <a:pt x="8" y="65"/>
                </a:cubicBezTo>
                <a:cubicBezTo>
                  <a:pt x="13" y="52"/>
                  <a:pt x="21" y="41"/>
                  <a:pt x="31" y="31"/>
                </a:cubicBezTo>
                <a:cubicBezTo>
                  <a:pt x="41" y="21"/>
                  <a:pt x="52" y="13"/>
                  <a:pt x="65" y="8"/>
                </a:cubicBezTo>
                <a:cubicBezTo>
                  <a:pt x="78" y="3"/>
                  <a:pt x="92" y="0"/>
                  <a:pt x="106" y="0"/>
                </a:cubicBezTo>
                <a:cubicBezTo>
                  <a:pt x="120" y="0"/>
                  <a:pt x="133" y="3"/>
                  <a:pt x="146" y="8"/>
                </a:cubicBezTo>
                <a:cubicBezTo>
                  <a:pt x="159" y="13"/>
                  <a:pt x="171" y="21"/>
                  <a:pt x="181" y="31"/>
                </a:cubicBezTo>
                <a:cubicBezTo>
                  <a:pt x="191" y="41"/>
                  <a:pt x="199" y="52"/>
                  <a:pt x="204" y="65"/>
                </a:cubicBezTo>
                <a:cubicBezTo>
                  <a:pt x="210" y="78"/>
                  <a:pt x="212" y="93"/>
                  <a:pt x="212" y="107"/>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39" name=""/>
          <p:cNvSpPr/>
          <p:nvPr/>
        </p:nvSpPr>
        <p:spPr>
          <a:xfrm>
            <a:off x="1171440" y="2562120"/>
            <a:ext cx="1253160" cy="19440"/>
          </a:xfrm>
          <a:custGeom>
            <a:avLst/>
            <a:gdLst/>
            <a:ahLst/>
            <a:rect l="0" t="0" r="r" b="b"/>
            <a:pathLst>
              <a:path w="3481" h="54">
                <a:moveTo>
                  <a:pt x="2000" y="54"/>
                </a:moveTo>
                <a:lnTo>
                  <a:pt x="0" y="54"/>
                </a:lnTo>
                <a:lnTo>
                  <a:pt x="0" y="0"/>
                </a:lnTo>
                <a:lnTo>
                  <a:pt x="2000" y="0"/>
                </a:lnTo>
                <a:lnTo>
                  <a:pt x="2000" y="54"/>
                </a:lnTo>
                <a:moveTo>
                  <a:pt x="2166" y="0"/>
                </a:moveTo>
                <a:lnTo>
                  <a:pt x="3481" y="0"/>
                </a:lnTo>
                <a:lnTo>
                  <a:pt x="3481" y="54"/>
                </a:lnTo>
                <a:lnTo>
                  <a:pt x="2166" y="54"/>
                </a:lnTo>
                <a:lnTo>
                  <a:pt x="2166" y="0"/>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40" name=""/>
          <p:cNvSpPr txBox="1"/>
          <p:nvPr/>
        </p:nvSpPr>
        <p:spPr>
          <a:xfrm>
            <a:off x="857160" y="1901880"/>
            <a:ext cx="404820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VScode extension "Draw.io Integration"</a:t>
            </a:r>
            <a:endParaRPr b="0" lang="en-US" sz="1650" strike="noStrike" u="none">
              <a:solidFill>
                <a:srgbClr val="000000"/>
              </a:solidFill>
              <a:effectLst/>
              <a:uFillTx/>
              <a:latin typeface="游明朝"/>
            </a:endParaRPr>
          </a:p>
        </p:txBody>
      </p:sp>
      <p:sp>
        <p:nvSpPr>
          <p:cNvPr id="141" name=""/>
          <p:cNvSpPr/>
          <p:nvPr/>
        </p:nvSpPr>
        <p:spPr>
          <a:xfrm>
            <a:off x="961920" y="2790720"/>
            <a:ext cx="76320" cy="76320"/>
          </a:xfrm>
          <a:custGeom>
            <a:avLst/>
            <a:gdLst/>
            <a:ahLst/>
            <a:rect l="0" t="0" r="r" b="b"/>
            <a:pathLst>
              <a:path fill="none" w="212" h="212">
                <a:moveTo>
                  <a:pt x="212" y="106"/>
                </a:moveTo>
                <a:cubicBezTo>
                  <a:pt x="212" y="120"/>
                  <a:pt x="210" y="133"/>
                  <a:pt x="204" y="146"/>
                </a:cubicBezTo>
                <a:cubicBezTo>
                  <a:pt x="199" y="159"/>
                  <a:pt x="191" y="172"/>
                  <a:pt x="181" y="181"/>
                </a:cubicBezTo>
                <a:cubicBezTo>
                  <a:pt x="171" y="191"/>
                  <a:pt x="159" y="199"/>
                  <a:pt x="146" y="204"/>
                </a:cubicBezTo>
                <a:cubicBezTo>
                  <a:pt x="133" y="210"/>
                  <a:pt x="120" y="212"/>
                  <a:pt x="106" y="212"/>
                </a:cubicBezTo>
                <a:cubicBezTo>
                  <a:pt x="92" y="212"/>
                  <a:pt x="78" y="210"/>
                  <a:pt x="65" y="204"/>
                </a:cubicBezTo>
                <a:cubicBezTo>
                  <a:pt x="52" y="199"/>
                  <a:pt x="41" y="191"/>
                  <a:pt x="31" y="181"/>
                </a:cubicBezTo>
                <a:cubicBezTo>
                  <a:pt x="21" y="172"/>
                  <a:pt x="13" y="159"/>
                  <a:pt x="8" y="146"/>
                </a:cubicBezTo>
                <a:cubicBezTo>
                  <a:pt x="2" y="133"/>
                  <a:pt x="0" y="120"/>
                  <a:pt x="0" y="106"/>
                </a:cubicBezTo>
                <a:cubicBezTo>
                  <a:pt x="0" y="92"/>
                  <a:pt x="2" y="78"/>
                  <a:pt x="8" y="65"/>
                </a:cubicBezTo>
                <a:cubicBezTo>
                  <a:pt x="13" y="52"/>
                  <a:pt x="21" y="41"/>
                  <a:pt x="31" y="31"/>
                </a:cubicBezTo>
                <a:cubicBezTo>
                  <a:pt x="41" y="21"/>
                  <a:pt x="52" y="13"/>
                  <a:pt x="65" y="8"/>
                </a:cubicBezTo>
                <a:cubicBezTo>
                  <a:pt x="78" y="2"/>
                  <a:pt x="92" y="0"/>
                  <a:pt x="106" y="0"/>
                </a:cubicBezTo>
                <a:cubicBezTo>
                  <a:pt x="120" y="0"/>
                  <a:pt x="133" y="2"/>
                  <a:pt x="146" y="8"/>
                </a:cubicBezTo>
                <a:cubicBezTo>
                  <a:pt x="159" y="13"/>
                  <a:pt x="171" y="21"/>
                  <a:pt x="181" y="31"/>
                </a:cubicBezTo>
                <a:cubicBezTo>
                  <a:pt x="191" y="41"/>
                  <a:pt x="199" y="52"/>
                  <a:pt x="204" y="65"/>
                </a:cubicBezTo>
                <a:cubicBezTo>
                  <a:pt x="210" y="78"/>
                  <a:pt x="212" y="92"/>
                  <a:pt x="212"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42" name=""/>
          <p:cNvSpPr/>
          <p:nvPr/>
        </p:nvSpPr>
        <p:spPr>
          <a:xfrm>
            <a:off x="1293120" y="2914560"/>
            <a:ext cx="601200" cy="19440"/>
          </a:xfrm>
          <a:custGeom>
            <a:avLst/>
            <a:gdLst/>
            <a:ahLst/>
            <a:rect l="0" t="0" r="r" b="b"/>
            <a:pathLst>
              <a:path w="1670" h="54">
                <a:moveTo>
                  <a:pt x="0" y="0"/>
                </a:moveTo>
                <a:lnTo>
                  <a:pt x="1670" y="0"/>
                </a:lnTo>
                <a:lnTo>
                  <a:pt x="1670" y="54"/>
                </a:lnTo>
                <a:lnTo>
                  <a:pt x="0" y="54"/>
                </a:lnTo>
                <a:lnTo>
                  <a:pt x="0" y="0"/>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43" name=""/>
          <p:cNvSpPr txBox="1"/>
          <p:nvPr/>
        </p:nvSpPr>
        <p:spPr>
          <a:xfrm>
            <a:off x="1171440" y="2320920"/>
            <a:ext cx="125064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marketplace</a:t>
            </a:r>
            <a:endParaRPr b="0" lang="en-US" sz="1650" strike="noStrike" u="none">
              <a:solidFill>
                <a:srgbClr val="000000"/>
              </a:solidFill>
              <a:effectLst/>
              <a:uFillTx/>
              <a:latin typeface="游明朝"/>
            </a:endParaRPr>
          </a:p>
        </p:txBody>
      </p:sp>
      <p:sp>
        <p:nvSpPr>
          <p:cNvPr id="144" name=""/>
          <p:cNvSpPr/>
          <p:nvPr/>
        </p:nvSpPr>
        <p:spPr>
          <a:xfrm>
            <a:off x="961920" y="3143160"/>
            <a:ext cx="76320" cy="76320"/>
          </a:xfrm>
          <a:custGeom>
            <a:avLst/>
            <a:gdLst/>
            <a:ahLst/>
            <a:rect l="0" t="0" r="r" b="b"/>
            <a:pathLst>
              <a:path fill="none" w="212" h="212">
                <a:moveTo>
                  <a:pt x="212" y="107"/>
                </a:moveTo>
                <a:cubicBezTo>
                  <a:pt x="212" y="121"/>
                  <a:pt x="210" y="134"/>
                  <a:pt x="204" y="147"/>
                </a:cubicBezTo>
                <a:cubicBezTo>
                  <a:pt x="199" y="160"/>
                  <a:pt x="191" y="171"/>
                  <a:pt x="181" y="181"/>
                </a:cubicBezTo>
                <a:cubicBezTo>
                  <a:pt x="171" y="191"/>
                  <a:pt x="159" y="199"/>
                  <a:pt x="146" y="204"/>
                </a:cubicBezTo>
                <a:cubicBezTo>
                  <a:pt x="133" y="210"/>
                  <a:pt x="120" y="212"/>
                  <a:pt x="106" y="212"/>
                </a:cubicBezTo>
                <a:cubicBezTo>
                  <a:pt x="92" y="212"/>
                  <a:pt x="78" y="210"/>
                  <a:pt x="65" y="204"/>
                </a:cubicBezTo>
                <a:cubicBezTo>
                  <a:pt x="52" y="199"/>
                  <a:pt x="41" y="191"/>
                  <a:pt x="31" y="181"/>
                </a:cubicBezTo>
                <a:cubicBezTo>
                  <a:pt x="21" y="171"/>
                  <a:pt x="13" y="160"/>
                  <a:pt x="8" y="147"/>
                </a:cubicBezTo>
                <a:cubicBezTo>
                  <a:pt x="2" y="134"/>
                  <a:pt x="0" y="121"/>
                  <a:pt x="0" y="107"/>
                </a:cubicBezTo>
                <a:cubicBezTo>
                  <a:pt x="0" y="93"/>
                  <a:pt x="2" y="79"/>
                  <a:pt x="8" y="66"/>
                </a:cubicBezTo>
                <a:cubicBezTo>
                  <a:pt x="13" y="53"/>
                  <a:pt x="21" y="42"/>
                  <a:pt x="31" y="32"/>
                </a:cubicBezTo>
                <a:cubicBezTo>
                  <a:pt x="41" y="21"/>
                  <a:pt x="52" y="13"/>
                  <a:pt x="65" y="8"/>
                </a:cubicBezTo>
                <a:cubicBezTo>
                  <a:pt x="78" y="2"/>
                  <a:pt x="92" y="0"/>
                  <a:pt x="106" y="0"/>
                </a:cubicBezTo>
                <a:cubicBezTo>
                  <a:pt x="120" y="0"/>
                  <a:pt x="133" y="2"/>
                  <a:pt x="146" y="8"/>
                </a:cubicBezTo>
                <a:cubicBezTo>
                  <a:pt x="159" y="13"/>
                  <a:pt x="171" y="21"/>
                  <a:pt x="181" y="32"/>
                </a:cubicBezTo>
                <a:cubicBezTo>
                  <a:pt x="191" y="42"/>
                  <a:pt x="199" y="53"/>
                  <a:pt x="204" y="66"/>
                </a:cubicBezTo>
                <a:cubicBezTo>
                  <a:pt x="210" y="79"/>
                  <a:pt x="212" y="93"/>
                  <a:pt x="212" y="107"/>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45" name=""/>
          <p:cNvSpPr txBox="1"/>
          <p:nvPr/>
        </p:nvSpPr>
        <p:spPr>
          <a:xfrm>
            <a:off x="1171440" y="2673360"/>
            <a:ext cx="72072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guthub</a:t>
            </a:r>
            <a:endParaRPr b="0" lang="en-US" sz="1650" strike="noStrike" u="none">
              <a:solidFill>
                <a:srgbClr val="000000"/>
              </a:solidFill>
              <a:effectLst/>
              <a:uFillTx/>
              <a:latin typeface="游明朝"/>
            </a:endParaRPr>
          </a:p>
        </p:txBody>
      </p:sp>
      <p:sp>
        <p:nvSpPr>
          <p:cNvPr id="146" name=""/>
          <p:cNvSpPr/>
          <p:nvPr/>
        </p:nvSpPr>
        <p:spPr>
          <a:xfrm>
            <a:off x="647640" y="3562200"/>
            <a:ext cx="76320" cy="76680"/>
          </a:xfrm>
          <a:custGeom>
            <a:avLst/>
            <a:gdLst/>
            <a:ahLst/>
            <a:rect l="0" t="0" r="r" b="b"/>
            <a:pathLst>
              <a:path w="212" h="213">
                <a:moveTo>
                  <a:pt x="212" y="106"/>
                </a:moveTo>
                <a:cubicBezTo>
                  <a:pt x="212" y="120"/>
                  <a:pt x="210" y="134"/>
                  <a:pt x="203" y="147"/>
                </a:cubicBezTo>
                <a:cubicBezTo>
                  <a:pt x="198" y="160"/>
                  <a:pt x="190" y="172"/>
                  <a:pt x="180" y="182"/>
                </a:cubicBezTo>
                <a:cubicBezTo>
                  <a:pt x="170" y="192"/>
                  <a:pt x="159" y="199"/>
                  <a:pt x="146" y="205"/>
                </a:cubicBezTo>
                <a:cubicBezTo>
                  <a:pt x="133" y="210"/>
                  <a:pt x="120" y="213"/>
                  <a:pt x="105" y="213"/>
                </a:cubicBezTo>
                <a:cubicBezTo>
                  <a:pt x="91" y="213"/>
                  <a:pt x="78" y="210"/>
                  <a:pt x="65" y="205"/>
                </a:cubicBezTo>
                <a:cubicBezTo>
                  <a:pt x="52" y="199"/>
                  <a:pt x="41" y="192"/>
                  <a:pt x="31" y="182"/>
                </a:cubicBezTo>
                <a:cubicBezTo>
                  <a:pt x="21" y="172"/>
                  <a:pt x="13" y="160"/>
                  <a:pt x="8" y="147"/>
                </a:cubicBezTo>
                <a:cubicBezTo>
                  <a:pt x="2" y="134"/>
                  <a:pt x="0" y="120"/>
                  <a:pt x="0" y="106"/>
                </a:cubicBezTo>
                <a:cubicBezTo>
                  <a:pt x="0" y="92"/>
                  <a:pt x="2" y="78"/>
                  <a:pt x="8" y="65"/>
                </a:cubicBezTo>
                <a:cubicBezTo>
                  <a:pt x="13" y="52"/>
                  <a:pt x="21" y="41"/>
                  <a:pt x="31" y="31"/>
                </a:cubicBezTo>
                <a:cubicBezTo>
                  <a:pt x="41" y="21"/>
                  <a:pt x="52" y="13"/>
                  <a:pt x="65" y="8"/>
                </a:cubicBezTo>
                <a:cubicBezTo>
                  <a:pt x="78" y="3"/>
                  <a:pt x="91" y="0"/>
                  <a:pt x="105" y="0"/>
                </a:cubicBezTo>
                <a:cubicBezTo>
                  <a:pt x="120" y="0"/>
                  <a:pt x="133" y="3"/>
                  <a:pt x="146" y="8"/>
                </a:cubicBezTo>
                <a:cubicBezTo>
                  <a:pt x="159" y="13"/>
                  <a:pt x="170" y="21"/>
                  <a:pt x="180" y="31"/>
                </a:cubicBezTo>
                <a:cubicBezTo>
                  <a:pt x="190" y="41"/>
                  <a:pt x="198" y="52"/>
                  <a:pt x="203" y="65"/>
                </a:cubicBezTo>
                <a:cubicBezTo>
                  <a:pt x="210" y="78"/>
                  <a:pt x="212" y="92"/>
                  <a:pt x="212"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47" name=""/>
          <p:cNvSpPr txBox="1"/>
          <p:nvPr/>
        </p:nvSpPr>
        <p:spPr>
          <a:xfrm>
            <a:off x="1171440" y="3025800"/>
            <a:ext cx="438768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by default, oﬄine version of drawio is used</a:t>
            </a:r>
            <a:endParaRPr b="0" lang="en-US" sz="1650" strike="noStrike" u="none">
              <a:solidFill>
                <a:srgbClr val="000000"/>
              </a:solidFill>
              <a:effectLst/>
              <a:uFillTx/>
              <a:latin typeface="游明朝"/>
            </a:endParaRPr>
          </a:p>
        </p:txBody>
      </p:sp>
      <p:sp>
        <p:nvSpPr>
          <p:cNvPr id="148" name=""/>
          <p:cNvSpPr/>
          <p:nvPr/>
        </p:nvSpPr>
        <p:spPr>
          <a:xfrm>
            <a:off x="961920" y="3981240"/>
            <a:ext cx="76320" cy="76680"/>
          </a:xfrm>
          <a:custGeom>
            <a:avLst/>
            <a:gdLst/>
            <a:ahLst/>
            <a:rect l="0" t="0" r="r" b="b"/>
            <a:pathLst>
              <a:path fill="none" w="212" h="213">
                <a:moveTo>
                  <a:pt x="212" y="107"/>
                </a:moveTo>
                <a:cubicBezTo>
                  <a:pt x="212" y="121"/>
                  <a:pt x="210" y="134"/>
                  <a:pt x="204" y="147"/>
                </a:cubicBezTo>
                <a:cubicBezTo>
                  <a:pt x="199" y="160"/>
                  <a:pt x="191" y="172"/>
                  <a:pt x="181" y="182"/>
                </a:cubicBezTo>
                <a:cubicBezTo>
                  <a:pt x="171" y="192"/>
                  <a:pt x="159" y="199"/>
                  <a:pt x="146" y="205"/>
                </a:cubicBezTo>
                <a:cubicBezTo>
                  <a:pt x="133" y="210"/>
                  <a:pt x="120" y="213"/>
                  <a:pt x="106" y="213"/>
                </a:cubicBezTo>
                <a:cubicBezTo>
                  <a:pt x="92" y="213"/>
                  <a:pt x="78" y="210"/>
                  <a:pt x="65" y="205"/>
                </a:cubicBezTo>
                <a:cubicBezTo>
                  <a:pt x="52" y="199"/>
                  <a:pt x="41" y="192"/>
                  <a:pt x="31" y="182"/>
                </a:cubicBezTo>
                <a:cubicBezTo>
                  <a:pt x="21" y="172"/>
                  <a:pt x="13" y="160"/>
                  <a:pt x="8" y="147"/>
                </a:cubicBezTo>
                <a:cubicBezTo>
                  <a:pt x="2" y="134"/>
                  <a:pt x="0" y="121"/>
                  <a:pt x="0" y="107"/>
                </a:cubicBezTo>
                <a:cubicBezTo>
                  <a:pt x="0" y="93"/>
                  <a:pt x="2" y="79"/>
                  <a:pt x="8" y="66"/>
                </a:cubicBezTo>
                <a:cubicBezTo>
                  <a:pt x="13" y="53"/>
                  <a:pt x="21" y="42"/>
                  <a:pt x="31" y="32"/>
                </a:cubicBezTo>
                <a:cubicBezTo>
                  <a:pt x="41" y="22"/>
                  <a:pt x="52" y="14"/>
                  <a:pt x="65" y="8"/>
                </a:cubicBezTo>
                <a:cubicBezTo>
                  <a:pt x="78" y="3"/>
                  <a:pt x="92" y="0"/>
                  <a:pt x="106" y="0"/>
                </a:cubicBezTo>
                <a:cubicBezTo>
                  <a:pt x="120" y="0"/>
                  <a:pt x="133" y="3"/>
                  <a:pt x="146" y="8"/>
                </a:cubicBezTo>
                <a:cubicBezTo>
                  <a:pt x="159" y="14"/>
                  <a:pt x="171" y="22"/>
                  <a:pt x="181" y="32"/>
                </a:cubicBezTo>
                <a:cubicBezTo>
                  <a:pt x="191" y="42"/>
                  <a:pt x="199" y="53"/>
                  <a:pt x="204" y="66"/>
                </a:cubicBezTo>
                <a:cubicBezTo>
                  <a:pt x="210" y="79"/>
                  <a:pt x="212" y="93"/>
                  <a:pt x="212" y="107"/>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49" name=""/>
          <p:cNvSpPr txBox="1"/>
          <p:nvPr/>
        </p:nvSpPr>
        <p:spPr>
          <a:xfrm>
            <a:off x="857160" y="3444840"/>
            <a:ext cx="68184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To use</a:t>
            </a:r>
            <a:endParaRPr b="0" lang="en-US" sz="1650" strike="noStrike" u="none">
              <a:solidFill>
                <a:srgbClr val="000000"/>
              </a:solidFill>
              <a:effectLst/>
              <a:uFillTx/>
              <a:latin typeface="游明朝"/>
            </a:endParaRPr>
          </a:p>
        </p:txBody>
      </p:sp>
      <p:sp>
        <p:nvSpPr>
          <p:cNvPr id="150" name=""/>
          <p:cNvSpPr/>
          <p:nvPr/>
        </p:nvSpPr>
        <p:spPr>
          <a:xfrm>
            <a:off x="961920" y="4343040"/>
            <a:ext cx="76320" cy="76680"/>
          </a:xfrm>
          <a:custGeom>
            <a:avLst/>
            <a:gdLst/>
            <a:ahLst/>
            <a:rect l="0" t="0" r="r" b="b"/>
            <a:pathLst>
              <a:path fill="none" w="212" h="213">
                <a:moveTo>
                  <a:pt x="212" y="107"/>
                </a:moveTo>
                <a:cubicBezTo>
                  <a:pt x="212" y="121"/>
                  <a:pt x="210" y="135"/>
                  <a:pt x="204" y="148"/>
                </a:cubicBezTo>
                <a:cubicBezTo>
                  <a:pt x="199" y="161"/>
                  <a:pt x="191" y="172"/>
                  <a:pt x="181" y="182"/>
                </a:cubicBezTo>
                <a:cubicBezTo>
                  <a:pt x="171" y="192"/>
                  <a:pt x="159" y="200"/>
                  <a:pt x="146" y="205"/>
                </a:cubicBezTo>
                <a:cubicBezTo>
                  <a:pt x="133" y="210"/>
                  <a:pt x="120" y="213"/>
                  <a:pt x="106" y="213"/>
                </a:cubicBezTo>
                <a:cubicBezTo>
                  <a:pt x="92" y="213"/>
                  <a:pt x="78" y="210"/>
                  <a:pt x="65" y="205"/>
                </a:cubicBezTo>
                <a:cubicBezTo>
                  <a:pt x="52" y="200"/>
                  <a:pt x="41" y="192"/>
                  <a:pt x="31" y="182"/>
                </a:cubicBezTo>
                <a:cubicBezTo>
                  <a:pt x="21" y="172"/>
                  <a:pt x="13" y="161"/>
                  <a:pt x="8" y="148"/>
                </a:cubicBezTo>
                <a:cubicBezTo>
                  <a:pt x="2" y="135"/>
                  <a:pt x="0" y="121"/>
                  <a:pt x="0" y="107"/>
                </a:cubicBezTo>
                <a:cubicBezTo>
                  <a:pt x="0" y="93"/>
                  <a:pt x="2" y="80"/>
                  <a:pt x="8" y="66"/>
                </a:cubicBezTo>
                <a:cubicBezTo>
                  <a:pt x="13" y="53"/>
                  <a:pt x="21" y="41"/>
                  <a:pt x="31" y="31"/>
                </a:cubicBezTo>
                <a:cubicBezTo>
                  <a:pt x="41" y="22"/>
                  <a:pt x="52" y="14"/>
                  <a:pt x="65" y="9"/>
                </a:cubicBezTo>
                <a:cubicBezTo>
                  <a:pt x="78" y="3"/>
                  <a:pt x="92" y="0"/>
                  <a:pt x="106" y="0"/>
                </a:cubicBezTo>
                <a:cubicBezTo>
                  <a:pt x="120" y="0"/>
                  <a:pt x="133" y="3"/>
                  <a:pt x="146" y="9"/>
                </a:cubicBezTo>
                <a:cubicBezTo>
                  <a:pt x="159" y="14"/>
                  <a:pt x="171" y="22"/>
                  <a:pt x="181" y="31"/>
                </a:cubicBezTo>
                <a:cubicBezTo>
                  <a:pt x="191" y="41"/>
                  <a:pt x="199" y="53"/>
                  <a:pt x="204" y="66"/>
                </a:cubicBezTo>
                <a:cubicBezTo>
                  <a:pt x="210" y="80"/>
                  <a:pt x="212" y="93"/>
                  <a:pt x="212" y="107"/>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51" name=""/>
          <p:cNvSpPr txBox="1"/>
          <p:nvPr/>
        </p:nvSpPr>
        <p:spPr>
          <a:xfrm>
            <a:off x="1171440" y="3864240"/>
            <a:ext cx="38880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Edit</a:t>
            </a:r>
            <a:endParaRPr b="0" lang="en-US" sz="1650" strike="noStrike" u="none">
              <a:solidFill>
                <a:srgbClr val="000000"/>
              </a:solidFill>
              <a:effectLst/>
              <a:uFillTx/>
              <a:latin typeface="游明朝"/>
            </a:endParaRPr>
          </a:p>
        </p:txBody>
      </p:sp>
      <p:sp>
        <p:nvSpPr>
          <p:cNvPr id="152" name=""/>
          <p:cNvSpPr/>
          <p:nvPr/>
        </p:nvSpPr>
        <p:spPr>
          <a:xfrm>
            <a:off x="961920" y="4695480"/>
            <a:ext cx="76320" cy="76680"/>
          </a:xfrm>
          <a:custGeom>
            <a:avLst/>
            <a:gdLst/>
            <a:ahLst/>
            <a:rect l="0" t="0" r="r" b="b"/>
            <a:pathLst>
              <a:path fill="none" w="212" h="213">
                <a:moveTo>
                  <a:pt x="212" y="106"/>
                </a:moveTo>
                <a:cubicBezTo>
                  <a:pt x="212" y="120"/>
                  <a:pt x="210" y="134"/>
                  <a:pt x="204" y="148"/>
                </a:cubicBezTo>
                <a:cubicBezTo>
                  <a:pt x="199" y="161"/>
                  <a:pt x="191" y="172"/>
                  <a:pt x="181" y="182"/>
                </a:cubicBezTo>
                <a:cubicBezTo>
                  <a:pt x="171" y="192"/>
                  <a:pt x="159" y="200"/>
                  <a:pt x="146" y="205"/>
                </a:cubicBezTo>
                <a:cubicBezTo>
                  <a:pt x="133" y="210"/>
                  <a:pt x="120" y="213"/>
                  <a:pt x="106" y="213"/>
                </a:cubicBezTo>
                <a:cubicBezTo>
                  <a:pt x="92" y="213"/>
                  <a:pt x="78" y="210"/>
                  <a:pt x="65" y="205"/>
                </a:cubicBezTo>
                <a:cubicBezTo>
                  <a:pt x="52" y="200"/>
                  <a:pt x="41" y="192"/>
                  <a:pt x="31" y="182"/>
                </a:cubicBezTo>
                <a:cubicBezTo>
                  <a:pt x="21" y="172"/>
                  <a:pt x="13" y="161"/>
                  <a:pt x="8" y="148"/>
                </a:cubicBezTo>
                <a:cubicBezTo>
                  <a:pt x="2" y="134"/>
                  <a:pt x="0" y="120"/>
                  <a:pt x="0" y="106"/>
                </a:cubicBezTo>
                <a:cubicBezTo>
                  <a:pt x="0" y="92"/>
                  <a:pt x="2" y="79"/>
                  <a:pt x="8" y="66"/>
                </a:cubicBezTo>
                <a:cubicBezTo>
                  <a:pt x="13" y="53"/>
                  <a:pt x="21" y="41"/>
                  <a:pt x="31" y="31"/>
                </a:cubicBezTo>
                <a:cubicBezTo>
                  <a:pt x="41" y="22"/>
                  <a:pt x="52" y="14"/>
                  <a:pt x="65" y="9"/>
                </a:cubicBezTo>
                <a:cubicBezTo>
                  <a:pt x="78" y="3"/>
                  <a:pt x="92" y="0"/>
                  <a:pt x="106" y="0"/>
                </a:cubicBezTo>
                <a:cubicBezTo>
                  <a:pt x="120" y="0"/>
                  <a:pt x="133" y="3"/>
                  <a:pt x="146" y="9"/>
                </a:cubicBezTo>
                <a:cubicBezTo>
                  <a:pt x="159" y="14"/>
                  <a:pt x="171" y="22"/>
                  <a:pt x="181" y="31"/>
                </a:cubicBezTo>
                <a:cubicBezTo>
                  <a:pt x="191" y="41"/>
                  <a:pt x="199" y="53"/>
                  <a:pt x="204" y="66"/>
                </a:cubicBezTo>
                <a:cubicBezTo>
                  <a:pt x="210" y="79"/>
                  <a:pt x="212" y="92"/>
                  <a:pt x="212"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53" name=""/>
          <p:cNvSpPr/>
          <p:nvPr/>
        </p:nvSpPr>
        <p:spPr>
          <a:xfrm>
            <a:off x="1171440" y="4609800"/>
            <a:ext cx="2534040" cy="248040"/>
          </a:xfrm>
          <a:custGeom>
            <a:avLst/>
            <a:gdLst/>
            <a:ahLst/>
            <a:rect l="0" t="0" r="r" b="b"/>
            <a:pathLst>
              <a:path w="7039" h="689">
                <a:moveTo>
                  <a:pt x="0" y="0"/>
                </a:moveTo>
                <a:lnTo>
                  <a:pt x="7039" y="0"/>
                </a:lnTo>
                <a:lnTo>
                  <a:pt x="7039" y="689"/>
                </a:lnTo>
                <a:lnTo>
                  <a:pt x="0" y="689"/>
                </a:lnTo>
                <a:lnTo>
                  <a:pt x="0" y="0"/>
                </a:lnTo>
                <a:close/>
              </a:path>
            </a:pathLst>
          </a:custGeom>
          <a:solidFill>
            <a:srgbClr val="e2e8e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54" name=""/>
          <p:cNvSpPr txBox="1"/>
          <p:nvPr/>
        </p:nvSpPr>
        <p:spPr>
          <a:xfrm>
            <a:off x="1171440" y="4226040"/>
            <a:ext cx="12819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Save as .svg</a:t>
            </a:r>
            <a:endParaRPr b="0" lang="en-US" sz="1650" strike="noStrike" u="none">
              <a:solidFill>
                <a:srgbClr val="000000"/>
              </a:solidFill>
              <a:effectLst/>
              <a:uFillTx/>
              <a:latin typeface="游明朝"/>
            </a:endParaRPr>
          </a:p>
        </p:txBody>
      </p:sp>
      <p:sp>
        <p:nvSpPr>
          <p:cNvPr id="155" name=""/>
          <p:cNvSpPr txBox="1"/>
          <p:nvPr/>
        </p:nvSpPr>
        <p:spPr>
          <a:xfrm>
            <a:off x="1171440" y="4645080"/>
            <a:ext cx="2526120" cy="209160"/>
          </a:xfrm>
          <a:prstGeom prst="rect">
            <a:avLst/>
          </a:prstGeom>
          <a:noFill/>
          <a:ln w="0">
            <a:noFill/>
          </a:ln>
        </p:spPr>
        <p:txBody>
          <a:bodyPr wrap="none" lIns="0" rIns="0" tIns="0" bIns="0" anchor="t">
            <a:spAutoFit/>
          </a:bodyPr>
          <a:p>
            <a:r>
              <a:rPr b="0" lang="en-US" sz="1650" strike="noStrike" u="none">
                <a:solidFill>
                  <a:srgbClr val="24292e"/>
                </a:solidFill>
                <a:effectLst/>
                <a:uFillTx/>
                <a:latin typeface="Consolas"/>
                <a:ea typeface="Consolas"/>
              </a:rPr>
              <a:t>![w:200px](drawio.svg)</a:t>
            </a:r>
            <a:endParaRPr b="0" lang="en-US" sz="1650" strike="noStrike" u="none">
              <a:solidFill>
                <a:srgbClr val="000000"/>
              </a:solidFill>
              <a:effectLst/>
              <a:uFillTx/>
              <a:latin typeface="游明朝"/>
            </a:endParaRPr>
          </a:p>
        </p:txBody>
      </p:sp>
      <p:sp>
        <p:nvSpPr>
          <p:cNvPr id="156" name=""/>
          <p:cNvSpPr/>
          <p:nvPr/>
        </p:nvSpPr>
        <p:spPr>
          <a:xfrm>
            <a:off x="6100920" y="1338480"/>
            <a:ext cx="1211400" cy="607320"/>
          </a:xfrm>
          <a:custGeom>
            <a:avLst/>
            <a:gdLst/>
            <a:ahLst/>
            <a:rect l="0" t="0" r="r" b="b"/>
            <a:pathLst>
              <a:path w="3365" h="1687">
                <a:moveTo>
                  <a:pt x="0" y="0"/>
                </a:moveTo>
                <a:lnTo>
                  <a:pt x="3365" y="0"/>
                </a:lnTo>
                <a:lnTo>
                  <a:pt x="3365" y="1687"/>
                </a:lnTo>
                <a:lnTo>
                  <a:pt x="0" y="1687"/>
                </a:lnTo>
                <a:lnTo>
                  <a:pt x="0" y="0"/>
                </a:lnTo>
                <a:close/>
              </a:path>
            </a:pathLst>
          </a:custGeom>
          <a:solidFill>
            <a:srgbClr val="fff2cc"/>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57" name=""/>
          <p:cNvSpPr/>
          <p:nvPr/>
        </p:nvSpPr>
        <p:spPr>
          <a:xfrm>
            <a:off x="6100920" y="1338480"/>
            <a:ext cx="1211400" cy="607320"/>
          </a:xfrm>
          <a:custGeom>
            <a:avLst/>
            <a:gdLst/>
            <a:ahLst/>
            <a:rect l="0" t="0" r="r" b="b"/>
            <a:pathLst>
              <a:path fill="none" w="3365" h="1687">
                <a:moveTo>
                  <a:pt x="0" y="0"/>
                </a:moveTo>
                <a:lnTo>
                  <a:pt x="3365" y="0"/>
                </a:lnTo>
                <a:lnTo>
                  <a:pt x="3365" y="1687"/>
                </a:lnTo>
                <a:lnTo>
                  <a:pt x="0" y="1687"/>
                </a:lnTo>
                <a:lnTo>
                  <a:pt x="0" y="0"/>
                </a:lnTo>
              </a:path>
            </a:pathLst>
          </a:custGeom>
          <a:ln w="10080">
            <a:solidFill>
              <a:srgbClr val="d6b656"/>
            </a:solidFill>
            <a:miter/>
          </a:ln>
        </p:spPr>
        <p:txBody>
          <a:bodyPr lIns="5040" rIns="5040" tIns="5040" bIns="5040" anchor="t">
            <a:noAutofit/>
          </a:bodyPr>
          <a:p>
            <a:endParaRPr b="0" lang="en-US" sz="2400" strike="noStrike" u="none">
              <a:solidFill>
                <a:srgbClr val="000000"/>
              </a:solidFill>
              <a:effectLst/>
              <a:uFillTx/>
              <a:latin typeface="游明朝"/>
            </a:endParaRPr>
          </a:p>
        </p:txBody>
      </p:sp>
      <p:sp>
        <p:nvSpPr>
          <p:cNvPr id="158" name=""/>
          <p:cNvSpPr/>
          <p:nvPr/>
        </p:nvSpPr>
        <p:spPr>
          <a:xfrm>
            <a:off x="6221880" y="1338480"/>
            <a:ext cx="969480" cy="607320"/>
          </a:xfrm>
          <a:custGeom>
            <a:avLst/>
            <a:gdLst/>
            <a:ahLst/>
            <a:rect l="0" t="0" r="r" b="b"/>
            <a:pathLst>
              <a:path fill="none" w="2693" h="1687">
                <a:moveTo>
                  <a:pt x="0" y="0"/>
                </a:moveTo>
                <a:lnTo>
                  <a:pt x="0" y="1687"/>
                </a:lnTo>
                <a:moveTo>
                  <a:pt x="2693" y="0"/>
                </a:moveTo>
                <a:lnTo>
                  <a:pt x="2693" y="1687"/>
                </a:lnTo>
              </a:path>
            </a:pathLst>
          </a:custGeom>
          <a:ln w="10080">
            <a:solidFill>
              <a:srgbClr val="d6b656"/>
            </a:solidFill>
            <a:miter/>
          </a:ln>
        </p:spPr>
        <p:txBody>
          <a:bodyPr lIns="5040" rIns="5040" tIns="5040" bIns="5040" anchor="t">
            <a:noAutofit/>
          </a:bodyPr>
          <a:p>
            <a:endParaRPr b="0" lang="en-US" sz="2400" strike="noStrike" u="none">
              <a:solidFill>
                <a:srgbClr val="000000"/>
              </a:solidFill>
              <a:effectLst/>
              <a:uFillTx/>
              <a:latin typeface="游明朝"/>
            </a:endParaRPr>
          </a:p>
        </p:txBody>
      </p:sp>
      <p:sp>
        <p:nvSpPr>
          <p:cNvPr id="159" name=""/>
          <p:cNvSpPr/>
          <p:nvPr/>
        </p:nvSpPr>
        <p:spPr>
          <a:xfrm>
            <a:off x="7009200" y="2957400"/>
            <a:ext cx="605880" cy="809640"/>
          </a:xfrm>
          <a:custGeom>
            <a:avLst/>
            <a:gdLst/>
            <a:ahLst/>
            <a:rect l="0" t="0" r="r" b="b"/>
            <a:pathLst>
              <a:path w="1683" h="2249">
                <a:moveTo>
                  <a:pt x="0" y="421"/>
                </a:moveTo>
                <a:cubicBezTo>
                  <a:pt x="0" y="188"/>
                  <a:pt x="377" y="0"/>
                  <a:pt x="841" y="0"/>
                </a:cubicBezTo>
                <a:cubicBezTo>
                  <a:pt x="1064" y="0"/>
                  <a:pt x="1278" y="44"/>
                  <a:pt x="1436" y="123"/>
                </a:cubicBezTo>
                <a:cubicBezTo>
                  <a:pt x="1595" y="202"/>
                  <a:pt x="1683" y="309"/>
                  <a:pt x="1683" y="421"/>
                </a:cubicBezTo>
                <a:lnTo>
                  <a:pt x="1683" y="1826"/>
                </a:lnTo>
                <a:cubicBezTo>
                  <a:pt x="1683" y="2060"/>
                  <a:pt x="1306" y="2249"/>
                  <a:pt x="841" y="2249"/>
                </a:cubicBezTo>
                <a:cubicBezTo>
                  <a:pt x="377" y="2249"/>
                  <a:pt x="0" y="2060"/>
                  <a:pt x="0" y="1826"/>
                </a:cubicBezTo>
                <a:lnTo>
                  <a:pt x="0" y="421"/>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60" name=""/>
          <p:cNvSpPr/>
          <p:nvPr/>
        </p:nvSpPr>
        <p:spPr>
          <a:xfrm>
            <a:off x="7009200" y="2957400"/>
            <a:ext cx="605880" cy="809640"/>
          </a:xfrm>
          <a:custGeom>
            <a:avLst/>
            <a:gdLst/>
            <a:ahLst/>
            <a:rect l="0" t="0" r="r" b="b"/>
            <a:pathLst>
              <a:path fill="none" w="1683" h="2249">
                <a:moveTo>
                  <a:pt x="0" y="421"/>
                </a:moveTo>
                <a:cubicBezTo>
                  <a:pt x="0" y="188"/>
                  <a:pt x="377" y="0"/>
                  <a:pt x="841" y="0"/>
                </a:cubicBezTo>
                <a:cubicBezTo>
                  <a:pt x="1064" y="0"/>
                  <a:pt x="1278" y="44"/>
                  <a:pt x="1436" y="123"/>
                </a:cubicBezTo>
                <a:cubicBezTo>
                  <a:pt x="1595" y="202"/>
                  <a:pt x="1683" y="309"/>
                  <a:pt x="1683" y="421"/>
                </a:cubicBezTo>
                <a:lnTo>
                  <a:pt x="1683" y="1826"/>
                </a:lnTo>
                <a:cubicBezTo>
                  <a:pt x="1683" y="2060"/>
                  <a:pt x="1306" y="2249"/>
                  <a:pt x="841" y="2249"/>
                </a:cubicBezTo>
                <a:cubicBezTo>
                  <a:pt x="377" y="2249"/>
                  <a:pt x="0" y="2060"/>
                  <a:pt x="0" y="1826"/>
                </a:cubicBezTo>
                <a:lnTo>
                  <a:pt x="0" y="421"/>
                </a:lnTo>
              </a:path>
            </a:pathLst>
          </a:custGeom>
          <a:ln w="10080">
            <a:solidFill>
              <a:srgbClr val="000000"/>
            </a:solidFill>
            <a:miter/>
          </a:ln>
        </p:spPr>
        <p:txBody>
          <a:bodyPr lIns="5040" rIns="5040" tIns="5040" bIns="5040" anchor="t">
            <a:noAutofit/>
          </a:bodyPr>
          <a:p>
            <a:endParaRPr b="0" lang="en-US" sz="2400" strike="noStrike" u="none">
              <a:solidFill>
                <a:srgbClr val="000000"/>
              </a:solidFill>
              <a:effectLst/>
              <a:uFillTx/>
              <a:latin typeface="游明朝"/>
            </a:endParaRPr>
          </a:p>
        </p:txBody>
      </p:sp>
      <p:sp>
        <p:nvSpPr>
          <p:cNvPr id="161" name=""/>
          <p:cNvSpPr/>
          <p:nvPr/>
        </p:nvSpPr>
        <p:spPr>
          <a:xfrm>
            <a:off x="7009200" y="3108960"/>
            <a:ext cx="605880" cy="152280"/>
          </a:xfrm>
          <a:custGeom>
            <a:avLst/>
            <a:gdLst/>
            <a:ahLst/>
            <a:rect l="0" t="0" r="r" b="b"/>
            <a:pathLst>
              <a:path fill="none" w="1683" h="423">
                <a:moveTo>
                  <a:pt x="1683" y="0"/>
                </a:moveTo>
                <a:cubicBezTo>
                  <a:pt x="1683" y="233"/>
                  <a:pt x="1306" y="423"/>
                  <a:pt x="841" y="423"/>
                </a:cubicBezTo>
                <a:cubicBezTo>
                  <a:pt x="377" y="423"/>
                  <a:pt x="0" y="233"/>
                  <a:pt x="0" y="0"/>
                </a:cubicBezTo>
              </a:path>
            </a:pathLst>
          </a:custGeom>
          <a:ln w="10080">
            <a:solidFill>
              <a:srgbClr val="000000"/>
            </a:solidFill>
            <a:miter/>
          </a:ln>
        </p:spPr>
        <p:txBody>
          <a:bodyPr lIns="5040" rIns="5040" tIns="5040" bIns="5040" anchor="t">
            <a:noAutofit/>
          </a:bodyPr>
          <a:p>
            <a:endParaRPr b="0" lang="en-US" sz="2400" strike="noStrike" u="none">
              <a:solidFill>
                <a:srgbClr val="000000"/>
              </a:solidFill>
              <a:effectLst/>
              <a:uFillTx/>
              <a:latin typeface="游明朝"/>
            </a:endParaRPr>
          </a:p>
        </p:txBody>
      </p:sp>
      <p:sp>
        <p:nvSpPr>
          <p:cNvPr id="162" name=""/>
          <p:cNvSpPr/>
          <p:nvPr/>
        </p:nvSpPr>
        <p:spPr>
          <a:xfrm>
            <a:off x="6706440" y="1945440"/>
            <a:ext cx="378000" cy="852120"/>
          </a:xfrm>
          <a:prstGeom prst="line">
            <a:avLst/>
          </a:prstGeom>
          <a:ln w="10080">
            <a:solidFill>
              <a:srgbClr val="000000"/>
            </a:solidFill>
            <a:miter/>
          </a:ln>
        </p:spPr>
        <p:style>
          <a:lnRef idx="0"/>
          <a:fillRef idx="0"/>
          <a:effectRef idx="0"/>
          <a:fontRef idx="minor"/>
        </p:style>
        <p:txBody>
          <a:bodyPr lIns="5040" rIns="5040" tIns="5040" bIns="5040" anchor="t">
            <a:noAutofit/>
          </a:bodyPr>
          <a:p>
            <a:endParaRPr b="0" lang="en-US" sz="2400" strike="noStrike" u="none">
              <a:solidFill>
                <a:srgbClr val="000000"/>
              </a:solidFill>
              <a:effectLst/>
              <a:uFillTx/>
              <a:latin typeface="游明朝"/>
            </a:endParaRPr>
          </a:p>
        </p:txBody>
      </p:sp>
      <p:sp>
        <p:nvSpPr>
          <p:cNvPr id="163" name=""/>
          <p:cNvSpPr/>
          <p:nvPr/>
        </p:nvSpPr>
        <p:spPr>
          <a:xfrm>
            <a:off x="7044480" y="2766600"/>
            <a:ext cx="65160" cy="79560"/>
          </a:xfrm>
          <a:custGeom>
            <a:avLst/>
            <a:gdLst/>
            <a:ahLst/>
            <a:rect l="0" t="0" r="r" b="b"/>
            <a:pathLst>
              <a:path w="181" h="221">
                <a:moveTo>
                  <a:pt x="171" y="221"/>
                </a:moveTo>
                <a:lnTo>
                  <a:pt x="0" y="80"/>
                </a:lnTo>
                <a:lnTo>
                  <a:pt x="111" y="85"/>
                </a:lnTo>
                <a:lnTo>
                  <a:pt x="181" y="0"/>
                </a:lnTo>
                <a:lnTo>
                  <a:pt x="171" y="221"/>
                </a:ln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64" name=""/>
          <p:cNvSpPr/>
          <p:nvPr/>
        </p:nvSpPr>
        <p:spPr>
          <a:xfrm>
            <a:off x="7044480" y="2766600"/>
            <a:ext cx="65160" cy="79560"/>
          </a:xfrm>
          <a:custGeom>
            <a:avLst/>
            <a:gdLst/>
            <a:ahLst/>
            <a:rect l="0" t="0" r="r" b="b"/>
            <a:pathLst>
              <a:path fill="none" w="181" h="221">
                <a:moveTo>
                  <a:pt x="171" y="221"/>
                </a:moveTo>
                <a:lnTo>
                  <a:pt x="0" y="80"/>
                </a:lnTo>
                <a:lnTo>
                  <a:pt x="111" y="85"/>
                </a:lnTo>
                <a:lnTo>
                  <a:pt x="181" y="0"/>
                </a:lnTo>
                <a:lnTo>
                  <a:pt x="171" y="221"/>
                </a:lnTo>
              </a:path>
            </a:pathLst>
          </a:custGeom>
          <a:ln w="10080">
            <a:solidFill>
              <a:srgbClr val="000000"/>
            </a:solidFill>
            <a:miter/>
          </a:ln>
        </p:spPr>
        <p:txBody>
          <a:bodyPr lIns="5040" rIns="5040" tIns="5040" bIns="5040" anchor="t">
            <a:noAutofit/>
          </a:bodyPr>
          <a:p>
            <a:endParaRPr b="0" lang="en-US" sz="2400" strike="noStrike" u="none">
              <a:solidFill>
                <a:srgbClr val="000000"/>
              </a:solidFill>
              <a:effectLst/>
              <a:uFillTx/>
              <a:latin typeface="游明朝"/>
            </a:endParaRPr>
          </a:p>
        </p:txBody>
      </p:sp>
      <p:sp>
        <p:nvSpPr>
          <p:cNvPr id="165" name=""/>
          <p:cNvSpPr txBox="1"/>
          <p:nvPr/>
        </p:nvSpPr>
        <p:spPr>
          <a:xfrm>
            <a:off x="6095880" y="997200"/>
            <a:ext cx="11077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drawio.svg</a:t>
            </a:r>
            <a:endParaRPr b="0" lang="en-US" sz="1650" strike="noStrike" u="none">
              <a:solidFill>
                <a:srgbClr val="000000"/>
              </a:solidFill>
              <a:effectLst/>
              <a:uFillTx/>
              <a:latin typeface="游明朝"/>
            </a:endParaRPr>
          </a:p>
        </p:txBody>
      </p:sp>
      <p:sp>
        <p:nvSpPr>
          <p:cNvPr id="166" name=""/>
          <p:cNvSpPr txBox="1"/>
          <p:nvPr/>
        </p:nvSpPr>
        <p:spPr>
          <a:xfrm>
            <a:off x="1724040" y="196200"/>
            <a:ext cx="1557360" cy="572040"/>
          </a:xfrm>
          <a:prstGeom prst="rect">
            <a:avLst/>
          </a:prstGeom>
          <a:noFill/>
          <a:ln w="0">
            <a:noFill/>
          </a:ln>
        </p:spPr>
        <p:txBody>
          <a:bodyPr wrap="none" lIns="0" rIns="0" tIns="0" bIns="0" anchor="t">
            <a:spAutoFit/>
          </a:bodyPr>
          <a:p>
            <a:r>
              <a:rPr b="1" lang="en-US" sz="3000" strike="noStrike" u="none">
                <a:solidFill>
                  <a:srgbClr val="000000"/>
                </a:solidFill>
                <a:effectLst/>
                <a:uFillTx/>
                <a:latin typeface="Meiryo"/>
                <a:ea typeface="Meiryo"/>
              </a:rPr>
              <a:t>Draw.io</a:t>
            </a:r>
            <a:endParaRPr b="0" lang="en-US" sz="3000" strike="noStrike" u="none">
              <a:solidFill>
                <a:srgbClr val="000000"/>
              </a:solidFill>
              <a:effectLst/>
              <a:uFillTx/>
              <a:latin typeface="游明朝"/>
            </a:endParaRPr>
          </a:p>
        </p:txBody>
      </p:sp>
      <p:sp>
        <p:nvSpPr>
          <p:cNvPr id="167" name=""/>
          <p:cNvSpPr txBox="1"/>
          <p:nvPr/>
        </p:nvSpPr>
        <p:spPr>
          <a:xfrm>
            <a:off x="11884680" y="6348960"/>
            <a:ext cx="228240" cy="343440"/>
          </a:xfrm>
          <a:prstGeom prst="rect">
            <a:avLst/>
          </a:prstGeom>
          <a:noFill/>
          <a:ln w="0">
            <a:noFill/>
          </a:ln>
        </p:spPr>
        <p:txBody>
          <a:bodyPr wrap="none" lIns="0" rIns="0" tIns="0" bIns="0" anchor="t">
            <a:spAutoFit/>
          </a:bodyPr>
          <a:p>
            <a:r>
              <a:rPr b="1" lang="en-US" sz="1800" strike="noStrike" u="none">
                <a:solidFill>
                  <a:srgbClr val="000000"/>
                </a:solidFill>
                <a:effectLst/>
                <a:uFillTx/>
                <a:latin typeface="Meiryo"/>
                <a:ea typeface="Meiryo"/>
              </a:rPr>
              <a:t>6</a:t>
            </a:r>
            <a:endParaRPr b="0" lang="en-US" sz="18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6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170" name="" descr=""/>
          <p:cNvPicPr/>
          <p:nvPr/>
        </p:nvPicPr>
        <p:blipFill>
          <a:blip r:embed="rId1"/>
          <a:stretch/>
        </p:blipFill>
        <p:spPr>
          <a:xfrm>
            <a:off x="9360" y="9360"/>
            <a:ext cx="12172680" cy="6846840"/>
          </a:xfrm>
          <a:prstGeom prst="rect">
            <a:avLst/>
          </a:prstGeom>
          <a:noFill/>
          <a:ln w="0">
            <a:noFill/>
          </a:ln>
        </p:spPr>
      </p:pic>
      <p:sp>
        <p:nvSpPr>
          <p:cNvPr id="171" name=""/>
          <p:cNvSpPr/>
          <p:nvPr/>
        </p:nvSpPr>
        <p:spPr>
          <a:xfrm>
            <a:off x="4680" y="4680"/>
            <a:ext cx="12182760" cy="6848640"/>
          </a:xfrm>
          <a:custGeom>
            <a:avLst/>
            <a:gdLst/>
            <a:ahLst/>
            <a:rect l="0" t="0" r="r" b="b"/>
            <a:pathLst>
              <a:path fill="none" w="33841" h="19024">
                <a:moveTo>
                  <a:pt x="0" y="0"/>
                </a:moveTo>
                <a:lnTo>
                  <a:pt x="33841" y="0"/>
                </a:lnTo>
                <a:lnTo>
                  <a:pt x="33841" y="19024"/>
                </a:lnTo>
                <a:lnTo>
                  <a:pt x="0" y="19024"/>
                </a:lnTo>
                <a:lnTo>
                  <a:pt x="0" y="0"/>
                </a:ln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72" name=""/>
          <p:cNvSpPr/>
          <p:nvPr/>
        </p:nvSpPr>
        <p:spPr>
          <a:xfrm>
            <a:off x="647640" y="1180800"/>
            <a:ext cx="76320" cy="76680"/>
          </a:xfrm>
          <a:custGeom>
            <a:avLst/>
            <a:gdLst/>
            <a:ahLst/>
            <a:rect l="0" t="0" r="r" b="b"/>
            <a:pathLst>
              <a:path w="212" h="213">
                <a:moveTo>
                  <a:pt x="212" y="106"/>
                </a:moveTo>
                <a:cubicBezTo>
                  <a:pt x="212" y="120"/>
                  <a:pt x="210" y="134"/>
                  <a:pt x="203" y="147"/>
                </a:cubicBezTo>
                <a:cubicBezTo>
                  <a:pt x="198" y="160"/>
                  <a:pt x="190" y="171"/>
                  <a:pt x="180" y="181"/>
                </a:cubicBezTo>
                <a:cubicBezTo>
                  <a:pt x="170" y="191"/>
                  <a:pt x="159" y="199"/>
                  <a:pt x="146" y="205"/>
                </a:cubicBezTo>
                <a:cubicBezTo>
                  <a:pt x="133" y="210"/>
                  <a:pt x="120" y="213"/>
                  <a:pt x="105" y="213"/>
                </a:cubicBezTo>
                <a:cubicBezTo>
                  <a:pt x="91" y="213"/>
                  <a:pt x="78" y="210"/>
                  <a:pt x="65" y="205"/>
                </a:cubicBezTo>
                <a:cubicBezTo>
                  <a:pt x="52" y="199"/>
                  <a:pt x="41" y="191"/>
                  <a:pt x="31" y="181"/>
                </a:cubicBezTo>
                <a:cubicBezTo>
                  <a:pt x="21" y="171"/>
                  <a:pt x="13" y="160"/>
                  <a:pt x="8" y="147"/>
                </a:cubicBezTo>
                <a:cubicBezTo>
                  <a:pt x="2" y="134"/>
                  <a:pt x="0" y="120"/>
                  <a:pt x="0" y="106"/>
                </a:cubicBezTo>
                <a:cubicBezTo>
                  <a:pt x="0" y="92"/>
                  <a:pt x="2" y="79"/>
                  <a:pt x="8" y="66"/>
                </a:cubicBezTo>
                <a:cubicBezTo>
                  <a:pt x="13" y="53"/>
                  <a:pt x="21" y="41"/>
                  <a:pt x="31" y="31"/>
                </a:cubicBezTo>
                <a:cubicBezTo>
                  <a:pt x="41" y="21"/>
                  <a:pt x="52" y="14"/>
                  <a:pt x="65" y="8"/>
                </a:cubicBezTo>
                <a:cubicBezTo>
                  <a:pt x="78" y="3"/>
                  <a:pt x="91" y="0"/>
                  <a:pt x="105" y="0"/>
                </a:cubicBezTo>
                <a:cubicBezTo>
                  <a:pt x="120" y="0"/>
                  <a:pt x="133" y="3"/>
                  <a:pt x="146" y="8"/>
                </a:cubicBezTo>
                <a:cubicBezTo>
                  <a:pt x="159" y="14"/>
                  <a:pt x="170" y="21"/>
                  <a:pt x="180" y="31"/>
                </a:cubicBezTo>
                <a:cubicBezTo>
                  <a:pt x="190" y="41"/>
                  <a:pt x="198" y="53"/>
                  <a:pt x="203" y="66"/>
                </a:cubicBezTo>
                <a:cubicBezTo>
                  <a:pt x="210" y="79"/>
                  <a:pt x="212" y="92"/>
                  <a:pt x="212"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73" name=""/>
          <p:cNvSpPr/>
          <p:nvPr/>
        </p:nvSpPr>
        <p:spPr>
          <a:xfrm>
            <a:off x="961920" y="1599840"/>
            <a:ext cx="76320" cy="76680"/>
          </a:xfrm>
          <a:custGeom>
            <a:avLst/>
            <a:gdLst/>
            <a:ahLst/>
            <a:rect l="0" t="0" r="r" b="b"/>
            <a:pathLst>
              <a:path fill="none" w="212" h="213">
                <a:moveTo>
                  <a:pt x="212" y="107"/>
                </a:moveTo>
                <a:cubicBezTo>
                  <a:pt x="212" y="121"/>
                  <a:pt x="210" y="135"/>
                  <a:pt x="204" y="148"/>
                </a:cubicBezTo>
                <a:cubicBezTo>
                  <a:pt x="199" y="161"/>
                  <a:pt x="191" y="172"/>
                  <a:pt x="181" y="182"/>
                </a:cubicBezTo>
                <a:cubicBezTo>
                  <a:pt x="171" y="192"/>
                  <a:pt x="159" y="200"/>
                  <a:pt x="146" y="205"/>
                </a:cubicBezTo>
                <a:cubicBezTo>
                  <a:pt x="133" y="210"/>
                  <a:pt x="120" y="213"/>
                  <a:pt x="106" y="213"/>
                </a:cubicBezTo>
                <a:cubicBezTo>
                  <a:pt x="92" y="213"/>
                  <a:pt x="78" y="210"/>
                  <a:pt x="65" y="205"/>
                </a:cubicBezTo>
                <a:cubicBezTo>
                  <a:pt x="52" y="200"/>
                  <a:pt x="41" y="192"/>
                  <a:pt x="31" y="182"/>
                </a:cubicBezTo>
                <a:cubicBezTo>
                  <a:pt x="21" y="172"/>
                  <a:pt x="13" y="161"/>
                  <a:pt x="8" y="148"/>
                </a:cubicBezTo>
                <a:cubicBezTo>
                  <a:pt x="2" y="135"/>
                  <a:pt x="0" y="121"/>
                  <a:pt x="0" y="107"/>
                </a:cubicBezTo>
                <a:cubicBezTo>
                  <a:pt x="0" y="92"/>
                  <a:pt x="2" y="79"/>
                  <a:pt x="8" y="66"/>
                </a:cubicBezTo>
                <a:cubicBezTo>
                  <a:pt x="13" y="53"/>
                  <a:pt x="21" y="41"/>
                  <a:pt x="31" y="31"/>
                </a:cubicBezTo>
                <a:cubicBezTo>
                  <a:pt x="41" y="22"/>
                  <a:pt x="52" y="14"/>
                  <a:pt x="65" y="9"/>
                </a:cubicBezTo>
                <a:cubicBezTo>
                  <a:pt x="78" y="3"/>
                  <a:pt x="92" y="0"/>
                  <a:pt x="106" y="0"/>
                </a:cubicBezTo>
                <a:cubicBezTo>
                  <a:pt x="120" y="0"/>
                  <a:pt x="133" y="3"/>
                  <a:pt x="146" y="9"/>
                </a:cubicBezTo>
                <a:cubicBezTo>
                  <a:pt x="159" y="14"/>
                  <a:pt x="171" y="22"/>
                  <a:pt x="181" y="31"/>
                </a:cubicBezTo>
                <a:cubicBezTo>
                  <a:pt x="191" y="41"/>
                  <a:pt x="199" y="53"/>
                  <a:pt x="204" y="66"/>
                </a:cubicBezTo>
                <a:cubicBezTo>
                  <a:pt x="210" y="79"/>
                  <a:pt x="212" y="92"/>
                  <a:pt x="212" y="107"/>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74" name=""/>
          <p:cNvSpPr/>
          <p:nvPr/>
        </p:nvSpPr>
        <p:spPr>
          <a:xfrm>
            <a:off x="1171440" y="1723680"/>
            <a:ext cx="2476800" cy="19440"/>
          </a:xfrm>
          <a:custGeom>
            <a:avLst/>
            <a:gdLst/>
            <a:ahLst/>
            <a:rect l="0" t="0" r="r" b="b"/>
            <a:pathLst>
              <a:path w="6880" h="54">
                <a:moveTo>
                  <a:pt x="6225" y="54"/>
                </a:moveTo>
                <a:lnTo>
                  <a:pt x="5156" y="54"/>
                </a:lnTo>
                <a:lnTo>
                  <a:pt x="5156" y="0"/>
                </a:lnTo>
                <a:lnTo>
                  <a:pt x="6225" y="0"/>
                </a:lnTo>
                <a:lnTo>
                  <a:pt x="6225" y="54"/>
                </a:lnTo>
                <a:moveTo>
                  <a:pt x="6570" y="0"/>
                </a:moveTo>
                <a:lnTo>
                  <a:pt x="6880" y="0"/>
                </a:lnTo>
                <a:lnTo>
                  <a:pt x="6880" y="54"/>
                </a:lnTo>
                <a:lnTo>
                  <a:pt x="6570" y="54"/>
                </a:lnTo>
                <a:lnTo>
                  <a:pt x="6570" y="0"/>
                </a:lnTo>
                <a:moveTo>
                  <a:pt x="4874" y="54"/>
                </a:moveTo>
                <a:lnTo>
                  <a:pt x="958" y="54"/>
                </a:lnTo>
                <a:lnTo>
                  <a:pt x="958" y="0"/>
                </a:lnTo>
                <a:lnTo>
                  <a:pt x="4874" y="0"/>
                </a:lnTo>
                <a:lnTo>
                  <a:pt x="4874" y="54"/>
                </a:lnTo>
                <a:moveTo>
                  <a:pt x="792" y="54"/>
                </a:moveTo>
                <a:lnTo>
                  <a:pt x="0" y="54"/>
                </a:lnTo>
                <a:lnTo>
                  <a:pt x="0" y="0"/>
                </a:lnTo>
                <a:lnTo>
                  <a:pt x="792" y="0"/>
                </a:lnTo>
                <a:lnTo>
                  <a:pt x="792" y="54"/>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75" name=""/>
          <p:cNvSpPr txBox="1"/>
          <p:nvPr/>
        </p:nvSpPr>
        <p:spPr>
          <a:xfrm>
            <a:off x="857160" y="1063800"/>
            <a:ext cx="8823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Mermaid</a:t>
            </a:r>
            <a:endParaRPr b="0" lang="en-US" sz="1650" strike="noStrike" u="none">
              <a:solidFill>
                <a:srgbClr val="000000"/>
              </a:solidFill>
              <a:effectLst/>
              <a:uFillTx/>
              <a:latin typeface="游明朝"/>
            </a:endParaRPr>
          </a:p>
        </p:txBody>
      </p:sp>
      <p:sp>
        <p:nvSpPr>
          <p:cNvPr id="176" name=""/>
          <p:cNvSpPr/>
          <p:nvPr/>
        </p:nvSpPr>
        <p:spPr>
          <a:xfrm>
            <a:off x="961920" y="1952280"/>
            <a:ext cx="76320" cy="76680"/>
          </a:xfrm>
          <a:custGeom>
            <a:avLst/>
            <a:gdLst/>
            <a:ahLst/>
            <a:rect l="0" t="0" r="r" b="b"/>
            <a:pathLst>
              <a:path fill="none" w="212" h="213">
                <a:moveTo>
                  <a:pt x="212" y="106"/>
                </a:moveTo>
                <a:cubicBezTo>
                  <a:pt x="212" y="120"/>
                  <a:pt x="210" y="134"/>
                  <a:pt x="204" y="147"/>
                </a:cubicBezTo>
                <a:cubicBezTo>
                  <a:pt x="199" y="160"/>
                  <a:pt x="191" y="172"/>
                  <a:pt x="181" y="182"/>
                </a:cubicBezTo>
                <a:cubicBezTo>
                  <a:pt x="171" y="192"/>
                  <a:pt x="159" y="200"/>
                  <a:pt x="146" y="205"/>
                </a:cubicBezTo>
                <a:cubicBezTo>
                  <a:pt x="133" y="210"/>
                  <a:pt x="120" y="213"/>
                  <a:pt x="106" y="213"/>
                </a:cubicBezTo>
                <a:cubicBezTo>
                  <a:pt x="92" y="213"/>
                  <a:pt x="78" y="210"/>
                  <a:pt x="65" y="205"/>
                </a:cubicBezTo>
                <a:cubicBezTo>
                  <a:pt x="52" y="200"/>
                  <a:pt x="41" y="192"/>
                  <a:pt x="31" y="182"/>
                </a:cubicBezTo>
                <a:cubicBezTo>
                  <a:pt x="21" y="172"/>
                  <a:pt x="13" y="160"/>
                  <a:pt x="8" y="147"/>
                </a:cubicBezTo>
                <a:cubicBezTo>
                  <a:pt x="2" y="134"/>
                  <a:pt x="0" y="120"/>
                  <a:pt x="0" y="106"/>
                </a:cubicBezTo>
                <a:cubicBezTo>
                  <a:pt x="0" y="92"/>
                  <a:pt x="2" y="79"/>
                  <a:pt x="8" y="66"/>
                </a:cubicBezTo>
                <a:cubicBezTo>
                  <a:pt x="13" y="53"/>
                  <a:pt x="21" y="41"/>
                  <a:pt x="31" y="31"/>
                </a:cubicBezTo>
                <a:cubicBezTo>
                  <a:pt x="41" y="22"/>
                  <a:pt x="52" y="14"/>
                  <a:pt x="65" y="9"/>
                </a:cubicBezTo>
                <a:cubicBezTo>
                  <a:pt x="78" y="3"/>
                  <a:pt x="92" y="0"/>
                  <a:pt x="106" y="0"/>
                </a:cubicBezTo>
                <a:cubicBezTo>
                  <a:pt x="120" y="0"/>
                  <a:pt x="133" y="3"/>
                  <a:pt x="146" y="9"/>
                </a:cubicBezTo>
                <a:cubicBezTo>
                  <a:pt x="159" y="14"/>
                  <a:pt x="171" y="22"/>
                  <a:pt x="181" y="31"/>
                </a:cubicBezTo>
                <a:cubicBezTo>
                  <a:pt x="191" y="41"/>
                  <a:pt x="199" y="53"/>
                  <a:pt x="204" y="66"/>
                </a:cubicBezTo>
                <a:cubicBezTo>
                  <a:pt x="210" y="79"/>
                  <a:pt x="212" y="92"/>
                  <a:pt x="212"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77" name=""/>
          <p:cNvSpPr/>
          <p:nvPr/>
        </p:nvSpPr>
        <p:spPr>
          <a:xfrm>
            <a:off x="1171440" y="2076120"/>
            <a:ext cx="3435840" cy="19440"/>
          </a:xfrm>
          <a:custGeom>
            <a:avLst/>
            <a:gdLst/>
            <a:ahLst/>
            <a:rect l="0" t="0" r="r" b="b"/>
            <a:pathLst>
              <a:path w="9544" h="54">
                <a:moveTo>
                  <a:pt x="791" y="54"/>
                </a:moveTo>
                <a:lnTo>
                  <a:pt x="0" y="54"/>
                </a:lnTo>
                <a:lnTo>
                  <a:pt x="0" y="0"/>
                </a:lnTo>
                <a:lnTo>
                  <a:pt x="791" y="0"/>
                </a:lnTo>
                <a:lnTo>
                  <a:pt x="791" y="54"/>
                </a:lnTo>
                <a:moveTo>
                  <a:pt x="957" y="0"/>
                </a:moveTo>
                <a:lnTo>
                  <a:pt x="9544" y="0"/>
                </a:lnTo>
                <a:lnTo>
                  <a:pt x="9544" y="54"/>
                </a:lnTo>
                <a:lnTo>
                  <a:pt x="957" y="54"/>
                </a:lnTo>
                <a:lnTo>
                  <a:pt x="957" y="0"/>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78" name=""/>
          <p:cNvSpPr txBox="1"/>
          <p:nvPr/>
        </p:nvSpPr>
        <p:spPr>
          <a:xfrm>
            <a:off x="1171440" y="1482840"/>
            <a:ext cx="245412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https://mermaid.js.org/</a:t>
            </a:r>
            <a:endParaRPr b="0" lang="en-US" sz="1650" strike="noStrike" u="none">
              <a:solidFill>
                <a:srgbClr val="000000"/>
              </a:solidFill>
              <a:effectLst/>
              <a:uFillTx/>
              <a:latin typeface="游明朝"/>
            </a:endParaRPr>
          </a:p>
        </p:txBody>
      </p:sp>
      <p:sp>
        <p:nvSpPr>
          <p:cNvPr id="179" name=""/>
          <p:cNvSpPr/>
          <p:nvPr/>
        </p:nvSpPr>
        <p:spPr>
          <a:xfrm>
            <a:off x="647640" y="2371680"/>
            <a:ext cx="76320" cy="76320"/>
          </a:xfrm>
          <a:custGeom>
            <a:avLst/>
            <a:gdLst/>
            <a:ahLst/>
            <a:rect l="0" t="0" r="r" b="b"/>
            <a:pathLst>
              <a:path w="212" h="212">
                <a:moveTo>
                  <a:pt x="212" y="106"/>
                </a:moveTo>
                <a:cubicBezTo>
                  <a:pt x="212" y="120"/>
                  <a:pt x="210" y="134"/>
                  <a:pt x="203" y="147"/>
                </a:cubicBezTo>
                <a:cubicBezTo>
                  <a:pt x="198" y="160"/>
                  <a:pt x="190" y="171"/>
                  <a:pt x="180" y="181"/>
                </a:cubicBezTo>
                <a:cubicBezTo>
                  <a:pt x="170" y="191"/>
                  <a:pt x="159" y="199"/>
                  <a:pt x="146" y="204"/>
                </a:cubicBezTo>
                <a:cubicBezTo>
                  <a:pt x="133" y="210"/>
                  <a:pt x="120" y="212"/>
                  <a:pt x="105" y="212"/>
                </a:cubicBezTo>
                <a:cubicBezTo>
                  <a:pt x="91" y="212"/>
                  <a:pt x="78" y="210"/>
                  <a:pt x="65" y="204"/>
                </a:cubicBezTo>
                <a:cubicBezTo>
                  <a:pt x="52" y="199"/>
                  <a:pt x="41" y="191"/>
                  <a:pt x="31" y="181"/>
                </a:cubicBezTo>
                <a:cubicBezTo>
                  <a:pt x="21" y="171"/>
                  <a:pt x="13" y="160"/>
                  <a:pt x="8" y="147"/>
                </a:cubicBezTo>
                <a:cubicBezTo>
                  <a:pt x="2" y="134"/>
                  <a:pt x="0" y="120"/>
                  <a:pt x="0" y="106"/>
                </a:cubicBezTo>
                <a:cubicBezTo>
                  <a:pt x="0" y="92"/>
                  <a:pt x="2" y="79"/>
                  <a:pt x="8" y="66"/>
                </a:cubicBezTo>
                <a:cubicBezTo>
                  <a:pt x="13" y="52"/>
                  <a:pt x="21" y="41"/>
                  <a:pt x="31" y="31"/>
                </a:cubicBezTo>
                <a:cubicBezTo>
                  <a:pt x="41" y="21"/>
                  <a:pt x="52" y="13"/>
                  <a:pt x="65" y="8"/>
                </a:cubicBezTo>
                <a:cubicBezTo>
                  <a:pt x="78" y="2"/>
                  <a:pt x="91" y="0"/>
                  <a:pt x="105" y="0"/>
                </a:cubicBezTo>
                <a:cubicBezTo>
                  <a:pt x="120" y="0"/>
                  <a:pt x="133" y="2"/>
                  <a:pt x="146" y="8"/>
                </a:cubicBezTo>
                <a:cubicBezTo>
                  <a:pt x="159" y="13"/>
                  <a:pt x="170" y="21"/>
                  <a:pt x="180" y="31"/>
                </a:cubicBezTo>
                <a:cubicBezTo>
                  <a:pt x="190" y="41"/>
                  <a:pt x="198" y="52"/>
                  <a:pt x="203" y="66"/>
                </a:cubicBezTo>
                <a:cubicBezTo>
                  <a:pt x="210" y="79"/>
                  <a:pt x="212" y="92"/>
                  <a:pt x="212"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80" name=""/>
          <p:cNvSpPr txBox="1"/>
          <p:nvPr/>
        </p:nvSpPr>
        <p:spPr>
          <a:xfrm>
            <a:off x="1171440" y="1835280"/>
            <a:ext cx="341784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https://www.mermaidchart.com/</a:t>
            </a:r>
            <a:endParaRPr b="0" lang="en-US" sz="1650" strike="noStrike" u="none">
              <a:solidFill>
                <a:srgbClr val="000000"/>
              </a:solidFill>
              <a:effectLst/>
              <a:uFillTx/>
              <a:latin typeface="游明朝"/>
            </a:endParaRPr>
          </a:p>
        </p:txBody>
      </p:sp>
      <p:sp>
        <p:nvSpPr>
          <p:cNvPr id="181" name=""/>
          <p:cNvSpPr/>
          <p:nvPr/>
        </p:nvSpPr>
        <p:spPr>
          <a:xfrm>
            <a:off x="961920" y="2790720"/>
            <a:ext cx="76320" cy="76320"/>
          </a:xfrm>
          <a:custGeom>
            <a:avLst/>
            <a:gdLst/>
            <a:ahLst/>
            <a:rect l="0" t="0" r="r" b="b"/>
            <a:pathLst>
              <a:path fill="none" w="212" h="212">
                <a:moveTo>
                  <a:pt x="212" y="106"/>
                </a:moveTo>
                <a:cubicBezTo>
                  <a:pt x="212" y="120"/>
                  <a:pt x="210" y="133"/>
                  <a:pt x="204" y="146"/>
                </a:cubicBezTo>
                <a:cubicBezTo>
                  <a:pt x="199" y="159"/>
                  <a:pt x="191" y="172"/>
                  <a:pt x="181" y="181"/>
                </a:cubicBezTo>
                <a:cubicBezTo>
                  <a:pt x="171" y="191"/>
                  <a:pt x="159" y="199"/>
                  <a:pt x="146" y="204"/>
                </a:cubicBezTo>
                <a:cubicBezTo>
                  <a:pt x="133" y="210"/>
                  <a:pt x="120" y="212"/>
                  <a:pt x="106" y="212"/>
                </a:cubicBezTo>
                <a:cubicBezTo>
                  <a:pt x="92" y="212"/>
                  <a:pt x="78" y="210"/>
                  <a:pt x="65" y="204"/>
                </a:cubicBezTo>
                <a:cubicBezTo>
                  <a:pt x="52" y="199"/>
                  <a:pt x="41" y="191"/>
                  <a:pt x="31" y="181"/>
                </a:cubicBezTo>
                <a:cubicBezTo>
                  <a:pt x="21" y="172"/>
                  <a:pt x="13" y="159"/>
                  <a:pt x="8" y="146"/>
                </a:cubicBezTo>
                <a:cubicBezTo>
                  <a:pt x="2" y="133"/>
                  <a:pt x="0" y="120"/>
                  <a:pt x="0" y="106"/>
                </a:cubicBezTo>
                <a:cubicBezTo>
                  <a:pt x="0" y="92"/>
                  <a:pt x="2" y="78"/>
                  <a:pt x="8" y="65"/>
                </a:cubicBezTo>
                <a:cubicBezTo>
                  <a:pt x="13" y="52"/>
                  <a:pt x="21" y="41"/>
                  <a:pt x="31" y="31"/>
                </a:cubicBezTo>
                <a:cubicBezTo>
                  <a:pt x="41" y="21"/>
                  <a:pt x="52" y="13"/>
                  <a:pt x="65" y="8"/>
                </a:cubicBezTo>
                <a:cubicBezTo>
                  <a:pt x="78" y="2"/>
                  <a:pt x="92" y="0"/>
                  <a:pt x="106" y="0"/>
                </a:cubicBezTo>
                <a:cubicBezTo>
                  <a:pt x="120" y="0"/>
                  <a:pt x="133" y="2"/>
                  <a:pt x="146" y="8"/>
                </a:cubicBezTo>
                <a:cubicBezTo>
                  <a:pt x="159" y="13"/>
                  <a:pt x="171" y="21"/>
                  <a:pt x="181" y="31"/>
                </a:cubicBezTo>
                <a:cubicBezTo>
                  <a:pt x="191" y="41"/>
                  <a:pt x="199" y="52"/>
                  <a:pt x="204" y="65"/>
                </a:cubicBezTo>
                <a:cubicBezTo>
                  <a:pt x="210" y="78"/>
                  <a:pt x="212" y="92"/>
                  <a:pt x="212"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82" name=""/>
          <p:cNvSpPr/>
          <p:nvPr/>
        </p:nvSpPr>
        <p:spPr>
          <a:xfrm>
            <a:off x="1171440" y="2914560"/>
            <a:ext cx="1517400" cy="19440"/>
          </a:xfrm>
          <a:custGeom>
            <a:avLst/>
            <a:gdLst/>
            <a:ahLst/>
            <a:rect l="0" t="0" r="r" b="b"/>
            <a:pathLst>
              <a:path w="4215" h="54">
                <a:moveTo>
                  <a:pt x="0" y="0"/>
                </a:moveTo>
                <a:lnTo>
                  <a:pt x="4215" y="0"/>
                </a:lnTo>
                <a:lnTo>
                  <a:pt x="4215" y="54"/>
                </a:lnTo>
                <a:lnTo>
                  <a:pt x="0" y="54"/>
                </a:lnTo>
                <a:lnTo>
                  <a:pt x="0" y="0"/>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83" name=""/>
          <p:cNvSpPr txBox="1"/>
          <p:nvPr/>
        </p:nvSpPr>
        <p:spPr>
          <a:xfrm>
            <a:off x="857160" y="2254320"/>
            <a:ext cx="19033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VScode extensions</a:t>
            </a:r>
            <a:endParaRPr b="0" lang="en-US" sz="1650" strike="noStrike" u="none">
              <a:solidFill>
                <a:srgbClr val="000000"/>
              </a:solidFill>
              <a:effectLst/>
              <a:uFillTx/>
              <a:latin typeface="游明朝"/>
            </a:endParaRPr>
          </a:p>
        </p:txBody>
      </p:sp>
      <p:sp>
        <p:nvSpPr>
          <p:cNvPr id="184" name=""/>
          <p:cNvSpPr/>
          <p:nvPr/>
        </p:nvSpPr>
        <p:spPr>
          <a:xfrm>
            <a:off x="1276200" y="3209760"/>
            <a:ext cx="76680" cy="76680"/>
          </a:xfrm>
          <a:custGeom>
            <a:avLst/>
            <a:gdLst/>
            <a:ahLst/>
            <a:rect l="0" t="0" r="r" b="b"/>
            <a:pathLst>
              <a:path w="213" h="213">
                <a:moveTo>
                  <a:pt x="0" y="0"/>
                </a:moveTo>
                <a:lnTo>
                  <a:pt x="213" y="0"/>
                </a:lnTo>
                <a:lnTo>
                  <a:pt x="213" y="213"/>
                </a:lnTo>
                <a:lnTo>
                  <a:pt x="0" y="213"/>
                </a:lnTo>
                <a:lnTo>
                  <a:pt x="0" y="0"/>
                </a:ln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85" name=""/>
          <p:cNvSpPr txBox="1"/>
          <p:nvPr/>
        </p:nvSpPr>
        <p:spPr>
          <a:xfrm>
            <a:off x="1171440" y="2673360"/>
            <a:ext cx="150912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Mermaid Chart</a:t>
            </a:r>
            <a:endParaRPr b="0" lang="en-US" sz="1650" strike="noStrike" u="none">
              <a:solidFill>
                <a:srgbClr val="000000"/>
              </a:solidFill>
              <a:effectLst/>
              <a:uFillTx/>
              <a:latin typeface="游明朝"/>
            </a:endParaRPr>
          </a:p>
        </p:txBody>
      </p:sp>
      <p:sp>
        <p:nvSpPr>
          <p:cNvPr id="186" name=""/>
          <p:cNvSpPr/>
          <p:nvPr/>
        </p:nvSpPr>
        <p:spPr>
          <a:xfrm>
            <a:off x="961920" y="3628800"/>
            <a:ext cx="76320" cy="76680"/>
          </a:xfrm>
          <a:custGeom>
            <a:avLst/>
            <a:gdLst/>
            <a:ahLst/>
            <a:rect l="0" t="0" r="r" b="b"/>
            <a:pathLst>
              <a:path fill="none" w="212" h="213">
                <a:moveTo>
                  <a:pt x="212" y="106"/>
                </a:moveTo>
                <a:cubicBezTo>
                  <a:pt x="212" y="120"/>
                  <a:pt x="210" y="133"/>
                  <a:pt x="204" y="146"/>
                </a:cubicBezTo>
                <a:cubicBezTo>
                  <a:pt x="199" y="160"/>
                  <a:pt x="191" y="172"/>
                  <a:pt x="181" y="182"/>
                </a:cubicBezTo>
                <a:cubicBezTo>
                  <a:pt x="171" y="192"/>
                  <a:pt x="159" y="199"/>
                  <a:pt x="146" y="205"/>
                </a:cubicBezTo>
                <a:cubicBezTo>
                  <a:pt x="133" y="210"/>
                  <a:pt x="120" y="213"/>
                  <a:pt x="106" y="213"/>
                </a:cubicBezTo>
                <a:cubicBezTo>
                  <a:pt x="92" y="213"/>
                  <a:pt x="78" y="210"/>
                  <a:pt x="65" y="205"/>
                </a:cubicBezTo>
                <a:cubicBezTo>
                  <a:pt x="52" y="199"/>
                  <a:pt x="41" y="192"/>
                  <a:pt x="31" y="182"/>
                </a:cubicBezTo>
                <a:cubicBezTo>
                  <a:pt x="21" y="172"/>
                  <a:pt x="13" y="160"/>
                  <a:pt x="8" y="146"/>
                </a:cubicBezTo>
                <a:cubicBezTo>
                  <a:pt x="2" y="133"/>
                  <a:pt x="0" y="120"/>
                  <a:pt x="0" y="106"/>
                </a:cubicBezTo>
                <a:cubicBezTo>
                  <a:pt x="0" y="92"/>
                  <a:pt x="2" y="78"/>
                  <a:pt x="8" y="65"/>
                </a:cubicBezTo>
                <a:cubicBezTo>
                  <a:pt x="13" y="52"/>
                  <a:pt x="21" y="41"/>
                  <a:pt x="31" y="31"/>
                </a:cubicBezTo>
                <a:cubicBezTo>
                  <a:pt x="41" y="21"/>
                  <a:pt x="52" y="14"/>
                  <a:pt x="65" y="8"/>
                </a:cubicBezTo>
                <a:cubicBezTo>
                  <a:pt x="78" y="3"/>
                  <a:pt x="92" y="0"/>
                  <a:pt x="106" y="0"/>
                </a:cubicBezTo>
                <a:cubicBezTo>
                  <a:pt x="120" y="0"/>
                  <a:pt x="133" y="3"/>
                  <a:pt x="146" y="8"/>
                </a:cubicBezTo>
                <a:cubicBezTo>
                  <a:pt x="159" y="14"/>
                  <a:pt x="171" y="21"/>
                  <a:pt x="181" y="31"/>
                </a:cubicBezTo>
                <a:cubicBezTo>
                  <a:pt x="191" y="41"/>
                  <a:pt x="199" y="52"/>
                  <a:pt x="204" y="65"/>
                </a:cubicBezTo>
                <a:cubicBezTo>
                  <a:pt x="210" y="78"/>
                  <a:pt x="212" y="92"/>
                  <a:pt x="212"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87" name=""/>
          <p:cNvSpPr/>
          <p:nvPr/>
        </p:nvSpPr>
        <p:spPr>
          <a:xfrm>
            <a:off x="1171440" y="3752640"/>
            <a:ext cx="1557000" cy="19440"/>
          </a:xfrm>
          <a:custGeom>
            <a:avLst/>
            <a:gdLst/>
            <a:ahLst/>
            <a:rect l="0" t="0" r="r" b="b"/>
            <a:pathLst>
              <a:path w="4325" h="54">
                <a:moveTo>
                  <a:pt x="0" y="0"/>
                </a:moveTo>
                <a:lnTo>
                  <a:pt x="4325" y="0"/>
                </a:lnTo>
                <a:lnTo>
                  <a:pt x="4325" y="54"/>
                </a:lnTo>
                <a:lnTo>
                  <a:pt x="0" y="54"/>
                </a:lnTo>
                <a:lnTo>
                  <a:pt x="0" y="0"/>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88" name=""/>
          <p:cNvSpPr txBox="1"/>
          <p:nvPr/>
        </p:nvSpPr>
        <p:spPr>
          <a:xfrm>
            <a:off x="1485720" y="3092400"/>
            <a:ext cx="39913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connecting to cloud marmaidchart.com</a:t>
            </a:r>
            <a:endParaRPr b="0" lang="en-US" sz="1650" strike="noStrike" u="none">
              <a:solidFill>
                <a:srgbClr val="000000"/>
              </a:solidFill>
              <a:effectLst/>
              <a:uFillTx/>
              <a:latin typeface="游明朝"/>
            </a:endParaRPr>
          </a:p>
        </p:txBody>
      </p:sp>
      <p:sp>
        <p:nvSpPr>
          <p:cNvPr id="189" name=""/>
          <p:cNvSpPr/>
          <p:nvPr/>
        </p:nvSpPr>
        <p:spPr>
          <a:xfrm>
            <a:off x="1276200" y="4047840"/>
            <a:ext cx="76680" cy="76680"/>
          </a:xfrm>
          <a:custGeom>
            <a:avLst/>
            <a:gdLst/>
            <a:ahLst/>
            <a:rect l="0" t="0" r="r" b="b"/>
            <a:pathLst>
              <a:path w="213" h="213">
                <a:moveTo>
                  <a:pt x="0" y="0"/>
                </a:moveTo>
                <a:lnTo>
                  <a:pt x="213" y="0"/>
                </a:lnTo>
                <a:lnTo>
                  <a:pt x="213" y="213"/>
                </a:lnTo>
                <a:lnTo>
                  <a:pt x="0" y="213"/>
                </a:lnTo>
                <a:lnTo>
                  <a:pt x="0" y="0"/>
                </a:ln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90" name=""/>
          <p:cNvSpPr txBox="1"/>
          <p:nvPr/>
        </p:nvSpPr>
        <p:spPr>
          <a:xfrm>
            <a:off x="1171440" y="3511800"/>
            <a:ext cx="155160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Mermaid Editor</a:t>
            </a:r>
            <a:endParaRPr b="0" lang="en-US" sz="1650" strike="noStrike" u="none">
              <a:solidFill>
                <a:srgbClr val="000000"/>
              </a:solidFill>
              <a:effectLst/>
              <a:uFillTx/>
              <a:latin typeface="游明朝"/>
            </a:endParaRPr>
          </a:p>
        </p:txBody>
      </p:sp>
      <p:sp>
        <p:nvSpPr>
          <p:cNvPr id="191" name=""/>
          <p:cNvSpPr/>
          <p:nvPr/>
        </p:nvSpPr>
        <p:spPr>
          <a:xfrm>
            <a:off x="1276200" y="4400280"/>
            <a:ext cx="76680" cy="76680"/>
          </a:xfrm>
          <a:custGeom>
            <a:avLst/>
            <a:gdLst/>
            <a:ahLst/>
            <a:rect l="0" t="0" r="r" b="b"/>
            <a:pathLst>
              <a:path w="213" h="213">
                <a:moveTo>
                  <a:pt x="0" y="0"/>
                </a:moveTo>
                <a:lnTo>
                  <a:pt x="213" y="0"/>
                </a:lnTo>
                <a:lnTo>
                  <a:pt x="213" y="213"/>
                </a:lnTo>
                <a:lnTo>
                  <a:pt x="0" y="213"/>
                </a:lnTo>
                <a:lnTo>
                  <a:pt x="0" y="0"/>
                </a:ln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92" name=""/>
          <p:cNvSpPr txBox="1"/>
          <p:nvPr/>
        </p:nvSpPr>
        <p:spPr>
          <a:xfrm>
            <a:off x="1485720" y="3930840"/>
            <a:ext cx="199944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100% local solution</a:t>
            </a:r>
            <a:endParaRPr b="0" lang="en-US" sz="1650" strike="noStrike" u="none">
              <a:solidFill>
                <a:srgbClr val="000000"/>
              </a:solidFill>
              <a:effectLst/>
              <a:uFillTx/>
              <a:latin typeface="游明朝"/>
            </a:endParaRPr>
          </a:p>
        </p:txBody>
      </p:sp>
      <p:sp>
        <p:nvSpPr>
          <p:cNvPr id="193" name=""/>
          <p:cNvSpPr/>
          <p:nvPr/>
        </p:nvSpPr>
        <p:spPr>
          <a:xfrm>
            <a:off x="1276200" y="4762440"/>
            <a:ext cx="76680" cy="76320"/>
          </a:xfrm>
          <a:custGeom>
            <a:avLst/>
            <a:gdLst/>
            <a:ahLst/>
            <a:rect l="0" t="0" r="r" b="b"/>
            <a:pathLst>
              <a:path w="213" h="212">
                <a:moveTo>
                  <a:pt x="0" y="0"/>
                </a:moveTo>
                <a:lnTo>
                  <a:pt x="213" y="0"/>
                </a:lnTo>
                <a:lnTo>
                  <a:pt x="213" y="212"/>
                </a:lnTo>
                <a:lnTo>
                  <a:pt x="0" y="212"/>
                </a:lnTo>
                <a:lnTo>
                  <a:pt x="0" y="0"/>
                </a:ln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94" name=""/>
          <p:cNvSpPr txBox="1"/>
          <p:nvPr/>
        </p:nvSpPr>
        <p:spPr>
          <a:xfrm>
            <a:off x="1485720" y="4283280"/>
            <a:ext cx="33537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work on .mmd ﬁle, export to svg</a:t>
            </a:r>
            <a:endParaRPr b="0" lang="en-US" sz="1650" strike="noStrike" u="none">
              <a:solidFill>
                <a:srgbClr val="000000"/>
              </a:solidFill>
              <a:effectLst/>
              <a:uFillTx/>
              <a:latin typeface="游明朝"/>
            </a:endParaRPr>
          </a:p>
        </p:txBody>
      </p:sp>
      <p:sp>
        <p:nvSpPr>
          <p:cNvPr id="195" name=""/>
          <p:cNvSpPr/>
          <p:nvPr/>
        </p:nvSpPr>
        <p:spPr>
          <a:xfrm>
            <a:off x="4714560" y="4676760"/>
            <a:ext cx="1153080" cy="247680"/>
          </a:xfrm>
          <a:custGeom>
            <a:avLst/>
            <a:gdLst/>
            <a:ahLst/>
            <a:rect l="0" t="0" r="r" b="b"/>
            <a:pathLst>
              <a:path w="3203" h="688">
                <a:moveTo>
                  <a:pt x="0" y="0"/>
                </a:moveTo>
                <a:lnTo>
                  <a:pt x="3203" y="0"/>
                </a:lnTo>
                <a:lnTo>
                  <a:pt x="3203" y="688"/>
                </a:lnTo>
                <a:lnTo>
                  <a:pt x="0" y="688"/>
                </a:lnTo>
                <a:lnTo>
                  <a:pt x="0" y="0"/>
                </a:lnTo>
                <a:close/>
              </a:path>
            </a:pathLst>
          </a:custGeom>
          <a:solidFill>
            <a:srgbClr val="e2e8e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96" name=""/>
          <p:cNvSpPr txBox="1"/>
          <p:nvPr/>
        </p:nvSpPr>
        <p:spPr>
          <a:xfrm>
            <a:off x="1485720" y="4645080"/>
            <a:ext cx="32475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To use: Edit, Save as .svg, and </a:t>
            </a:r>
            <a:endParaRPr b="0" lang="en-US" sz="1650" strike="noStrike" u="none">
              <a:solidFill>
                <a:srgbClr val="000000"/>
              </a:solidFill>
              <a:effectLst/>
              <a:uFillTx/>
              <a:latin typeface="游明朝"/>
            </a:endParaRPr>
          </a:p>
        </p:txBody>
      </p:sp>
      <p:sp>
        <p:nvSpPr>
          <p:cNvPr id="197" name=""/>
          <p:cNvSpPr/>
          <p:nvPr/>
        </p:nvSpPr>
        <p:spPr>
          <a:xfrm>
            <a:off x="1485720" y="5028840"/>
            <a:ext cx="1495800" cy="248040"/>
          </a:xfrm>
          <a:custGeom>
            <a:avLst/>
            <a:gdLst/>
            <a:ahLst/>
            <a:rect l="0" t="0" r="r" b="b"/>
            <a:pathLst>
              <a:path w="4155" h="689">
                <a:moveTo>
                  <a:pt x="0" y="0"/>
                </a:moveTo>
                <a:lnTo>
                  <a:pt x="4155" y="0"/>
                </a:lnTo>
                <a:lnTo>
                  <a:pt x="4155" y="689"/>
                </a:lnTo>
                <a:lnTo>
                  <a:pt x="0" y="689"/>
                </a:lnTo>
                <a:lnTo>
                  <a:pt x="0" y="0"/>
                </a:lnTo>
                <a:close/>
              </a:path>
            </a:pathLst>
          </a:custGeom>
          <a:solidFill>
            <a:srgbClr val="e2e8e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98" name=""/>
          <p:cNvSpPr txBox="1"/>
          <p:nvPr/>
        </p:nvSpPr>
        <p:spPr>
          <a:xfrm>
            <a:off x="4719240" y="4711680"/>
            <a:ext cx="1148760" cy="209160"/>
          </a:xfrm>
          <a:prstGeom prst="rect">
            <a:avLst/>
          </a:prstGeom>
          <a:noFill/>
          <a:ln w="0">
            <a:noFill/>
          </a:ln>
        </p:spPr>
        <p:txBody>
          <a:bodyPr wrap="none" lIns="0" rIns="0" tIns="0" bIns="0" anchor="t">
            <a:spAutoFit/>
          </a:bodyPr>
          <a:p>
            <a:r>
              <a:rPr b="0" lang="en-US" sz="1650" strike="noStrike" u="none">
                <a:solidFill>
                  <a:srgbClr val="24292e"/>
                </a:solidFill>
                <a:effectLst/>
                <a:uFillTx/>
                <a:latin typeface="Consolas"/>
                <a:ea typeface="Consolas"/>
              </a:rPr>
              <a:t>![w:400px]</a:t>
            </a:r>
            <a:endParaRPr b="0" lang="en-US" sz="1650" strike="noStrike" u="none">
              <a:solidFill>
                <a:srgbClr val="000000"/>
              </a:solidFill>
              <a:effectLst/>
              <a:uFillTx/>
              <a:latin typeface="游明朝"/>
            </a:endParaRPr>
          </a:p>
        </p:txBody>
      </p:sp>
      <p:sp>
        <p:nvSpPr>
          <p:cNvPr id="199" name=""/>
          <p:cNvSpPr/>
          <p:nvPr/>
        </p:nvSpPr>
        <p:spPr>
          <a:xfrm>
            <a:off x="961920" y="5533920"/>
            <a:ext cx="76320" cy="76320"/>
          </a:xfrm>
          <a:custGeom>
            <a:avLst/>
            <a:gdLst/>
            <a:ahLst/>
            <a:rect l="0" t="0" r="r" b="b"/>
            <a:pathLst>
              <a:path fill="none" w="212" h="212">
                <a:moveTo>
                  <a:pt x="212" y="106"/>
                </a:moveTo>
                <a:cubicBezTo>
                  <a:pt x="212" y="120"/>
                  <a:pt x="210" y="133"/>
                  <a:pt x="204" y="147"/>
                </a:cubicBezTo>
                <a:cubicBezTo>
                  <a:pt x="199" y="160"/>
                  <a:pt x="191" y="172"/>
                  <a:pt x="181" y="181"/>
                </a:cubicBezTo>
                <a:cubicBezTo>
                  <a:pt x="171" y="191"/>
                  <a:pt x="159" y="199"/>
                  <a:pt x="146" y="204"/>
                </a:cubicBezTo>
                <a:cubicBezTo>
                  <a:pt x="133" y="210"/>
                  <a:pt x="120" y="212"/>
                  <a:pt x="106" y="212"/>
                </a:cubicBezTo>
                <a:cubicBezTo>
                  <a:pt x="92" y="212"/>
                  <a:pt x="78" y="210"/>
                  <a:pt x="65" y="204"/>
                </a:cubicBezTo>
                <a:cubicBezTo>
                  <a:pt x="52" y="199"/>
                  <a:pt x="41" y="191"/>
                  <a:pt x="31" y="181"/>
                </a:cubicBezTo>
                <a:cubicBezTo>
                  <a:pt x="21" y="172"/>
                  <a:pt x="13" y="160"/>
                  <a:pt x="8" y="147"/>
                </a:cubicBezTo>
                <a:cubicBezTo>
                  <a:pt x="2" y="133"/>
                  <a:pt x="0" y="120"/>
                  <a:pt x="0" y="106"/>
                </a:cubicBezTo>
                <a:cubicBezTo>
                  <a:pt x="0" y="92"/>
                  <a:pt x="2" y="78"/>
                  <a:pt x="8" y="65"/>
                </a:cubicBezTo>
                <a:cubicBezTo>
                  <a:pt x="13" y="52"/>
                  <a:pt x="21" y="41"/>
                  <a:pt x="31" y="31"/>
                </a:cubicBezTo>
                <a:cubicBezTo>
                  <a:pt x="41" y="21"/>
                  <a:pt x="52" y="13"/>
                  <a:pt x="65" y="8"/>
                </a:cubicBezTo>
                <a:cubicBezTo>
                  <a:pt x="78" y="2"/>
                  <a:pt x="92" y="0"/>
                  <a:pt x="106" y="0"/>
                </a:cubicBezTo>
                <a:cubicBezTo>
                  <a:pt x="120" y="0"/>
                  <a:pt x="133" y="2"/>
                  <a:pt x="146" y="8"/>
                </a:cubicBezTo>
                <a:cubicBezTo>
                  <a:pt x="159" y="13"/>
                  <a:pt x="171" y="21"/>
                  <a:pt x="181" y="31"/>
                </a:cubicBezTo>
                <a:cubicBezTo>
                  <a:pt x="191" y="41"/>
                  <a:pt x="199" y="52"/>
                  <a:pt x="204" y="65"/>
                </a:cubicBezTo>
                <a:cubicBezTo>
                  <a:pt x="210" y="78"/>
                  <a:pt x="212" y="92"/>
                  <a:pt x="212"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200" name=""/>
          <p:cNvSpPr txBox="1"/>
          <p:nvPr/>
        </p:nvSpPr>
        <p:spPr>
          <a:xfrm>
            <a:off x="1485720" y="5064120"/>
            <a:ext cx="1492920" cy="209160"/>
          </a:xfrm>
          <a:prstGeom prst="rect">
            <a:avLst/>
          </a:prstGeom>
          <a:noFill/>
          <a:ln w="0">
            <a:noFill/>
          </a:ln>
        </p:spPr>
        <p:txBody>
          <a:bodyPr wrap="none" lIns="0" rIns="0" tIns="0" bIns="0" anchor="t">
            <a:spAutoFit/>
          </a:bodyPr>
          <a:p>
            <a:r>
              <a:rPr b="0" lang="en-US" sz="1650" strike="noStrike" u="none">
                <a:solidFill>
                  <a:srgbClr val="24292e"/>
                </a:solidFill>
                <a:effectLst/>
                <a:uFillTx/>
                <a:latin typeface="Consolas"/>
                <a:ea typeface="Consolas"/>
              </a:rPr>
              <a:t>(network.svg)</a:t>
            </a:r>
            <a:endParaRPr b="0" lang="en-US" sz="1650" strike="noStrike" u="none">
              <a:solidFill>
                <a:srgbClr val="000000"/>
              </a:solidFill>
              <a:effectLst/>
              <a:uFillTx/>
              <a:latin typeface="游明朝"/>
            </a:endParaRPr>
          </a:p>
        </p:txBody>
      </p:sp>
      <p:sp>
        <p:nvSpPr>
          <p:cNvPr id="201" name=""/>
          <p:cNvSpPr/>
          <p:nvPr/>
        </p:nvSpPr>
        <p:spPr>
          <a:xfrm>
            <a:off x="1276200" y="5952960"/>
            <a:ext cx="76680" cy="76680"/>
          </a:xfrm>
          <a:custGeom>
            <a:avLst/>
            <a:gdLst/>
            <a:ahLst/>
            <a:rect l="0" t="0" r="r" b="b"/>
            <a:pathLst>
              <a:path w="213" h="213">
                <a:moveTo>
                  <a:pt x="0" y="0"/>
                </a:moveTo>
                <a:lnTo>
                  <a:pt x="213" y="0"/>
                </a:lnTo>
                <a:lnTo>
                  <a:pt x="213" y="213"/>
                </a:lnTo>
                <a:lnTo>
                  <a:pt x="0" y="213"/>
                </a:lnTo>
                <a:lnTo>
                  <a:pt x="0" y="0"/>
                </a:ln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02" name=""/>
          <p:cNvSpPr txBox="1"/>
          <p:nvPr/>
        </p:nvSpPr>
        <p:spPr>
          <a:xfrm>
            <a:off x="1171440" y="5416560"/>
            <a:ext cx="380988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"Markdown preveiw Mermaid Suport"</a:t>
            </a:r>
            <a:endParaRPr b="0" lang="en-US" sz="1650" strike="noStrike" u="none">
              <a:solidFill>
                <a:srgbClr val="000000"/>
              </a:solidFill>
              <a:effectLst/>
              <a:uFillTx/>
              <a:latin typeface="游明朝"/>
            </a:endParaRPr>
          </a:p>
        </p:txBody>
      </p:sp>
      <p:sp>
        <p:nvSpPr>
          <p:cNvPr id="203" name=""/>
          <p:cNvSpPr/>
          <p:nvPr/>
        </p:nvSpPr>
        <p:spPr>
          <a:xfrm>
            <a:off x="1276200" y="6314760"/>
            <a:ext cx="76680" cy="76680"/>
          </a:xfrm>
          <a:custGeom>
            <a:avLst/>
            <a:gdLst/>
            <a:ahLst/>
            <a:rect l="0" t="0" r="r" b="b"/>
            <a:pathLst>
              <a:path w="213" h="213">
                <a:moveTo>
                  <a:pt x="0" y="0"/>
                </a:moveTo>
                <a:lnTo>
                  <a:pt x="213" y="0"/>
                </a:lnTo>
                <a:lnTo>
                  <a:pt x="213" y="213"/>
                </a:lnTo>
                <a:lnTo>
                  <a:pt x="0" y="213"/>
                </a:lnTo>
                <a:lnTo>
                  <a:pt x="0" y="0"/>
                </a:ln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04" name=""/>
          <p:cNvSpPr txBox="1"/>
          <p:nvPr/>
        </p:nvSpPr>
        <p:spPr>
          <a:xfrm>
            <a:off x="1485720" y="5835600"/>
            <a:ext cx="6213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oﬄine</a:t>
            </a:r>
            <a:endParaRPr b="0" lang="en-US" sz="1650" strike="noStrike" u="none">
              <a:solidFill>
                <a:srgbClr val="000000"/>
              </a:solidFill>
              <a:effectLst/>
              <a:uFillTx/>
              <a:latin typeface="游明朝"/>
            </a:endParaRPr>
          </a:p>
        </p:txBody>
      </p:sp>
      <p:sp>
        <p:nvSpPr>
          <p:cNvPr id="205" name=""/>
          <p:cNvSpPr/>
          <p:nvPr/>
        </p:nvSpPr>
        <p:spPr>
          <a:xfrm>
            <a:off x="961920" y="6734160"/>
            <a:ext cx="76320" cy="76320"/>
          </a:xfrm>
          <a:custGeom>
            <a:avLst/>
            <a:gdLst/>
            <a:ahLst/>
            <a:rect l="0" t="0" r="r" b="b"/>
            <a:pathLst>
              <a:path fill="none" w="212" h="212">
                <a:moveTo>
                  <a:pt x="212" y="105"/>
                </a:moveTo>
                <a:cubicBezTo>
                  <a:pt x="212" y="119"/>
                  <a:pt x="210" y="133"/>
                  <a:pt x="204" y="146"/>
                </a:cubicBezTo>
                <a:cubicBezTo>
                  <a:pt x="199" y="159"/>
                  <a:pt x="191" y="170"/>
                  <a:pt x="181" y="181"/>
                </a:cubicBezTo>
                <a:cubicBezTo>
                  <a:pt x="171" y="191"/>
                  <a:pt x="159" y="199"/>
                  <a:pt x="146" y="204"/>
                </a:cubicBezTo>
                <a:cubicBezTo>
                  <a:pt x="133" y="210"/>
                  <a:pt x="120" y="212"/>
                  <a:pt x="106" y="212"/>
                </a:cubicBezTo>
                <a:cubicBezTo>
                  <a:pt x="92" y="212"/>
                  <a:pt x="78" y="210"/>
                  <a:pt x="65" y="204"/>
                </a:cubicBezTo>
                <a:cubicBezTo>
                  <a:pt x="52" y="199"/>
                  <a:pt x="41" y="191"/>
                  <a:pt x="31" y="181"/>
                </a:cubicBezTo>
                <a:cubicBezTo>
                  <a:pt x="21" y="170"/>
                  <a:pt x="13" y="159"/>
                  <a:pt x="8" y="146"/>
                </a:cubicBezTo>
                <a:cubicBezTo>
                  <a:pt x="2" y="133"/>
                  <a:pt x="0" y="119"/>
                  <a:pt x="0" y="105"/>
                </a:cubicBezTo>
                <a:cubicBezTo>
                  <a:pt x="0" y="91"/>
                  <a:pt x="2" y="78"/>
                  <a:pt x="8" y="65"/>
                </a:cubicBezTo>
                <a:cubicBezTo>
                  <a:pt x="13" y="52"/>
                  <a:pt x="21" y="40"/>
                  <a:pt x="31" y="31"/>
                </a:cubicBezTo>
                <a:cubicBezTo>
                  <a:pt x="41" y="21"/>
                  <a:pt x="52" y="13"/>
                  <a:pt x="65" y="8"/>
                </a:cubicBezTo>
                <a:cubicBezTo>
                  <a:pt x="78" y="2"/>
                  <a:pt x="92" y="0"/>
                  <a:pt x="106" y="0"/>
                </a:cubicBezTo>
                <a:cubicBezTo>
                  <a:pt x="120" y="0"/>
                  <a:pt x="133" y="2"/>
                  <a:pt x="146" y="8"/>
                </a:cubicBezTo>
                <a:cubicBezTo>
                  <a:pt x="159" y="13"/>
                  <a:pt x="171" y="21"/>
                  <a:pt x="181" y="31"/>
                </a:cubicBezTo>
                <a:cubicBezTo>
                  <a:pt x="191" y="40"/>
                  <a:pt x="199" y="52"/>
                  <a:pt x="204" y="65"/>
                </a:cubicBezTo>
                <a:cubicBezTo>
                  <a:pt x="210" y="78"/>
                  <a:pt x="212" y="91"/>
                  <a:pt x="212" y="105"/>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206" name=""/>
          <p:cNvSpPr txBox="1"/>
          <p:nvPr/>
        </p:nvSpPr>
        <p:spPr>
          <a:xfrm>
            <a:off x="1485720" y="6197760"/>
            <a:ext cx="44269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work on code block in .md ﬁle, cannot save</a:t>
            </a:r>
            <a:endParaRPr b="0" lang="en-US" sz="1650" strike="noStrike" u="none">
              <a:solidFill>
                <a:srgbClr val="000000"/>
              </a:solidFill>
              <a:effectLst/>
              <a:uFillTx/>
              <a:latin typeface="游明朝"/>
            </a:endParaRPr>
          </a:p>
        </p:txBody>
      </p:sp>
      <p:sp>
        <p:nvSpPr>
          <p:cNvPr id="207" name=""/>
          <p:cNvSpPr txBox="1"/>
          <p:nvPr/>
        </p:nvSpPr>
        <p:spPr>
          <a:xfrm>
            <a:off x="1171440" y="6616800"/>
            <a:ext cx="405468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Mermaid Markdown Syntax Highlighting</a:t>
            </a:r>
            <a:endParaRPr b="0" lang="en-US" sz="1650" strike="noStrike" u="none">
              <a:solidFill>
                <a:srgbClr val="000000"/>
              </a:solidFill>
              <a:effectLst/>
              <a:uFillTx/>
              <a:latin typeface="游明朝"/>
            </a:endParaRPr>
          </a:p>
        </p:txBody>
      </p:sp>
      <p:sp>
        <p:nvSpPr>
          <p:cNvPr id="208" name=""/>
          <p:cNvSpPr/>
          <p:nvPr/>
        </p:nvSpPr>
        <p:spPr>
          <a:xfrm>
            <a:off x="5933880" y="1333440"/>
            <a:ext cx="5715360" cy="1781280"/>
          </a:xfrm>
          <a:custGeom>
            <a:avLst/>
            <a:gdLst/>
            <a:ahLst/>
            <a:rect l="0" t="0" r="r" b="b"/>
            <a:pathLst>
              <a:path w="15876" h="4948">
                <a:moveTo>
                  <a:pt x="0" y="0"/>
                </a:moveTo>
                <a:lnTo>
                  <a:pt x="15876" y="0"/>
                </a:lnTo>
                <a:lnTo>
                  <a:pt x="15876" y="4948"/>
                </a:lnTo>
                <a:lnTo>
                  <a:pt x="0" y="4948"/>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09" name=""/>
          <p:cNvSpPr/>
          <p:nvPr/>
        </p:nvSpPr>
        <p:spPr>
          <a:xfrm>
            <a:off x="6784920" y="1398240"/>
            <a:ext cx="4799160" cy="1651680"/>
          </a:xfrm>
          <a:custGeom>
            <a:avLst/>
            <a:gdLst/>
            <a:ahLst/>
            <a:rect l="0" t="0" r="r" b="b"/>
            <a:pathLst>
              <a:path fill="none" w="13331" h="4588">
                <a:moveTo>
                  <a:pt x="0" y="0"/>
                </a:moveTo>
                <a:lnTo>
                  <a:pt x="13331" y="0"/>
                </a:lnTo>
                <a:lnTo>
                  <a:pt x="13331" y="4588"/>
                </a:lnTo>
                <a:lnTo>
                  <a:pt x="0" y="4588"/>
                </a:lnTo>
                <a:lnTo>
                  <a:pt x="0" y="0"/>
                </a:lnTo>
              </a:path>
            </a:pathLst>
          </a:custGeom>
          <a:ln w="7920">
            <a:solidFill>
              <a:srgbClr val="334455"/>
            </a:solidFill>
            <a:miter/>
          </a:ln>
        </p:spPr>
        <p:txBody>
          <a:bodyPr lIns="3960" rIns="3960" tIns="3960" bIns="3960" anchor="t">
            <a:noAutofit/>
          </a:bodyPr>
          <a:p>
            <a:endParaRPr b="0" lang="en-US" sz="2400" strike="noStrike" u="none">
              <a:solidFill>
                <a:srgbClr val="000000"/>
              </a:solidFill>
              <a:effectLst/>
              <a:uFillTx/>
              <a:latin typeface="游明朝"/>
            </a:endParaRPr>
          </a:p>
        </p:txBody>
      </p:sp>
      <p:sp>
        <p:nvSpPr>
          <p:cNvPr id="210" name=""/>
          <p:cNvSpPr txBox="1"/>
          <p:nvPr/>
        </p:nvSpPr>
        <p:spPr>
          <a:xfrm>
            <a:off x="5934240" y="997200"/>
            <a:ext cx="13309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mermaid.svg</a:t>
            </a:r>
            <a:endParaRPr b="0" lang="en-US" sz="1650" strike="noStrike" u="none">
              <a:solidFill>
                <a:srgbClr val="000000"/>
              </a:solidFill>
              <a:effectLst/>
              <a:uFillTx/>
              <a:latin typeface="游明朝"/>
            </a:endParaRPr>
          </a:p>
        </p:txBody>
      </p:sp>
      <p:sp>
        <p:nvSpPr>
          <p:cNvPr id="211" name=""/>
          <p:cNvSpPr/>
          <p:nvPr/>
        </p:nvSpPr>
        <p:spPr>
          <a:xfrm>
            <a:off x="6987960" y="1560960"/>
            <a:ext cx="3445560" cy="1326240"/>
          </a:xfrm>
          <a:custGeom>
            <a:avLst/>
            <a:gdLst/>
            <a:ahLst/>
            <a:rect l="0" t="0" r="r" b="b"/>
            <a:pathLst>
              <a:path fill="none" w="9571" h="3684">
                <a:moveTo>
                  <a:pt x="0" y="0"/>
                </a:moveTo>
                <a:lnTo>
                  <a:pt x="9571" y="0"/>
                </a:lnTo>
                <a:lnTo>
                  <a:pt x="9571" y="3684"/>
                </a:lnTo>
                <a:lnTo>
                  <a:pt x="0" y="3684"/>
                </a:lnTo>
                <a:lnTo>
                  <a:pt x="0" y="0"/>
                </a:lnTo>
              </a:path>
            </a:pathLst>
          </a:custGeom>
          <a:ln w="7920">
            <a:solidFill>
              <a:srgbClr val="00aa00"/>
            </a:solidFill>
            <a:miter/>
          </a:ln>
        </p:spPr>
        <p:txBody>
          <a:bodyPr lIns="3960" rIns="3960" tIns="3960" bIns="3960" anchor="t">
            <a:noAutofit/>
          </a:bodyPr>
          <a:p>
            <a:endParaRPr b="0" lang="en-US" sz="2400" strike="noStrike" u="none">
              <a:solidFill>
                <a:srgbClr val="000000"/>
              </a:solidFill>
              <a:effectLst/>
              <a:uFillTx/>
              <a:latin typeface="游明朝"/>
            </a:endParaRPr>
          </a:p>
        </p:txBody>
      </p:sp>
      <p:sp>
        <p:nvSpPr>
          <p:cNvPr id="212" name=""/>
          <p:cNvSpPr txBox="1"/>
          <p:nvPr/>
        </p:nvSpPr>
        <p:spPr>
          <a:xfrm>
            <a:off x="9065520" y="1398240"/>
            <a:ext cx="252720" cy="152640"/>
          </a:xfrm>
          <a:prstGeom prst="rect">
            <a:avLst/>
          </a:prstGeom>
          <a:noFill/>
          <a:ln w="0">
            <a:noFill/>
          </a:ln>
        </p:spPr>
        <p:txBody>
          <a:bodyPr wrap="none" lIns="0" rIns="0" tIns="0" bIns="0" anchor="t">
            <a:spAutoFit/>
          </a:bodyPr>
          <a:p>
            <a:r>
              <a:rPr b="0" lang="en-US" sz="1030" strike="noStrike" u="none">
                <a:solidFill>
                  <a:srgbClr val="334455"/>
                </a:solidFill>
                <a:effectLst/>
                <a:uFillTx/>
                <a:latin typeface="TrebuchetMS"/>
                <a:ea typeface="TrebuchetMS"/>
              </a:rPr>
              <a:t>AWS</a:t>
            </a:r>
            <a:endParaRPr b="0" lang="en-US" sz="1030" strike="noStrike" u="none">
              <a:solidFill>
                <a:srgbClr val="000000"/>
              </a:solidFill>
              <a:effectLst/>
              <a:uFillTx/>
              <a:latin typeface="游明朝"/>
            </a:endParaRPr>
          </a:p>
        </p:txBody>
      </p:sp>
      <p:sp>
        <p:nvSpPr>
          <p:cNvPr id="213" name=""/>
          <p:cNvSpPr/>
          <p:nvPr/>
        </p:nvSpPr>
        <p:spPr>
          <a:xfrm>
            <a:off x="7191000" y="1723680"/>
            <a:ext cx="1051560" cy="1000800"/>
          </a:xfrm>
          <a:custGeom>
            <a:avLst/>
            <a:gdLst/>
            <a:ahLst/>
            <a:rect l="0" t="0" r="r" b="b"/>
            <a:pathLst>
              <a:path w="2921" h="2780">
                <a:moveTo>
                  <a:pt x="0" y="0"/>
                </a:moveTo>
                <a:lnTo>
                  <a:pt x="2921" y="0"/>
                </a:lnTo>
                <a:lnTo>
                  <a:pt x="2921" y="2780"/>
                </a:lnTo>
                <a:lnTo>
                  <a:pt x="0" y="2780"/>
                </a:lnTo>
                <a:lnTo>
                  <a:pt x="0" y="0"/>
                </a:lnTo>
                <a:close/>
              </a:path>
            </a:pathLst>
          </a:custGeom>
          <a:solidFill>
            <a:srgbClr val="eeffe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14" name=""/>
          <p:cNvSpPr txBox="1"/>
          <p:nvPr/>
        </p:nvSpPr>
        <p:spPr>
          <a:xfrm>
            <a:off x="8494200" y="1560960"/>
            <a:ext cx="437760" cy="152640"/>
          </a:xfrm>
          <a:prstGeom prst="rect">
            <a:avLst/>
          </a:prstGeom>
          <a:noFill/>
          <a:ln w="0">
            <a:noFill/>
          </a:ln>
        </p:spPr>
        <p:txBody>
          <a:bodyPr wrap="none" lIns="0" rIns="0" tIns="0" bIns="0" anchor="t">
            <a:spAutoFit/>
          </a:bodyPr>
          <a:p>
            <a:r>
              <a:rPr b="0" lang="en-US" sz="1030" strike="noStrike" u="none">
                <a:solidFill>
                  <a:srgbClr val="00aa00"/>
                </a:solidFill>
                <a:effectLst/>
                <a:uFillTx/>
                <a:latin typeface="TrebuchetMS"/>
                <a:ea typeface="TrebuchetMS"/>
              </a:rPr>
              <a:t>vpc-sc1</a:t>
            </a:r>
            <a:endParaRPr b="0" lang="en-US" sz="1030" strike="noStrike" u="none">
              <a:solidFill>
                <a:srgbClr val="000000"/>
              </a:solidFill>
              <a:effectLst/>
              <a:uFillTx/>
              <a:latin typeface="游明朝"/>
            </a:endParaRPr>
          </a:p>
        </p:txBody>
      </p:sp>
      <p:sp>
        <p:nvSpPr>
          <p:cNvPr id="215" name=""/>
          <p:cNvSpPr/>
          <p:nvPr/>
        </p:nvSpPr>
        <p:spPr>
          <a:xfrm>
            <a:off x="8648280" y="1723680"/>
            <a:ext cx="836280" cy="1000800"/>
          </a:xfrm>
          <a:custGeom>
            <a:avLst/>
            <a:gdLst/>
            <a:ahLst/>
            <a:rect l="0" t="0" r="r" b="b"/>
            <a:pathLst>
              <a:path w="2323" h="2780">
                <a:moveTo>
                  <a:pt x="0" y="0"/>
                </a:moveTo>
                <a:lnTo>
                  <a:pt x="2323" y="0"/>
                </a:lnTo>
                <a:lnTo>
                  <a:pt x="2323" y="2780"/>
                </a:lnTo>
                <a:lnTo>
                  <a:pt x="0" y="2780"/>
                </a:lnTo>
                <a:lnTo>
                  <a:pt x="0" y="0"/>
                </a:lnTo>
                <a:close/>
              </a:path>
            </a:pathLst>
          </a:custGeom>
          <a:solidFill>
            <a:srgbClr val="ddee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16" name=""/>
          <p:cNvSpPr txBox="1"/>
          <p:nvPr/>
        </p:nvSpPr>
        <p:spPr>
          <a:xfrm>
            <a:off x="7464240" y="1723680"/>
            <a:ext cx="510480" cy="152640"/>
          </a:xfrm>
          <a:prstGeom prst="rect">
            <a:avLst/>
          </a:prstGeom>
          <a:noFill/>
          <a:ln w="0">
            <a:noFill/>
          </a:ln>
        </p:spPr>
        <p:txBody>
          <a:bodyPr wrap="none" lIns="0" rIns="0" tIns="0" bIns="0" anchor="t">
            <a:spAutoFit/>
          </a:bodyPr>
          <a:p>
            <a:r>
              <a:rPr b="0" lang="en-US" sz="1030" strike="noStrike" u="none">
                <a:solidFill>
                  <a:srgbClr val="009922"/>
                </a:solidFill>
                <a:effectLst/>
                <a:uFillTx/>
                <a:latin typeface="TrebuchetMS"/>
                <a:ea typeface="TrebuchetMS"/>
              </a:rPr>
              <a:t>subnet-1</a:t>
            </a:r>
            <a:endParaRPr b="0" lang="en-US" sz="1030" strike="noStrike" u="none">
              <a:solidFill>
                <a:srgbClr val="000000"/>
              </a:solidFill>
              <a:effectLst/>
              <a:uFillTx/>
              <a:latin typeface="游明朝"/>
            </a:endParaRPr>
          </a:p>
        </p:txBody>
      </p:sp>
      <p:sp>
        <p:nvSpPr>
          <p:cNvPr id="217" name=""/>
          <p:cNvSpPr/>
          <p:nvPr/>
        </p:nvSpPr>
        <p:spPr>
          <a:xfrm>
            <a:off x="6378840" y="2224080"/>
            <a:ext cx="1019880" cy="4320"/>
          </a:xfrm>
          <a:custGeom>
            <a:avLst/>
            <a:gdLst/>
            <a:ahLst/>
            <a:rect l="0" t="0" r="r" b="b"/>
            <a:pathLst>
              <a:path fill="none" w="2833" h="12">
                <a:moveTo>
                  <a:pt x="0" y="0"/>
                </a:moveTo>
                <a:lnTo>
                  <a:pt x="94" y="0"/>
                </a:lnTo>
                <a:cubicBezTo>
                  <a:pt x="188" y="0"/>
                  <a:pt x="376" y="0"/>
                  <a:pt x="564" y="0"/>
                </a:cubicBezTo>
                <a:cubicBezTo>
                  <a:pt x="753" y="0"/>
                  <a:pt x="941" y="0"/>
                  <a:pt x="1129" y="0"/>
                </a:cubicBezTo>
                <a:cubicBezTo>
                  <a:pt x="1317" y="0"/>
                  <a:pt x="1505" y="0"/>
                  <a:pt x="1693" y="0"/>
                </a:cubicBezTo>
                <a:cubicBezTo>
                  <a:pt x="1881" y="0"/>
                  <a:pt x="2069" y="0"/>
                  <a:pt x="2259" y="1"/>
                </a:cubicBezTo>
                <a:cubicBezTo>
                  <a:pt x="2449" y="3"/>
                  <a:pt x="2641" y="7"/>
                  <a:pt x="2737" y="9"/>
                </a:cubicBezTo>
                <a:lnTo>
                  <a:pt x="2833" y="12"/>
                </a:lnTo>
              </a:path>
            </a:pathLst>
          </a:custGeom>
          <a:ln w="16200">
            <a:solidFill>
              <a:srgbClr val="333333"/>
            </a:solidFill>
            <a:miter/>
          </a:ln>
        </p:spPr>
        <p:txBody>
          <a:bodyPr lIns="7920" rIns="7920" tIns="-3600" bIns="-3600" anchor="t">
            <a:noAutofit/>
          </a:bodyPr>
          <a:p>
            <a:endParaRPr b="0" lang="en-US" sz="2400" strike="noStrike" u="none">
              <a:solidFill>
                <a:srgbClr val="000000"/>
              </a:solidFill>
              <a:effectLst/>
              <a:uFillTx/>
              <a:latin typeface="游明朝"/>
            </a:endParaRPr>
          </a:p>
        </p:txBody>
      </p:sp>
      <p:sp>
        <p:nvSpPr>
          <p:cNvPr id="218" name=""/>
          <p:cNvSpPr/>
          <p:nvPr/>
        </p:nvSpPr>
        <p:spPr>
          <a:xfrm>
            <a:off x="7299720" y="2177280"/>
            <a:ext cx="99000" cy="97920"/>
          </a:xfrm>
          <a:custGeom>
            <a:avLst/>
            <a:gdLst/>
            <a:ahLst/>
            <a:rect l="0" t="0" r="r" b="b"/>
            <a:pathLst>
              <a:path w="275" h="272">
                <a:moveTo>
                  <a:pt x="6" y="0"/>
                </a:moveTo>
                <a:lnTo>
                  <a:pt x="275" y="142"/>
                </a:lnTo>
                <a:lnTo>
                  <a:pt x="0" y="272"/>
                </a:lnTo>
                <a:lnTo>
                  <a:pt x="6" y="0"/>
                </a:lnTo>
                <a:close/>
              </a:path>
            </a:pathLst>
          </a:custGeom>
          <a:solidFill>
            <a:srgbClr val="333333"/>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19" name=""/>
          <p:cNvSpPr/>
          <p:nvPr/>
        </p:nvSpPr>
        <p:spPr>
          <a:xfrm>
            <a:off x="7299720" y="2177280"/>
            <a:ext cx="99000" cy="98280"/>
          </a:xfrm>
          <a:custGeom>
            <a:avLst/>
            <a:gdLst/>
            <a:ahLst/>
            <a:rect l="0" t="0" r="r" b="b"/>
            <a:pathLst>
              <a:path w="275" h="273">
                <a:moveTo>
                  <a:pt x="6" y="0"/>
                </a:moveTo>
                <a:lnTo>
                  <a:pt x="36" y="1"/>
                </a:lnTo>
                <a:lnTo>
                  <a:pt x="60" y="13"/>
                </a:lnTo>
                <a:lnTo>
                  <a:pt x="85" y="26"/>
                </a:lnTo>
                <a:lnTo>
                  <a:pt x="109" y="38"/>
                </a:lnTo>
                <a:lnTo>
                  <a:pt x="133" y="52"/>
                </a:lnTo>
                <a:lnTo>
                  <a:pt x="157" y="65"/>
                </a:lnTo>
                <a:lnTo>
                  <a:pt x="181" y="77"/>
                </a:lnTo>
                <a:lnTo>
                  <a:pt x="205" y="90"/>
                </a:lnTo>
                <a:lnTo>
                  <a:pt x="229" y="102"/>
                </a:lnTo>
                <a:lnTo>
                  <a:pt x="253" y="115"/>
                </a:lnTo>
                <a:lnTo>
                  <a:pt x="275" y="127"/>
                </a:lnTo>
                <a:lnTo>
                  <a:pt x="274" y="157"/>
                </a:lnTo>
                <a:lnTo>
                  <a:pt x="260" y="164"/>
                </a:lnTo>
                <a:lnTo>
                  <a:pt x="236" y="175"/>
                </a:lnTo>
                <a:lnTo>
                  <a:pt x="211" y="187"/>
                </a:lnTo>
                <a:lnTo>
                  <a:pt x="200" y="162"/>
                </a:lnTo>
                <a:lnTo>
                  <a:pt x="224" y="151"/>
                </a:lnTo>
                <a:lnTo>
                  <a:pt x="244" y="141"/>
                </a:lnTo>
                <a:lnTo>
                  <a:pt x="240" y="139"/>
                </a:lnTo>
                <a:lnTo>
                  <a:pt x="216" y="126"/>
                </a:lnTo>
                <a:lnTo>
                  <a:pt x="192" y="114"/>
                </a:lnTo>
                <a:lnTo>
                  <a:pt x="168" y="101"/>
                </a:lnTo>
                <a:lnTo>
                  <a:pt x="144" y="89"/>
                </a:lnTo>
                <a:lnTo>
                  <a:pt x="120" y="76"/>
                </a:lnTo>
                <a:lnTo>
                  <a:pt x="96" y="63"/>
                </a:lnTo>
                <a:lnTo>
                  <a:pt x="72" y="51"/>
                </a:lnTo>
                <a:lnTo>
                  <a:pt x="47" y="37"/>
                </a:lnTo>
                <a:lnTo>
                  <a:pt x="23" y="25"/>
                </a:lnTo>
                <a:lnTo>
                  <a:pt x="19" y="22"/>
                </a:lnTo>
                <a:lnTo>
                  <a:pt x="18" y="37"/>
                </a:lnTo>
                <a:lnTo>
                  <a:pt x="18" y="65"/>
                </a:lnTo>
                <a:lnTo>
                  <a:pt x="17" y="92"/>
                </a:lnTo>
                <a:lnTo>
                  <a:pt x="17" y="119"/>
                </a:lnTo>
                <a:lnTo>
                  <a:pt x="16" y="147"/>
                </a:lnTo>
                <a:lnTo>
                  <a:pt x="16" y="174"/>
                </a:lnTo>
                <a:lnTo>
                  <a:pt x="15" y="201"/>
                </a:lnTo>
                <a:lnTo>
                  <a:pt x="15" y="228"/>
                </a:lnTo>
                <a:lnTo>
                  <a:pt x="14" y="250"/>
                </a:lnTo>
                <a:lnTo>
                  <a:pt x="28" y="244"/>
                </a:lnTo>
                <a:lnTo>
                  <a:pt x="52" y="232"/>
                </a:lnTo>
                <a:lnTo>
                  <a:pt x="55" y="238"/>
                </a:lnTo>
                <a:lnTo>
                  <a:pt x="52" y="232"/>
                </a:lnTo>
                <a:lnTo>
                  <a:pt x="78" y="221"/>
                </a:lnTo>
                <a:lnTo>
                  <a:pt x="102" y="209"/>
                </a:lnTo>
                <a:lnTo>
                  <a:pt x="108" y="221"/>
                </a:lnTo>
                <a:lnTo>
                  <a:pt x="102" y="209"/>
                </a:lnTo>
                <a:lnTo>
                  <a:pt x="126" y="197"/>
                </a:lnTo>
                <a:lnTo>
                  <a:pt x="151" y="186"/>
                </a:lnTo>
                <a:lnTo>
                  <a:pt x="175" y="174"/>
                </a:lnTo>
                <a:lnTo>
                  <a:pt x="187" y="199"/>
                </a:lnTo>
                <a:lnTo>
                  <a:pt x="163" y="210"/>
                </a:lnTo>
                <a:lnTo>
                  <a:pt x="138" y="222"/>
                </a:lnTo>
                <a:lnTo>
                  <a:pt x="114" y="233"/>
                </a:lnTo>
                <a:lnTo>
                  <a:pt x="89" y="245"/>
                </a:lnTo>
                <a:lnTo>
                  <a:pt x="86" y="239"/>
                </a:lnTo>
                <a:lnTo>
                  <a:pt x="89" y="245"/>
                </a:lnTo>
                <a:lnTo>
                  <a:pt x="65" y="257"/>
                </a:lnTo>
                <a:lnTo>
                  <a:pt x="39" y="268"/>
                </a:lnTo>
                <a:lnTo>
                  <a:pt x="31" y="273"/>
                </a:lnTo>
                <a:lnTo>
                  <a:pt x="0" y="272"/>
                </a:lnTo>
                <a:lnTo>
                  <a:pt x="11" y="272"/>
                </a:lnTo>
                <a:lnTo>
                  <a:pt x="14" y="272"/>
                </a:lnTo>
                <a:lnTo>
                  <a:pt x="14" y="255"/>
                </a:lnTo>
                <a:lnTo>
                  <a:pt x="14" y="250"/>
                </a:lnTo>
                <a:lnTo>
                  <a:pt x="5" y="255"/>
                </a:lnTo>
                <a:lnTo>
                  <a:pt x="3" y="256"/>
                </a:lnTo>
                <a:lnTo>
                  <a:pt x="1" y="257"/>
                </a:lnTo>
                <a:lnTo>
                  <a:pt x="1" y="255"/>
                </a:lnTo>
                <a:lnTo>
                  <a:pt x="5" y="255"/>
                </a:lnTo>
                <a:lnTo>
                  <a:pt x="1" y="255"/>
                </a:lnTo>
                <a:lnTo>
                  <a:pt x="5" y="15"/>
                </a:lnTo>
                <a:lnTo>
                  <a:pt x="19" y="22"/>
                </a:lnTo>
                <a:lnTo>
                  <a:pt x="19" y="10"/>
                </a:lnTo>
                <a:lnTo>
                  <a:pt x="19" y="0"/>
                </a:lnTo>
                <a:lnTo>
                  <a:pt x="6" y="0"/>
                </a:lnTo>
                <a:moveTo>
                  <a:pt x="264" y="152"/>
                </a:moveTo>
                <a:lnTo>
                  <a:pt x="268" y="154"/>
                </a:lnTo>
                <a:lnTo>
                  <a:pt x="275" y="142"/>
                </a:lnTo>
                <a:lnTo>
                  <a:pt x="272" y="136"/>
                </a:lnTo>
                <a:lnTo>
                  <a:pt x="269" y="130"/>
                </a:lnTo>
                <a:lnTo>
                  <a:pt x="249" y="139"/>
                </a:lnTo>
                <a:lnTo>
                  <a:pt x="244" y="141"/>
                </a:lnTo>
                <a:lnTo>
                  <a:pt x="252" y="145"/>
                </a:lnTo>
                <a:lnTo>
                  <a:pt x="264" y="152"/>
                </a:lnTo>
                <a:moveTo>
                  <a:pt x="211" y="187"/>
                </a:moveTo>
                <a:lnTo>
                  <a:pt x="187" y="199"/>
                </a:lnTo>
                <a:lnTo>
                  <a:pt x="175" y="174"/>
                </a:lnTo>
                <a:lnTo>
                  <a:pt x="200" y="162"/>
                </a:lnTo>
                <a:lnTo>
                  <a:pt x="211" y="187"/>
                </a:lnTo>
                <a:moveTo>
                  <a:pt x="114" y="233"/>
                </a:moveTo>
                <a:lnTo>
                  <a:pt x="108" y="221"/>
                </a:lnTo>
                <a:lnTo>
                  <a:pt x="114" y="233"/>
                </a:lnTo>
                <a:moveTo>
                  <a:pt x="78" y="221"/>
                </a:moveTo>
                <a:lnTo>
                  <a:pt x="86" y="239"/>
                </a:lnTo>
                <a:lnTo>
                  <a:pt x="78" y="221"/>
                </a:lnTo>
                <a:moveTo>
                  <a:pt x="55" y="238"/>
                </a:moveTo>
                <a:lnTo>
                  <a:pt x="65" y="257"/>
                </a:lnTo>
                <a:lnTo>
                  <a:pt x="55" y="238"/>
                </a:lnTo>
                <a:close/>
              </a:path>
            </a:pathLst>
          </a:custGeom>
          <a:solidFill>
            <a:srgbClr val="333333"/>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20" name=""/>
          <p:cNvSpPr/>
          <p:nvPr/>
        </p:nvSpPr>
        <p:spPr>
          <a:xfrm>
            <a:off x="8043480" y="2224080"/>
            <a:ext cx="808200" cy="4320"/>
          </a:xfrm>
          <a:custGeom>
            <a:avLst/>
            <a:gdLst/>
            <a:ahLst/>
            <a:rect l="0" t="0" r="r" b="b"/>
            <a:pathLst>
              <a:path fill="none" w="2245" h="12">
                <a:moveTo>
                  <a:pt x="0" y="12"/>
                </a:moveTo>
                <a:lnTo>
                  <a:pt x="92" y="9"/>
                </a:lnTo>
                <a:cubicBezTo>
                  <a:pt x="184" y="7"/>
                  <a:pt x="368" y="3"/>
                  <a:pt x="554" y="1"/>
                </a:cubicBezTo>
                <a:cubicBezTo>
                  <a:pt x="740" y="0"/>
                  <a:pt x="928" y="0"/>
                  <a:pt x="1116" y="0"/>
                </a:cubicBezTo>
                <a:cubicBezTo>
                  <a:pt x="1305" y="0"/>
                  <a:pt x="1493" y="0"/>
                  <a:pt x="1681" y="0"/>
                </a:cubicBezTo>
                <a:cubicBezTo>
                  <a:pt x="1869" y="0"/>
                  <a:pt x="2057" y="0"/>
                  <a:pt x="2151" y="0"/>
                </a:cubicBezTo>
                <a:lnTo>
                  <a:pt x="2245" y="0"/>
                </a:lnTo>
              </a:path>
            </a:pathLst>
          </a:custGeom>
          <a:ln w="16200">
            <a:solidFill>
              <a:srgbClr val="333333"/>
            </a:solidFill>
            <a:miter/>
          </a:ln>
        </p:spPr>
        <p:txBody>
          <a:bodyPr lIns="7920" rIns="7920" tIns="-3600" bIns="-3600" anchor="t">
            <a:noAutofit/>
          </a:bodyPr>
          <a:p>
            <a:endParaRPr b="0" lang="en-US" sz="2400" strike="noStrike" u="none">
              <a:solidFill>
                <a:srgbClr val="000000"/>
              </a:solidFill>
              <a:effectLst/>
              <a:uFillTx/>
              <a:latin typeface="游明朝"/>
            </a:endParaRPr>
          </a:p>
        </p:txBody>
      </p:sp>
      <p:sp>
        <p:nvSpPr>
          <p:cNvPr id="221" name=""/>
          <p:cNvSpPr/>
          <p:nvPr/>
        </p:nvSpPr>
        <p:spPr>
          <a:xfrm>
            <a:off x="8753760" y="2175120"/>
            <a:ext cx="97920" cy="97920"/>
          </a:xfrm>
          <a:custGeom>
            <a:avLst/>
            <a:gdLst/>
            <a:ahLst/>
            <a:rect l="0" t="0" r="r" b="b"/>
            <a:pathLst>
              <a:path w="272" h="272">
                <a:moveTo>
                  <a:pt x="0" y="0"/>
                </a:moveTo>
                <a:lnTo>
                  <a:pt x="272" y="137"/>
                </a:lnTo>
                <a:lnTo>
                  <a:pt x="0" y="272"/>
                </a:lnTo>
                <a:lnTo>
                  <a:pt x="0" y="0"/>
                </a:lnTo>
                <a:close/>
              </a:path>
            </a:pathLst>
          </a:custGeom>
          <a:solidFill>
            <a:srgbClr val="333333"/>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22" name=""/>
          <p:cNvSpPr/>
          <p:nvPr/>
        </p:nvSpPr>
        <p:spPr>
          <a:xfrm>
            <a:off x="8753760" y="2175120"/>
            <a:ext cx="97920" cy="97920"/>
          </a:xfrm>
          <a:custGeom>
            <a:avLst/>
            <a:gdLst/>
            <a:ahLst/>
            <a:rect l="0" t="0" r="r" b="b"/>
            <a:pathLst>
              <a:path w="272" h="272">
                <a:moveTo>
                  <a:pt x="31" y="0"/>
                </a:moveTo>
                <a:lnTo>
                  <a:pt x="55" y="12"/>
                </a:lnTo>
                <a:lnTo>
                  <a:pt x="43" y="36"/>
                </a:lnTo>
                <a:lnTo>
                  <a:pt x="19" y="24"/>
                </a:lnTo>
                <a:lnTo>
                  <a:pt x="31" y="0"/>
                </a:lnTo>
                <a:moveTo>
                  <a:pt x="55" y="12"/>
                </a:moveTo>
                <a:lnTo>
                  <a:pt x="79" y="24"/>
                </a:lnTo>
                <a:lnTo>
                  <a:pt x="67" y="48"/>
                </a:lnTo>
                <a:lnTo>
                  <a:pt x="43" y="36"/>
                </a:lnTo>
                <a:lnTo>
                  <a:pt x="55" y="12"/>
                </a:lnTo>
                <a:moveTo>
                  <a:pt x="79" y="24"/>
                </a:moveTo>
                <a:lnTo>
                  <a:pt x="103" y="36"/>
                </a:lnTo>
                <a:lnTo>
                  <a:pt x="91" y="62"/>
                </a:lnTo>
                <a:lnTo>
                  <a:pt x="67" y="48"/>
                </a:lnTo>
                <a:lnTo>
                  <a:pt x="79" y="24"/>
                </a:lnTo>
                <a:moveTo>
                  <a:pt x="103" y="36"/>
                </a:moveTo>
                <a:lnTo>
                  <a:pt x="128" y="48"/>
                </a:lnTo>
                <a:lnTo>
                  <a:pt x="115" y="74"/>
                </a:lnTo>
                <a:lnTo>
                  <a:pt x="91" y="62"/>
                </a:lnTo>
                <a:lnTo>
                  <a:pt x="103" y="36"/>
                </a:lnTo>
                <a:moveTo>
                  <a:pt x="128" y="48"/>
                </a:moveTo>
                <a:lnTo>
                  <a:pt x="153" y="62"/>
                </a:lnTo>
                <a:lnTo>
                  <a:pt x="141" y="86"/>
                </a:lnTo>
                <a:lnTo>
                  <a:pt x="115" y="74"/>
                </a:lnTo>
                <a:lnTo>
                  <a:pt x="128" y="48"/>
                </a:lnTo>
                <a:moveTo>
                  <a:pt x="153" y="62"/>
                </a:moveTo>
                <a:lnTo>
                  <a:pt x="177" y="74"/>
                </a:lnTo>
                <a:lnTo>
                  <a:pt x="165" y="98"/>
                </a:lnTo>
                <a:lnTo>
                  <a:pt x="141" y="86"/>
                </a:lnTo>
                <a:lnTo>
                  <a:pt x="153" y="62"/>
                </a:lnTo>
                <a:moveTo>
                  <a:pt x="177" y="74"/>
                </a:moveTo>
                <a:lnTo>
                  <a:pt x="201" y="86"/>
                </a:lnTo>
                <a:lnTo>
                  <a:pt x="189" y="110"/>
                </a:lnTo>
                <a:lnTo>
                  <a:pt x="165" y="98"/>
                </a:lnTo>
                <a:lnTo>
                  <a:pt x="177" y="74"/>
                </a:lnTo>
                <a:moveTo>
                  <a:pt x="201" y="86"/>
                </a:moveTo>
                <a:lnTo>
                  <a:pt x="225" y="98"/>
                </a:lnTo>
                <a:lnTo>
                  <a:pt x="213" y="122"/>
                </a:lnTo>
                <a:lnTo>
                  <a:pt x="189" y="110"/>
                </a:lnTo>
                <a:lnTo>
                  <a:pt x="201" y="86"/>
                </a:lnTo>
                <a:moveTo>
                  <a:pt x="225" y="98"/>
                </a:moveTo>
                <a:lnTo>
                  <a:pt x="250" y="110"/>
                </a:lnTo>
                <a:lnTo>
                  <a:pt x="237" y="134"/>
                </a:lnTo>
                <a:lnTo>
                  <a:pt x="213" y="122"/>
                </a:lnTo>
                <a:lnTo>
                  <a:pt x="225" y="98"/>
                </a:lnTo>
                <a:moveTo>
                  <a:pt x="250" y="110"/>
                </a:moveTo>
                <a:lnTo>
                  <a:pt x="272" y="121"/>
                </a:lnTo>
                <a:lnTo>
                  <a:pt x="272" y="126"/>
                </a:lnTo>
                <a:lnTo>
                  <a:pt x="262" y="146"/>
                </a:lnTo>
                <a:lnTo>
                  <a:pt x="237" y="134"/>
                </a:lnTo>
                <a:lnTo>
                  <a:pt x="250" y="110"/>
                </a:lnTo>
                <a:moveTo>
                  <a:pt x="272" y="152"/>
                </a:moveTo>
                <a:lnTo>
                  <a:pt x="258" y="159"/>
                </a:lnTo>
                <a:lnTo>
                  <a:pt x="246" y="134"/>
                </a:lnTo>
                <a:lnTo>
                  <a:pt x="266" y="124"/>
                </a:lnTo>
                <a:lnTo>
                  <a:pt x="272" y="137"/>
                </a:lnTo>
                <a:lnTo>
                  <a:pt x="266" y="149"/>
                </a:lnTo>
                <a:lnTo>
                  <a:pt x="262" y="146"/>
                </a:lnTo>
                <a:lnTo>
                  <a:pt x="272" y="126"/>
                </a:lnTo>
                <a:lnTo>
                  <a:pt x="272" y="152"/>
                </a:lnTo>
                <a:moveTo>
                  <a:pt x="258" y="159"/>
                </a:moveTo>
                <a:lnTo>
                  <a:pt x="234" y="171"/>
                </a:lnTo>
                <a:lnTo>
                  <a:pt x="222" y="146"/>
                </a:lnTo>
                <a:lnTo>
                  <a:pt x="246" y="134"/>
                </a:lnTo>
                <a:lnTo>
                  <a:pt x="258" y="159"/>
                </a:lnTo>
                <a:moveTo>
                  <a:pt x="234" y="171"/>
                </a:moveTo>
                <a:lnTo>
                  <a:pt x="210" y="183"/>
                </a:lnTo>
                <a:lnTo>
                  <a:pt x="198" y="159"/>
                </a:lnTo>
                <a:lnTo>
                  <a:pt x="222" y="146"/>
                </a:lnTo>
                <a:lnTo>
                  <a:pt x="234" y="171"/>
                </a:lnTo>
                <a:moveTo>
                  <a:pt x="210" y="183"/>
                </a:moveTo>
                <a:lnTo>
                  <a:pt x="186" y="195"/>
                </a:lnTo>
                <a:lnTo>
                  <a:pt x="174" y="171"/>
                </a:lnTo>
                <a:lnTo>
                  <a:pt x="198" y="159"/>
                </a:lnTo>
                <a:lnTo>
                  <a:pt x="210" y="183"/>
                </a:lnTo>
                <a:moveTo>
                  <a:pt x="186" y="195"/>
                </a:moveTo>
                <a:lnTo>
                  <a:pt x="161" y="207"/>
                </a:lnTo>
                <a:lnTo>
                  <a:pt x="149" y="183"/>
                </a:lnTo>
                <a:lnTo>
                  <a:pt x="174" y="171"/>
                </a:lnTo>
                <a:lnTo>
                  <a:pt x="186" y="195"/>
                </a:lnTo>
                <a:moveTo>
                  <a:pt x="161" y="207"/>
                </a:moveTo>
                <a:lnTo>
                  <a:pt x="137" y="219"/>
                </a:lnTo>
                <a:lnTo>
                  <a:pt x="125" y="195"/>
                </a:lnTo>
                <a:lnTo>
                  <a:pt x="149" y="183"/>
                </a:lnTo>
                <a:lnTo>
                  <a:pt x="161" y="207"/>
                </a:lnTo>
                <a:moveTo>
                  <a:pt x="137" y="219"/>
                </a:moveTo>
                <a:lnTo>
                  <a:pt x="112" y="231"/>
                </a:lnTo>
                <a:lnTo>
                  <a:pt x="100" y="207"/>
                </a:lnTo>
                <a:lnTo>
                  <a:pt x="125" y="195"/>
                </a:lnTo>
                <a:lnTo>
                  <a:pt x="137" y="219"/>
                </a:lnTo>
                <a:moveTo>
                  <a:pt x="112" y="231"/>
                </a:moveTo>
                <a:lnTo>
                  <a:pt x="88" y="243"/>
                </a:lnTo>
                <a:lnTo>
                  <a:pt x="76" y="219"/>
                </a:lnTo>
                <a:lnTo>
                  <a:pt x="100" y="207"/>
                </a:lnTo>
                <a:lnTo>
                  <a:pt x="112" y="231"/>
                </a:lnTo>
                <a:moveTo>
                  <a:pt x="88" y="243"/>
                </a:moveTo>
                <a:lnTo>
                  <a:pt x="64" y="256"/>
                </a:lnTo>
                <a:lnTo>
                  <a:pt x="51" y="231"/>
                </a:lnTo>
                <a:lnTo>
                  <a:pt x="76" y="219"/>
                </a:lnTo>
                <a:lnTo>
                  <a:pt x="88" y="243"/>
                </a:lnTo>
                <a:moveTo>
                  <a:pt x="64" y="256"/>
                </a:moveTo>
                <a:lnTo>
                  <a:pt x="39" y="268"/>
                </a:lnTo>
                <a:lnTo>
                  <a:pt x="27" y="243"/>
                </a:lnTo>
                <a:lnTo>
                  <a:pt x="51" y="231"/>
                </a:lnTo>
                <a:lnTo>
                  <a:pt x="64" y="256"/>
                </a:lnTo>
                <a:moveTo>
                  <a:pt x="39" y="268"/>
                </a:moveTo>
                <a:lnTo>
                  <a:pt x="31" y="272"/>
                </a:lnTo>
                <a:lnTo>
                  <a:pt x="11" y="272"/>
                </a:lnTo>
                <a:lnTo>
                  <a:pt x="3" y="256"/>
                </a:lnTo>
                <a:lnTo>
                  <a:pt x="27" y="243"/>
                </a:lnTo>
                <a:lnTo>
                  <a:pt x="39" y="268"/>
                </a:lnTo>
                <a:moveTo>
                  <a:pt x="0" y="272"/>
                </a:moveTo>
                <a:lnTo>
                  <a:pt x="0" y="255"/>
                </a:lnTo>
                <a:lnTo>
                  <a:pt x="14" y="255"/>
                </a:lnTo>
                <a:lnTo>
                  <a:pt x="14" y="272"/>
                </a:lnTo>
                <a:lnTo>
                  <a:pt x="0" y="272"/>
                </a:lnTo>
                <a:lnTo>
                  <a:pt x="0" y="257"/>
                </a:lnTo>
                <a:lnTo>
                  <a:pt x="3" y="256"/>
                </a:lnTo>
                <a:lnTo>
                  <a:pt x="11" y="272"/>
                </a:lnTo>
                <a:lnTo>
                  <a:pt x="0" y="272"/>
                </a:lnTo>
                <a:moveTo>
                  <a:pt x="0" y="228"/>
                </a:moveTo>
                <a:lnTo>
                  <a:pt x="14" y="228"/>
                </a:lnTo>
                <a:lnTo>
                  <a:pt x="14" y="255"/>
                </a:lnTo>
                <a:lnTo>
                  <a:pt x="0" y="255"/>
                </a:lnTo>
                <a:lnTo>
                  <a:pt x="0" y="228"/>
                </a:lnTo>
                <a:moveTo>
                  <a:pt x="0" y="201"/>
                </a:moveTo>
                <a:lnTo>
                  <a:pt x="14" y="201"/>
                </a:lnTo>
                <a:lnTo>
                  <a:pt x="14" y="228"/>
                </a:lnTo>
                <a:lnTo>
                  <a:pt x="0" y="228"/>
                </a:lnTo>
                <a:lnTo>
                  <a:pt x="0" y="201"/>
                </a:lnTo>
                <a:moveTo>
                  <a:pt x="0" y="173"/>
                </a:moveTo>
                <a:lnTo>
                  <a:pt x="14" y="173"/>
                </a:lnTo>
                <a:lnTo>
                  <a:pt x="14" y="201"/>
                </a:lnTo>
                <a:lnTo>
                  <a:pt x="0" y="201"/>
                </a:lnTo>
                <a:lnTo>
                  <a:pt x="0" y="173"/>
                </a:lnTo>
                <a:moveTo>
                  <a:pt x="0" y="146"/>
                </a:moveTo>
                <a:lnTo>
                  <a:pt x="14" y="146"/>
                </a:lnTo>
                <a:lnTo>
                  <a:pt x="14" y="173"/>
                </a:lnTo>
                <a:lnTo>
                  <a:pt x="0" y="173"/>
                </a:lnTo>
                <a:lnTo>
                  <a:pt x="0" y="146"/>
                </a:lnTo>
                <a:moveTo>
                  <a:pt x="0" y="119"/>
                </a:moveTo>
                <a:lnTo>
                  <a:pt x="14" y="119"/>
                </a:lnTo>
                <a:lnTo>
                  <a:pt x="14" y="146"/>
                </a:lnTo>
                <a:lnTo>
                  <a:pt x="0" y="146"/>
                </a:lnTo>
                <a:lnTo>
                  <a:pt x="0" y="119"/>
                </a:lnTo>
                <a:moveTo>
                  <a:pt x="0" y="92"/>
                </a:moveTo>
                <a:lnTo>
                  <a:pt x="14" y="92"/>
                </a:lnTo>
                <a:lnTo>
                  <a:pt x="14" y="119"/>
                </a:lnTo>
                <a:lnTo>
                  <a:pt x="0" y="119"/>
                </a:lnTo>
                <a:lnTo>
                  <a:pt x="0" y="92"/>
                </a:lnTo>
                <a:moveTo>
                  <a:pt x="0" y="65"/>
                </a:moveTo>
                <a:lnTo>
                  <a:pt x="14" y="65"/>
                </a:lnTo>
                <a:lnTo>
                  <a:pt x="14" y="92"/>
                </a:lnTo>
                <a:lnTo>
                  <a:pt x="0" y="92"/>
                </a:lnTo>
                <a:lnTo>
                  <a:pt x="0" y="65"/>
                </a:lnTo>
                <a:moveTo>
                  <a:pt x="0" y="37"/>
                </a:moveTo>
                <a:lnTo>
                  <a:pt x="14" y="37"/>
                </a:lnTo>
                <a:lnTo>
                  <a:pt x="14" y="65"/>
                </a:lnTo>
                <a:lnTo>
                  <a:pt x="0" y="65"/>
                </a:lnTo>
                <a:lnTo>
                  <a:pt x="0" y="37"/>
                </a:lnTo>
                <a:moveTo>
                  <a:pt x="0" y="10"/>
                </a:moveTo>
                <a:lnTo>
                  <a:pt x="14" y="10"/>
                </a:lnTo>
                <a:lnTo>
                  <a:pt x="14" y="37"/>
                </a:lnTo>
                <a:lnTo>
                  <a:pt x="0" y="37"/>
                </a:lnTo>
                <a:lnTo>
                  <a:pt x="0" y="10"/>
                </a:lnTo>
                <a:moveTo>
                  <a:pt x="0" y="0"/>
                </a:moveTo>
                <a:lnTo>
                  <a:pt x="31" y="0"/>
                </a:lnTo>
                <a:lnTo>
                  <a:pt x="19" y="24"/>
                </a:lnTo>
                <a:lnTo>
                  <a:pt x="0" y="15"/>
                </a:lnTo>
                <a:lnTo>
                  <a:pt x="0" y="0"/>
                </a:lnTo>
                <a:lnTo>
                  <a:pt x="14" y="0"/>
                </a:lnTo>
                <a:lnTo>
                  <a:pt x="14" y="10"/>
                </a:lnTo>
                <a:lnTo>
                  <a:pt x="0" y="10"/>
                </a:lnTo>
                <a:lnTo>
                  <a:pt x="0" y="0"/>
                </a:lnTo>
                <a:close/>
              </a:path>
            </a:pathLst>
          </a:custGeom>
          <a:solidFill>
            <a:srgbClr val="333333"/>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23" name=""/>
          <p:cNvSpPr/>
          <p:nvPr/>
        </p:nvSpPr>
        <p:spPr>
          <a:xfrm>
            <a:off x="9281160" y="2224080"/>
            <a:ext cx="609120" cy="0"/>
          </a:xfrm>
          <a:custGeom>
            <a:avLst/>
            <a:gdLst/>
            <a:ahLst/>
            <a:rect l="0" t="0" r="r" b="b"/>
            <a:pathLst>
              <a:path fill="none" w="1692" h="0">
                <a:moveTo>
                  <a:pt x="0" y="0"/>
                </a:moveTo>
                <a:lnTo>
                  <a:pt x="94" y="0"/>
                </a:lnTo>
                <a:cubicBezTo>
                  <a:pt x="188" y="0"/>
                  <a:pt x="376" y="0"/>
                  <a:pt x="564" y="0"/>
                </a:cubicBezTo>
                <a:cubicBezTo>
                  <a:pt x="752" y="0"/>
                  <a:pt x="940" y="0"/>
                  <a:pt x="1128" y="0"/>
                </a:cubicBezTo>
                <a:cubicBezTo>
                  <a:pt x="1316" y="0"/>
                  <a:pt x="1504" y="0"/>
                  <a:pt x="1598" y="0"/>
                </a:cubicBezTo>
                <a:lnTo>
                  <a:pt x="1692" y="0"/>
                </a:lnTo>
              </a:path>
            </a:pathLst>
          </a:custGeom>
          <a:ln w="16200">
            <a:solidFill>
              <a:srgbClr val="333333"/>
            </a:solidFill>
            <a:miter/>
          </a:ln>
        </p:spPr>
        <p:txBody>
          <a:bodyPr lIns="7920" rIns="7920" tIns="-7920" bIns="-7920" anchor="t">
            <a:noAutofit/>
          </a:bodyPr>
          <a:p>
            <a:endParaRPr b="0" lang="en-US" sz="2400" strike="noStrike" u="none">
              <a:solidFill>
                <a:srgbClr val="000000"/>
              </a:solidFill>
              <a:effectLst/>
              <a:uFillTx/>
              <a:latin typeface="游明朝"/>
            </a:endParaRPr>
          </a:p>
        </p:txBody>
      </p:sp>
      <p:sp>
        <p:nvSpPr>
          <p:cNvPr id="224" name=""/>
          <p:cNvSpPr/>
          <p:nvPr/>
        </p:nvSpPr>
        <p:spPr>
          <a:xfrm>
            <a:off x="9792720" y="2175120"/>
            <a:ext cx="97920" cy="97920"/>
          </a:xfrm>
          <a:custGeom>
            <a:avLst/>
            <a:gdLst/>
            <a:ahLst/>
            <a:rect l="0" t="0" r="r" b="b"/>
            <a:pathLst>
              <a:path w="272" h="272">
                <a:moveTo>
                  <a:pt x="0" y="0"/>
                </a:moveTo>
                <a:lnTo>
                  <a:pt x="272" y="137"/>
                </a:lnTo>
                <a:lnTo>
                  <a:pt x="0" y="272"/>
                </a:lnTo>
                <a:lnTo>
                  <a:pt x="0" y="0"/>
                </a:lnTo>
                <a:close/>
              </a:path>
            </a:pathLst>
          </a:custGeom>
          <a:solidFill>
            <a:srgbClr val="333333"/>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25" name=""/>
          <p:cNvSpPr/>
          <p:nvPr/>
        </p:nvSpPr>
        <p:spPr>
          <a:xfrm>
            <a:off x="9792720" y="2175120"/>
            <a:ext cx="97920" cy="97920"/>
          </a:xfrm>
          <a:custGeom>
            <a:avLst/>
            <a:gdLst/>
            <a:ahLst/>
            <a:rect l="0" t="0" r="r" b="b"/>
            <a:pathLst>
              <a:path w="272" h="272">
                <a:moveTo>
                  <a:pt x="31" y="0"/>
                </a:moveTo>
                <a:lnTo>
                  <a:pt x="55" y="12"/>
                </a:lnTo>
                <a:lnTo>
                  <a:pt x="43" y="36"/>
                </a:lnTo>
                <a:lnTo>
                  <a:pt x="19" y="24"/>
                </a:lnTo>
                <a:lnTo>
                  <a:pt x="31" y="0"/>
                </a:lnTo>
                <a:moveTo>
                  <a:pt x="55" y="12"/>
                </a:moveTo>
                <a:lnTo>
                  <a:pt x="79" y="24"/>
                </a:lnTo>
                <a:lnTo>
                  <a:pt x="67" y="48"/>
                </a:lnTo>
                <a:lnTo>
                  <a:pt x="43" y="36"/>
                </a:lnTo>
                <a:lnTo>
                  <a:pt x="55" y="12"/>
                </a:lnTo>
                <a:moveTo>
                  <a:pt x="79" y="24"/>
                </a:moveTo>
                <a:lnTo>
                  <a:pt x="103" y="36"/>
                </a:lnTo>
                <a:lnTo>
                  <a:pt x="91" y="62"/>
                </a:lnTo>
                <a:lnTo>
                  <a:pt x="67" y="48"/>
                </a:lnTo>
                <a:lnTo>
                  <a:pt x="79" y="24"/>
                </a:lnTo>
                <a:moveTo>
                  <a:pt x="103" y="36"/>
                </a:moveTo>
                <a:lnTo>
                  <a:pt x="128" y="48"/>
                </a:lnTo>
                <a:lnTo>
                  <a:pt x="115" y="74"/>
                </a:lnTo>
                <a:lnTo>
                  <a:pt x="91" y="62"/>
                </a:lnTo>
                <a:lnTo>
                  <a:pt x="103" y="36"/>
                </a:lnTo>
                <a:moveTo>
                  <a:pt x="128" y="48"/>
                </a:moveTo>
                <a:lnTo>
                  <a:pt x="152" y="62"/>
                </a:lnTo>
                <a:lnTo>
                  <a:pt x="140" y="86"/>
                </a:lnTo>
                <a:lnTo>
                  <a:pt x="115" y="74"/>
                </a:lnTo>
                <a:lnTo>
                  <a:pt x="128" y="48"/>
                </a:lnTo>
                <a:moveTo>
                  <a:pt x="152" y="62"/>
                </a:moveTo>
                <a:lnTo>
                  <a:pt x="176" y="74"/>
                </a:lnTo>
                <a:lnTo>
                  <a:pt x="164" y="98"/>
                </a:lnTo>
                <a:lnTo>
                  <a:pt x="140" y="86"/>
                </a:lnTo>
                <a:lnTo>
                  <a:pt x="152" y="62"/>
                </a:lnTo>
                <a:moveTo>
                  <a:pt x="176" y="74"/>
                </a:moveTo>
                <a:lnTo>
                  <a:pt x="200" y="86"/>
                </a:lnTo>
                <a:lnTo>
                  <a:pt x="188" y="110"/>
                </a:lnTo>
                <a:lnTo>
                  <a:pt x="164" y="98"/>
                </a:lnTo>
                <a:lnTo>
                  <a:pt x="176" y="74"/>
                </a:lnTo>
                <a:moveTo>
                  <a:pt x="200" y="86"/>
                </a:moveTo>
                <a:lnTo>
                  <a:pt x="225" y="98"/>
                </a:lnTo>
                <a:lnTo>
                  <a:pt x="213" y="122"/>
                </a:lnTo>
                <a:lnTo>
                  <a:pt x="188" y="110"/>
                </a:lnTo>
                <a:lnTo>
                  <a:pt x="200" y="86"/>
                </a:lnTo>
                <a:moveTo>
                  <a:pt x="225" y="98"/>
                </a:moveTo>
                <a:lnTo>
                  <a:pt x="250" y="110"/>
                </a:lnTo>
                <a:lnTo>
                  <a:pt x="238" y="134"/>
                </a:lnTo>
                <a:lnTo>
                  <a:pt x="213" y="122"/>
                </a:lnTo>
                <a:lnTo>
                  <a:pt x="225" y="98"/>
                </a:lnTo>
                <a:moveTo>
                  <a:pt x="250" y="110"/>
                </a:moveTo>
                <a:lnTo>
                  <a:pt x="272" y="121"/>
                </a:lnTo>
                <a:lnTo>
                  <a:pt x="272" y="126"/>
                </a:lnTo>
                <a:lnTo>
                  <a:pt x="262" y="146"/>
                </a:lnTo>
                <a:lnTo>
                  <a:pt x="238" y="134"/>
                </a:lnTo>
                <a:lnTo>
                  <a:pt x="250" y="110"/>
                </a:lnTo>
                <a:moveTo>
                  <a:pt x="272" y="152"/>
                </a:moveTo>
                <a:lnTo>
                  <a:pt x="258" y="159"/>
                </a:lnTo>
                <a:lnTo>
                  <a:pt x="246" y="134"/>
                </a:lnTo>
                <a:lnTo>
                  <a:pt x="266" y="124"/>
                </a:lnTo>
                <a:lnTo>
                  <a:pt x="272" y="137"/>
                </a:lnTo>
                <a:lnTo>
                  <a:pt x="266" y="149"/>
                </a:lnTo>
                <a:lnTo>
                  <a:pt x="262" y="146"/>
                </a:lnTo>
                <a:lnTo>
                  <a:pt x="272" y="126"/>
                </a:lnTo>
                <a:lnTo>
                  <a:pt x="272" y="152"/>
                </a:lnTo>
                <a:moveTo>
                  <a:pt x="258" y="159"/>
                </a:moveTo>
                <a:lnTo>
                  <a:pt x="234" y="171"/>
                </a:lnTo>
                <a:lnTo>
                  <a:pt x="222" y="146"/>
                </a:lnTo>
                <a:lnTo>
                  <a:pt x="246" y="134"/>
                </a:lnTo>
                <a:lnTo>
                  <a:pt x="258" y="159"/>
                </a:lnTo>
                <a:moveTo>
                  <a:pt x="234" y="171"/>
                </a:moveTo>
                <a:lnTo>
                  <a:pt x="210" y="183"/>
                </a:lnTo>
                <a:lnTo>
                  <a:pt x="197" y="159"/>
                </a:lnTo>
                <a:lnTo>
                  <a:pt x="222" y="146"/>
                </a:lnTo>
                <a:lnTo>
                  <a:pt x="234" y="171"/>
                </a:lnTo>
                <a:moveTo>
                  <a:pt x="210" y="183"/>
                </a:moveTo>
                <a:lnTo>
                  <a:pt x="185" y="195"/>
                </a:lnTo>
                <a:lnTo>
                  <a:pt x="173" y="171"/>
                </a:lnTo>
                <a:lnTo>
                  <a:pt x="197" y="159"/>
                </a:lnTo>
                <a:lnTo>
                  <a:pt x="210" y="183"/>
                </a:lnTo>
                <a:moveTo>
                  <a:pt x="185" y="195"/>
                </a:moveTo>
                <a:lnTo>
                  <a:pt x="160" y="207"/>
                </a:lnTo>
                <a:lnTo>
                  <a:pt x="148" y="183"/>
                </a:lnTo>
                <a:lnTo>
                  <a:pt x="173" y="171"/>
                </a:lnTo>
                <a:lnTo>
                  <a:pt x="185" y="195"/>
                </a:lnTo>
                <a:moveTo>
                  <a:pt x="160" y="207"/>
                </a:moveTo>
                <a:lnTo>
                  <a:pt x="136" y="219"/>
                </a:lnTo>
                <a:lnTo>
                  <a:pt x="124" y="195"/>
                </a:lnTo>
                <a:lnTo>
                  <a:pt x="148" y="183"/>
                </a:lnTo>
                <a:lnTo>
                  <a:pt x="160" y="207"/>
                </a:lnTo>
                <a:moveTo>
                  <a:pt x="136" y="219"/>
                </a:moveTo>
                <a:lnTo>
                  <a:pt x="112" y="231"/>
                </a:lnTo>
                <a:lnTo>
                  <a:pt x="100" y="207"/>
                </a:lnTo>
                <a:lnTo>
                  <a:pt x="124" y="195"/>
                </a:lnTo>
                <a:lnTo>
                  <a:pt x="136" y="219"/>
                </a:lnTo>
                <a:moveTo>
                  <a:pt x="112" y="231"/>
                </a:moveTo>
                <a:lnTo>
                  <a:pt x="88" y="243"/>
                </a:lnTo>
                <a:lnTo>
                  <a:pt x="76" y="219"/>
                </a:lnTo>
                <a:lnTo>
                  <a:pt x="100" y="207"/>
                </a:lnTo>
                <a:lnTo>
                  <a:pt x="112" y="231"/>
                </a:lnTo>
                <a:moveTo>
                  <a:pt x="88" y="243"/>
                </a:moveTo>
                <a:lnTo>
                  <a:pt x="64" y="256"/>
                </a:lnTo>
                <a:lnTo>
                  <a:pt x="52" y="231"/>
                </a:lnTo>
                <a:lnTo>
                  <a:pt x="76" y="219"/>
                </a:lnTo>
                <a:lnTo>
                  <a:pt x="88" y="243"/>
                </a:lnTo>
                <a:moveTo>
                  <a:pt x="64" y="256"/>
                </a:moveTo>
                <a:lnTo>
                  <a:pt x="39" y="268"/>
                </a:lnTo>
                <a:lnTo>
                  <a:pt x="27" y="243"/>
                </a:lnTo>
                <a:lnTo>
                  <a:pt x="52" y="231"/>
                </a:lnTo>
                <a:lnTo>
                  <a:pt x="64" y="256"/>
                </a:lnTo>
                <a:moveTo>
                  <a:pt x="39" y="268"/>
                </a:moveTo>
                <a:lnTo>
                  <a:pt x="31" y="272"/>
                </a:lnTo>
                <a:lnTo>
                  <a:pt x="11" y="272"/>
                </a:lnTo>
                <a:lnTo>
                  <a:pt x="3" y="256"/>
                </a:lnTo>
                <a:lnTo>
                  <a:pt x="27" y="243"/>
                </a:lnTo>
                <a:lnTo>
                  <a:pt x="39" y="268"/>
                </a:lnTo>
                <a:moveTo>
                  <a:pt x="0" y="272"/>
                </a:moveTo>
                <a:lnTo>
                  <a:pt x="0" y="255"/>
                </a:lnTo>
                <a:lnTo>
                  <a:pt x="14" y="255"/>
                </a:lnTo>
                <a:lnTo>
                  <a:pt x="14" y="272"/>
                </a:lnTo>
                <a:lnTo>
                  <a:pt x="0" y="272"/>
                </a:lnTo>
                <a:lnTo>
                  <a:pt x="0" y="257"/>
                </a:lnTo>
                <a:lnTo>
                  <a:pt x="3" y="256"/>
                </a:lnTo>
                <a:lnTo>
                  <a:pt x="11" y="272"/>
                </a:lnTo>
                <a:lnTo>
                  <a:pt x="0" y="272"/>
                </a:lnTo>
                <a:moveTo>
                  <a:pt x="0" y="228"/>
                </a:moveTo>
                <a:lnTo>
                  <a:pt x="14" y="228"/>
                </a:lnTo>
                <a:lnTo>
                  <a:pt x="14" y="255"/>
                </a:lnTo>
                <a:lnTo>
                  <a:pt x="0" y="255"/>
                </a:lnTo>
                <a:lnTo>
                  <a:pt x="0" y="228"/>
                </a:lnTo>
                <a:moveTo>
                  <a:pt x="0" y="201"/>
                </a:moveTo>
                <a:lnTo>
                  <a:pt x="14" y="201"/>
                </a:lnTo>
                <a:lnTo>
                  <a:pt x="14" y="228"/>
                </a:lnTo>
                <a:lnTo>
                  <a:pt x="0" y="228"/>
                </a:lnTo>
                <a:lnTo>
                  <a:pt x="0" y="201"/>
                </a:lnTo>
                <a:moveTo>
                  <a:pt x="0" y="173"/>
                </a:moveTo>
                <a:lnTo>
                  <a:pt x="14" y="173"/>
                </a:lnTo>
                <a:lnTo>
                  <a:pt x="14" y="201"/>
                </a:lnTo>
                <a:lnTo>
                  <a:pt x="0" y="201"/>
                </a:lnTo>
                <a:lnTo>
                  <a:pt x="0" y="173"/>
                </a:lnTo>
                <a:moveTo>
                  <a:pt x="0" y="146"/>
                </a:moveTo>
                <a:lnTo>
                  <a:pt x="14" y="146"/>
                </a:lnTo>
                <a:lnTo>
                  <a:pt x="14" y="173"/>
                </a:lnTo>
                <a:lnTo>
                  <a:pt x="0" y="173"/>
                </a:lnTo>
                <a:lnTo>
                  <a:pt x="0" y="146"/>
                </a:lnTo>
                <a:moveTo>
                  <a:pt x="0" y="119"/>
                </a:moveTo>
                <a:lnTo>
                  <a:pt x="14" y="119"/>
                </a:lnTo>
                <a:lnTo>
                  <a:pt x="14" y="146"/>
                </a:lnTo>
                <a:lnTo>
                  <a:pt x="0" y="146"/>
                </a:lnTo>
                <a:lnTo>
                  <a:pt x="0" y="119"/>
                </a:lnTo>
                <a:moveTo>
                  <a:pt x="0" y="92"/>
                </a:moveTo>
                <a:lnTo>
                  <a:pt x="14" y="92"/>
                </a:lnTo>
                <a:lnTo>
                  <a:pt x="14" y="119"/>
                </a:lnTo>
                <a:lnTo>
                  <a:pt x="0" y="119"/>
                </a:lnTo>
                <a:lnTo>
                  <a:pt x="0" y="92"/>
                </a:lnTo>
                <a:moveTo>
                  <a:pt x="0" y="65"/>
                </a:moveTo>
                <a:lnTo>
                  <a:pt x="14" y="65"/>
                </a:lnTo>
                <a:lnTo>
                  <a:pt x="14" y="92"/>
                </a:lnTo>
                <a:lnTo>
                  <a:pt x="0" y="92"/>
                </a:lnTo>
                <a:lnTo>
                  <a:pt x="0" y="65"/>
                </a:lnTo>
                <a:moveTo>
                  <a:pt x="0" y="37"/>
                </a:moveTo>
                <a:lnTo>
                  <a:pt x="14" y="37"/>
                </a:lnTo>
                <a:lnTo>
                  <a:pt x="14" y="65"/>
                </a:lnTo>
                <a:lnTo>
                  <a:pt x="0" y="65"/>
                </a:lnTo>
                <a:lnTo>
                  <a:pt x="0" y="37"/>
                </a:lnTo>
                <a:moveTo>
                  <a:pt x="0" y="10"/>
                </a:moveTo>
                <a:lnTo>
                  <a:pt x="14" y="10"/>
                </a:lnTo>
                <a:lnTo>
                  <a:pt x="14" y="37"/>
                </a:lnTo>
                <a:lnTo>
                  <a:pt x="0" y="37"/>
                </a:lnTo>
                <a:lnTo>
                  <a:pt x="0" y="10"/>
                </a:lnTo>
                <a:moveTo>
                  <a:pt x="0" y="0"/>
                </a:moveTo>
                <a:lnTo>
                  <a:pt x="31" y="0"/>
                </a:lnTo>
                <a:lnTo>
                  <a:pt x="19" y="24"/>
                </a:lnTo>
                <a:lnTo>
                  <a:pt x="0" y="15"/>
                </a:lnTo>
                <a:lnTo>
                  <a:pt x="0" y="0"/>
                </a:lnTo>
                <a:lnTo>
                  <a:pt x="14" y="0"/>
                </a:lnTo>
                <a:lnTo>
                  <a:pt x="14" y="10"/>
                </a:lnTo>
                <a:lnTo>
                  <a:pt x="0" y="10"/>
                </a:lnTo>
                <a:lnTo>
                  <a:pt x="0" y="0"/>
                </a:lnTo>
                <a:close/>
              </a:path>
            </a:pathLst>
          </a:custGeom>
          <a:solidFill>
            <a:srgbClr val="333333"/>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26" name=""/>
          <p:cNvSpPr/>
          <p:nvPr/>
        </p:nvSpPr>
        <p:spPr>
          <a:xfrm>
            <a:off x="10230120" y="2215800"/>
            <a:ext cx="609480" cy="16560"/>
          </a:xfrm>
          <a:custGeom>
            <a:avLst/>
            <a:gdLst/>
            <a:ahLst/>
            <a:rect l="0" t="0" r="r" b="b"/>
            <a:pathLst>
              <a:path w="1693" h="46">
                <a:moveTo>
                  <a:pt x="0" y="0"/>
                </a:moveTo>
                <a:lnTo>
                  <a:pt x="67" y="0"/>
                </a:lnTo>
                <a:lnTo>
                  <a:pt x="67" y="46"/>
                </a:lnTo>
                <a:lnTo>
                  <a:pt x="0" y="46"/>
                </a:lnTo>
                <a:lnTo>
                  <a:pt x="0" y="0"/>
                </a:lnTo>
                <a:moveTo>
                  <a:pt x="131" y="0"/>
                </a:moveTo>
                <a:lnTo>
                  <a:pt x="201" y="0"/>
                </a:lnTo>
                <a:lnTo>
                  <a:pt x="201" y="46"/>
                </a:lnTo>
                <a:lnTo>
                  <a:pt x="131" y="46"/>
                </a:lnTo>
                <a:lnTo>
                  <a:pt x="131" y="0"/>
                </a:lnTo>
                <a:moveTo>
                  <a:pt x="269" y="0"/>
                </a:moveTo>
                <a:lnTo>
                  <a:pt x="335" y="0"/>
                </a:lnTo>
                <a:lnTo>
                  <a:pt x="335" y="46"/>
                </a:lnTo>
                <a:lnTo>
                  <a:pt x="269" y="46"/>
                </a:lnTo>
                <a:lnTo>
                  <a:pt x="269" y="0"/>
                </a:lnTo>
                <a:moveTo>
                  <a:pt x="401" y="0"/>
                </a:moveTo>
                <a:lnTo>
                  <a:pt x="470" y="0"/>
                </a:lnTo>
                <a:lnTo>
                  <a:pt x="470" y="46"/>
                </a:lnTo>
                <a:lnTo>
                  <a:pt x="401" y="46"/>
                </a:lnTo>
                <a:lnTo>
                  <a:pt x="401" y="0"/>
                </a:lnTo>
                <a:moveTo>
                  <a:pt x="540" y="0"/>
                </a:moveTo>
                <a:lnTo>
                  <a:pt x="564" y="0"/>
                </a:lnTo>
                <a:lnTo>
                  <a:pt x="609" y="0"/>
                </a:lnTo>
                <a:lnTo>
                  <a:pt x="609" y="46"/>
                </a:lnTo>
                <a:lnTo>
                  <a:pt x="564" y="46"/>
                </a:lnTo>
                <a:lnTo>
                  <a:pt x="540" y="46"/>
                </a:lnTo>
                <a:lnTo>
                  <a:pt x="540" y="0"/>
                </a:lnTo>
                <a:moveTo>
                  <a:pt x="676" y="0"/>
                </a:moveTo>
                <a:lnTo>
                  <a:pt x="744" y="0"/>
                </a:lnTo>
                <a:lnTo>
                  <a:pt x="744" y="46"/>
                </a:lnTo>
                <a:lnTo>
                  <a:pt x="676" y="46"/>
                </a:lnTo>
                <a:lnTo>
                  <a:pt x="676" y="0"/>
                </a:lnTo>
                <a:moveTo>
                  <a:pt x="812" y="0"/>
                </a:moveTo>
                <a:lnTo>
                  <a:pt x="879" y="0"/>
                </a:lnTo>
                <a:lnTo>
                  <a:pt x="879" y="46"/>
                </a:lnTo>
                <a:lnTo>
                  <a:pt x="812" y="46"/>
                </a:lnTo>
                <a:lnTo>
                  <a:pt x="812" y="0"/>
                </a:lnTo>
                <a:moveTo>
                  <a:pt x="947" y="0"/>
                </a:moveTo>
                <a:lnTo>
                  <a:pt x="1015" y="0"/>
                </a:lnTo>
                <a:lnTo>
                  <a:pt x="1015" y="46"/>
                </a:lnTo>
                <a:lnTo>
                  <a:pt x="947" y="46"/>
                </a:lnTo>
                <a:lnTo>
                  <a:pt x="947" y="0"/>
                </a:lnTo>
                <a:moveTo>
                  <a:pt x="1083" y="0"/>
                </a:moveTo>
                <a:lnTo>
                  <a:pt x="1128" y="0"/>
                </a:lnTo>
                <a:lnTo>
                  <a:pt x="1151" y="0"/>
                </a:lnTo>
                <a:lnTo>
                  <a:pt x="1151" y="46"/>
                </a:lnTo>
                <a:lnTo>
                  <a:pt x="1128" y="46"/>
                </a:lnTo>
                <a:lnTo>
                  <a:pt x="1083" y="46"/>
                </a:lnTo>
                <a:lnTo>
                  <a:pt x="1083" y="0"/>
                </a:lnTo>
                <a:moveTo>
                  <a:pt x="1222" y="0"/>
                </a:moveTo>
                <a:lnTo>
                  <a:pt x="1291" y="0"/>
                </a:lnTo>
                <a:lnTo>
                  <a:pt x="1291" y="46"/>
                </a:lnTo>
                <a:lnTo>
                  <a:pt x="1222" y="46"/>
                </a:lnTo>
                <a:lnTo>
                  <a:pt x="1222" y="0"/>
                </a:lnTo>
                <a:moveTo>
                  <a:pt x="1357" y="0"/>
                </a:moveTo>
                <a:lnTo>
                  <a:pt x="1424" y="0"/>
                </a:lnTo>
                <a:lnTo>
                  <a:pt x="1424" y="46"/>
                </a:lnTo>
                <a:lnTo>
                  <a:pt x="1357" y="46"/>
                </a:lnTo>
                <a:lnTo>
                  <a:pt x="1357" y="0"/>
                </a:lnTo>
                <a:moveTo>
                  <a:pt x="1491" y="0"/>
                </a:moveTo>
                <a:lnTo>
                  <a:pt x="1561" y="0"/>
                </a:lnTo>
                <a:lnTo>
                  <a:pt x="1561" y="46"/>
                </a:lnTo>
                <a:lnTo>
                  <a:pt x="1491" y="46"/>
                </a:lnTo>
                <a:lnTo>
                  <a:pt x="1491" y="0"/>
                </a:lnTo>
                <a:moveTo>
                  <a:pt x="1625" y="0"/>
                </a:moveTo>
                <a:lnTo>
                  <a:pt x="1693" y="0"/>
                </a:lnTo>
                <a:lnTo>
                  <a:pt x="1693" y="46"/>
                </a:lnTo>
                <a:lnTo>
                  <a:pt x="1625" y="46"/>
                </a:lnTo>
                <a:lnTo>
                  <a:pt x="1625" y="0"/>
                </a:lnTo>
                <a:close/>
              </a:path>
            </a:pathLst>
          </a:custGeom>
          <a:solidFill>
            <a:srgbClr val="333333"/>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27" name=""/>
          <p:cNvSpPr/>
          <p:nvPr/>
        </p:nvSpPr>
        <p:spPr>
          <a:xfrm>
            <a:off x="10741680" y="2175120"/>
            <a:ext cx="97920" cy="97920"/>
          </a:xfrm>
          <a:custGeom>
            <a:avLst/>
            <a:gdLst/>
            <a:ahLst/>
            <a:rect l="0" t="0" r="r" b="b"/>
            <a:pathLst>
              <a:path w="272" h="272">
                <a:moveTo>
                  <a:pt x="0" y="0"/>
                </a:moveTo>
                <a:lnTo>
                  <a:pt x="272" y="137"/>
                </a:lnTo>
                <a:lnTo>
                  <a:pt x="0" y="272"/>
                </a:lnTo>
                <a:lnTo>
                  <a:pt x="0" y="0"/>
                </a:lnTo>
                <a:close/>
              </a:path>
            </a:pathLst>
          </a:custGeom>
          <a:solidFill>
            <a:srgbClr val="333333"/>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28" name=""/>
          <p:cNvSpPr/>
          <p:nvPr/>
        </p:nvSpPr>
        <p:spPr>
          <a:xfrm>
            <a:off x="10741680" y="2175120"/>
            <a:ext cx="97920" cy="97920"/>
          </a:xfrm>
          <a:custGeom>
            <a:avLst/>
            <a:gdLst/>
            <a:ahLst/>
            <a:rect l="0" t="0" r="r" b="b"/>
            <a:pathLst>
              <a:path w="272" h="272">
                <a:moveTo>
                  <a:pt x="30" y="0"/>
                </a:moveTo>
                <a:lnTo>
                  <a:pt x="54" y="12"/>
                </a:lnTo>
                <a:lnTo>
                  <a:pt x="42" y="36"/>
                </a:lnTo>
                <a:lnTo>
                  <a:pt x="18" y="24"/>
                </a:lnTo>
                <a:lnTo>
                  <a:pt x="30" y="0"/>
                </a:lnTo>
                <a:moveTo>
                  <a:pt x="54" y="12"/>
                </a:moveTo>
                <a:lnTo>
                  <a:pt x="79" y="24"/>
                </a:lnTo>
                <a:lnTo>
                  <a:pt x="66" y="48"/>
                </a:lnTo>
                <a:lnTo>
                  <a:pt x="42" y="36"/>
                </a:lnTo>
                <a:lnTo>
                  <a:pt x="54" y="12"/>
                </a:lnTo>
                <a:moveTo>
                  <a:pt x="79" y="24"/>
                </a:moveTo>
                <a:lnTo>
                  <a:pt x="103" y="36"/>
                </a:lnTo>
                <a:lnTo>
                  <a:pt x="91" y="62"/>
                </a:lnTo>
                <a:lnTo>
                  <a:pt x="66" y="48"/>
                </a:lnTo>
                <a:lnTo>
                  <a:pt x="79" y="24"/>
                </a:lnTo>
                <a:moveTo>
                  <a:pt x="103" y="36"/>
                </a:moveTo>
                <a:lnTo>
                  <a:pt x="127" y="48"/>
                </a:lnTo>
                <a:lnTo>
                  <a:pt x="115" y="74"/>
                </a:lnTo>
                <a:lnTo>
                  <a:pt x="91" y="62"/>
                </a:lnTo>
                <a:lnTo>
                  <a:pt x="103" y="36"/>
                </a:lnTo>
                <a:moveTo>
                  <a:pt x="127" y="48"/>
                </a:moveTo>
                <a:lnTo>
                  <a:pt x="151" y="62"/>
                </a:lnTo>
                <a:lnTo>
                  <a:pt x="139" y="86"/>
                </a:lnTo>
                <a:lnTo>
                  <a:pt x="115" y="74"/>
                </a:lnTo>
                <a:lnTo>
                  <a:pt x="127" y="48"/>
                </a:lnTo>
                <a:moveTo>
                  <a:pt x="151" y="62"/>
                </a:moveTo>
                <a:lnTo>
                  <a:pt x="175" y="74"/>
                </a:lnTo>
                <a:lnTo>
                  <a:pt x="163" y="98"/>
                </a:lnTo>
                <a:lnTo>
                  <a:pt x="139" y="86"/>
                </a:lnTo>
                <a:lnTo>
                  <a:pt x="151" y="62"/>
                </a:lnTo>
                <a:moveTo>
                  <a:pt x="175" y="74"/>
                </a:moveTo>
                <a:lnTo>
                  <a:pt x="200" y="86"/>
                </a:lnTo>
                <a:lnTo>
                  <a:pt x="188" y="110"/>
                </a:lnTo>
                <a:lnTo>
                  <a:pt x="163" y="98"/>
                </a:lnTo>
                <a:lnTo>
                  <a:pt x="175" y="74"/>
                </a:lnTo>
                <a:moveTo>
                  <a:pt x="200" y="86"/>
                </a:moveTo>
                <a:lnTo>
                  <a:pt x="224" y="98"/>
                </a:lnTo>
                <a:lnTo>
                  <a:pt x="212" y="122"/>
                </a:lnTo>
                <a:lnTo>
                  <a:pt x="188" y="110"/>
                </a:lnTo>
                <a:lnTo>
                  <a:pt x="200" y="86"/>
                </a:lnTo>
                <a:moveTo>
                  <a:pt x="224" y="98"/>
                </a:moveTo>
                <a:lnTo>
                  <a:pt x="248" y="110"/>
                </a:lnTo>
                <a:lnTo>
                  <a:pt x="236" y="134"/>
                </a:lnTo>
                <a:lnTo>
                  <a:pt x="212" y="122"/>
                </a:lnTo>
                <a:lnTo>
                  <a:pt x="224" y="98"/>
                </a:lnTo>
                <a:moveTo>
                  <a:pt x="248" y="110"/>
                </a:moveTo>
                <a:lnTo>
                  <a:pt x="272" y="121"/>
                </a:lnTo>
                <a:lnTo>
                  <a:pt x="272" y="126"/>
                </a:lnTo>
                <a:lnTo>
                  <a:pt x="260" y="146"/>
                </a:lnTo>
                <a:lnTo>
                  <a:pt x="236" y="134"/>
                </a:lnTo>
                <a:lnTo>
                  <a:pt x="248" y="110"/>
                </a:lnTo>
                <a:moveTo>
                  <a:pt x="272" y="152"/>
                </a:moveTo>
                <a:lnTo>
                  <a:pt x="257" y="159"/>
                </a:lnTo>
                <a:lnTo>
                  <a:pt x="245" y="134"/>
                </a:lnTo>
                <a:lnTo>
                  <a:pt x="265" y="124"/>
                </a:lnTo>
                <a:lnTo>
                  <a:pt x="272" y="137"/>
                </a:lnTo>
                <a:lnTo>
                  <a:pt x="265" y="149"/>
                </a:lnTo>
                <a:lnTo>
                  <a:pt x="260" y="146"/>
                </a:lnTo>
                <a:lnTo>
                  <a:pt x="272" y="126"/>
                </a:lnTo>
                <a:lnTo>
                  <a:pt x="272" y="152"/>
                </a:lnTo>
                <a:moveTo>
                  <a:pt x="257" y="159"/>
                </a:moveTo>
                <a:lnTo>
                  <a:pt x="233" y="171"/>
                </a:lnTo>
                <a:lnTo>
                  <a:pt x="220" y="146"/>
                </a:lnTo>
                <a:lnTo>
                  <a:pt x="245" y="134"/>
                </a:lnTo>
                <a:lnTo>
                  <a:pt x="257" y="159"/>
                </a:lnTo>
                <a:moveTo>
                  <a:pt x="233" y="171"/>
                </a:moveTo>
                <a:lnTo>
                  <a:pt x="208" y="183"/>
                </a:lnTo>
                <a:lnTo>
                  <a:pt x="196" y="159"/>
                </a:lnTo>
                <a:lnTo>
                  <a:pt x="220" y="146"/>
                </a:lnTo>
                <a:lnTo>
                  <a:pt x="233" y="171"/>
                </a:lnTo>
                <a:moveTo>
                  <a:pt x="208" y="183"/>
                </a:moveTo>
                <a:lnTo>
                  <a:pt x="184" y="195"/>
                </a:lnTo>
                <a:lnTo>
                  <a:pt x="172" y="171"/>
                </a:lnTo>
                <a:lnTo>
                  <a:pt x="196" y="159"/>
                </a:lnTo>
                <a:lnTo>
                  <a:pt x="208" y="183"/>
                </a:lnTo>
                <a:moveTo>
                  <a:pt x="184" y="195"/>
                </a:moveTo>
                <a:lnTo>
                  <a:pt x="160" y="207"/>
                </a:lnTo>
                <a:lnTo>
                  <a:pt x="148" y="183"/>
                </a:lnTo>
                <a:lnTo>
                  <a:pt x="172" y="171"/>
                </a:lnTo>
                <a:lnTo>
                  <a:pt x="184" y="195"/>
                </a:lnTo>
                <a:moveTo>
                  <a:pt x="160" y="207"/>
                </a:moveTo>
                <a:lnTo>
                  <a:pt x="136" y="219"/>
                </a:lnTo>
                <a:lnTo>
                  <a:pt x="124" y="195"/>
                </a:lnTo>
                <a:lnTo>
                  <a:pt x="148" y="183"/>
                </a:lnTo>
                <a:lnTo>
                  <a:pt x="160" y="207"/>
                </a:lnTo>
                <a:moveTo>
                  <a:pt x="136" y="219"/>
                </a:moveTo>
                <a:lnTo>
                  <a:pt x="112" y="231"/>
                </a:lnTo>
                <a:lnTo>
                  <a:pt x="99" y="207"/>
                </a:lnTo>
                <a:lnTo>
                  <a:pt x="124" y="195"/>
                </a:lnTo>
                <a:lnTo>
                  <a:pt x="136" y="219"/>
                </a:lnTo>
                <a:moveTo>
                  <a:pt x="112" y="231"/>
                </a:moveTo>
                <a:lnTo>
                  <a:pt x="87" y="243"/>
                </a:lnTo>
                <a:lnTo>
                  <a:pt x="75" y="219"/>
                </a:lnTo>
                <a:lnTo>
                  <a:pt x="99" y="207"/>
                </a:lnTo>
                <a:lnTo>
                  <a:pt x="112" y="231"/>
                </a:lnTo>
                <a:moveTo>
                  <a:pt x="87" y="243"/>
                </a:moveTo>
                <a:lnTo>
                  <a:pt x="63" y="256"/>
                </a:lnTo>
                <a:lnTo>
                  <a:pt x="51" y="231"/>
                </a:lnTo>
                <a:lnTo>
                  <a:pt x="75" y="219"/>
                </a:lnTo>
                <a:lnTo>
                  <a:pt x="87" y="243"/>
                </a:lnTo>
                <a:moveTo>
                  <a:pt x="63" y="256"/>
                </a:moveTo>
                <a:lnTo>
                  <a:pt x="39" y="268"/>
                </a:lnTo>
                <a:lnTo>
                  <a:pt x="27" y="243"/>
                </a:lnTo>
                <a:lnTo>
                  <a:pt x="51" y="231"/>
                </a:lnTo>
                <a:lnTo>
                  <a:pt x="63" y="256"/>
                </a:lnTo>
                <a:moveTo>
                  <a:pt x="39" y="268"/>
                </a:moveTo>
                <a:lnTo>
                  <a:pt x="30" y="272"/>
                </a:lnTo>
                <a:lnTo>
                  <a:pt x="11" y="272"/>
                </a:lnTo>
                <a:lnTo>
                  <a:pt x="3" y="256"/>
                </a:lnTo>
                <a:lnTo>
                  <a:pt x="27" y="243"/>
                </a:lnTo>
                <a:lnTo>
                  <a:pt x="39" y="268"/>
                </a:lnTo>
                <a:moveTo>
                  <a:pt x="0" y="272"/>
                </a:moveTo>
                <a:lnTo>
                  <a:pt x="0" y="255"/>
                </a:lnTo>
                <a:lnTo>
                  <a:pt x="13" y="255"/>
                </a:lnTo>
                <a:lnTo>
                  <a:pt x="13" y="272"/>
                </a:lnTo>
                <a:lnTo>
                  <a:pt x="0" y="272"/>
                </a:lnTo>
                <a:lnTo>
                  <a:pt x="0" y="257"/>
                </a:lnTo>
                <a:lnTo>
                  <a:pt x="3" y="256"/>
                </a:lnTo>
                <a:lnTo>
                  <a:pt x="11" y="272"/>
                </a:lnTo>
                <a:lnTo>
                  <a:pt x="0" y="272"/>
                </a:lnTo>
                <a:moveTo>
                  <a:pt x="0" y="228"/>
                </a:moveTo>
                <a:lnTo>
                  <a:pt x="13" y="228"/>
                </a:lnTo>
                <a:lnTo>
                  <a:pt x="13" y="255"/>
                </a:lnTo>
                <a:lnTo>
                  <a:pt x="0" y="255"/>
                </a:lnTo>
                <a:lnTo>
                  <a:pt x="0" y="228"/>
                </a:lnTo>
                <a:moveTo>
                  <a:pt x="0" y="201"/>
                </a:moveTo>
                <a:lnTo>
                  <a:pt x="13" y="201"/>
                </a:lnTo>
                <a:lnTo>
                  <a:pt x="13" y="228"/>
                </a:lnTo>
                <a:lnTo>
                  <a:pt x="0" y="228"/>
                </a:lnTo>
                <a:lnTo>
                  <a:pt x="0" y="201"/>
                </a:lnTo>
                <a:moveTo>
                  <a:pt x="0" y="173"/>
                </a:moveTo>
                <a:lnTo>
                  <a:pt x="13" y="173"/>
                </a:lnTo>
                <a:lnTo>
                  <a:pt x="13" y="201"/>
                </a:lnTo>
                <a:lnTo>
                  <a:pt x="0" y="201"/>
                </a:lnTo>
                <a:lnTo>
                  <a:pt x="0" y="173"/>
                </a:lnTo>
                <a:moveTo>
                  <a:pt x="0" y="146"/>
                </a:moveTo>
                <a:lnTo>
                  <a:pt x="13" y="146"/>
                </a:lnTo>
                <a:lnTo>
                  <a:pt x="13" y="173"/>
                </a:lnTo>
                <a:lnTo>
                  <a:pt x="0" y="173"/>
                </a:lnTo>
                <a:lnTo>
                  <a:pt x="0" y="146"/>
                </a:lnTo>
                <a:moveTo>
                  <a:pt x="0" y="119"/>
                </a:moveTo>
                <a:lnTo>
                  <a:pt x="13" y="119"/>
                </a:lnTo>
                <a:lnTo>
                  <a:pt x="13" y="146"/>
                </a:lnTo>
                <a:lnTo>
                  <a:pt x="0" y="146"/>
                </a:lnTo>
                <a:lnTo>
                  <a:pt x="0" y="119"/>
                </a:lnTo>
                <a:moveTo>
                  <a:pt x="0" y="92"/>
                </a:moveTo>
                <a:lnTo>
                  <a:pt x="13" y="92"/>
                </a:lnTo>
                <a:lnTo>
                  <a:pt x="13" y="119"/>
                </a:lnTo>
                <a:lnTo>
                  <a:pt x="0" y="119"/>
                </a:lnTo>
                <a:lnTo>
                  <a:pt x="0" y="92"/>
                </a:lnTo>
                <a:moveTo>
                  <a:pt x="0" y="65"/>
                </a:moveTo>
                <a:lnTo>
                  <a:pt x="13" y="65"/>
                </a:lnTo>
                <a:lnTo>
                  <a:pt x="13" y="92"/>
                </a:lnTo>
                <a:lnTo>
                  <a:pt x="0" y="92"/>
                </a:lnTo>
                <a:lnTo>
                  <a:pt x="0" y="65"/>
                </a:lnTo>
                <a:moveTo>
                  <a:pt x="0" y="37"/>
                </a:moveTo>
                <a:lnTo>
                  <a:pt x="13" y="37"/>
                </a:lnTo>
                <a:lnTo>
                  <a:pt x="13" y="65"/>
                </a:lnTo>
                <a:lnTo>
                  <a:pt x="0" y="65"/>
                </a:lnTo>
                <a:lnTo>
                  <a:pt x="0" y="37"/>
                </a:lnTo>
                <a:moveTo>
                  <a:pt x="0" y="10"/>
                </a:moveTo>
                <a:lnTo>
                  <a:pt x="13" y="10"/>
                </a:lnTo>
                <a:lnTo>
                  <a:pt x="13" y="37"/>
                </a:lnTo>
                <a:lnTo>
                  <a:pt x="0" y="37"/>
                </a:lnTo>
                <a:lnTo>
                  <a:pt x="0" y="10"/>
                </a:lnTo>
                <a:moveTo>
                  <a:pt x="0" y="0"/>
                </a:moveTo>
                <a:lnTo>
                  <a:pt x="30" y="0"/>
                </a:lnTo>
                <a:lnTo>
                  <a:pt x="18" y="24"/>
                </a:lnTo>
                <a:lnTo>
                  <a:pt x="0" y="15"/>
                </a:lnTo>
                <a:lnTo>
                  <a:pt x="0" y="0"/>
                </a:lnTo>
                <a:lnTo>
                  <a:pt x="13" y="0"/>
                </a:lnTo>
                <a:lnTo>
                  <a:pt x="13" y="10"/>
                </a:lnTo>
                <a:lnTo>
                  <a:pt x="0" y="10"/>
                </a:lnTo>
                <a:lnTo>
                  <a:pt x="0" y="0"/>
                </a:lnTo>
                <a:close/>
              </a:path>
            </a:pathLst>
          </a:custGeom>
          <a:solidFill>
            <a:srgbClr val="333333"/>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29" name=""/>
          <p:cNvSpPr/>
          <p:nvPr/>
        </p:nvSpPr>
        <p:spPr>
          <a:xfrm>
            <a:off x="10839240" y="1902240"/>
            <a:ext cx="541800" cy="643680"/>
          </a:xfrm>
          <a:custGeom>
            <a:avLst/>
            <a:gdLst/>
            <a:ahLst/>
            <a:rect l="0" t="0" r="r" b="b"/>
            <a:pathLst>
              <a:path w="1505" h="1788">
                <a:moveTo>
                  <a:pt x="0" y="197"/>
                </a:moveTo>
                <a:cubicBezTo>
                  <a:pt x="0" y="209"/>
                  <a:pt x="4" y="222"/>
                  <a:pt x="14" y="235"/>
                </a:cubicBezTo>
                <a:cubicBezTo>
                  <a:pt x="24" y="248"/>
                  <a:pt x="38" y="260"/>
                  <a:pt x="57" y="272"/>
                </a:cubicBezTo>
                <a:cubicBezTo>
                  <a:pt x="76" y="284"/>
                  <a:pt x="99" y="295"/>
                  <a:pt x="126" y="306"/>
                </a:cubicBezTo>
                <a:cubicBezTo>
                  <a:pt x="154" y="316"/>
                  <a:pt x="185" y="326"/>
                  <a:pt x="220" y="336"/>
                </a:cubicBezTo>
                <a:cubicBezTo>
                  <a:pt x="255" y="345"/>
                  <a:pt x="293" y="353"/>
                  <a:pt x="334" y="360"/>
                </a:cubicBezTo>
                <a:cubicBezTo>
                  <a:pt x="375" y="367"/>
                  <a:pt x="418" y="373"/>
                  <a:pt x="464" y="378"/>
                </a:cubicBezTo>
                <a:cubicBezTo>
                  <a:pt x="510" y="383"/>
                  <a:pt x="557" y="387"/>
                  <a:pt x="605" y="389"/>
                </a:cubicBezTo>
                <a:cubicBezTo>
                  <a:pt x="654" y="392"/>
                  <a:pt x="703" y="393"/>
                  <a:pt x="753" y="393"/>
                </a:cubicBezTo>
                <a:cubicBezTo>
                  <a:pt x="802" y="393"/>
                  <a:pt x="851" y="392"/>
                  <a:pt x="900" y="389"/>
                </a:cubicBezTo>
                <a:cubicBezTo>
                  <a:pt x="948" y="387"/>
                  <a:pt x="995" y="383"/>
                  <a:pt x="1041" y="378"/>
                </a:cubicBezTo>
                <a:cubicBezTo>
                  <a:pt x="1086" y="373"/>
                  <a:pt x="1130" y="367"/>
                  <a:pt x="1171" y="360"/>
                </a:cubicBezTo>
                <a:cubicBezTo>
                  <a:pt x="1212" y="353"/>
                  <a:pt x="1250" y="345"/>
                  <a:pt x="1285" y="336"/>
                </a:cubicBezTo>
                <a:cubicBezTo>
                  <a:pt x="1320" y="326"/>
                  <a:pt x="1351" y="316"/>
                  <a:pt x="1378" y="306"/>
                </a:cubicBezTo>
                <a:cubicBezTo>
                  <a:pt x="1406" y="295"/>
                  <a:pt x="1429" y="284"/>
                  <a:pt x="1448" y="272"/>
                </a:cubicBezTo>
                <a:cubicBezTo>
                  <a:pt x="1467" y="260"/>
                  <a:pt x="1481" y="248"/>
                  <a:pt x="1491" y="235"/>
                </a:cubicBezTo>
                <a:cubicBezTo>
                  <a:pt x="1500" y="222"/>
                  <a:pt x="1505" y="209"/>
                  <a:pt x="1505" y="197"/>
                </a:cubicBezTo>
                <a:cubicBezTo>
                  <a:pt x="1505" y="184"/>
                  <a:pt x="1500" y="171"/>
                  <a:pt x="1491" y="158"/>
                </a:cubicBezTo>
                <a:cubicBezTo>
                  <a:pt x="1481" y="146"/>
                  <a:pt x="1467" y="133"/>
                  <a:pt x="1448" y="121"/>
                </a:cubicBezTo>
                <a:cubicBezTo>
                  <a:pt x="1429" y="109"/>
                  <a:pt x="1406" y="98"/>
                  <a:pt x="1378" y="87"/>
                </a:cubicBezTo>
                <a:cubicBezTo>
                  <a:pt x="1351" y="77"/>
                  <a:pt x="1320" y="67"/>
                  <a:pt x="1285" y="58"/>
                </a:cubicBezTo>
                <a:cubicBezTo>
                  <a:pt x="1250" y="48"/>
                  <a:pt x="1212" y="40"/>
                  <a:pt x="1171" y="33"/>
                </a:cubicBezTo>
                <a:cubicBezTo>
                  <a:pt x="1130" y="26"/>
                  <a:pt x="1086" y="20"/>
                  <a:pt x="1041" y="15"/>
                </a:cubicBezTo>
                <a:cubicBezTo>
                  <a:pt x="995" y="10"/>
                  <a:pt x="948" y="6"/>
                  <a:pt x="900" y="4"/>
                </a:cubicBezTo>
                <a:cubicBezTo>
                  <a:pt x="851" y="1"/>
                  <a:pt x="802" y="0"/>
                  <a:pt x="753" y="0"/>
                </a:cubicBezTo>
                <a:cubicBezTo>
                  <a:pt x="703" y="0"/>
                  <a:pt x="654" y="1"/>
                  <a:pt x="605" y="4"/>
                </a:cubicBezTo>
                <a:cubicBezTo>
                  <a:pt x="557" y="6"/>
                  <a:pt x="510" y="10"/>
                  <a:pt x="464" y="15"/>
                </a:cubicBezTo>
                <a:cubicBezTo>
                  <a:pt x="418" y="20"/>
                  <a:pt x="375" y="26"/>
                  <a:pt x="334" y="33"/>
                </a:cubicBezTo>
                <a:cubicBezTo>
                  <a:pt x="293" y="40"/>
                  <a:pt x="255" y="48"/>
                  <a:pt x="220" y="58"/>
                </a:cubicBezTo>
                <a:cubicBezTo>
                  <a:pt x="185" y="67"/>
                  <a:pt x="154" y="77"/>
                  <a:pt x="126" y="87"/>
                </a:cubicBezTo>
                <a:cubicBezTo>
                  <a:pt x="99" y="98"/>
                  <a:pt x="76" y="109"/>
                  <a:pt x="57" y="121"/>
                </a:cubicBezTo>
                <a:cubicBezTo>
                  <a:pt x="38" y="133"/>
                  <a:pt x="24" y="146"/>
                  <a:pt x="14" y="158"/>
                </a:cubicBezTo>
                <a:cubicBezTo>
                  <a:pt x="4" y="171"/>
                  <a:pt x="0" y="184"/>
                  <a:pt x="0" y="197"/>
                </a:cubicBezTo>
                <a:lnTo>
                  <a:pt x="0" y="1591"/>
                </a:lnTo>
                <a:cubicBezTo>
                  <a:pt x="0" y="1604"/>
                  <a:pt x="4" y="1617"/>
                  <a:pt x="14" y="1630"/>
                </a:cubicBezTo>
                <a:cubicBezTo>
                  <a:pt x="24" y="1642"/>
                  <a:pt x="38" y="1655"/>
                  <a:pt x="57" y="1667"/>
                </a:cubicBezTo>
                <a:cubicBezTo>
                  <a:pt x="76" y="1679"/>
                  <a:pt x="99" y="1690"/>
                  <a:pt x="126" y="1701"/>
                </a:cubicBezTo>
                <a:cubicBezTo>
                  <a:pt x="154" y="1711"/>
                  <a:pt x="185" y="1721"/>
                  <a:pt x="220" y="1730"/>
                </a:cubicBezTo>
                <a:cubicBezTo>
                  <a:pt x="255" y="1740"/>
                  <a:pt x="293" y="1748"/>
                  <a:pt x="334" y="1755"/>
                </a:cubicBezTo>
                <a:cubicBezTo>
                  <a:pt x="375" y="1762"/>
                  <a:pt x="418" y="1768"/>
                  <a:pt x="464" y="1773"/>
                </a:cubicBezTo>
                <a:cubicBezTo>
                  <a:pt x="510" y="1778"/>
                  <a:pt x="557" y="1782"/>
                  <a:pt x="605" y="1784"/>
                </a:cubicBezTo>
                <a:cubicBezTo>
                  <a:pt x="654" y="1787"/>
                  <a:pt x="703" y="1788"/>
                  <a:pt x="753" y="1788"/>
                </a:cubicBezTo>
                <a:cubicBezTo>
                  <a:pt x="802" y="1788"/>
                  <a:pt x="851" y="1787"/>
                  <a:pt x="900" y="1784"/>
                </a:cubicBezTo>
                <a:cubicBezTo>
                  <a:pt x="948" y="1782"/>
                  <a:pt x="995" y="1778"/>
                  <a:pt x="1041" y="1773"/>
                </a:cubicBezTo>
                <a:cubicBezTo>
                  <a:pt x="1086" y="1768"/>
                  <a:pt x="1130" y="1762"/>
                  <a:pt x="1171" y="1755"/>
                </a:cubicBezTo>
                <a:cubicBezTo>
                  <a:pt x="1212" y="1748"/>
                  <a:pt x="1250" y="1740"/>
                  <a:pt x="1285" y="1730"/>
                </a:cubicBezTo>
                <a:cubicBezTo>
                  <a:pt x="1320" y="1721"/>
                  <a:pt x="1351" y="1711"/>
                  <a:pt x="1378" y="1701"/>
                </a:cubicBezTo>
                <a:cubicBezTo>
                  <a:pt x="1406" y="1690"/>
                  <a:pt x="1429" y="1679"/>
                  <a:pt x="1448" y="1667"/>
                </a:cubicBezTo>
                <a:cubicBezTo>
                  <a:pt x="1467" y="1655"/>
                  <a:pt x="1481" y="1642"/>
                  <a:pt x="1491" y="1630"/>
                </a:cubicBezTo>
                <a:cubicBezTo>
                  <a:pt x="1500" y="1617"/>
                  <a:pt x="1505" y="1604"/>
                  <a:pt x="1505" y="1591"/>
                </a:cubicBezTo>
                <a:lnTo>
                  <a:pt x="1505" y="197"/>
                </a:lnTo>
                <a:lnTo>
                  <a:pt x="0" y="197"/>
                </a:lnTo>
                <a:close/>
              </a:path>
            </a:pathLst>
          </a:custGeom>
          <a:solidFill>
            <a:srgbClr val="449933"/>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30" name=""/>
          <p:cNvSpPr/>
          <p:nvPr/>
        </p:nvSpPr>
        <p:spPr>
          <a:xfrm>
            <a:off x="10839240" y="1902240"/>
            <a:ext cx="541800" cy="643680"/>
          </a:xfrm>
          <a:custGeom>
            <a:avLst/>
            <a:gdLst/>
            <a:ahLst/>
            <a:rect l="0" t="0" r="r" b="b"/>
            <a:pathLst>
              <a:path fill="none" w="1505" h="1788">
                <a:moveTo>
                  <a:pt x="0" y="197"/>
                </a:moveTo>
                <a:cubicBezTo>
                  <a:pt x="0" y="209"/>
                  <a:pt x="4" y="222"/>
                  <a:pt x="14" y="235"/>
                </a:cubicBezTo>
                <a:cubicBezTo>
                  <a:pt x="24" y="248"/>
                  <a:pt x="38" y="260"/>
                  <a:pt x="57" y="272"/>
                </a:cubicBezTo>
                <a:cubicBezTo>
                  <a:pt x="76" y="284"/>
                  <a:pt x="99" y="295"/>
                  <a:pt x="126" y="306"/>
                </a:cubicBezTo>
                <a:cubicBezTo>
                  <a:pt x="154" y="316"/>
                  <a:pt x="185" y="326"/>
                  <a:pt x="220" y="336"/>
                </a:cubicBezTo>
                <a:cubicBezTo>
                  <a:pt x="255" y="345"/>
                  <a:pt x="293" y="353"/>
                  <a:pt x="334" y="360"/>
                </a:cubicBezTo>
                <a:cubicBezTo>
                  <a:pt x="375" y="367"/>
                  <a:pt x="418" y="373"/>
                  <a:pt x="464" y="378"/>
                </a:cubicBezTo>
                <a:cubicBezTo>
                  <a:pt x="510" y="383"/>
                  <a:pt x="557" y="387"/>
                  <a:pt x="605" y="389"/>
                </a:cubicBezTo>
                <a:cubicBezTo>
                  <a:pt x="654" y="392"/>
                  <a:pt x="703" y="393"/>
                  <a:pt x="753" y="393"/>
                </a:cubicBezTo>
                <a:cubicBezTo>
                  <a:pt x="802" y="393"/>
                  <a:pt x="851" y="392"/>
                  <a:pt x="900" y="389"/>
                </a:cubicBezTo>
                <a:cubicBezTo>
                  <a:pt x="948" y="387"/>
                  <a:pt x="995" y="383"/>
                  <a:pt x="1041" y="378"/>
                </a:cubicBezTo>
                <a:cubicBezTo>
                  <a:pt x="1086" y="373"/>
                  <a:pt x="1130" y="367"/>
                  <a:pt x="1171" y="360"/>
                </a:cubicBezTo>
                <a:cubicBezTo>
                  <a:pt x="1212" y="353"/>
                  <a:pt x="1250" y="345"/>
                  <a:pt x="1285" y="336"/>
                </a:cubicBezTo>
                <a:cubicBezTo>
                  <a:pt x="1320" y="326"/>
                  <a:pt x="1351" y="316"/>
                  <a:pt x="1378" y="306"/>
                </a:cubicBezTo>
                <a:cubicBezTo>
                  <a:pt x="1406" y="295"/>
                  <a:pt x="1429" y="284"/>
                  <a:pt x="1448" y="272"/>
                </a:cubicBezTo>
                <a:cubicBezTo>
                  <a:pt x="1467" y="260"/>
                  <a:pt x="1481" y="248"/>
                  <a:pt x="1491" y="235"/>
                </a:cubicBezTo>
                <a:cubicBezTo>
                  <a:pt x="1500" y="222"/>
                  <a:pt x="1505" y="209"/>
                  <a:pt x="1505" y="197"/>
                </a:cubicBezTo>
                <a:cubicBezTo>
                  <a:pt x="1505" y="184"/>
                  <a:pt x="1500" y="171"/>
                  <a:pt x="1491" y="158"/>
                </a:cubicBezTo>
                <a:cubicBezTo>
                  <a:pt x="1481" y="146"/>
                  <a:pt x="1467" y="133"/>
                  <a:pt x="1448" y="121"/>
                </a:cubicBezTo>
                <a:cubicBezTo>
                  <a:pt x="1429" y="109"/>
                  <a:pt x="1406" y="98"/>
                  <a:pt x="1378" y="87"/>
                </a:cubicBezTo>
                <a:cubicBezTo>
                  <a:pt x="1351" y="77"/>
                  <a:pt x="1320" y="67"/>
                  <a:pt x="1285" y="58"/>
                </a:cubicBezTo>
                <a:cubicBezTo>
                  <a:pt x="1250" y="48"/>
                  <a:pt x="1212" y="40"/>
                  <a:pt x="1171" y="33"/>
                </a:cubicBezTo>
                <a:cubicBezTo>
                  <a:pt x="1130" y="26"/>
                  <a:pt x="1086" y="20"/>
                  <a:pt x="1041" y="15"/>
                </a:cubicBezTo>
                <a:cubicBezTo>
                  <a:pt x="995" y="10"/>
                  <a:pt x="948" y="6"/>
                  <a:pt x="900" y="4"/>
                </a:cubicBezTo>
                <a:cubicBezTo>
                  <a:pt x="851" y="1"/>
                  <a:pt x="802" y="0"/>
                  <a:pt x="753" y="0"/>
                </a:cubicBezTo>
                <a:cubicBezTo>
                  <a:pt x="703" y="0"/>
                  <a:pt x="654" y="1"/>
                  <a:pt x="605" y="4"/>
                </a:cubicBezTo>
                <a:cubicBezTo>
                  <a:pt x="557" y="6"/>
                  <a:pt x="510" y="10"/>
                  <a:pt x="464" y="15"/>
                </a:cubicBezTo>
                <a:cubicBezTo>
                  <a:pt x="418" y="20"/>
                  <a:pt x="375" y="26"/>
                  <a:pt x="334" y="33"/>
                </a:cubicBezTo>
                <a:cubicBezTo>
                  <a:pt x="293" y="40"/>
                  <a:pt x="255" y="48"/>
                  <a:pt x="220" y="58"/>
                </a:cubicBezTo>
                <a:cubicBezTo>
                  <a:pt x="185" y="67"/>
                  <a:pt x="154" y="77"/>
                  <a:pt x="126" y="87"/>
                </a:cubicBezTo>
                <a:cubicBezTo>
                  <a:pt x="99" y="98"/>
                  <a:pt x="76" y="109"/>
                  <a:pt x="57" y="121"/>
                </a:cubicBezTo>
                <a:cubicBezTo>
                  <a:pt x="38" y="133"/>
                  <a:pt x="24" y="146"/>
                  <a:pt x="14" y="158"/>
                </a:cubicBezTo>
                <a:cubicBezTo>
                  <a:pt x="4" y="171"/>
                  <a:pt x="0" y="184"/>
                  <a:pt x="0" y="197"/>
                </a:cubicBezTo>
                <a:lnTo>
                  <a:pt x="0" y="1591"/>
                </a:lnTo>
                <a:cubicBezTo>
                  <a:pt x="0" y="1604"/>
                  <a:pt x="4" y="1617"/>
                  <a:pt x="14" y="1630"/>
                </a:cubicBezTo>
                <a:cubicBezTo>
                  <a:pt x="24" y="1642"/>
                  <a:pt x="38" y="1655"/>
                  <a:pt x="57" y="1667"/>
                </a:cubicBezTo>
                <a:cubicBezTo>
                  <a:pt x="76" y="1679"/>
                  <a:pt x="99" y="1690"/>
                  <a:pt x="126" y="1701"/>
                </a:cubicBezTo>
                <a:cubicBezTo>
                  <a:pt x="154" y="1711"/>
                  <a:pt x="185" y="1721"/>
                  <a:pt x="220" y="1730"/>
                </a:cubicBezTo>
                <a:cubicBezTo>
                  <a:pt x="255" y="1740"/>
                  <a:pt x="293" y="1748"/>
                  <a:pt x="334" y="1755"/>
                </a:cubicBezTo>
                <a:cubicBezTo>
                  <a:pt x="375" y="1762"/>
                  <a:pt x="418" y="1768"/>
                  <a:pt x="464" y="1773"/>
                </a:cubicBezTo>
                <a:cubicBezTo>
                  <a:pt x="510" y="1778"/>
                  <a:pt x="557" y="1782"/>
                  <a:pt x="605" y="1784"/>
                </a:cubicBezTo>
                <a:cubicBezTo>
                  <a:pt x="654" y="1787"/>
                  <a:pt x="703" y="1788"/>
                  <a:pt x="753" y="1788"/>
                </a:cubicBezTo>
                <a:cubicBezTo>
                  <a:pt x="802" y="1788"/>
                  <a:pt x="851" y="1787"/>
                  <a:pt x="900" y="1784"/>
                </a:cubicBezTo>
                <a:cubicBezTo>
                  <a:pt x="948" y="1782"/>
                  <a:pt x="995" y="1778"/>
                  <a:pt x="1041" y="1773"/>
                </a:cubicBezTo>
                <a:cubicBezTo>
                  <a:pt x="1086" y="1768"/>
                  <a:pt x="1130" y="1762"/>
                  <a:pt x="1171" y="1755"/>
                </a:cubicBezTo>
                <a:cubicBezTo>
                  <a:pt x="1212" y="1748"/>
                  <a:pt x="1250" y="1740"/>
                  <a:pt x="1285" y="1730"/>
                </a:cubicBezTo>
                <a:cubicBezTo>
                  <a:pt x="1320" y="1721"/>
                  <a:pt x="1351" y="1711"/>
                  <a:pt x="1378" y="1701"/>
                </a:cubicBezTo>
                <a:cubicBezTo>
                  <a:pt x="1406" y="1690"/>
                  <a:pt x="1429" y="1679"/>
                  <a:pt x="1448" y="1667"/>
                </a:cubicBezTo>
                <a:cubicBezTo>
                  <a:pt x="1467" y="1655"/>
                  <a:pt x="1481" y="1642"/>
                  <a:pt x="1491" y="1630"/>
                </a:cubicBezTo>
                <a:cubicBezTo>
                  <a:pt x="1500" y="1617"/>
                  <a:pt x="1505" y="1604"/>
                  <a:pt x="1505" y="1591"/>
                </a:cubicBezTo>
                <a:lnTo>
                  <a:pt x="1505" y="197"/>
                </a:lnTo>
              </a:path>
            </a:pathLst>
          </a:custGeom>
          <a:ln w="7920">
            <a:solidFill>
              <a:srgbClr val="ffffff"/>
            </a:solidFill>
            <a:miter/>
          </a:ln>
        </p:spPr>
        <p:txBody>
          <a:bodyPr lIns="3960" rIns="3960" tIns="3960" bIns="3960" anchor="t">
            <a:noAutofit/>
          </a:bodyPr>
          <a:p>
            <a:endParaRPr b="0" lang="en-US" sz="2400" strike="noStrike" u="none">
              <a:solidFill>
                <a:srgbClr val="000000"/>
              </a:solidFill>
              <a:effectLst/>
              <a:uFillTx/>
              <a:latin typeface="游明朝"/>
            </a:endParaRPr>
          </a:p>
        </p:txBody>
      </p:sp>
      <p:sp>
        <p:nvSpPr>
          <p:cNvPr id="231" name=""/>
          <p:cNvSpPr txBox="1"/>
          <p:nvPr/>
        </p:nvSpPr>
        <p:spPr>
          <a:xfrm>
            <a:off x="8813880" y="1723680"/>
            <a:ext cx="510480" cy="152640"/>
          </a:xfrm>
          <a:prstGeom prst="rect">
            <a:avLst/>
          </a:prstGeom>
          <a:noFill/>
          <a:ln w="0">
            <a:noFill/>
          </a:ln>
        </p:spPr>
        <p:txBody>
          <a:bodyPr wrap="none" lIns="0" rIns="0" tIns="0" bIns="0" anchor="t">
            <a:spAutoFit/>
          </a:bodyPr>
          <a:p>
            <a:r>
              <a:rPr b="0" lang="en-US" sz="1030" strike="noStrike" u="none">
                <a:solidFill>
                  <a:srgbClr val="0077bb"/>
                </a:solidFill>
                <a:effectLst/>
                <a:uFillTx/>
                <a:latin typeface="TrebuchetMS"/>
                <a:ea typeface="TrebuchetMS"/>
              </a:rPr>
              <a:t>subnet-2</a:t>
            </a:r>
            <a:endParaRPr b="0" lang="en-US" sz="1030" strike="noStrike" u="none">
              <a:solidFill>
                <a:srgbClr val="000000"/>
              </a:solidFill>
              <a:effectLst/>
              <a:uFillTx/>
              <a:latin typeface="游明朝"/>
            </a:endParaRPr>
          </a:p>
        </p:txBody>
      </p:sp>
      <p:sp>
        <p:nvSpPr>
          <p:cNvPr id="232" name=""/>
          <p:cNvSpPr txBox="1"/>
          <p:nvPr/>
        </p:nvSpPr>
        <p:spPr>
          <a:xfrm>
            <a:off x="11044800" y="2069280"/>
            <a:ext cx="132480" cy="152640"/>
          </a:xfrm>
          <a:prstGeom prst="rect">
            <a:avLst/>
          </a:prstGeom>
          <a:noFill/>
          <a:ln w="0">
            <a:noFill/>
          </a:ln>
        </p:spPr>
        <p:txBody>
          <a:bodyPr wrap="none" lIns="0" rIns="0" tIns="0" bIns="0" anchor="t">
            <a:spAutoFit/>
          </a:bodyPr>
          <a:p>
            <a:r>
              <a:rPr b="0" lang="en-US" sz="1030" strike="noStrike" u="none">
                <a:solidFill>
                  <a:srgbClr val="ffffff"/>
                </a:solidFill>
                <a:effectLst/>
                <a:uFillTx/>
                <a:latin typeface="TrebuchetMS"/>
                <a:ea typeface="TrebuchetMS"/>
              </a:rPr>
              <a:t>S3</a:t>
            </a:r>
            <a:endParaRPr b="0" lang="en-US" sz="1030" strike="noStrike" u="none">
              <a:solidFill>
                <a:srgbClr val="000000"/>
              </a:solidFill>
              <a:effectLst/>
              <a:uFillTx/>
              <a:latin typeface="游明朝"/>
            </a:endParaRPr>
          </a:p>
        </p:txBody>
      </p:sp>
      <p:sp>
        <p:nvSpPr>
          <p:cNvPr id="233" name=""/>
          <p:cNvSpPr/>
          <p:nvPr/>
        </p:nvSpPr>
        <p:spPr>
          <a:xfrm>
            <a:off x="9890280" y="1931760"/>
            <a:ext cx="340200" cy="584640"/>
          </a:xfrm>
          <a:custGeom>
            <a:avLst/>
            <a:gdLst/>
            <a:ahLst/>
            <a:rect l="0" t="0" r="r" b="b"/>
            <a:pathLst>
              <a:path w="945" h="1624">
                <a:moveTo>
                  <a:pt x="0" y="142"/>
                </a:moveTo>
                <a:cubicBezTo>
                  <a:pt x="0" y="151"/>
                  <a:pt x="3" y="161"/>
                  <a:pt x="9" y="170"/>
                </a:cubicBezTo>
                <a:cubicBezTo>
                  <a:pt x="15" y="179"/>
                  <a:pt x="24" y="188"/>
                  <a:pt x="36" y="196"/>
                </a:cubicBezTo>
                <a:cubicBezTo>
                  <a:pt x="48" y="205"/>
                  <a:pt x="62" y="213"/>
                  <a:pt x="80" y="221"/>
                </a:cubicBezTo>
                <a:cubicBezTo>
                  <a:pt x="97" y="228"/>
                  <a:pt x="116" y="236"/>
                  <a:pt x="138" y="242"/>
                </a:cubicBezTo>
                <a:cubicBezTo>
                  <a:pt x="160" y="249"/>
                  <a:pt x="184" y="255"/>
                  <a:pt x="210" y="260"/>
                </a:cubicBezTo>
                <a:cubicBezTo>
                  <a:pt x="236" y="265"/>
                  <a:pt x="263" y="269"/>
                  <a:pt x="291" y="273"/>
                </a:cubicBezTo>
                <a:cubicBezTo>
                  <a:pt x="320" y="276"/>
                  <a:pt x="350" y="279"/>
                  <a:pt x="381" y="281"/>
                </a:cubicBezTo>
                <a:cubicBezTo>
                  <a:pt x="411" y="283"/>
                  <a:pt x="442" y="284"/>
                  <a:pt x="473" y="284"/>
                </a:cubicBezTo>
                <a:cubicBezTo>
                  <a:pt x="504" y="284"/>
                  <a:pt x="535" y="283"/>
                  <a:pt x="565" y="281"/>
                </a:cubicBezTo>
                <a:cubicBezTo>
                  <a:pt x="595" y="279"/>
                  <a:pt x="625" y="276"/>
                  <a:pt x="653" y="273"/>
                </a:cubicBezTo>
                <a:cubicBezTo>
                  <a:pt x="682" y="269"/>
                  <a:pt x="709" y="265"/>
                  <a:pt x="735" y="260"/>
                </a:cubicBezTo>
                <a:cubicBezTo>
                  <a:pt x="761" y="255"/>
                  <a:pt x="785" y="249"/>
                  <a:pt x="807" y="242"/>
                </a:cubicBezTo>
                <a:cubicBezTo>
                  <a:pt x="828" y="236"/>
                  <a:pt x="848" y="228"/>
                  <a:pt x="865" y="221"/>
                </a:cubicBezTo>
                <a:cubicBezTo>
                  <a:pt x="882" y="213"/>
                  <a:pt x="897" y="205"/>
                  <a:pt x="909" y="196"/>
                </a:cubicBezTo>
                <a:cubicBezTo>
                  <a:pt x="921" y="188"/>
                  <a:pt x="930" y="179"/>
                  <a:pt x="936" y="170"/>
                </a:cubicBezTo>
                <a:cubicBezTo>
                  <a:pt x="942" y="161"/>
                  <a:pt x="945" y="151"/>
                  <a:pt x="945" y="142"/>
                </a:cubicBezTo>
                <a:cubicBezTo>
                  <a:pt x="945" y="133"/>
                  <a:pt x="942" y="124"/>
                  <a:pt x="936" y="114"/>
                </a:cubicBezTo>
                <a:cubicBezTo>
                  <a:pt x="930" y="105"/>
                  <a:pt x="921" y="96"/>
                  <a:pt x="909" y="88"/>
                </a:cubicBezTo>
                <a:cubicBezTo>
                  <a:pt x="897" y="79"/>
                  <a:pt x="882" y="71"/>
                  <a:pt x="865" y="63"/>
                </a:cubicBezTo>
                <a:cubicBezTo>
                  <a:pt x="848" y="56"/>
                  <a:pt x="828" y="48"/>
                  <a:pt x="807" y="42"/>
                </a:cubicBezTo>
                <a:cubicBezTo>
                  <a:pt x="785" y="35"/>
                  <a:pt x="761" y="29"/>
                  <a:pt x="735" y="24"/>
                </a:cubicBezTo>
                <a:cubicBezTo>
                  <a:pt x="709" y="19"/>
                  <a:pt x="682" y="15"/>
                  <a:pt x="653" y="11"/>
                </a:cubicBezTo>
                <a:cubicBezTo>
                  <a:pt x="625" y="8"/>
                  <a:pt x="595" y="5"/>
                  <a:pt x="565" y="3"/>
                </a:cubicBezTo>
                <a:cubicBezTo>
                  <a:pt x="535" y="1"/>
                  <a:pt x="504" y="0"/>
                  <a:pt x="473" y="0"/>
                </a:cubicBezTo>
                <a:cubicBezTo>
                  <a:pt x="442" y="0"/>
                  <a:pt x="411" y="1"/>
                  <a:pt x="381" y="3"/>
                </a:cubicBezTo>
                <a:cubicBezTo>
                  <a:pt x="350" y="5"/>
                  <a:pt x="320" y="8"/>
                  <a:pt x="291" y="11"/>
                </a:cubicBezTo>
                <a:cubicBezTo>
                  <a:pt x="263" y="15"/>
                  <a:pt x="236" y="19"/>
                  <a:pt x="210" y="24"/>
                </a:cubicBezTo>
                <a:cubicBezTo>
                  <a:pt x="184" y="29"/>
                  <a:pt x="160" y="35"/>
                  <a:pt x="138" y="42"/>
                </a:cubicBezTo>
                <a:cubicBezTo>
                  <a:pt x="116" y="48"/>
                  <a:pt x="97" y="56"/>
                  <a:pt x="80" y="63"/>
                </a:cubicBezTo>
                <a:cubicBezTo>
                  <a:pt x="62" y="71"/>
                  <a:pt x="48" y="79"/>
                  <a:pt x="36" y="88"/>
                </a:cubicBezTo>
                <a:cubicBezTo>
                  <a:pt x="24" y="96"/>
                  <a:pt x="15" y="105"/>
                  <a:pt x="9" y="114"/>
                </a:cubicBezTo>
                <a:cubicBezTo>
                  <a:pt x="3" y="124"/>
                  <a:pt x="0" y="133"/>
                  <a:pt x="0" y="142"/>
                </a:cubicBezTo>
                <a:lnTo>
                  <a:pt x="0" y="1482"/>
                </a:lnTo>
                <a:cubicBezTo>
                  <a:pt x="0" y="1491"/>
                  <a:pt x="3" y="1501"/>
                  <a:pt x="9" y="1510"/>
                </a:cubicBezTo>
                <a:cubicBezTo>
                  <a:pt x="15" y="1519"/>
                  <a:pt x="24" y="1528"/>
                  <a:pt x="36" y="1536"/>
                </a:cubicBezTo>
                <a:cubicBezTo>
                  <a:pt x="48" y="1545"/>
                  <a:pt x="62" y="1553"/>
                  <a:pt x="80" y="1561"/>
                </a:cubicBezTo>
                <a:cubicBezTo>
                  <a:pt x="97" y="1568"/>
                  <a:pt x="116" y="1576"/>
                  <a:pt x="138" y="1582"/>
                </a:cubicBezTo>
                <a:cubicBezTo>
                  <a:pt x="160" y="1589"/>
                  <a:pt x="184" y="1595"/>
                  <a:pt x="210" y="1600"/>
                </a:cubicBezTo>
                <a:cubicBezTo>
                  <a:pt x="236" y="1605"/>
                  <a:pt x="263" y="1609"/>
                  <a:pt x="291" y="1613"/>
                </a:cubicBezTo>
                <a:cubicBezTo>
                  <a:pt x="320" y="1616"/>
                  <a:pt x="350" y="1619"/>
                  <a:pt x="381" y="1621"/>
                </a:cubicBezTo>
                <a:cubicBezTo>
                  <a:pt x="411" y="1623"/>
                  <a:pt x="442" y="1624"/>
                  <a:pt x="473" y="1624"/>
                </a:cubicBezTo>
                <a:cubicBezTo>
                  <a:pt x="504" y="1624"/>
                  <a:pt x="535" y="1623"/>
                  <a:pt x="565" y="1621"/>
                </a:cubicBezTo>
                <a:cubicBezTo>
                  <a:pt x="595" y="1619"/>
                  <a:pt x="625" y="1616"/>
                  <a:pt x="653" y="1613"/>
                </a:cubicBezTo>
                <a:cubicBezTo>
                  <a:pt x="682" y="1609"/>
                  <a:pt x="709" y="1605"/>
                  <a:pt x="735" y="1600"/>
                </a:cubicBezTo>
                <a:cubicBezTo>
                  <a:pt x="761" y="1595"/>
                  <a:pt x="785" y="1589"/>
                  <a:pt x="807" y="1582"/>
                </a:cubicBezTo>
                <a:cubicBezTo>
                  <a:pt x="828" y="1576"/>
                  <a:pt x="848" y="1568"/>
                  <a:pt x="865" y="1561"/>
                </a:cubicBezTo>
                <a:cubicBezTo>
                  <a:pt x="882" y="1553"/>
                  <a:pt x="897" y="1545"/>
                  <a:pt x="909" y="1536"/>
                </a:cubicBezTo>
                <a:cubicBezTo>
                  <a:pt x="921" y="1528"/>
                  <a:pt x="930" y="1519"/>
                  <a:pt x="936" y="1510"/>
                </a:cubicBezTo>
                <a:cubicBezTo>
                  <a:pt x="942" y="1501"/>
                  <a:pt x="945" y="1491"/>
                  <a:pt x="945" y="1482"/>
                </a:cubicBezTo>
                <a:lnTo>
                  <a:pt x="945" y="142"/>
                </a:lnTo>
                <a:lnTo>
                  <a:pt x="0" y="142"/>
                </a:lnTo>
                <a:close/>
              </a:path>
            </a:pathLst>
          </a:custGeom>
          <a:solidFill>
            <a:srgbClr val="4466dd"/>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34" name=""/>
          <p:cNvSpPr/>
          <p:nvPr/>
        </p:nvSpPr>
        <p:spPr>
          <a:xfrm>
            <a:off x="9890280" y="1931760"/>
            <a:ext cx="340200" cy="584640"/>
          </a:xfrm>
          <a:custGeom>
            <a:avLst/>
            <a:gdLst/>
            <a:ahLst/>
            <a:rect l="0" t="0" r="r" b="b"/>
            <a:pathLst>
              <a:path fill="none" w="945" h="1624">
                <a:moveTo>
                  <a:pt x="0" y="142"/>
                </a:moveTo>
                <a:cubicBezTo>
                  <a:pt x="0" y="151"/>
                  <a:pt x="3" y="161"/>
                  <a:pt x="9" y="170"/>
                </a:cubicBezTo>
                <a:cubicBezTo>
                  <a:pt x="15" y="179"/>
                  <a:pt x="24" y="188"/>
                  <a:pt x="36" y="196"/>
                </a:cubicBezTo>
                <a:cubicBezTo>
                  <a:pt x="48" y="205"/>
                  <a:pt x="62" y="213"/>
                  <a:pt x="80" y="221"/>
                </a:cubicBezTo>
                <a:cubicBezTo>
                  <a:pt x="97" y="228"/>
                  <a:pt x="116" y="236"/>
                  <a:pt x="138" y="242"/>
                </a:cubicBezTo>
                <a:cubicBezTo>
                  <a:pt x="160" y="249"/>
                  <a:pt x="184" y="255"/>
                  <a:pt x="210" y="260"/>
                </a:cubicBezTo>
                <a:cubicBezTo>
                  <a:pt x="236" y="265"/>
                  <a:pt x="263" y="269"/>
                  <a:pt x="291" y="273"/>
                </a:cubicBezTo>
                <a:cubicBezTo>
                  <a:pt x="320" y="276"/>
                  <a:pt x="350" y="279"/>
                  <a:pt x="381" y="281"/>
                </a:cubicBezTo>
                <a:cubicBezTo>
                  <a:pt x="411" y="283"/>
                  <a:pt x="442" y="284"/>
                  <a:pt x="473" y="284"/>
                </a:cubicBezTo>
                <a:cubicBezTo>
                  <a:pt x="504" y="284"/>
                  <a:pt x="535" y="283"/>
                  <a:pt x="565" y="281"/>
                </a:cubicBezTo>
                <a:cubicBezTo>
                  <a:pt x="595" y="279"/>
                  <a:pt x="625" y="276"/>
                  <a:pt x="653" y="273"/>
                </a:cubicBezTo>
                <a:cubicBezTo>
                  <a:pt x="682" y="269"/>
                  <a:pt x="709" y="265"/>
                  <a:pt x="735" y="260"/>
                </a:cubicBezTo>
                <a:cubicBezTo>
                  <a:pt x="761" y="255"/>
                  <a:pt x="785" y="249"/>
                  <a:pt x="807" y="242"/>
                </a:cubicBezTo>
                <a:cubicBezTo>
                  <a:pt x="828" y="236"/>
                  <a:pt x="848" y="228"/>
                  <a:pt x="865" y="221"/>
                </a:cubicBezTo>
                <a:cubicBezTo>
                  <a:pt x="882" y="213"/>
                  <a:pt x="897" y="205"/>
                  <a:pt x="909" y="196"/>
                </a:cubicBezTo>
                <a:cubicBezTo>
                  <a:pt x="921" y="188"/>
                  <a:pt x="930" y="179"/>
                  <a:pt x="936" y="170"/>
                </a:cubicBezTo>
                <a:cubicBezTo>
                  <a:pt x="942" y="161"/>
                  <a:pt x="945" y="151"/>
                  <a:pt x="945" y="142"/>
                </a:cubicBezTo>
                <a:cubicBezTo>
                  <a:pt x="945" y="133"/>
                  <a:pt x="942" y="124"/>
                  <a:pt x="936" y="114"/>
                </a:cubicBezTo>
                <a:cubicBezTo>
                  <a:pt x="930" y="105"/>
                  <a:pt x="921" y="96"/>
                  <a:pt x="909" y="88"/>
                </a:cubicBezTo>
                <a:cubicBezTo>
                  <a:pt x="897" y="79"/>
                  <a:pt x="882" y="71"/>
                  <a:pt x="865" y="63"/>
                </a:cubicBezTo>
                <a:cubicBezTo>
                  <a:pt x="848" y="56"/>
                  <a:pt x="828" y="48"/>
                  <a:pt x="807" y="42"/>
                </a:cubicBezTo>
                <a:cubicBezTo>
                  <a:pt x="785" y="35"/>
                  <a:pt x="761" y="29"/>
                  <a:pt x="735" y="24"/>
                </a:cubicBezTo>
                <a:cubicBezTo>
                  <a:pt x="709" y="19"/>
                  <a:pt x="682" y="15"/>
                  <a:pt x="653" y="11"/>
                </a:cubicBezTo>
                <a:cubicBezTo>
                  <a:pt x="625" y="8"/>
                  <a:pt x="595" y="5"/>
                  <a:pt x="565" y="3"/>
                </a:cubicBezTo>
                <a:cubicBezTo>
                  <a:pt x="535" y="1"/>
                  <a:pt x="504" y="0"/>
                  <a:pt x="473" y="0"/>
                </a:cubicBezTo>
                <a:cubicBezTo>
                  <a:pt x="442" y="0"/>
                  <a:pt x="411" y="1"/>
                  <a:pt x="381" y="3"/>
                </a:cubicBezTo>
                <a:cubicBezTo>
                  <a:pt x="350" y="5"/>
                  <a:pt x="320" y="8"/>
                  <a:pt x="291" y="11"/>
                </a:cubicBezTo>
                <a:cubicBezTo>
                  <a:pt x="263" y="15"/>
                  <a:pt x="236" y="19"/>
                  <a:pt x="210" y="24"/>
                </a:cubicBezTo>
                <a:cubicBezTo>
                  <a:pt x="184" y="29"/>
                  <a:pt x="160" y="35"/>
                  <a:pt x="138" y="42"/>
                </a:cubicBezTo>
                <a:cubicBezTo>
                  <a:pt x="116" y="48"/>
                  <a:pt x="97" y="56"/>
                  <a:pt x="80" y="63"/>
                </a:cubicBezTo>
                <a:cubicBezTo>
                  <a:pt x="62" y="71"/>
                  <a:pt x="48" y="79"/>
                  <a:pt x="36" y="88"/>
                </a:cubicBezTo>
                <a:cubicBezTo>
                  <a:pt x="24" y="96"/>
                  <a:pt x="15" y="105"/>
                  <a:pt x="9" y="114"/>
                </a:cubicBezTo>
                <a:cubicBezTo>
                  <a:pt x="3" y="124"/>
                  <a:pt x="0" y="133"/>
                  <a:pt x="0" y="142"/>
                </a:cubicBezTo>
                <a:lnTo>
                  <a:pt x="0" y="1482"/>
                </a:lnTo>
                <a:cubicBezTo>
                  <a:pt x="0" y="1491"/>
                  <a:pt x="3" y="1501"/>
                  <a:pt x="9" y="1510"/>
                </a:cubicBezTo>
                <a:cubicBezTo>
                  <a:pt x="15" y="1519"/>
                  <a:pt x="24" y="1528"/>
                  <a:pt x="36" y="1536"/>
                </a:cubicBezTo>
                <a:cubicBezTo>
                  <a:pt x="48" y="1545"/>
                  <a:pt x="62" y="1553"/>
                  <a:pt x="80" y="1561"/>
                </a:cubicBezTo>
                <a:cubicBezTo>
                  <a:pt x="97" y="1568"/>
                  <a:pt x="116" y="1576"/>
                  <a:pt x="138" y="1582"/>
                </a:cubicBezTo>
                <a:cubicBezTo>
                  <a:pt x="160" y="1589"/>
                  <a:pt x="184" y="1595"/>
                  <a:pt x="210" y="1600"/>
                </a:cubicBezTo>
                <a:cubicBezTo>
                  <a:pt x="236" y="1605"/>
                  <a:pt x="263" y="1609"/>
                  <a:pt x="291" y="1613"/>
                </a:cubicBezTo>
                <a:cubicBezTo>
                  <a:pt x="320" y="1616"/>
                  <a:pt x="350" y="1619"/>
                  <a:pt x="381" y="1621"/>
                </a:cubicBezTo>
                <a:cubicBezTo>
                  <a:pt x="411" y="1623"/>
                  <a:pt x="442" y="1624"/>
                  <a:pt x="473" y="1624"/>
                </a:cubicBezTo>
                <a:cubicBezTo>
                  <a:pt x="504" y="1624"/>
                  <a:pt x="535" y="1623"/>
                  <a:pt x="565" y="1621"/>
                </a:cubicBezTo>
                <a:cubicBezTo>
                  <a:pt x="595" y="1619"/>
                  <a:pt x="625" y="1616"/>
                  <a:pt x="653" y="1613"/>
                </a:cubicBezTo>
                <a:cubicBezTo>
                  <a:pt x="682" y="1609"/>
                  <a:pt x="709" y="1605"/>
                  <a:pt x="735" y="1600"/>
                </a:cubicBezTo>
                <a:cubicBezTo>
                  <a:pt x="761" y="1595"/>
                  <a:pt x="785" y="1589"/>
                  <a:pt x="807" y="1582"/>
                </a:cubicBezTo>
                <a:cubicBezTo>
                  <a:pt x="828" y="1576"/>
                  <a:pt x="848" y="1568"/>
                  <a:pt x="865" y="1561"/>
                </a:cubicBezTo>
                <a:cubicBezTo>
                  <a:pt x="882" y="1553"/>
                  <a:pt x="897" y="1545"/>
                  <a:pt x="909" y="1536"/>
                </a:cubicBezTo>
                <a:cubicBezTo>
                  <a:pt x="921" y="1528"/>
                  <a:pt x="930" y="1519"/>
                  <a:pt x="936" y="1510"/>
                </a:cubicBezTo>
                <a:cubicBezTo>
                  <a:pt x="942" y="1501"/>
                  <a:pt x="945" y="1491"/>
                  <a:pt x="945" y="1482"/>
                </a:cubicBezTo>
                <a:lnTo>
                  <a:pt x="945" y="142"/>
                </a:lnTo>
              </a:path>
            </a:pathLst>
          </a:custGeom>
          <a:ln w="7920">
            <a:solidFill>
              <a:srgbClr val="ffffff"/>
            </a:solidFill>
            <a:miter/>
          </a:ln>
        </p:spPr>
        <p:txBody>
          <a:bodyPr lIns="3960" rIns="3960" tIns="3960" bIns="3960" anchor="t">
            <a:noAutofit/>
          </a:bodyPr>
          <a:p>
            <a:endParaRPr b="0" lang="en-US" sz="2400" strike="noStrike" u="none">
              <a:solidFill>
                <a:srgbClr val="000000"/>
              </a:solidFill>
              <a:effectLst/>
              <a:uFillTx/>
              <a:latin typeface="游明朝"/>
            </a:endParaRPr>
          </a:p>
        </p:txBody>
      </p:sp>
      <p:sp>
        <p:nvSpPr>
          <p:cNvPr id="235" name=""/>
          <p:cNvSpPr txBox="1"/>
          <p:nvPr/>
        </p:nvSpPr>
        <p:spPr>
          <a:xfrm>
            <a:off x="10900080" y="2223720"/>
            <a:ext cx="424080" cy="152640"/>
          </a:xfrm>
          <a:prstGeom prst="rect">
            <a:avLst/>
          </a:prstGeom>
          <a:noFill/>
          <a:ln w="0">
            <a:noFill/>
          </a:ln>
        </p:spPr>
        <p:txBody>
          <a:bodyPr wrap="none" lIns="0" rIns="0" tIns="0" bIns="0" anchor="t">
            <a:spAutoFit/>
          </a:bodyPr>
          <a:p>
            <a:r>
              <a:rPr b="0" lang="en-US" sz="1030" strike="noStrike" u="none">
                <a:solidFill>
                  <a:srgbClr val="ffffff"/>
                </a:solidFill>
                <a:effectLst/>
                <a:uFillTx/>
                <a:latin typeface="TrebuchetMS"/>
                <a:ea typeface="TrebuchetMS"/>
              </a:rPr>
              <a:t>xx.com</a:t>
            </a:r>
            <a:endParaRPr b="0" lang="en-US" sz="1030" strike="noStrike" u="none">
              <a:solidFill>
                <a:srgbClr val="000000"/>
              </a:solidFill>
              <a:effectLst/>
              <a:uFillTx/>
              <a:latin typeface="游明朝"/>
            </a:endParaRPr>
          </a:p>
        </p:txBody>
      </p:sp>
      <p:sp>
        <p:nvSpPr>
          <p:cNvPr id="236" name=""/>
          <p:cNvSpPr txBox="1"/>
          <p:nvPr/>
        </p:nvSpPr>
        <p:spPr>
          <a:xfrm>
            <a:off x="9951480" y="2069280"/>
            <a:ext cx="220320" cy="152640"/>
          </a:xfrm>
          <a:prstGeom prst="rect">
            <a:avLst/>
          </a:prstGeom>
          <a:noFill/>
          <a:ln w="0">
            <a:noFill/>
          </a:ln>
        </p:spPr>
        <p:txBody>
          <a:bodyPr wrap="none" lIns="0" rIns="0" tIns="0" bIns="0" anchor="t">
            <a:spAutoFit/>
          </a:bodyPr>
          <a:p>
            <a:r>
              <a:rPr b="0" lang="en-US" sz="1030" strike="noStrike" u="none">
                <a:solidFill>
                  <a:srgbClr val="ffffff"/>
                </a:solidFill>
                <a:effectLst/>
                <a:uFillTx/>
                <a:latin typeface="TrebuchetMS"/>
                <a:ea typeface="TrebuchetMS"/>
              </a:rPr>
              <a:t>RDS</a:t>
            </a:r>
            <a:endParaRPr b="0" lang="en-US" sz="1030" strike="noStrike" u="none">
              <a:solidFill>
                <a:srgbClr val="000000"/>
              </a:solidFill>
              <a:effectLst/>
              <a:uFillTx/>
              <a:latin typeface="游明朝"/>
            </a:endParaRPr>
          </a:p>
        </p:txBody>
      </p:sp>
      <p:sp>
        <p:nvSpPr>
          <p:cNvPr id="237" name=""/>
          <p:cNvSpPr/>
          <p:nvPr/>
        </p:nvSpPr>
        <p:spPr>
          <a:xfrm>
            <a:off x="8851320" y="2008440"/>
            <a:ext cx="430200" cy="431280"/>
          </a:xfrm>
          <a:custGeom>
            <a:avLst/>
            <a:gdLst/>
            <a:ahLst/>
            <a:rect l="0" t="0" r="r" b="b"/>
            <a:pathLst>
              <a:path w="1195" h="1198">
                <a:moveTo>
                  <a:pt x="113" y="0"/>
                </a:moveTo>
                <a:lnTo>
                  <a:pt x="1081" y="0"/>
                </a:lnTo>
                <a:cubicBezTo>
                  <a:pt x="1097" y="0"/>
                  <a:pt x="1112" y="3"/>
                  <a:pt x="1126" y="8"/>
                </a:cubicBezTo>
                <a:cubicBezTo>
                  <a:pt x="1139" y="14"/>
                  <a:pt x="1152" y="22"/>
                  <a:pt x="1162" y="33"/>
                </a:cubicBezTo>
                <a:cubicBezTo>
                  <a:pt x="1173" y="44"/>
                  <a:pt x="1181" y="56"/>
                  <a:pt x="1187" y="70"/>
                </a:cubicBezTo>
                <a:cubicBezTo>
                  <a:pt x="1192" y="83"/>
                  <a:pt x="1195" y="98"/>
                  <a:pt x="1195" y="113"/>
                </a:cubicBezTo>
                <a:lnTo>
                  <a:pt x="1195" y="1085"/>
                </a:lnTo>
                <a:cubicBezTo>
                  <a:pt x="1195" y="1100"/>
                  <a:pt x="1192" y="1115"/>
                  <a:pt x="1187" y="1128"/>
                </a:cubicBezTo>
                <a:cubicBezTo>
                  <a:pt x="1181" y="1142"/>
                  <a:pt x="1173" y="1155"/>
                  <a:pt x="1162" y="1165"/>
                </a:cubicBezTo>
                <a:cubicBezTo>
                  <a:pt x="1152" y="1176"/>
                  <a:pt x="1139" y="1184"/>
                  <a:pt x="1126" y="1190"/>
                </a:cubicBezTo>
                <a:cubicBezTo>
                  <a:pt x="1112" y="1195"/>
                  <a:pt x="1097" y="1198"/>
                  <a:pt x="1081" y="1198"/>
                </a:cubicBezTo>
                <a:lnTo>
                  <a:pt x="113" y="1198"/>
                </a:lnTo>
                <a:cubicBezTo>
                  <a:pt x="98" y="1198"/>
                  <a:pt x="84" y="1195"/>
                  <a:pt x="70" y="1190"/>
                </a:cubicBezTo>
                <a:cubicBezTo>
                  <a:pt x="56" y="1184"/>
                  <a:pt x="44" y="1176"/>
                  <a:pt x="33" y="1165"/>
                </a:cubicBezTo>
                <a:cubicBezTo>
                  <a:pt x="23" y="1155"/>
                  <a:pt x="14" y="1142"/>
                  <a:pt x="9" y="1128"/>
                </a:cubicBezTo>
                <a:cubicBezTo>
                  <a:pt x="3" y="1115"/>
                  <a:pt x="0" y="1100"/>
                  <a:pt x="0" y="1085"/>
                </a:cubicBezTo>
                <a:lnTo>
                  <a:pt x="0" y="113"/>
                </a:lnTo>
                <a:cubicBezTo>
                  <a:pt x="0" y="98"/>
                  <a:pt x="3" y="83"/>
                  <a:pt x="9" y="70"/>
                </a:cubicBezTo>
                <a:cubicBezTo>
                  <a:pt x="14" y="56"/>
                  <a:pt x="23" y="44"/>
                  <a:pt x="33" y="33"/>
                </a:cubicBezTo>
                <a:cubicBezTo>
                  <a:pt x="44" y="22"/>
                  <a:pt x="56" y="14"/>
                  <a:pt x="70" y="8"/>
                </a:cubicBezTo>
                <a:cubicBezTo>
                  <a:pt x="84" y="3"/>
                  <a:pt x="98" y="0"/>
                  <a:pt x="113" y="0"/>
                </a:cubicBezTo>
                <a:close/>
              </a:path>
            </a:pathLst>
          </a:custGeom>
          <a:solidFill>
            <a:srgbClr val="ee8833"/>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38" name=""/>
          <p:cNvSpPr txBox="1"/>
          <p:nvPr/>
        </p:nvSpPr>
        <p:spPr>
          <a:xfrm>
            <a:off x="9954000" y="2223720"/>
            <a:ext cx="215640" cy="152640"/>
          </a:xfrm>
          <a:prstGeom prst="rect">
            <a:avLst/>
          </a:prstGeom>
          <a:noFill/>
          <a:ln w="0">
            <a:noFill/>
          </a:ln>
        </p:spPr>
        <p:txBody>
          <a:bodyPr wrap="none" lIns="0" rIns="0" tIns="0" bIns="0" anchor="t">
            <a:spAutoFit/>
          </a:bodyPr>
          <a:p>
            <a:r>
              <a:rPr b="0" lang="en-US" sz="1030" strike="noStrike" u="none">
                <a:solidFill>
                  <a:srgbClr val="ffffff"/>
                </a:solidFill>
                <a:effectLst/>
                <a:uFillTx/>
                <a:latin typeface="TrebuchetMS"/>
                <a:ea typeface="TrebuchetMS"/>
              </a:rPr>
              <a:t>db1</a:t>
            </a:r>
            <a:endParaRPr b="0" lang="en-US" sz="1030" strike="noStrike" u="none">
              <a:solidFill>
                <a:srgbClr val="000000"/>
              </a:solidFill>
              <a:effectLst/>
              <a:uFillTx/>
              <a:latin typeface="游明朝"/>
            </a:endParaRPr>
          </a:p>
        </p:txBody>
      </p:sp>
      <p:sp>
        <p:nvSpPr>
          <p:cNvPr id="239" name=""/>
          <p:cNvSpPr txBox="1"/>
          <p:nvPr/>
        </p:nvSpPr>
        <p:spPr>
          <a:xfrm>
            <a:off x="8958600" y="2069280"/>
            <a:ext cx="218160" cy="152640"/>
          </a:xfrm>
          <a:prstGeom prst="rect">
            <a:avLst/>
          </a:prstGeom>
          <a:noFill/>
          <a:ln w="0">
            <a:noFill/>
          </a:ln>
        </p:spPr>
        <p:txBody>
          <a:bodyPr wrap="none" lIns="0" rIns="0" tIns="0" bIns="0" anchor="t">
            <a:spAutoFit/>
          </a:bodyPr>
          <a:p>
            <a:r>
              <a:rPr b="0" lang="en-US" sz="1030" strike="noStrike" u="none">
                <a:solidFill>
                  <a:srgbClr val="ffffff"/>
                </a:solidFill>
                <a:effectLst/>
                <a:uFillTx/>
                <a:latin typeface="TrebuchetMS"/>
                <a:ea typeface="TrebuchetMS"/>
              </a:rPr>
              <a:t>EC2</a:t>
            </a:r>
            <a:endParaRPr b="0" lang="en-US" sz="1030" strike="noStrike" u="none">
              <a:solidFill>
                <a:srgbClr val="000000"/>
              </a:solidFill>
              <a:effectLst/>
              <a:uFillTx/>
              <a:latin typeface="游明朝"/>
            </a:endParaRPr>
          </a:p>
        </p:txBody>
      </p:sp>
      <p:sp>
        <p:nvSpPr>
          <p:cNvPr id="240" name=""/>
          <p:cNvSpPr/>
          <p:nvPr/>
        </p:nvSpPr>
        <p:spPr>
          <a:xfrm>
            <a:off x="7394040" y="2008440"/>
            <a:ext cx="645480" cy="431280"/>
          </a:xfrm>
          <a:custGeom>
            <a:avLst/>
            <a:gdLst/>
            <a:ahLst/>
            <a:rect l="0" t="0" r="r" b="b"/>
            <a:pathLst>
              <a:path w="1793" h="1198">
                <a:moveTo>
                  <a:pt x="300" y="1198"/>
                </a:moveTo>
                <a:lnTo>
                  <a:pt x="1494" y="1198"/>
                </a:lnTo>
                <a:lnTo>
                  <a:pt x="1793" y="599"/>
                </a:lnTo>
                <a:lnTo>
                  <a:pt x="1494" y="0"/>
                </a:lnTo>
                <a:lnTo>
                  <a:pt x="300" y="0"/>
                </a:lnTo>
                <a:lnTo>
                  <a:pt x="0" y="599"/>
                </a:lnTo>
                <a:lnTo>
                  <a:pt x="300" y="1198"/>
                </a:lnTo>
                <a:close/>
              </a:path>
            </a:pathLst>
          </a:custGeom>
          <a:solidFill>
            <a:srgbClr val="8844dd"/>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41" name=""/>
          <p:cNvSpPr txBox="1"/>
          <p:nvPr/>
        </p:nvSpPr>
        <p:spPr>
          <a:xfrm>
            <a:off x="8912520" y="2223720"/>
            <a:ext cx="311400" cy="152640"/>
          </a:xfrm>
          <a:prstGeom prst="rect">
            <a:avLst/>
          </a:prstGeom>
          <a:noFill/>
          <a:ln w="0">
            <a:noFill/>
          </a:ln>
        </p:spPr>
        <p:txBody>
          <a:bodyPr wrap="none" lIns="0" rIns="0" tIns="0" bIns="0" anchor="t">
            <a:spAutoFit/>
          </a:bodyPr>
          <a:p>
            <a:r>
              <a:rPr b="0" lang="en-US" sz="1030" strike="noStrike" u="none">
                <a:solidFill>
                  <a:srgbClr val="ffffff"/>
                </a:solidFill>
                <a:effectLst/>
                <a:uFillTx/>
                <a:latin typeface="TrebuchetMS"/>
                <a:ea typeface="TrebuchetMS"/>
              </a:rPr>
              <a:t>web1</a:t>
            </a:r>
            <a:endParaRPr b="0" lang="en-US" sz="1030" strike="noStrike" u="none">
              <a:solidFill>
                <a:srgbClr val="000000"/>
              </a:solidFill>
              <a:effectLst/>
              <a:uFillTx/>
              <a:latin typeface="游明朝"/>
            </a:endParaRPr>
          </a:p>
        </p:txBody>
      </p:sp>
      <p:sp>
        <p:nvSpPr>
          <p:cNvPr id="242" name=""/>
          <p:cNvSpPr txBox="1"/>
          <p:nvPr/>
        </p:nvSpPr>
        <p:spPr>
          <a:xfrm>
            <a:off x="7612200" y="2069280"/>
            <a:ext cx="211320" cy="152640"/>
          </a:xfrm>
          <a:prstGeom prst="rect">
            <a:avLst/>
          </a:prstGeom>
          <a:noFill/>
          <a:ln w="0">
            <a:noFill/>
          </a:ln>
        </p:spPr>
        <p:txBody>
          <a:bodyPr wrap="none" lIns="0" rIns="0" tIns="0" bIns="0" anchor="t">
            <a:spAutoFit/>
          </a:bodyPr>
          <a:p>
            <a:r>
              <a:rPr b="0" lang="en-US" sz="1030" strike="noStrike" u="none">
                <a:solidFill>
                  <a:srgbClr val="ffffff"/>
                </a:solidFill>
                <a:effectLst/>
                <a:uFillTx/>
                <a:latin typeface="TrebuchetMS"/>
                <a:ea typeface="TrebuchetMS"/>
              </a:rPr>
              <a:t>ELB</a:t>
            </a:r>
            <a:endParaRPr b="0" lang="en-US" sz="1030" strike="noStrike" u="none">
              <a:solidFill>
                <a:srgbClr val="000000"/>
              </a:solidFill>
              <a:effectLst/>
              <a:uFillTx/>
              <a:latin typeface="游明朝"/>
            </a:endParaRPr>
          </a:p>
        </p:txBody>
      </p:sp>
      <p:sp>
        <p:nvSpPr>
          <p:cNvPr id="243" name=""/>
          <p:cNvSpPr/>
          <p:nvPr/>
        </p:nvSpPr>
        <p:spPr>
          <a:xfrm>
            <a:off x="5999040" y="2085480"/>
            <a:ext cx="380160" cy="277200"/>
          </a:xfrm>
          <a:custGeom>
            <a:avLst/>
            <a:gdLst/>
            <a:ahLst/>
            <a:rect l="0" t="0" r="r" b="b"/>
            <a:pathLst>
              <a:path w="1056" h="770">
                <a:moveTo>
                  <a:pt x="0" y="0"/>
                </a:moveTo>
                <a:lnTo>
                  <a:pt x="1056" y="0"/>
                </a:lnTo>
                <a:lnTo>
                  <a:pt x="1056" y="770"/>
                </a:lnTo>
                <a:lnTo>
                  <a:pt x="0" y="770"/>
                </a:lnTo>
                <a:lnTo>
                  <a:pt x="0" y="0"/>
                </a:lnTo>
                <a:close/>
              </a:path>
            </a:pathLst>
          </a:custGeom>
          <a:solidFill>
            <a:srgbClr val="aaaaaa"/>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44" name=""/>
          <p:cNvSpPr/>
          <p:nvPr/>
        </p:nvSpPr>
        <p:spPr>
          <a:xfrm>
            <a:off x="5999040" y="2085480"/>
            <a:ext cx="380160" cy="277200"/>
          </a:xfrm>
          <a:custGeom>
            <a:avLst/>
            <a:gdLst/>
            <a:ahLst/>
            <a:rect l="0" t="0" r="r" b="b"/>
            <a:pathLst>
              <a:path fill="none" w="1056" h="770">
                <a:moveTo>
                  <a:pt x="0" y="0"/>
                </a:moveTo>
                <a:lnTo>
                  <a:pt x="1056" y="0"/>
                </a:lnTo>
                <a:lnTo>
                  <a:pt x="1056" y="770"/>
                </a:lnTo>
                <a:lnTo>
                  <a:pt x="0" y="770"/>
                </a:lnTo>
                <a:lnTo>
                  <a:pt x="0" y="0"/>
                </a:lnTo>
              </a:path>
            </a:pathLst>
          </a:custGeom>
          <a:ln w="7920">
            <a:solidFill>
              <a:srgbClr val="ffffff"/>
            </a:solidFill>
            <a:miter/>
          </a:ln>
        </p:spPr>
        <p:txBody>
          <a:bodyPr lIns="3960" rIns="3960" tIns="3960" bIns="3960" anchor="t">
            <a:noAutofit/>
          </a:bodyPr>
          <a:p>
            <a:endParaRPr b="0" lang="en-US" sz="2400" strike="noStrike" u="none">
              <a:solidFill>
                <a:srgbClr val="000000"/>
              </a:solidFill>
              <a:effectLst/>
              <a:uFillTx/>
              <a:latin typeface="游明朝"/>
            </a:endParaRPr>
          </a:p>
        </p:txBody>
      </p:sp>
      <p:sp>
        <p:nvSpPr>
          <p:cNvPr id="245" name=""/>
          <p:cNvSpPr txBox="1"/>
          <p:nvPr/>
        </p:nvSpPr>
        <p:spPr>
          <a:xfrm>
            <a:off x="7562880" y="2223720"/>
            <a:ext cx="311400" cy="152640"/>
          </a:xfrm>
          <a:prstGeom prst="rect">
            <a:avLst/>
          </a:prstGeom>
          <a:noFill/>
          <a:ln w="0">
            <a:noFill/>
          </a:ln>
        </p:spPr>
        <p:txBody>
          <a:bodyPr wrap="none" lIns="0" rIns="0" tIns="0" bIns="0" anchor="t">
            <a:spAutoFit/>
          </a:bodyPr>
          <a:p>
            <a:r>
              <a:rPr b="0" lang="en-US" sz="1030" strike="noStrike" u="none">
                <a:solidFill>
                  <a:srgbClr val="ffffff"/>
                </a:solidFill>
                <a:effectLst/>
                <a:uFillTx/>
                <a:latin typeface="TrebuchetMS"/>
                <a:ea typeface="TrebuchetMS"/>
              </a:rPr>
              <a:t>web1</a:t>
            </a:r>
            <a:endParaRPr b="0" lang="en-US" sz="1030" strike="noStrike" u="none">
              <a:solidFill>
                <a:srgbClr val="000000"/>
              </a:solidFill>
              <a:effectLst/>
              <a:uFillTx/>
              <a:latin typeface="游明朝"/>
            </a:endParaRPr>
          </a:p>
        </p:txBody>
      </p:sp>
      <p:sp>
        <p:nvSpPr>
          <p:cNvPr id="246" name=""/>
          <p:cNvSpPr txBox="1"/>
          <p:nvPr/>
        </p:nvSpPr>
        <p:spPr>
          <a:xfrm>
            <a:off x="6060240" y="2146680"/>
            <a:ext cx="261360" cy="152640"/>
          </a:xfrm>
          <a:prstGeom prst="rect">
            <a:avLst/>
          </a:prstGeom>
          <a:noFill/>
          <a:ln w="0">
            <a:noFill/>
          </a:ln>
        </p:spPr>
        <p:txBody>
          <a:bodyPr wrap="none" lIns="0" rIns="0" tIns="0" bIns="0" anchor="t">
            <a:spAutoFit/>
          </a:bodyPr>
          <a:p>
            <a:r>
              <a:rPr b="0" lang="en-US" sz="1030" strike="noStrike" u="none">
                <a:solidFill>
                  <a:srgbClr val="ffffff"/>
                </a:solidFill>
                <a:effectLst/>
                <a:uFillTx/>
                <a:latin typeface="TrebuchetMS"/>
                <a:ea typeface="TrebuchetMS"/>
              </a:rPr>
              <a:t>User</a:t>
            </a:r>
            <a:endParaRPr b="0" lang="en-US" sz="1030" strike="noStrike" u="none">
              <a:solidFill>
                <a:srgbClr val="000000"/>
              </a:solidFill>
              <a:effectLst/>
              <a:uFillTx/>
              <a:latin typeface="游明朝"/>
            </a:endParaRPr>
          </a:p>
        </p:txBody>
      </p:sp>
      <p:sp>
        <p:nvSpPr>
          <p:cNvPr id="247" name=""/>
          <p:cNvSpPr txBox="1"/>
          <p:nvPr/>
        </p:nvSpPr>
        <p:spPr>
          <a:xfrm>
            <a:off x="1724040" y="196200"/>
            <a:ext cx="1762560" cy="572040"/>
          </a:xfrm>
          <a:prstGeom prst="rect">
            <a:avLst/>
          </a:prstGeom>
          <a:noFill/>
          <a:ln w="0">
            <a:noFill/>
          </a:ln>
        </p:spPr>
        <p:txBody>
          <a:bodyPr wrap="none" lIns="0" rIns="0" tIns="0" bIns="0" anchor="t">
            <a:spAutoFit/>
          </a:bodyPr>
          <a:p>
            <a:r>
              <a:rPr b="1" lang="en-US" sz="3000" strike="noStrike" u="none">
                <a:solidFill>
                  <a:srgbClr val="000000"/>
                </a:solidFill>
                <a:effectLst/>
                <a:uFillTx/>
                <a:latin typeface="Meiryo"/>
                <a:ea typeface="Meiryo"/>
              </a:rPr>
              <a:t>Mermaid</a:t>
            </a:r>
            <a:endParaRPr b="0" lang="en-US" sz="3000" strike="noStrike" u="none">
              <a:solidFill>
                <a:srgbClr val="000000"/>
              </a:solidFill>
              <a:effectLst/>
              <a:uFillTx/>
              <a:latin typeface="游明朝"/>
            </a:endParaRPr>
          </a:p>
        </p:txBody>
      </p:sp>
      <p:sp>
        <p:nvSpPr>
          <p:cNvPr id="248" name=""/>
          <p:cNvSpPr txBox="1"/>
          <p:nvPr/>
        </p:nvSpPr>
        <p:spPr>
          <a:xfrm>
            <a:off x="11884680" y="6348960"/>
            <a:ext cx="228240" cy="343440"/>
          </a:xfrm>
          <a:prstGeom prst="rect">
            <a:avLst/>
          </a:prstGeom>
          <a:noFill/>
          <a:ln w="0">
            <a:noFill/>
          </a:ln>
        </p:spPr>
        <p:txBody>
          <a:bodyPr wrap="none" lIns="0" rIns="0" tIns="0" bIns="0" anchor="t">
            <a:spAutoFit/>
          </a:bodyPr>
          <a:p>
            <a:r>
              <a:rPr b="1" lang="en-US" sz="1800" strike="noStrike" u="none">
                <a:solidFill>
                  <a:srgbClr val="000000"/>
                </a:solidFill>
                <a:effectLst/>
                <a:uFillTx/>
                <a:latin typeface="Meiryo"/>
                <a:ea typeface="Meiryo"/>
              </a:rPr>
              <a:t>7</a:t>
            </a:r>
            <a:endParaRPr b="0" lang="en-US" sz="18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5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251" name="" descr=""/>
          <p:cNvPicPr/>
          <p:nvPr/>
        </p:nvPicPr>
        <p:blipFill>
          <a:blip r:embed="rId1"/>
          <a:stretch/>
        </p:blipFill>
        <p:spPr>
          <a:xfrm>
            <a:off x="9360" y="9360"/>
            <a:ext cx="12172680" cy="6846840"/>
          </a:xfrm>
          <a:prstGeom prst="rect">
            <a:avLst/>
          </a:prstGeom>
          <a:noFill/>
          <a:ln w="0">
            <a:noFill/>
          </a:ln>
        </p:spPr>
      </p:pic>
      <p:sp>
        <p:nvSpPr>
          <p:cNvPr id="252" name=""/>
          <p:cNvSpPr/>
          <p:nvPr/>
        </p:nvSpPr>
        <p:spPr>
          <a:xfrm>
            <a:off x="4680" y="4680"/>
            <a:ext cx="12182760" cy="6848640"/>
          </a:xfrm>
          <a:custGeom>
            <a:avLst/>
            <a:gdLst/>
            <a:ahLst/>
            <a:rect l="0" t="0" r="r" b="b"/>
            <a:pathLst>
              <a:path fill="none" w="33841" h="19024">
                <a:moveTo>
                  <a:pt x="0" y="0"/>
                </a:moveTo>
                <a:lnTo>
                  <a:pt x="33841" y="0"/>
                </a:lnTo>
                <a:lnTo>
                  <a:pt x="33841" y="19024"/>
                </a:lnTo>
                <a:lnTo>
                  <a:pt x="0" y="19024"/>
                </a:lnTo>
                <a:lnTo>
                  <a:pt x="0" y="0"/>
                </a:ln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253" name=""/>
          <p:cNvSpPr/>
          <p:nvPr/>
        </p:nvSpPr>
        <p:spPr>
          <a:xfrm>
            <a:off x="647640" y="1180800"/>
            <a:ext cx="76320" cy="76680"/>
          </a:xfrm>
          <a:custGeom>
            <a:avLst/>
            <a:gdLst/>
            <a:ahLst/>
            <a:rect l="0" t="0" r="r" b="b"/>
            <a:pathLst>
              <a:path w="212" h="213">
                <a:moveTo>
                  <a:pt x="212" y="106"/>
                </a:moveTo>
                <a:cubicBezTo>
                  <a:pt x="212" y="120"/>
                  <a:pt x="210" y="134"/>
                  <a:pt x="203" y="147"/>
                </a:cubicBezTo>
                <a:cubicBezTo>
                  <a:pt x="198" y="160"/>
                  <a:pt x="190" y="171"/>
                  <a:pt x="180" y="181"/>
                </a:cubicBezTo>
                <a:cubicBezTo>
                  <a:pt x="170" y="191"/>
                  <a:pt x="159" y="199"/>
                  <a:pt x="146" y="205"/>
                </a:cubicBezTo>
                <a:cubicBezTo>
                  <a:pt x="133" y="210"/>
                  <a:pt x="120" y="213"/>
                  <a:pt x="105" y="213"/>
                </a:cubicBezTo>
                <a:cubicBezTo>
                  <a:pt x="91" y="213"/>
                  <a:pt x="78" y="210"/>
                  <a:pt x="65" y="205"/>
                </a:cubicBezTo>
                <a:cubicBezTo>
                  <a:pt x="52" y="199"/>
                  <a:pt x="41" y="191"/>
                  <a:pt x="31" y="181"/>
                </a:cubicBezTo>
                <a:cubicBezTo>
                  <a:pt x="21" y="171"/>
                  <a:pt x="13" y="160"/>
                  <a:pt x="8" y="147"/>
                </a:cubicBezTo>
                <a:cubicBezTo>
                  <a:pt x="2" y="134"/>
                  <a:pt x="0" y="120"/>
                  <a:pt x="0" y="106"/>
                </a:cubicBezTo>
                <a:cubicBezTo>
                  <a:pt x="0" y="92"/>
                  <a:pt x="2" y="79"/>
                  <a:pt x="8" y="66"/>
                </a:cubicBezTo>
                <a:cubicBezTo>
                  <a:pt x="13" y="53"/>
                  <a:pt x="21" y="41"/>
                  <a:pt x="31" y="31"/>
                </a:cubicBezTo>
                <a:cubicBezTo>
                  <a:pt x="41" y="21"/>
                  <a:pt x="52" y="14"/>
                  <a:pt x="65" y="8"/>
                </a:cubicBezTo>
                <a:cubicBezTo>
                  <a:pt x="78" y="3"/>
                  <a:pt x="91" y="0"/>
                  <a:pt x="105" y="0"/>
                </a:cubicBezTo>
                <a:cubicBezTo>
                  <a:pt x="120" y="0"/>
                  <a:pt x="133" y="3"/>
                  <a:pt x="146" y="8"/>
                </a:cubicBezTo>
                <a:cubicBezTo>
                  <a:pt x="159" y="14"/>
                  <a:pt x="170" y="21"/>
                  <a:pt x="180" y="31"/>
                </a:cubicBezTo>
                <a:cubicBezTo>
                  <a:pt x="190" y="41"/>
                  <a:pt x="198" y="53"/>
                  <a:pt x="203" y="66"/>
                </a:cubicBezTo>
                <a:cubicBezTo>
                  <a:pt x="210" y="79"/>
                  <a:pt x="212" y="92"/>
                  <a:pt x="212"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54" name=""/>
          <p:cNvSpPr/>
          <p:nvPr/>
        </p:nvSpPr>
        <p:spPr>
          <a:xfrm>
            <a:off x="961920" y="1599840"/>
            <a:ext cx="76320" cy="76680"/>
          </a:xfrm>
          <a:custGeom>
            <a:avLst/>
            <a:gdLst/>
            <a:ahLst/>
            <a:rect l="0" t="0" r="r" b="b"/>
            <a:pathLst>
              <a:path fill="none" w="212" h="213">
                <a:moveTo>
                  <a:pt x="212" y="107"/>
                </a:moveTo>
                <a:cubicBezTo>
                  <a:pt x="212" y="121"/>
                  <a:pt x="210" y="135"/>
                  <a:pt x="204" y="148"/>
                </a:cubicBezTo>
                <a:cubicBezTo>
                  <a:pt x="199" y="161"/>
                  <a:pt x="191" y="172"/>
                  <a:pt x="181" y="182"/>
                </a:cubicBezTo>
                <a:cubicBezTo>
                  <a:pt x="171" y="192"/>
                  <a:pt x="159" y="200"/>
                  <a:pt x="146" y="205"/>
                </a:cubicBezTo>
                <a:cubicBezTo>
                  <a:pt x="133" y="210"/>
                  <a:pt x="120" y="213"/>
                  <a:pt x="106" y="213"/>
                </a:cubicBezTo>
                <a:cubicBezTo>
                  <a:pt x="92" y="213"/>
                  <a:pt x="78" y="210"/>
                  <a:pt x="65" y="205"/>
                </a:cubicBezTo>
                <a:cubicBezTo>
                  <a:pt x="52" y="200"/>
                  <a:pt x="41" y="192"/>
                  <a:pt x="31" y="182"/>
                </a:cubicBezTo>
                <a:cubicBezTo>
                  <a:pt x="21" y="172"/>
                  <a:pt x="13" y="161"/>
                  <a:pt x="8" y="148"/>
                </a:cubicBezTo>
                <a:cubicBezTo>
                  <a:pt x="2" y="135"/>
                  <a:pt x="0" y="121"/>
                  <a:pt x="0" y="107"/>
                </a:cubicBezTo>
                <a:cubicBezTo>
                  <a:pt x="0" y="92"/>
                  <a:pt x="2" y="79"/>
                  <a:pt x="8" y="66"/>
                </a:cubicBezTo>
                <a:cubicBezTo>
                  <a:pt x="13" y="53"/>
                  <a:pt x="21" y="41"/>
                  <a:pt x="31" y="31"/>
                </a:cubicBezTo>
                <a:cubicBezTo>
                  <a:pt x="41" y="22"/>
                  <a:pt x="52" y="14"/>
                  <a:pt x="65" y="9"/>
                </a:cubicBezTo>
                <a:cubicBezTo>
                  <a:pt x="78" y="3"/>
                  <a:pt x="92" y="0"/>
                  <a:pt x="106" y="0"/>
                </a:cubicBezTo>
                <a:cubicBezTo>
                  <a:pt x="120" y="0"/>
                  <a:pt x="133" y="3"/>
                  <a:pt x="146" y="9"/>
                </a:cubicBezTo>
                <a:cubicBezTo>
                  <a:pt x="159" y="14"/>
                  <a:pt x="171" y="22"/>
                  <a:pt x="181" y="31"/>
                </a:cubicBezTo>
                <a:cubicBezTo>
                  <a:pt x="191" y="41"/>
                  <a:pt x="199" y="53"/>
                  <a:pt x="204" y="66"/>
                </a:cubicBezTo>
                <a:cubicBezTo>
                  <a:pt x="210" y="79"/>
                  <a:pt x="212" y="92"/>
                  <a:pt x="212" y="107"/>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255" name=""/>
          <p:cNvSpPr/>
          <p:nvPr/>
        </p:nvSpPr>
        <p:spPr>
          <a:xfrm>
            <a:off x="1171440" y="1723680"/>
            <a:ext cx="1653120" cy="19440"/>
          </a:xfrm>
          <a:custGeom>
            <a:avLst/>
            <a:gdLst/>
            <a:ahLst/>
            <a:rect l="0" t="0" r="r" b="b"/>
            <a:pathLst>
              <a:path w="4592" h="54">
                <a:moveTo>
                  <a:pt x="791" y="54"/>
                </a:moveTo>
                <a:lnTo>
                  <a:pt x="0" y="54"/>
                </a:lnTo>
                <a:lnTo>
                  <a:pt x="0" y="0"/>
                </a:lnTo>
                <a:lnTo>
                  <a:pt x="791" y="0"/>
                </a:lnTo>
                <a:lnTo>
                  <a:pt x="791" y="54"/>
                </a:lnTo>
                <a:moveTo>
                  <a:pt x="957" y="0"/>
                </a:moveTo>
                <a:lnTo>
                  <a:pt x="4592" y="0"/>
                </a:lnTo>
                <a:lnTo>
                  <a:pt x="4592" y="54"/>
                </a:lnTo>
                <a:lnTo>
                  <a:pt x="957" y="54"/>
                </a:lnTo>
                <a:lnTo>
                  <a:pt x="957" y="0"/>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56" name=""/>
          <p:cNvSpPr txBox="1"/>
          <p:nvPr/>
        </p:nvSpPr>
        <p:spPr>
          <a:xfrm>
            <a:off x="857160" y="1063800"/>
            <a:ext cx="5169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Kroki</a:t>
            </a:r>
            <a:endParaRPr b="0" lang="en-US" sz="1650" strike="noStrike" u="none">
              <a:solidFill>
                <a:srgbClr val="000000"/>
              </a:solidFill>
              <a:effectLst/>
              <a:uFillTx/>
              <a:latin typeface="游明朝"/>
            </a:endParaRPr>
          </a:p>
        </p:txBody>
      </p:sp>
      <p:sp>
        <p:nvSpPr>
          <p:cNvPr id="257" name=""/>
          <p:cNvSpPr/>
          <p:nvPr/>
        </p:nvSpPr>
        <p:spPr>
          <a:xfrm>
            <a:off x="647640" y="2019240"/>
            <a:ext cx="76320" cy="76320"/>
          </a:xfrm>
          <a:custGeom>
            <a:avLst/>
            <a:gdLst/>
            <a:ahLst/>
            <a:rect l="0" t="0" r="r" b="b"/>
            <a:pathLst>
              <a:path w="212" h="212">
                <a:moveTo>
                  <a:pt x="212" y="105"/>
                </a:moveTo>
                <a:cubicBezTo>
                  <a:pt x="212" y="120"/>
                  <a:pt x="210" y="133"/>
                  <a:pt x="203" y="146"/>
                </a:cubicBezTo>
                <a:cubicBezTo>
                  <a:pt x="198" y="159"/>
                  <a:pt x="190" y="170"/>
                  <a:pt x="180" y="180"/>
                </a:cubicBezTo>
                <a:cubicBezTo>
                  <a:pt x="170" y="190"/>
                  <a:pt x="159" y="199"/>
                  <a:pt x="146" y="204"/>
                </a:cubicBezTo>
                <a:cubicBezTo>
                  <a:pt x="133" y="210"/>
                  <a:pt x="120" y="212"/>
                  <a:pt x="105" y="212"/>
                </a:cubicBezTo>
                <a:cubicBezTo>
                  <a:pt x="91" y="212"/>
                  <a:pt x="78" y="210"/>
                  <a:pt x="65" y="204"/>
                </a:cubicBezTo>
                <a:cubicBezTo>
                  <a:pt x="52" y="199"/>
                  <a:pt x="41" y="190"/>
                  <a:pt x="31" y="180"/>
                </a:cubicBezTo>
                <a:cubicBezTo>
                  <a:pt x="21" y="170"/>
                  <a:pt x="13" y="159"/>
                  <a:pt x="8" y="146"/>
                </a:cubicBezTo>
                <a:cubicBezTo>
                  <a:pt x="2" y="133"/>
                  <a:pt x="0" y="120"/>
                  <a:pt x="0" y="105"/>
                </a:cubicBezTo>
                <a:cubicBezTo>
                  <a:pt x="0" y="91"/>
                  <a:pt x="2" y="78"/>
                  <a:pt x="8" y="65"/>
                </a:cubicBezTo>
                <a:cubicBezTo>
                  <a:pt x="13" y="52"/>
                  <a:pt x="21" y="41"/>
                  <a:pt x="31" y="31"/>
                </a:cubicBezTo>
                <a:cubicBezTo>
                  <a:pt x="41" y="21"/>
                  <a:pt x="52" y="13"/>
                  <a:pt x="65" y="8"/>
                </a:cubicBezTo>
                <a:cubicBezTo>
                  <a:pt x="78" y="2"/>
                  <a:pt x="91" y="0"/>
                  <a:pt x="105" y="0"/>
                </a:cubicBezTo>
                <a:cubicBezTo>
                  <a:pt x="120" y="0"/>
                  <a:pt x="133" y="2"/>
                  <a:pt x="146" y="8"/>
                </a:cubicBezTo>
                <a:cubicBezTo>
                  <a:pt x="159" y="13"/>
                  <a:pt x="170" y="21"/>
                  <a:pt x="180" y="31"/>
                </a:cubicBezTo>
                <a:cubicBezTo>
                  <a:pt x="190" y="41"/>
                  <a:pt x="198" y="52"/>
                  <a:pt x="203" y="65"/>
                </a:cubicBezTo>
                <a:cubicBezTo>
                  <a:pt x="210" y="78"/>
                  <a:pt x="212" y="91"/>
                  <a:pt x="212" y="105"/>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58" name=""/>
          <p:cNvSpPr txBox="1"/>
          <p:nvPr/>
        </p:nvSpPr>
        <p:spPr>
          <a:xfrm>
            <a:off x="1171440" y="1482840"/>
            <a:ext cx="163332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https://kroki.io/</a:t>
            </a:r>
            <a:endParaRPr b="0" lang="en-US" sz="1650" strike="noStrike" u="none">
              <a:solidFill>
                <a:srgbClr val="000000"/>
              </a:solidFill>
              <a:effectLst/>
              <a:uFillTx/>
              <a:latin typeface="游明朝"/>
            </a:endParaRPr>
          </a:p>
        </p:txBody>
      </p:sp>
      <p:sp>
        <p:nvSpPr>
          <p:cNvPr id="259" name=""/>
          <p:cNvSpPr/>
          <p:nvPr/>
        </p:nvSpPr>
        <p:spPr>
          <a:xfrm>
            <a:off x="961920" y="2438280"/>
            <a:ext cx="76320" cy="76320"/>
          </a:xfrm>
          <a:custGeom>
            <a:avLst/>
            <a:gdLst/>
            <a:ahLst/>
            <a:rect l="0" t="0" r="r" b="b"/>
            <a:pathLst>
              <a:path fill="none" w="212" h="212">
                <a:moveTo>
                  <a:pt x="212" y="107"/>
                </a:moveTo>
                <a:cubicBezTo>
                  <a:pt x="212" y="121"/>
                  <a:pt x="210" y="134"/>
                  <a:pt x="204" y="147"/>
                </a:cubicBezTo>
                <a:cubicBezTo>
                  <a:pt x="199" y="160"/>
                  <a:pt x="191" y="172"/>
                  <a:pt x="181" y="182"/>
                </a:cubicBezTo>
                <a:cubicBezTo>
                  <a:pt x="171" y="191"/>
                  <a:pt x="159" y="199"/>
                  <a:pt x="146" y="204"/>
                </a:cubicBezTo>
                <a:cubicBezTo>
                  <a:pt x="133" y="210"/>
                  <a:pt x="120" y="212"/>
                  <a:pt x="106" y="212"/>
                </a:cubicBezTo>
                <a:cubicBezTo>
                  <a:pt x="92" y="212"/>
                  <a:pt x="78" y="210"/>
                  <a:pt x="65" y="204"/>
                </a:cubicBezTo>
                <a:cubicBezTo>
                  <a:pt x="52" y="199"/>
                  <a:pt x="41" y="191"/>
                  <a:pt x="31" y="182"/>
                </a:cubicBezTo>
                <a:cubicBezTo>
                  <a:pt x="21" y="172"/>
                  <a:pt x="13" y="160"/>
                  <a:pt x="8" y="147"/>
                </a:cubicBezTo>
                <a:cubicBezTo>
                  <a:pt x="2" y="134"/>
                  <a:pt x="0" y="121"/>
                  <a:pt x="0" y="107"/>
                </a:cubicBezTo>
                <a:cubicBezTo>
                  <a:pt x="0" y="93"/>
                  <a:pt x="2" y="78"/>
                  <a:pt x="8" y="65"/>
                </a:cubicBezTo>
                <a:cubicBezTo>
                  <a:pt x="13" y="52"/>
                  <a:pt x="21" y="41"/>
                  <a:pt x="31" y="31"/>
                </a:cubicBezTo>
                <a:cubicBezTo>
                  <a:pt x="41" y="21"/>
                  <a:pt x="52" y="13"/>
                  <a:pt x="65" y="8"/>
                </a:cubicBezTo>
                <a:cubicBezTo>
                  <a:pt x="78" y="3"/>
                  <a:pt x="92" y="0"/>
                  <a:pt x="106" y="0"/>
                </a:cubicBezTo>
                <a:cubicBezTo>
                  <a:pt x="120" y="0"/>
                  <a:pt x="133" y="3"/>
                  <a:pt x="146" y="8"/>
                </a:cubicBezTo>
                <a:cubicBezTo>
                  <a:pt x="159" y="13"/>
                  <a:pt x="171" y="21"/>
                  <a:pt x="181" y="31"/>
                </a:cubicBezTo>
                <a:cubicBezTo>
                  <a:pt x="191" y="41"/>
                  <a:pt x="199" y="52"/>
                  <a:pt x="204" y="65"/>
                </a:cubicBezTo>
                <a:cubicBezTo>
                  <a:pt x="210" y="78"/>
                  <a:pt x="212" y="93"/>
                  <a:pt x="212" y="107"/>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260" name=""/>
          <p:cNvSpPr/>
          <p:nvPr/>
        </p:nvSpPr>
        <p:spPr>
          <a:xfrm>
            <a:off x="1171440" y="2562120"/>
            <a:ext cx="1253160" cy="19440"/>
          </a:xfrm>
          <a:custGeom>
            <a:avLst/>
            <a:gdLst/>
            <a:ahLst/>
            <a:rect l="0" t="0" r="r" b="b"/>
            <a:pathLst>
              <a:path w="3481" h="54">
                <a:moveTo>
                  <a:pt x="2000" y="54"/>
                </a:moveTo>
                <a:lnTo>
                  <a:pt x="0" y="54"/>
                </a:lnTo>
                <a:lnTo>
                  <a:pt x="0" y="0"/>
                </a:lnTo>
                <a:lnTo>
                  <a:pt x="2000" y="0"/>
                </a:lnTo>
                <a:lnTo>
                  <a:pt x="2000" y="54"/>
                </a:lnTo>
                <a:moveTo>
                  <a:pt x="2166" y="0"/>
                </a:moveTo>
                <a:lnTo>
                  <a:pt x="3481" y="0"/>
                </a:lnTo>
                <a:lnTo>
                  <a:pt x="3481" y="54"/>
                </a:lnTo>
                <a:lnTo>
                  <a:pt x="2166" y="54"/>
                </a:lnTo>
                <a:lnTo>
                  <a:pt x="2166" y="0"/>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61" name=""/>
          <p:cNvSpPr txBox="1"/>
          <p:nvPr/>
        </p:nvSpPr>
        <p:spPr>
          <a:xfrm>
            <a:off x="857160" y="1901880"/>
            <a:ext cx="238644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VScode Kroki extension</a:t>
            </a:r>
            <a:endParaRPr b="0" lang="en-US" sz="1650" strike="noStrike" u="none">
              <a:solidFill>
                <a:srgbClr val="000000"/>
              </a:solidFill>
              <a:effectLst/>
              <a:uFillTx/>
              <a:latin typeface="游明朝"/>
            </a:endParaRPr>
          </a:p>
        </p:txBody>
      </p:sp>
      <p:sp>
        <p:nvSpPr>
          <p:cNvPr id="262" name=""/>
          <p:cNvSpPr/>
          <p:nvPr/>
        </p:nvSpPr>
        <p:spPr>
          <a:xfrm>
            <a:off x="961920" y="2790720"/>
            <a:ext cx="76320" cy="76320"/>
          </a:xfrm>
          <a:custGeom>
            <a:avLst/>
            <a:gdLst/>
            <a:ahLst/>
            <a:rect l="0" t="0" r="r" b="b"/>
            <a:pathLst>
              <a:path fill="none" w="212" h="212">
                <a:moveTo>
                  <a:pt x="212" y="106"/>
                </a:moveTo>
                <a:cubicBezTo>
                  <a:pt x="212" y="120"/>
                  <a:pt x="210" y="133"/>
                  <a:pt x="204" y="146"/>
                </a:cubicBezTo>
                <a:cubicBezTo>
                  <a:pt x="199" y="159"/>
                  <a:pt x="191" y="172"/>
                  <a:pt x="181" y="181"/>
                </a:cubicBezTo>
                <a:cubicBezTo>
                  <a:pt x="171" y="191"/>
                  <a:pt x="159" y="199"/>
                  <a:pt x="146" y="204"/>
                </a:cubicBezTo>
                <a:cubicBezTo>
                  <a:pt x="133" y="210"/>
                  <a:pt x="120" y="212"/>
                  <a:pt x="106" y="212"/>
                </a:cubicBezTo>
                <a:cubicBezTo>
                  <a:pt x="92" y="212"/>
                  <a:pt x="78" y="210"/>
                  <a:pt x="65" y="204"/>
                </a:cubicBezTo>
                <a:cubicBezTo>
                  <a:pt x="52" y="199"/>
                  <a:pt x="41" y="191"/>
                  <a:pt x="31" y="181"/>
                </a:cubicBezTo>
                <a:cubicBezTo>
                  <a:pt x="21" y="172"/>
                  <a:pt x="13" y="159"/>
                  <a:pt x="8" y="146"/>
                </a:cubicBezTo>
                <a:cubicBezTo>
                  <a:pt x="2" y="133"/>
                  <a:pt x="0" y="120"/>
                  <a:pt x="0" y="106"/>
                </a:cubicBezTo>
                <a:cubicBezTo>
                  <a:pt x="0" y="92"/>
                  <a:pt x="2" y="78"/>
                  <a:pt x="8" y="65"/>
                </a:cubicBezTo>
                <a:cubicBezTo>
                  <a:pt x="13" y="52"/>
                  <a:pt x="21" y="41"/>
                  <a:pt x="31" y="31"/>
                </a:cubicBezTo>
                <a:cubicBezTo>
                  <a:pt x="41" y="21"/>
                  <a:pt x="52" y="13"/>
                  <a:pt x="65" y="8"/>
                </a:cubicBezTo>
                <a:cubicBezTo>
                  <a:pt x="78" y="2"/>
                  <a:pt x="92" y="0"/>
                  <a:pt x="106" y="0"/>
                </a:cubicBezTo>
                <a:cubicBezTo>
                  <a:pt x="120" y="0"/>
                  <a:pt x="133" y="2"/>
                  <a:pt x="146" y="8"/>
                </a:cubicBezTo>
                <a:cubicBezTo>
                  <a:pt x="159" y="13"/>
                  <a:pt x="171" y="21"/>
                  <a:pt x="181" y="31"/>
                </a:cubicBezTo>
                <a:cubicBezTo>
                  <a:pt x="191" y="41"/>
                  <a:pt x="199" y="52"/>
                  <a:pt x="204" y="65"/>
                </a:cubicBezTo>
                <a:cubicBezTo>
                  <a:pt x="210" y="78"/>
                  <a:pt x="212" y="92"/>
                  <a:pt x="212"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263" name=""/>
          <p:cNvSpPr/>
          <p:nvPr/>
        </p:nvSpPr>
        <p:spPr>
          <a:xfrm>
            <a:off x="1293120" y="2914560"/>
            <a:ext cx="601200" cy="19440"/>
          </a:xfrm>
          <a:custGeom>
            <a:avLst/>
            <a:gdLst/>
            <a:ahLst/>
            <a:rect l="0" t="0" r="r" b="b"/>
            <a:pathLst>
              <a:path w="1670" h="54">
                <a:moveTo>
                  <a:pt x="0" y="0"/>
                </a:moveTo>
                <a:lnTo>
                  <a:pt x="1670" y="0"/>
                </a:lnTo>
                <a:lnTo>
                  <a:pt x="1670" y="54"/>
                </a:lnTo>
                <a:lnTo>
                  <a:pt x="0" y="54"/>
                </a:lnTo>
                <a:lnTo>
                  <a:pt x="0" y="0"/>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64" name=""/>
          <p:cNvSpPr txBox="1"/>
          <p:nvPr/>
        </p:nvSpPr>
        <p:spPr>
          <a:xfrm>
            <a:off x="1171440" y="2320920"/>
            <a:ext cx="125064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marketplace</a:t>
            </a:r>
            <a:endParaRPr b="0" lang="en-US" sz="1650" strike="noStrike" u="none">
              <a:solidFill>
                <a:srgbClr val="000000"/>
              </a:solidFill>
              <a:effectLst/>
              <a:uFillTx/>
              <a:latin typeface="游明朝"/>
            </a:endParaRPr>
          </a:p>
        </p:txBody>
      </p:sp>
      <p:sp>
        <p:nvSpPr>
          <p:cNvPr id="265" name=""/>
          <p:cNvSpPr/>
          <p:nvPr/>
        </p:nvSpPr>
        <p:spPr>
          <a:xfrm>
            <a:off x="961920" y="3143160"/>
            <a:ext cx="76320" cy="76320"/>
          </a:xfrm>
          <a:custGeom>
            <a:avLst/>
            <a:gdLst/>
            <a:ahLst/>
            <a:rect l="0" t="0" r="r" b="b"/>
            <a:pathLst>
              <a:path fill="none" w="212" h="212">
                <a:moveTo>
                  <a:pt x="212" y="107"/>
                </a:moveTo>
                <a:cubicBezTo>
                  <a:pt x="212" y="121"/>
                  <a:pt x="210" y="134"/>
                  <a:pt x="204" y="147"/>
                </a:cubicBezTo>
                <a:cubicBezTo>
                  <a:pt x="199" y="160"/>
                  <a:pt x="191" y="171"/>
                  <a:pt x="181" y="181"/>
                </a:cubicBezTo>
                <a:cubicBezTo>
                  <a:pt x="171" y="191"/>
                  <a:pt x="159" y="199"/>
                  <a:pt x="146" y="204"/>
                </a:cubicBezTo>
                <a:cubicBezTo>
                  <a:pt x="133" y="210"/>
                  <a:pt x="120" y="212"/>
                  <a:pt x="106" y="212"/>
                </a:cubicBezTo>
                <a:cubicBezTo>
                  <a:pt x="92" y="212"/>
                  <a:pt x="78" y="210"/>
                  <a:pt x="65" y="204"/>
                </a:cubicBezTo>
                <a:cubicBezTo>
                  <a:pt x="52" y="199"/>
                  <a:pt x="41" y="191"/>
                  <a:pt x="31" y="181"/>
                </a:cubicBezTo>
                <a:cubicBezTo>
                  <a:pt x="21" y="171"/>
                  <a:pt x="13" y="160"/>
                  <a:pt x="8" y="147"/>
                </a:cubicBezTo>
                <a:cubicBezTo>
                  <a:pt x="2" y="134"/>
                  <a:pt x="0" y="121"/>
                  <a:pt x="0" y="107"/>
                </a:cubicBezTo>
                <a:cubicBezTo>
                  <a:pt x="0" y="93"/>
                  <a:pt x="2" y="79"/>
                  <a:pt x="8" y="66"/>
                </a:cubicBezTo>
                <a:cubicBezTo>
                  <a:pt x="13" y="53"/>
                  <a:pt x="21" y="42"/>
                  <a:pt x="31" y="32"/>
                </a:cubicBezTo>
                <a:cubicBezTo>
                  <a:pt x="41" y="21"/>
                  <a:pt x="52" y="13"/>
                  <a:pt x="65" y="8"/>
                </a:cubicBezTo>
                <a:cubicBezTo>
                  <a:pt x="78" y="2"/>
                  <a:pt x="92" y="0"/>
                  <a:pt x="106" y="0"/>
                </a:cubicBezTo>
                <a:cubicBezTo>
                  <a:pt x="120" y="0"/>
                  <a:pt x="133" y="2"/>
                  <a:pt x="146" y="8"/>
                </a:cubicBezTo>
                <a:cubicBezTo>
                  <a:pt x="159" y="13"/>
                  <a:pt x="171" y="21"/>
                  <a:pt x="181" y="32"/>
                </a:cubicBezTo>
                <a:cubicBezTo>
                  <a:pt x="191" y="42"/>
                  <a:pt x="199" y="53"/>
                  <a:pt x="204" y="66"/>
                </a:cubicBezTo>
                <a:cubicBezTo>
                  <a:pt x="210" y="79"/>
                  <a:pt x="212" y="93"/>
                  <a:pt x="212" y="107"/>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266" name=""/>
          <p:cNvSpPr txBox="1"/>
          <p:nvPr/>
        </p:nvSpPr>
        <p:spPr>
          <a:xfrm>
            <a:off x="1171440" y="2673360"/>
            <a:ext cx="72072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guthub</a:t>
            </a:r>
            <a:endParaRPr b="0" lang="en-US" sz="1650" strike="noStrike" u="none">
              <a:solidFill>
                <a:srgbClr val="000000"/>
              </a:solidFill>
              <a:effectLst/>
              <a:uFillTx/>
              <a:latin typeface="游明朝"/>
            </a:endParaRPr>
          </a:p>
        </p:txBody>
      </p:sp>
      <p:sp>
        <p:nvSpPr>
          <p:cNvPr id="267" name=""/>
          <p:cNvSpPr txBox="1"/>
          <p:nvPr/>
        </p:nvSpPr>
        <p:spPr>
          <a:xfrm>
            <a:off x="1171440" y="3025800"/>
            <a:ext cx="468648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connecting to cloud server by default, but can</a:t>
            </a:r>
            <a:endParaRPr b="0" lang="en-US" sz="1650" strike="noStrike" u="none">
              <a:solidFill>
                <a:srgbClr val="000000"/>
              </a:solidFill>
              <a:effectLst/>
              <a:uFillTx/>
              <a:latin typeface="游明朝"/>
            </a:endParaRPr>
          </a:p>
        </p:txBody>
      </p:sp>
      <p:sp>
        <p:nvSpPr>
          <p:cNvPr id="268" name=""/>
          <p:cNvSpPr/>
          <p:nvPr/>
        </p:nvSpPr>
        <p:spPr>
          <a:xfrm>
            <a:off x="647640" y="3924000"/>
            <a:ext cx="76320" cy="76680"/>
          </a:xfrm>
          <a:custGeom>
            <a:avLst/>
            <a:gdLst/>
            <a:ahLst/>
            <a:rect l="0" t="0" r="r" b="b"/>
            <a:pathLst>
              <a:path w="212" h="213">
                <a:moveTo>
                  <a:pt x="212" y="106"/>
                </a:moveTo>
                <a:cubicBezTo>
                  <a:pt x="212" y="120"/>
                  <a:pt x="210" y="134"/>
                  <a:pt x="203" y="147"/>
                </a:cubicBezTo>
                <a:cubicBezTo>
                  <a:pt x="198" y="160"/>
                  <a:pt x="190" y="171"/>
                  <a:pt x="180" y="182"/>
                </a:cubicBezTo>
                <a:cubicBezTo>
                  <a:pt x="170" y="192"/>
                  <a:pt x="159" y="200"/>
                  <a:pt x="146" y="205"/>
                </a:cubicBezTo>
                <a:cubicBezTo>
                  <a:pt x="133" y="210"/>
                  <a:pt x="120" y="213"/>
                  <a:pt x="105" y="213"/>
                </a:cubicBezTo>
                <a:cubicBezTo>
                  <a:pt x="91" y="213"/>
                  <a:pt x="78" y="210"/>
                  <a:pt x="65" y="205"/>
                </a:cubicBezTo>
                <a:cubicBezTo>
                  <a:pt x="52" y="200"/>
                  <a:pt x="41" y="192"/>
                  <a:pt x="31" y="182"/>
                </a:cubicBezTo>
                <a:cubicBezTo>
                  <a:pt x="21" y="171"/>
                  <a:pt x="13" y="160"/>
                  <a:pt x="8" y="147"/>
                </a:cubicBezTo>
                <a:cubicBezTo>
                  <a:pt x="2" y="134"/>
                  <a:pt x="0" y="120"/>
                  <a:pt x="0" y="106"/>
                </a:cubicBezTo>
                <a:cubicBezTo>
                  <a:pt x="0" y="92"/>
                  <a:pt x="2" y="79"/>
                  <a:pt x="8" y="66"/>
                </a:cubicBezTo>
                <a:cubicBezTo>
                  <a:pt x="13" y="53"/>
                  <a:pt x="21" y="41"/>
                  <a:pt x="31" y="31"/>
                </a:cubicBezTo>
                <a:cubicBezTo>
                  <a:pt x="41" y="21"/>
                  <a:pt x="52" y="14"/>
                  <a:pt x="65" y="8"/>
                </a:cubicBezTo>
                <a:cubicBezTo>
                  <a:pt x="78" y="3"/>
                  <a:pt x="91" y="0"/>
                  <a:pt x="105" y="0"/>
                </a:cubicBezTo>
                <a:cubicBezTo>
                  <a:pt x="120" y="0"/>
                  <a:pt x="133" y="3"/>
                  <a:pt x="146" y="8"/>
                </a:cubicBezTo>
                <a:cubicBezTo>
                  <a:pt x="159" y="14"/>
                  <a:pt x="170" y="21"/>
                  <a:pt x="180" y="31"/>
                </a:cubicBezTo>
                <a:cubicBezTo>
                  <a:pt x="190" y="41"/>
                  <a:pt x="198" y="53"/>
                  <a:pt x="203" y="66"/>
                </a:cubicBezTo>
                <a:cubicBezTo>
                  <a:pt x="210" y="79"/>
                  <a:pt x="212" y="92"/>
                  <a:pt x="212"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69" name=""/>
          <p:cNvSpPr txBox="1"/>
          <p:nvPr/>
        </p:nvSpPr>
        <p:spPr>
          <a:xfrm>
            <a:off x="1171440" y="3387960"/>
            <a:ext cx="208044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install server in local</a:t>
            </a:r>
            <a:endParaRPr b="0" lang="en-US" sz="1650" strike="noStrike" u="none">
              <a:solidFill>
                <a:srgbClr val="000000"/>
              </a:solidFill>
              <a:effectLst/>
              <a:uFillTx/>
              <a:latin typeface="游明朝"/>
            </a:endParaRPr>
          </a:p>
        </p:txBody>
      </p:sp>
      <p:sp>
        <p:nvSpPr>
          <p:cNvPr id="270" name=""/>
          <p:cNvSpPr/>
          <p:nvPr/>
        </p:nvSpPr>
        <p:spPr>
          <a:xfrm>
            <a:off x="961920" y="4343040"/>
            <a:ext cx="76320" cy="76680"/>
          </a:xfrm>
          <a:custGeom>
            <a:avLst/>
            <a:gdLst/>
            <a:ahLst/>
            <a:rect l="0" t="0" r="r" b="b"/>
            <a:pathLst>
              <a:path fill="none" w="212" h="213">
                <a:moveTo>
                  <a:pt x="212" y="107"/>
                </a:moveTo>
                <a:cubicBezTo>
                  <a:pt x="212" y="121"/>
                  <a:pt x="210" y="135"/>
                  <a:pt x="204" y="148"/>
                </a:cubicBezTo>
                <a:cubicBezTo>
                  <a:pt x="199" y="161"/>
                  <a:pt x="191" y="172"/>
                  <a:pt x="181" y="182"/>
                </a:cubicBezTo>
                <a:cubicBezTo>
                  <a:pt x="171" y="192"/>
                  <a:pt x="159" y="200"/>
                  <a:pt x="146" y="205"/>
                </a:cubicBezTo>
                <a:cubicBezTo>
                  <a:pt x="133" y="210"/>
                  <a:pt x="120" y="213"/>
                  <a:pt x="106" y="213"/>
                </a:cubicBezTo>
                <a:cubicBezTo>
                  <a:pt x="92" y="213"/>
                  <a:pt x="78" y="210"/>
                  <a:pt x="65" y="205"/>
                </a:cubicBezTo>
                <a:cubicBezTo>
                  <a:pt x="52" y="200"/>
                  <a:pt x="41" y="192"/>
                  <a:pt x="31" y="182"/>
                </a:cubicBezTo>
                <a:cubicBezTo>
                  <a:pt x="21" y="172"/>
                  <a:pt x="13" y="161"/>
                  <a:pt x="8" y="148"/>
                </a:cubicBezTo>
                <a:cubicBezTo>
                  <a:pt x="2" y="135"/>
                  <a:pt x="0" y="121"/>
                  <a:pt x="0" y="107"/>
                </a:cubicBezTo>
                <a:cubicBezTo>
                  <a:pt x="0" y="93"/>
                  <a:pt x="2" y="80"/>
                  <a:pt x="8" y="66"/>
                </a:cubicBezTo>
                <a:cubicBezTo>
                  <a:pt x="13" y="53"/>
                  <a:pt x="21" y="41"/>
                  <a:pt x="31" y="31"/>
                </a:cubicBezTo>
                <a:cubicBezTo>
                  <a:pt x="41" y="22"/>
                  <a:pt x="52" y="14"/>
                  <a:pt x="65" y="9"/>
                </a:cubicBezTo>
                <a:cubicBezTo>
                  <a:pt x="78" y="3"/>
                  <a:pt x="92" y="0"/>
                  <a:pt x="106" y="0"/>
                </a:cubicBezTo>
                <a:cubicBezTo>
                  <a:pt x="120" y="0"/>
                  <a:pt x="133" y="3"/>
                  <a:pt x="146" y="9"/>
                </a:cubicBezTo>
                <a:cubicBezTo>
                  <a:pt x="159" y="14"/>
                  <a:pt x="171" y="22"/>
                  <a:pt x="181" y="31"/>
                </a:cubicBezTo>
                <a:cubicBezTo>
                  <a:pt x="191" y="41"/>
                  <a:pt x="199" y="53"/>
                  <a:pt x="204" y="66"/>
                </a:cubicBezTo>
                <a:cubicBezTo>
                  <a:pt x="210" y="80"/>
                  <a:pt x="212" y="93"/>
                  <a:pt x="212" y="107"/>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271" name=""/>
          <p:cNvSpPr txBox="1"/>
          <p:nvPr/>
        </p:nvSpPr>
        <p:spPr>
          <a:xfrm>
            <a:off x="857160" y="3807000"/>
            <a:ext cx="68184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To use</a:t>
            </a:r>
            <a:endParaRPr b="0" lang="en-US" sz="1650" strike="noStrike" u="none">
              <a:solidFill>
                <a:srgbClr val="000000"/>
              </a:solidFill>
              <a:effectLst/>
              <a:uFillTx/>
              <a:latin typeface="游明朝"/>
            </a:endParaRPr>
          </a:p>
        </p:txBody>
      </p:sp>
      <p:sp>
        <p:nvSpPr>
          <p:cNvPr id="272" name=""/>
          <p:cNvSpPr txBox="1"/>
          <p:nvPr/>
        </p:nvSpPr>
        <p:spPr>
          <a:xfrm>
            <a:off x="1171440" y="4226040"/>
            <a:ext cx="37983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This extension cannot save diagam...</a:t>
            </a:r>
            <a:endParaRPr b="0" lang="en-US" sz="1650" strike="noStrike" u="none">
              <a:solidFill>
                <a:srgbClr val="000000"/>
              </a:solidFill>
              <a:effectLst/>
              <a:uFillTx/>
              <a:latin typeface="游明朝"/>
            </a:endParaRPr>
          </a:p>
        </p:txBody>
      </p:sp>
      <p:sp>
        <p:nvSpPr>
          <p:cNvPr id="273" name=""/>
          <p:cNvSpPr txBox="1"/>
          <p:nvPr/>
        </p:nvSpPr>
        <p:spPr>
          <a:xfrm>
            <a:off x="1724040" y="196200"/>
            <a:ext cx="1064880" cy="572040"/>
          </a:xfrm>
          <a:prstGeom prst="rect">
            <a:avLst/>
          </a:prstGeom>
          <a:noFill/>
          <a:ln w="0">
            <a:noFill/>
          </a:ln>
        </p:spPr>
        <p:txBody>
          <a:bodyPr wrap="none" lIns="0" rIns="0" tIns="0" bIns="0" anchor="t">
            <a:spAutoFit/>
          </a:bodyPr>
          <a:p>
            <a:r>
              <a:rPr b="1" lang="en-US" sz="3000" strike="noStrike" u="none">
                <a:solidFill>
                  <a:srgbClr val="000000"/>
                </a:solidFill>
                <a:effectLst/>
                <a:uFillTx/>
                <a:latin typeface="Meiryo"/>
                <a:ea typeface="Meiryo"/>
              </a:rPr>
              <a:t>Kroki</a:t>
            </a:r>
            <a:endParaRPr b="0" lang="en-US" sz="3000" strike="noStrike" u="none">
              <a:solidFill>
                <a:srgbClr val="000000"/>
              </a:solidFill>
              <a:effectLst/>
              <a:uFillTx/>
              <a:latin typeface="游明朝"/>
            </a:endParaRPr>
          </a:p>
        </p:txBody>
      </p:sp>
      <p:sp>
        <p:nvSpPr>
          <p:cNvPr id="274" name=""/>
          <p:cNvSpPr txBox="1"/>
          <p:nvPr/>
        </p:nvSpPr>
        <p:spPr>
          <a:xfrm>
            <a:off x="11884680" y="6348960"/>
            <a:ext cx="228240" cy="343440"/>
          </a:xfrm>
          <a:prstGeom prst="rect">
            <a:avLst/>
          </a:prstGeom>
          <a:noFill/>
          <a:ln w="0">
            <a:noFill/>
          </a:ln>
        </p:spPr>
        <p:txBody>
          <a:bodyPr wrap="none" lIns="0" rIns="0" tIns="0" bIns="0" anchor="t">
            <a:spAutoFit/>
          </a:bodyPr>
          <a:p>
            <a:r>
              <a:rPr b="1" lang="en-US" sz="1800" strike="noStrike" u="none">
                <a:solidFill>
                  <a:srgbClr val="000000"/>
                </a:solidFill>
                <a:effectLst/>
                <a:uFillTx/>
                <a:latin typeface="Meiryo"/>
                <a:ea typeface="Meiryo"/>
              </a:rPr>
              <a:t>8</a:t>
            </a:r>
            <a:endParaRPr b="0" lang="en-US" sz="18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7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277" name="" descr=""/>
          <p:cNvPicPr/>
          <p:nvPr/>
        </p:nvPicPr>
        <p:blipFill>
          <a:blip r:embed="rId1"/>
          <a:stretch/>
        </p:blipFill>
        <p:spPr>
          <a:xfrm>
            <a:off x="9360" y="9360"/>
            <a:ext cx="12172680" cy="6846840"/>
          </a:xfrm>
          <a:prstGeom prst="rect">
            <a:avLst/>
          </a:prstGeom>
          <a:noFill/>
          <a:ln w="0">
            <a:noFill/>
          </a:ln>
        </p:spPr>
      </p:pic>
      <p:sp>
        <p:nvSpPr>
          <p:cNvPr id="278" name=""/>
          <p:cNvSpPr/>
          <p:nvPr/>
        </p:nvSpPr>
        <p:spPr>
          <a:xfrm>
            <a:off x="4680" y="4680"/>
            <a:ext cx="12182760" cy="6848640"/>
          </a:xfrm>
          <a:custGeom>
            <a:avLst/>
            <a:gdLst/>
            <a:ahLst/>
            <a:rect l="0" t="0" r="r" b="b"/>
            <a:pathLst>
              <a:path fill="none" w="33841" h="19024">
                <a:moveTo>
                  <a:pt x="0" y="0"/>
                </a:moveTo>
                <a:lnTo>
                  <a:pt x="33841" y="0"/>
                </a:lnTo>
                <a:lnTo>
                  <a:pt x="33841" y="19024"/>
                </a:lnTo>
                <a:lnTo>
                  <a:pt x="0" y="19024"/>
                </a:lnTo>
                <a:lnTo>
                  <a:pt x="0" y="0"/>
                </a:ln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279" name=""/>
          <p:cNvSpPr txBox="1"/>
          <p:nvPr/>
        </p:nvSpPr>
        <p:spPr>
          <a:xfrm>
            <a:off x="542880" y="1854000"/>
            <a:ext cx="4747680" cy="800640"/>
          </a:xfrm>
          <a:prstGeom prst="rect">
            <a:avLst/>
          </a:prstGeom>
          <a:noFill/>
          <a:ln w="0">
            <a:noFill/>
          </a:ln>
        </p:spPr>
        <p:txBody>
          <a:bodyPr wrap="none" lIns="0" rIns="0" tIns="0" bIns="0" anchor="t">
            <a:spAutoFit/>
          </a:bodyPr>
          <a:p>
            <a:r>
              <a:rPr b="1" lang="en-US" sz="4200" strike="noStrike" u="none">
                <a:solidFill>
                  <a:srgbClr val="000000"/>
                </a:solidFill>
                <a:effectLst/>
                <a:uFillTx/>
                <a:latin typeface="Meiryo"/>
                <a:ea typeface="Meiryo"/>
              </a:rPr>
              <a:t>Design Guideline</a:t>
            </a:r>
            <a:endParaRPr b="0" lang="en-US" sz="4200" strike="noStrike" u="none">
              <a:solidFill>
                <a:srgbClr val="000000"/>
              </a:solidFill>
              <a:effectLst/>
              <a:uFillTx/>
              <a:latin typeface="游明朝"/>
            </a:endParaRPr>
          </a:p>
        </p:txBody>
      </p:sp>
      <p:sp>
        <p:nvSpPr>
          <p:cNvPr id="280" name=""/>
          <p:cNvSpPr txBox="1"/>
          <p:nvPr/>
        </p:nvSpPr>
        <p:spPr>
          <a:xfrm>
            <a:off x="1724040" y="196200"/>
            <a:ext cx="7620840" cy="572040"/>
          </a:xfrm>
          <a:prstGeom prst="rect">
            <a:avLst/>
          </a:prstGeom>
          <a:noFill/>
          <a:ln w="0">
            <a:noFill/>
          </a:ln>
        </p:spPr>
        <p:txBody>
          <a:bodyPr wrap="none" lIns="0" rIns="0" tIns="0" bIns="0" anchor="t">
            <a:spAutoFit/>
          </a:bodyPr>
          <a:p>
            <a:r>
              <a:rPr b="1" lang="ja-JP" sz="3000" strike="noStrike" u="none">
                <a:solidFill>
                  <a:srgbClr val="000000"/>
                </a:solidFill>
                <a:effectLst/>
                <a:uFillTx/>
                <a:latin typeface="Meiryo"/>
                <a:ea typeface="Meiryo"/>
              </a:rPr>
              <a:t>このテンプレートを美しく保つためのルール</a:t>
            </a:r>
            <a:endParaRPr b="0" lang="en-US" sz="3000" strike="noStrike" u="none">
              <a:solidFill>
                <a:srgbClr val="000000"/>
              </a:solidFill>
              <a:effectLst/>
              <a:uFillTx/>
              <a:latin typeface="游明朝"/>
            </a:endParaRPr>
          </a:p>
        </p:txBody>
      </p:sp>
      <p:sp>
        <p:nvSpPr>
          <p:cNvPr id="281" name=""/>
          <p:cNvSpPr txBox="1"/>
          <p:nvPr/>
        </p:nvSpPr>
        <p:spPr>
          <a:xfrm>
            <a:off x="11884680" y="6348960"/>
            <a:ext cx="228240" cy="343440"/>
          </a:xfrm>
          <a:prstGeom prst="rect">
            <a:avLst/>
          </a:prstGeom>
          <a:noFill/>
          <a:ln w="0">
            <a:noFill/>
          </a:ln>
        </p:spPr>
        <p:txBody>
          <a:bodyPr wrap="none" lIns="0" rIns="0" tIns="0" bIns="0" anchor="t">
            <a:spAutoFit/>
          </a:bodyPr>
          <a:p>
            <a:r>
              <a:rPr b="1" lang="en-US" sz="1800" strike="noStrike" u="none">
                <a:solidFill>
                  <a:srgbClr val="000000"/>
                </a:solidFill>
                <a:effectLst/>
                <a:uFillTx/>
                <a:latin typeface="Meiryo"/>
                <a:ea typeface="Meiryo"/>
              </a:rPr>
              <a:t>9</a:t>
            </a:r>
            <a:endParaRPr b="0" lang="en-US" sz="18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LibreOffice/25.2.5.2$Windows_X86_64 LibreOffice_project/03d19516eb2e1dd5d4ccd751a0d6f35f35e08022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ja-JP</dc:language>
  <cp:lastModifiedBy/>
  <cp:revision>0</cp:revision>
  <dc:subject/>
  <dc:title/>
</cp:coreProperties>
</file>