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87" r:id="rId5"/>
  </p:sldMasterIdLst>
  <p:notesMasterIdLst>
    <p:notesMasterId r:id="rId9"/>
  </p:notesMasterIdLst>
  <p:handoutMasterIdLst>
    <p:handoutMasterId r:id="rId10"/>
  </p:handoutMasterIdLst>
  <p:sldIdLst>
    <p:sldId id="256" r:id="rId6"/>
    <p:sldId id="257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60012"/>
    <a:srgbClr val="666666"/>
    <a:srgbClr val="FF0000"/>
    <a:srgbClr val="FFFFFF"/>
    <a:srgbClr val="E1E1E1"/>
    <a:srgbClr val="EEEEEF"/>
    <a:srgbClr val="72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2913" autoAdjust="0"/>
    <p:restoredTop sz="94672" autoAdjust="0"/>
  </p:normalViewPr>
  <p:slideViewPr>
    <p:cSldViewPr snapToGrid="0">
      <p:cViewPr>
        <p:scale>
          <a:sx n="100" d="100"/>
          <a:sy n="100" d="100"/>
        </p:scale>
        <p:origin x="1110" y="336"/>
      </p:cViewPr>
      <p:guideLst>
        <p:guide orient="horz" pos="2205"/>
        <p:guide pos="3840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8" d="100"/>
          <a:sy n="98" d="100"/>
        </p:scale>
        <p:origin x="328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0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B5074-22B4-4BAA-90CF-F09B99342087}" type="datetimeFigureOut">
              <a:rPr kumimoji="1" lang="ja-JP" altLang="en-US" smtClean="0"/>
              <a:t>2025/9/1</a:t>
            </a:fld>
            <a:endParaRPr kumimoji="1" lang="ja-JP" altLang="en-US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44203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AFD7E-42DE-4578-9698-4D44CA4D1EC7}" type="datetimeFigureOut">
              <a:rPr kumimoji="1" lang="ja-JP" altLang="en-US" smtClean="0"/>
              <a:t>2025/9/1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ACAE1-F7C7-40A2-AB1E-F699848D12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7659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opyright">
            <a:extLst>
              <a:ext uri="{FF2B5EF4-FFF2-40B4-BE49-F238E27FC236}">
                <a16:creationId xmlns:a16="http://schemas.microsoft.com/office/drawing/2014/main" id="{6F2FE567-7899-4896-96AA-5019266E8419}"/>
              </a:ext>
            </a:extLst>
          </p:cNvPr>
          <p:cNvSpPr txBox="1"/>
          <p:nvPr userDrawn="1"/>
        </p:nvSpPr>
        <p:spPr>
          <a:xfrm>
            <a:off x="180975" y="6645600"/>
            <a:ext cx="1292225" cy="1074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ja-JP" sz="600" dirty="0">
                <a:solidFill>
                  <a:srgbClr val="666666"/>
                </a:solidFill>
              </a:rPr>
              <a:t>©Mitsubishi</a:t>
            </a:r>
            <a:r>
              <a:rPr kumimoji="1" lang="ja-JP" altLang="en-US" sz="600" dirty="0">
                <a:solidFill>
                  <a:srgbClr val="666666"/>
                </a:solidFill>
              </a:rPr>
              <a:t> </a:t>
            </a:r>
            <a:r>
              <a:rPr kumimoji="1" lang="en-US" altLang="ja-JP" sz="600" dirty="0">
                <a:solidFill>
                  <a:srgbClr val="666666"/>
                </a:solidFill>
              </a:rPr>
              <a:t>Electric</a:t>
            </a:r>
            <a:r>
              <a:rPr kumimoji="1" lang="ja-JP" altLang="en-US" sz="600" dirty="0">
                <a:solidFill>
                  <a:srgbClr val="666666"/>
                </a:solidFill>
              </a:rPr>
              <a:t> </a:t>
            </a:r>
            <a:r>
              <a:rPr kumimoji="1" lang="en-US" altLang="ja-JP" sz="600" dirty="0">
                <a:solidFill>
                  <a:srgbClr val="666666"/>
                </a:solidFill>
              </a:rPr>
              <a:t>Corporation</a:t>
            </a:r>
            <a:endParaRPr kumimoji="1" lang="ja-JP" altLang="en-US" sz="600" dirty="0">
              <a:solidFill>
                <a:srgbClr val="666666"/>
              </a:solidFill>
            </a:endParaRPr>
          </a:p>
        </p:txBody>
      </p:sp>
      <p:grpSp>
        <p:nvGrpSpPr>
          <p:cNvPr id="125" name="ME Company Name JP">
            <a:extLst>
              <a:ext uri="{FF2B5EF4-FFF2-40B4-BE49-F238E27FC236}">
                <a16:creationId xmlns:a16="http://schemas.microsoft.com/office/drawing/2014/main" id="{C59E39C0-78CA-4F02-8475-58ED33A1FA1B}"/>
              </a:ext>
            </a:extLst>
          </p:cNvPr>
          <p:cNvGrpSpPr/>
          <p:nvPr userDrawn="1"/>
        </p:nvGrpSpPr>
        <p:grpSpPr>
          <a:xfrm>
            <a:off x="5482748" y="4967994"/>
            <a:ext cx="1225476" cy="152582"/>
            <a:chOff x="3946525" y="4966308"/>
            <a:chExt cx="1252497" cy="155947"/>
          </a:xfrm>
        </p:grpSpPr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816FC5-CC1D-4B27-98A0-77454699B92C}"/>
                </a:ext>
              </a:extLst>
            </p:cNvPr>
            <p:cNvSpPr/>
            <p:nvPr/>
          </p:nvSpPr>
          <p:spPr>
            <a:xfrm>
              <a:off x="3956068" y="4979526"/>
              <a:ext cx="127351" cy="15153"/>
            </a:xfrm>
            <a:custGeom>
              <a:avLst/>
              <a:gdLst>
                <a:gd name="connsiteX0" fmla="*/ 0 w 127351"/>
                <a:gd name="connsiteY0" fmla="*/ 0 h 15153"/>
                <a:gd name="connsiteX1" fmla="*/ 127352 w 127351"/>
                <a:gd name="connsiteY1" fmla="*/ 0 h 15153"/>
                <a:gd name="connsiteX2" fmla="*/ 127352 w 127351"/>
                <a:gd name="connsiteY2" fmla="*/ 15153 h 15153"/>
                <a:gd name="connsiteX3" fmla="*/ 0 w 127351"/>
                <a:gd name="connsiteY3" fmla="*/ 15153 h 15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351" h="15153">
                  <a:moveTo>
                    <a:pt x="0" y="0"/>
                  </a:moveTo>
                  <a:lnTo>
                    <a:pt x="127352" y="0"/>
                  </a:lnTo>
                  <a:lnTo>
                    <a:pt x="127352" y="15153"/>
                  </a:lnTo>
                  <a:lnTo>
                    <a:pt x="0" y="15153"/>
                  </a:lnTo>
                  <a:close/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2E0E08EA-15E8-4F4D-BB6D-45598EDC3866}"/>
                </a:ext>
              </a:extLst>
            </p:cNvPr>
            <p:cNvSpPr/>
            <p:nvPr/>
          </p:nvSpPr>
          <p:spPr>
            <a:xfrm>
              <a:off x="3961291" y="5034529"/>
              <a:ext cx="116841" cy="15282"/>
            </a:xfrm>
            <a:custGeom>
              <a:avLst/>
              <a:gdLst>
                <a:gd name="connsiteX0" fmla="*/ 0 w 116841"/>
                <a:gd name="connsiteY0" fmla="*/ 0 h 15282"/>
                <a:gd name="connsiteX1" fmla="*/ 116841 w 116841"/>
                <a:gd name="connsiteY1" fmla="*/ 0 h 15282"/>
                <a:gd name="connsiteX2" fmla="*/ 116841 w 116841"/>
                <a:gd name="connsiteY2" fmla="*/ 15282 h 15282"/>
                <a:gd name="connsiteX3" fmla="*/ 0 w 116841"/>
                <a:gd name="connsiteY3" fmla="*/ 15282 h 15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841" h="15282">
                  <a:moveTo>
                    <a:pt x="0" y="0"/>
                  </a:moveTo>
                  <a:lnTo>
                    <a:pt x="116841" y="0"/>
                  </a:lnTo>
                  <a:lnTo>
                    <a:pt x="116841" y="15282"/>
                  </a:lnTo>
                  <a:lnTo>
                    <a:pt x="0" y="15282"/>
                  </a:lnTo>
                  <a:close/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C487E011-928C-46F4-A6FC-A3FD1988C4B8}"/>
                </a:ext>
              </a:extLst>
            </p:cNvPr>
            <p:cNvSpPr/>
            <p:nvPr/>
          </p:nvSpPr>
          <p:spPr>
            <a:xfrm>
              <a:off x="3946525" y="5092627"/>
              <a:ext cx="146503" cy="15733"/>
            </a:xfrm>
            <a:custGeom>
              <a:avLst/>
              <a:gdLst>
                <a:gd name="connsiteX0" fmla="*/ 0 w 146503"/>
                <a:gd name="connsiteY0" fmla="*/ 0 h 15733"/>
                <a:gd name="connsiteX1" fmla="*/ 146503 w 146503"/>
                <a:gd name="connsiteY1" fmla="*/ 0 h 15733"/>
                <a:gd name="connsiteX2" fmla="*/ 146503 w 146503"/>
                <a:gd name="connsiteY2" fmla="*/ 15734 h 15733"/>
                <a:gd name="connsiteX3" fmla="*/ 0 w 146503"/>
                <a:gd name="connsiteY3" fmla="*/ 15734 h 1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03" h="15733">
                  <a:moveTo>
                    <a:pt x="0" y="0"/>
                  </a:moveTo>
                  <a:lnTo>
                    <a:pt x="146503" y="0"/>
                  </a:lnTo>
                  <a:lnTo>
                    <a:pt x="146503" y="15734"/>
                  </a:lnTo>
                  <a:lnTo>
                    <a:pt x="0" y="15734"/>
                  </a:lnTo>
                  <a:close/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EBF0E71B-CD0A-4AF4-AD01-E3FA26343BDC}"/>
                </a:ext>
              </a:extLst>
            </p:cNvPr>
            <p:cNvSpPr/>
            <p:nvPr/>
          </p:nvSpPr>
          <p:spPr>
            <a:xfrm>
              <a:off x="4740426" y="4966501"/>
              <a:ext cx="146954" cy="148128"/>
            </a:xfrm>
            <a:custGeom>
              <a:avLst/>
              <a:gdLst>
                <a:gd name="connsiteX0" fmla="*/ 128319 w 146954"/>
                <a:gd name="connsiteY0" fmla="*/ 121355 h 148128"/>
                <a:gd name="connsiteX1" fmla="*/ 117228 w 146954"/>
                <a:gd name="connsiteY1" fmla="*/ 120968 h 148128"/>
                <a:gd name="connsiteX2" fmla="*/ 106718 w 146954"/>
                <a:gd name="connsiteY2" fmla="*/ 86148 h 148128"/>
                <a:gd name="connsiteX3" fmla="*/ 101817 w 146954"/>
                <a:gd name="connsiteY3" fmla="*/ 41913 h 148128"/>
                <a:gd name="connsiteX4" fmla="*/ 141602 w 146954"/>
                <a:gd name="connsiteY4" fmla="*/ 41720 h 148128"/>
                <a:gd name="connsiteX5" fmla="*/ 141602 w 146954"/>
                <a:gd name="connsiteY5" fmla="*/ 26115 h 148128"/>
                <a:gd name="connsiteX6" fmla="*/ 125288 w 146954"/>
                <a:gd name="connsiteY6" fmla="*/ 26115 h 148128"/>
                <a:gd name="connsiteX7" fmla="*/ 136315 w 146954"/>
                <a:gd name="connsiteY7" fmla="*/ 18893 h 148128"/>
                <a:gd name="connsiteX8" fmla="*/ 119743 w 146954"/>
                <a:gd name="connsiteY8" fmla="*/ 0 h 148128"/>
                <a:gd name="connsiteX9" fmla="*/ 107491 w 146954"/>
                <a:gd name="connsiteY9" fmla="*/ 6384 h 148128"/>
                <a:gd name="connsiteX10" fmla="*/ 121742 w 146954"/>
                <a:gd name="connsiteY10" fmla="*/ 26051 h 148128"/>
                <a:gd name="connsiteX11" fmla="*/ 100914 w 146954"/>
                <a:gd name="connsiteY11" fmla="*/ 26115 h 148128"/>
                <a:gd name="connsiteX12" fmla="*/ 100334 w 146954"/>
                <a:gd name="connsiteY12" fmla="*/ 64 h 148128"/>
                <a:gd name="connsiteX13" fmla="*/ 84020 w 146954"/>
                <a:gd name="connsiteY13" fmla="*/ 64 h 148128"/>
                <a:gd name="connsiteX14" fmla="*/ 84665 w 146954"/>
                <a:gd name="connsiteY14" fmla="*/ 25986 h 148128"/>
                <a:gd name="connsiteX15" fmla="*/ 0 w 146954"/>
                <a:gd name="connsiteY15" fmla="*/ 25986 h 148128"/>
                <a:gd name="connsiteX16" fmla="*/ 0 w 146954"/>
                <a:gd name="connsiteY16" fmla="*/ 41720 h 148128"/>
                <a:gd name="connsiteX17" fmla="*/ 85825 w 146954"/>
                <a:gd name="connsiteY17" fmla="*/ 41720 h 148128"/>
                <a:gd name="connsiteX18" fmla="*/ 92596 w 146954"/>
                <a:gd name="connsiteY18" fmla="*/ 94788 h 148128"/>
                <a:gd name="connsiteX19" fmla="*/ 112650 w 146954"/>
                <a:gd name="connsiteY19" fmla="*/ 142892 h 148128"/>
                <a:gd name="connsiteX20" fmla="*/ 136057 w 146954"/>
                <a:gd name="connsiteY20" fmla="*/ 141215 h 148128"/>
                <a:gd name="connsiteX21" fmla="*/ 146954 w 146954"/>
                <a:gd name="connsiteY21" fmla="*/ 115100 h 148128"/>
                <a:gd name="connsiteX22" fmla="*/ 135025 w 146954"/>
                <a:gd name="connsiteY22" fmla="*/ 99173 h 148128"/>
                <a:gd name="connsiteX23" fmla="*/ 128319 w 146954"/>
                <a:gd name="connsiteY23" fmla="*/ 121355 h 14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6954" h="148128">
                  <a:moveTo>
                    <a:pt x="128319" y="121355"/>
                  </a:moveTo>
                  <a:cubicBezTo>
                    <a:pt x="128319" y="121355"/>
                    <a:pt x="123805" y="135025"/>
                    <a:pt x="117228" y="120968"/>
                  </a:cubicBezTo>
                  <a:cubicBezTo>
                    <a:pt x="117228" y="120968"/>
                    <a:pt x="110200" y="107104"/>
                    <a:pt x="106718" y="86148"/>
                  </a:cubicBezTo>
                  <a:cubicBezTo>
                    <a:pt x="106718" y="86148"/>
                    <a:pt x="103042" y="60871"/>
                    <a:pt x="101817" y="41913"/>
                  </a:cubicBezTo>
                  <a:lnTo>
                    <a:pt x="141602" y="41720"/>
                  </a:lnTo>
                  <a:lnTo>
                    <a:pt x="141602" y="26115"/>
                  </a:lnTo>
                  <a:lnTo>
                    <a:pt x="125288" y="26115"/>
                  </a:lnTo>
                  <a:lnTo>
                    <a:pt x="136315" y="18893"/>
                  </a:lnTo>
                  <a:cubicBezTo>
                    <a:pt x="133736" y="14508"/>
                    <a:pt x="122903" y="1805"/>
                    <a:pt x="119743" y="0"/>
                  </a:cubicBezTo>
                  <a:lnTo>
                    <a:pt x="107491" y="6384"/>
                  </a:lnTo>
                  <a:cubicBezTo>
                    <a:pt x="107491" y="6384"/>
                    <a:pt x="121419" y="21924"/>
                    <a:pt x="121742" y="26051"/>
                  </a:cubicBezTo>
                  <a:lnTo>
                    <a:pt x="100914" y="26115"/>
                  </a:lnTo>
                  <a:cubicBezTo>
                    <a:pt x="100721" y="18958"/>
                    <a:pt x="99947" y="7157"/>
                    <a:pt x="100334" y="64"/>
                  </a:cubicBezTo>
                  <a:lnTo>
                    <a:pt x="84020" y="64"/>
                  </a:lnTo>
                  <a:cubicBezTo>
                    <a:pt x="84020" y="64"/>
                    <a:pt x="84149" y="13283"/>
                    <a:pt x="84665" y="25986"/>
                  </a:cubicBezTo>
                  <a:lnTo>
                    <a:pt x="0" y="25986"/>
                  </a:lnTo>
                  <a:lnTo>
                    <a:pt x="0" y="41720"/>
                  </a:lnTo>
                  <a:lnTo>
                    <a:pt x="85825" y="41720"/>
                  </a:lnTo>
                  <a:cubicBezTo>
                    <a:pt x="86986" y="58291"/>
                    <a:pt x="89630" y="86083"/>
                    <a:pt x="92596" y="94788"/>
                  </a:cubicBezTo>
                  <a:cubicBezTo>
                    <a:pt x="92596" y="94788"/>
                    <a:pt x="98013" y="128835"/>
                    <a:pt x="112650" y="142892"/>
                  </a:cubicBezTo>
                  <a:cubicBezTo>
                    <a:pt x="112650" y="142892"/>
                    <a:pt x="124321" y="155723"/>
                    <a:pt x="136057" y="141215"/>
                  </a:cubicBezTo>
                  <a:cubicBezTo>
                    <a:pt x="136057" y="141215"/>
                    <a:pt x="141860" y="133348"/>
                    <a:pt x="146954" y="115100"/>
                  </a:cubicBezTo>
                  <a:lnTo>
                    <a:pt x="135025" y="99173"/>
                  </a:lnTo>
                  <a:cubicBezTo>
                    <a:pt x="135154" y="99108"/>
                    <a:pt x="132317" y="111747"/>
                    <a:pt x="128319" y="121355"/>
                  </a:cubicBezTo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FE32FFEE-CBDF-4312-877C-585A28232C80}"/>
                </a:ext>
              </a:extLst>
            </p:cNvPr>
            <p:cNvSpPr/>
            <p:nvPr/>
          </p:nvSpPr>
          <p:spPr>
            <a:xfrm>
              <a:off x="4740555" y="5029693"/>
              <a:ext cx="81892" cy="79634"/>
            </a:xfrm>
            <a:custGeom>
              <a:avLst/>
              <a:gdLst>
                <a:gd name="connsiteX0" fmla="*/ 49974 w 81892"/>
                <a:gd name="connsiteY0" fmla="*/ 15411 h 79634"/>
                <a:gd name="connsiteX1" fmla="*/ 77185 w 81892"/>
                <a:gd name="connsiteY1" fmla="*/ 15411 h 79634"/>
                <a:gd name="connsiteX2" fmla="*/ 77185 w 81892"/>
                <a:gd name="connsiteY2" fmla="*/ 0 h 79634"/>
                <a:gd name="connsiteX3" fmla="*/ 5932 w 81892"/>
                <a:gd name="connsiteY3" fmla="*/ 0 h 79634"/>
                <a:gd name="connsiteX4" fmla="*/ 5932 w 81892"/>
                <a:gd name="connsiteY4" fmla="*/ 15411 h 79634"/>
                <a:gd name="connsiteX5" fmla="*/ 34433 w 81892"/>
                <a:gd name="connsiteY5" fmla="*/ 15411 h 79634"/>
                <a:gd name="connsiteX6" fmla="*/ 34433 w 81892"/>
                <a:gd name="connsiteY6" fmla="*/ 58549 h 79634"/>
                <a:gd name="connsiteX7" fmla="*/ 0 w 81892"/>
                <a:gd name="connsiteY7" fmla="*/ 62999 h 79634"/>
                <a:gd name="connsiteX8" fmla="*/ 1805 w 81892"/>
                <a:gd name="connsiteY8" fmla="*/ 79635 h 79634"/>
                <a:gd name="connsiteX9" fmla="*/ 81892 w 81892"/>
                <a:gd name="connsiteY9" fmla="*/ 63708 h 79634"/>
                <a:gd name="connsiteX10" fmla="*/ 81892 w 81892"/>
                <a:gd name="connsiteY10" fmla="*/ 47974 h 79634"/>
                <a:gd name="connsiteX11" fmla="*/ 49974 w 81892"/>
                <a:gd name="connsiteY11" fmla="*/ 55583 h 79634"/>
                <a:gd name="connsiteX12" fmla="*/ 49974 w 81892"/>
                <a:gd name="connsiteY12" fmla="*/ 15411 h 7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1892" h="79634">
                  <a:moveTo>
                    <a:pt x="49974" y="15411"/>
                  </a:moveTo>
                  <a:lnTo>
                    <a:pt x="77185" y="15411"/>
                  </a:lnTo>
                  <a:lnTo>
                    <a:pt x="77185" y="0"/>
                  </a:lnTo>
                  <a:lnTo>
                    <a:pt x="5932" y="0"/>
                  </a:lnTo>
                  <a:lnTo>
                    <a:pt x="5932" y="15411"/>
                  </a:lnTo>
                  <a:lnTo>
                    <a:pt x="34433" y="15411"/>
                  </a:lnTo>
                  <a:lnTo>
                    <a:pt x="34433" y="58549"/>
                  </a:lnTo>
                  <a:cubicBezTo>
                    <a:pt x="19860" y="61129"/>
                    <a:pt x="9608" y="62096"/>
                    <a:pt x="0" y="62999"/>
                  </a:cubicBezTo>
                  <a:lnTo>
                    <a:pt x="1805" y="79635"/>
                  </a:lnTo>
                  <a:cubicBezTo>
                    <a:pt x="1805" y="79635"/>
                    <a:pt x="59388" y="70608"/>
                    <a:pt x="81892" y="63708"/>
                  </a:cubicBezTo>
                  <a:lnTo>
                    <a:pt x="81892" y="47974"/>
                  </a:lnTo>
                  <a:cubicBezTo>
                    <a:pt x="81892" y="47974"/>
                    <a:pt x="68673" y="51972"/>
                    <a:pt x="49974" y="55583"/>
                  </a:cubicBezTo>
                  <a:lnTo>
                    <a:pt x="49974" y="15411"/>
                  </a:lnTo>
                  <a:close/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6FCC1706-334B-4664-BEFD-04A277166521}"/>
                </a:ext>
              </a:extLst>
            </p:cNvPr>
            <p:cNvSpPr/>
            <p:nvPr/>
          </p:nvSpPr>
          <p:spPr>
            <a:xfrm>
              <a:off x="4895119" y="4966630"/>
              <a:ext cx="149598" cy="58162"/>
            </a:xfrm>
            <a:custGeom>
              <a:avLst/>
              <a:gdLst>
                <a:gd name="connsiteX0" fmla="*/ 38238 w 149598"/>
                <a:gd name="connsiteY0" fmla="*/ 43203 h 58162"/>
                <a:gd name="connsiteX1" fmla="*/ 75250 w 149598"/>
                <a:gd name="connsiteY1" fmla="*/ 14831 h 58162"/>
                <a:gd name="connsiteX2" fmla="*/ 112650 w 149598"/>
                <a:gd name="connsiteY2" fmla="*/ 43203 h 58162"/>
                <a:gd name="connsiteX3" fmla="*/ 38238 w 149598"/>
                <a:gd name="connsiteY3" fmla="*/ 43203 h 58162"/>
                <a:gd name="connsiteX4" fmla="*/ 82279 w 149598"/>
                <a:gd name="connsiteY4" fmla="*/ 0 h 58162"/>
                <a:gd name="connsiteX5" fmla="*/ 66803 w 149598"/>
                <a:gd name="connsiteY5" fmla="*/ 0 h 58162"/>
                <a:gd name="connsiteX6" fmla="*/ 0 w 149598"/>
                <a:gd name="connsiteY6" fmla="*/ 42816 h 58162"/>
                <a:gd name="connsiteX7" fmla="*/ 7544 w 149598"/>
                <a:gd name="connsiteY7" fmla="*/ 58163 h 58162"/>
                <a:gd name="connsiteX8" fmla="*/ 31725 w 149598"/>
                <a:gd name="connsiteY8" fmla="*/ 47136 h 58162"/>
                <a:gd name="connsiteX9" fmla="*/ 31725 w 149598"/>
                <a:gd name="connsiteY9" fmla="*/ 57002 h 58162"/>
                <a:gd name="connsiteX10" fmla="*/ 117744 w 149598"/>
                <a:gd name="connsiteY10" fmla="*/ 57002 h 58162"/>
                <a:gd name="connsiteX11" fmla="*/ 117744 w 149598"/>
                <a:gd name="connsiteY11" fmla="*/ 45524 h 58162"/>
                <a:gd name="connsiteX12" fmla="*/ 142763 w 149598"/>
                <a:gd name="connsiteY12" fmla="*/ 55132 h 58162"/>
                <a:gd name="connsiteX13" fmla="*/ 149598 w 149598"/>
                <a:gd name="connsiteY13" fmla="*/ 40946 h 58162"/>
                <a:gd name="connsiteX14" fmla="*/ 82279 w 149598"/>
                <a:gd name="connsiteY14" fmla="*/ 0 h 58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9598" h="58162">
                  <a:moveTo>
                    <a:pt x="38238" y="43203"/>
                  </a:moveTo>
                  <a:cubicBezTo>
                    <a:pt x="56164" y="33659"/>
                    <a:pt x="75250" y="14831"/>
                    <a:pt x="75250" y="14831"/>
                  </a:cubicBezTo>
                  <a:cubicBezTo>
                    <a:pt x="87760" y="29275"/>
                    <a:pt x="112650" y="43203"/>
                    <a:pt x="112650" y="43203"/>
                  </a:cubicBezTo>
                  <a:lnTo>
                    <a:pt x="38238" y="43203"/>
                  </a:lnTo>
                  <a:close/>
                  <a:moveTo>
                    <a:pt x="82279" y="0"/>
                  </a:moveTo>
                  <a:lnTo>
                    <a:pt x="66803" y="0"/>
                  </a:lnTo>
                  <a:cubicBezTo>
                    <a:pt x="66803" y="0"/>
                    <a:pt x="47265" y="28372"/>
                    <a:pt x="0" y="42816"/>
                  </a:cubicBezTo>
                  <a:cubicBezTo>
                    <a:pt x="0" y="42816"/>
                    <a:pt x="6126" y="57195"/>
                    <a:pt x="7544" y="58163"/>
                  </a:cubicBezTo>
                  <a:cubicBezTo>
                    <a:pt x="7544" y="58163"/>
                    <a:pt x="23471" y="51585"/>
                    <a:pt x="31725" y="47136"/>
                  </a:cubicBezTo>
                  <a:lnTo>
                    <a:pt x="31725" y="57002"/>
                  </a:lnTo>
                  <a:lnTo>
                    <a:pt x="117744" y="57002"/>
                  </a:lnTo>
                  <a:lnTo>
                    <a:pt x="117744" y="45524"/>
                  </a:lnTo>
                  <a:cubicBezTo>
                    <a:pt x="117744" y="45524"/>
                    <a:pt x="125611" y="49586"/>
                    <a:pt x="142763" y="55132"/>
                  </a:cubicBezTo>
                  <a:lnTo>
                    <a:pt x="149598" y="40946"/>
                  </a:lnTo>
                  <a:cubicBezTo>
                    <a:pt x="149534" y="41010"/>
                    <a:pt x="108846" y="31145"/>
                    <a:pt x="82279" y="0"/>
                  </a:cubicBezTo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DBAB0BF6-12D2-4910-B37A-8AC05C5451F1}"/>
                </a:ext>
              </a:extLst>
            </p:cNvPr>
            <p:cNvSpPr/>
            <p:nvPr/>
          </p:nvSpPr>
          <p:spPr>
            <a:xfrm>
              <a:off x="4901696" y="5039559"/>
              <a:ext cx="137217" cy="72541"/>
            </a:xfrm>
            <a:custGeom>
              <a:avLst/>
              <a:gdLst>
                <a:gd name="connsiteX0" fmla="*/ 95240 w 137217"/>
                <a:gd name="connsiteY0" fmla="*/ 20634 h 72541"/>
                <a:gd name="connsiteX1" fmla="*/ 83246 w 137217"/>
                <a:gd name="connsiteY1" fmla="*/ 29081 h 72541"/>
                <a:gd name="connsiteX2" fmla="*/ 101366 w 137217"/>
                <a:gd name="connsiteY2" fmla="*/ 46943 h 72541"/>
                <a:gd name="connsiteX3" fmla="*/ 43267 w 137217"/>
                <a:gd name="connsiteY3" fmla="*/ 52101 h 72541"/>
                <a:gd name="connsiteX4" fmla="*/ 62870 w 137217"/>
                <a:gd name="connsiteY4" fmla="*/ 14702 h 72541"/>
                <a:gd name="connsiteX5" fmla="*/ 136508 w 137217"/>
                <a:gd name="connsiteY5" fmla="*/ 14702 h 72541"/>
                <a:gd name="connsiteX6" fmla="*/ 136508 w 137217"/>
                <a:gd name="connsiteY6" fmla="*/ 0 h 72541"/>
                <a:gd name="connsiteX7" fmla="*/ 0 w 137217"/>
                <a:gd name="connsiteY7" fmla="*/ 0 h 72541"/>
                <a:gd name="connsiteX8" fmla="*/ 0 w 137217"/>
                <a:gd name="connsiteY8" fmla="*/ 14702 h 72541"/>
                <a:gd name="connsiteX9" fmla="*/ 44879 w 137217"/>
                <a:gd name="connsiteY9" fmla="*/ 14702 h 72541"/>
                <a:gd name="connsiteX10" fmla="*/ 24825 w 137217"/>
                <a:gd name="connsiteY10" fmla="*/ 52617 h 72541"/>
                <a:gd name="connsiteX11" fmla="*/ 3546 w 137217"/>
                <a:gd name="connsiteY11" fmla="*/ 53520 h 72541"/>
                <a:gd name="connsiteX12" fmla="*/ 6448 w 137217"/>
                <a:gd name="connsiteY12" fmla="*/ 69189 h 72541"/>
                <a:gd name="connsiteX13" fmla="*/ 112779 w 137217"/>
                <a:gd name="connsiteY13" fmla="*/ 59259 h 72541"/>
                <a:gd name="connsiteX14" fmla="*/ 124773 w 137217"/>
                <a:gd name="connsiteY14" fmla="*/ 72542 h 72541"/>
                <a:gd name="connsiteX15" fmla="*/ 137218 w 137217"/>
                <a:gd name="connsiteY15" fmla="*/ 62612 h 72541"/>
                <a:gd name="connsiteX16" fmla="*/ 95240 w 137217"/>
                <a:gd name="connsiteY16" fmla="*/ 20634 h 72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7217" h="72541">
                  <a:moveTo>
                    <a:pt x="95240" y="20634"/>
                  </a:moveTo>
                  <a:lnTo>
                    <a:pt x="83246" y="29081"/>
                  </a:lnTo>
                  <a:cubicBezTo>
                    <a:pt x="83246" y="29081"/>
                    <a:pt x="94144" y="38496"/>
                    <a:pt x="101366" y="46943"/>
                  </a:cubicBezTo>
                  <a:cubicBezTo>
                    <a:pt x="101366" y="46943"/>
                    <a:pt x="75573" y="50876"/>
                    <a:pt x="43267" y="52101"/>
                  </a:cubicBezTo>
                  <a:cubicBezTo>
                    <a:pt x="43267" y="52101"/>
                    <a:pt x="53971" y="33724"/>
                    <a:pt x="62870" y="14702"/>
                  </a:cubicBezTo>
                  <a:lnTo>
                    <a:pt x="136508" y="14702"/>
                  </a:lnTo>
                  <a:lnTo>
                    <a:pt x="136508" y="0"/>
                  </a:lnTo>
                  <a:lnTo>
                    <a:pt x="0" y="0"/>
                  </a:lnTo>
                  <a:lnTo>
                    <a:pt x="0" y="14702"/>
                  </a:lnTo>
                  <a:lnTo>
                    <a:pt x="44879" y="14702"/>
                  </a:lnTo>
                  <a:cubicBezTo>
                    <a:pt x="44879" y="14702"/>
                    <a:pt x="33788" y="40817"/>
                    <a:pt x="24825" y="52617"/>
                  </a:cubicBezTo>
                  <a:cubicBezTo>
                    <a:pt x="24825" y="52617"/>
                    <a:pt x="5158" y="53907"/>
                    <a:pt x="3546" y="53520"/>
                  </a:cubicBezTo>
                  <a:lnTo>
                    <a:pt x="6448" y="69189"/>
                  </a:lnTo>
                  <a:cubicBezTo>
                    <a:pt x="6448" y="69189"/>
                    <a:pt x="88534" y="65191"/>
                    <a:pt x="112779" y="59259"/>
                  </a:cubicBezTo>
                  <a:cubicBezTo>
                    <a:pt x="112779" y="59259"/>
                    <a:pt x="122129" y="69447"/>
                    <a:pt x="124773" y="72542"/>
                  </a:cubicBezTo>
                  <a:lnTo>
                    <a:pt x="137218" y="62612"/>
                  </a:lnTo>
                  <a:cubicBezTo>
                    <a:pt x="137218" y="62612"/>
                    <a:pt x="110393" y="31467"/>
                    <a:pt x="95240" y="20634"/>
                  </a:cubicBezTo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6F2AAE44-BBCB-41DF-9E9E-276DD54747DC}"/>
                </a:ext>
              </a:extLst>
            </p:cNvPr>
            <p:cNvSpPr/>
            <p:nvPr/>
          </p:nvSpPr>
          <p:spPr>
            <a:xfrm>
              <a:off x="5049811" y="4966501"/>
              <a:ext cx="74476" cy="149146"/>
            </a:xfrm>
            <a:custGeom>
              <a:avLst/>
              <a:gdLst>
                <a:gd name="connsiteX0" fmla="*/ 74477 w 74476"/>
                <a:gd name="connsiteY0" fmla="*/ 91242 h 149146"/>
                <a:gd name="connsiteX1" fmla="*/ 48684 w 74476"/>
                <a:gd name="connsiteY1" fmla="*/ 67899 h 149146"/>
                <a:gd name="connsiteX2" fmla="*/ 65062 w 74476"/>
                <a:gd name="connsiteY2" fmla="*/ 39140 h 149146"/>
                <a:gd name="connsiteX3" fmla="*/ 65062 w 74476"/>
                <a:gd name="connsiteY3" fmla="*/ 25341 h 149146"/>
                <a:gd name="connsiteX4" fmla="*/ 42945 w 74476"/>
                <a:gd name="connsiteY4" fmla="*/ 25341 h 149146"/>
                <a:gd name="connsiteX5" fmla="*/ 42945 w 74476"/>
                <a:gd name="connsiteY5" fmla="*/ 0 h 149146"/>
                <a:gd name="connsiteX6" fmla="*/ 27598 w 74476"/>
                <a:gd name="connsiteY6" fmla="*/ 0 h 149146"/>
                <a:gd name="connsiteX7" fmla="*/ 27598 w 74476"/>
                <a:gd name="connsiteY7" fmla="*/ 25148 h 149146"/>
                <a:gd name="connsiteX8" fmla="*/ 3675 w 74476"/>
                <a:gd name="connsiteY8" fmla="*/ 25148 h 149146"/>
                <a:gd name="connsiteX9" fmla="*/ 3675 w 74476"/>
                <a:gd name="connsiteY9" fmla="*/ 40301 h 149146"/>
                <a:gd name="connsiteX10" fmla="*/ 48877 w 74476"/>
                <a:gd name="connsiteY10" fmla="*/ 40301 h 149146"/>
                <a:gd name="connsiteX11" fmla="*/ 0 w 74476"/>
                <a:gd name="connsiteY11" fmla="*/ 95240 h 149146"/>
                <a:gd name="connsiteX12" fmla="*/ 6513 w 74476"/>
                <a:gd name="connsiteY12" fmla="*/ 110715 h 149146"/>
                <a:gd name="connsiteX13" fmla="*/ 29081 w 74476"/>
                <a:gd name="connsiteY13" fmla="*/ 90661 h 149146"/>
                <a:gd name="connsiteX14" fmla="*/ 29081 w 74476"/>
                <a:gd name="connsiteY14" fmla="*/ 149146 h 149146"/>
                <a:gd name="connsiteX15" fmla="*/ 43461 w 74476"/>
                <a:gd name="connsiteY15" fmla="*/ 149146 h 149146"/>
                <a:gd name="connsiteX16" fmla="*/ 43461 w 74476"/>
                <a:gd name="connsiteY16" fmla="*/ 83117 h 149146"/>
                <a:gd name="connsiteX17" fmla="*/ 65643 w 74476"/>
                <a:gd name="connsiteY17" fmla="*/ 103429 h 149146"/>
                <a:gd name="connsiteX18" fmla="*/ 74477 w 74476"/>
                <a:gd name="connsiteY18" fmla="*/ 91242 h 149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4476" h="149146">
                  <a:moveTo>
                    <a:pt x="74477" y="91242"/>
                  </a:moveTo>
                  <a:cubicBezTo>
                    <a:pt x="74477" y="91242"/>
                    <a:pt x="51328" y="73767"/>
                    <a:pt x="48684" y="67899"/>
                  </a:cubicBezTo>
                  <a:cubicBezTo>
                    <a:pt x="48684" y="67899"/>
                    <a:pt x="63515" y="46104"/>
                    <a:pt x="65062" y="39140"/>
                  </a:cubicBezTo>
                  <a:lnTo>
                    <a:pt x="65062" y="25341"/>
                  </a:lnTo>
                  <a:lnTo>
                    <a:pt x="42945" y="25341"/>
                  </a:lnTo>
                  <a:lnTo>
                    <a:pt x="42945" y="0"/>
                  </a:lnTo>
                  <a:lnTo>
                    <a:pt x="27598" y="0"/>
                  </a:lnTo>
                  <a:lnTo>
                    <a:pt x="27598" y="25148"/>
                  </a:lnTo>
                  <a:lnTo>
                    <a:pt x="3675" y="25148"/>
                  </a:lnTo>
                  <a:lnTo>
                    <a:pt x="3675" y="40301"/>
                  </a:lnTo>
                  <a:lnTo>
                    <a:pt x="48877" y="40301"/>
                  </a:lnTo>
                  <a:cubicBezTo>
                    <a:pt x="48877" y="40301"/>
                    <a:pt x="36432" y="69318"/>
                    <a:pt x="0" y="95240"/>
                  </a:cubicBezTo>
                  <a:lnTo>
                    <a:pt x="6513" y="110715"/>
                  </a:lnTo>
                  <a:cubicBezTo>
                    <a:pt x="6513" y="110715"/>
                    <a:pt x="23987" y="96465"/>
                    <a:pt x="29081" y="90661"/>
                  </a:cubicBezTo>
                  <a:lnTo>
                    <a:pt x="29081" y="149146"/>
                  </a:lnTo>
                  <a:lnTo>
                    <a:pt x="43461" y="149146"/>
                  </a:lnTo>
                  <a:lnTo>
                    <a:pt x="43461" y="83117"/>
                  </a:lnTo>
                  <a:cubicBezTo>
                    <a:pt x="43461" y="83117"/>
                    <a:pt x="57002" y="97883"/>
                    <a:pt x="65643" y="103429"/>
                  </a:cubicBezTo>
                  <a:lnTo>
                    <a:pt x="74477" y="91242"/>
                  </a:lnTo>
                  <a:close/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AD9601EA-AF6B-4861-9644-F371ED628F53}"/>
                </a:ext>
              </a:extLst>
            </p:cNvPr>
            <p:cNvSpPr/>
            <p:nvPr/>
          </p:nvSpPr>
          <p:spPr>
            <a:xfrm>
              <a:off x="5110682" y="4968371"/>
              <a:ext cx="88340" cy="140634"/>
            </a:xfrm>
            <a:custGeom>
              <a:avLst/>
              <a:gdLst>
                <a:gd name="connsiteX0" fmla="*/ 53262 w 88340"/>
                <a:gd name="connsiteY0" fmla="*/ 125933 h 140634"/>
                <a:gd name="connsiteX1" fmla="*/ 53262 w 88340"/>
                <a:gd name="connsiteY1" fmla="*/ 52359 h 140634"/>
                <a:gd name="connsiteX2" fmla="*/ 83827 w 88340"/>
                <a:gd name="connsiteY2" fmla="*/ 52359 h 140634"/>
                <a:gd name="connsiteX3" fmla="*/ 83827 w 88340"/>
                <a:gd name="connsiteY3" fmla="*/ 37528 h 140634"/>
                <a:gd name="connsiteX4" fmla="*/ 53262 w 88340"/>
                <a:gd name="connsiteY4" fmla="*/ 37528 h 140634"/>
                <a:gd name="connsiteX5" fmla="*/ 53262 w 88340"/>
                <a:gd name="connsiteY5" fmla="*/ 0 h 140634"/>
                <a:gd name="connsiteX6" fmla="*/ 37915 w 88340"/>
                <a:gd name="connsiteY6" fmla="*/ 0 h 140634"/>
                <a:gd name="connsiteX7" fmla="*/ 37915 w 88340"/>
                <a:gd name="connsiteY7" fmla="*/ 37528 h 140634"/>
                <a:gd name="connsiteX8" fmla="*/ 9157 w 88340"/>
                <a:gd name="connsiteY8" fmla="*/ 37528 h 140634"/>
                <a:gd name="connsiteX9" fmla="*/ 9157 w 88340"/>
                <a:gd name="connsiteY9" fmla="*/ 52359 h 140634"/>
                <a:gd name="connsiteX10" fmla="*/ 37915 w 88340"/>
                <a:gd name="connsiteY10" fmla="*/ 52359 h 140634"/>
                <a:gd name="connsiteX11" fmla="*/ 37915 w 88340"/>
                <a:gd name="connsiteY11" fmla="*/ 125933 h 140634"/>
                <a:gd name="connsiteX12" fmla="*/ 0 w 88340"/>
                <a:gd name="connsiteY12" fmla="*/ 125933 h 140634"/>
                <a:gd name="connsiteX13" fmla="*/ 0 w 88340"/>
                <a:gd name="connsiteY13" fmla="*/ 140635 h 140634"/>
                <a:gd name="connsiteX14" fmla="*/ 88340 w 88340"/>
                <a:gd name="connsiteY14" fmla="*/ 140635 h 140634"/>
                <a:gd name="connsiteX15" fmla="*/ 88340 w 88340"/>
                <a:gd name="connsiteY15" fmla="*/ 125933 h 140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8340" h="140634">
                  <a:moveTo>
                    <a:pt x="53262" y="125933"/>
                  </a:moveTo>
                  <a:lnTo>
                    <a:pt x="53262" y="52359"/>
                  </a:lnTo>
                  <a:lnTo>
                    <a:pt x="83827" y="52359"/>
                  </a:lnTo>
                  <a:lnTo>
                    <a:pt x="83827" y="37528"/>
                  </a:lnTo>
                  <a:lnTo>
                    <a:pt x="53262" y="37528"/>
                  </a:lnTo>
                  <a:lnTo>
                    <a:pt x="53262" y="0"/>
                  </a:lnTo>
                  <a:lnTo>
                    <a:pt x="37915" y="0"/>
                  </a:lnTo>
                  <a:lnTo>
                    <a:pt x="37915" y="37528"/>
                  </a:lnTo>
                  <a:lnTo>
                    <a:pt x="9157" y="37528"/>
                  </a:lnTo>
                  <a:lnTo>
                    <a:pt x="9157" y="52359"/>
                  </a:lnTo>
                  <a:lnTo>
                    <a:pt x="37915" y="52359"/>
                  </a:lnTo>
                  <a:lnTo>
                    <a:pt x="37915" y="125933"/>
                  </a:lnTo>
                  <a:lnTo>
                    <a:pt x="0" y="125933"/>
                  </a:lnTo>
                  <a:lnTo>
                    <a:pt x="0" y="140635"/>
                  </a:lnTo>
                  <a:lnTo>
                    <a:pt x="88340" y="140635"/>
                  </a:lnTo>
                  <a:lnTo>
                    <a:pt x="88340" y="125933"/>
                  </a:lnTo>
                  <a:close/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380290F-97EA-4E73-A772-C6E0ACCA31D7}"/>
                </a:ext>
              </a:extLst>
            </p:cNvPr>
            <p:cNvSpPr/>
            <p:nvPr/>
          </p:nvSpPr>
          <p:spPr>
            <a:xfrm>
              <a:off x="4104828" y="4995647"/>
              <a:ext cx="147083" cy="73380"/>
            </a:xfrm>
            <a:custGeom>
              <a:avLst/>
              <a:gdLst>
                <a:gd name="connsiteX0" fmla="*/ 0 w 147083"/>
                <a:gd name="connsiteY0" fmla="*/ 60032 h 73380"/>
                <a:gd name="connsiteX1" fmla="*/ 6900 w 147083"/>
                <a:gd name="connsiteY1" fmla="*/ 73380 h 73380"/>
                <a:gd name="connsiteX2" fmla="*/ 64095 w 147083"/>
                <a:gd name="connsiteY2" fmla="*/ 40366 h 73380"/>
                <a:gd name="connsiteX3" fmla="*/ 85310 w 147083"/>
                <a:gd name="connsiteY3" fmla="*/ 40366 h 73380"/>
                <a:gd name="connsiteX4" fmla="*/ 85374 w 147083"/>
                <a:gd name="connsiteY4" fmla="*/ 53713 h 73380"/>
                <a:gd name="connsiteX5" fmla="*/ 96594 w 147083"/>
                <a:gd name="connsiteY5" fmla="*/ 62805 h 73380"/>
                <a:gd name="connsiteX6" fmla="*/ 130834 w 147083"/>
                <a:gd name="connsiteY6" fmla="*/ 62805 h 73380"/>
                <a:gd name="connsiteX7" fmla="*/ 145149 w 147083"/>
                <a:gd name="connsiteY7" fmla="*/ 51779 h 73380"/>
                <a:gd name="connsiteX8" fmla="*/ 145729 w 147083"/>
                <a:gd name="connsiteY8" fmla="*/ 47716 h 73380"/>
                <a:gd name="connsiteX9" fmla="*/ 130318 w 147083"/>
                <a:gd name="connsiteY9" fmla="*/ 43074 h 73380"/>
                <a:gd name="connsiteX10" fmla="*/ 129544 w 147083"/>
                <a:gd name="connsiteY10" fmla="*/ 48232 h 73380"/>
                <a:gd name="connsiteX11" fmla="*/ 124321 w 147083"/>
                <a:gd name="connsiteY11" fmla="*/ 51650 h 73380"/>
                <a:gd name="connsiteX12" fmla="*/ 104783 w 147083"/>
                <a:gd name="connsiteY12" fmla="*/ 51650 h 73380"/>
                <a:gd name="connsiteX13" fmla="*/ 99883 w 147083"/>
                <a:gd name="connsiteY13" fmla="*/ 47974 h 73380"/>
                <a:gd name="connsiteX14" fmla="*/ 99883 w 147083"/>
                <a:gd name="connsiteY14" fmla="*/ 40301 h 73380"/>
                <a:gd name="connsiteX15" fmla="*/ 147083 w 147083"/>
                <a:gd name="connsiteY15" fmla="*/ 40301 h 73380"/>
                <a:gd name="connsiteX16" fmla="*/ 147083 w 147083"/>
                <a:gd name="connsiteY16" fmla="*/ 28565 h 73380"/>
                <a:gd name="connsiteX17" fmla="*/ 81699 w 147083"/>
                <a:gd name="connsiteY17" fmla="*/ 28565 h 73380"/>
                <a:gd name="connsiteX18" fmla="*/ 81699 w 147083"/>
                <a:gd name="connsiteY18" fmla="*/ 20183 h 73380"/>
                <a:gd name="connsiteX19" fmla="*/ 136121 w 147083"/>
                <a:gd name="connsiteY19" fmla="*/ 20183 h 73380"/>
                <a:gd name="connsiteX20" fmla="*/ 136121 w 147083"/>
                <a:gd name="connsiteY20" fmla="*/ 8641 h 73380"/>
                <a:gd name="connsiteX21" fmla="*/ 81699 w 147083"/>
                <a:gd name="connsiteY21" fmla="*/ 8641 h 73380"/>
                <a:gd name="connsiteX22" fmla="*/ 81699 w 147083"/>
                <a:gd name="connsiteY22" fmla="*/ 0 h 73380"/>
                <a:gd name="connsiteX23" fmla="*/ 66868 w 147083"/>
                <a:gd name="connsiteY23" fmla="*/ 0 h 73380"/>
                <a:gd name="connsiteX24" fmla="*/ 66868 w 147083"/>
                <a:gd name="connsiteY24" fmla="*/ 8318 h 73380"/>
                <a:gd name="connsiteX25" fmla="*/ 13477 w 147083"/>
                <a:gd name="connsiteY25" fmla="*/ 8318 h 73380"/>
                <a:gd name="connsiteX26" fmla="*/ 13477 w 147083"/>
                <a:gd name="connsiteY26" fmla="*/ 20247 h 73380"/>
                <a:gd name="connsiteX27" fmla="*/ 66868 w 147083"/>
                <a:gd name="connsiteY27" fmla="*/ 20247 h 73380"/>
                <a:gd name="connsiteX28" fmla="*/ 66868 w 147083"/>
                <a:gd name="connsiteY28" fmla="*/ 28630 h 73380"/>
                <a:gd name="connsiteX29" fmla="*/ 1612 w 147083"/>
                <a:gd name="connsiteY29" fmla="*/ 28630 h 73380"/>
                <a:gd name="connsiteX30" fmla="*/ 1612 w 147083"/>
                <a:gd name="connsiteY30" fmla="*/ 40366 h 73380"/>
                <a:gd name="connsiteX31" fmla="*/ 45202 w 147083"/>
                <a:gd name="connsiteY31" fmla="*/ 40366 h 73380"/>
                <a:gd name="connsiteX32" fmla="*/ 0 w 147083"/>
                <a:gd name="connsiteY32" fmla="*/ 60032 h 73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47083" h="73380">
                  <a:moveTo>
                    <a:pt x="0" y="60032"/>
                  </a:moveTo>
                  <a:lnTo>
                    <a:pt x="6900" y="73380"/>
                  </a:lnTo>
                  <a:cubicBezTo>
                    <a:pt x="6900" y="73380"/>
                    <a:pt x="41204" y="70414"/>
                    <a:pt x="64095" y="40366"/>
                  </a:cubicBezTo>
                  <a:lnTo>
                    <a:pt x="85310" y="40366"/>
                  </a:lnTo>
                  <a:lnTo>
                    <a:pt x="85374" y="53713"/>
                  </a:lnTo>
                  <a:cubicBezTo>
                    <a:pt x="85374" y="60806"/>
                    <a:pt x="89050" y="62805"/>
                    <a:pt x="96594" y="62805"/>
                  </a:cubicBezTo>
                  <a:lnTo>
                    <a:pt x="130834" y="62805"/>
                  </a:lnTo>
                  <a:cubicBezTo>
                    <a:pt x="139410" y="62805"/>
                    <a:pt x="145149" y="57324"/>
                    <a:pt x="145149" y="51779"/>
                  </a:cubicBezTo>
                  <a:lnTo>
                    <a:pt x="145729" y="47716"/>
                  </a:lnTo>
                  <a:lnTo>
                    <a:pt x="130318" y="43074"/>
                  </a:lnTo>
                  <a:lnTo>
                    <a:pt x="129544" y="48232"/>
                  </a:lnTo>
                  <a:cubicBezTo>
                    <a:pt x="129093" y="51263"/>
                    <a:pt x="125740" y="51650"/>
                    <a:pt x="124321" y="51650"/>
                  </a:cubicBezTo>
                  <a:lnTo>
                    <a:pt x="104783" y="51650"/>
                  </a:lnTo>
                  <a:cubicBezTo>
                    <a:pt x="100592" y="51650"/>
                    <a:pt x="99883" y="50167"/>
                    <a:pt x="99883" y="47974"/>
                  </a:cubicBezTo>
                  <a:lnTo>
                    <a:pt x="99883" y="40301"/>
                  </a:lnTo>
                  <a:lnTo>
                    <a:pt x="147083" y="40301"/>
                  </a:lnTo>
                  <a:lnTo>
                    <a:pt x="147083" y="28565"/>
                  </a:lnTo>
                  <a:lnTo>
                    <a:pt x="81699" y="28565"/>
                  </a:lnTo>
                  <a:lnTo>
                    <a:pt x="81699" y="20183"/>
                  </a:lnTo>
                  <a:lnTo>
                    <a:pt x="136121" y="20183"/>
                  </a:lnTo>
                  <a:lnTo>
                    <a:pt x="136121" y="8641"/>
                  </a:lnTo>
                  <a:lnTo>
                    <a:pt x="81699" y="8641"/>
                  </a:lnTo>
                  <a:lnTo>
                    <a:pt x="81699" y="0"/>
                  </a:lnTo>
                  <a:lnTo>
                    <a:pt x="66868" y="0"/>
                  </a:lnTo>
                  <a:lnTo>
                    <a:pt x="66868" y="8318"/>
                  </a:lnTo>
                  <a:lnTo>
                    <a:pt x="13477" y="8318"/>
                  </a:lnTo>
                  <a:lnTo>
                    <a:pt x="13477" y="20247"/>
                  </a:lnTo>
                  <a:lnTo>
                    <a:pt x="66868" y="20247"/>
                  </a:lnTo>
                  <a:lnTo>
                    <a:pt x="66868" y="28630"/>
                  </a:lnTo>
                  <a:lnTo>
                    <a:pt x="1612" y="28630"/>
                  </a:lnTo>
                  <a:lnTo>
                    <a:pt x="1612" y="40366"/>
                  </a:lnTo>
                  <a:lnTo>
                    <a:pt x="45202" y="40366"/>
                  </a:lnTo>
                  <a:cubicBezTo>
                    <a:pt x="45202" y="40301"/>
                    <a:pt x="39334" y="53455"/>
                    <a:pt x="0" y="60032"/>
                  </a:cubicBezTo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30E13442-EEDA-449F-8FA9-3A6380B60F12}"/>
                </a:ext>
              </a:extLst>
            </p:cNvPr>
            <p:cNvSpPr/>
            <p:nvPr/>
          </p:nvSpPr>
          <p:spPr>
            <a:xfrm>
              <a:off x="4107214" y="4967791"/>
              <a:ext cx="145729" cy="31918"/>
            </a:xfrm>
            <a:custGeom>
              <a:avLst/>
              <a:gdLst>
                <a:gd name="connsiteX0" fmla="*/ 35401 w 145729"/>
                <a:gd name="connsiteY0" fmla="*/ 31918 h 31918"/>
                <a:gd name="connsiteX1" fmla="*/ 50425 w 145729"/>
                <a:gd name="connsiteY1" fmla="*/ 31918 h 31918"/>
                <a:gd name="connsiteX2" fmla="*/ 50425 w 145729"/>
                <a:gd name="connsiteY2" fmla="*/ 22375 h 31918"/>
                <a:gd name="connsiteX3" fmla="*/ 94724 w 145729"/>
                <a:gd name="connsiteY3" fmla="*/ 22375 h 31918"/>
                <a:gd name="connsiteX4" fmla="*/ 94724 w 145729"/>
                <a:gd name="connsiteY4" fmla="*/ 31918 h 31918"/>
                <a:gd name="connsiteX5" fmla="*/ 109555 w 145729"/>
                <a:gd name="connsiteY5" fmla="*/ 31918 h 31918"/>
                <a:gd name="connsiteX6" fmla="*/ 109555 w 145729"/>
                <a:gd name="connsiteY6" fmla="*/ 22375 h 31918"/>
                <a:gd name="connsiteX7" fmla="*/ 145729 w 145729"/>
                <a:gd name="connsiteY7" fmla="*/ 22375 h 31918"/>
                <a:gd name="connsiteX8" fmla="*/ 145729 w 145729"/>
                <a:gd name="connsiteY8" fmla="*/ 9995 h 31918"/>
                <a:gd name="connsiteX9" fmla="*/ 109555 w 145729"/>
                <a:gd name="connsiteY9" fmla="*/ 9866 h 31918"/>
                <a:gd name="connsiteX10" fmla="*/ 109555 w 145729"/>
                <a:gd name="connsiteY10" fmla="*/ 0 h 31918"/>
                <a:gd name="connsiteX11" fmla="*/ 94724 w 145729"/>
                <a:gd name="connsiteY11" fmla="*/ 0 h 31918"/>
                <a:gd name="connsiteX12" fmla="*/ 94724 w 145729"/>
                <a:gd name="connsiteY12" fmla="*/ 9801 h 31918"/>
                <a:gd name="connsiteX13" fmla="*/ 50425 w 145729"/>
                <a:gd name="connsiteY13" fmla="*/ 9801 h 31918"/>
                <a:gd name="connsiteX14" fmla="*/ 50425 w 145729"/>
                <a:gd name="connsiteY14" fmla="*/ 0 h 31918"/>
                <a:gd name="connsiteX15" fmla="*/ 35207 w 145729"/>
                <a:gd name="connsiteY15" fmla="*/ 0 h 31918"/>
                <a:gd name="connsiteX16" fmla="*/ 35207 w 145729"/>
                <a:gd name="connsiteY16" fmla="*/ 9995 h 31918"/>
                <a:gd name="connsiteX17" fmla="*/ 0 w 145729"/>
                <a:gd name="connsiteY17" fmla="*/ 9995 h 31918"/>
                <a:gd name="connsiteX18" fmla="*/ 0 w 145729"/>
                <a:gd name="connsiteY18" fmla="*/ 22375 h 31918"/>
                <a:gd name="connsiteX19" fmla="*/ 35401 w 145729"/>
                <a:gd name="connsiteY19" fmla="*/ 22375 h 31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5729" h="31918">
                  <a:moveTo>
                    <a:pt x="35401" y="31918"/>
                  </a:moveTo>
                  <a:lnTo>
                    <a:pt x="50425" y="31918"/>
                  </a:lnTo>
                  <a:lnTo>
                    <a:pt x="50425" y="22375"/>
                  </a:lnTo>
                  <a:lnTo>
                    <a:pt x="94724" y="22375"/>
                  </a:lnTo>
                  <a:lnTo>
                    <a:pt x="94724" y="31918"/>
                  </a:lnTo>
                  <a:lnTo>
                    <a:pt x="109555" y="31918"/>
                  </a:lnTo>
                  <a:lnTo>
                    <a:pt x="109555" y="22375"/>
                  </a:lnTo>
                  <a:lnTo>
                    <a:pt x="145729" y="22375"/>
                  </a:lnTo>
                  <a:lnTo>
                    <a:pt x="145729" y="9995"/>
                  </a:lnTo>
                  <a:lnTo>
                    <a:pt x="109555" y="9866"/>
                  </a:lnTo>
                  <a:lnTo>
                    <a:pt x="109555" y="0"/>
                  </a:lnTo>
                  <a:lnTo>
                    <a:pt x="94724" y="0"/>
                  </a:lnTo>
                  <a:lnTo>
                    <a:pt x="94724" y="9801"/>
                  </a:lnTo>
                  <a:lnTo>
                    <a:pt x="50425" y="9801"/>
                  </a:lnTo>
                  <a:lnTo>
                    <a:pt x="50425" y="0"/>
                  </a:lnTo>
                  <a:lnTo>
                    <a:pt x="35207" y="0"/>
                  </a:lnTo>
                  <a:lnTo>
                    <a:pt x="35207" y="9995"/>
                  </a:lnTo>
                  <a:lnTo>
                    <a:pt x="0" y="9995"/>
                  </a:lnTo>
                  <a:lnTo>
                    <a:pt x="0" y="22375"/>
                  </a:lnTo>
                  <a:lnTo>
                    <a:pt x="35401" y="22375"/>
                  </a:lnTo>
                  <a:close/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4AB3D386-174D-44AA-B75C-A410AF5C816A}"/>
                </a:ext>
              </a:extLst>
            </p:cNvPr>
            <p:cNvSpPr/>
            <p:nvPr/>
          </p:nvSpPr>
          <p:spPr>
            <a:xfrm>
              <a:off x="4106956" y="5050134"/>
              <a:ext cx="146180" cy="65771"/>
            </a:xfrm>
            <a:custGeom>
              <a:avLst/>
              <a:gdLst>
                <a:gd name="connsiteX0" fmla="*/ 74799 w 146180"/>
                <a:gd name="connsiteY0" fmla="*/ 40301 h 65771"/>
                <a:gd name="connsiteX1" fmla="*/ 52166 w 146180"/>
                <a:gd name="connsiteY1" fmla="*/ 26695 h 65771"/>
                <a:gd name="connsiteX2" fmla="*/ 99625 w 146180"/>
                <a:gd name="connsiteY2" fmla="*/ 26695 h 65771"/>
                <a:gd name="connsiteX3" fmla="*/ 74799 w 146180"/>
                <a:gd name="connsiteY3" fmla="*/ 40301 h 65771"/>
                <a:gd name="connsiteX4" fmla="*/ 95820 w 146180"/>
                <a:gd name="connsiteY4" fmla="*/ 45395 h 65771"/>
                <a:gd name="connsiteX5" fmla="*/ 122258 w 146180"/>
                <a:gd name="connsiteY5" fmla="*/ 25535 h 65771"/>
                <a:gd name="connsiteX6" fmla="*/ 122258 w 146180"/>
                <a:gd name="connsiteY6" fmla="*/ 15024 h 65771"/>
                <a:gd name="connsiteX7" fmla="*/ 64482 w 146180"/>
                <a:gd name="connsiteY7" fmla="*/ 15153 h 65771"/>
                <a:gd name="connsiteX8" fmla="*/ 76669 w 146180"/>
                <a:gd name="connsiteY8" fmla="*/ 2708 h 65771"/>
                <a:gd name="connsiteX9" fmla="*/ 61322 w 146180"/>
                <a:gd name="connsiteY9" fmla="*/ 0 h 65771"/>
                <a:gd name="connsiteX10" fmla="*/ 580 w 146180"/>
                <a:gd name="connsiteY10" fmla="*/ 30113 h 65771"/>
                <a:gd name="connsiteX11" fmla="*/ 7544 w 146180"/>
                <a:gd name="connsiteY11" fmla="*/ 42751 h 65771"/>
                <a:gd name="connsiteX12" fmla="*/ 38431 w 146180"/>
                <a:gd name="connsiteY12" fmla="*/ 32950 h 65771"/>
                <a:gd name="connsiteX13" fmla="*/ 54810 w 146180"/>
                <a:gd name="connsiteY13" fmla="*/ 45782 h 65771"/>
                <a:gd name="connsiteX14" fmla="*/ 0 w 146180"/>
                <a:gd name="connsiteY14" fmla="*/ 51392 h 65771"/>
                <a:gd name="connsiteX15" fmla="*/ 7222 w 146180"/>
                <a:gd name="connsiteY15" fmla="*/ 65771 h 65771"/>
                <a:gd name="connsiteX16" fmla="*/ 73574 w 146180"/>
                <a:gd name="connsiteY16" fmla="*/ 54294 h 65771"/>
                <a:gd name="connsiteX17" fmla="*/ 92532 w 146180"/>
                <a:gd name="connsiteY17" fmla="*/ 59259 h 65771"/>
                <a:gd name="connsiteX18" fmla="*/ 139732 w 146180"/>
                <a:gd name="connsiteY18" fmla="*/ 64998 h 65771"/>
                <a:gd name="connsiteX19" fmla="*/ 146181 w 146180"/>
                <a:gd name="connsiteY19" fmla="*/ 49457 h 65771"/>
                <a:gd name="connsiteX20" fmla="*/ 95820 w 146180"/>
                <a:gd name="connsiteY20" fmla="*/ 45395 h 6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46180" h="65771">
                  <a:moveTo>
                    <a:pt x="74799" y="40301"/>
                  </a:moveTo>
                  <a:cubicBezTo>
                    <a:pt x="65901" y="37593"/>
                    <a:pt x="56293" y="31854"/>
                    <a:pt x="52166" y="26695"/>
                  </a:cubicBezTo>
                  <a:lnTo>
                    <a:pt x="99625" y="26695"/>
                  </a:lnTo>
                  <a:cubicBezTo>
                    <a:pt x="94982" y="31274"/>
                    <a:pt x="84278" y="36561"/>
                    <a:pt x="74799" y="40301"/>
                  </a:cubicBezTo>
                  <a:moveTo>
                    <a:pt x="95820" y="45395"/>
                  </a:moveTo>
                  <a:cubicBezTo>
                    <a:pt x="100463" y="42816"/>
                    <a:pt x="119098" y="30113"/>
                    <a:pt x="122258" y="25535"/>
                  </a:cubicBezTo>
                  <a:lnTo>
                    <a:pt x="122258" y="15024"/>
                  </a:lnTo>
                  <a:lnTo>
                    <a:pt x="64482" y="15153"/>
                  </a:lnTo>
                  <a:cubicBezTo>
                    <a:pt x="69641" y="11155"/>
                    <a:pt x="72026" y="8060"/>
                    <a:pt x="76669" y="2708"/>
                  </a:cubicBezTo>
                  <a:lnTo>
                    <a:pt x="61322" y="0"/>
                  </a:lnTo>
                  <a:cubicBezTo>
                    <a:pt x="61322" y="0"/>
                    <a:pt x="48297" y="19989"/>
                    <a:pt x="580" y="30113"/>
                  </a:cubicBezTo>
                  <a:lnTo>
                    <a:pt x="7544" y="42751"/>
                  </a:lnTo>
                  <a:cubicBezTo>
                    <a:pt x="7544" y="42751"/>
                    <a:pt x="21215" y="40301"/>
                    <a:pt x="38431" y="32950"/>
                  </a:cubicBezTo>
                  <a:cubicBezTo>
                    <a:pt x="38431" y="32950"/>
                    <a:pt x="44428" y="37722"/>
                    <a:pt x="54810" y="45782"/>
                  </a:cubicBezTo>
                  <a:cubicBezTo>
                    <a:pt x="29791" y="51972"/>
                    <a:pt x="12961" y="51392"/>
                    <a:pt x="0" y="51392"/>
                  </a:cubicBezTo>
                  <a:lnTo>
                    <a:pt x="7222" y="65771"/>
                  </a:lnTo>
                  <a:cubicBezTo>
                    <a:pt x="29210" y="65127"/>
                    <a:pt x="52875" y="60226"/>
                    <a:pt x="73574" y="54294"/>
                  </a:cubicBezTo>
                  <a:cubicBezTo>
                    <a:pt x="77249" y="55390"/>
                    <a:pt x="88405" y="58549"/>
                    <a:pt x="92532" y="59259"/>
                  </a:cubicBezTo>
                  <a:cubicBezTo>
                    <a:pt x="92532" y="59259"/>
                    <a:pt x="124579" y="65449"/>
                    <a:pt x="139732" y="64998"/>
                  </a:cubicBezTo>
                  <a:lnTo>
                    <a:pt x="146181" y="49457"/>
                  </a:lnTo>
                  <a:cubicBezTo>
                    <a:pt x="134896" y="49393"/>
                    <a:pt x="109619" y="49522"/>
                    <a:pt x="95820" y="45395"/>
                  </a:cubicBezTo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DFC63AC2-25FC-4181-AEA6-6FC9412E4A09}"/>
                </a:ext>
              </a:extLst>
            </p:cNvPr>
            <p:cNvSpPr/>
            <p:nvPr/>
          </p:nvSpPr>
          <p:spPr>
            <a:xfrm>
              <a:off x="4285055" y="5010800"/>
              <a:ext cx="36109" cy="7221"/>
            </a:xfrm>
            <a:custGeom>
              <a:avLst/>
              <a:gdLst>
                <a:gd name="connsiteX0" fmla="*/ 0 w 36109"/>
                <a:gd name="connsiteY0" fmla="*/ 0 h 7221"/>
                <a:gd name="connsiteX1" fmla="*/ 36110 w 36109"/>
                <a:gd name="connsiteY1" fmla="*/ 0 h 7221"/>
                <a:gd name="connsiteX2" fmla="*/ 36110 w 36109"/>
                <a:gd name="connsiteY2" fmla="*/ 7222 h 7221"/>
                <a:gd name="connsiteX3" fmla="*/ 0 w 36109"/>
                <a:gd name="connsiteY3" fmla="*/ 7222 h 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09" h="7221">
                  <a:moveTo>
                    <a:pt x="0" y="0"/>
                  </a:moveTo>
                  <a:lnTo>
                    <a:pt x="36110" y="0"/>
                  </a:lnTo>
                  <a:lnTo>
                    <a:pt x="36110" y="7222"/>
                  </a:lnTo>
                  <a:lnTo>
                    <a:pt x="0" y="7222"/>
                  </a:lnTo>
                  <a:close/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4E0F5D1-6CAD-4B49-A5F2-4052EC543664}"/>
                </a:ext>
              </a:extLst>
            </p:cNvPr>
            <p:cNvSpPr/>
            <p:nvPr/>
          </p:nvSpPr>
          <p:spPr>
            <a:xfrm>
              <a:off x="4285055" y="5025502"/>
              <a:ext cx="36109" cy="7221"/>
            </a:xfrm>
            <a:custGeom>
              <a:avLst/>
              <a:gdLst>
                <a:gd name="connsiteX0" fmla="*/ 0 w 36109"/>
                <a:gd name="connsiteY0" fmla="*/ 0 h 7221"/>
                <a:gd name="connsiteX1" fmla="*/ 36110 w 36109"/>
                <a:gd name="connsiteY1" fmla="*/ 0 h 7221"/>
                <a:gd name="connsiteX2" fmla="*/ 36110 w 36109"/>
                <a:gd name="connsiteY2" fmla="*/ 7222 h 7221"/>
                <a:gd name="connsiteX3" fmla="*/ 0 w 36109"/>
                <a:gd name="connsiteY3" fmla="*/ 7222 h 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09" h="7221">
                  <a:moveTo>
                    <a:pt x="0" y="0"/>
                  </a:moveTo>
                  <a:lnTo>
                    <a:pt x="36110" y="0"/>
                  </a:lnTo>
                  <a:lnTo>
                    <a:pt x="36110" y="7222"/>
                  </a:lnTo>
                  <a:lnTo>
                    <a:pt x="0" y="7222"/>
                  </a:lnTo>
                  <a:close/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7BD1644D-B874-4425-8115-28772FCADD84}"/>
                </a:ext>
              </a:extLst>
            </p:cNvPr>
            <p:cNvSpPr/>
            <p:nvPr/>
          </p:nvSpPr>
          <p:spPr>
            <a:xfrm>
              <a:off x="4349666" y="5010800"/>
              <a:ext cx="36109" cy="7221"/>
            </a:xfrm>
            <a:custGeom>
              <a:avLst/>
              <a:gdLst>
                <a:gd name="connsiteX0" fmla="*/ 0 w 36109"/>
                <a:gd name="connsiteY0" fmla="*/ 0 h 7221"/>
                <a:gd name="connsiteX1" fmla="*/ 36110 w 36109"/>
                <a:gd name="connsiteY1" fmla="*/ 0 h 7221"/>
                <a:gd name="connsiteX2" fmla="*/ 36110 w 36109"/>
                <a:gd name="connsiteY2" fmla="*/ 7222 h 7221"/>
                <a:gd name="connsiteX3" fmla="*/ 0 w 36109"/>
                <a:gd name="connsiteY3" fmla="*/ 7222 h 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09" h="7221">
                  <a:moveTo>
                    <a:pt x="0" y="0"/>
                  </a:moveTo>
                  <a:lnTo>
                    <a:pt x="36110" y="0"/>
                  </a:lnTo>
                  <a:lnTo>
                    <a:pt x="36110" y="7222"/>
                  </a:lnTo>
                  <a:lnTo>
                    <a:pt x="0" y="7222"/>
                  </a:lnTo>
                  <a:close/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AEB3FE7B-8DE0-46FF-9D7C-B5FBAD308799}"/>
                </a:ext>
              </a:extLst>
            </p:cNvPr>
            <p:cNvSpPr/>
            <p:nvPr/>
          </p:nvSpPr>
          <p:spPr>
            <a:xfrm>
              <a:off x="4349666" y="5025502"/>
              <a:ext cx="36109" cy="7221"/>
            </a:xfrm>
            <a:custGeom>
              <a:avLst/>
              <a:gdLst>
                <a:gd name="connsiteX0" fmla="*/ 0 w 36109"/>
                <a:gd name="connsiteY0" fmla="*/ 0 h 7221"/>
                <a:gd name="connsiteX1" fmla="*/ 36110 w 36109"/>
                <a:gd name="connsiteY1" fmla="*/ 0 h 7221"/>
                <a:gd name="connsiteX2" fmla="*/ 36110 w 36109"/>
                <a:gd name="connsiteY2" fmla="*/ 7222 h 7221"/>
                <a:gd name="connsiteX3" fmla="*/ 0 w 36109"/>
                <a:gd name="connsiteY3" fmla="*/ 7222 h 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09" h="7221">
                  <a:moveTo>
                    <a:pt x="0" y="0"/>
                  </a:moveTo>
                  <a:lnTo>
                    <a:pt x="36110" y="0"/>
                  </a:lnTo>
                  <a:lnTo>
                    <a:pt x="36110" y="7222"/>
                  </a:lnTo>
                  <a:lnTo>
                    <a:pt x="0" y="7222"/>
                  </a:lnTo>
                  <a:close/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B3866ABA-4078-4E0B-B2BF-20F4C49BE10F}"/>
                </a:ext>
              </a:extLst>
            </p:cNvPr>
            <p:cNvSpPr/>
            <p:nvPr/>
          </p:nvSpPr>
          <p:spPr>
            <a:xfrm>
              <a:off x="4274222" y="5047328"/>
              <a:ext cx="135734" cy="74927"/>
            </a:xfrm>
            <a:custGeom>
              <a:avLst/>
              <a:gdLst>
                <a:gd name="connsiteX0" fmla="*/ 119421 w 135734"/>
                <a:gd name="connsiteY0" fmla="*/ 56744 h 74927"/>
                <a:gd name="connsiteX1" fmla="*/ 110716 w 135734"/>
                <a:gd name="connsiteY1" fmla="*/ 62547 h 74927"/>
                <a:gd name="connsiteX2" fmla="*/ 74090 w 135734"/>
                <a:gd name="connsiteY2" fmla="*/ 62547 h 74927"/>
                <a:gd name="connsiteX3" fmla="*/ 68028 w 135734"/>
                <a:gd name="connsiteY3" fmla="*/ 57776 h 74927"/>
                <a:gd name="connsiteX4" fmla="*/ 68028 w 135734"/>
                <a:gd name="connsiteY4" fmla="*/ 51972 h 74927"/>
                <a:gd name="connsiteX5" fmla="*/ 120194 w 135734"/>
                <a:gd name="connsiteY5" fmla="*/ 51972 h 74927"/>
                <a:gd name="connsiteX6" fmla="*/ 119421 w 135734"/>
                <a:gd name="connsiteY6" fmla="*/ 56744 h 74927"/>
                <a:gd name="connsiteX7" fmla="*/ 67964 w 135734"/>
                <a:gd name="connsiteY7" fmla="*/ 30113 h 74927"/>
                <a:gd name="connsiteX8" fmla="*/ 108007 w 135734"/>
                <a:gd name="connsiteY8" fmla="*/ 30113 h 74927"/>
                <a:gd name="connsiteX9" fmla="*/ 108007 w 135734"/>
                <a:gd name="connsiteY9" fmla="*/ 40495 h 74927"/>
                <a:gd name="connsiteX10" fmla="*/ 67964 w 135734"/>
                <a:gd name="connsiteY10" fmla="*/ 40495 h 74927"/>
                <a:gd name="connsiteX11" fmla="*/ 67964 w 135734"/>
                <a:gd name="connsiteY11" fmla="*/ 30113 h 74927"/>
                <a:gd name="connsiteX12" fmla="*/ 67964 w 135734"/>
                <a:gd name="connsiteY12" fmla="*/ 11026 h 74927"/>
                <a:gd name="connsiteX13" fmla="*/ 108007 w 135734"/>
                <a:gd name="connsiteY13" fmla="*/ 11026 h 74927"/>
                <a:gd name="connsiteX14" fmla="*/ 108007 w 135734"/>
                <a:gd name="connsiteY14" fmla="*/ 19796 h 74927"/>
                <a:gd name="connsiteX15" fmla="*/ 67964 w 135734"/>
                <a:gd name="connsiteY15" fmla="*/ 19796 h 74927"/>
                <a:gd name="connsiteX16" fmla="*/ 67964 w 135734"/>
                <a:gd name="connsiteY16" fmla="*/ 11026 h 74927"/>
                <a:gd name="connsiteX17" fmla="*/ 53327 w 135734"/>
                <a:gd name="connsiteY17" fmla="*/ 19860 h 74927"/>
                <a:gd name="connsiteX18" fmla="*/ 13928 w 135734"/>
                <a:gd name="connsiteY18" fmla="*/ 19796 h 74927"/>
                <a:gd name="connsiteX19" fmla="*/ 13928 w 135734"/>
                <a:gd name="connsiteY19" fmla="*/ 11026 h 74927"/>
                <a:gd name="connsiteX20" fmla="*/ 53327 w 135734"/>
                <a:gd name="connsiteY20" fmla="*/ 11026 h 74927"/>
                <a:gd name="connsiteX21" fmla="*/ 53327 w 135734"/>
                <a:gd name="connsiteY21" fmla="*/ 19860 h 74927"/>
                <a:gd name="connsiteX22" fmla="*/ 53327 w 135734"/>
                <a:gd name="connsiteY22" fmla="*/ 40559 h 74927"/>
                <a:gd name="connsiteX23" fmla="*/ 13928 w 135734"/>
                <a:gd name="connsiteY23" fmla="*/ 40559 h 74927"/>
                <a:gd name="connsiteX24" fmla="*/ 13928 w 135734"/>
                <a:gd name="connsiteY24" fmla="*/ 30177 h 74927"/>
                <a:gd name="connsiteX25" fmla="*/ 53327 w 135734"/>
                <a:gd name="connsiteY25" fmla="*/ 30177 h 74927"/>
                <a:gd name="connsiteX26" fmla="*/ 53327 w 135734"/>
                <a:gd name="connsiteY26" fmla="*/ 40559 h 74927"/>
                <a:gd name="connsiteX27" fmla="*/ 121935 w 135734"/>
                <a:gd name="connsiteY27" fmla="*/ 0 h 74927"/>
                <a:gd name="connsiteX28" fmla="*/ 0 w 135734"/>
                <a:gd name="connsiteY28" fmla="*/ 0 h 74927"/>
                <a:gd name="connsiteX29" fmla="*/ 0 w 135734"/>
                <a:gd name="connsiteY29" fmla="*/ 61064 h 74927"/>
                <a:gd name="connsiteX30" fmla="*/ 13993 w 135734"/>
                <a:gd name="connsiteY30" fmla="*/ 61064 h 74927"/>
                <a:gd name="connsiteX31" fmla="*/ 13993 w 135734"/>
                <a:gd name="connsiteY31" fmla="*/ 51908 h 74927"/>
                <a:gd name="connsiteX32" fmla="*/ 53391 w 135734"/>
                <a:gd name="connsiteY32" fmla="*/ 51908 h 74927"/>
                <a:gd name="connsiteX33" fmla="*/ 53391 w 135734"/>
                <a:gd name="connsiteY33" fmla="*/ 63128 h 74927"/>
                <a:gd name="connsiteX34" fmla="*/ 69705 w 135734"/>
                <a:gd name="connsiteY34" fmla="*/ 74928 h 74927"/>
                <a:gd name="connsiteX35" fmla="*/ 112843 w 135734"/>
                <a:gd name="connsiteY35" fmla="*/ 74928 h 74927"/>
                <a:gd name="connsiteX36" fmla="*/ 134574 w 135734"/>
                <a:gd name="connsiteY36" fmla="*/ 60033 h 74927"/>
                <a:gd name="connsiteX37" fmla="*/ 135735 w 135734"/>
                <a:gd name="connsiteY37" fmla="*/ 48490 h 74927"/>
                <a:gd name="connsiteX38" fmla="*/ 122000 w 135734"/>
                <a:gd name="connsiteY38" fmla="*/ 43332 h 74927"/>
                <a:gd name="connsiteX39" fmla="*/ 122000 w 135734"/>
                <a:gd name="connsiteY39" fmla="*/ 0 h 7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35734" h="74927">
                  <a:moveTo>
                    <a:pt x="119421" y="56744"/>
                  </a:moveTo>
                  <a:cubicBezTo>
                    <a:pt x="118905" y="58936"/>
                    <a:pt x="117615" y="62547"/>
                    <a:pt x="110716" y="62547"/>
                  </a:cubicBezTo>
                  <a:lnTo>
                    <a:pt x="74090" y="62547"/>
                  </a:lnTo>
                  <a:cubicBezTo>
                    <a:pt x="68802" y="62547"/>
                    <a:pt x="68028" y="60742"/>
                    <a:pt x="68028" y="57776"/>
                  </a:cubicBezTo>
                  <a:lnTo>
                    <a:pt x="68028" y="51972"/>
                  </a:lnTo>
                  <a:lnTo>
                    <a:pt x="120194" y="51972"/>
                  </a:lnTo>
                  <a:cubicBezTo>
                    <a:pt x="120130" y="51972"/>
                    <a:pt x="119679" y="55454"/>
                    <a:pt x="119421" y="56744"/>
                  </a:cubicBezTo>
                  <a:moveTo>
                    <a:pt x="67964" y="30113"/>
                  </a:moveTo>
                  <a:lnTo>
                    <a:pt x="108007" y="30113"/>
                  </a:lnTo>
                  <a:lnTo>
                    <a:pt x="108007" y="40495"/>
                  </a:lnTo>
                  <a:lnTo>
                    <a:pt x="67964" y="40495"/>
                  </a:lnTo>
                  <a:lnTo>
                    <a:pt x="67964" y="30113"/>
                  </a:lnTo>
                  <a:close/>
                  <a:moveTo>
                    <a:pt x="67964" y="11026"/>
                  </a:moveTo>
                  <a:lnTo>
                    <a:pt x="108007" y="11026"/>
                  </a:lnTo>
                  <a:lnTo>
                    <a:pt x="108007" y="19796"/>
                  </a:lnTo>
                  <a:lnTo>
                    <a:pt x="67964" y="19796"/>
                  </a:lnTo>
                  <a:lnTo>
                    <a:pt x="67964" y="11026"/>
                  </a:lnTo>
                  <a:close/>
                  <a:moveTo>
                    <a:pt x="53327" y="19860"/>
                  </a:moveTo>
                  <a:lnTo>
                    <a:pt x="13928" y="19796"/>
                  </a:lnTo>
                  <a:lnTo>
                    <a:pt x="13928" y="11026"/>
                  </a:lnTo>
                  <a:lnTo>
                    <a:pt x="53327" y="11026"/>
                  </a:lnTo>
                  <a:lnTo>
                    <a:pt x="53327" y="19860"/>
                  </a:lnTo>
                  <a:moveTo>
                    <a:pt x="53327" y="40559"/>
                  </a:moveTo>
                  <a:lnTo>
                    <a:pt x="13928" y="40559"/>
                  </a:lnTo>
                  <a:lnTo>
                    <a:pt x="13928" y="30177"/>
                  </a:lnTo>
                  <a:lnTo>
                    <a:pt x="53327" y="30177"/>
                  </a:lnTo>
                  <a:lnTo>
                    <a:pt x="53327" y="40559"/>
                  </a:lnTo>
                  <a:close/>
                  <a:moveTo>
                    <a:pt x="121935" y="0"/>
                  </a:moveTo>
                  <a:lnTo>
                    <a:pt x="0" y="0"/>
                  </a:lnTo>
                  <a:lnTo>
                    <a:pt x="0" y="61064"/>
                  </a:lnTo>
                  <a:lnTo>
                    <a:pt x="13993" y="61064"/>
                  </a:lnTo>
                  <a:lnTo>
                    <a:pt x="13993" y="51908"/>
                  </a:lnTo>
                  <a:lnTo>
                    <a:pt x="53391" y="51908"/>
                  </a:lnTo>
                  <a:lnTo>
                    <a:pt x="53391" y="63128"/>
                  </a:lnTo>
                  <a:cubicBezTo>
                    <a:pt x="53391" y="71639"/>
                    <a:pt x="58614" y="74928"/>
                    <a:pt x="69705" y="74928"/>
                  </a:cubicBezTo>
                  <a:lnTo>
                    <a:pt x="112843" y="74928"/>
                  </a:lnTo>
                  <a:cubicBezTo>
                    <a:pt x="112843" y="74928"/>
                    <a:pt x="133220" y="74347"/>
                    <a:pt x="134574" y="60033"/>
                  </a:cubicBezTo>
                  <a:lnTo>
                    <a:pt x="135735" y="48490"/>
                  </a:lnTo>
                  <a:lnTo>
                    <a:pt x="122000" y="43332"/>
                  </a:lnTo>
                  <a:lnTo>
                    <a:pt x="122000" y="0"/>
                  </a:lnTo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55AA6D2F-A68F-4EA9-9529-152CA4AD53D3}"/>
                </a:ext>
              </a:extLst>
            </p:cNvPr>
            <p:cNvSpPr/>
            <p:nvPr/>
          </p:nvSpPr>
          <p:spPr>
            <a:xfrm>
              <a:off x="4264872" y="4972498"/>
              <a:ext cx="141860" cy="62353"/>
            </a:xfrm>
            <a:custGeom>
              <a:avLst/>
              <a:gdLst>
                <a:gd name="connsiteX0" fmla="*/ 13735 w 141860"/>
                <a:gd name="connsiteY0" fmla="*/ 31338 h 62353"/>
                <a:gd name="connsiteX1" fmla="*/ 62741 w 141860"/>
                <a:gd name="connsiteY1" fmla="*/ 31338 h 62353"/>
                <a:gd name="connsiteX2" fmla="*/ 62741 w 141860"/>
                <a:gd name="connsiteY2" fmla="*/ 62354 h 62353"/>
                <a:gd name="connsiteX3" fmla="*/ 77314 w 141860"/>
                <a:gd name="connsiteY3" fmla="*/ 62354 h 62353"/>
                <a:gd name="connsiteX4" fmla="*/ 77314 w 141860"/>
                <a:gd name="connsiteY4" fmla="*/ 31338 h 62353"/>
                <a:gd name="connsiteX5" fmla="*/ 128126 w 141860"/>
                <a:gd name="connsiteY5" fmla="*/ 31338 h 62353"/>
                <a:gd name="connsiteX6" fmla="*/ 128126 w 141860"/>
                <a:gd name="connsiteY6" fmla="*/ 57002 h 62353"/>
                <a:gd name="connsiteX7" fmla="*/ 141860 w 141860"/>
                <a:gd name="connsiteY7" fmla="*/ 57002 h 62353"/>
                <a:gd name="connsiteX8" fmla="*/ 141860 w 141860"/>
                <a:gd name="connsiteY8" fmla="*/ 19473 h 62353"/>
                <a:gd name="connsiteX9" fmla="*/ 77314 w 141860"/>
                <a:gd name="connsiteY9" fmla="*/ 19473 h 62353"/>
                <a:gd name="connsiteX10" fmla="*/ 77314 w 141860"/>
                <a:gd name="connsiteY10" fmla="*/ 12123 h 62353"/>
                <a:gd name="connsiteX11" fmla="*/ 134122 w 141860"/>
                <a:gd name="connsiteY11" fmla="*/ 12123 h 62353"/>
                <a:gd name="connsiteX12" fmla="*/ 134122 w 141860"/>
                <a:gd name="connsiteY12" fmla="*/ 0 h 62353"/>
                <a:gd name="connsiteX13" fmla="*/ 7029 w 141860"/>
                <a:gd name="connsiteY13" fmla="*/ 0 h 62353"/>
                <a:gd name="connsiteX14" fmla="*/ 7029 w 141860"/>
                <a:gd name="connsiteY14" fmla="*/ 12123 h 62353"/>
                <a:gd name="connsiteX15" fmla="*/ 62741 w 141860"/>
                <a:gd name="connsiteY15" fmla="*/ 12123 h 62353"/>
                <a:gd name="connsiteX16" fmla="*/ 62741 w 141860"/>
                <a:gd name="connsiteY16" fmla="*/ 19473 h 62353"/>
                <a:gd name="connsiteX17" fmla="*/ 0 w 141860"/>
                <a:gd name="connsiteY17" fmla="*/ 19473 h 62353"/>
                <a:gd name="connsiteX18" fmla="*/ 0 w 141860"/>
                <a:gd name="connsiteY18" fmla="*/ 57002 h 62353"/>
                <a:gd name="connsiteX19" fmla="*/ 13735 w 141860"/>
                <a:gd name="connsiteY19" fmla="*/ 57002 h 62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1860" h="62353">
                  <a:moveTo>
                    <a:pt x="13735" y="31338"/>
                  </a:moveTo>
                  <a:lnTo>
                    <a:pt x="62741" y="31338"/>
                  </a:lnTo>
                  <a:lnTo>
                    <a:pt x="62741" y="62354"/>
                  </a:lnTo>
                  <a:lnTo>
                    <a:pt x="77314" y="62354"/>
                  </a:lnTo>
                  <a:lnTo>
                    <a:pt x="77314" y="31338"/>
                  </a:lnTo>
                  <a:lnTo>
                    <a:pt x="128126" y="31338"/>
                  </a:lnTo>
                  <a:lnTo>
                    <a:pt x="128126" y="57002"/>
                  </a:lnTo>
                  <a:lnTo>
                    <a:pt x="141860" y="57002"/>
                  </a:lnTo>
                  <a:lnTo>
                    <a:pt x="141860" y="19473"/>
                  </a:lnTo>
                  <a:lnTo>
                    <a:pt x="77314" y="19473"/>
                  </a:lnTo>
                  <a:lnTo>
                    <a:pt x="77314" y="12123"/>
                  </a:lnTo>
                  <a:lnTo>
                    <a:pt x="134122" y="12123"/>
                  </a:lnTo>
                  <a:lnTo>
                    <a:pt x="134122" y="0"/>
                  </a:lnTo>
                  <a:lnTo>
                    <a:pt x="7029" y="0"/>
                  </a:lnTo>
                  <a:lnTo>
                    <a:pt x="7029" y="12123"/>
                  </a:lnTo>
                  <a:lnTo>
                    <a:pt x="62741" y="12123"/>
                  </a:lnTo>
                  <a:lnTo>
                    <a:pt x="62741" y="19473"/>
                  </a:lnTo>
                  <a:lnTo>
                    <a:pt x="0" y="19473"/>
                  </a:lnTo>
                  <a:lnTo>
                    <a:pt x="0" y="57002"/>
                  </a:lnTo>
                  <a:lnTo>
                    <a:pt x="13735" y="57002"/>
                  </a:lnTo>
                  <a:close/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B077CE1-A8EB-4D7A-8321-9511CDE13534}"/>
                </a:ext>
              </a:extLst>
            </p:cNvPr>
            <p:cNvSpPr/>
            <p:nvPr/>
          </p:nvSpPr>
          <p:spPr>
            <a:xfrm>
              <a:off x="4417436" y="4966630"/>
              <a:ext cx="155143" cy="151016"/>
            </a:xfrm>
            <a:custGeom>
              <a:avLst/>
              <a:gdLst>
                <a:gd name="connsiteX0" fmla="*/ 106331 w 155143"/>
                <a:gd name="connsiteY0" fmla="*/ 67835 h 151016"/>
                <a:gd name="connsiteX1" fmla="*/ 118582 w 155143"/>
                <a:gd name="connsiteY1" fmla="*/ 67448 h 151016"/>
                <a:gd name="connsiteX2" fmla="*/ 123032 w 155143"/>
                <a:gd name="connsiteY2" fmla="*/ 77958 h 151016"/>
                <a:gd name="connsiteX3" fmla="*/ 107878 w 155143"/>
                <a:gd name="connsiteY3" fmla="*/ 77958 h 151016"/>
                <a:gd name="connsiteX4" fmla="*/ 106331 w 155143"/>
                <a:gd name="connsiteY4" fmla="*/ 67835 h 151016"/>
                <a:gd name="connsiteX5" fmla="*/ 105170 w 155143"/>
                <a:gd name="connsiteY5" fmla="*/ 56615 h 151016"/>
                <a:gd name="connsiteX6" fmla="*/ 103687 w 155143"/>
                <a:gd name="connsiteY6" fmla="*/ 26180 h 151016"/>
                <a:gd name="connsiteX7" fmla="*/ 119872 w 155143"/>
                <a:gd name="connsiteY7" fmla="*/ 45266 h 151016"/>
                <a:gd name="connsiteX8" fmla="*/ 110071 w 155143"/>
                <a:gd name="connsiteY8" fmla="*/ 56679 h 151016"/>
                <a:gd name="connsiteX9" fmla="*/ 105170 w 155143"/>
                <a:gd name="connsiteY9" fmla="*/ 56679 h 151016"/>
                <a:gd name="connsiteX10" fmla="*/ 51457 w 155143"/>
                <a:gd name="connsiteY10" fmla="*/ 59323 h 151016"/>
                <a:gd name="connsiteX11" fmla="*/ 47846 w 155143"/>
                <a:gd name="connsiteY11" fmla="*/ 59323 h 151016"/>
                <a:gd name="connsiteX12" fmla="*/ 47846 w 155143"/>
                <a:gd name="connsiteY12" fmla="*/ 64998 h 151016"/>
                <a:gd name="connsiteX13" fmla="*/ 35207 w 155143"/>
                <a:gd name="connsiteY13" fmla="*/ 45589 h 151016"/>
                <a:gd name="connsiteX14" fmla="*/ 47330 w 155143"/>
                <a:gd name="connsiteY14" fmla="*/ 45589 h 151016"/>
                <a:gd name="connsiteX15" fmla="*/ 47330 w 155143"/>
                <a:gd name="connsiteY15" fmla="*/ 35529 h 151016"/>
                <a:gd name="connsiteX16" fmla="*/ 59001 w 155143"/>
                <a:gd name="connsiteY16" fmla="*/ 48877 h 151016"/>
                <a:gd name="connsiteX17" fmla="*/ 51457 w 155143"/>
                <a:gd name="connsiteY17" fmla="*/ 59323 h 151016"/>
                <a:gd name="connsiteX18" fmla="*/ 42558 w 155143"/>
                <a:gd name="connsiteY18" fmla="*/ 81183 h 151016"/>
                <a:gd name="connsiteX19" fmla="*/ 48490 w 155143"/>
                <a:gd name="connsiteY19" fmla="*/ 71446 h 151016"/>
                <a:gd name="connsiteX20" fmla="*/ 78990 w 155143"/>
                <a:gd name="connsiteY20" fmla="*/ 68480 h 151016"/>
                <a:gd name="connsiteX21" fmla="*/ 81247 w 155143"/>
                <a:gd name="connsiteY21" fmla="*/ 74476 h 151016"/>
                <a:gd name="connsiteX22" fmla="*/ 92790 w 155143"/>
                <a:gd name="connsiteY22" fmla="*/ 69898 h 151016"/>
                <a:gd name="connsiteX23" fmla="*/ 93757 w 155143"/>
                <a:gd name="connsiteY23" fmla="*/ 78087 h 151016"/>
                <a:gd name="connsiteX24" fmla="*/ 44815 w 155143"/>
                <a:gd name="connsiteY24" fmla="*/ 78087 h 151016"/>
                <a:gd name="connsiteX25" fmla="*/ 44815 w 155143"/>
                <a:gd name="connsiteY25" fmla="*/ 91242 h 151016"/>
                <a:gd name="connsiteX26" fmla="*/ 57776 w 155143"/>
                <a:gd name="connsiteY26" fmla="*/ 91242 h 151016"/>
                <a:gd name="connsiteX27" fmla="*/ 39850 w 155143"/>
                <a:gd name="connsiteY27" fmla="*/ 135992 h 151016"/>
                <a:gd name="connsiteX28" fmla="*/ 50103 w 155143"/>
                <a:gd name="connsiteY28" fmla="*/ 148630 h 151016"/>
                <a:gd name="connsiteX29" fmla="*/ 69254 w 155143"/>
                <a:gd name="connsiteY29" fmla="*/ 112843 h 151016"/>
                <a:gd name="connsiteX30" fmla="*/ 86083 w 155143"/>
                <a:gd name="connsiteY30" fmla="*/ 124772 h 151016"/>
                <a:gd name="connsiteX31" fmla="*/ 93499 w 155143"/>
                <a:gd name="connsiteY31" fmla="*/ 112327 h 151016"/>
                <a:gd name="connsiteX32" fmla="*/ 72091 w 155143"/>
                <a:gd name="connsiteY32" fmla="*/ 97690 h 151016"/>
                <a:gd name="connsiteX33" fmla="*/ 72413 w 155143"/>
                <a:gd name="connsiteY33" fmla="*/ 91242 h 151016"/>
                <a:gd name="connsiteX34" fmla="*/ 96272 w 155143"/>
                <a:gd name="connsiteY34" fmla="*/ 91242 h 151016"/>
                <a:gd name="connsiteX35" fmla="*/ 105621 w 155143"/>
                <a:gd name="connsiteY35" fmla="*/ 117808 h 151016"/>
                <a:gd name="connsiteX36" fmla="*/ 72349 w 155143"/>
                <a:gd name="connsiteY36" fmla="*/ 134380 h 151016"/>
                <a:gd name="connsiteX37" fmla="*/ 80860 w 155143"/>
                <a:gd name="connsiteY37" fmla="*/ 147921 h 151016"/>
                <a:gd name="connsiteX38" fmla="*/ 113166 w 155143"/>
                <a:gd name="connsiteY38" fmla="*/ 130769 h 151016"/>
                <a:gd name="connsiteX39" fmla="*/ 125998 w 155143"/>
                <a:gd name="connsiteY39" fmla="*/ 144052 h 151016"/>
                <a:gd name="connsiteX40" fmla="*/ 145987 w 155143"/>
                <a:gd name="connsiteY40" fmla="*/ 143085 h 151016"/>
                <a:gd name="connsiteX41" fmla="*/ 155144 w 155143"/>
                <a:gd name="connsiteY41" fmla="*/ 126513 h 151016"/>
                <a:gd name="connsiteX42" fmla="*/ 143730 w 155143"/>
                <a:gd name="connsiteY42" fmla="*/ 114197 h 151016"/>
                <a:gd name="connsiteX43" fmla="*/ 137540 w 155143"/>
                <a:gd name="connsiteY43" fmla="*/ 127932 h 151016"/>
                <a:gd name="connsiteX44" fmla="*/ 127997 w 155143"/>
                <a:gd name="connsiteY44" fmla="*/ 126191 h 151016"/>
                <a:gd name="connsiteX45" fmla="*/ 124773 w 155143"/>
                <a:gd name="connsiteY45" fmla="*/ 121290 h 151016"/>
                <a:gd name="connsiteX46" fmla="*/ 140764 w 155143"/>
                <a:gd name="connsiteY46" fmla="*/ 101430 h 151016"/>
                <a:gd name="connsiteX47" fmla="*/ 128770 w 155143"/>
                <a:gd name="connsiteY47" fmla="*/ 92725 h 151016"/>
                <a:gd name="connsiteX48" fmla="*/ 116906 w 155143"/>
                <a:gd name="connsiteY48" fmla="*/ 109232 h 151016"/>
                <a:gd name="connsiteX49" fmla="*/ 110393 w 155143"/>
                <a:gd name="connsiteY49" fmla="*/ 91242 h 151016"/>
                <a:gd name="connsiteX50" fmla="*/ 152371 w 155143"/>
                <a:gd name="connsiteY50" fmla="*/ 91242 h 151016"/>
                <a:gd name="connsiteX51" fmla="*/ 152371 w 155143"/>
                <a:gd name="connsiteY51" fmla="*/ 78087 h 151016"/>
                <a:gd name="connsiteX52" fmla="*/ 137024 w 155143"/>
                <a:gd name="connsiteY52" fmla="*/ 78087 h 151016"/>
                <a:gd name="connsiteX53" fmla="*/ 131672 w 155143"/>
                <a:gd name="connsiteY53" fmla="*/ 66674 h 151016"/>
                <a:gd name="connsiteX54" fmla="*/ 141280 w 155143"/>
                <a:gd name="connsiteY54" fmla="*/ 65384 h 151016"/>
                <a:gd name="connsiteX55" fmla="*/ 143601 w 155143"/>
                <a:gd name="connsiteY55" fmla="*/ 71317 h 151016"/>
                <a:gd name="connsiteX56" fmla="*/ 153854 w 155143"/>
                <a:gd name="connsiteY56" fmla="*/ 67190 h 151016"/>
                <a:gd name="connsiteX57" fmla="*/ 146181 w 155143"/>
                <a:gd name="connsiteY57" fmla="*/ 44170 h 151016"/>
                <a:gd name="connsiteX58" fmla="*/ 135928 w 155143"/>
                <a:gd name="connsiteY58" fmla="*/ 47394 h 151016"/>
                <a:gd name="connsiteX59" fmla="*/ 138507 w 155143"/>
                <a:gd name="connsiteY59" fmla="*/ 55261 h 151016"/>
                <a:gd name="connsiteX60" fmla="*/ 125482 w 155143"/>
                <a:gd name="connsiteY60" fmla="*/ 56679 h 151016"/>
                <a:gd name="connsiteX61" fmla="*/ 149082 w 155143"/>
                <a:gd name="connsiteY61" fmla="*/ 26953 h 151016"/>
                <a:gd name="connsiteX62" fmla="*/ 138507 w 155143"/>
                <a:gd name="connsiteY62" fmla="*/ 20763 h 151016"/>
                <a:gd name="connsiteX63" fmla="*/ 128255 w 155143"/>
                <a:gd name="connsiteY63" fmla="*/ 35272 h 151016"/>
                <a:gd name="connsiteX64" fmla="*/ 123418 w 155143"/>
                <a:gd name="connsiteY64" fmla="*/ 29662 h 151016"/>
                <a:gd name="connsiteX65" fmla="*/ 137153 w 155143"/>
                <a:gd name="connsiteY65" fmla="*/ 7222 h 151016"/>
                <a:gd name="connsiteX66" fmla="*/ 125095 w 155143"/>
                <a:gd name="connsiteY66" fmla="*/ 1999 h 151016"/>
                <a:gd name="connsiteX67" fmla="*/ 115681 w 155143"/>
                <a:gd name="connsiteY67" fmla="*/ 19860 h 151016"/>
                <a:gd name="connsiteX68" fmla="*/ 111683 w 155143"/>
                <a:gd name="connsiteY68" fmla="*/ 16185 h 151016"/>
                <a:gd name="connsiteX69" fmla="*/ 103623 w 155143"/>
                <a:gd name="connsiteY69" fmla="*/ 25212 h 151016"/>
                <a:gd name="connsiteX70" fmla="*/ 102849 w 155143"/>
                <a:gd name="connsiteY70" fmla="*/ 193 h 151016"/>
                <a:gd name="connsiteX71" fmla="*/ 88792 w 155143"/>
                <a:gd name="connsiteY71" fmla="*/ 193 h 151016"/>
                <a:gd name="connsiteX72" fmla="*/ 92080 w 155143"/>
                <a:gd name="connsiteY72" fmla="*/ 66416 h 151016"/>
                <a:gd name="connsiteX73" fmla="*/ 85116 w 155143"/>
                <a:gd name="connsiteY73" fmla="*/ 46491 h 151016"/>
                <a:gd name="connsiteX74" fmla="*/ 75379 w 155143"/>
                <a:gd name="connsiteY74" fmla="*/ 49006 h 151016"/>
                <a:gd name="connsiteX75" fmla="*/ 77636 w 155143"/>
                <a:gd name="connsiteY75" fmla="*/ 57905 h 151016"/>
                <a:gd name="connsiteX76" fmla="*/ 65385 w 155143"/>
                <a:gd name="connsiteY76" fmla="*/ 59001 h 151016"/>
                <a:gd name="connsiteX77" fmla="*/ 88082 w 155143"/>
                <a:gd name="connsiteY77" fmla="*/ 27534 h 151016"/>
                <a:gd name="connsiteX78" fmla="*/ 77314 w 155143"/>
                <a:gd name="connsiteY78" fmla="*/ 21601 h 151016"/>
                <a:gd name="connsiteX79" fmla="*/ 67126 w 155143"/>
                <a:gd name="connsiteY79" fmla="*/ 38044 h 151016"/>
                <a:gd name="connsiteX80" fmla="*/ 62548 w 155143"/>
                <a:gd name="connsiteY80" fmla="*/ 32692 h 151016"/>
                <a:gd name="connsiteX81" fmla="*/ 76218 w 155143"/>
                <a:gd name="connsiteY81" fmla="*/ 7609 h 151016"/>
                <a:gd name="connsiteX82" fmla="*/ 64224 w 155143"/>
                <a:gd name="connsiteY82" fmla="*/ 3031 h 151016"/>
                <a:gd name="connsiteX83" fmla="*/ 53778 w 155143"/>
                <a:gd name="connsiteY83" fmla="*/ 23729 h 151016"/>
                <a:gd name="connsiteX84" fmla="*/ 49651 w 155143"/>
                <a:gd name="connsiteY84" fmla="*/ 20441 h 151016"/>
                <a:gd name="connsiteX85" fmla="*/ 42236 w 155143"/>
                <a:gd name="connsiteY85" fmla="*/ 31209 h 151016"/>
                <a:gd name="connsiteX86" fmla="*/ 34498 w 155143"/>
                <a:gd name="connsiteY86" fmla="*/ 31209 h 151016"/>
                <a:gd name="connsiteX87" fmla="*/ 34498 w 155143"/>
                <a:gd name="connsiteY87" fmla="*/ 0 h 151016"/>
                <a:gd name="connsiteX88" fmla="*/ 20441 w 155143"/>
                <a:gd name="connsiteY88" fmla="*/ 0 h 151016"/>
                <a:gd name="connsiteX89" fmla="*/ 20441 w 155143"/>
                <a:gd name="connsiteY89" fmla="*/ 31145 h 151016"/>
                <a:gd name="connsiteX90" fmla="*/ 4514 w 155143"/>
                <a:gd name="connsiteY90" fmla="*/ 31145 h 151016"/>
                <a:gd name="connsiteX91" fmla="*/ 4514 w 155143"/>
                <a:gd name="connsiteY91" fmla="*/ 45524 h 151016"/>
                <a:gd name="connsiteX92" fmla="*/ 20441 w 155143"/>
                <a:gd name="connsiteY92" fmla="*/ 45524 h 151016"/>
                <a:gd name="connsiteX93" fmla="*/ 0 w 155143"/>
                <a:gd name="connsiteY93" fmla="*/ 90855 h 151016"/>
                <a:gd name="connsiteX94" fmla="*/ 6255 w 155143"/>
                <a:gd name="connsiteY94" fmla="*/ 108587 h 151016"/>
                <a:gd name="connsiteX95" fmla="*/ 20441 w 155143"/>
                <a:gd name="connsiteY95" fmla="*/ 78539 h 151016"/>
                <a:gd name="connsiteX96" fmla="*/ 21344 w 155143"/>
                <a:gd name="connsiteY96" fmla="*/ 75702 h 151016"/>
                <a:gd name="connsiteX97" fmla="*/ 20441 w 155143"/>
                <a:gd name="connsiteY97" fmla="*/ 87437 h 151016"/>
                <a:gd name="connsiteX98" fmla="*/ 20441 w 155143"/>
                <a:gd name="connsiteY98" fmla="*/ 151016 h 151016"/>
                <a:gd name="connsiteX99" fmla="*/ 34498 w 155143"/>
                <a:gd name="connsiteY99" fmla="*/ 150952 h 151016"/>
                <a:gd name="connsiteX100" fmla="*/ 34498 w 155143"/>
                <a:gd name="connsiteY100" fmla="*/ 77507 h 151016"/>
                <a:gd name="connsiteX101" fmla="*/ 33595 w 155143"/>
                <a:gd name="connsiteY101" fmla="*/ 64482 h 151016"/>
                <a:gd name="connsiteX102" fmla="*/ 42558 w 155143"/>
                <a:gd name="connsiteY102" fmla="*/ 81183 h 15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155143" h="151016">
                  <a:moveTo>
                    <a:pt x="106331" y="67835"/>
                  </a:moveTo>
                  <a:lnTo>
                    <a:pt x="118582" y="67448"/>
                  </a:lnTo>
                  <a:lnTo>
                    <a:pt x="123032" y="77958"/>
                  </a:lnTo>
                  <a:lnTo>
                    <a:pt x="107878" y="77958"/>
                  </a:lnTo>
                  <a:cubicBezTo>
                    <a:pt x="107040" y="76024"/>
                    <a:pt x="106331" y="67835"/>
                    <a:pt x="106331" y="67835"/>
                  </a:cubicBezTo>
                  <a:moveTo>
                    <a:pt x="105170" y="56615"/>
                  </a:moveTo>
                  <a:cubicBezTo>
                    <a:pt x="104138" y="47394"/>
                    <a:pt x="103687" y="26180"/>
                    <a:pt x="103687" y="26180"/>
                  </a:cubicBezTo>
                  <a:cubicBezTo>
                    <a:pt x="111425" y="32821"/>
                    <a:pt x="119872" y="45266"/>
                    <a:pt x="119872" y="45266"/>
                  </a:cubicBezTo>
                  <a:cubicBezTo>
                    <a:pt x="115745" y="51908"/>
                    <a:pt x="110071" y="56679"/>
                    <a:pt x="110071" y="56679"/>
                  </a:cubicBezTo>
                  <a:lnTo>
                    <a:pt x="105170" y="56679"/>
                  </a:lnTo>
                  <a:moveTo>
                    <a:pt x="51457" y="59323"/>
                  </a:moveTo>
                  <a:lnTo>
                    <a:pt x="47846" y="59323"/>
                  </a:lnTo>
                  <a:lnTo>
                    <a:pt x="47846" y="64998"/>
                  </a:lnTo>
                  <a:cubicBezTo>
                    <a:pt x="41526" y="60613"/>
                    <a:pt x="35207" y="45589"/>
                    <a:pt x="35207" y="45589"/>
                  </a:cubicBezTo>
                  <a:lnTo>
                    <a:pt x="47330" y="45589"/>
                  </a:lnTo>
                  <a:lnTo>
                    <a:pt x="47330" y="35529"/>
                  </a:lnTo>
                  <a:cubicBezTo>
                    <a:pt x="50231" y="37335"/>
                    <a:pt x="59001" y="48877"/>
                    <a:pt x="59001" y="48877"/>
                  </a:cubicBezTo>
                  <a:cubicBezTo>
                    <a:pt x="57260" y="52940"/>
                    <a:pt x="51457" y="59323"/>
                    <a:pt x="51457" y="59323"/>
                  </a:cubicBezTo>
                  <a:moveTo>
                    <a:pt x="42558" y="81183"/>
                  </a:moveTo>
                  <a:lnTo>
                    <a:pt x="48490" y="71446"/>
                  </a:lnTo>
                  <a:lnTo>
                    <a:pt x="78990" y="68480"/>
                  </a:lnTo>
                  <a:lnTo>
                    <a:pt x="81247" y="74476"/>
                  </a:lnTo>
                  <a:lnTo>
                    <a:pt x="92790" y="69898"/>
                  </a:lnTo>
                  <a:cubicBezTo>
                    <a:pt x="93370" y="73703"/>
                    <a:pt x="93757" y="78087"/>
                    <a:pt x="93757" y="78087"/>
                  </a:cubicBezTo>
                  <a:lnTo>
                    <a:pt x="44815" y="78087"/>
                  </a:lnTo>
                  <a:lnTo>
                    <a:pt x="44815" y="91242"/>
                  </a:lnTo>
                  <a:lnTo>
                    <a:pt x="57776" y="91242"/>
                  </a:lnTo>
                  <a:cubicBezTo>
                    <a:pt x="57905" y="119678"/>
                    <a:pt x="39850" y="135992"/>
                    <a:pt x="39850" y="135992"/>
                  </a:cubicBezTo>
                  <a:lnTo>
                    <a:pt x="50103" y="148630"/>
                  </a:lnTo>
                  <a:cubicBezTo>
                    <a:pt x="63644" y="136121"/>
                    <a:pt x="69254" y="112843"/>
                    <a:pt x="69254" y="112843"/>
                  </a:cubicBezTo>
                  <a:cubicBezTo>
                    <a:pt x="76411" y="115487"/>
                    <a:pt x="86083" y="124772"/>
                    <a:pt x="86083" y="124772"/>
                  </a:cubicBezTo>
                  <a:lnTo>
                    <a:pt x="93499" y="112327"/>
                  </a:lnTo>
                  <a:cubicBezTo>
                    <a:pt x="88663" y="107298"/>
                    <a:pt x="72091" y="97690"/>
                    <a:pt x="72091" y="97690"/>
                  </a:cubicBezTo>
                  <a:lnTo>
                    <a:pt x="72413" y="91242"/>
                  </a:lnTo>
                  <a:lnTo>
                    <a:pt x="96272" y="91242"/>
                  </a:lnTo>
                  <a:cubicBezTo>
                    <a:pt x="100012" y="107491"/>
                    <a:pt x="105621" y="117808"/>
                    <a:pt x="105621" y="117808"/>
                  </a:cubicBezTo>
                  <a:cubicBezTo>
                    <a:pt x="95885" y="126900"/>
                    <a:pt x="72349" y="134380"/>
                    <a:pt x="72349" y="134380"/>
                  </a:cubicBezTo>
                  <a:lnTo>
                    <a:pt x="80860" y="147921"/>
                  </a:lnTo>
                  <a:cubicBezTo>
                    <a:pt x="95111" y="144117"/>
                    <a:pt x="113166" y="130769"/>
                    <a:pt x="113166" y="130769"/>
                  </a:cubicBezTo>
                  <a:cubicBezTo>
                    <a:pt x="117486" y="136701"/>
                    <a:pt x="125998" y="144052"/>
                    <a:pt x="125998" y="144052"/>
                  </a:cubicBezTo>
                  <a:cubicBezTo>
                    <a:pt x="139152" y="153402"/>
                    <a:pt x="145987" y="143085"/>
                    <a:pt x="145987" y="143085"/>
                  </a:cubicBezTo>
                  <a:cubicBezTo>
                    <a:pt x="150114" y="137733"/>
                    <a:pt x="155144" y="126513"/>
                    <a:pt x="155144" y="126513"/>
                  </a:cubicBezTo>
                  <a:lnTo>
                    <a:pt x="143730" y="114197"/>
                  </a:lnTo>
                  <a:cubicBezTo>
                    <a:pt x="141409" y="121290"/>
                    <a:pt x="137540" y="127932"/>
                    <a:pt x="137540" y="127932"/>
                  </a:cubicBezTo>
                  <a:cubicBezTo>
                    <a:pt x="133091" y="133026"/>
                    <a:pt x="127997" y="126191"/>
                    <a:pt x="127997" y="126191"/>
                  </a:cubicBezTo>
                  <a:cubicBezTo>
                    <a:pt x="125031" y="122902"/>
                    <a:pt x="124773" y="121290"/>
                    <a:pt x="124773" y="121290"/>
                  </a:cubicBezTo>
                  <a:cubicBezTo>
                    <a:pt x="132188" y="114068"/>
                    <a:pt x="140764" y="101430"/>
                    <a:pt x="140764" y="101430"/>
                  </a:cubicBezTo>
                  <a:lnTo>
                    <a:pt x="128770" y="92725"/>
                  </a:lnTo>
                  <a:cubicBezTo>
                    <a:pt x="126772" y="98077"/>
                    <a:pt x="116906" y="109232"/>
                    <a:pt x="116906" y="109232"/>
                  </a:cubicBezTo>
                  <a:cubicBezTo>
                    <a:pt x="112392" y="102719"/>
                    <a:pt x="110393" y="91242"/>
                    <a:pt x="110393" y="91242"/>
                  </a:cubicBezTo>
                  <a:lnTo>
                    <a:pt x="152371" y="91242"/>
                  </a:lnTo>
                  <a:lnTo>
                    <a:pt x="152371" y="78087"/>
                  </a:lnTo>
                  <a:lnTo>
                    <a:pt x="137024" y="78087"/>
                  </a:lnTo>
                  <a:cubicBezTo>
                    <a:pt x="133542" y="71639"/>
                    <a:pt x="131672" y="66674"/>
                    <a:pt x="131672" y="66674"/>
                  </a:cubicBezTo>
                  <a:lnTo>
                    <a:pt x="141280" y="65384"/>
                  </a:lnTo>
                  <a:cubicBezTo>
                    <a:pt x="142247" y="67448"/>
                    <a:pt x="143601" y="71317"/>
                    <a:pt x="143601" y="71317"/>
                  </a:cubicBezTo>
                  <a:lnTo>
                    <a:pt x="153854" y="67190"/>
                  </a:lnTo>
                  <a:cubicBezTo>
                    <a:pt x="151017" y="55325"/>
                    <a:pt x="150501" y="55261"/>
                    <a:pt x="146181" y="44170"/>
                  </a:cubicBezTo>
                  <a:lnTo>
                    <a:pt x="135928" y="47394"/>
                  </a:lnTo>
                  <a:lnTo>
                    <a:pt x="138507" y="55261"/>
                  </a:lnTo>
                  <a:lnTo>
                    <a:pt x="125482" y="56679"/>
                  </a:lnTo>
                  <a:cubicBezTo>
                    <a:pt x="129351" y="52746"/>
                    <a:pt x="146181" y="31209"/>
                    <a:pt x="149082" y="26953"/>
                  </a:cubicBezTo>
                  <a:lnTo>
                    <a:pt x="138507" y="20763"/>
                  </a:lnTo>
                  <a:cubicBezTo>
                    <a:pt x="137798" y="22117"/>
                    <a:pt x="129544" y="33595"/>
                    <a:pt x="128255" y="35272"/>
                  </a:cubicBezTo>
                  <a:lnTo>
                    <a:pt x="123418" y="29662"/>
                  </a:lnTo>
                  <a:cubicBezTo>
                    <a:pt x="130060" y="20570"/>
                    <a:pt x="137153" y="7222"/>
                    <a:pt x="137153" y="7222"/>
                  </a:cubicBezTo>
                  <a:lnTo>
                    <a:pt x="125095" y="1999"/>
                  </a:lnTo>
                  <a:cubicBezTo>
                    <a:pt x="123870" y="4965"/>
                    <a:pt x="119292" y="15089"/>
                    <a:pt x="115681" y="19860"/>
                  </a:cubicBezTo>
                  <a:cubicBezTo>
                    <a:pt x="114713" y="18829"/>
                    <a:pt x="111683" y="16185"/>
                    <a:pt x="111683" y="16185"/>
                  </a:cubicBezTo>
                  <a:lnTo>
                    <a:pt x="103623" y="25212"/>
                  </a:lnTo>
                  <a:lnTo>
                    <a:pt x="102849" y="193"/>
                  </a:lnTo>
                  <a:lnTo>
                    <a:pt x="88792" y="193"/>
                  </a:lnTo>
                  <a:cubicBezTo>
                    <a:pt x="88792" y="32628"/>
                    <a:pt x="92080" y="66416"/>
                    <a:pt x="92080" y="66416"/>
                  </a:cubicBezTo>
                  <a:cubicBezTo>
                    <a:pt x="87695" y="56035"/>
                    <a:pt x="85116" y="46491"/>
                    <a:pt x="85116" y="46491"/>
                  </a:cubicBezTo>
                  <a:lnTo>
                    <a:pt x="75379" y="49006"/>
                  </a:lnTo>
                  <a:lnTo>
                    <a:pt x="77636" y="57905"/>
                  </a:lnTo>
                  <a:lnTo>
                    <a:pt x="65385" y="59001"/>
                  </a:lnTo>
                  <a:cubicBezTo>
                    <a:pt x="72736" y="50489"/>
                    <a:pt x="88082" y="27534"/>
                    <a:pt x="88082" y="27534"/>
                  </a:cubicBezTo>
                  <a:lnTo>
                    <a:pt x="77314" y="21601"/>
                  </a:lnTo>
                  <a:cubicBezTo>
                    <a:pt x="74219" y="26309"/>
                    <a:pt x="67126" y="38044"/>
                    <a:pt x="67126" y="38044"/>
                  </a:cubicBezTo>
                  <a:lnTo>
                    <a:pt x="62548" y="32692"/>
                  </a:lnTo>
                  <a:cubicBezTo>
                    <a:pt x="69834" y="21601"/>
                    <a:pt x="76218" y="7609"/>
                    <a:pt x="76218" y="7609"/>
                  </a:cubicBezTo>
                  <a:lnTo>
                    <a:pt x="64224" y="3031"/>
                  </a:lnTo>
                  <a:cubicBezTo>
                    <a:pt x="58937" y="15411"/>
                    <a:pt x="53778" y="23729"/>
                    <a:pt x="53778" y="23729"/>
                  </a:cubicBezTo>
                  <a:cubicBezTo>
                    <a:pt x="52940" y="22440"/>
                    <a:pt x="49651" y="20441"/>
                    <a:pt x="49651" y="20441"/>
                  </a:cubicBezTo>
                  <a:lnTo>
                    <a:pt x="42236" y="31209"/>
                  </a:lnTo>
                  <a:lnTo>
                    <a:pt x="34498" y="31209"/>
                  </a:lnTo>
                  <a:lnTo>
                    <a:pt x="34498" y="0"/>
                  </a:lnTo>
                  <a:lnTo>
                    <a:pt x="20441" y="0"/>
                  </a:lnTo>
                  <a:lnTo>
                    <a:pt x="20441" y="31145"/>
                  </a:lnTo>
                  <a:lnTo>
                    <a:pt x="4514" y="31145"/>
                  </a:lnTo>
                  <a:lnTo>
                    <a:pt x="4514" y="45524"/>
                  </a:lnTo>
                  <a:lnTo>
                    <a:pt x="20441" y="45524"/>
                  </a:lnTo>
                  <a:cubicBezTo>
                    <a:pt x="20441" y="45524"/>
                    <a:pt x="14122" y="71059"/>
                    <a:pt x="0" y="90855"/>
                  </a:cubicBezTo>
                  <a:lnTo>
                    <a:pt x="6255" y="108587"/>
                  </a:lnTo>
                  <a:cubicBezTo>
                    <a:pt x="6255" y="108587"/>
                    <a:pt x="13799" y="97625"/>
                    <a:pt x="20441" y="78539"/>
                  </a:cubicBezTo>
                  <a:cubicBezTo>
                    <a:pt x="20763" y="77829"/>
                    <a:pt x="21344" y="75702"/>
                    <a:pt x="21344" y="75702"/>
                  </a:cubicBezTo>
                  <a:cubicBezTo>
                    <a:pt x="21344" y="75702"/>
                    <a:pt x="20634" y="83762"/>
                    <a:pt x="20441" y="87437"/>
                  </a:cubicBezTo>
                  <a:lnTo>
                    <a:pt x="20441" y="151016"/>
                  </a:lnTo>
                  <a:lnTo>
                    <a:pt x="34498" y="150952"/>
                  </a:lnTo>
                  <a:lnTo>
                    <a:pt x="34498" y="77507"/>
                  </a:lnTo>
                  <a:cubicBezTo>
                    <a:pt x="34498" y="74928"/>
                    <a:pt x="33595" y="64482"/>
                    <a:pt x="33595" y="64482"/>
                  </a:cubicBezTo>
                  <a:cubicBezTo>
                    <a:pt x="34885" y="68351"/>
                    <a:pt x="34562" y="68222"/>
                    <a:pt x="42558" y="81183"/>
                  </a:cubicBezTo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79D75C49-70AA-4241-90D1-A10601D2C55E}"/>
                </a:ext>
              </a:extLst>
            </p:cNvPr>
            <p:cNvSpPr/>
            <p:nvPr/>
          </p:nvSpPr>
          <p:spPr>
            <a:xfrm>
              <a:off x="4578641" y="4966308"/>
              <a:ext cx="155594" cy="151338"/>
            </a:xfrm>
            <a:custGeom>
              <a:avLst/>
              <a:gdLst>
                <a:gd name="connsiteX0" fmla="*/ 96916 w 155594"/>
                <a:gd name="connsiteY0" fmla="*/ 59775 h 151338"/>
                <a:gd name="connsiteX1" fmla="*/ 58227 w 155594"/>
                <a:gd name="connsiteY1" fmla="*/ 59775 h 151338"/>
                <a:gd name="connsiteX2" fmla="*/ 58227 w 155594"/>
                <a:gd name="connsiteY2" fmla="*/ 71962 h 151338"/>
                <a:gd name="connsiteX3" fmla="*/ 42365 w 155594"/>
                <a:gd name="connsiteY3" fmla="*/ 46040 h 151338"/>
                <a:gd name="connsiteX4" fmla="*/ 55906 w 155594"/>
                <a:gd name="connsiteY4" fmla="*/ 46040 h 151338"/>
                <a:gd name="connsiteX5" fmla="*/ 55906 w 155594"/>
                <a:gd name="connsiteY5" fmla="*/ 45524 h 151338"/>
                <a:gd name="connsiteX6" fmla="*/ 67771 w 155594"/>
                <a:gd name="connsiteY6" fmla="*/ 55325 h 151338"/>
                <a:gd name="connsiteX7" fmla="*/ 76734 w 155594"/>
                <a:gd name="connsiteY7" fmla="*/ 39011 h 151338"/>
                <a:gd name="connsiteX8" fmla="*/ 96916 w 155594"/>
                <a:gd name="connsiteY8" fmla="*/ 39011 h 151338"/>
                <a:gd name="connsiteX9" fmla="*/ 96916 w 155594"/>
                <a:gd name="connsiteY9" fmla="*/ 59775 h 151338"/>
                <a:gd name="connsiteX10" fmla="*/ 28243 w 155594"/>
                <a:gd name="connsiteY10" fmla="*/ 71897 h 151338"/>
                <a:gd name="connsiteX11" fmla="*/ 27340 w 155594"/>
                <a:gd name="connsiteY11" fmla="*/ 84471 h 151338"/>
                <a:gd name="connsiteX12" fmla="*/ 27340 w 155594"/>
                <a:gd name="connsiteY12" fmla="*/ 151339 h 151338"/>
                <a:gd name="connsiteX13" fmla="*/ 41913 w 155594"/>
                <a:gd name="connsiteY13" fmla="*/ 151339 h 151338"/>
                <a:gd name="connsiteX14" fmla="*/ 41913 w 155594"/>
                <a:gd name="connsiteY14" fmla="*/ 78345 h 151338"/>
                <a:gd name="connsiteX15" fmla="*/ 41011 w 155594"/>
                <a:gd name="connsiteY15" fmla="*/ 65900 h 151338"/>
                <a:gd name="connsiteX16" fmla="*/ 55454 w 155594"/>
                <a:gd name="connsiteY16" fmla="*/ 90145 h 151338"/>
                <a:gd name="connsiteX17" fmla="*/ 63192 w 155594"/>
                <a:gd name="connsiteY17" fmla="*/ 76991 h 151338"/>
                <a:gd name="connsiteX18" fmla="*/ 60097 w 155594"/>
                <a:gd name="connsiteY18" fmla="*/ 73961 h 151338"/>
                <a:gd name="connsiteX19" fmla="*/ 92080 w 155594"/>
                <a:gd name="connsiteY19" fmla="*/ 73961 h 151338"/>
                <a:gd name="connsiteX20" fmla="*/ 49200 w 155594"/>
                <a:gd name="connsiteY20" fmla="*/ 125610 h 151338"/>
                <a:gd name="connsiteX21" fmla="*/ 59001 w 155594"/>
                <a:gd name="connsiteY21" fmla="*/ 137926 h 151338"/>
                <a:gd name="connsiteX22" fmla="*/ 96852 w 155594"/>
                <a:gd name="connsiteY22" fmla="*/ 92144 h 151338"/>
                <a:gd name="connsiteX23" fmla="*/ 96852 w 155594"/>
                <a:gd name="connsiteY23" fmla="*/ 151081 h 151338"/>
                <a:gd name="connsiteX24" fmla="*/ 110716 w 155594"/>
                <a:gd name="connsiteY24" fmla="*/ 151081 h 151338"/>
                <a:gd name="connsiteX25" fmla="*/ 110716 w 155594"/>
                <a:gd name="connsiteY25" fmla="*/ 91435 h 151338"/>
                <a:gd name="connsiteX26" fmla="*/ 146632 w 155594"/>
                <a:gd name="connsiteY26" fmla="*/ 136379 h 151338"/>
                <a:gd name="connsiteX27" fmla="*/ 155595 w 155594"/>
                <a:gd name="connsiteY27" fmla="*/ 122064 h 151338"/>
                <a:gd name="connsiteX28" fmla="*/ 114971 w 155594"/>
                <a:gd name="connsiteY28" fmla="*/ 73574 h 151338"/>
                <a:gd name="connsiteX29" fmla="*/ 152177 w 155594"/>
                <a:gd name="connsiteY29" fmla="*/ 73574 h 151338"/>
                <a:gd name="connsiteX30" fmla="*/ 152177 w 155594"/>
                <a:gd name="connsiteY30" fmla="*/ 59775 h 151338"/>
                <a:gd name="connsiteX31" fmla="*/ 110716 w 155594"/>
                <a:gd name="connsiteY31" fmla="*/ 59775 h 151338"/>
                <a:gd name="connsiteX32" fmla="*/ 110716 w 155594"/>
                <a:gd name="connsiteY32" fmla="*/ 39011 h 151338"/>
                <a:gd name="connsiteX33" fmla="*/ 144891 w 155594"/>
                <a:gd name="connsiteY33" fmla="*/ 39011 h 151338"/>
                <a:gd name="connsiteX34" fmla="*/ 144891 w 155594"/>
                <a:gd name="connsiteY34" fmla="*/ 25212 h 151338"/>
                <a:gd name="connsiteX35" fmla="*/ 110716 w 155594"/>
                <a:gd name="connsiteY35" fmla="*/ 25212 h 151338"/>
                <a:gd name="connsiteX36" fmla="*/ 110716 w 155594"/>
                <a:gd name="connsiteY36" fmla="*/ 0 h 151338"/>
                <a:gd name="connsiteX37" fmla="*/ 96852 w 155594"/>
                <a:gd name="connsiteY37" fmla="*/ 0 h 151338"/>
                <a:gd name="connsiteX38" fmla="*/ 96852 w 155594"/>
                <a:gd name="connsiteY38" fmla="*/ 25212 h 151338"/>
                <a:gd name="connsiteX39" fmla="*/ 81505 w 155594"/>
                <a:gd name="connsiteY39" fmla="*/ 25212 h 151338"/>
                <a:gd name="connsiteX40" fmla="*/ 86083 w 155594"/>
                <a:gd name="connsiteY40" fmla="*/ 7802 h 151338"/>
                <a:gd name="connsiteX41" fmla="*/ 72091 w 155594"/>
                <a:gd name="connsiteY41" fmla="*/ 4449 h 151338"/>
                <a:gd name="connsiteX42" fmla="*/ 55841 w 155594"/>
                <a:gd name="connsiteY42" fmla="*/ 44428 h 151338"/>
                <a:gd name="connsiteX43" fmla="*/ 55841 w 155594"/>
                <a:gd name="connsiteY43" fmla="*/ 31854 h 151338"/>
                <a:gd name="connsiteX44" fmla="*/ 41913 w 155594"/>
                <a:gd name="connsiteY44" fmla="*/ 31854 h 151338"/>
                <a:gd name="connsiteX45" fmla="*/ 41913 w 155594"/>
                <a:gd name="connsiteY45" fmla="*/ 322 h 151338"/>
                <a:gd name="connsiteX46" fmla="*/ 27340 w 155594"/>
                <a:gd name="connsiteY46" fmla="*/ 322 h 151338"/>
                <a:gd name="connsiteX47" fmla="*/ 27340 w 155594"/>
                <a:gd name="connsiteY47" fmla="*/ 31789 h 151338"/>
                <a:gd name="connsiteX48" fmla="*/ 3804 w 155594"/>
                <a:gd name="connsiteY48" fmla="*/ 31789 h 151338"/>
                <a:gd name="connsiteX49" fmla="*/ 3804 w 155594"/>
                <a:gd name="connsiteY49" fmla="*/ 46040 h 151338"/>
                <a:gd name="connsiteX50" fmla="*/ 26180 w 155594"/>
                <a:gd name="connsiteY50" fmla="*/ 46040 h 151338"/>
                <a:gd name="connsiteX51" fmla="*/ 0 w 155594"/>
                <a:gd name="connsiteY51" fmla="*/ 93499 h 151338"/>
                <a:gd name="connsiteX52" fmla="*/ 6771 w 155594"/>
                <a:gd name="connsiteY52" fmla="*/ 109103 h 151338"/>
                <a:gd name="connsiteX53" fmla="*/ 28243 w 155594"/>
                <a:gd name="connsiteY53" fmla="*/ 71897 h 151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5594" h="151338">
                  <a:moveTo>
                    <a:pt x="96916" y="59775"/>
                  </a:moveTo>
                  <a:lnTo>
                    <a:pt x="58227" y="59775"/>
                  </a:lnTo>
                  <a:lnTo>
                    <a:pt x="58227" y="71962"/>
                  </a:lnTo>
                  <a:cubicBezTo>
                    <a:pt x="52101" y="63579"/>
                    <a:pt x="46169" y="56228"/>
                    <a:pt x="42365" y="46040"/>
                  </a:cubicBezTo>
                  <a:lnTo>
                    <a:pt x="55906" y="46040"/>
                  </a:lnTo>
                  <a:lnTo>
                    <a:pt x="55906" y="45524"/>
                  </a:lnTo>
                  <a:lnTo>
                    <a:pt x="67771" y="55325"/>
                  </a:lnTo>
                  <a:cubicBezTo>
                    <a:pt x="73509" y="46362"/>
                    <a:pt x="76734" y="39011"/>
                    <a:pt x="76734" y="39011"/>
                  </a:cubicBezTo>
                  <a:lnTo>
                    <a:pt x="96916" y="39011"/>
                  </a:lnTo>
                  <a:lnTo>
                    <a:pt x="96916" y="59775"/>
                  </a:lnTo>
                  <a:close/>
                  <a:moveTo>
                    <a:pt x="28243" y="71897"/>
                  </a:moveTo>
                  <a:cubicBezTo>
                    <a:pt x="28243" y="71897"/>
                    <a:pt x="27405" y="81311"/>
                    <a:pt x="27340" y="84471"/>
                  </a:cubicBezTo>
                  <a:lnTo>
                    <a:pt x="27340" y="151339"/>
                  </a:lnTo>
                  <a:lnTo>
                    <a:pt x="41913" y="151339"/>
                  </a:lnTo>
                  <a:lnTo>
                    <a:pt x="41913" y="78345"/>
                  </a:lnTo>
                  <a:cubicBezTo>
                    <a:pt x="41849" y="75250"/>
                    <a:pt x="41011" y="65900"/>
                    <a:pt x="41011" y="65900"/>
                  </a:cubicBezTo>
                  <a:cubicBezTo>
                    <a:pt x="41011" y="65900"/>
                    <a:pt x="41784" y="71510"/>
                    <a:pt x="55454" y="90145"/>
                  </a:cubicBezTo>
                  <a:lnTo>
                    <a:pt x="63192" y="76991"/>
                  </a:lnTo>
                  <a:lnTo>
                    <a:pt x="60097" y="73961"/>
                  </a:lnTo>
                  <a:lnTo>
                    <a:pt x="92080" y="73961"/>
                  </a:lnTo>
                  <a:cubicBezTo>
                    <a:pt x="80280" y="102977"/>
                    <a:pt x="49200" y="125610"/>
                    <a:pt x="49200" y="125610"/>
                  </a:cubicBezTo>
                  <a:lnTo>
                    <a:pt x="59001" y="137926"/>
                  </a:lnTo>
                  <a:cubicBezTo>
                    <a:pt x="81376" y="122193"/>
                    <a:pt x="96852" y="92144"/>
                    <a:pt x="96852" y="92144"/>
                  </a:cubicBezTo>
                  <a:lnTo>
                    <a:pt x="96852" y="151081"/>
                  </a:lnTo>
                  <a:lnTo>
                    <a:pt x="110716" y="151081"/>
                  </a:lnTo>
                  <a:lnTo>
                    <a:pt x="110716" y="91435"/>
                  </a:lnTo>
                  <a:cubicBezTo>
                    <a:pt x="117744" y="102977"/>
                    <a:pt x="126836" y="120065"/>
                    <a:pt x="146632" y="136379"/>
                  </a:cubicBezTo>
                  <a:lnTo>
                    <a:pt x="155595" y="122064"/>
                  </a:lnTo>
                  <a:cubicBezTo>
                    <a:pt x="133736" y="105299"/>
                    <a:pt x="119421" y="83504"/>
                    <a:pt x="114971" y="73574"/>
                  </a:cubicBezTo>
                  <a:lnTo>
                    <a:pt x="152177" y="73574"/>
                  </a:lnTo>
                  <a:lnTo>
                    <a:pt x="152177" y="59775"/>
                  </a:lnTo>
                  <a:lnTo>
                    <a:pt x="110716" y="59775"/>
                  </a:lnTo>
                  <a:lnTo>
                    <a:pt x="110716" y="39011"/>
                  </a:lnTo>
                  <a:lnTo>
                    <a:pt x="144891" y="39011"/>
                  </a:lnTo>
                  <a:lnTo>
                    <a:pt x="144891" y="25212"/>
                  </a:lnTo>
                  <a:lnTo>
                    <a:pt x="110716" y="25212"/>
                  </a:lnTo>
                  <a:lnTo>
                    <a:pt x="110716" y="0"/>
                  </a:lnTo>
                  <a:lnTo>
                    <a:pt x="96852" y="0"/>
                  </a:lnTo>
                  <a:lnTo>
                    <a:pt x="96852" y="25212"/>
                  </a:lnTo>
                  <a:lnTo>
                    <a:pt x="81505" y="25212"/>
                  </a:lnTo>
                  <a:cubicBezTo>
                    <a:pt x="82343" y="21988"/>
                    <a:pt x="86083" y="7802"/>
                    <a:pt x="86083" y="7802"/>
                  </a:cubicBezTo>
                  <a:lnTo>
                    <a:pt x="72091" y="4449"/>
                  </a:lnTo>
                  <a:cubicBezTo>
                    <a:pt x="67577" y="30500"/>
                    <a:pt x="58356" y="41720"/>
                    <a:pt x="55841" y="44428"/>
                  </a:cubicBezTo>
                  <a:lnTo>
                    <a:pt x="55841" y="31854"/>
                  </a:lnTo>
                  <a:lnTo>
                    <a:pt x="41913" y="31854"/>
                  </a:lnTo>
                  <a:lnTo>
                    <a:pt x="41913" y="322"/>
                  </a:lnTo>
                  <a:lnTo>
                    <a:pt x="27340" y="322"/>
                  </a:lnTo>
                  <a:lnTo>
                    <a:pt x="27340" y="31789"/>
                  </a:lnTo>
                  <a:lnTo>
                    <a:pt x="3804" y="31789"/>
                  </a:lnTo>
                  <a:lnTo>
                    <a:pt x="3804" y="46040"/>
                  </a:lnTo>
                  <a:lnTo>
                    <a:pt x="26180" y="46040"/>
                  </a:lnTo>
                  <a:cubicBezTo>
                    <a:pt x="26180" y="46040"/>
                    <a:pt x="19667" y="70221"/>
                    <a:pt x="0" y="93499"/>
                  </a:cubicBezTo>
                  <a:lnTo>
                    <a:pt x="6771" y="109103"/>
                  </a:lnTo>
                  <a:cubicBezTo>
                    <a:pt x="21150" y="90081"/>
                    <a:pt x="26373" y="77507"/>
                    <a:pt x="28243" y="71897"/>
                  </a:cubicBezTo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170" name="Title Underline">
            <a:extLst>
              <a:ext uri="{FF2B5EF4-FFF2-40B4-BE49-F238E27FC236}">
                <a16:creationId xmlns:a16="http://schemas.microsoft.com/office/drawing/2014/main" id="{57F0773B-3625-4975-A07B-7A9592075490}"/>
              </a:ext>
            </a:extLst>
          </p:cNvPr>
          <p:cNvSpPr/>
          <p:nvPr userDrawn="1"/>
        </p:nvSpPr>
        <p:spPr>
          <a:xfrm>
            <a:off x="2915944" y="3507237"/>
            <a:ext cx="6355028" cy="18000"/>
          </a:xfrm>
          <a:prstGeom prst="rect">
            <a:avLst/>
          </a:prstGeom>
          <a:solidFill>
            <a:srgbClr val="E6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4" name="ME Logo">
            <a:extLst>
              <a:ext uri="{FF2B5EF4-FFF2-40B4-BE49-F238E27FC236}">
                <a16:creationId xmlns:a16="http://schemas.microsoft.com/office/drawing/2014/main" id="{3967C03F-FDA8-4A65-AD2D-6328F8CED4E7}"/>
              </a:ext>
            </a:extLst>
          </p:cNvPr>
          <p:cNvGrpSpPr/>
          <p:nvPr userDrawn="1"/>
        </p:nvGrpSpPr>
        <p:grpSpPr>
          <a:xfrm>
            <a:off x="10982730" y="127323"/>
            <a:ext cx="1033210" cy="431118"/>
            <a:chOff x="6732027" y="127323"/>
            <a:chExt cx="1033210" cy="431118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48BFC7A9-9C14-4523-B14E-86B3A7AB2143}"/>
                </a:ext>
              </a:extLst>
            </p:cNvPr>
            <p:cNvGrpSpPr/>
            <p:nvPr userDrawn="1"/>
          </p:nvGrpSpPr>
          <p:grpSpPr>
            <a:xfrm>
              <a:off x="6732779" y="465257"/>
              <a:ext cx="1032458" cy="93184"/>
              <a:chOff x="6732779" y="465257"/>
              <a:chExt cx="1032458" cy="93184"/>
            </a:xfrm>
          </p:grpSpPr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B93C0548-3866-4E9C-9BAB-F7B57C55C7AB}"/>
                  </a:ext>
                </a:extLst>
              </p:cNvPr>
              <p:cNvSpPr/>
              <p:nvPr/>
            </p:nvSpPr>
            <p:spPr>
              <a:xfrm>
                <a:off x="6863311" y="495192"/>
                <a:ext cx="54785" cy="47186"/>
              </a:xfrm>
              <a:custGeom>
                <a:avLst/>
                <a:gdLst>
                  <a:gd name="connsiteX0" fmla="*/ 34693 w 54785"/>
                  <a:gd name="connsiteY0" fmla="*/ 15339 h 47186"/>
                  <a:gd name="connsiteX1" fmla="*/ 27228 w 54785"/>
                  <a:gd name="connsiteY1" fmla="*/ 25292 h 47186"/>
                  <a:gd name="connsiteX2" fmla="*/ 17535 w 54785"/>
                  <a:gd name="connsiteY2" fmla="*/ 33649 h 47186"/>
                  <a:gd name="connsiteX3" fmla="*/ 16049 w 54785"/>
                  <a:gd name="connsiteY3" fmla="*/ 31049 h 47186"/>
                  <a:gd name="connsiteX4" fmla="*/ 20692 w 54785"/>
                  <a:gd name="connsiteY4" fmla="*/ 17604 h 47186"/>
                  <a:gd name="connsiteX5" fmla="*/ 31165 w 54785"/>
                  <a:gd name="connsiteY5" fmla="*/ 9322 h 47186"/>
                  <a:gd name="connsiteX6" fmla="*/ 35993 w 54785"/>
                  <a:gd name="connsiteY6" fmla="*/ 10789 h 47186"/>
                  <a:gd name="connsiteX7" fmla="*/ 34693 w 54785"/>
                  <a:gd name="connsiteY7" fmla="*/ 15339 h 47186"/>
                  <a:gd name="connsiteX8" fmla="*/ 44053 w 54785"/>
                  <a:gd name="connsiteY8" fmla="*/ 74 h 47186"/>
                  <a:gd name="connsiteX9" fmla="*/ 32595 w 54785"/>
                  <a:gd name="connsiteY9" fmla="*/ 241 h 47186"/>
                  <a:gd name="connsiteX10" fmla="*/ 11072 w 54785"/>
                  <a:gd name="connsiteY10" fmla="*/ 12330 h 47186"/>
                  <a:gd name="connsiteX11" fmla="*/ 79 w 54785"/>
                  <a:gd name="connsiteY11" fmla="*/ 35301 h 47186"/>
                  <a:gd name="connsiteX12" fmla="*/ 1955 w 54785"/>
                  <a:gd name="connsiteY12" fmla="*/ 43472 h 47186"/>
                  <a:gd name="connsiteX13" fmla="*/ 8918 w 54785"/>
                  <a:gd name="connsiteY13" fmla="*/ 47186 h 47186"/>
                  <a:gd name="connsiteX14" fmla="*/ 22029 w 54785"/>
                  <a:gd name="connsiteY14" fmla="*/ 40055 h 47186"/>
                  <a:gd name="connsiteX15" fmla="*/ 31276 w 54785"/>
                  <a:gd name="connsiteY15" fmla="*/ 27131 h 47186"/>
                  <a:gd name="connsiteX16" fmla="*/ 32279 w 54785"/>
                  <a:gd name="connsiteY16" fmla="*/ 27131 h 47186"/>
                  <a:gd name="connsiteX17" fmla="*/ 25835 w 54785"/>
                  <a:gd name="connsiteY17" fmla="*/ 46146 h 47186"/>
                  <a:gd name="connsiteX18" fmla="*/ 41323 w 54785"/>
                  <a:gd name="connsiteY18" fmla="*/ 46146 h 47186"/>
                  <a:gd name="connsiteX19" fmla="*/ 54786 w 54785"/>
                  <a:gd name="connsiteY19" fmla="*/ 0 h 47186"/>
                  <a:gd name="connsiteX20" fmla="*/ 44053 w 54785"/>
                  <a:gd name="connsiteY20" fmla="*/ 74 h 47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4785" h="47186">
                    <a:moveTo>
                      <a:pt x="34693" y="15339"/>
                    </a:moveTo>
                    <a:cubicBezTo>
                      <a:pt x="34192" y="16769"/>
                      <a:pt x="31722" y="20093"/>
                      <a:pt x="27228" y="25292"/>
                    </a:cubicBezTo>
                    <a:cubicBezTo>
                      <a:pt x="22400" y="30863"/>
                      <a:pt x="19169" y="33649"/>
                      <a:pt x="17535" y="33649"/>
                    </a:cubicBezTo>
                    <a:cubicBezTo>
                      <a:pt x="16365" y="33649"/>
                      <a:pt x="15863" y="32776"/>
                      <a:pt x="16049" y="31049"/>
                    </a:cubicBezTo>
                    <a:cubicBezTo>
                      <a:pt x="16439" y="26759"/>
                      <a:pt x="17999" y="22284"/>
                      <a:pt x="20692" y="17604"/>
                    </a:cubicBezTo>
                    <a:cubicBezTo>
                      <a:pt x="23923" y="12070"/>
                      <a:pt x="27414" y="9322"/>
                      <a:pt x="31165" y="9322"/>
                    </a:cubicBezTo>
                    <a:cubicBezTo>
                      <a:pt x="32743" y="9322"/>
                      <a:pt x="34359" y="9805"/>
                      <a:pt x="35993" y="10789"/>
                    </a:cubicBezTo>
                    <a:lnTo>
                      <a:pt x="34693" y="15339"/>
                    </a:lnTo>
                    <a:close/>
                    <a:moveTo>
                      <a:pt x="44053" y="74"/>
                    </a:moveTo>
                    <a:cubicBezTo>
                      <a:pt x="39206" y="-37"/>
                      <a:pt x="34990" y="241"/>
                      <a:pt x="32595" y="241"/>
                    </a:cubicBezTo>
                    <a:cubicBezTo>
                      <a:pt x="25204" y="241"/>
                      <a:pt x="18018" y="4290"/>
                      <a:pt x="11072" y="12330"/>
                    </a:cubicBezTo>
                    <a:cubicBezTo>
                      <a:pt x="4462" y="19944"/>
                      <a:pt x="822" y="27576"/>
                      <a:pt x="79" y="35301"/>
                    </a:cubicBezTo>
                    <a:cubicBezTo>
                      <a:pt x="-237" y="38421"/>
                      <a:pt x="395" y="41132"/>
                      <a:pt x="1955" y="43472"/>
                    </a:cubicBezTo>
                    <a:cubicBezTo>
                      <a:pt x="3644" y="45923"/>
                      <a:pt x="5947" y="47186"/>
                      <a:pt x="8918" y="47186"/>
                    </a:cubicBezTo>
                    <a:cubicBezTo>
                      <a:pt x="13022" y="47186"/>
                      <a:pt x="17386" y="44791"/>
                      <a:pt x="22029" y="40055"/>
                    </a:cubicBezTo>
                    <a:cubicBezTo>
                      <a:pt x="25650" y="36304"/>
                      <a:pt x="28751" y="31996"/>
                      <a:pt x="31276" y="27131"/>
                    </a:cubicBezTo>
                    <a:lnTo>
                      <a:pt x="32279" y="27131"/>
                    </a:lnTo>
                    <a:lnTo>
                      <a:pt x="25835" y="46146"/>
                    </a:lnTo>
                    <a:lnTo>
                      <a:pt x="41323" y="46146"/>
                    </a:lnTo>
                    <a:lnTo>
                      <a:pt x="54786" y="0"/>
                    </a:lnTo>
                    <a:cubicBezTo>
                      <a:pt x="52279" y="0"/>
                      <a:pt x="49122" y="186"/>
                      <a:pt x="44053" y="74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3456BCDA-E35E-4A64-99E0-35DB0B4DEA6E}"/>
                  </a:ext>
                </a:extLst>
              </p:cNvPr>
              <p:cNvSpPr/>
              <p:nvPr/>
            </p:nvSpPr>
            <p:spPr>
              <a:xfrm>
                <a:off x="6968477" y="495217"/>
                <a:ext cx="57529" cy="63224"/>
              </a:xfrm>
              <a:custGeom>
                <a:avLst/>
                <a:gdLst>
                  <a:gd name="connsiteX0" fmla="*/ 37548 w 57529"/>
                  <a:gd name="connsiteY0" fmla="*/ 15258 h 63224"/>
                  <a:gd name="connsiteX1" fmla="*/ 30046 w 57529"/>
                  <a:gd name="connsiteY1" fmla="*/ 25268 h 63224"/>
                  <a:gd name="connsiteX2" fmla="*/ 20910 w 57529"/>
                  <a:gd name="connsiteY2" fmla="*/ 32696 h 63224"/>
                  <a:gd name="connsiteX3" fmla="*/ 19796 w 57529"/>
                  <a:gd name="connsiteY3" fmla="*/ 30040 h 63224"/>
                  <a:gd name="connsiteX4" fmla="*/ 24289 w 57529"/>
                  <a:gd name="connsiteY4" fmla="*/ 17190 h 63224"/>
                  <a:gd name="connsiteX5" fmla="*/ 34187 w 57529"/>
                  <a:gd name="connsiteY5" fmla="*/ 9298 h 63224"/>
                  <a:gd name="connsiteX6" fmla="*/ 38904 w 57529"/>
                  <a:gd name="connsiteY6" fmla="*/ 10505 h 63224"/>
                  <a:gd name="connsiteX7" fmla="*/ 37548 w 57529"/>
                  <a:gd name="connsiteY7" fmla="*/ 15258 h 63224"/>
                  <a:gd name="connsiteX8" fmla="*/ 46740 w 57529"/>
                  <a:gd name="connsiteY8" fmla="*/ 13 h 63224"/>
                  <a:gd name="connsiteX9" fmla="*/ 36286 w 57529"/>
                  <a:gd name="connsiteY9" fmla="*/ 217 h 63224"/>
                  <a:gd name="connsiteX10" fmla="*/ 14800 w 57529"/>
                  <a:gd name="connsiteY10" fmla="*/ 11507 h 63224"/>
                  <a:gd name="connsiteX11" fmla="*/ 3807 w 57529"/>
                  <a:gd name="connsiteY11" fmla="*/ 34033 h 63224"/>
                  <a:gd name="connsiteX12" fmla="*/ 5701 w 57529"/>
                  <a:gd name="connsiteY12" fmla="*/ 42222 h 63224"/>
                  <a:gd name="connsiteX13" fmla="*/ 12962 w 57529"/>
                  <a:gd name="connsiteY13" fmla="*/ 45769 h 63224"/>
                  <a:gd name="connsiteX14" fmla="*/ 34261 w 57529"/>
                  <a:gd name="connsiteY14" fmla="*/ 27162 h 63224"/>
                  <a:gd name="connsiteX15" fmla="*/ 36118 w 57529"/>
                  <a:gd name="connsiteY15" fmla="*/ 27162 h 63224"/>
                  <a:gd name="connsiteX16" fmla="*/ 32850 w 57529"/>
                  <a:gd name="connsiteY16" fmla="*/ 37747 h 63224"/>
                  <a:gd name="connsiteX17" fmla="*/ 27725 w 57529"/>
                  <a:gd name="connsiteY17" fmla="*/ 49019 h 63224"/>
                  <a:gd name="connsiteX18" fmla="*/ 18737 w 57529"/>
                  <a:gd name="connsiteY18" fmla="*/ 54237 h 63224"/>
                  <a:gd name="connsiteX19" fmla="*/ 0 w 57529"/>
                  <a:gd name="connsiteY19" fmla="*/ 48666 h 63224"/>
                  <a:gd name="connsiteX20" fmla="*/ 1188 w 57529"/>
                  <a:gd name="connsiteY20" fmla="*/ 61962 h 63224"/>
                  <a:gd name="connsiteX21" fmla="*/ 15543 w 57529"/>
                  <a:gd name="connsiteY21" fmla="*/ 63225 h 63224"/>
                  <a:gd name="connsiteX22" fmla="*/ 45459 w 57529"/>
                  <a:gd name="connsiteY22" fmla="*/ 43150 h 63224"/>
                  <a:gd name="connsiteX23" fmla="*/ 57530 w 57529"/>
                  <a:gd name="connsiteY23" fmla="*/ 13 h 63224"/>
                  <a:gd name="connsiteX24" fmla="*/ 46740 w 57529"/>
                  <a:gd name="connsiteY24" fmla="*/ 13 h 6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7529" h="63224">
                    <a:moveTo>
                      <a:pt x="37548" y="15258"/>
                    </a:moveTo>
                    <a:cubicBezTo>
                      <a:pt x="37010" y="17115"/>
                      <a:pt x="34503" y="20458"/>
                      <a:pt x="30046" y="25268"/>
                    </a:cubicBezTo>
                    <a:cubicBezTo>
                      <a:pt x="25478" y="30207"/>
                      <a:pt x="22432" y="32696"/>
                      <a:pt x="20910" y="32696"/>
                    </a:cubicBezTo>
                    <a:cubicBezTo>
                      <a:pt x="20000" y="32696"/>
                      <a:pt x="19591" y="31804"/>
                      <a:pt x="19796" y="30040"/>
                    </a:cubicBezTo>
                    <a:cubicBezTo>
                      <a:pt x="20185" y="25955"/>
                      <a:pt x="21671" y="21665"/>
                      <a:pt x="24289" y="17190"/>
                    </a:cubicBezTo>
                    <a:cubicBezTo>
                      <a:pt x="27335" y="11934"/>
                      <a:pt x="30640" y="9298"/>
                      <a:pt x="34187" y="9298"/>
                    </a:cubicBezTo>
                    <a:cubicBezTo>
                      <a:pt x="35877" y="9298"/>
                      <a:pt x="37437" y="9688"/>
                      <a:pt x="38904" y="10505"/>
                    </a:cubicBezTo>
                    <a:lnTo>
                      <a:pt x="37548" y="15258"/>
                    </a:lnTo>
                    <a:close/>
                    <a:moveTo>
                      <a:pt x="46740" y="13"/>
                    </a:moveTo>
                    <a:cubicBezTo>
                      <a:pt x="42098" y="-62"/>
                      <a:pt x="36286" y="217"/>
                      <a:pt x="36286" y="217"/>
                    </a:cubicBezTo>
                    <a:cubicBezTo>
                      <a:pt x="28820" y="217"/>
                      <a:pt x="21653" y="3987"/>
                      <a:pt x="14800" y="11507"/>
                    </a:cubicBezTo>
                    <a:cubicBezTo>
                      <a:pt x="8226" y="18694"/>
                      <a:pt x="4587" y="26233"/>
                      <a:pt x="3807" y="34033"/>
                    </a:cubicBezTo>
                    <a:cubicBezTo>
                      <a:pt x="3510" y="37338"/>
                      <a:pt x="4123" y="40049"/>
                      <a:pt x="5701" y="42222"/>
                    </a:cubicBezTo>
                    <a:cubicBezTo>
                      <a:pt x="7391" y="44580"/>
                      <a:pt x="9805" y="45769"/>
                      <a:pt x="12962" y="45769"/>
                    </a:cubicBezTo>
                    <a:cubicBezTo>
                      <a:pt x="20557" y="45769"/>
                      <a:pt x="27613" y="39566"/>
                      <a:pt x="34261" y="27162"/>
                    </a:cubicBezTo>
                    <a:lnTo>
                      <a:pt x="36118" y="27162"/>
                    </a:lnTo>
                    <a:cubicBezTo>
                      <a:pt x="35041" y="30690"/>
                      <a:pt x="33964" y="34218"/>
                      <a:pt x="32850" y="37747"/>
                    </a:cubicBezTo>
                    <a:cubicBezTo>
                      <a:pt x="31253" y="42742"/>
                      <a:pt x="29545" y="46493"/>
                      <a:pt x="27725" y="49019"/>
                    </a:cubicBezTo>
                    <a:cubicBezTo>
                      <a:pt x="25218" y="52491"/>
                      <a:pt x="22228" y="54237"/>
                      <a:pt x="18737" y="54237"/>
                    </a:cubicBezTo>
                    <a:cubicBezTo>
                      <a:pt x="13500" y="54237"/>
                      <a:pt x="7242" y="52398"/>
                      <a:pt x="0" y="48666"/>
                    </a:cubicBezTo>
                    <a:lnTo>
                      <a:pt x="1188" y="61962"/>
                    </a:lnTo>
                    <a:cubicBezTo>
                      <a:pt x="5032" y="62816"/>
                      <a:pt x="9842" y="63225"/>
                      <a:pt x="15543" y="63225"/>
                    </a:cubicBezTo>
                    <a:cubicBezTo>
                      <a:pt x="31792" y="63225"/>
                      <a:pt x="41764" y="56521"/>
                      <a:pt x="45459" y="43150"/>
                    </a:cubicBezTo>
                    <a:lnTo>
                      <a:pt x="57530" y="13"/>
                    </a:lnTo>
                    <a:cubicBezTo>
                      <a:pt x="55171" y="13"/>
                      <a:pt x="51513" y="87"/>
                      <a:pt x="46740" y="13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45816C6E-3547-4859-90F0-8A868E3DF293}"/>
                  </a:ext>
                </a:extLst>
              </p:cNvPr>
              <p:cNvSpPr/>
              <p:nvPr/>
            </p:nvSpPr>
            <p:spPr>
              <a:xfrm>
                <a:off x="7026336" y="495266"/>
                <a:ext cx="45256" cy="47130"/>
              </a:xfrm>
              <a:custGeom>
                <a:avLst/>
                <a:gdLst>
                  <a:gd name="connsiteX0" fmla="*/ 17666 w 45256"/>
                  <a:gd name="connsiteY0" fmla="*/ 21745 h 47130"/>
                  <a:gd name="connsiteX1" fmla="*/ 21361 w 45256"/>
                  <a:gd name="connsiteY1" fmla="*/ 14299 h 47130"/>
                  <a:gd name="connsiteX2" fmla="*/ 27990 w 45256"/>
                  <a:gd name="connsiteY2" fmla="*/ 10065 h 47130"/>
                  <a:gd name="connsiteX3" fmla="*/ 30887 w 45256"/>
                  <a:gd name="connsiteY3" fmla="*/ 13426 h 47130"/>
                  <a:gd name="connsiteX4" fmla="*/ 17666 w 45256"/>
                  <a:gd name="connsiteY4" fmla="*/ 21745 h 47130"/>
                  <a:gd name="connsiteX5" fmla="*/ 23069 w 45256"/>
                  <a:gd name="connsiteY5" fmla="*/ 37585 h 47130"/>
                  <a:gd name="connsiteX6" fmla="*/ 15790 w 45256"/>
                  <a:gd name="connsiteY6" fmla="*/ 30752 h 47130"/>
                  <a:gd name="connsiteX7" fmla="*/ 34230 w 45256"/>
                  <a:gd name="connsiteY7" fmla="*/ 25366 h 47130"/>
                  <a:gd name="connsiteX8" fmla="*/ 45205 w 45256"/>
                  <a:gd name="connsiteY8" fmla="*/ 10102 h 47130"/>
                  <a:gd name="connsiteX9" fmla="*/ 42215 w 45256"/>
                  <a:gd name="connsiteY9" fmla="*/ 2563 h 47130"/>
                  <a:gd name="connsiteX10" fmla="*/ 34304 w 45256"/>
                  <a:gd name="connsiteY10" fmla="*/ 0 h 47130"/>
                  <a:gd name="connsiteX11" fmla="*/ 11593 w 45256"/>
                  <a:gd name="connsiteY11" fmla="*/ 9619 h 47130"/>
                  <a:gd name="connsiteX12" fmla="*/ 80 w 45256"/>
                  <a:gd name="connsiteY12" fmla="*/ 32033 h 47130"/>
                  <a:gd name="connsiteX13" fmla="*/ 4797 w 45256"/>
                  <a:gd name="connsiteY13" fmla="*/ 43472 h 47130"/>
                  <a:gd name="connsiteX14" fmla="*/ 17053 w 45256"/>
                  <a:gd name="connsiteY14" fmla="*/ 47130 h 47130"/>
                  <a:gd name="connsiteX15" fmla="*/ 40469 w 45256"/>
                  <a:gd name="connsiteY15" fmla="*/ 42172 h 47130"/>
                  <a:gd name="connsiteX16" fmla="*/ 43738 w 45256"/>
                  <a:gd name="connsiteY16" fmla="*/ 30993 h 47130"/>
                  <a:gd name="connsiteX17" fmla="*/ 23069 w 45256"/>
                  <a:gd name="connsiteY17" fmla="*/ 37585 h 47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256" h="47130">
                    <a:moveTo>
                      <a:pt x="17666" y="21745"/>
                    </a:moveTo>
                    <a:cubicBezTo>
                      <a:pt x="18371" y="19071"/>
                      <a:pt x="19597" y="16620"/>
                      <a:pt x="21361" y="14299"/>
                    </a:cubicBezTo>
                    <a:cubicBezTo>
                      <a:pt x="23459" y="11495"/>
                      <a:pt x="25669" y="10065"/>
                      <a:pt x="27990" y="10065"/>
                    </a:cubicBezTo>
                    <a:cubicBezTo>
                      <a:pt x="30126" y="10065"/>
                      <a:pt x="31110" y="11161"/>
                      <a:pt x="30887" y="13426"/>
                    </a:cubicBezTo>
                    <a:cubicBezTo>
                      <a:pt x="30367" y="18997"/>
                      <a:pt x="25966" y="21745"/>
                      <a:pt x="17666" y="21745"/>
                    </a:cubicBezTo>
                    <a:moveTo>
                      <a:pt x="23069" y="37585"/>
                    </a:moveTo>
                    <a:cubicBezTo>
                      <a:pt x="17851" y="37585"/>
                      <a:pt x="15419" y="35301"/>
                      <a:pt x="15790" y="30752"/>
                    </a:cubicBezTo>
                    <a:cubicBezTo>
                      <a:pt x="22122" y="30752"/>
                      <a:pt x="28269" y="28950"/>
                      <a:pt x="34230" y="25366"/>
                    </a:cubicBezTo>
                    <a:cubicBezTo>
                      <a:pt x="40971" y="21244"/>
                      <a:pt x="44610" y="16174"/>
                      <a:pt x="45205" y="10102"/>
                    </a:cubicBezTo>
                    <a:cubicBezTo>
                      <a:pt x="45502" y="6927"/>
                      <a:pt x="44518" y="4457"/>
                      <a:pt x="42215" y="2563"/>
                    </a:cubicBezTo>
                    <a:cubicBezTo>
                      <a:pt x="40079" y="836"/>
                      <a:pt x="37461" y="0"/>
                      <a:pt x="34304" y="0"/>
                    </a:cubicBezTo>
                    <a:cubicBezTo>
                      <a:pt x="26022" y="0"/>
                      <a:pt x="18445" y="3194"/>
                      <a:pt x="11593" y="9619"/>
                    </a:cubicBezTo>
                    <a:cubicBezTo>
                      <a:pt x="4759" y="16026"/>
                      <a:pt x="915" y="23509"/>
                      <a:pt x="80" y="32033"/>
                    </a:cubicBezTo>
                    <a:cubicBezTo>
                      <a:pt x="-384" y="36936"/>
                      <a:pt x="1175" y="40724"/>
                      <a:pt x="4797" y="43472"/>
                    </a:cubicBezTo>
                    <a:cubicBezTo>
                      <a:pt x="7953" y="45886"/>
                      <a:pt x="12002" y="47130"/>
                      <a:pt x="17053" y="47130"/>
                    </a:cubicBezTo>
                    <a:cubicBezTo>
                      <a:pt x="23311" y="47130"/>
                      <a:pt x="31129" y="45459"/>
                      <a:pt x="40469" y="42172"/>
                    </a:cubicBezTo>
                    <a:lnTo>
                      <a:pt x="43738" y="30993"/>
                    </a:lnTo>
                    <a:cubicBezTo>
                      <a:pt x="35548" y="35376"/>
                      <a:pt x="28659" y="37585"/>
                      <a:pt x="23069" y="37585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B5816B1F-977A-4A93-AD26-67FAAA0C6BCC}"/>
                  </a:ext>
                </a:extLst>
              </p:cNvPr>
              <p:cNvSpPr/>
              <p:nvPr/>
            </p:nvSpPr>
            <p:spPr>
              <a:xfrm>
                <a:off x="7073713" y="495062"/>
                <a:ext cx="44846" cy="47074"/>
              </a:xfrm>
              <a:custGeom>
                <a:avLst/>
                <a:gdLst>
                  <a:gd name="connsiteX0" fmla="*/ 44846 w 44846"/>
                  <a:gd name="connsiteY0" fmla="*/ 1374 h 47074"/>
                  <a:gd name="connsiteX1" fmla="*/ 42079 w 44846"/>
                  <a:gd name="connsiteY1" fmla="*/ 11086 h 47074"/>
                  <a:gd name="connsiteX2" fmla="*/ 32479 w 44846"/>
                  <a:gd name="connsiteY2" fmla="*/ 9025 h 47074"/>
                  <a:gd name="connsiteX3" fmla="*/ 25961 w 44846"/>
                  <a:gd name="connsiteY3" fmla="*/ 13166 h 47074"/>
                  <a:gd name="connsiteX4" fmla="*/ 28951 w 44846"/>
                  <a:gd name="connsiteY4" fmla="*/ 18180 h 47074"/>
                  <a:gd name="connsiteX5" fmla="*/ 34893 w 44846"/>
                  <a:gd name="connsiteY5" fmla="*/ 24029 h 47074"/>
                  <a:gd name="connsiteX6" fmla="*/ 37567 w 44846"/>
                  <a:gd name="connsiteY6" fmla="*/ 32126 h 47074"/>
                  <a:gd name="connsiteX7" fmla="*/ 29749 w 44846"/>
                  <a:gd name="connsiteY7" fmla="*/ 43899 h 47074"/>
                  <a:gd name="connsiteX8" fmla="*/ 15729 w 44846"/>
                  <a:gd name="connsiteY8" fmla="*/ 47075 h 47074"/>
                  <a:gd name="connsiteX9" fmla="*/ 0 w 44846"/>
                  <a:gd name="connsiteY9" fmla="*/ 44623 h 47074"/>
                  <a:gd name="connsiteX10" fmla="*/ 3045 w 44846"/>
                  <a:gd name="connsiteY10" fmla="*/ 34057 h 47074"/>
                  <a:gd name="connsiteX11" fmla="*/ 16564 w 44846"/>
                  <a:gd name="connsiteY11" fmla="*/ 38050 h 47074"/>
                  <a:gd name="connsiteX12" fmla="*/ 20074 w 44846"/>
                  <a:gd name="connsiteY12" fmla="*/ 36843 h 47074"/>
                  <a:gd name="connsiteX13" fmla="*/ 21838 w 44846"/>
                  <a:gd name="connsiteY13" fmla="*/ 33779 h 47074"/>
                  <a:gd name="connsiteX14" fmla="*/ 19183 w 44846"/>
                  <a:gd name="connsiteY14" fmla="*/ 27966 h 47074"/>
                  <a:gd name="connsiteX15" fmla="*/ 13723 w 44846"/>
                  <a:gd name="connsiteY15" fmla="*/ 21968 h 47074"/>
                  <a:gd name="connsiteX16" fmla="*/ 11216 w 44846"/>
                  <a:gd name="connsiteY16" fmla="*/ 13965 h 47074"/>
                  <a:gd name="connsiteX17" fmla="*/ 19164 w 44846"/>
                  <a:gd name="connsiteY17" fmla="*/ 2878 h 47074"/>
                  <a:gd name="connsiteX18" fmla="*/ 32757 w 44846"/>
                  <a:gd name="connsiteY18" fmla="*/ 0 h 47074"/>
                  <a:gd name="connsiteX19" fmla="*/ 44846 w 44846"/>
                  <a:gd name="connsiteY19" fmla="*/ 1374 h 47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846" h="47074">
                    <a:moveTo>
                      <a:pt x="44846" y="1374"/>
                    </a:moveTo>
                    <a:lnTo>
                      <a:pt x="42079" y="11086"/>
                    </a:lnTo>
                    <a:cubicBezTo>
                      <a:pt x="38477" y="9749"/>
                      <a:pt x="35283" y="9025"/>
                      <a:pt x="32479" y="9025"/>
                    </a:cubicBezTo>
                    <a:cubicBezTo>
                      <a:pt x="28412" y="9025"/>
                      <a:pt x="26221" y="10436"/>
                      <a:pt x="25961" y="13166"/>
                    </a:cubicBezTo>
                    <a:cubicBezTo>
                      <a:pt x="25849" y="14447"/>
                      <a:pt x="26834" y="16100"/>
                      <a:pt x="28951" y="18180"/>
                    </a:cubicBezTo>
                    <a:cubicBezTo>
                      <a:pt x="32367" y="21430"/>
                      <a:pt x="34354" y="23379"/>
                      <a:pt x="34893" y="24029"/>
                    </a:cubicBezTo>
                    <a:cubicBezTo>
                      <a:pt x="36973" y="26685"/>
                      <a:pt x="37864" y="29378"/>
                      <a:pt x="37567" y="32126"/>
                    </a:cubicBezTo>
                    <a:cubicBezTo>
                      <a:pt x="37084" y="37400"/>
                      <a:pt x="34447" y="41281"/>
                      <a:pt x="29749" y="43899"/>
                    </a:cubicBezTo>
                    <a:cubicBezTo>
                      <a:pt x="25924" y="46016"/>
                      <a:pt x="21244" y="47075"/>
                      <a:pt x="15729" y="47075"/>
                    </a:cubicBezTo>
                    <a:cubicBezTo>
                      <a:pt x="11458" y="47075"/>
                      <a:pt x="6202" y="46258"/>
                      <a:pt x="0" y="44623"/>
                    </a:cubicBezTo>
                    <a:lnTo>
                      <a:pt x="3045" y="34057"/>
                    </a:lnTo>
                    <a:cubicBezTo>
                      <a:pt x="8765" y="36731"/>
                      <a:pt x="13277" y="38050"/>
                      <a:pt x="16564" y="38050"/>
                    </a:cubicBezTo>
                    <a:cubicBezTo>
                      <a:pt x="17827" y="38050"/>
                      <a:pt x="19016" y="37641"/>
                      <a:pt x="20074" y="36843"/>
                    </a:cubicBezTo>
                    <a:cubicBezTo>
                      <a:pt x="21133" y="36063"/>
                      <a:pt x="21727" y="35060"/>
                      <a:pt x="21838" y="33779"/>
                    </a:cubicBezTo>
                    <a:cubicBezTo>
                      <a:pt x="21987" y="32126"/>
                      <a:pt x="21114" y="30195"/>
                      <a:pt x="19183" y="27966"/>
                    </a:cubicBezTo>
                    <a:cubicBezTo>
                      <a:pt x="17363" y="25998"/>
                      <a:pt x="15524" y="23974"/>
                      <a:pt x="13723" y="21968"/>
                    </a:cubicBezTo>
                    <a:cubicBezTo>
                      <a:pt x="11792" y="19368"/>
                      <a:pt x="10956" y="16676"/>
                      <a:pt x="11216" y="13965"/>
                    </a:cubicBezTo>
                    <a:cubicBezTo>
                      <a:pt x="11699" y="8988"/>
                      <a:pt x="14336" y="5292"/>
                      <a:pt x="19164" y="2878"/>
                    </a:cubicBezTo>
                    <a:cubicBezTo>
                      <a:pt x="22934" y="947"/>
                      <a:pt x="27428" y="0"/>
                      <a:pt x="32757" y="0"/>
                    </a:cubicBezTo>
                    <a:cubicBezTo>
                      <a:pt x="33556" y="0"/>
                      <a:pt x="37567" y="427"/>
                      <a:pt x="44846" y="1374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0AAAC20C-1620-43F9-9790-BD1A5C3BDF10}"/>
                  </a:ext>
                </a:extLst>
              </p:cNvPr>
              <p:cNvSpPr/>
              <p:nvPr/>
            </p:nvSpPr>
            <p:spPr>
              <a:xfrm>
                <a:off x="7143981" y="476214"/>
                <a:ext cx="53388" cy="75375"/>
              </a:xfrm>
              <a:custGeom>
                <a:avLst/>
                <a:gdLst>
                  <a:gd name="connsiteX0" fmla="*/ 53389 w 53388"/>
                  <a:gd name="connsiteY0" fmla="*/ 1931 h 75375"/>
                  <a:gd name="connsiteX1" fmla="*/ 50677 w 53388"/>
                  <a:gd name="connsiteY1" fmla="*/ 11495 h 75375"/>
                  <a:gd name="connsiteX2" fmla="*/ 40761 w 53388"/>
                  <a:gd name="connsiteY2" fmla="*/ 8932 h 75375"/>
                  <a:gd name="connsiteX3" fmla="*/ 34206 w 53388"/>
                  <a:gd name="connsiteY3" fmla="*/ 12405 h 75375"/>
                  <a:gd name="connsiteX4" fmla="*/ 31606 w 53388"/>
                  <a:gd name="connsiteY4" fmla="*/ 20037 h 75375"/>
                  <a:gd name="connsiteX5" fmla="*/ 43082 w 53388"/>
                  <a:gd name="connsiteY5" fmla="*/ 20037 h 75375"/>
                  <a:gd name="connsiteX6" fmla="*/ 40408 w 53388"/>
                  <a:gd name="connsiteY6" fmla="*/ 29006 h 75375"/>
                  <a:gd name="connsiteX7" fmla="*/ 29118 w 53388"/>
                  <a:gd name="connsiteY7" fmla="*/ 29006 h 75375"/>
                  <a:gd name="connsiteX8" fmla="*/ 15673 w 53388"/>
                  <a:gd name="connsiteY8" fmla="*/ 75375 h 75375"/>
                  <a:gd name="connsiteX9" fmla="*/ 0 w 53388"/>
                  <a:gd name="connsiteY9" fmla="*/ 75375 h 75375"/>
                  <a:gd name="connsiteX10" fmla="*/ 16100 w 53388"/>
                  <a:gd name="connsiteY10" fmla="*/ 20037 h 75375"/>
                  <a:gd name="connsiteX11" fmla="*/ 26091 w 53388"/>
                  <a:gd name="connsiteY11" fmla="*/ 5460 h 75375"/>
                  <a:gd name="connsiteX12" fmla="*/ 42302 w 53388"/>
                  <a:gd name="connsiteY12" fmla="*/ 0 h 75375"/>
                  <a:gd name="connsiteX13" fmla="*/ 53389 w 53388"/>
                  <a:gd name="connsiteY13" fmla="*/ 1931 h 75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3388" h="75375">
                    <a:moveTo>
                      <a:pt x="53389" y="1931"/>
                    </a:moveTo>
                    <a:lnTo>
                      <a:pt x="50677" y="11495"/>
                    </a:lnTo>
                    <a:cubicBezTo>
                      <a:pt x="47093" y="9805"/>
                      <a:pt x="43788" y="8932"/>
                      <a:pt x="40761" y="8932"/>
                    </a:cubicBezTo>
                    <a:cubicBezTo>
                      <a:pt x="37808" y="8932"/>
                      <a:pt x="35636" y="10102"/>
                      <a:pt x="34206" y="12405"/>
                    </a:cubicBezTo>
                    <a:cubicBezTo>
                      <a:pt x="33537" y="13519"/>
                      <a:pt x="32702" y="16026"/>
                      <a:pt x="31606" y="20037"/>
                    </a:cubicBezTo>
                    <a:lnTo>
                      <a:pt x="43082" y="20037"/>
                    </a:lnTo>
                    <a:lnTo>
                      <a:pt x="40408" y="29006"/>
                    </a:lnTo>
                    <a:lnTo>
                      <a:pt x="29118" y="29006"/>
                    </a:lnTo>
                    <a:lnTo>
                      <a:pt x="15673" y="75375"/>
                    </a:lnTo>
                    <a:lnTo>
                      <a:pt x="0" y="75375"/>
                    </a:lnTo>
                    <a:lnTo>
                      <a:pt x="16100" y="20037"/>
                    </a:lnTo>
                    <a:cubicBezTo>
                      <a:pt x="18254" y="13872"/>
                      <a:pt x="21597" y="9006"/>
                      <a:pt x="26091" y="5460"/>
                    </a:cubicBezTo>
                    <a:cubicBezTo>
                      <a:pt x="30770" y="1820"/>
                      <a:pt x="36174" y="0"/>
                      <a:pt x="42302" y="0"/>
                    </a:cubicBezTo>
                    <a:cubicBezTo>
                      <a:pt x="46276" y="19"/>
                      <a:pt x="49972" y="669"/>
                      <a:pt x="53389" y="1931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EFE0743F-2500-46C9-8E29-7B4C220BCC52}"/>
                  </a:ext>
                </a:extLst>
              </p:cNvPr>
              <p:cNvSpPr/>
              <p:nvPr/>
            </p:nvSpPr>
            <p:spPr>
              <a:xfrm>
                <a:off x="7184668" y="495266"/>
                <a:ext cx="51356" cy="47130"/>
              </a:xfrm>
              <a:custGeom>
                <a:avLst/>
                <a:gdLst>
                  <a:gd name="connsiteX0" fmla="*/ 31328 w 51356"/>
                  <a:gd name="connsiteY0" fmla="*/ 30417 h 47130"/>
                  <a:gd name="connsiteX1" fmla="*/ 21170 w 51356"/>
                  <a:gd name="connsiteY1" fmla="*/ 37585 h 47130"/>
                  <a:gd name="connsiteX2" fmla="*/ 16751 w 51356"/>
                  <a:gd name="connsiteY2" fmla="*/ 34874 h 47130"/>
                  <a:gd name="connsiteX3" fmla="*/ 15952 w 51356"/>
                  <a:gd name="connsiteY3" fmla="*/ 29285 h 47130"/>
                  <a:gd name="connsiteX4" fmla="*/ 20000 w 51356"/>
                  <a:gd name="connsiteY4" fmla="*/ 16657 h 47130"/>
                  <a:gd name="connsiteX5" fmla="*/ 30177 w 51356"/>
                  <a:gd name="connsiteY5" fmla="*/ 9545 h 47130"/>
                  <a:gd name="connsiteX6" fmla="*/ 34652 w 51356"/>
                  <a:gd name="connsiteY6" fmla="*/ 12200 h 47130"/>
                  <a:gd name="connsiteX7" fmla="*/ 35413 w 51356"/>
                  <a:gd name="connsiteY7" fmla="*/ 17883 h 47130"/>
                  <a:gd name="connsiteX8" fmla="*/ 31328 w 51356"/>
                  <a:gd name="connsiteY8" fmla="*/ 30417 h 47130"/>
                  <a:gd name="connsiteX9" fmla="*/ 46592 w 51356"/>
                  <a:gd name="connsiteY9" fmla="*/ 3621 h 47130"/>
                  <a:gd name="connsiteX10" fmla="*/ 34281 w 51356"/>
                  <a:gd name="connsiteY10" fmla="*/ 0 h 47130"/>
                  <a:gd name="connsiteX11" fmla="*/ 11570 w 51356"/>
                  <a:gd name="connsiteY11" fmla="*/ 9619 h 47130"/>
                  <a:gd name="connsiteX12" fmla="*/ 75 w 51356"/>
                  <a:gd name="connsiteY12" fmla="*/ 32033 h 47130"/>
                  <a:gd name="connsiteX13" fmla="*/ 4773 w 51356"/>
                  <a:gd name="connsiteY13" fmla="*/ 43472 h 47130"/>
                  <a:gd name="connsiteX14" fmla="*/ 17048 w 51356"/>
                  <a:gd name="connsiteY14" fmla="*/ 47130 h 47130"/>
                  <a:gd name="connsiteX15" fmla="*/ 39685 w 51356"/>
                  <a:gd name="connsiteY15" fmla="*/ 37344 h 47130"/>
                  <a:gd name="connsiteX16" fmla="*/ 51272 w 51356"/>
                  <a:gd name="connsiteY16" fmla="*/ 15042 h 47130"/>
                  <a:gd name="connsiteX17" fmla="*/ 46592 w 51356"/>
                  <a:gd name="connsiteY17" fmla="*/ 3621 h 47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1356" h="47130">
                    <a:moveTo>
                      <a:pt x="31328" y="30417"/>
                    </a:moveTo>
                    <a:cubicBezTo>
                      <a:pt x="28487" y="35190"/>
                      <a:pt x="25107" y="37585"/>
                      <a:pt x="21170" y="37585"/>
                    </a:cubicBezTo>
                    <a:cubicBezTo>
                      <a:pt x="19146" y="37585"/>
                      <a:pt x="17661" y="36676"/>
                      <a:pt x="16751" y="34874"/>
                    </a:cubicBezTo>
                    <a:cubicBezTo>
                      <a:pt x="15989" y="33389"/>
                      <a:pt x="15729" y="31513"/>
                      <a:pt x="15952" y="29285"/>
                    </a:cubicBezTo>
                    <a:cubicBezTo>
                      <a:pt x="16361" y="24754"/>
                      <a:pt x="17716" y="20575"/>
                      <a:pt x="20000" y="16657"/>
                    </a:cubicBezTo>
                    <a:cubicBezTo>
                      <a:pt x="22804" y="11922"/>
                      <a:pt x="26184" y="9545"/>
                      <a:pt x="30177" y="9545"/>
                    </a:cubicBezTo>
                    <a:cubicBezTo>
                      <a:pt x="32257" y="9545"/>
                      <a:pt x="33761" y="10399"/>
                      <a:pt x="34652" y="12200"/>
                    </a:cubicBezTo>
                    <a:cubicBezTo>
                      <a:pt x="35395" y="13667"/>
                      <a:pt x="35636" y="15543"/>
                      <a:pt x="35413" y="17883"/>
                    </a:cubicBezTo>
                    <a:cubicBezTo>
                      <a:pt x="34986" y="22284"/>
                      <a:pt x="33631" y="26481"/>
                      <a:pt x="31328" y="30417"/>
                    </a:cubicBezTo>
                    <a:moveTo>
                      <a:pt x="46592" y="3621"/>
                    </a:moveTo>
                    <a:cubicBezTo>
                      <a:pt x="43417" y="1188"/>
                      <a:pt x="39313" y="0"/>
                      <a:pt x="34281" y="0"/>
                    </a:cubicBezTo>
                    <a:cubicBezTo>
                      <a:pt x="26017" y="0"/>
                      <a:pt x="18441" y="3194"/>
                      <a:pt x="11570" y="9619"/>
                    </a:cubicBezTo>
                    <a:cubicBezTo>
                      <a:pt x="4717" y="16026"/>
                      <a:pt x="892" y="23509"/>
                      <a:pt x="75" y="32033"/>
                    </a:cubicBezTo>
                    <a:cubicBezTo>
                      <a:pt x="-371" y="36936"/>
                      <a:pt x="1171" y="40724"/>
                      <a:pt x="4773" y="43472"/>
                    </a:cubicBezTo>
                    <a:cubicBezTo>
                      <a:pt x="7949" y="45886"/>
                      <a:pt x="12052" y="47130"/>
                      <a:pt x="17048" y="47130"/>
                    </a:cubicBezTo>
                    <a:cubicBezTo>
                      <a:pt x="25219" y="47130"/>
                      <a:pt x="32795" y="43844"/>
                      <a:pt x="39685" y="37344"/>
                    </a:cubicBezTo>
                    <a:cubicBezTo>
                      <a:pt x="46611" y="30826"/>
                      <a:pt x="50474" y="23417"/>
                      <a:pt x="51272" y="15042"/>
                    </a:cubicBezTo>
                    <a:cubicBezTo>
                      <a:pt x="51755" y="10176"/>
                      <a:pt x="50158" y="6388"/>
                      <a:pt x="46592" y="3621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84357AA3-208C-4BFB-9EB7-A64DA9BFBC48}"/>
                  </a:ext>
                </a:extLst>
              </p:cNvPr>
              <p:cNvSpPr/>
              <p:nvPr/>
            </p:nvSpPr>
            <p:spPr>
              <a:xfrm>
                <a:off x="7236924" y="495248"/>
                <a:ext cx="48634" cy="46071"/>
              </a:xfrm>
              <a:custGeom>
                <a:avLst/>
                <a:gdLst>
                  <a:gd name="connsiteX0" fmla="*/ 48635 w 48634"/>
                  <a:gd name="connsiteY0" fmla="*/ 520 h 46071"/>
                  <a:gd name="connsiteX1" fmla="*/ 44234 w 48634"/>
                  <a:gd name="connsiteY1" fmla="*/ 14856 h 46071"/>
                  <a:gd name="connsiteX2" fmla="*/ 39108 w 48634"/>
                  <a:gd name="connsiteY2" fmla="*/ 13816 h 46071"/>
                  <a:gd name="connsiteX3" fmla="*/ 27799 w 48634"/>
                  <a:gd name="connsiteY3" fmla="*/ 20984 h 46071"/>
                  <a:gd name="connsiteX4" fmla="*/ 19666 w 48634"/>
                  <a:gd name="connsiteY4" fmla="*/ 32033 h 46071"/>
                  <a:gd name="connsiteX5" fmla="*/ 15580 w 48634"/>
                  <a:gd name="connsiteY5" fmla="*/ 46072 h 46071"/>
                  <a:gd name="connsiteX6" fmla="*/ 0 w 48634"/>
                  <a:gd name="connsiteY6" fmla="*/ 46072 h 46071"/>
                  <a:gd name="connsiteX7" fmla="*/ 13426 w 48634"/>
                  <a:gd name="connsiteY7" fmla="*/ 111 h 46071"/>
                  <a:gd name="connsiteX8" fmla="*/ 28858 w 48634"/>
                  <a:gd name="connsiteY8" fmla="*/ 111 h 46071"/>
                  <a:gd name="connsiteX9" fmla="*/ 22024 w 48634"/>
                  <a:gd name="connsiteY9" fmla="*/ 20074 h 46071"/>
                  <a:gd name="connsiteX10" fmla="*/ 22990 w 48634"/>
                  <a:gd name="connsiteY10" fmla="*/ 20074 h 46071"/>
                  <a:gd name="connsiteX11" fmla="*/ 32275 w 48634"/>
                  <a:gd name="connsiteY11" fmla="*/ 7131 h 46071"/>
                  <a:gd name="connsiteX12" fmla="*/ 45385 w 48634"/>
                  <a:gd name="connsiteY12" fmla="*/ 0 h 46071"/>
                  <a:gd name="connsiteX13" fmla="*/ 48635 w 48634"/>
                  <a:gd name="connsiteY13" fmla="*/ 520 h 46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8634" h="46071">
                    <a:moveTo>
                      <a:pt x="48635" y="520"/>
                    </a:moveTo>
                    <a:lnTo>
                      <a:pt x="44234" y="14856"/>
                    </a:lnTo>
                    <a:cubicBezTo>
                      <a:pt x="43231" y="13760"/>
                      <a:pt x="40315" y="13816"/>
                      <a:pt x="39108" y="13816"/>
                    </a:cubicBezTo>
                    <a:cubicBezTo>
                      <a:pt x="36416" y="13816"/>
                      <a:pt x="32646" y="16193"/>
                      <a:pt x="27799" y="20984"/>
                    </a:cubicBezTo>
                    <a:cubicBezTo>
                      <a:pt x="23194" y="25534"/>
                      <a:pt x="20464" y="29248"/>
                      <a:pt x="19666" y="32033"/>
                    </a:cubicBezTo>
                    <a:lnTo>
                      <a:pt x="15580" y="46072"/>
                    </a:lnTo>
                    <a:lnTo>
                      <a:pt x="0" y="46072"/>
                    </a:lnTo>
                    <a:lnTo>
                      <a:pt x="13426" y="111"/>
                    </a:lnTo>
                    <a:lnTo>
                      <a:pt x="28858" y="111"/>
                    </a:lnTo>
                    <a:lnTo>
                      <a:pt x="22024" y="20074"/>
                    </a:lnTo>
                    <a:lnTo>
                      <a:pt x="22990" y="20074"/>
                    </a:lnTo>
                    <a:cubicBezTo>
                      <a:pt x="25589" y="15134"/>
                      <a:pt x="28709" y="10863"/>
                      <a:pt x="32275" y="7131"/>
                    </a:cubicBezTo>
                    <a:cubicBezTo>
                      <a:pt x="36917" y="2358"/>
                      <a:pt x="41300" y="0"/>
                      <a:pt x="45385" y="0"/>
                    </a:cubicBezTo>
                    <a:cubicBezTo>
                      <a:pt x="46908" y="19"/>
                      <a:pt x="47632" y="-111"/>
                      <a:pt x="48635" y="520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6F2B0D5D-A869-4BBF-9ED2-B9C856B38CAE}"/>
                  </a:ext>
                </a:extLst>
              </p:cNvPr>
              <p:cNvSpPr/>
              <p:nvPr/>
            </p:nvSpPr>
            <p:spPr>
              <a:xfrm>
                <a:off x="7313316" y="486854"/>
                <a:ext cx="33337" cy="55524"/>
              </a:xfrm>
              <a:custGeom>
                <a:avLst/>
                <a:gdLst>
                  <a:gd name="connsiteX0" fmla="*/ 33337 w 33337"/>
                  <a:gd name="connsiteY0" fmla="*/ 9415 h 55524"/>
                  <a:gd name="connsiteX1" fmla="*/ 30700 w 33337"/>
                  <a:gd name="connsiteY1" fmla="*/ 18366 h 55524"/>
                  <a:gd name="connsiteX2" fmla="*/ 23198 w 33337"/>
                  <a:gd name="connsiteY2" fmla="*/ 18366 h 55524"/>
                  <a:gd name="connsiteX3" fmla="*/ 19577 w 33337"/>
                  <a:gd name="connsiteY3" fmla="*/ 29656 h 55524"/>
                  <a:gd name="connsiteX4" fmla="*/ 17052 w 33337"/>
                  <a:gd name="connsiteY4" fmla="*/ 41132 h 55524"/>
                  <a:gd name="connsiteX5" fmla="*/ 20171 w 33337"/>
                  <a:gd name="connsiteY5" fmla="*/ 45552 h 55524"/>
                  <a:gd name="connsiteX6" fmla="*/ 25148 w 33337"/>
                  <a:gd name="connsiteY6" fmla="*/ 43676 h 55524"/>
                  <a:gd name="connsiteX7" fmla="*/ 22325 w 33337"/>
                  <a:gd name="connsiteY7" fmla="*/ 53500 h 55524"/>
                  <a:gd name="connsiteX8" fmla="*/ 10626 w 33337"/>
                  <a:gd name="connsiteY8" fmla="*/ 55524 h 55524"/>
                  <a:gd name="connsiteX9" fmla="*/ 2846 w 33337"/>
                  <a:gd name="connsiteY9" fmla="*/ 53296 h 55524"/>
                  <a:gd name="connsiteX10" fmla="*/ 60 w 33337"/>
                  <a:gd name="connsiteY10" fmla="*/ 45942 h 55524"/>
                  <a:gd name="connsiteX11" fmla="*/ 3254 w 33337"/>
                  <a:gd name="connsiteY11" fmla="*/ 31977 h 55524"/>
                  <a:gd name="connsiteX12" fmla="*/ 12298 w 33337"/>
                  <a:gd name="connsiteY12" fmla="*/ 2321 h 55524"/>
                  <a:gd name="connsiteX13" fmla="*/ 28546 w 33337"/>
                  <a:gd name="connsiteY13" fmla="*/ 0 h 55524"/>
                  <a:gd name="connsiteX14" fmla="*/ 25798 w 33337"/>
                  <a:gd name="connsiteY14" fmla="*/ 9396 h 55524"/>
                  <a:gd name="connsiteX15" fmla="*/ 33337 w 33337"/>
                  <a:gd name="connsiteY15" fmla="*/ 9396 h 55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337" h="55524">
                    <a:moveTo>
                      <a:pt x="33337" y="9415"/>
                    </a:moveTo>
                    <a:lnTo>
                      <a:pt x="30700" y="18366"/>
                    </a:lnTo>
                    <a:lnTo>
                      <a:pt x="23198" y="18366"/>
                    </a:lnTo>
                    <a:cubicBezTo>
                      <a:pt x="21973" y="22154"/>
                      <a:pt x="20784" y="25924"/>
                      <a:pt x="19577" y="29656"/>
                    </a:cubicBezTo>
                    <a:cubicBezTo>
                      <a:pt x="18184" y="34243"/>
                      <a:pt x="17312" y="38050"/>
                      <a:pt x="17052" y="41132"/>
                    </a:cubicBezTo>
                    <a:cubicBezTo>
                      <a:pt x="16754" y="44048"/>
                      <a:pt x="17794" y="45552"/>
                      <a:pt x="20171" y="45552"/>
                    </a:cubicBezTo>
                    <a:cubicBezTo>
                      <a:pt x="21583" y="45552"/>
                      <a:pt x="23254" y="44939"/>
                      <a:pt x="25148" y="43676"/>
                    </a:cubicBezTo>
                    <a:lnTo>
                      <a:pt x="22325" y="53500"/>
                    </a:lnTo>
                    <a:cubicBezTo>
                      <a:pt x="17367" y="54837"/>
                      <a:pt x="13430" y="55524"/>
                      <a:pt x="10626" y="55524"/>
                    </a:cubicBezTo>
                    <a:cubicBezTo>
                      <a:pt x="7339" y="55524"/>
                      <a:pt x="4758" y="54781"/>
                      <a:pt x="2846" y="53296"/>
                    </a:cubicBezTo>
                    <a:cubicBezTo>
                      <a:pt x="673" y="51643"/>
                      <a:pt x="-256" y="49155"/>
                      <a:pt x="60" y="45942"/>
                    </a:cubicBezTo>
                    <a:cubicBezTo>
                      <a:pt x="394" y="42302"/>
                      <a:pt x="1471" y="37641"/>
                      <a:pt x="3254" y="31977"/>
                    </a:cubicBezTo>
                    <a:cubicBezTo>
                      <a:pt x="4740" y="27428"/>
                      <a:pt x="12298" y="2321"/>
                      <a:pt x="12298" y="2321"/>
                    </a:cubicBezTo>
                    <a:lnTo>
                      <a:pt x="28546" y="0"/>
                    </a:lnTo>
                    <a:lnTo>
                      <a:pt x="25798" y="9396"/>
                    </a:lnTo>
                    <a:lnTo>
                      <a:pt x="33337" y="9396"/>
                    </a:lnTo>
                    <a:close/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3E91ACAC-5693-4FF4-BBDF-0525476E8483}"/>
                  </a:ext>
                </a:extLst>
              </p:cNvPr>
              <p:cNvSpPr/>
              <p:nvPr/>
            </p:nvSpPr>
            <p:spPr>
              <a:xfrm>
                <a:off x="7401806" y="495266"/>
                <a:ext cx="45232" cy="47130"/>
              </a:xfrm>
              <a:custGeom>
                <a:avLst/>
                <a:gdLst>
                  <a:gd name="connsiteX0" fmla="*/ 17697 w 45232"/>
                  <a:gd name="connsiteY0" fmla="*/ 21745 h 47130"/>
                  <a:gd name="connsiteX1" fmla="*/ 21355 w 45232"/>
                  <a:gd name="connsiteY1" fmla="*/ 14299 h 47130"/>
                  <a:gd name="connsiteX2" fmla="*/ 27985 w 45232"/>
                  <a:gd name="connsiteY2" fmla="*/ 10065 h 47130"/>
                  <a:gd name="connsiteX3" fmla="*/ 30882 w 45232"/>
                  <a:gd name="connsiteY3" fmla="*/ 13426 h 47130"/>
                  <a:gd name="connsiteX4" fmla="*/ 17697 w 45232"/>
                  <a:gd name="connsiteY4" fmla="*/ 21745 h 47130"/>
                  <a:gd name="connsiteX5" fmla="*/ 23064 w 45232"/>
                  <a:gd name="connsiteY5" fmla="*/ 37585 h 47130"/>
                  <a:gd name="connsiteX6" fmla="*/ 15766 w 45232"/>
                  <a:gd name="connsiteY6" fmla="*/ 30752 h 47130"/>
                  <a:gd name="connsiteX7" fmla="*/ 34224 w 45232"/>
                  <a:gd name="connsiteY7" fmla="*/ 25366 h 47130"/>
                  <a:gd name="connsiteX8" fmla="*/ 45181 w 45232"/>
                  <a:gd name="connsiteY8" fmla="*/ 10102 h 47130"/>
                  <a:gd name="connsiteX9" fmla="*/ 42209 w 45232"/>
                  <a:gd name="connsiteY9" fmla="*/ 2563 h 47130"/>
                  <a:gd name="connsiteX10" fmla="*/ 34280 w 45232"/>
                  <a:gd name="connsiteY10" fmla="*/ 0 h 47130"/>
                  <a:gd name="connsiteX11" fmla="*/ 11569 w 45232"/>
                  <a:gd name="connsiteY11" fmla="*/ 9619 h 47130"/>
                  <a:gd name="connsiteX12" fmla="*/ 74 w 45232"/>
                  <a:gd name="connsiteY12" fmla="*/ 32033 h 47130"/>
                  <a:gd name="connsiteX13" fmla="*/ 4810 w 45232"/>
                  <a:gd name="connsiteY13" fmla="*/ 43472 h 47130"/>
                  <a:gd name="connsiteX14" fmla="*/ 17029 w 45232"/>
                  <a:gd name="connsiteY14" fmla="*/ 47130 h 47130"/>
                  <a:gd name="connsiteX15" fmla="*/ 40482 w 45232"/>
                  <a:gd name="connsiteY15" fmla="*/ 42172 h 47130"/>
                  <a:gd name="connsiteX16" fmla="*/ 43713 w 45232"/>
                  <a:gd name="connsiteY16" fmla="*/ 30993 h 47130"/>
                  <a:gd name="connsiteX17" fmla="*/ 23064 w 45232"/>
                  <a:gd name="connsiteY17" fmla="*/ 37585 h 47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232" h="47130">
                    <a:moveTo>
                      <a:pt x="17697" y="21745"/>
                    </a:moveTo>
                    <a:cubicBezTo>
                      <a:pt x="18403" y="19071"/>
                      <a:pt x="19628" y="16620"/>
                      <a:pt x="21355" y="14299"/>
                    </a:cubicBezTo>
                    <a:cubicBezTo>
                      <a:pt x="23491" y="11495"/>
                      <a:pt x="25664" y="10065"/>
                      <a:pt x="27985" y="10065"/>
                    </a:cubicBezTo>
                    <a:cubicBezTo>
                      <a:pt x="30157" y="10065"/>
                      <a:pt x="31123" y="11161"/>
                      <a:pt x="30882" y="13426"/>
                    </a:cubicBezTo>
                    <a:cubicBezTo>
                      <a:pt x="30399" y="18997"/>
                      <a:pt x="25961" y="21745"/>
                      <a:pt x="17697" y="21745"/>
                    </a:cubicBezTo>
                    <a:moveTo>
                      <a:pt x="23064" y="37585"/>
                    </a:moveTo>
                    <a:cubicBezTo>
                      <a:pt x="17846" y="37585"/>
                      <a:pt x="15413" y="35301"/>
                      <a:pt x="15766" y="30752"/>
                    </a:cubicBezTo>
                    <a:cubicBezTo>
                      <a:pt x="22117" y="30752"/>
                      <a:pt x="28263" y="28950"/>
                      <a:pt x="34224" y="25366"/>
                    </a:cubicBezTo>
                    <a:cubicBezTo>
                      <a:pt x="40947" y="21244"/>
                      <a:pt x="44623" y="16174"/>
                      <a:pt x="45181" y="10102"/>
                    </a:cubicBezTo>
                    <a:cubicBezTo>
                      <a:pt x="45478" y="6927"/>
                      <a:pt x="44512" y="4457"/>
                      <a:pt x="42209" y="2563"/>
                    </a:cubicBezTo>
                    <a:cubicBezTo>
                      <a:pt x="40092" y="836"/>
                      <a:pt x="37418" y="0"/>
                      <a:pt x="34280" y="0"/>
                    </a:cubicBezTo>
                    <a:cubicBezTo>
                      <a:pt x="25998" y="0"/>
                      <a:pt x="18440" y="3194"/>
                      <a:pt x="11569" y="9619"/>
                    </a:cubicBezTo>
                    <a:cubicBezTo>
                      <a:pt x="4754" y="16026"/>
                      <a:pt x="891" y="23509"/>
                      <a:pt x="74" y="32033"/>
                    </a:cubicBezTo>
                    <a:cubicBezTo>
                      <a:pt x="-371" y="36936"/>
                      <a:pt x="1188" y="40724"/>
                      <a:pt x="4810" y="43472"/>
                    </a:cubicBezTo>
                    <a:cubicBezTo>
                      <a:pt x="7929" y="45886"/>
                      <a:pt x="12033" y="47130"/>
                      <a:pt x="17029" y="47130"/>
                    </a:cubicBezTo>
                    <a:cubicBezTo>
                      <a:pt x="23305" y="47130"/>
                      <a:pt x="31123" y="45459"/>
                      <a:pt x="40482" y="42172"/>
                    </a:cubicBezTo>
                    <a:lnTo>
                      <a:pt x="43713" y="30993"/>
                    </a:lnTo>
                    <a:cubicBezTo>
                      <a:pt x="35561" y="35376"/>
                      <a:pt x="28690" y="37585"/>
                      <a:pt x="23064" y="37585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1FFCB11C-8DB8-4C16-88EC-9D31724A4B08}"/>
                  </a:ext>
                </a:extLst>
              </p:cNvPr>
              <p:cNvSpPr/>
              <p:nvPr/>
            </p:nvSpPr>
            <p:spPr>
              <a:xfrm>
                <a:off x="7552714" y="495266"/>
                <a:ext cx="45273" cy="47130"/>
              </a:xfrm>
              <a:custGeom>
                <a:avLst/>
                <a:gdLst>
                  <a:gd name="connsiteX0" fmla="*/ 17707 w 45273"/>
                  <a:gd name="connsiteY0" fmla="*/ 21745 h 47130"/>
                  <a:gd name="connsiteX1" fmla="*/ 21347 w 45273"/>
                  <a:gd name="connsiteY1" fmla="*/ 14299 h 47130"/>
                  <a:gd name="connsiteX2" fmla="*/ 27976 w 45273"/>
                  <a:gd name="connsiteY2" fmla="*/ 10065 h 47130"/>
                  <a:gd name="connsiteX3" fmla="*/ 30910 w 45273"/>
                  <a:gd name="connsiteY3" fmla="*/ 13426 h 47130"/>
                  <a:gd name="connsiteX4" fmla="*/ 17707 w 45273"/>
                  <a:gd name="connsiteY4" fmla="*/ 21745 h 47130"/>
                  <a:gd name="connsiteX5" fmla="*/ 23055 w 45273"/>
                  <a:gd name="connsiteY5" fmla="*/ 37585 h 47130"/>
                  <a:gd name="connsiteX6" fmla="*/ 15794 w 45273"/>
                  <a:gd name="connsiteY6" fmla="*/ 30752 h 47130"/>
                  <a:gd name="connsiteX7" fmla="*/ 34234 w 45273"/>
                  <a:gd name="connsiteY7" fmla="*/ 25366 h 47130"/>
                  <a:gd name="connsiteX8" fmla="*/ 45228 w 45273"/>
                  <a:gd name="connsiteY8" fmla="*/ 10102 h 47130"/>
                  <a:gd name="connsiteX9" fmla="*/ 42219 w 45273"/>
                  <a:gd name="connsiteY9" fmla="*/ 2563 h 47130"/>
                  <a:gd name="connsiteX10" fmla="*/ 34327 w 45273"/>
                  <a:gd name="connsiteY10" fmla="*/ 0 h 47130"/>
                  <a:gd name="connsiteX11" fmla="*/ 11598 w 45273"/>
                  <a:gd name="connsiteY11" fmla="*/ 9619 h 47130"/>
                  <a:gd name="connsiteX12" fmla="*/ 84 w 45273"/>
                  <a:gd name="connsiteY12" fmla="*/ 32033 h 47130"/>
                  <a:gd name="connsiteX13" fmla="*/ 4782 w 45273"/>
                  <a:gd name="connsiteY13" fmla="*/ 43472 h 47130"/>
                  <a:gd name="connsiteX14" fmla="*/ 17057 w 45273"/>
                  <a:gd name="connsiteY14" fmla="*/ 47130 h 47130"/>
                  <a:gd name="connsiteX15" fmla="*/ 40474 w 45273"/>
                  <a:gd name="connsiteY15" fmla="*/ 42172 h 47130"/>
                  <a:gd name="connsiteX16" fmla="*/ 43724 w 45273"/>
                  <a:gd name="connsiteY16" fmla="*/ 30993 h 47130"/>
                  <a:gd name="connsiteX17" fmla="*/ 23055 w 45273"/>
                  <a:gd name="connsiteY17" fmla="*/ 37585 h 47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273" h="47130">
                    <a:moveTo>
                      <a:pt x="17707" y="21745"/>
                    </a:moveTo>
                    <a:cubicBezTo>
                      <a:pt x="18376" y="19071"/>
                      <a:pt x="19601" y="16620"/>
                      <a:pt x="21347" y="14299"/>
                    </a:cubicBezTo>
                    <a:cubicBezTo>
                      <a:pt x="23464" y="11495"/>
                      <a:pt x="25655" y="10065"/>
                      <a:pt x="27976" y="10065"/>
                    </a:cubicBezTo>
                    <a:cubicBezTo>
                      <a:pt x="30130" y="10065"/>
                      <a:pt x="31152" y="11161"/>
                      <a:pt x="30910" y="13426"/>
                    </a:cubicBezTo>
                    <a:cubicBezTo>
                      <a:pt x="30353" y="18997"/>
                      <a:pt x="25934" y="21745"/>
                      <a:pt x="17707" y="21745"/>
                    </a:cubicBezTo>
                    <a:moveTo>
                      <a:pt x="23055" y="37585"/>
                    </a:moveTo>
                    <a:cubicBezTo>
                      <a:pt x="17856" y="37585"/>
                      <a:pt x="15404" y="35301"/>
                      <a:pt x="15794" y="30752"/>
                    </a:cubicBezTo>
                    <a:cubicBezTo>
                      <a:pt x="22145" y="30752"/>
                      <a:pt x="28292" y="28950"/>
                      <a:pt x="34234" y="25366"/>
                    </a:cubicBezTo>
                    <a:cubicBezTo>
                      <a:pt x="40957" y="21244"/>
                      <a:pt x="44633" y="16174"/>
                      <a:pt x="45228" y="10102"/>
                    </a:cubicBezTo>
                    <a:cubicBezTo>
                      <a:pt x="45506" y="6927"/>
                      <a:pt x="44503" y="4457"/>
                      <a:pt x="42219" y="2563"/>
                    </a:cubicBezTo>
                    <a:cubicBezTo>
                      <a:pt x="40102" y="836"/>
                      <a:pt x="37466" y="0"/>
                      <a:pt x="34327" y="0"/>
                    </a:cubicBezTo>
                    <a:cubicBezTo>
                      <a:pt x="26026" y="0"/>
                      <a:pt x="18431" y="3194"/>
                      <a:pt x="11598" y="9619"/>
                    </a:cubicBezTo>
                    <a:cubicBezTo>
                      <a:pt x="4745" y="16026"/>
                      <a:pt x="901" y="23509"/>
                      <a:pt x="84" y="32033"/>
                    </a:cubicBezTo>
                    <a:cubicBezTo>
                      <a:pt x="-399" y="36936"/>
                      <a:pt x="1198" y="40724"/>
                      <a:pt x="4782" y="43472"/>
                    </a:cubicBezTo>
                    <a:cubicBezTo>
                      <a:pt x="7939" y="45886"/>
                      <a:pt x="12006" y="47130"/>
                      <a:pt x="17057" y="47130"/>
                    </a:cubicBezTo>
                    <a:cubicBezTo>
                      <a:pt x="23334" y="47130"/>
                      <a:pt x="31115" y="45459"/>
                      <a:pt x="40474" y="42172"/>
                    </a:cubicBezTo>
                    <a:lnTo>
                      <a:pt x="43724" y="30993"/>
                    </a:lnTo>
                    <a:cubicBezTo>
                      <a:pt x="35553" y="35376"/>
                      <a:pt x="28663" y="37585"/>
                      <a:pt x="23055" y="37585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5A9BBB6A-238F-4A48-9940-34405E07934D}"/>
                  </a:ext>
                </a:extLst>
              </p:cNvPr>
              <p:cNvSpPr/>
              <p:nvPr/>
            </p:nvSpPr>
            <p:spPr>
              <a:xfrm>
                <a:off x="7603607" y="486873"/>
                <a:ext cx="33461" cy="55523"/>
              </a:xfrm>
              <a:custGeom>
                <a:avLst/>
                <a:gdLst>
                  <a:gd name="connsiteX0" fmla="*/ 33461 w 33461"/>
                  <a:gd name="connsiteY0" fmla="*/ 8561 h 55523"/>
                  <a:gd name="connsiteX1" fmla="*/ 30806 w 33461"/>
                  <a:gd name="connsiteY1" fmla="*/ 17493 h 55523"/>
                  <a:gd name="connsiteX2" fmla="*/ 23266 w 33461"/>
                  <a:gd name="connsiteY2" fmla="*/ 17493 h 55523"/>
                  <a:gd name="connsiteX3" fmla="*/ 19590 w 33461"/>
                  <a:gd name="connsiteY3" fmla="*/ 29638 h 55523"/>
                  <a:gd name="connsiteX4" fmla="*/ 17027 w 33461"/>
                  <a:gd name="connsiteY4" fmla="*/ 41114 h 55523"/>
                  <a:gd name="connsiteX5" fmla="*/ 20202 w 33461"/>
                  <a:gd name="connsiteY5" fmla="*/ 45533 h 55523"/>
                  <a:gd name="connsiteX6" fmla="*/ 25161 w 33461"/>
                  <a:gd name="connsiteY6" fmla="*/ 43658 h 55523"/>
                  <a:gd name="connsiteX7" fmla="*/ 22338 w 33461"/>
                  <a:gd name="connsiteY7" fmla="*/ 53500 h 55523"/>
                  <a:gd name="connsiteX8" fmla="*/ 10602 w 33461"/>
                  <a:gd name="connsiteY8" fmla="*/ 55524 h 55523"/>
                  <a:gd name="connsiteX9" fmla="*/ 2821 w 33461"/>
                  <a:gd name="connsiteY9" fmla="*/ 53296 h 55523"/>
                  <a:gd name="connsiteX10" fmla="*/ 54 w 33461"/>
                  <a:gd name="connsiteY10" fmla="*/ 45942 h 55523"/>
                  <a:gd name="connsiteX11" fmla="*/ 3267 w 33461"/>
                  <a:gd name="connsiteY11" fmla="*/ 31977 h 55523"/>
                  <a:gd name="connsiteX12" fmla="*/ 12292 w 33461"/>
                  <a:gd name="connsiteY12" fmla="*/ 2321 h 55523"/>
                  <a:gd name="connsiteX13" fmla="*/ 28540 w 33461"/>
                  <a:gd name="connsiteY13" fmla="*/ 0 h 55523"/>
                  <a:gd name="connsiteX14" fmla="*/ 25922 w 33461"/>
                  <a:gd name="connsiteY14" fmla="*/ 8579 h 55523"/>
                  <a:gd name="connsiteX15" fmla="*/ 33461 w 33461"/>
                  <a:gd name="connsiteY15" fmla="*/ 8579 h 55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461" h="55523">
                    <a:moveTo>
                      <a:pt x="33461" y="8561"/>
                    </a:moveTo>
                    <a:lnTo>
                      <a:pt x="30806" y="17493"/>
                    </a:lnTo>
                    <a:lnTo>
                      <a:pt x="23266" y="17493"/>
                    </a:lnTo>
                    <a:cubicBezTo>
                      <a:pt x="22059" y="21244"/>
                      <a:pt x="20815" y="25905"/>
                      <a:pt x="19590" y="29638"/>
                    </a:cubicBezTo>
                    <a:cubicBezTo>
                      <a:pt x="18178" y="34224"/>
                      <a:pt x="17324" y="38031"/>
                      <a:pt x="17027" y="41114"/>
                    </a:cubicBezTo>
                    <a:cubicBezTo>
                      <a:pt x="16748" y="44029"/>
                      <a:pt x="17807" y="45533"/>
                      <a:pt x="20202" y="45533"/>
                    </a:cubicBezTo>
                    <a:cubicBezTo>
                      <a:pt x="21595" y="45533"/>
                      <a:pt x="23229" y="44921"/>
                      <a:pt x="25161" y="43658"/>
                    </a:cubicBezTo>
                    <a:lnTo>
                      <a:pt x="22338" y="53500"/>
                    </a:lnTo>
                    <a:cubicBezTo>
                      <a:pt x="17380" y="54837"/>
                      <a:pt x="13462" y="55524"/>
                      <a:pt x="10602" y="55524"/>
                    </a:cubicBezTo>
                    <a:cubicBezTo>
                      <a:pt x="7352" y="55524"/>
                      <a:pt x="4771" y="54781"/>
                      <a:pt x="2821" y="53296"/>
                    </a:cubicBezTo>
                    <a:cubicBezTo>
                      <a:pt x="685" y="51643"/>
                      <a:pt x="-243" y="49155"/>
                      <a:pt x="54" y="45942"/>
                    </a:cubicBezTo>
                    <a:cubicBezTo>
                      <a:pt x="425" y="42302"/>
                      <a:pt x="1484" y="37641"/>
                      <a:pt x="3267" y="31977"/>
                    </a:cubicBezTo>
                    <a:cubicBezTo>
                      <a:pt x="4715" y="27428"/>
                      <a:pt x="12292" y="2321"/>
                      <a:pt x="12292" y="2321"/>
                    </a:cubicBezTo>
                    <a:lnTo>
                      <a:pt x="28540" y="0"/>
                    </a:lnTo>
                    <a:lnTo>
                      <a:pt x="25922" y="8579"/>
                    </a:lnTo>
                    <a:lnTo>
                      <a:pt x="33461" y="8579"/>
                    </a:lnTo>
                    <a:close/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65B28A92-76B1-4CD6-92F9-3CEEFA6E5479}"/>
                  </a:ext>
                </a:extLst>
              </p:cNvPr>
              <p:cNvSpPr/>
              <p:nvPr/>
            </p:nvSpPr>
            <p:spPr>
              <a:xfrm>
                <a:off x="7636685" y="486873"/>
                <a:ext cx="33585" cy="55523"/>
              </a:xfrm>
              <a:custGeom>
                <a:avLst/>
                <a:gdLst>
                  <a:gd name="connsiteX0" fmla="*/ 33586 w 33585"/>
                  <a:gd name="connsiteY0" fmla="*/ 8561 h 55523"/>
                  <a:gd name="connsiteX1" fmla="*/ 30931 w 33585"/>
                  <a:gd name="connsiteY1" fmla="*/ 17493 h 55523"/>
                  <a:gd name="connsiteX2" fmla="*/ 23428 w 33585"/>
                  <a:gd name="connsiteY2" fmla="*/ 17493 h 55523"/>
                  <a:gd name="connsiteX3" fmla="*/ 19621 w 33585"/>
                  <a:gd name="connsiteY3" fmla="*/ 29638 h 55523"/>
                  <a:gd name="connsiteX4" fmla="*/ 17022 w 33585"/>
                  <a:gd name="connsiteY4" fmla="*/ 41114 h 55523"/>
                  <a:gd name="connsiteX5" fmla="*/ 20160 w 33585"/>
                  <a:gd name="connsiteY5" fmla="*/ 45533 h 55523"/>
                  <a:gd name="connsiteX6" fmla="*/ 25155 w 33585"/>
                  <a:gd name="connsiteY6" fmla="*/ 43658 h 55523"/>
                  <a:gd name="connsiteX7" fmla="*/ 22351 w 33585"/>
                  <a:gd name="connsiteY7" fmla="*/ 53500 h 55523"/>
                  <a:gd name="connsiteX8" fmla="*/ 10596 w 33585"/>
                  <a:gd name="connsiteY8" fmla="*/ 55524 h 55523"/>
                  <a:gd name="connsiteX9" fmla="*/ 2816 w 33585"/>
                  <a:gd name="connsiteY9" fmla="*/ 53296 h 55523"/>
                  <a:gd name="connsiteX10" fmla="*/ 67 w 33585"/>
                  <a:gd name="connsiteY10" fmla="*/ 45942 h 55523"/>
                  <a:gd name="connsiteX11" fmla="*/ 3280 w 33585"/>
                  <a:gd name="connsiteY11" fmla="*/ 31977 h 55523"/>
                  <a:gd name="connsiteX12" fmla="*/ 12305 w 33585"/>
                  <a:gd name="connsiteY12" fmla="*/ 2321 h 55523"/>
                  <a:gd name="connsiteX13" fmla="*/ 28554 w 33585"/>
                  <a:gd name="connsiteY13" fmla="*/ 0 h 55523"/>
                  <a:gd name="connsiteX14" fmla="*/ 26047 w 33585"/>
                  <a:gd name="connsiteY14" fmla="*/ 8579 h 55523"/>
                  <a:gd name="connsiteX15" fmla="*/ 33586 w 33585"/>
                  <a:gd name="connsiteY15" fmla="*/ 8579 h 55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585" h="55523">
                    <a:moveTo>
                      <a:pt x="33586" y="8561"/>
                    </a:moveTo>
                    <a:lnTo>
                      <a:pt x="30931" y="17493"/>
                    </a:lnTo>
                    <a:lnTo>
                      <a:pt x="23428" y="17493"/>
                    </a:lnTo>
                    <a:cubicBezTo>
                      <a:pt x="22184" y="21244"/>
                      <a:pt x="20828" y="25905"/>
                      <a:pt x="19621" y="29638"/>
                    </a:cubicBezTo>
                    <a:cubicBezTo>
                      <a:pt x="18192" y="34224"/>
                      <a:pt x="17319" y="38031"/>
                      <a:pt x="17022" y="41114"/>
                    </a:cubicBezTo>
                    <a:cubicBezTo>
                      <a:pt x="16762" y="44029"/>
                      <a:pt x="17802" y="45533"/>
                      <a:pt x="20160" y="45533"/>
                    </a:cubicBezTo>
                    <a:cubicBezTo>
                      <a:pt x="21571" y="45533"/>
                      <a:pt x="23224" y="44921"/>
                      <a:pt x="25155" y="43658"/>
                    </a:cubicBezTo>
                    <a:lnTo>
                      <a:pt x="22351" y="53500"/>
                    </a:lnTo>
                    <a:cubicBezTo>
                      <a:pt x="17337" y="54837"/>
                      <a:pt x="13456" y="55524"/>
                      <a:pt x="10596" y="55524"/>
                    </a:cubicBezTo>
                    <a:cubicBezTo>
                      <a:pt x="7291" y="55524"/>
                      <a:pt x="4728" y="54781"/>
                      <a:pt x="2816" y="53296"/>
                    </a:cubicBezTo>
                    <a:cubicBezTo>
                      <a:pt x="643" y="51643"/>
                      <a:pt x="-267" y="49155"/>
                      <a:pt x="67" y="45942"/>
                    </a:cubicBezTo>
                    <a:cubicBezTo>
                      <a:pt x="402" y="42302"/>
                      <a:pt x="1497" y="37641"/>
                      <a:pt x="3280" y="31977"/>
                    </a:cubicBezTo>
                    <a:cubicBezTo>
                      <a:pt x="4691" y="27428"/>
                      <a:pt x="12305" y="2321"/>
                      <a:pt x="12305" y="2321"/>
                    </a:cubicBezTo>
                    <a:lnTo>
                      <a:pt x="28554" y="0"/>
                    </a:lnTo>
                    <a:lnTo>
                      <a:pt x="26047" y="8579"/>
                    </a:lnTo>
                    <a:lnTo>
                      <a:pt x="33586" y="8579"/>
                    </a:lnTo>
                    <a:close/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5DF3312B-261B-4F55-ADC6-AF3D2FD86CB2}"/>
                  </a:ext>
                </a:extLst>
              </p:cNvPr>
              <p:cNvSpPr/>
              <p:nvPr/>
            </p:nvSpPr>
            <p:spPr>
              <a:xfrm>
                <a:off x="7668966" y="495266"/>
                <a:ext cx="45273" cy="47130"/>
              </a:xfrm>
              <a:custGeom>
                <a:avLst/>
                <a:gdLst>
                  <a:gd name="connsiteX0" fmla="*/ 17666 w 45273"/>
                  <a:gd name="connsiteY0" fmla="*/ 21745 h 47130"/>
                  <a:gd name="connsiteX1" fmla="*/ 21342 w 45273"/>
                  <a:gd name="connsiteY1" fmla="*/ 14299 h 47130"/>
                  <a:gd name="connsiteX2" fmla="*/ 27972 w 45273"/>
                  <a:gd name="connsiteY2" fmla="*/ 10065 h 47130"/>
                  <a:gd name="connsiteX3" fmla="*/ 30887 w 45273"/>
                  <a:gd name="connsiteY3" fmla="*/ 13426 h 47130"/>
                  <a:gd name="connsiteX4" fmla="*/ 17666 w 45273"/>
                  <a:gd name="connsiteY4" fmla="*/ 21745 h 47130"/>
                  <a:gd name="connsiteX5" fmla="*/ 23051 w 45273"/>
                  <a:gd name="connsiteY5" fmla="*/ 37585 h 47130"/>
                  <a:gd name="connsiteX6" fmla="*/ 15790 w 45273"/>
                  <a:gd name="connsiteY6" fmla="*/ 30752 h 47130"/>
                  <a:gd name="connsiteX7" fmla="*/ 34211 w 45273"/>
                  <a:gd name="connsiteY7" fmla="*/ 25366 h 47130"/>
                  <a:gd name="connsiteX8" fmla="*/ 45223 w 45273"/>
                  <a:gd name="connsiteY8" fmla="*/ 10102 h 47130"/>
                  <a:gd name="connsiteX9" fmla="*/ 42234 w 45273"/>
                  <a:gd name="connsiteY9" fmla="*/ 2563 h 47130"/>
                  <a:gd name="connsiteX10" fmla="*/ 34286 w 45273"/>
                  <a:gd name="connsiteY10" fmla="*/ 0 h 47130"/>
                  <a:gd name="connsiteX11" fmla="*/ 11593 w 45273"/>
                  <a:gd name="connsiteY11" fmla="*/ 9619 h 47130"/>
                  <a:gd name="connsiteX12" fmla="*/ 80 w 45273"/>
                  <a:gd name="connsiteY12" fmla="*/ 32033 h 47130"/>
                  <a:gd name="connsiteX13" fmla="*/ 4797 w 45273"/>
                  <a:gd name="connsiteY13" fmla="*/ 43472 h 47130"/>
                  <a:gd name="connsiteX14" fmla="*/ 17071 w 45273"/>
                  <a:gd name="connsiteY14" fmla="*/ 47130 h 47130"/>
                  <a:gd name="connsiteX15" fmla="*/ 40469 w 45273"/>
                  <a:gd name="connsiteY15" fmla="*/ 42172 h 47130"/>
                  <a:gd name="connsiteX16" fmla="*/ 43719 w 45273"/>
                  <a:gd name="connsiteY16" fmla="*/ 30993 h 47130"/>
                  <a:gd name="connsiteX17" fmla="*/ 23051 w 45273"/>
                  <a:gd name="connsiteY17" fmla="*/ 37585 h 47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273" h="47130">
                    <a:moveTo>
                      <a:pt x="17666" y="21745"/>
                    </a:moveTo>
                    <a:cubicBezTo>
                      <a:pt x="18371" y="19071"/>
                      <a:pt x="19597" y="16620"/>
                      <a:pt x="21342" y="14299"/>
                    </a:cubicBezTo>
                    <a:cubicBezTo>
                      <a:pt x="23422" y="11495"/>
                      <a:pt x="25669" y="10065"/>
                      <a:pt x="27972" y="10065"/>
                    </a:cubicBezTo>
                    <a:cubicBezTo>
                      <a:pt x="30144" y="10065"/>
                      <a:pt x="31110" y="11161"/>
                      <a:pt x="30887" y="13426"/>
                    </a:cubicBezTo>
                    <a:cubicBezTo>
                      <a:pt x="30367" y="18997"/>
                      <a:pt x="25948" y="21745"/>
                      <a:pt x="17666" y="21745"/>
                    </a:cubicBezTo>
                    <a:moveTo>
                      <a:pt x="23051" y="37585"/>
                    </a:moveTo>
                    <a:cubicBezTo>
                      <a:pt x="17814" y="37585"/>
                      <a:pt x="15419" y="35301"/>
                      <a:pt x="15790" y="30752"/>
                    </a:cubicBezTo>
                    <a:cubicBezTo>
                      <a:pt x="22104" y="30752"/>
                      <a:pt x="28269" y="28950"/>
                      <a:pt x="34211" y="25366"/>
                    </a:cubicBezTo>
                    <a:cubicBezTo>
                      <a:pt x="40971" y="21244"/>
                      <a:pt x="44629" y="16174"/>
                      <a:pt x="45223" y="10102"/>
                    </a:cubicBezTo>
                    <a:cubicBezTo>
                      <a:pt x="45520" y="6927"/>
                      <a:pt x="44499" y="4457"/>
                      <a:pt x="42234" y="2563"/>
                    </a:cubicBezTo>
                    <a:cubicBezTo>
                      <a:pt x="40117" y="836"/>
                      <a:pt x="37461" y="0"/>
                      <a:pt x="34286" y="0"/>
                    </a:cubicBezTo>
                    <a:cubicBezTo>
                      <a:pt x="26003" y="0"/>
                      <a:pt x="18427" y="3194"/>
                      <a:pt x="11593" y="9619"/>
                    </a:cubicBezTo>
                    <a:cubicBezTo>
                      <a:pt x="4741" y="16026"/>
                      <a:pt x="878" y="23509"/>
                      <a:pt x="80" y="32033"/>
                    </a:cubicBezTo>
                    <a:cubicBezTo>
                      <a:pt x="-384" y="36936"/>
                      <a:pt x="1175" y="40724"/>
                      <a:pt x="4797" y="43472"/>
                    </a:cubicBezTo>
                    <a:cubicBezTo>
                      <a:pt x="7953" y="45886"/>
                      <a:pt x="12020" y="47130"/>
                      <a:pt x="17071" y="47130"/>
                    </a:cubicBezTo>
                    <a:cubicBezTo>
                      <a:pt x="23292" y="47130"/>
                      <a:pt x="31129" y="45459"/>
                      <a:pt x="40469" y="42172"/>
                    </a:cubicBezTo>
                    <a:lnTo>
                      <a:pt x="43719" y="30993"/>
                    </a:lnTo>
                    <a:cubicBezTo>
                      <a:pt x="35548" y="35376"/>
                      <a:pt x="28659" y="37585"/>
                      <a:pt x="23051" y="37585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0021CE86-088B-47A5-91A3-5E4AE926A3FF}"/>
                  </a:ext>
                </a:extLst>
              </p:cNvPr>
              <p:cNvSpPr/>
              <p:nvPr/>
            </p:nvSpPr>
            <p:spPr>
              <a:xfrm>
                <a:off x="6732779" y="465257"/>
                <a:ext cx="84632" cy="80184"/>
              </a:xfrm>
              <a:custGeom>
                <a:avLst/>
                <a:gdLst>
                  <a:gd name="connsiteX0" fmla="*/ 176 w 84632"/>
                  <a:gd name="connsiteY0" fmla="*/ 51420 h 80184"/>
                  <a:gd name="connsiteX1" fmla="*/ 30315 w 84632"/>
                  <a:gd name="connsiteY1" fmla="*/ 80185 h 80184"/>
                  <a:gd name="connsiteX2" fmla="*/ 63166 w 84632"/>
                  <a:gd name="connsiteY2" fmla="*/ 76118 h 80184"/>
                  <a:gd name="connsiteX3" fmla="*/ 66638 w 84632"/>
                  <a:gd name="connsiteY3" fmla="*/ 64716 h 80184"/>
                  <a:gd name="connsiteX4" fmla="*/ 64818 w 84632"/>
                  <a:gd name="connsiteY4" fmla="*/ 65199 h 80184"/>
                  <a:gd name="connsiteX5" fmla="*/ 40362 w 84632"/>
                  <a:gd name="connsiteY5" fmla="*/ 69916 h 80184"/>
                  <a:gd name="connsiteX6" fmla="*/ 21476 w 84632"/>
                  <a:gd name="connsiteY6" fmla="*/ 48913 h 80184"/>
                  <a:gd name="connsiteX7" fmla="*/ 57873 w 84632"/>
                  <a:gd name="connsiteY7" fmla="*/ 10269 h 80184"/>
                  <a:gd name="connsiteX8" fmla="*/ 80974 w 84632"/>
                  <a:gd name="connsiteY8" fmla="*/ 15264 h 80184"/>
                  <a:gd name="connsiteX9" fmla="*/ 84632 w 84632"/>
                  <a:gd name="connsiteY9" fmla="*/ 3008 h 80184"/>
                  <a:gd name="connsiteX10" fmla="*/ 60640 w 84632"/>
                  <a:gd name="connsiteY10" fmla="*/ 0 h 80184"/>
                  <a:gd name="connsiteX11" fmla="*/ 176 w 84632"/>
                  <a:gd name="connsiteY11" fmla="*/ 51420 h 80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4632" h="80184">
                    <a:moveTo>
                      <a:pt x="176" y="51420"/>
                    </a:moveTo>
                    <a:cubicBezTo>
                      <a:pt x="-1569" y="69451"/>
                      <a:pt x="9721" y="80185"/>
                      <a:pt x="30315" y="80185"/>
                    </a:cubicBezTo>
                    <a:cubicBezTo>
                      <a:pt x="41829" y="80185"/>
                      <a:pt x="52878" y="78254"/>
                      <a:pt x="63166" y="76118"/>
                    </a:cubicBezTo>
                    <a:cubicBezTo>
                      <a:pt x="63556" y="74781"/>
                      <a:pt x="65710" y="67724"/>
                      <a:pt x="66638" y="64716"/>
                    </a:cubicBezTo>
                    <a:cubicBezTo>
                      <a:pt x="65747" y="64939"/>
                      <a:pt x="64818" y="65199"/>
                      <a:pt x="64818" y="65199"/>
                    </a:cubicBezTo>
                    <a:cubicBezTo>
                      <a:pt x="56870" y="67409"/>
                      <a:pt x="47920" y="69916"/>
                      <a:pt x="40362" y="69916"/>
                    </a:cubicBezTo>
                    <a:cubicBezTo>
                      <a:pt x="27864" y="69916"/>
                      <a:pt x="20269" y="61485"/>
                      <a:pt x="21476" y="48913"/>
                    </a:cubicBezTo>
                    <a:cubicBezTo>
                      <a:pt x="23259" y="30213"/>
                      <a:pt x="38319" y="10269"/>
                      <a:pt x="57873" y="10269"/>
                    </a:cubicBezTo>
                    <a:cubicBezTo>
                      <a:pt x="65190" y="10269"/>
                      <a:pt x="72952" y="11978"/>
                      <a:pt x="80974" y="15264"/>
                    </a:cubicBezTo>
                    <a:cubicBezTo>
                      <a:pt x="81587" y="13203"/>
                      <a:pt x="83945" y="5311"/>
                      <a:pt x="84632" y="3008"/>
                    </a:cubicBezTo>
                    <a:cubicBezTo>
                      <a:pt x="76629" y="1058"/>
                      <a:pt x="68569" y="0"/>
                      <a:pt x="60640" y="0"/>
                    </a:cubicBezTo>
                    <a:cubicBezTo>
                      <a:pt x="24410" y="19"/>
                      <a:pt x="2238" y="29879"/>
                      <a:pt x="176" y="51420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95662F19-D98F-49E0-9CDE-E88576AA0EBA}"/>
                  </a:ext>
                </a:extLst>
              </p:cNvPr>
              <p:cNvSpPr/>
              <p:nvPr/>
            </p:nvSpPr>
            <p:spPr>
              <a:xfrm>
                <a:off x="7481025" y="465536"/>
                <a:ext cx="73378" cy="76507"/>
              </a:xfrm>
              <a:custGeom>
                <a:avLst/>
                <a:gdLst>
                  <a:gd name="connsiteX0" fmla="*/ 28895 w 73378"/>
                  <a:gd name="connsiteY0" fmla="*/ 43175 h 76507"/>
                  <a:gd name="connsiteX1" fmla="*/ 46369 w 73378"/>
                  <a:gd name="connsiteY1" fmla="*/ 55208 h 76507"/>
                  <a:gd name="connsiteX2" fmla="*/ 29173 w 73378"/>
                  <a:gd name="connsiteY2" fmla="*/ 67093 h 76507"/>
                  <a:gd name="connsiteX3" fmla="*/ 21912 w 73378"/>
                  <a:gd name="connsiteY3" fmla="*/ 66220 h 76507"/>
                  <a:gd name="connsiteX4" fmla="*/ 28895 w 73378"/>
                  <a:gd name="connsiteY4" fmla="*/ 43175 h 76507"/>
                  <a:gd name="connsiteX5" fmla="*/ 38830 w 73378"/>
                  <a:gd name="connsiteY5" fmla="*/ 10863 h 76507"/>
                  <a:gd name="connsiteX6" fmla="*/ 44234 w 73378"/>
                  <a:gd name="connsiteY6" fmla="*/ 10009 h 76507"/>
                  <a:gd name="connsiteX7" fmla="*/ 54540 w 73378"/>
                  <a:gd name="connsiteY7" fmla="*/ 16453 h 76507"/>
                  <a:gd name="connsiteX8" fmla="*/ 38904 w 73378"/>
                  <a:gd name="connsiteY8" fmla="*/ 31179 h 76507"/>
                  <a:gd name="connsiteX9" fmla="*/ 32757 w 73378"/>
                  <a:gd name="connsiteY9" fmla="*/ 31179 h 76507"/>
                  <a:gd name="connsiteX10" fmla="*/ 38830 w 73378"/>
                  <a:gd name="connsiteY10" fmla="*/ 10863 h 76507"/>
                  <a:gd name="connsiteX11" fmla="*/ 0 w 73378"/>
                  <a:gd name="connsiteY11" fmla="*/ 76508 h 76507"/>
                  <a:gd name="connsiteX12" fmla="*/ 37474 w 73378"/>
                  <a:gd name="connsiteY12" fmla="*/ 76508 h 76507"/>
                  <a:gd name="connsiteX13" fmla="*/ 65403 w 73378"/>
                  <a:gd name="connsiteY13" fmla="*/ 54800 h 76507"/>
                  <a:gd name="connsiteX14" fmla="*/ 49359 w 73378"/>
                  <a:gd name="connsiteY14" fmla="*/ 37121 h 76507"/>
                  <a:gd name="connsiteX15" fmla="*/ 49377 w 73378"/>
                  <a:gd name="connsiteY15" fmla="*/ 36898 h 76507"/>
                  <a:gd name="connsiteX16" fmla="*/ 73295 w 73378"/>
                  <a:gd name="connsiteY16" fmla="*/ 14707 h 76507"/>
                  <a:gd name="connsiteX17" fmla="*/ 46759 w 73378"/>
                  <a:gd name="connsiteY17" fmla="*/ 0 h 76507"/>
                  <a:gd name="connsiteX18" fmla="*/ 22525 w 73378"/>
                  <a:gd name="connsiteY18" fmla="*/ 0 h 76507"/>
                  <a:gd name="connsiteX19" fmla="*/ 0 w 73378"/>
                  <a:gd name="connsiteY19" fmla="*/ 76508 h 76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3378" h="76507">
                    <a:moveTo>
                      <a:pt x="28895" y="43175"/>
                    </a:moveTo>
                    <a:cubicBezTo>
                      <a:pt x="37270" y="43175"/>
                      <a:pt x="47316" y="45181"/>
                      <a:pt x="46369" y="55208"/>
                    </a:cubicBezTo>
                    <a:cubicBezTo>
                      <a:pt x="45533" y="64382"/>
                      <a:pt x="37270" y="67093"/>
                      <a:pt x="29173" y="67093"/>
                    </a:cubicBezTo>
                    <a:cubicBezTo>
                      <a:pt x="26611" y="67093"/>
                      <a:pt x="24271" y="67019"/>
                      <a:pt x="21912" y="66220"/>
                    </a:cubicBezTo>
                    <a:lnTo>
                      <a:pt x="28895" y="43175"/>
                    </a:lnTo>
                    <a:close/>
                    <a:moveTo>
                      <a:pt x="38830" y="10863"/>
                    </a:moveTo>
                    <a:cubicBezTo>
                      <a:pt x="40371" y="10381"/>
                      <a:pt x="42507" y="10009"/>
                      <a:pt x="44234" y="10009"/>
                    </a:cubicBezTo>
                    <a:cubicBezTo>
                      <a:pt x="48950" y="10009"/>
                      <a:pt x="55097" y="10603"/>
                      <a:pt x="54540" y="16453"/>
                    </a:cubicBezTo>
                    <a:cubicBezTo>
                      <a:pt x="53500" y="27279"/>
                      <a:pt x="43008" y="31179"/>
                      <a:pt x="38904" y="31179"/>
                    </a:cubicBezTo>
                    <a:lnTo>
                      <a:pt x="32757" y="31179"/>
                    </a:lnTo>
                    <a:lnTo>
                      <a:pt x="38830" y="10863"/>
                    </a:lnTo>
                    <a:close/>
                    <a:moveTo>
                      <a:pt x="0" y="76508"/>
                    </a:moveTo>
                    <a:lnTo>
                      <a:pt x="37474" y="76508"/>
                    </a:lnTo>
                    <a:cubicBezTo>
                      <a:pt x="46109" y="76508"/>
                      <a:pt x="63825" y="71216"/>
                      <a:pt x="65403" y="54800"/>
                    </a:cubicBezTo>
                    <a:cubicBezTo>
                      <a:pt x="66350" y="44846"/>
                      <a:pt x="57975" y="39442"/>
                      <a:pt x="49359" y="37121"/>
                    </a:cubicBezTo>
                    <a:lnTo>
                      <a:pt x="49377" y="36898"/>
                    </a:lnTo>
                    <a:cubicBezTo>
                      <a:pt x="60129" y="34280"/>
                      <a:pt x="72218" y="26165"/>
                      <a:pt x="73295" y="14707"/>
                    </a:cubicBezTo>
                    <a:cubicBezTo>
                      <a:pt x="74707" y="-111"/>
                      <a:pt x="57752" y="0"/>
                      <a:pt x="46759" y="0"/>
                    </a:cubicBezTo>
                    <a:lnTo>
                      <a:pt x="22525" y="0"/>
                    </a:lnTo>
                    <a:lnTo>
                      <a:pt x="0" y="76508"/>
                    </a:lnTo>
                    <a:close/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01FD88AB-0229-4DEC-B7EC-81E1C52D72F1}"/>
                  </a:ext>
                </a:extLst>
              </p:cNvPr>
              <p:cNvSpPr/>
              <p:nvPr/>
            </p:nvSpPr>
            <p:spPr>
              <a:xfrm>
                <a:off x="7716046" y="495284"/>
                <a:ext cx="49191" cy="46054"/>
              </a:xfrm>
              <a:custGeom>
                <a:avLst/>
                <a:gdLst>
                  <a:gd name="connsiteX0" fmla="*/ 49192 w 49191"/>
                  <a:gd name="connsiteY0" fmla="*/ 966 h 46054"/>
                  <a:gd name="connsiteX1" fmla="*/ 43899 w 49191"/>
                  <a:gd name="connsiteY1" fmla="*/ 14857 h 46054"/>
                  <a:gd name="connsiteX2" fmla="*/ 39108 w 49191"/>
                  <a:gd name="connsiteY2" fmla="*/ 13798 h 46054"/>
                  <a:gd name="connsiteX3" fmla="*/ 27799 w 49191"/>
                  <a:gd name="connsiteY3" fmla="*/ 20966 h 46054"/>
                  <a:gd name="connsiteX4" fmla="*/ 19666 w 49191"/>
                  <a:gd name="connsiteY4" fmla="*/ 32015 h 46054"/>
                  <a:gd name="connsiteX5" fmla="*/ 15599 w 49191"/>
                  <a:gd name="connsiteY5" fmla="*/ 46054 h 46054"/>
                  <a:gd name="connsiteX6" fmla="*/ 0 w 49191"/>
                  <a:gd name="connsiteY6" fmla="*/ 46054 h 46054"/>
                  <a:gd name="connsiteX7" fmla="*/ 13315 w 49191"/>
                  <a:gd name="connsiteY7" fmla="*/ 168 h 46054"/>
                  <a:gd name="connsiteX8" fmla="*/ 28746 w 49191"/>
                  <a:gd name="connsiteY8" fmla="*/ 168 h 46054"/>
                  <a:gd name="connsiteX9" fmla="*/ 22024 w 49191"/>
                  <a:gd name="connsiteY9" fmla="*/ 20075 h 46054"/>
                  <a:gd name="connsiteX10" fmla="*/ 23008 w 49191"/>
                  <a:gd name="connsiteY10" fmla="*/ 20075 h 46054"/>
                  <a:gd name="connsiteX11" fmla="*/ 32256 w 49191"/>
                  <a:gd name="connsiteY11" fmla="*/ 7132 h 46054"/>
                  <a:gd name="connsiteX12" fmla="*/ 45366 w 49191"/>
                  <a:gd name="connsiteY12" fmla="*/ 1 h 46054"/>
                  <a:gd name="connsiteX13" fmla="*/ 49192 w 49191"/>
                  <a:gd name="connsiteY13" fmla="*/ 966 h 46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9191" h="46054">
                    <a:moveTo>
                      <a:pt x="49192" y="966"/>
                    </a:moveTo>
                    <a:lnTo>
                      <a:pt x="43899" y="14857"/>
                    </a:lnTo>
                    <a:cubicBezTo>
                      <a:pt x="42674" y="14188"/>
                      <a:pt x="40297" y="13798"/>
                      <a:pt x="39108" y="13798"/>
                    </a:cubicBezTo>
                    <a:cubicBezTo>
                      <a:pt x="36378" y="13798"/>
                      <a:pt x="32609" y="16175"/>
                      <a:pt x="27799" y="20966"/>
                    </a:cubicBezTo>
                    <a:cubicBezTo>
                      <a:pt x="23194" y="25516"/>
                      <a:pt x="20501" y="29230"/>
                      <a:pt x="19666" y="32015"/>
                    </a:cubicBezTo>
                    <a:lnTo>
                      <a:pt x="15599" y="46054"/>
                    </a:lnTo>
                    <a:lnTo>
                      <a:pt x="0" y="46054"/>
                    </a:lnTo>
                    <a:lnTo>
                      <a:pt x="13315" y="168"/>
                    </a:lnTo>
                    <a:lnTo>
                      <a:pt x="28746" y="168"/>
                    </a:lnTo>
                    <a:lnTo>
                      <a:pt x="22024" y="20075"/>
                    </a:lnTo>
                    <a:lnTo>
                      <a:pt x="23008" y="20075"/>
                    </a:lnTo>
                    <a:cubicBezTo>
                      <a:pt x="25571" y="15135"/>
                      <a:pt x="28653" y="10864"/>
                      <a:pt x="32256" y="7132"/>
                    </a:cubicBezTo>
                    <a:cubicBezTo>
                      <a:pt x="36843" y="2359"/>
                      <a:pt x="41244" y="1"/>
                      <a:pt x="45366" y="1"/>
                    </a:cubicBezTo>
                    <a:cubicBezTo>
                      <a:pt x="46889" y="-18"/>
                      <a:pt x="48189" y="279"/>
                      <a:pt x="49192" y="966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7D8B5920-1425-4C8E-95A5-3684B6D48083}"/>
                  </a:ext>
                </a:extLst>
              </p:cNvPr>
              <p:cNvSpPr/>
              <p:nvPr/>
            </p:nvSpPr>
            <p:spPr>
              <a:xfrm>
                <a:off x="6916110" y="495248"/>
                <a:ext cx="53105" cy="46127"/>
              </a:xfrm>
              <a:custGeom>
                <a:avLst/>
                <a:gdLst>
                  <a:gd name="connsiteX0" fmla="*/ 42785 w 53105"/>
                  <a:gd name="connsiteY0" fmla="*/ 46128 h 46127"/>
                  <a:gd name="connsiteX1" fmla="*/ 27298 w 53105"/>
                  <a:gd name="connsiteY1" fmla="*/ 46090 h 46127"/>
                  <a:gd name="connsiteX2" fmla="*/ 36044 w 53105"/>
                  <a:gd name="connsiteY2" fmla="*/ 15506 h 46127"/>
                  <a:gd name="connsiteX3" fmla="*/ 35301 w 53105"/>
                  <a:gd name="connsiteY3" fmla="*/ 14225 h 46127"/>
                  <a:gd name="connsiteX4" fmla="*/ 26592 w 53105"/>
                  <a:gd name="connsiteY4" fmla="*/ 22525 h 46127"/>
                  <a:gd name="connsiteX5" fmla="*/ 19666 w 53105"/>
                  <a:gd name="connsiteY5" fmla="*/ 32070 h 46127"/>
                  <a:gd name="connsiteX6" fmla="*/ 15617 w 53105"/>
                  <a:gd name="connsiteY6" fmla="*/ 46109 h 46127"/>
                  <a:gd name="connsiteX7" fmla="*/ 0 w 53105"/>
                  <a:gd name="connsiteY7" fmla="*/ 46109 h 46127"/>
                  <a:gd name="connsiteX8" fmla="*/ 13370 w 53105"/>
                  <a:gd name="connsiteY8" fmla="*/ 37 h 46127"/>
                  <a:gd name="connsiteX9" fmla="*/ 28783 w 53105"/>
                  <a:gd name="connsiteY9" fmla="*/ 37 h 46127"/>
                  <a:gd name="connsiteX10" fmla="*/ 22042 w 53105"/>
                  <a:gd name="connsiteY10" fmla="*/ 20111 h 46127"/>
                  <a:gd name="connsiteX11" fmla="*/ 23045 w 53105"/>
                  <a:gd name="connsiteY11" fmla="*/ 20111 h 46127"/>
                  <a:gd name="connsiteX12" fmla="*/ 32275 w 53105"/>
                  <a:gd name="connsiteY12" fmla="*/ 7149 h 46127"/>
                  <a:gd name="connsiteX13" fmla="*/ 45403 w 53105"/>
                  <a:gd name="connsiteY13" fmla="*/ 0 h 46127"/>
                  <a:gd name="connsiteX14" fmla="*/ 51513 w 53105"/>
                  <a:gd name="connsiteY14" fmla="*/ 2711 h 46127"/>
                  <a:gd name="connsiteX15" fmla="*/ 52497 w 53105"/>
                  <a:gd name="connsiteY15" fmla="*/ 11940 h 46127"/>
                  <a:gd name="connsiteX16" fmla="*/ 42785 w 53105"/>
                  <a:gd name="connsiteY16" fmla="*/ 46128 h 4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3105" h="46127">
                    <a:moveTo>
                      <a:pt x="42785" y="46128"/>
                    </a:moveTo>
                    <a:lnTo>
                      <a:pt x="27298" y="46090"/>
                    </a:lnTo>
                    <a:cubicBezTo>
                      <a:pt x="27298" y="46090"/>
                      <a:pt x="35394" y="20835"/>
                      <a:pt x="36044" y="15506"/>
                    </a:cubicBezTo>
                    <a:cubicBezTo>
                      <a:pt x="36044" y="15506"/>
                      <a:pt x="36397" y="13816"/>
                      <a:pt x="35301" y="14225"/>
                    </a:cubicBezTo>
                    <a:cubicBezTo>
                      <a:pt x="34224" y="14596"/>
                      <a:pt x="30752" y="17809"/>
                      <a:pt x="26592" y="22525"/>
                    </a:cubicBezTo>
                    <a:cubicBezTo>
                      <a:pt x="22451" y="27261"/>
                      <a:pt x="20148" y="30436"/>
                      <a:pt x="19666" y="32070"/>
                    </a:cubicBezTo>
                    <a:lnTo>
                      <a:pt x="15617" y="46109"/>
                    </a:lnTo>
                    <a:lnTo>
                      <a:pt x="0" y="46109"/>
                    </a:lnTo>
                    <a:lnTo>
                      <a:pt x="13370" y="37"/>
                    </a:lnTo>
                    <a:lnTo>
                      <a:pt x="28783" y="37"/>
                    </a:lnTo>
                    <a:lnTo>
                      <a:pt x="22042" y="20111"/>
                    </a:lnTo>
                    <a:lnTo>
                      <a:pt x="23045" y="20111"/>
                    </a:lnTo>
                    <a:cubicBezTo>
                      <a:pt x="25645" y="15190"/>
                      <a:pt x="28691" y="10826"/>
                      <a:pt x="32275" y="7149"/>
                    </a:cubicBezTo>
                    <a:cubicBezTo>
                      <a:pt x="36936" y="2377"/>
                      <a:pt x="41299" y="0"/>
                      <a:pt x="45403" y="0"/>
                    </a:cubicBezTo>
                    <a:cubicBezTo>
                      <a:pt x="48003" y="0"/>
                      <a:pt x="50064" y="891"/>
                      <a:pt x="51513" y="2711"/>
                    </a:cubicBezTo>
                    <a:cubicBezTo>
                      <a:pt x="52479" y="3974"/>
                      <a:pt x="53946" y="6444"/>
                      <a:pt x="52497" y="11940"/>
                    </a:cubicBezTo>
                    <a:lnTo>
                      <a:pt x="42785" y="46128"/>
                    </a:lnTo>
                    <a:close/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676AE00-A7F8-472D-86FC-7363647A2B75}"/>
                  </a:ext>
                </a:extLst>
              </p:cNvPr>
              <p:cNvSpPr/>
              <p:nvPr/>
            </p:nvSpPr>
            <p:spPr>
              <a:xfrm>
                <a:off x="6807606" y="477161"/>
                <a:ext cx="53060" cy="64214"/>
              </a:xfrm>
              <a:custGeom>
                <a:avLst/>
                <a:gdLst>
                  <a:gd name="connsiteX0" fmla="*/ 27279 w 53060"/>
                  <a:gd name="connsiteY0" fmla="*/ 64178 h 64214"/>
                  <a:gd name="connsiteX1" fmla="*/ 36063 w 53060"/>
                  <a:gd name="connsiteY1" fmla="*/ 33593 h 64214"/>
                  <a:gd name="connsiteX2" fmla="*/ 35301 w 53060"/>
                  <a:gd name="connsiteY2" fmla="*/ 32312 h 64214"/>
                  <a:gd name="connsiteX3" fmla="*/ 26611 w 53060"/>
                  <a:gd name="connsiteY3" fmla="*/ 40631 h 64214"/>
                  <a:gd name="connsiteX4" fmla="*/ 19666 w 53060"/>
                  <a:gd name="connsiteY4" fmla="*/ 50139 h 64214"/>
                  <a:gd name="connsiteX5" fmla="*/ 15599 w 53060"/>
                  <a:gd name="connsiteY5" fmla="*/ 64215 h 64214"/>
                  <a:gd name="connsiteX6" fmla="*/ 0 w 53060"/>
                  <a:gd name="connsiteY6" fmla="*/ 64215 h 64214"/>
                  <a:gd name="connsiteX7" fmla="*/ 18570 w 53060"/>
                  <a:gd name="connsiteY7" fmla="*/ 0 h 64214"/>
                  <a:gd name="connsiteX8" fmla="*/ 34057 w 53060"/>
                  <a:gd name="connsiteY8" fmla="*/ 0 h 64214"/>
                  <a:gd name="connsiteX9" fmla="*/ 21968 w 53060"/>
                  <a:gd name="connsiteY9" fmla="*/ 38198 h 64214"/>
                  <a:gd name="connsiteX10" fmla="*/ 22971 w 53060"/>
                  <a:gd name="connsiteY10" fmla="*/ 38198 h 64214"/>
                  <a:gd name="connsiteX11" fmla="*/ 32219 w 53060"/>
                  <a:gd name="connsiteY11" fmla="*/ 25218 h 64214"/>
                  <a:gd name="connsiteX12" fmla="*/ 45348 w 53060"/>
                  <a:gd name="connsiteY12" fmla="*/ 18050 h 64214"/>
                  <a:gd name="connsiteX13" fmla="*/ 51476 w 53060"/>
                  <a:gd name="connsiteY13" fmla="*/ 20798 h 64214"/>
                  <a:gd name="connsiteX14" fmla="*/ 52460 w 53060"/>
                  <a:gd name="connsiteY14" fmla="*/ 30028 h 64214"/>
                  <a:gd name="connsiteX15" fmla="*/ 42767 w 53060"/>
                  <a:gd name="connsiteY15" fmla="*/ 64196 h 64214"/>
                  <a:gd name="connsiteX16" fmla="*/ 27279 w 53060"/>
                  <a:gd name="connsiteY16" fmla="*/ 64196 h 64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3060" h="64214">
                    <a:moveTo>
                      <a:pt x="27279" y="64178"/>
                    </a:moveTo>
                    <a:cubicBezTo>
                      <a:pt x="27279" y="64178"/>
                      <a:pt x="35060" y="38365"/>
                      <a:pt x="36063" y="33593"/>
                    </a:cubicBezTo>
                    <a:cubicBezTo>
                      <a:pt x="36063" y="33593"/>
                      <a:pt x="36601" y="31773"/>
                      <a:pt x="35301" y="32312"/>
                    </a:cubicBezTo>
                    <a:cubicBezTo>
                      <a:pt x="34020" y="32813"/>
                      <a:pt x="30752" y="35896"/>
                      <a:pt x="26611" y="40631"/>
                    </a:cubicBezTo>
                    <a:cubicBezTo>
                      <a:pt x="22432" y="45348"/>
                      <a:pt x="20130" y="48560"/>
                      <a:pt x="19666" y="50139"/>
                    </a:cubicBezTo>
                    <a:lnTo>
                      <a:pt x="15599" y="64215"/>
                    </a:lnTo>
                    <a:lnTo>
                      <a:pt x="0" y="64215"/>
                    </a:lnTo>
                    <a:lnTo>
                      <a:pt x="18570" y="0"/>
                    </a:lnTo>
                    <a:lnTo>
                      <a:pt x="34057" y="0"/>
                    </a:lnTo>
                    <a:cubicBezTo>
                      <a:pt x="30566" y="12832"/>
                      <a:pt x="26518" y="25534"/>
                      <a:pt x="21968" y="38198"/>
                    </a:cubicBezTo>
                    <a:lnTo>
                      <a:pt x="22971" y="38198"/>
                    </a:lnTo>
                    <a:cubicBezTo>
                      <a:pt x="25571" y="33277"/>
                      <a:pt x="28616" y="28932"/>
                      <a:pt x="32219" y="25218"/>
                    </a:cubicBezTo>
                    <a:cubicBezTo>
                      <a:pt x="36898" y="20445"/>
                      <a:pt x="41244" y="18050"/>
                      <a:pt x="45348" y="18050"/>
                    </a:cubicBezTo>
                    <a:cubicBezTo>
                      <a:pt x="47966" y="18050"/>
                      <a:pt x="50046" y="18960"/>
                      <a:pt x="51476" y="20798"/>
                    </a:cubicBezTo>
                    <a:cubicBezTo>
                      <a:pt x="52441" y="22042"/>
                      <a:pt x="53890" y="24531"/>
                      <a:pt x="52460" y="30028"/>
                    </a:cubicBezTo>
                    <a:lnTo>
                      <a:pt x="42767" y="64196"/>
                    </a:lnTo>
                    <a:lnTo>
                      <a:pt x="27279" y="64196"/>
                    </a:lnTo>
                    <a:close/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5868D178-36DC-462C-B5CF-FC48295F78F9}"/>
                  </a:ext>
                </a:extLst>
              </p:cNvPr>
              <p:cNvSpPr/>
              <p:nvPr/>
            </p:nvSpPr>
            <p:spPr>
              <a:xfrm>
                <a:off x="7345762" y="477142"/>
                <a:ext cx="53079" cy="64214"/>
              </a:xfrm>
              <a:custGeom>
                <a:avLst/>
                <a:gdLst>
                  <a:gd name="connsiteX0" fmla="*/ 27298 w 53079"/>
                  <a:gd name="connsiteY0" fmla="*/ 64196 h 64214"/>
                  <a:gd name="connsiteX1" fmla="*/ 36044 w 53079"/>
                  <a:gd name="connsiteY1" fmla="*/ 33593 h 64214"/>
                  <a:gd name="connsiteX2" fmla="*/ 35301 w 53079"/>
                  <a:gd name="connsiteY2" fmla="*/ 32312 h 64214"/>
                  <a:gd name="connsiteX3" fmla="*/ 26592 w 53079"/>
                  <a:gd name="connsiteY3" fmla="*/ 40612 h 64214"/>
                  <a:gd name="connsiteX4" fmla="*/ 19666 w 53079"/>
                  <a:gd name="connsiteY4" fmla="*/ 50157 h 64214"/>
                  <a:gd name="connsiteX5" fmla="*/ 15580 w 53079"/>
                  <a:gd name="connsiteY5" fmla="*/ 64196 h 64214"/>
                  <a:gd name="connsiteX6" fmla="*/ 0 w 53079"/>
                  <a:gd name="connsiteY6" fmla="*/ 64196 h 64214"/>
                  <a:gd name="connsiteX7" fmla="*/ 18570 w 53079"/>
                  <a:gd name="connsiteY7" fmla="*/ 0 h 64214"/>
                  <a:gd name="connsiteX8" fmla="*/ 34076 w 53079"/>
                  <a:gd name="connsiteY8" fmla="*/ 0 h 64214"/>
                  <a:gd name="connsiteX9" fmla="*/ 21987 w 53079"/>
                  <a:gd name="connsiteY9" fmla="*/ 38217 h 64214"/>
                  <a:gd name="connsiteX10" fmla="*/ 22990 w 53079"/>
                  <a:gd name="connsiteY10" fmla="*/ 38217 h 64214"/>
                  <a:gd name="connsiteX11" fmla="*/ 32237 w 53079"/>
                  <a:gd name="connsiteY11" fmla="*/ 25236 h 64214"/>
                  <a:gd name="connsiteX12" fmla="*/ 45366 w 53079"/>
                  <a:gd name="connsiteY12" fmla="*/ 18087 h 64214"/>
                  <a:gd name="connsiteX13" fmla="*/ 51494 w 53079"/>
                  <a:gd name="connsiteY13" fmla="*/ 20817 h 64214"/>
                  <a:gd name="connsiteX14" fmla="*/ 52479 w 53079"/>
                  <a:gd name="connsiteY14" fmla="*/ 30028 h 64214"/>
                  <a:gd name="connsiteX15" fmla="*/ 42785 w 53079"/>
                  <a:gd name="connsiteY15" fmla="*/ 64215 h 64214"/>
                  <a:gd name="connsiteX16" fmla="*/ 27298 w 53079"/>
                  <a:gd name="connsiteY16" fmla="*/ 64215 h 64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3079" h="64214">
                    <a:moveTo>
                      <a:pt x="27298" y="64196"/>
                    </a:moveTo>
                    <a:cubicBezTo>
                      <a:pt x="27298" y="64196"/>
                      <a:pt x="35060" y="38347"/>
                      <a:pt x="36044" y="33593"/>
                    </a:cubicBezTo>
                    <a:cubicBezTo>
                      <a:pt x="36044" y="33593"/>
                      <a:pt x="36620" y="31773"/>
                      <a:pt x="35301" y="32312"/>
                    </a:cubicBezTo>
                    <a:cubicBezTo>
                      <a:pt x="34002" y="32813"/>
                      <a:pt x="30770" y="35914"/>
                      <a:pt x="26592" y="40612"/>
                    </a:cubicBezTo>
                    <a:cubicBezTo>
                      <a:pt x="22432" y="45348"/>
                      <a:pt x="20148" y="48523"/>
                      <a:pt x="19666" y="50157"/>
                    </a:cubicBezTo>
                    <a:lnTo>
                      <a:pt x="15580" y="64196"/>
                    </a:lnTo>
                    <a:lnTo>
                      <a:pt x="0" y="64196"/>
                    </a:lnTo>
                    <a:lnTo>
                      <a:pt x="18570" y="0"/>
                    </a:lnTo>
                    <a:lnTo>
                      <a:pt x="34076" y="0"/>
                    </a:lnTo>
                    <a:cubicBezTo>
                      <a:pt x="30603" y="12795"/>
                      <a:pt x="26555" y="25534"/>
                      <a:pt x="21987" y="38217"/>
                    </a:cubicBezTo>
                    <a:lnTo>
                      <a:pt x="22990" y="38217"/>
                    </a:lnTo>
                    <a:cubicBezTo>
                      <a:pt x="25589" y="33277"/>
                      <a:pt x="28635" y="28932"/>
                      <a:pt x="32237" y="25236"/>
                    </a:cubicBezTo>
                    <a:cubicBezTo>
                      <a:pt x="36898" y="20483"/>
                      <a:pt x="41281" y="18087"/>
                      <a:pt x="45366" y="18087"/>
                    </a:cubicBezTo>
                    <a:cubicBezTo>
                      <a:pt x="47966" y="18087"/>
                      <a:pt x="50009" y="18997"/>
                      <a:pt x="51494" y="20817"/>
                    </a:cubicBezTo>
                    <a:cubicBezTo>
                      <a:pt x="52460" y="22080"/>
                      <a:pt x="53908" y="24549"/>
                      <a:pt x="52479" y="30028"/>
                    </a:cubicBezTo>
                    <a:lnTo>
                      <a:pt x="42785" y="64215"/>
                    </a:lnTo>
                    <a:lnTo>
                      <a:pt x="27298" y="64215"/>
                    </a:lnTo>
                    <a:close/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584E4691-1E0B-4ABE-84D6-D57CA17DBF62}"/>
                </a:ext>
              </a:extLst>
            </p:cNvPr>
            <p:cNvGrpSpPr/>
            <p:nvPr userDrawn="1"/>
          </p:nvGrpSpPr>
          <p:grpSpPr>
            <a:xfrm>
              <a:off x="6732027" y="127323"/>
              <a:ext cx="345436" cy="299160"/>
              <a:chOff x="6732027" y="127323"/>
              <a:chExt cx="345436" cy="299160"/>
            </a:xfrm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C85A6DCD-00C4-4052-8714-1E1E55972391}"/>
                  </a:ext>
                </a:extLst>
              </p:cNvPr>
              <p:cNvSpPr/>
              <p:nvPr/>
            </p:nvSpPr>
            <p:spPr>
              <a:xfrm>
                <a:off x="6732027" y="326763"/>
                <a:ext cx="172718" cy="99720"/>
              </a:xfrm>
              <a:custGeom>
                <a:avLst/>
                <a:gdLst>
                  <a:gd name="connsiteX0" fmla="*/ 115171 w 172718"/>
                  <a:gd name="connsiteY0" fmla="*/ 99720 h 99720"/>
                  <a:gd name="connsiteX1" fmla="*/ 0 w 172718"/>
                  <a:gd name="connsiteY1" fmla="*/ 99720 h 99720"/>
                  <a:gd name="connsiteX2" fmla="*/ 57585 w 172718"/>
                  <a:gd name="connsiteY2" fmla="*/ 0 h 99720"/>
                  <a:gd name="connsiteX3" fmla="*/ 172719 w 172718"/>
                  <a:gd name="connsiteY3" fmla="*/ 0 h 99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2718" h="99720">
                    <a:moveTo>
                      <a:pt x="115171" y="99720"/>
                    </a:moveTo>
                    <a:lnTo>
                      <a:pt x="0" y="99720"/>
                    </a:lnTo>
                    <a:lnTo>
                      <a:pt x="57585" y="0"/>
                    </a:lnTo>
                    <a:lnTo>
                      <a:pt x="172719" y="0"/>
                    </a:lnTo>
                    <a:close/>
                  </a:path>
                </a:pathLst>
              </a:custGeom>
              <a:solidFill>
                <a:srgbClr val="FF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1C195DD0-3EDE-4D37-A94C-7E0701322E78}"/>
                  </a:ext>
                </a:extLst>
              </p:cNvPr>
              <p:cNvSpPr/>
              <p:nvPr/>
            </p:nvSpPr>
            <p:spPr>
              <a:xfrm>
                <a:off x="6904745" y="326763"/>
                <a:ext cx="172718" cy="99720"/>
              </a:xfrm>
              <a:custGeom>
                <a:avLst/>
                <a:gdLst>
                  <a:gd name="connsiteX0" fmla="*/ 57567 w 172718"/>
                  <a:gd name="connsiteY0" fmla="*/ 99720 h 99720"/>
                  <a:gd name="connsiteX1" fmla="*/ 172719 w 172718"/>
                  <a:gd name="connsiteY1" fmla="*/ 99720 h 99720"/>
                  <a:gd name="connsiteX2" fmla="*/ 115133 w 172718"/>
                  <a:gd name="connsiteY2" fmla="*/ 0 h 99720"/>
                  <a:gd name="connsiteX3" fmla="*/ 0 w 172718"/>
                  <a:gd name="connsiteY3" fmla="*/ 0 h 99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2718" h="99720">
                    <a:moveTo>
                      <a:pt x="57567" y="99720"/>
                    </a:moveTo>
                    <a:lnTo>
                      <a:pt x="172719" y="99720"/>
                    </a:lnTo>
                    <a:lnTo>
                      <a:pt x="11513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F36A5477-F1C9-4A9D-BDA2-DEE0308752B8}"/>
                  </a:ext>
                </a:extLst>
              </p:cNvPr>
              <p:cNvSpPr/>
              <p:nvPr/>
            </p:nvSpPr>
            <p:spPr>
              <a:xfrm>
                <a:off x="6847197" y="127323"/>
                <a:ext cx="115114" cy="199440"/>
              </a:xfrm>
              <a:custGeom>
                <a:avLst/>
                <a:gdLst>
                  <a:gd name="connsiteX0" fmla="*/ 115115 w 115114"/>
                  <a:gd name="connsiteY0" fmla="*/ 99720 h 199440"/>
                  <a:gd name="connsiteX1" fmla="*/ 57548 w 115114"/>
                  <a:gd name="connsiteY1" fmla="*/ 0 h 199440"/>
                  <a:gd name="connsiteX2" fmla="*/ 0 w 115114"/>
                  <a:gd name="connsiteY2" fmla="*/ 99720 h 199440"/>
                  <a:gd name="connsiteX3" fmla="*/ 57548 w 115114"/>
                  <a:gd name="connsiteY3" fmla="*/ 199441 h 1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114" h="199440">
                    <a:moveTo>
                      <a:pt x="115115" y="99720"/>
                    </a:moveTo>
                    <a:lnTo>
                      <a:pt x="57548" y="0"/>
                    </a:lnTo>
                    <a:lnTo>
                      <a:pt x="0" y="99720"/>
                    </a:lnTo>
                    <a:lnTo>
                      <a:pt x="57548" y="199441"/>
                    </a:lnTo>
                    <a:close/>
                  </a:path>
                </a:pathLst>
              </a:custGeom>
              <a:solidFill>
                <a:srgbClr val="FF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8D639685-3B37-45CB-969A-DE4F0D4AB450}"/>
                </a:ext>
              </a:extLst>
            </p:cNvPr>
            <p:cNvGrpSpPr/>
            <p:nvPr userDrawn="1"/>
          </p:nvGrpSpPr>
          <p:grpSpPr>
            <a:xfrm>
              <a:off x="7109609" y="214508"/>
              <a:ext cx="654477" cy="214037"/>
              <a:chOff x="7109609" y="214508"/>
              <a:chExt cx="654477" cy="214037"/>
            </a:xfrm>
          </p:grpSpPr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39C28F32-F906-4DB4-A632-B7F42A933A2B}"/>
                  </a:ext>
                </a:extLst>
              </p:cNvPr>
              <p:cNvSpPr/>
              <p:nvPr/>
            </p:nvSpPr>
            <p:spPr>
              <a:xfrm>
                <a:off x="7109609" y="330013"/>
                <a:ext cx="72794" cy="96470"/>
              </a:xfrm>
              <a:custGeom>
                <a:avLst/>
                <a:gdLst>
                  <a:gd name="connsiteX0" fmla="*/ 19554 w 72794"/>
                  <a:gd name="connsiteY0" fmla="*/ 54001 h 96470"/>
                  <a:gd name="connsiteX1" fmla="*/ 65663 w 72794"/>
                  <a:gd name="connsiteY1" fmla="*/ 54001 h 96470"/>
                  <a:gd name="connsiteX2" fmla="*/ 65663 w 72794"/>
                  <a:gd name="connsiteY2" fmla="*/ 37307 h 96470"/>
                  <a:gd name="connsiteX3" fmla="*/ 19554 w 72794"/>
                  <a:gd name="connsiteY3" fmla="*/ 37307 h 96470"/>
                  <a:gd name="connsiteX4" fmla="*/ 19554 w 72794"/>
                  <a:gd name="connsiteY4" fmla="*/ 16713 h 96470"/>
                  <a:gd name="connsiteX5" fmla="*/ 71438 w 72794"/>
                  <a:gd name="connsiteY5" fmla="*/ 16713 h 96470"/>
                  <a:gd name="connsiteX6" fmla="*/ 71438 w 72794"/>
                  <a:gd name="connsiteY6" fmla="*/ 0 h 96470"/>
                  <a:gd name="connsiteX7" fmla="*/ 19554 w 72794"/>
                  <a:gd name="connsiteY7" fmla="*/ 0 h 96470"/>
                  <a:gd name="connsiteX8" fmla="*/ 0 w 72794"/>
                  <a:gd name="connsiteY8" fmla="*/ 0 h 96470"/>
                  <a:gd name="connsiteX9" fmla="*/ 0 w 72794"/>
                  <a:gd name="connsiteY9" fmla="*/ 16713 h 96470"/>
                  <a:gd name="connsiteX10" fmla="*/ 0 w 72794"/>
                  <a:gd name="connsiteY10" fmla="*/ 79702 h 96470"/>
                  <a:gd name="connsiteX11" fmla="*/ 0 w 72794"/>
                  <a:gd name="connsiteY11" fmla="*/ 96471 h 96470"/>
                  <a:gd name="connsiteX12" fmla="*/ 19554 w 72794"/>
                  <a:gd name="connsiteY12" fmla="*/ 96471 h 96470"/>
                  <a:gd name="connsiteX13" fmla="*/ 72794 w 72794"/>
                  <a:gd name="connsiteY13" fmla="*/ 96471 h 96470"/>
                  <a:gd name="connsiteX14" fmla="*/ 72794 w 72794"/>
                  <a:gd name="connsiteY14" fmla="*/ 79702 h 96470"/>
                  <a:gd name="connsiteX15" fmla="*/ 19554 w 72794"/>
                  <a:gd name="connsiteY15" fmla="*/ 79702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794" h="96470">
                    <a:moveTo>
                      <a:pt x="19554" y="54001"/>
                    </a:moveTo>
                    <a:lnTo>
                      <a:pt x="65663" y="54001"/>
                    </a:lnTo>
                    <a:lnTo>
                      <a:pt x="65663" y="37307"/>
                    </a:lnTo>
                    <a:lnTo>
                      <a:pt x="19554" y="37307"/>
                    </a:lnTo>
                    <a:lnTo>
                      <a:pt x="19554" y="16713"/>
                    </a:lnTo>
                    <a:lnTo>
                      <a:pt x="71438" y="16713"/>
                    </a:lnTo>
                    <a:lnTo>
                      <a:pt x="71438" y="0"/>
                    </a:lnTo>
                    <a:lnTo>
                      <a:pt x="19554" y="0"/>
                    </a:lnTo>
                    <a:lnTo>
                      <a:pt x="0" y="0"/>
                    </a:lnTo>
                    <a:lnTo>
                      <a:pt x="0" y="16713"/>
                    </a:lnTo>
                    <a:lnTo>
                      <a:pt x="0" y="79702"/>
                    </a:lnTo>
                    <a:lnTo>
                      <a:pt x="0" y="96471"/>
                    </a:lnTo>
                    <a:lnTo>
                      <a:pt x="19554" y="96471"/>
                    </a:lnTo>
                    <a:lnTo>
                      <a:pt x="72794" y="96471"/>
                    </a:lnTo>
                    <a:lnTo>
                      <a:pt x="72794" y="79702"/>
                    </a:lnTo>
                    <a:lnTo>
                      <a:pt x="19554" y="79702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D504098B-5E64-450E-A27A-C87EE2EDF04F}"/>
                  </a:ext>
                </a:extLst>
              </p:cNvPr>
              <p:cNvSpPr/>
              <p:nvPr/>
            </p:nvSpPr>
            <p:spPr>
              <a:xfrm>
                <a:off x="7109609" y="217442"/>
                <a:ext cx="96155" cy="96452"/>
              </a:xfrm>
              <a:custGeom>
                <a:avLst/>
                <a:gdLst>
                  <a:gd name="connsiteX0" fmla="*/ 18217 w 96155"/>
                  <a:gd name="connsiteY0" fmla="*/ 24754 h 96452"/>
                  <a:gd name="connsiteX1" fmla="*/ 38681 w 96155"/>
                  <a:gd name="connsiteY1" fmla="*/ 96452 h 96452"/>
                  <a:gd name="connsiteX2" fmla="*/ 39517 w 96155"/>
                  <a:gd name="connsiteY2" fmla="*/ 96452 h 96452"/>
                  <a:gd name="connsiteX3" fmla="*/ 56657 w 96155"/>
                  <a:gd name="connsiteY3" fmla="*/ 96452 h 96452"/>
                  <a:gd name="connsiteX4" fmla="*/ 57474 w 96155"/>
                  <a:gd name="connsiteY4" fmla="*/ 96452 h 96452"/>
                  <a:gd name="connsiteX5" fmla="*/ 77938 w 96155"/>
                  <a:gd name="connsiteY5" fmla="*/ 24754 h 96452"/>
                  <a:gd name="connsiteX6" fmla="*/ 77938 w 96155"/>
                  <a:gd name="connsiteY6" fmla="*/ 96452 h 96452"/>
                  <a:gd name="connsiteX7" fmla="*/ 96155 w 96155"/>
                  <a:gd name="connsiteY7" fmla="*/ 96452 h 96452"/>
                  <a:gd name="connsiteX8" fmla="*/ 96155 w 96155"/>
                  <a:gd name="connsiteY8" fmla="*/ 0 h 96452"/>
                  <a:gd name="connsiteX9" fmla="*/ 86220 w 96155"/>
                  <a:gd name="connsiteY9" fmla="*/ 0 h 96452"/>
                  <a:gd name="connsiteX10" fmla="*/ 77659 w 96155"/>
                  <a:gd name="connsiteY10" fmla="*/ 0 h 96452"/>
                  <a:gd name="connsiteX11" fmla="*/ 68282 w 96155"/>
                  <a:gd name="connsiteY11" fmla="*/ 0 h 96452"/>
                  <a:gd name="connsiteX12" fmla="*/ 48077 w 96155"/>
                  <a:gd name="connsiteY12" fmla="*/ 67706 h 96452"/>
                  <a:gd name="connsiteX13" fmla="*/ 27892 w 96155"/>
                  <a:gd name="connsiteY13" fmla="*/ 0 h 96452"/>
                  <a:gd name="connsiteX14" fmla="*/ 18533 w 96155"/>
                  <a:gd name="connsiteY14" fmla="*/ 0 h 96452"/>
                  <a:gd name="connsiteX15" fmla="*/ 9953 w 96155"/>
                  <a:gd name="connsiteY15" fmla="*/ 0 h 96452"/>
                  <a:gd name="connsiteX16" fmla="*/ 0 w 96155"/>
                  <a:gd name="connsiteY16" fmla="*/ 0 h 96452"/>
                  <a:gd name="connsiteX17" fmla="*/ 0 w 96155"/>
                  <a:gd name="connsiteY17" fmla="*/ 96452 h 96452"/>
                  <a:gd name="connsiteX18" fmla="*/ 18217 w 96155"/>
                  <a:gd name="connsiteY18" fmla="*/ 96452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96155" h="96452">
                    <a:moveTo>
                      <a:pt x="18217" y="24754"/>
                    </a:moveTo>
                    <a:lnTo>
                      <a:pt x="38681" y="96452"/>
                    </a:lnTo>
                    <a:lnTo>
                      <a:pt x="39517" y="96452"/>
                    </a:lnTo>
                    <a:lnTo>
                      <a:pt x="56657" y="96452"/>
                    </a:lnTo>
                    <a:lnTo>
                      <a:pt x="57474" y="96452"/>
                    </a:lnTo>
                    <a:lnTo>
                      <a:pt x="77938" y="24754"/>
                    </a:lnTo>
                    <a:lnTo>
                      <a:pt x="77938" y="96452"/>
                    </a:lnTo>
                    <a:lnTo>
                      <a:pt x="96155" y="96452"/>
                    </a:lnTo>
                    <a:lnTo>
                      <a:pt x="96155" y="0"/>
                    </a:lnTo>
                    <a:lnTo>
                      <a:pt x="86220" y="0"/>
                    </a:lnTo>
                    <a:lnTo>
                      <a:pt x="77659" y="0"/>
                    </a:lnTo>
                    <a:lnTo>
                      <a:pt x="68282" y="0"/>
                    </a:lnTo>
                    <a:lnTo>
                      <a:pt x="48077" y="67706"/>
                    </a:lnTo>
                    <a:lnTo>
                      <a:pt x="27892" y="0"/>
                    </a:lnTo>
                    <a:lnTo>
                      <a:pt x="18533" y="0"/>
                    </a:lnTo>
                    <a:lnTo>
                      <a:pt x="9953" y="0"/>
                    </a:lnTo>
                    <a:lnTo>
                      <a:pt x="0" y="0"/>
                    </a:lnTo>
                    <a:lnTo>
                      <a:pt x="0" y="96452"/>
                    </a:lnTo>
                    <a:lnTo>
                      <a:pt x="18217" y="96452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A13DBC5C-E3A7-4A58-AC1A-601E0ABDD96E}"/>
                  </a:ext>
                </a:extLst>
              </p:cNvPr>
              <p:cNvSpPr/>
              <p:nvPr/>
            </p:nvSpPr>
            <p:spPr>
              <a:xfrm>
                <a:off x="7552464" y="217442"/>
                <a:ext cx="19442" cy="96452"/>
              </a:xfrm>
              <a:custGeom>
                <a:avLst/>
                <a:gdLst>
                  <a:gd name="connsiteX0" fmla="*/ 0 w 19442"/>
                  <a:gd name="connsiteY0" fmla="*/ 0 h 96452"/>
                  <a:gd name="connsiteX1" fmla="*/ 19443 w 19442"/>
                  <a:gd name="connsiteY1" fmla="*/ 0 h 96452"/>
                  <a:gd name="connsiteX2" fmla="*/ 19443 w 19442"/>
                  <a:gd name="connsiteY2" fmla="*/ 96452 h 96452"/>
                  <a:gd name="connsiteX3" fmla="*/ 0 w 19442"/>
                  <a:gd name="connsiteY3" fmla="*/ 96452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42" h="96452">
                    <a:moveTo>
                      <a:pt x="0" y="0"/>
                    </a:moveTo>
                    <a:lnTo>
                      <a:pt x="19443" y="0"/>
                    </a:lnTo>
                    <a:lnTo>
                      <a:pt x="19443" y="96452"/>
                    </a:lnTo>
                    <a:lnTo>
                      <a:pt x="0" y="96452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78AA0300-02D8-4D0A-8DE1-7E2681960834}"/>
                  </a:ext>
                </a:extLst>
              </p:cNvPr>
              <p:cNvSpPr/>
              <p:nvPr/>
            </p:nvSpPr>
            <p:spPr>
              <a:xfrm>
                <a:off x="7568304" y="330013"/>
                <a:ext cx="19424" cy="96470"/>
              </a:xfrm>
              <a:custGeom>
                <a:avLst/>
                <a:gdLst>
                  <a:gd name="connsiteX0" fmla="*/ 0 w 19424"/>
                  <a:gd name="connsiteY0" fmla="*/ 0 h 96470"/>
                  <a:gd name="connsiteX1" fmla="*/ 19424 w 19424"/>
                  <a:gd name="connsiteY1" fmla="*/ 0 h 96470"/>
                  <a:gd name="connsiteX2" fmla="*/ 19424 w 19424"/>
                  <a:gd name="connsiteY2" fmla="*/ 96471 h 96470"/>
                  <a:gd name="connsiteX3" fmla="*/ 0 w 19424"/>
                  <a:gd name="connsiteY3" fmla="*/ 96471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24" h="96470">
                    <a:moveTo>
                      <a:pt x="0" y="0"/>
                    </a:moveTo>
                    <a:lnTo>
                      <a:pt x="19424" y="0"/>
                    </a:lnTo>
                    <a:lnTo>
                      <a:pt x="19424" y="96471"/>
                    </a:lnTo>
                    <a:lnTo>
                      <a:pt x="0" y="96471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7C2016A1-50BA-4023-B12F-A5DFA806939D}"/>
                  </a:ext>
                </a:extLst>
              </p:cNvPr>
              <p:cNvSpPr/>
              <p:nvPr/>
            </p:nvSpPr>
            <p:spPr>
              <a:xfrm>
                <a:off x="7744644" y="217442"/>
                <a:ext cx="19442" cy="96452"/>
              </a:xfrm>
              <a:custGeom>
                <a:avLst/>
                <a:gdLst>
                  <a:gd name="connsiteX0" fmla="*/ 0 w 19442"/>
                  <a:gd name="connsiteY0" fmla="*/ 0 h 96452"/>
                  <a:gd name="connsiteX1" fmla="*/ 19443 w 19442"/>
                  <a:gd name="connsiteY1" fmla="*/ 0 h 96452"/>
                  <a:gd name="connsiteX2" fmla="*/ 19443 w 19442"/>
                  <a:gd name="connsiteY2" fmla="*/ 96452 h 96452"/>
                  <a:gd name="connsiteX3" fmla="*/ 0 w 19442"/>
                  <a:gd name="connsiteY3" fmla="*/ 96452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42" h="96452">
                    <a:moveTo>
                      <a:pt x="0" y="0"/>
                    </a:moveTo>
                    <a:lnTo>
                      <a:pt x="19443" y="0"/>
                    </a:lnTo>
                    <a:lnTo>
                      <a:pt x="19443" y="96452"/>
                    </a:lnTo>
                    <a:lnTo>
                      <a:pt x="0" y="96452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B01223D-47C7-4FB1-B417-7B68EA9C8C28}"/>
                  </a:ext>
                </a:extLst>
              </p:cNvPr>
              <p:cNvSpPr/>
              <p:nvPr/>
            </p:nvSpPr>
            <p:spPr>
              <a:xfrm>
                <a:off x="7213526" y="217442"/>
                <a:ext cx="19424" cy="96452"/>
              </a:xfrm>
              <a:custGeom>
                <a:avLst/>
                <a:gdLst>
                  <a:gd name="connsiteX0" fmla="*/ 0 w 19424"/>
                  <a:gd name="connsiteY0" fmla="*/ 0 h 96452"/>
                  <a:gd name="connsiteX1" fmla="*/ 19424 w 19424"/>
                  <a:gd name="connsiteY1" fmla="*/ 0 h 96452"/>
                  <a:gd name="connsiteX2" fmla="*/ 19424 w 19424"/>
                  <a:gd name="connsiteY2" fmla="*/ 96452 h 96452"/>
                  <a:gd name="connsiteX3" fmla="*/ 0 w 19424"/>
                  <a:gd name="connsiteY3" fmla="*/ 96452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24" h="96452">
                    <a:moveTo>
                      <a:pt x="0" y="0"/>
                    </a:moveTo>
                    <a:lnTo>
                      <a:pt x="19424" y="0"/>
                    </a:lnTo>
                    <a:lnTo>
                      <a:pt x="19424" y="96452"/>
                    </a:lnTo>
                    <a:lnTo>
                      <a:pt x="0" y="96452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BC2BC237-62D0-4704-9D9E-40361A0BF732}"/>
                  </a:ext>
                </a:extLst>
              </p:cNvPr>
              <p:cNvSpPr/>
              <p:nvPr/>
            </p:nvSpPr>
            <p:spPr>
              <a:xfrm>
                <a:off x="7659742" y="217442"/>
                <a:ext cx="76879" cy="96452"/>
              </a:xfrm>
              <a:custGeom>
                <a:avLst/>
                <a:gdLst>
                  <a:gd name="connsiteX0" fmla="*/ 57752 w 76879"/>
                  <a:gd name="connsiteY0" fmla="*/ 37623 h 96452"/>
                  <a:gd name="connsiteX1" fmla="*/ 19127 w 76879"/>
                  <a:gd name="connsiteY1" fmla="*/ 37623 h 96452"/>
                  <a:gd name="connsiteX2" fmla="*/ 19127 w 76879"/>
                  <a:gd name="connsiteY2" fmla="*/ 0 h 96452"/>
                  <a:gd name="connsiteX3" fmla="*/ 0 w 76879"/>
                  <a:gd name="connsiteY3" fmla="*/ 0 h 96452"/>
                  <a:gd name="connsiteX4" fmla="*/ 0 w 76879"/>
                  <a:gd name="connsiteY4" fmla="*/ 96452 h 96452"/>
                  <a:gd name="connsiteX5" fmla="*/ 19127 w 76879"/>
                  <a:gd name="connsiteY5" fmla="*/ 96452 h 96452"/>
                  <a:gd name="connsiteX6" fmla="*/ 19127 w 76879"/>
                  <a:gd name="connsiteY6" fmla="*/ 54354 h 96452"/>
                  <a:gd name="connsiteX7" fmla="*/ 57752 w 76879"/>
                  <a:gd name="connsiteY7" fmla="*/ 54354 h 96452"/>
                  <a:gd name="connsiteX8" fmla="*/ 57752 w 76879"/>
                  <a:gd name="connsiteY8" fmla="*/ 96452 h 96452"/>
                  <a:gd name="connsiteX9" fmla="*/ 76879 w 76879"/>
                  <a:gd name="connsiteY9" fmla="*/ 96452 h 96452"/>
                  <a:gd name="connsiteX10" fmla="*/ 76879 w 76879"/>
                  <a:gd name="connsiteY10" fmla="*/ 0 h 96452"/>
                  <a:gd name="connsiteX11" fmla="*/ 57752 w 76879"/>
                  <a:gd name="connsiteY11" fmla="*/ 0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879" h="96452">
                    <a:moveTo>
                      <a:pt x="57752" y="37623"/>
                    </a:moveTo>
                    <a:lnTo>
                      <a:pt x="19127" y="37623"/>
                    </a:lnTo>
                    <a:lnTo>
                      <a:pt x="19127" y="0"/>
                    </a:lnTo>
                    <a:lnTo>
                      <a:pt x="0" y="0"/>
                    </a:lnTo>
                    <a:lnTo>
                      <a:pt x="0" y="96452"/>
                    </a:lnTo>
                    <a:lnTo>
                      <a:pt x="19127" y="96452"/>
                    </a:lnTo>
                    <a:lnTo>
                      <a:pt x="19127" y="54354"/>
                    </a:lnTo>
                    <a:lnTo>
                      <a:pt x="57752" y="54354"/>
                    </a:lnTo>
                    <a:lnTo>
                      <a:pt x="57752" y="96452"/>
                    </a:lnTo>
                    <a:lnTo>
                      <a:pt x="76879" y="96452"/>
                    </a:lnTo>
                    <a:lnTo>
                      <a:pt x="76879" y="0"/>
                    </a:lnTo>
                    <a:lnTo>
                      <a:pt x="57752" y="0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68F14050-4258-4511-888C-AA75FEBF3234}"/>
                  </a:ext>
                </a:extLst>
              </p:cNvPr>
              <p:cNvSpPr/>
              <p:nvPr/>
            </p:nvSpPr>
            <p:spPr>
              <a:xfrm>
                <a:off x="7238112" y="217442"/>
                <a:ext cx="67000" cy="96452"/>
              </a:xfrm>
              <a:custGeom>
                <a:avLst/>
                <a:gdLst>
                  <a:gd name="connsiteX0" fmla="*/ 23584 w 67000"/>
                  <a:gd name="connsiteY0" fmla="*/ 96452 h 96452"/>
                  <a:gd name="connsiteX1" fmla="*/ 43416 w 67000"/>
                  <a:gd name="connsiteY1" fmla="*/ 96452 h 96452"/>
                  <a:gd name="connsiteX2" fmla="*/ 43416 w 67000"/>
                  <a:gd name="connsiteY2" fmla="*/ 16713 h 96452"/>
                  <a:gd name="connsiteX3" fmla="*/ 67000 w 67000"/>
                  <a:gd name="connsiteY3" fmla="*/ 16713 h 96452"/>
                  <a:gd name="connsiteX4" fmla="*/ 67000 w 67000"/>
                  <a:gd name="connsiteY4" fmla="*/ 0 h 96452"/>
                  <a:gd name="connsiteX5" fmla="*/ 43416 w 67000"/>
                  <a:gd name="connsiteY5" fmla="*/ 0 h 96452"/>
                  <a:gd name="connsiteX6" fmla="*/ 23584 w 67000"/>
                  <a:gd name="connsiteY6" fmla="*/ 0 h 96452"/>
                  <a:gd name="connsiteX7" fmla="*/ 0 w 67000"/>
                  <a:gd name="connsiteY7" fmla="*/ 0 h 96452"/>
                  <a:gd name="connsiteX8" fmla="*/ 0 w 67000"/>
                  <a:gd name="connsiteY8" fmla="*/ 16713 h 96452"/>
                  <a:gd name="connsiteX9" fmla="*/ 23584 w 67000"/>
                  <a:gd name="connsiteY9" fmla="*/ 16713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7000" h="96452">
                    <a:moveTo>
                      <a:pt x="23584" y="96452"/>
                    </a:moveTo>
                    <a:lnTo>
                      <a:pt x="43416" y="96452"/>
                    </a:lnTo>
                    <a:lnTo>
                      <a:pt x="43416" y="16713"/>
                    </a:lnTo>
                    <a:lnTo>
                      <a:pt x="67000" y="16713"/>
                    </a:lnTo>
                    <a:lnTo>
                      <a:pt x="67000" y="0"/>
                    </a:lnTo>
                    <a:lnTo>
                      <a:pt x="43416" y="0"/>
                    </a:lnTo>
                    <a:lnTo>
                      <a:pt x="23584" y="0"/>
                    </a:lnTo>
                    <a:lnTo>
                      <a:pt x="0" y="0"/>
                    </a:lnTo>
                    <a:lnTo>
                      <a:pt x="0" y="16713"/>
                    </a:lnTo>
                    <a:lnTo>
                      <a:pt x="23584" y="16713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97B5D279-67BB-47F4-A53D-4996169B6D5B}"/>
                  </a:ext>
                </a:extLst>
              </p:cNvPr>
              <p:cNvSpPr/>
              <p:nvPr/>
            </p:nvSpPr>
            <p:spPr>
              <a:xfrm>
                <a:off x="7415344" y="330013"/>
                <a:ext cx="67000" cy="96470"/>
              </a:xfrm>
              <a:custGeom>
                <a:avLst/>
                <a:gdLst>
                  <a:gd name="connsiteX0" fmla="*/ 23584 w 67000"/>
                  <a:gd name="connsiteY0" fmla="*/ 96471 h 96470"/>
                  <a:gd name="connsiteX1" fmla="*/ 43416 w 67000"/>
                  <a:gd name="connsiteY1" fmla="*/ 96471 h 96470"/>
                  <a:gd name="connsiteX2" fmla="*/ 43416 w 67000"/>
                  <a:gd name="connsiteY2" fmla="*/ 16713 h 96470"/>
                  <a:gd name="connsiteX3" fmla="*/ 67000 w 67000"/>
                  <a:gd name="connsiteY3" fmla="*/ 16713 h 96470"/>
                  <a:gd name="connsiteX4" fmla="*/ 67000 w 67000"/>
                  <a:gd name="connsiteY4" fmla="*/ 0 h 96470"/>
                  <a:gd name="connsiteX5" fmla="*/ 43416 w 67000"/>
                  <a:gd name="connsiteY5" fmla="*/ 0 h 96470"/>
                  <a:gd name="connsiteX6" fmla="*/ 23584 w 67000"/>
                  <a:gd name="connsiteY6" fmla="*/ 0 h 96470"/>
                  <a:gd name="connsiteX7" fmla="*/ 0 w 67000"/>
                  <a:gd name="connsiteY7" fmla="*/ 0 h 96470"/>
                  <a:gd name="connsiteX8" fmla="*/ 0 w 67000"/>
                  <a:gd name="connsiteY8" fmla="*/ 16713 h 96470"/>
                  <a:gd name="connsiteX9" fmla="*/ 23584 w 67000"/>
                  <a:gd name="connsiteY9" fmla="*/ 16713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7000" h="96470">
                    <a:moveTo>
                      <a:pt x="23584" y="96471"/>
                    </a:moveTo>
                    <a:lnTo>
                      <a:pt x="43416" y="96471"/>
                    </a:lnTo>
                    <a:lnTo>
                      <a:pt x="43416" y="16713"/>
                    </a:lnTo>
                    <a:lnTo>
                      <a:pt x="67000" y="16713"/>
                    </a:lnTo>
                    <a:lnTo>
                      <a:pt x="67000" y="0"/>
                    </a:lnTo>
                    <a:lnTo>
                      <a:pt x="43416" y="0"/>
                    </a:lnTo>
                    <a:lnTo>
                      <a:pt x="23584" y="0"/>
                    </a:lnTo>
                    <a:lnTo>
                      <a:pt x="0" y="0"/>
                    </a:lnTo>
                    <a:lnTo>
                      <a:pt x="0" y="16713"/>
                    </a:lnTo>
                    <a:lnTo>
                      <a:pt x="23584" y="16713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016F16A1-5B88-4730-9D4B-FA511DBB73C4}"/>
                  </a:ext>
                </a:extLst>
              </p:cNvPr>
              <p:cNvSpPr/>
              <p:nvPr/>
            </p:nvSpPr>
            <p:spPr>
              <a:xfrm>
                <a:off x="7387637" y="217442"/>
                <a:ext cx="76508" cy="99163"/>
              </a:xfrm>
              <a:custGeom>
                <a:avLst/>
                <a:gdLst>
                  <a:gd name="connsiteX0" fmla="*/ 38050 w 76508"/>
                  <a:gd name="connsiteY0" fmla="*/ 99163 h 99163"/>
                  <a:gd name="connsiteX1" fmla="*/ 76508 w 76508"/>
                  <a:gd name="connsiteY1" fmla="*/ 66369 h 99163"/>
                  <a:gd name="connsiteX2" fmla="*/ 76508 w 76508"/>
                  <a:gd name="connsiteY2" fmla="*/ 0 h 99163"/>
                  <a:gd name="connsiteX3" fmla="*/ 57084 w 76508"/>
                  <a:gd name="connsiteY3" fmla="*/ 0 h 99163"/>
                  <a:gd name="connsiteX4" fmla="*/ 57084 w 76508"/>
                  <a:gd name="connsiteY4" fmla="*/ 68114 h 99163"/>
                  <a:gd name="connsiteX5" fmla="*/ 38031 w 76508"/>
                  <a:gd name="connsiteY5" fmla="*/ 83342 h 99163"/>
                  <a:gd name="connsiteX6" fmla="*/ 19108 w 76508"/>
                  <a:gd name="connsiteY6" fmla="*/ 68114 h 99163"/>
                  <a:gd name="connsiteX7" fmla="*/ 19108 w 76508"/>
                  <a:gd name="connsiteY7" fmla="*/ 0 h 99163"/>
                  <a:gd name="connsiteX8" fmla="*/ 0 w 76508"/>
                  <a:gd name="connsiteY8" fmla="*/ 0 h 99163"/>
                  <a:gd name="connsiteX9" fmla="*/ 0 w 76508"/>
                  <a:gd name="connsiteY9" fmla="*/ 66369 h 99163"/>
                  <a:gd name="connsiteX10" fmla="*/ 38050 w 76508"/>
                  <a:gd name="connsiteY10" fmla="*/ 99163 h 99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6508" h="99163">
                    <a:moveTo>
                      <a:pt x="38050" y="99163"/>
                    </a:moveTo>
                    <a:cubicBezTo>
                      <a:pt x="62785" y="99163"/>
                      <a:pt x="76508" y="87910"/>
                      <a:pt x="76508" y="66369"/>
                    </a:cubicBezTo>
                    <a:lnTo>
                      <a:pt x="76508" y="0"/>
                    </a:lnTo>
                    <a:lnTo>
                      <a:pt x="57084" y="0"/>
                    </a:lnTo>
                    <a:lnTo>
                      <a:pt x="57084" y="68114"/>
                    </a:lnTo>
                    <a:cubicBezTo>
                      <a:pt x="57084" y="76415"/>
                      <a:pt x="50102" y="83342"/>
                      <a:pt x="38031" y="83342"/>
                    </a:cubicBezTo>
                    <a:cubicBezTo>
                      <a:pt x="23398" y="83342"/>
                      <a:pt x="19108" y="75171"/>
                      <a:pt x="19108" y="68114"/>
                    </a:cubicBezTo>
                    <a:lnTo>
                      <a:pt x="19108" y="0"/>
                    </a:lnTo>
                    <a:lnTo>
                      <a:pt x="0" y="0"/>
                    </a:lnTo>
                    <a:lnTo>
                      <a:pt x="0" y="66369"/>
                    </a:lnTo>
                    <a:cubicBezTo>
                      <a:pt x="0" y="89525"/>
                      <a:pt x="14392" y="99163"/>
                      <a:pt x="38050" y="99163"/>
                    </a:cubicBezTo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0EB74913-2BBD-4F62-833D-42F06DDEE558}"/>
                  </a:ext>
                </a:extLst>
              </p:cNvPr>
              <p:cNvSpPr/>
              <p:nvPr/>
            </p:nvSpPr>
            <p:spPr>
              <a:xfrm>
                <a:off x="7259263" y="330013"/>
                <a:ext cx="72775" cy="96470"/>
              </a:xfrm>
              <a:custGeom>
                <a:avLst/>
                <a:gdLst>
                  <a:gd name="connsiteX0" fmla="*/ 19536 w 72775"/>
                  <a:gd name="connsiteY0" fmla="*/ 54001 h 96470"/>
                  <a:gd name="connsiteX1" fmla="*/ 65682 w 72775"/>
                  <a:gd name="connsiteY1" fmla="*/ 54001 h 96470"/>
                  <a:gd name="connsiteX2" fmla="*/ 65682 w 72775"/>
                  <a:gd name="connsiteY2" fmla="*/ 37307 h 96470"/>
                  <a:gd name="connsiteX3" fmla="*/ 19536 w 72775"/>
                  <a:gd name="connsiteY3" fmla="*/ 37307 h 96470"/>
                  <a:gd name="connsiteX4" fmla="*/ 19536 w 72775"/>
                  <a:gd name="connsiteY4" fmla="*/ 16713 h 96470"/>
                  <a:gd name="connsiteX5" fmla="*/ 71438 w 72775"/>
                  <a:gd name="connsiteY5" fmla="*/ 16713 h 96470"/>
                  <a:gd name="connsiteX6" fmla="*/ 71438 w 72775"/>
                  <a:gd name="connsiteY6" fmla="*/ 0 h 96470"/>
                  <a:gd name="connsiteX7" fmla="*/ 19536 w 72775"/>
                  <a:gd name="connsiteY7" fmla="*/ 0 h 96470"/>
                  <a:gd name="connsiteX8" fmla="*/ 0 w 72775"/>
                  <a:gd name="connsiteY8" fmla="*/ 0 h 96470"/>
                  <a:gd name="connsiteX9" fmla="*/ 0 w 72775"/>
                  <a:gd name="connsiteY9" fmla="*/ 16713 h 96470"/>
                  <a:gd name="connsiteX10" fmla="*/ 0 w 72775"/>
                  <a:gd name="connsiteY10" fmla="*/ 79702 h 96470"/>
                  <a:gd name="connsiteX11" fmla="*/ 0 w 72775"/>
                  <a:gd name="connsiteY11" fmla="*/ 96471 h 96470"/>
                  <a:gd name="connsiteX12" fmla="*/ 19536 w 72775"/>
                  <a:gd name="connsiteY12" fmla="*/ 96471 h 96470"/>
                  <a:gd name="connsiteX13" fmla="*/ 72776 w 72775"/>
                  <a:gd name="connsiteY13" fmla="*/ 96471 h 96470"/>
                  <a:gd name="connsiteX14" fmla="*/ 72776 w 72775"/>
                  <a:gd name="connsiteY14" fmla="*/ 79702 h 96470"/>
                  <a:gd name="connsiteX15" fmla="*/ 19536 w 72775"/>
                  <a:gd name="connsiteY15" fmla="*/ 79702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775" h="96470">
                    <a:moveTo>
                      <a:pt x="19536" y="54001"/>
                    </a:moveTo>
                    <a:lnTo>
                      <a:pt x="65682" y="54001"/>
                    </a:lnTo>
                    <a:lnTo>
                      <a:pt x="65682" y="37307"/>
                    </a:lnTo>
                    <a:lnTo>
                      <a:pt x="19536" y="37307"/>
                    </a:lnTo>
                    <a:lnTo>
                      <a:pt x="19536" y="16713"/>
                    </a:lnTo>
                    <a:lnTo>
                      <a:pt x="71438" y="16713"/>
                    </a:lnTo>
                    <a:lnTo>
                      <a:pt x="71438" y="0"/>
                    </a:lnTo>
                    <a:lnTo>
                      <a:pt x="19536" y="0"/>
                    </a:lnTo>
                    <a:lnTo>
                      <a:pt x="0" y="0"/>
                    </a:lnTo>
                    <a:lnTo>
                      <a:pt x="0" y="16713"/>
                    </a:lnTo>
                    <a:lnTo>
                      <a:pt x="0" y="79702"/>
                    </a:lnTo>
                    <a:lnTo>
                      <a:pt x="0" y="96471"/>
                    </a:lnTo>
                    <a:lnTo>
                      <a:pt x="19536" y="96471"/>
                    </a:lnTo>
                    <a:lnTo>
                      <a:pt x="72776" y="96471"/>
                    </a:lnTo>
                    <a:lnTo>
                      <a:pt x="72776" y="79702"/>
                    </a:lnTo>
                    <a:lnTo>
                      <a:pt x="19536" y="79702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8DFA113-832C-4404-92B9-903F0B481EE5}"/>
                  </a:ext>
                </a:extLst>
              </p:cNvPr>
              <p:cNvSpPr/>
              <p:nvPr/>
            </p:nvSpPr>
            <p:spPr>
              <a:xfrm>
                <a:off x="7471016" y="217442"/>
                <a:ext cx="76879" cy="96452"/>
              </a:xfrm>
              <a:custGeom>
                <a:avLst/>
                <a:gdLst>
                  <a:gd name="connsiteX0" fmla="*/ 20037 w 76879"/>
                  <a:gd name="connsiteY0" fmla="*/ 96452 h 96452"/>
                  <a:gd name="connsiteX1" fmla="*/ 47892 w 76879"/>
                  <a:gd name="connsiteY1" fmla="*/ 96452 h 96452"/>
                  <a:gd name="connsiteX2" fmla="*/ 76879 w 76879"/>
                  <a:gd name="connsiteY2" fmla="*/ 70417 h 96452"/>
                  <a:gd name="connsiteX3" fmla="*/ 58254 w 76879"/>
                  <a:gd name="connsiteY3" fmla="*/ 45181 h 96452"/>
                  <a:gd name="connsiteX4" fmla="*/ 73537 w 76879"/>
                  <a:gd name="connsiteY4" fmla="*/ 23751 h 96452"/>
                  <a:gd name="connsiteX5" fmla="*/ 43472 w 76879"/>
                  <a:gd name="connsiteY5" fmla="*/ 0 h 96452"/>
                  <a:gd name="connsiteX6" fmla="*/ 20037 w 76879"/>
                  <a:gd name="connsiteY6" fmla="*/ 0 h 96452"/>
                  <a:gd name="connsiteX7" fmla="*/ 93 w 76879"/>
                  <a:gd name="connsiteY7" fmla="*/ 0 h 96452"/>
                  <a:gd name="connsiteX8" fmla="*/ 0 w 76879"/>
                  <a:gd name="connsiteY8" fmla="*/ 0 h 96452"/>
                  <a:gd name="connsiteX9" fmla="*/ 0 w 76879"/>
                  <a:gd name="connsiteY9" fmla="*/ 96452 h 96452"/>
                  <a:gd name="connsiteX10" fmla="*/ 93 w 76879"/>
                  <a:gd name="connsiteY10" fmla="*/ 96452 h 96452"/>
                  <a:gd name="connsiteX11" fmla="*/ 20037 w 76879"/>
                  <a:gd name="connsiteY11" fmla="*/ 96452 h 96452"/>
                  <a:gd name="connsiteX12" fmla="*/ 42117 w 76879"/>
                  <a:gd name="connsiteY12" fmla="*/ 81893 h 96452"/>
                  <a:gd name="connsiteX13" fmla="*/ 19331 w 76879"/>
                  <a:gd name="connsiteY13" fmla="*/ 81893 h 96452"/>
                  <a:gd name="connsiteX14" fmla="*/ 19331 w 76879"/>
                  <a:gd name="connsiteY14" fmla="*/ 53908 h 96452"/>
                  <a:gd name="connsiteX15" fmla="*/ 41875 w 76879"/>
                  <a:gd name="connsiteY15" fmla="*/ 53908 h 96452"/>
                  <a:gd name="connsiteX16" fmla="*/ 56861 w 76879"/>
                  <a:gd name="connsiteY16" fmla="*/ 67947 h 96452"/>
                  <a:gd name="connsiteX17" fmla="*/ 42117 w 76879"/>
                  <a:gd name="connsiteY17" fmla="*/ 81893 h 96452"/>
                  <a:gd name="connsiteX18" fmla="*/ 43528 w 76879"/>
                  <a:gd name="connsiteY18" fmla="*/ 15339 h 96452"/>
                  <a:gd name="connsiteX19" fmla="*/ 54763 w 76879"/>
                  <a:gd name="connsiteY19" fmla="*/ 26759 h 96452"/>
                  <a:gd name="connsiteX20" fmla="*/ 42432 w 76879"/>
                  <a:gd name="connsiteY20" fmla="*/ 38885 h 96452"/>
                  <a:gd name="connsiteX21" fmla="*/ 19313 w 76879"/>
                  <a:gd name="connsiteY21" fmla="*/ 38885 h 96452"/>
                  <a:gd name="connsiteX22" fmla="*/ 19313 w 76879"/>
                  <a:gd name="connsiteY22" fmla="*/ 15339 h 96452"/>
                  <a:gd name="connsiteX23" fmla="*/ 43528 w 76879"/>
                  <a:gd name="connsiteY23" fmla="*/ 15339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6879" h="96452">
                    <a:moveTo>
                      <a:pt x="20037" y="96452"/>
                    </a:moveTo>
                    <a:lnTo>
                      <a:pt x="47892" y="96452"/>
                    </a:lnTo>
                    <a:cubicBezTo>
                      <a:pt x="66053" y="96452"/>
                      <a:pt x="76879" y="85589"/>
                      <a:pt x="76879" y="70417"/>
                    </a:cubicBezTo>
                    <a:cubicBezTo>
                      <a:pt x="76879" y="58142"/>
                      <a:pt x="67947" y="47613"/>
                      <a:pt x="58254" y="45181"/>
                    </a:cubicBezTo>
                    <a:cubicBezTo>
                      <a:pt x="66722" y="43045"/>
                      <a:pt x="73537" y="34354"/>
                      <a:pt x="73537" y="23751"/>
                    </a:cubicBezTo>
                    <a:cubicBezTo>
                      <a:pt x="73537" y="9526"/>
                      <a:pt x="63045" y="0"/>
                      <a:pt x="43472" y="0"/>
                    </a:cubicBezTo>
                    <a:lnTo>
                      <a:pt x="20037" y="0"/>
                    </a:lnTo>
                    <a:lnTo>
                      <a:pt x="93" y="0"/>
                    </a:lnTo>
                    <a:lnTo>
                      <a:pt x="0" y="0"/>
                    </a:lnTo>
                    <a:lnTo>
                      <a:pt x="0" y="96452"/>
                    </a:lnTo>
                    <a:lnTo>
                      <a:pt x="93" y="96452"/>
                    </a:lnTo>
                    <a:lnTo>
                      <a:pt x="20037" y="96452"/>
                    </a:lnTo>
                    <a:close/>
                    <a:moveTo>
                      <a:pt x="42117" y="81893"/>
                    </a:moveTo>
                    <a:lnTo>
                      <a:pt x="19331" y="81893"/>
                    </a:lnTo>
                    <a:lnTo>
                      <a:pt x="19331" y="53908"/>
                    </a:lnTo>
                    <a:lnTo>
                      <a:pt x="41875" y="53908"/>
                    </a:lnTo>
                    <a:cubicBezTo>
                      <a:pt x="49972" y="53908"/>
                      <a:pt x="56861" y="58588"/>
                      <a:pt x="56861" y="67947"/>
                    </a:cubicBezTo>
                    <a:cubicBezTo>
                      <a:pt x="56861" y="75858"/>
                      <a:pt x="50622" y="81893"/>
                      <a:pt x="42117" y="81893"/>
                    </a:cubicBezTo>
                    <a:moveTo>
                      <a:pt x="43528" y="15339"/>
                    </a:moveTo>
                    <a:cubicBezTo>
                      <a:pt x="48857" y="15339"/>
                      <a:pt x="54763" y="20278"/>
                      <a:pt x="54763" y="26759"/>
                    </a:cubicBezTo>
                    <a:cubicBezTo>
                      <a:pt x="54763" y="32534"/>
                      <a:pt x="50622" y="38885"/>
                      <a:pt x="42432" y="38885"/>
                    </a:cubicBezTo>
                    <a:lnTo>
                      <a:pt x="19313" y="38885"/>
                    </a:lnTo>
                    <a:lnTo>
                      <a:pt x="19313" y="15339"/>
                    </a:lnTo>
                    <a:lnTo>
                      <a:pt x="43528" y="15339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E724BEF5-B538-4AB3-A294-7A769C851330}"/>
                  </a:ext>
                </a:extLst>
              </p:cNvPr>
              <p:cNvSpPr/>
              <p:nvPr/>
            </p:nvSpPr>
            <p:spPr>
              <a:xfrm>
                <a:off x="7487153" y="329883"/>
                <a:ext cx="76155" cy="96470"/>
              </a:xfrm>
              <a:custGeom>
                <a:avLst/>
                <a:gdLst>
                  <a:gd name="connsiteX0" fmla="*/ 58235 w 76155"/>
                  <a:gd name="connsiteY0" fmla="*/ 50287 h 96470"/>
                  <a:gd name="connsiteX1" fmla="*/ 75375 w 76155"/>
                  <a:gd name="connsiteY1" fmla="*/ 26982 h 96470"/>
                  <a:gd name="connsiteX2" fmla="*/ 44011 w 76155"/>
                  <a:gd name="connsiteY2" fmla="*/ 0 h 96470"/>
                  <a:gd name="connsiteX3" fmla="*/ 19536 w 76155"/>
                  <a:gd name="connsiteY3" fmla="*/ 0 h 96470"/>
                  <a:gd name="connsiteX4" fmla="*/ 167 w 76155"/>
                  <a:gd name="connsiteY4" fmla="*/ 0 h 96470"/>
                  <a:gd name="connsiteX5" fmla="*/ 0 w 76155"/>
                  <a:gd name="connsiteY5" fmla="*/ 0 h 96470"/>
                  <a:gd name="connsiteX6" fmla="*/ 0 w 76155"/>
                  <a:gd name="connsiteY6" fmla="*/ 96471 h 96470"/>
                  <a:gd name="connsiteX7" fmla="*/ 19536 w 76155"/>
                  <a:gd name="connsiteY7" fmla="*/ 96471 h 96470"/>
                  <a:gd name="connsiteX8" fmla="*/ 19536 w 76155"/>
                  <a:gd name="connsiteY8" fmla="*/ 58458 h 96470"/>
                  <a:gd name="connsiteX9" fmla="*/ 36100 w 76155"/>
                  <a:gd name="connsiteY9" fmla="*/ 58458 h 96470"/>
                  <a:gd name="connsiteX10" fmla="*/ 53240 w 76155"/>
                  <a:gd name="connsiteY10" fmla="*/ 70510 h 96470"/>
                  <a:gd name="connsiteX11" fmla="*/ 56508 w 76155"/>
                  <a:gd name="connsiteY11" fmla="*/ 96471 h 96470"/>
                  <a:gd name="connsiteX12" fmla="*/ 76155 w 76155"/>
                  <a:gd name="connsiteY12" fmla="*/ 96471 h 96470"/>
                  <a:gd name="connsiteX13" fmla="*/ 72701 w 76155"/>
                  <a:gd name="connsiteY13" fmla="*/ 71123 h 96470"/>
                  <a:gd name="connsiteX14" fmla="*/ 58235 w 76155"/>
                  <a:gd name="connsiteY14" fmla="*/ 50287 h 96470"/>
                  <a:gd name="connsiteX15" fmla="*/ 19517 w 76155"/>
                  <a:gd name="connsiteY15" fmla="*/ 42952 h 96470"/>
                  <a:gd name="connsiteX16" fmla="*/ 19517 w 76155"/>
                  <a:gd name="connsiteY16" fmla="*/ 16731 h 96470"/>
                  <a:gd name="connsiteX17" fmla="*/ 43008 w 76155"/>
                  <a:gd name="connsiteY17" fmla="*/ 16731 h 96470"/>
                  <a:gd name="connsiteX18" fmla="*/ 56230 w 76155"/>
                  <a:gd name="connsiteY18" fmla="*/ 29898 h 96470"/>
                  <a:gd name="connsiteX19" fmla="*/ 43602 w 76155"/>
                  <a:gd name="connsiteY19" fmla="*/ 42952 h 96470"/>
                  <a:gd name="connsiteX20" fmla="*/ 19517 w 76155"/>
                  <a:gd name="connsiteY20" fmla="*/ 42952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155" h="96470">
                    <a:moveTo>
                      <a:pt x="58235" y="50287"/>
                    </a:moveTo>
                    <a:cubicBezTo>
                      <a:pt x="66480" y="47780"/>
                      <a:pt x="75375" y="40352"/>
                      <a:pt x="75375" y="26982"/>
                    </a:cubicBezTo>
                    <a:cubicBezTo>
                      <a:pt x="75375" y="9786"/>
                      <a:pt x="63751" y="0"/>
                      <a:pt x="44011" y="0"/>
                    </a:cubicBezTo>
                    <a:lnTo>
                      <a:pt x="19536" y="0"/>
                    </a:lnTo>
                    <a:lnTo>
                      <a:pt x="167" y="0"/>
                    </a:lnTo>
                    <a:lnTo>
                      <a:pt x="0" y="0"/>
                    </a:lnTo>
                    <a:lnTo>
                      <a:pt x="0" y="96471"/>
                    </a:lnTo>
                    <a:lnTo>
                      <a:pt x="19536" y="96471"/>
                    </a:lnTo>
                    <a:lnTo>
                      <a:pt x="19536" y="58458"/>
                    </a:lnTo>
                    <a:lnTo>
                      <a:pt x="36100" y="58458"/>
                    </a:lnTo>
                    <a:cubicBezTo>
                      <a:pt x="46109" y="58458"/>
                      <a:pt x="51587" y="63639"/>
                      <a:pt x="53240" y="70510"/>
                    </a:cubicBezTo>
                    <a:cubicBezTo>
                      <a:pt x="55023" y="78124"/>
                      <a:pt x="54577" y="89433"/>
                      <a:pt x="56508" y="96471"/>
                    </a:cubicBezTo>
                    <a:lnTo>
                      <a:pt x="76155" y="96471"/>
                    </a:lnTo>
                    <a:cubicBezTo>
                      <a:pt x="74261" y="89080"/>
                      <a:pt x="73147" y="79033"/>
                      <a:pt x="72701" y="71123"/>
                    </a:cubicBezTo>
                    <a:cubicBezTo>
                      <a:pt x="71977" y="58012"/>
                      <a:pt x="65088" y="52831"/>
                      <a:pt x="58235" y="50287"/>
                    </a:cubicBezTo>
                    <a:moveTo>
                      <a:pt x="19517" y="42952"/>
                    </a:moveTo>
                    <a:lnTo>
                      <a:pt x="19517" y="16731"/>
                    </a:lnTo>
                    <a:lnTo>
                      <a:pt x="43008" y="16731"/>
                    </a:lnTo>
                    <a:cubicBezTo>
                      <a:pt x="50937" y="16731"/>
                      <a:pt x="56230" y="22265"/>
                      <a:pt x="56230" y="29898"/>
                    </a:cubicBezTo>
                    <a:cubicBezTo>
                      <a:pt x="56230" y="35227"/>
                      <a:pt x="51550" y="42952"/>
                      <a:pt x="43602" y="42952"/>
                    </a:cubicBezTo>
                    <a:lnTo>
                      <a:pt x="19517" y="42952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9E6688F-F9E0-4365-A4FC-AE50DF04100D}"/>
                  </a:ext>
                </a:extLst>
              </p:cNvPr>
              <p:cNvSpPr/>
              <p:nvPr/>
            </p:nvSpPr>
            <p:spPr>
              <a:xfrm>
                <a:off x="7188679" y="330013"/>
                <a:ext cx="65013" cy="96470"/>
              </a:xfrm>
              <a:custGeom>
                <a:avLst/>
                <a:gdLst>
                  <a:gd name="connsiteX0" fmla="*/ 19536 w 65013"/>
                  <a:gd name="connsiteY0" fmla="*/ 0 h 96470"/>
                  <a:gd name="connsiteX1" fmla="*/ 0 w 65013"/>
                  <a:gd name="connsiteY1" fmla="*/ 0 h 96470"/>
                  <a:gd name="connsiteX2" fmla="*/ 0 w 65013"/>
                  <a:gd name="connsiteY2" fmla="*/ 79702 h 96470"/>
                  <a:gd name="connsiteX3" fmla="*/ 0 w 65013"/>
                  <a:gd name="connsiteY3" fmla="*/ 96471 h 96470"/>
                  <a:gd name="connsiteX4" fmla="*/ 19536 w 65013"/>
                  <a:gd name="connsiteY4" fmla="*/ 96471 h 96470"/>
                  <a:gd name="connsiteX5" fmla="*/ 65013 w 65013"/>
                  <a:gd name="connsiteY5" fmla="*/ 96471 h 96470"/>
                  <a:gd name="connsiteX6" fmla="*/ 65013 w 65013"/>
                  <a:gd name="connsiteY6" fmla="*/ 79702 h 96470"/>
                  <a:gd name="connsiteX7" fmla="*/ 19536 w 65013"/>
                  <a:gd name="connsiteY7" fmla="*/ 79702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013" h="96470">
                    <a:moveTo>
                      <a:pt x="19536" y="0"/>
                    </a:moveTo>
                    <a:lnTo>
                      <a:pt x="0" y="0"/>
                    </a:lnTo>
                    <a:lnTo>
                      <a:pt x="0" y="79702"/>
                    </a:lnTo>
                    <a:lnTo>
                      <a:pt x="0" y="96471"/>
                    </a:lnTo>
                    <a:lnTo>
                      <a:pt x="19536" y="96471"/>
                    </a:lnTo>
                    <a:lnTo>
                      <a:pt x="65013" y="96471"/>
                    </a:lnTo>
                    <a:lnTo>
                      <a:pt x="65013" y="79702"/>
                    </a:lnTo>
                    <a:lnTo>
                      <a:pt x="19536" y="79702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92D14ED4-5349-4684-B08E-CD9CD8CBF62F}"/>
                  </a:ext>
                </a:extLst>
              </p:cNvPr>
              <p:cNvSpPr/>
              <p:nvPr/>
            </p:nvSpPr>
            <p:spPr>
              <a:xfrm>
                <a:off x="7304667" y="214508"/>
                <a:ext cx="77882" cy="101874"/>
              </a:xfrm>
              <a:custGeom>
                <a:avLst/>
                <a:gdLst>
                  <a:gd name="connsiteX0" fmla="*/ 33054 w 77882"/>
                  <a:gd name="connsiteY0" fmla="*/ 58644 h 101874"/>
                  <a:gd name="connsiteX1" fmla="*/ 57604 w 77882"/>
                  <a:gd name="connsiteY1" fmla="*/ 73611 h 101874"/>
                  <a:gd name="connsiteX2" fmla="*/ 38328 w 77882"/>
                  <a:gd name="connsiteY2" fmla="*/ 85923 h 101874"/>
                  <a:gd name="connsiteX3" fmla="*/ 18718 w 77882"/>
                  <a:gd name="connsiteY3" fmla="*/ 69767 h 101874"/>
                  <a:gd name="connsiteX4" fmla="*/ 0 w 77882"/>
                  <a:gd name="connsiteY4" fmla="*/ 69767 h 101874"/>
                  <a:gd name="connsiteX5" fmla="*/ 39201 w 77882"/>
                  <a:gd name="connsiteY5" fmla="*/ 101874 h 101874"/>
                  <a:gd name="connsiteX6" fmla="*/ 77882 w 77882"/>
                  <a:gd name="connsiteY6" fmla="*/ 71290 h 101874"/>
                  <a:gd name="connsiteX7" fmla="*/ 50083 w 77882"/>
                  <a:gd name="connsiteY7" fmla="*/ 42952 h 101874"/>
                  <a:gd name="connsiteX8" fmla="*/ 21207 w 77882"/>
                  <a:gd name="connsiteY8" fmla="*/ 28041 h 101874"/>
                  <a:gd name="connsiteX9" fmla="*/ 38495 w 77882"/>
                  <a:gd name="connsiteY9" fmla="*/ 16174 h 101874"/>
                  <a:gd name="connsiteX10" fmla="*/ 56025 w 77882"/>
                  <a:gd name="connsiteY10" fmla="*/ 30900 h 101874"/>
                  <a:gd name="connsiteX11" fmla="*/ 74930 w 77882"/>
                  <a:gd name="connsiteY11" fmla="*/ 30900 h 101874"/>
                  <a:gd name="connsiteX12" fmla="*/ 37753 w 77882"/>
                  <a:gd name="connsiteY12" fmla="*/ 0 h 101874"/>
                  <a:gd name="connsiteX13" fmla="*/ 1671 w 77882"/>
                  <a:gd name="connsiteY13" fmla="*/ 29285 h 101874"/>
                  <a:gd name="connsiteX14" fmla="*/ 33054 w 77882"/>
                  <a:gd name="connsiteY14" fmla="*/ 58644 h 101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7882" h="101874">
                    <a:moveTo>
                      <a:pt x="33054" y="58644"/>
                    </a:moveTo>
                    <a:cubicBezTo>
                      <a:pt x="48727" y="61374"/>
                      <a:pt x="57604" y="64252"/>
                      <a:pt x="57604" y="73611"/>
                    </a:cubicBezTo>
                    <a:cubicBezTo>
                      <a:pt x="57604" y="79925"/>
                      <a:pt x="51364" y="85923"/>
                      <a:pt x="38328" y="85923"/>
                    </a:cubicBezTo>
                    <a:cubicBezTo>
                      <a:pt x="25367" y="85923"/>
                      <a:pt x="18718" y="78551"/>
                      <a:pt x="18718" y="69767"/>
                    </a:cubicBezTo>
                    <a:lnTo>
                      <a:pt x="0" y="69767"/>
                    </a:lnTo>
                    <a:cubicBezTo>
                      <a:pt x="0" y="86554"/>
                      <a:pt x="10845" y="101874"/>
                      <a:pt x="39201" y="101874"/>
                    </a:cubicBezTo>
                    <a:cubicBezTo>
                      <a:pt x="66183" y="101874"/>
                      <a:pt x="77882" y="87613"/>
                      <a:pt x="77882" y="71290"/>
                    </a:cubicBezTo>
                    <a:cubicBezTo>
                      <a:pt x="77882" y="56081"/>
                      <a:pt x="67892" y="46462"/>
                      <a:pt x="50083" y="42952"/>
                    </a:cubicBezTo>
                    <a:cubicBezTo>
                      <a:pt x="32980" y="39591"/>
                      <a:pt x="21207" y="38885"/>
                      <a:pt x="21207" y="28041"/>
                    </a:cubicBezTo>
                    <a:cubicBezTo>
                      <a:pt x="21207" y="20594"/>
                      <a:pt x="28022" y="16174"/>
                      <a:pt x="38495" y="16174"/>
                    </a:cubicBezTo>
                    <a:cubicBezTo>
                      <a:pt x="49637" y="16174"/>
                      <a:pt x="56025" y="21652"/>
                      <a:pt x="56025" y="30900"/>
                    </a:cubicBezTo>
                    <a:lnTo>
                      <a:pt x="74930" y="30900"/>
                    </a:lnTo>
                    <a:cubicBezTo>
                      <a:pt x="74930" y="15673"/>
                      <a:pt x="63398" y="0"/>
                      <a:pt x="37753" y="0"/>
                    </a:cubicBezTo>
                    <a:cubicBezTo>
                      <a:pt x="20037" y="0"/>
                      <a:pt x="1671" y="10213"/>
                      <a:pt x="1671" y="29285"/>
                    </a:cubicBezTo>
                    <a:cubicBezTo>
                      <a:pt x="1690" y="45292"/>
                      <a:pt x="13463" y="55208"/>
                      <a:pt x="33054" y="58644"/>
                    </a:cubicBezTo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4862282-B91F-495A-AA56-9E25A564A659}"/>
                  </a:ext>
                </a:extLst>
              </p:cNvPr>
              <p:cNvSpPr/>
              <p:nvPr/>
            </p:nvSpPr>
            <p:spPr>
              <a:xfrm>
                <a:off x="7576605" y="214508"/>
                <a:ext cx="77919" cy="101874"/>
              </a:xfrm>
              <a:custGeom>
                <a:avLst/>
                <a:gdLst>
                  <a:gd name="connsiteX0" fmla="*/ 33092 w 77919"/>
                  <a:gd name="connsiteY0" fmla="*/ 58644 h 101874"/>
                  <a:gd name="connsiteX1" fmla="*/ 57622 w 77919"/>
                  <a:gd name="connsiteY1" fmla="*/ 73611 h 101874"/>
                  <a:gd name="connsiteX2" fmla="*/ 38384 w 77919"/>
                  <a:gd name="connsiteY2" fmla="*/ 85923 h 101874"/>
                  <a:gd name="connsiteX3" fmla="*/ 18718 w 77919"/>
                  <a:gd name="connsiteY3" fmla="*/ 69767 h 101874"/>
                  <a:gd name="connsiteX4" fmla="*/ 0 w 77919"/>
                  <a:gd name="connsiteY4" fmla="*/ 69767 h 101874"/>
                  <a:gd name="connsiteX5" fmla="*/ 39220 w 77919"/>
                  <a:gd name="connsiteY5" fmla="*/ 101874 h 101874"/>
                  <a:gd name="connsiteX6" fmla="*/ 77919 w 77919"/>
                  <a:gd name="connsiteY6" fmla="*/ 71290 h 101874"/>
                  <a:gd name="connsiteX7" fmla="*/ 50120 w 77919"/>
                  <a:gd name="connsiteY7" fmla="*/ 42952 h 101874"/>
                  <a:gd name="connsiteX8" fmla="*/ 21263 w 77919"/>
                  <a:gd name="connsiteY8" fmla="*/ 28041 h 101874"/>
                  <a:gd name="connsiteX9" fmla="*/ 38551 w 77919"/>
                  <a:gd name="connsiteY9" fmla="*/ 16174 h 101874"/>
                  <a:gd name="connsiteX10" fmla="*/ 56081 w 77919"/>
                  <a:gd name="connsiteY10" fmla="*/ 30900 h 101874"/>
                  <a:gd name="connsiteX11" fmla="*/ 74967 w 77919"/>
                  <a:gd name="connsiteY11" fmla="*/ 30900 h 101874"/>
                  <a:gd name="connsiteX12" fmla="*/ 37771 w 77919"/>
                  <a:gd name="connsiteY12" fmla="*/ 0 h 101874"/>
                  <a:gd name="connsiteX13" fmla="*/ 1727 w 77919"/>
                  <a:gd name="connsiteY13" fmla="*/ 29285 h 101874"/>
                  <a:gd name="connsiteX14" fmla="*/ 33092 w 77919"/>
                  <a:gd name="connsiteY14" fmla="*/ 58644 h 101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7919" h="101874">
                    <a:moveTo>
                      <a:pt x="33092" y="58644"/>
                    </a:moveTo>
                    <a:cubicBezTo>
                      <a:pt x="48746" y="61374"/>
                      <a:pt x="57622" y="64252"/>
                      <a:pt x="57622" y="73611"/>
                    </a:cubicBezTo>
                    <a:cubicBezTo>
                      <a:pt x="57622" y="79925"/>
                      <a:pt x="51383" y="85923"/>
                      <a:pt x="38384" y="85923"/>
                    </a:cubicBezTo>
                    <a:cubicBezTo>
                      <a:pt x="25385" y="85923"/>
                      <a:pt x="18718" y="78551"/>
                      <a:pt x="18718" y="69767"/>
                    </a:cubicBezTo>
                    <a:lnTo>
                      <a:pt x="0" y="69767"/>
                    </a:lnTo>
                    <a:cubicBezTo>
                      <a:pt x="0" y="86554"/>
                      <a:pt x="10882" y="101874"/>
                      <a:pt x="39220" y="101874"/>
                    </a:cubicBezTo>
                    <a:cubicBezTo>
                      <a:pt x="66220" y="101874"/>
                      <a:pt x="77919" y="87613"/>
                      <a:pt x="77919" y="71290"/>
                    </a:cubicBezTo>
                    <a:cubicBezTo>
                      <a:pt x="77919" y="56081"/>
                      <a:pt x="67947" y="46462"/>
                      <a:pt x="50120" y="42952"/>
                    </a:cubicBezTo>
                    <a:cubicBezTo>
                      <a:pt x="33017" y="39591"/>
                      <a:pt x="21263" y="38885"/>
                      <a:pt x="21263" y="28041"/>
                    </a:cubicBezTo>
                    <a:cubicBezTo>
                      <a:pt x="21263" y="20594"/>
                      <a:pt x="28059" y="16174"/>
                      <a:pt x="38551" y="16174"/>
                    </a:cubicBezTo>
                    <a:cubicBezTo>
                      <a:pt x="49675" y="16174"/>
                      <a:pt x="56081" y="21652"/>
                      <a:pt x="56081" y="30900"/>
                    </a:cubicBezTo>
                    <a:lnTo>
                      <a:pt x="74967" y="30900"/>
                    </a:lnTo>
                    <a:cubicBezTo>
                      <a:pt x="74967" y="15673"/>
                      <a:pt x="63416" y="0"/>
                      <a:pt x="37771" y="0"/>
                    </a:cubicBezTo>
                    <a:cubicBezTo>
                      <a:pt x="20074" y="0"/>
                      <a:pt x="1727" y="10213"/>
                      <a:pt x="1727" y="29285"/>
                    </a:cubicBezTo>
                    <a:cubicBezTo>
                      <a:pt x="1708" y="45292"/>
                      <a:pt x="13519" y="55208"/>
                      <a:pt x="33092" y="58644"/>
                    </a:cubicBezTo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5CB0DBB0-5763-4236-8082-8F08B01E191B}"/>
                  </a:ext>
                </a:extLst>
              </p:cNvPr>
              <p:cNvSpPr/>
              <p:nvPr/>
            </p:nvSpPr>
            <p:spPr>
              <a:xfrm>
                <a:off x="7331018" y="327655"/>
                <a:ext cx="86052" cy="100890"/>
              </a:xfrm>
              <a:custGeom>
                <a:avLst/>
                <a:gdLst>
                  <a:gd name="connsiteX0" fmla="*/ 44995 w 86052"/>
                  <a:gd name="connsiteY0" fmla="*/ 83899 h 100890"/>
                  <a:gd name="connsiteX1" fmla="*/ 20111 w 86052"/>
                  <a:gd name="connsiteY1" fmla="*/ 50176 h 100890"/>
                  <a:gd name="connsiteX2" fmla="*/ 44995 w 86052"/>
                  <a:gd name="connsiteY2" fmla="*/ 16416 h 100890"/>
                  <a:gd name="connsiteX3" fmla="*/ 65719 w 86052"/>
                  <a:gd name="connsiteY3" fmla="*/ 32943 h 100890"/>
                  <a:gd name="connsiteX4" fmla="*/ 85923 w 86052"/>
                  <a:gd name="connsiteY4" fmla="*/ 32943 h 100890"/>
                  <a:gd name="connsiteX5" fmla="*/ 44456 w 86052"/>
                  <a:gd name="connsiteY5" fmla="*/ 0 h 100890"/>
                  <a:gd name="connsiteX6" fmla="*/ 0 w 86052"/>
                  <a:gd name="connsiteY6" fmla="*/ 50454 h 100890"/>
                  <a:gd name="connsiteX7" fmla="*/ 44456 w 86052"/>
                  <a:gd name="connsiteY7" fmla="*/ 100890 h 100890"/>
                  <a:gd name="connsiteX8" fmla="*/ 86053 w 86052"/>
                  <a:gd name="connsiteY8" fmla="*/ 66833 h 100890"/>
                  <a:gd name="connsiteX9" fmla="*/ 65719 w 86052"/>
                  <a:gd name="connsiteY9" fmla="*/ 66833 h 100890"/>
                  <a:gd name="connsiteX10" fmla="*/ 44995 w 86052"/>
                  <a:gd name="connsiteY10" fmla="*/ 83899 h 1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6052" h="100890">
                    <a:moveTo>
                      <a:pt x="44995" y="83899"/>
                    </a:moveTo>
                    <a:cubicBezTo>
                      <a:pt x="29285" y="83899"/>
                      <a:pt x="20111" y="68523"/>
                      <a:pt x="20111" y="50176"/>
                    </a:cubicBezTo>
                    <a:cubicBezTo>
                      <a:pt x="20111" y="31829"/>
                      <a:pt x="28988" y="16416"/>
                      <a:pt x="44995" y="16416"/>
                    </a:cubicBezTo>
                    <a:cubicBezTo>
                      <a:pt x="56917" y="16416"/>
                      <a:pt x="63063" y="23844"/>
                      <a:pt x="65719" y="32943"/>
                    </a:cubicBezTo>
                    <a:lnTo>
                      <a:pt x="85923" y="32943"/>
                    </a:lnTo>
                    <a:cubicBezTo>
                      <a:pt x="82618" y="14039"/>
                      <a:pt x="67854" y="0"/>
                      <a:pt x="44456" y="0"/>
                    </a:cubicBezTo>
                    <a:cubicBezTo>
                      <a:pt x="14949" y="0"/>
                      <a:pt x="0" y="22600"/>
                      <a:pt x="0" y="50454"/>
                    </a:cubicBezTo>
                    <a:cubicBezTo>
                      <a:pt x="0" y="78309"/>
                      <a:pt x="15543" y="100890"/>
                      <a:pt x="44456" y="100890"/>
                    </a:cubicBezTo>
                    <a:cubicBezTo>
                      <a:pt x="67576" y="100890"/>
                      <a:pt x="83193" y="87408"/>
                      <a:pt x="86053" y="66833"/>
                    </a:cubicBezTo>
                    <a:lnTo>
                      <a:pt x="65719" y="66833"/>
                    </a:lnTo>
                    <a:cubicBezTo>
                      <a:pt x="63063" y="76527"/>
                      <a:pt x="56713" y="83899"/>
                      <a:pt x="44995" y="83899"/>
                    </a:cubicBezTo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C64EFDAD-21F4-4140-98E5-015937E2F84D}"/>
                  </a:ext>
                </a:extLst>
              </p:cNvPr>
              <p:cNvSpPr/>
              <p:nvPr/>
            </p:nvSpPr>
            <p:spPr>
              <a:xfrm>
                <a:off x="7592463" y="327655"/>
                <a:ext cx="86052" cy="100890"/>
              </a:xfrm>
              <a:custGeom>
                <a:avLst/>
                <a:gdLst>
                  <a:gd name="connsiteX0" fmla="*/ 44976 w 86052"/>
                  <a:gd name="connsiteY0" fmla="*/ 83899 h 100890"/>
                  <a:gd name="connsiteX1" fmla="*/ 20111 w 86052"/>
                  <a:gd name="connsiteY1" fmla="*/ 50176 h 100890"/>
                  <a:gd name="connsiteX2" fmla="*/ 44976 w 86052"/>
                  <a:gd name="connsiteY2" fmla="*/ 16416 h 100890"/>
                  <a:gd name="connsiteX3" fmla="*/ 65682 w 86052"/>
                  <a:gd name="connsiteY3" fmla="*/ 32943 h 100890"/>
                  <a:gd name="connsiteX4" fmla="*/ 85923 w 86052"/>
                  <a:gd name="connsiteY4" fmla="*/ 32943 h 100890"/>
                  <a:gd name="connsiteX5" fmla="*/ 44419 w 86052"/>
                  <a:gd name="connsiteY5" fmla="*/ 0 h 100890"/>
                  <a:gd name="connsiteX6" fmla="*/ 0 w 86052"/>
                  <a:gd name="connsiteY6" fmla="*/ 50454 h 100890"/>
                  <a:gd name="connsiteX7" fmla="*/ 44419 w 86052"/>
                  <a:gd name="connsiteY7" fmla="*/ 100890 h 100890"/>
                  <a:gd name="connsiteX8" fmla="*/ 86053 w 86052"/>
                  <a:gd name="connsiteY8" fmla="*/ 66833 h 100890"/>
                  <a:gd name="connsiteX9" fmla="*/ 65682 w 86052"/>
                  <a:gd name="connsiteY9" fmla="*/ 66833 h 100890"/>
                  <a:gd name="connsiteX10" fmla="*/ 44976 w 86052"/>
                  <a:gd name="connsiteY10" fmla="*/ 83899 h 1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6052" h="100890">
                    <a:moveTo>
                      <a:pt x="44976" y="83899"/>
                    </a:moveTo>
                    <a:cubicBezTo>
                      <a:pt x="29285" y="83899"/>
                      <a:pt x="20111" y="68523"/>
                      <a:pt x="20111" y="50176"/>
                    </a:cubicBezTo>
                    <a:cubicBezTo>
                      <a:pt x="20111" y="31829"/>
                      <a:pt x="28950" y="16416"/>
                      <a:pt x="44976" y="16416"/>
                    </a:cubicBezTo>
                    <a:cubicBezTo>
                      <a:pt x="56935" y="16416"/>
                      <a:pt x="63045" y="23844"/>
                      <a:pt x="65682" y="32943"/>
                    </a:cubicBezTo>
                    <a:lnTo>
                      <a:pt x="85923" y="32943"/>
                    </a:lnTo>
                    <a:cubicBezTo>
                      <a:pt x="82618" y="14039"/>
                      <a:pt x="67817" y="0"/>
                      <a:pt x="44419" y="0"/>
                    </a:cubicBezTo>
                    <a:cubicBezTo>
                      <a:pt x="14930" y="0"/>
                      <a:pt x="0" y="22600"/>
                      <a:pt x="0" y="50454"/>
                    </a:cubicBezTo>
                    <a:cubicBezTo>
                      <a:pt x="0" y="78309"/>
                      <a:pt x="15524" y="100890"/>
                      <a:pt x="44419" y="100890"/>
                    </a:cubicBezTo>
                    <a:cubicBezTo>
                      <a:pt x="67576" y="100890"/>
                      <a:pt x="83175" y="87408"/>
                      <a:pt x="86053" y="66833"/>
                    </a:cubicBezTo>
                    <a:lnTo>
                      <a:pt x="65682" y="66833"/>
                    </a:lnTo>
                    <a:cubicBezTo>
                      <a:pt x="63045" y="76527"/>
                      <a:pt x="56694" y="83899"/>
                      <a:pt x="44976" y="83899"/>
                    </a:cubicBezTo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</p:grpSp>
      <p:sp>
        <p:nvSpPr>
          <p:cNvPr id="171" name="Title">
            <a:extLst>
              <a:ext uri="{FF2B5EF4-FFF2-40B4-BE49-F238E27FC236}">
                <a16:creationId xmlns:a16="http://schemas.microsoft.com/office/drawing/2014/main" id="{E4B3B5D7-8E6A-4435-9945-7A8C0355B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3957" y="1754981"/>
            <a:ext cx="7264086" cy="1762371"/>
          </a:xfrm>
        </p:spPr>
        <p:txBody>
          <a:bodyPr lIns="0" rIns="0" bIns="180000" anchor="b"/>
          <a:lstStyle>
            <a:lvl1pPr algn="ctr">
              <a:defRPr sz="2800" b="1" spc="60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169" name="Subtitle">
            <a:extLst>
              <a:ext uri="{FF2B5EF4-FFF2-40B4-BE49-F238E27FC236}">
                <a16:creationId xmlns:a16="http://schemas.microsoft.com/office/drawing/2014/main" id="{9A94B132-E571-4B76-B786-06500F340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2972" y="3517352"/>
            <a:ext cx="7266057" cy="1018648"/>
          </a:xfrm>
          <a:custGeom>
            <a:avLst/>
            <a:gdLst>
              <a:gd name="connsiteX0" fmla="*/ 0 w 7266057"/>
              <a:gd name="connsiteY0" fmla="*/ 0 h 1018648"/>
              <a:gd name="connsiteX1" fmla="*/ 451972 w 7266057"/>
              <a:gd name="connsiteY1" fmla="*/ 0 h 1018648"/>
              <a:gd name="connsiteX2" fmla="*/ 451972 w 7266057"/>
              <a:gd name="connsiteY2" fmla="*/ 5130 h 1018648"/>
              <a:gd name="connsiteX3" fmla="*/ 6805972 w 7266057"/>
              <a:gd name="connsiteY3" fmla="*/ 5130 h 1018648"/>
              <a:gd name="connsiteX4" fmla="*/ 6805972 w 7266057"/>
              <a:gd name="connsiteY4" fmla="*/ 0 h 1018648"/>
              <a:gd name="connsiteX5" fmla="*/ 7264086 w 7266057"/>
              <a:gd name="connsiteY5" fmla="*/ 0 h 1018648"/>
              <a:gd name="connsiteX6" fmla="*/ 7264086 w 7266057"/>
              <a:gd name="connsiteY6" fmla="*/ 907968 h 1018648"/>
              <a:gd name="connsiteX7" fmla="*/ 7266057 w 7266057"/>
              <a:gd name="connsiteY7" fmla="*/ 907968 h 1018648"/>
              <a:gd name="connsiteX8" fmla="*/ 7266057 w 7266057"/>
              <a:gd name="connsiteY8" fmla="*/ 1018648 h 1018648"/>
              <a:gd name="connsiteX9" fmla="*/ 1972 w 7266057"/>
              <a:gd name="connsiteY9" fmla="*/ 1018648 h 1018648"/>
              <a:gd name="connsiteX10" fmla="*/ 1972 w 7266057"/>
              <a:gd name="connsiteY10" fmla="*/ 1011600 h 1018648"/>
              <a:gd name="connsiteX11" fmla="*/ 0 w 7266057"/>
              <a:gd name="connsiteY11" fmla="*/ 1011600 h 1018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266057" h="1018648">
                <a:moveTo>
                  <a:pt x="0" y="0"/>
                </a:moveTo>
                <a:lnTo>
                  <a:pt x="451972" y="0"/>
                </a:lnTo>
                <a:lnTo>
                  <a:pt x="451972" y="5130"/>
                </a:lnTo>
                <a:lnTo>
                  <a:pt x="6805972" y="5130"/>
                </a:lnTo>
                <a:lnTo>
                  <a:pt x="6805972" y="0"/>
                </a:lnTo>
                <a:lnTo>
                  <a:pt x="7264086" y="0"/>
                </a:lnTo>
                <a:lnTo>
                  <a:pt x="7264086" y="907968"/>
                </a:lnTo>
                <a:lnTo>
                  <a:pt x="7266057" y="907968"/>
                </a:lnTo>
                <a:lnTo>
                  <a:pt x="7266057" y="1018648"/>
                </a:lnTo>
                <a:lnTo>
                  <a:pt x="1972" y="1018648"/>
                </a:lnTo>
                <a:lnTo>
                  <a:pt x="1972" y="1011600"/>
                </a:lnTo>
                <a:lnTo>
                  <a:pt x="0" y="1011600"/>
                </a:lnTo>
                <a:close/>
              </a:path>
            </a:pathLst>
          </a:custGeom>
          <a:noFill/>
        </p:spPr>
        <p:txBody>
          <a:bodyPr wrap="square" lIns="0" tIns="187200" rIns="0" bIns="0">
            <a:noAutofit/>
          </a:bodyPr>
          <a:lstStyle>
            <a:lvl1pPr marL="0" indent="0" algn="ctr">
              <a:buNone/>
              <a:defRPr sz="1050" b="1" spc="25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7" name="Date Placeholder">
            <a:extLst>
              <a:ext uri="{FF2B5EF4-FFF2-40B4-BE49-F238E27FC236}">
                <a16:creationId xmlns:a16="http://schemas.microsoft.com/office/drawing/2014/main" id="{9CD19999-8436-458C-AB86-E943F50FE1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63600" y="4536000"/>
            <a:ext cx="7264800" cy="741600"/>
          </a:xfrm>
          <a:noFill/>
        </p:spPr>
        <p:txBody>
          <a:bodyPr vert="horz" wrap="square" lIns="0" tIns="0" rIns="0" bIns="435600" rtlCol="0" anchor="b" anchorCtr="1">
            <a:noAutofit/>
          </a:bodyPr>
          <a:lstStyle>
            <a:lvl1pPr>
              <a:defRPr kumimoji="1" lang="ja-JP" altLang="en-US" sz="900" b="1" spc="250" baseline="0" dirty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algn="ctr" defTabSz="914400"/>
            <a:endParaRPr lang="ja-JP" altLang="en-US" dirty="0"/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83859027-8173-4FD6-888F-20D2ED0E8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0" tIns="0" rIns="0" bIns="0" rtlCol="0" anchor="ctr"/>
          <a:lstStyle>
            <a:lvl1pPr>
              <a:defRPr lang="ja-JP" altLang="en-US"/>
            </a:lvl1pPr>
          </a:lstStyle>
          <a:p>
            <a:pPr defTabSz="914400">
              <a:lnSpc>
                <a:spcPct val="130000"/>
              </a:lnSpc>
            </a:pPr>
            <a:endParaRPr lang="ja-JP" altLang="en-US"/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1402BD7D-001D-4DC6-B43B-F6E5BE607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>
              <a:defRPr lang="en-US" altLang="ja-JP" smtClean="0"/>
            </a:lvl1pPr>
          </a:lstStyle>
          <a:p>
            <a:pPr algn="r" defTabSz="914400"/>
            <a:fld id="{FE1C4BCE-2E77-4226-B375-D90E70797D62}" type="slidenum">
              <a:rPr lang="en-US" altLang="ja-JP" smtClean="0"/>
              <a:pPr algn="r" defTabSz="914400"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6936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lide Number Divider">
            <a:extLst>
              <a:ext uri="{FF2B5EF4-FFF2-40B4-BE49-F238E27FC236}">
                <a16:creationId xmlns:a16="http://schemas.microsoft.com/office/drawing/2014/main" id="{C82729AC-3AB4-4121-B074-F2628E09569F}"/>
              </a:ext>
            </a:extLst>
          </p:cNvPr>
          <p:cNvSpPr/>
          <p:nvPr userDrawn="1"/>
        </p:nvSpPr>
        <p:spPr>
          <a:xfrm>
            <a:off x="11606802" y="6588000"/>
            <a:ext cx="10800" cy="270535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ja-JP" altLang="en-US" dirty="0"/>
          </a:p>
        </p:txBody>
      </p:sp>
      <p:sp>
        <p:nvSpPr>
          <p:cNvPr id="101" name="Copyright">
            <a:extLst>
              <a:ext uri="{FF2B5EF4-FFF2-40B4-BE49-F238E27FC236}">
                <a16:creationId xmlns:a16="http://schemas.microsoft.com/office/drawing/2014/main" id="{93137451-7FAF-422E-8AE0-538B0FC10791}"/>
              </a:ext>
            </a:extLst>
          </p:cNvPr>
          <p:cNvSpPr txBox="1"/>
          <p:nvPr userDrawn="1"/>
        </p:nvSpPr>
        <p:spPr>
          <a:xfrm>
            <a:off x="180975" y="6645600"/>
            <a:ext cx="1292225" cy="1074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ja-JP" sz="600" dirty="0">
                <a:solidFill>
                  <a:srgbClr val="666666"/>
                </a:solidFill>
              </a:rPr>
              <a:t>©Mitsubishi</a:t>
            </a:r>
            <a:r>
              <a:rPr kumimoji="1" lang="ja-JP" altLang="en-US" sz="600" dirty="0">
                <a:solidFill>
                  <a:srgbClr val="666666"/>
                </a:solidFill>
              </a:rPr>
              <a:t> </a:t>
            </a:r>
            <a:r>
              <a:rPr kumimoji="1" lang="en-US" altLang="ja-JP" sz="600" dirty="0">
                <a:solidFill>
                  <a:srgbClr val="666666"/>
                </a:solidFill>
              </a:rPr>
              <a:t>Electric</a:t>
            </a:r>
            <a:r>
              <a:rPr kumimoji="1" lang="ja-JP" altLang="en-US" sz="600" dirty="0">
                <a:solidFill>
                  <a:srgbClr val="666666"/>
                </a:solidFill>
              </a:rPr>
              <a:t> </a:t>
            </a:r>
            <a:r>
              <a:rPr kumimoji="1" lang="en-US" altLang="ja-JP" sz="600" dirty="0">
                <a:solidFill>
                  <a:srgbClr val="666666"/>
                </a:solidFill>
              </a:rPr>
              <a:t>Corporation</a:t>
            </a:r>
            <a:endParaRPr kumimoji="1" lang="ja-JP" altLang="en-US" sz="600" dirty="0">
              <a:solidFill>
                <a:srgbClr val="666666"/>
              </a:solidFill>
            </a:endParaRPr>
          </a:p>
        </p:txBody>
      </p:sp>
      <p:sp>
        <p:nvSpPr>
          <p:cNvPr id="156" name="Title Horizontal Line">
            <a:extLst>
              <a:ext uri="{FF2B5EF4-FFF2-40B4-BE49-F238E27FC236}">
                <a16:creationId xmlns:a16="http://schemas.microsoft.com/office/drawing/2014/main" id="{712DA39A-B955-4703-BE61-1D3FD1799FE6}"/>
              </a:ext>
            </a:extLst>
          </p:cNvPr>
          <p:cNvSpPr/>
          <p:nvPr userDrawn="1"/>
        </p:nvSpPr>
        <p:spPr>
          <a:xfrm>
            <a:off x="3929451" y="3478279"/>
            <a:ext cx="5338800" cy="18000"/>
          </a:xfrm>
          <a:prstGeom prst="rect">
            <a:avLst/>
          </a:prstGeom>
          <a:solidFill>
            <a:srgbClr val="E60012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7" name="Title Vertical Line">
            <a:extLst>
              <a:ext uri="{FF2B5EF4-FFF2-40B4-BE49-F238E27FC236}">
                <a16:creationId xmlns:a16="http://schemas.microsoft.com/office/drawing/2014/main" id="{6AB87A7E-286F-473F-A080-CEBFDA151751}"/>
              </a:ext>
            </a:extLst>
          </p:cNvPr>
          <p:cNvSpPr/>
          <p:nvPr userDrawn="1"/>
        </p:nvSpPr>
        <p:spPr>
          <a:xfrm>
            <a:off x="3929451" y="2909479"/>
            <a:ext cx="10800" cy="1026000"/>
          </a:xfrm>
          <a:prstGeom prst="rect">
            <a:avLst/>
          </a:prstGeom>
          <a:solidFill>
            <a:srgbClr val="E60012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3" name="ME Logo">
            <a:extLst>
              <a:ext uri="{FF2B5EF4-FFF2-40B4-BE49-F238E27FC236}">
                <a16:creationId xmlns:a16="http://schemas.microsoft.com/office/drawing/2014/main" id="{E7D71367-27CA-4BB9-A98C-82F084E0C3F9}"/>
              </a:ext>
            </a:extLst>
          </p:cNvPr>
          <p:cNvGrpSpPr/>
          <p:nvPr userDrawn="1"/>
        </p:nvGrpSpPr>
        <p:grpSpPr>
          <a:xfrm>
            <a:off x="10982730" y="127323"/>
            <a:ext cx="1033210" cy="431118"/>
            <a:chOff x="6732027" y="127323"/>
            <a:chExt cx="1033210" cy="431118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586C4F3E-0ABD-4912-9BE0-C9D288BC72F7}"/>
                </a:ext>
              </a:extLst>
            </p:cNvPr>
            <p:cNvGrpSpPr/>
            <p:nvPr userDrawn="1"/>
          </p:nvGrpSpPr>
          <p:grpSpPr>
            <a:xfrm>
              <a:off x="6732779" y="465257"/>
              <a:ext cx="1032458" cy="93184"/>
              <a:chOff x="6732779" y="465257"/>
              <a:chExt cx="1032458" cy="93184"/>
            </a:xfrm>
          </p:grpSpPr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F1F8DCE2-2D75-4A21-8FAD-DB9E7DA3C4E6}"/>
                  </a:ext>
                </a:extLst>
              </p:cNvPr>
              <p:cNvSpPr/>
              <p:nvPr/>
            </p:nvSpPr>
            <p:spPr>
              <a:xfrm>
                <a:off x="6863311" y="495192"/>
                <a:ext cx="54785" cy="47186"/>
              </a:xfrm>
              <a:custGeom>
                <a:avLst/>
                <a:gdLst>
                  <a:gd name="connsiteX0" fmla="*/ 34693 w 54785"/>
                  <a:gd name="connsiteY0" fmla="*/ 15339 h 47186"/>
                  <a:gd name="connsiteX1" fmla="*/ 27228 w 54785"/>
                  <a:gd name="connsiteY1" fmla="*/ 25292 h 47186"/>
                  <a:gd name="connsiteX2" fmla="*/ 17535 w 54785"/>
                  <a:gd name="connsiteY2" fmla="*/ 33649 h 47186"/>
                  <a:gd name="connsiteX3" fmla="*/ 16049 w 54785"/>
                  <a:gd name="connsiteY3" fmla="*/ 31049 h 47186"/>
                  <a:gd name="connsiteX4" fmla="*/ 20692 w 54785"/>
                  <a:gd name="connsiteY4" fmla="*/ 17604 h 47186"/>
                  <a:gd name="connsiteX5" fmla="*/ 31165 w 54785"/>
                  <a:gd name="connsiteY5" fmla="*/ 9322 h 47186"/>
                  <a:gd name="connsiteX6" fmla="*/ 35993 w 54785"/>
                  <a:gd name="connsiteY6" fmla="*/ 10789 h 47186"/>
                  <a:gd name="connsiteX7" fmla="*/ 34693 w 54785"/>
                  <a:gd name="connsiteY7" fmla="*/ 15339 h 47186"/>
                  <a:gd name="connsiteX8" fmla="*/ 44053 w 54785"/>
                  <a:gd name="connsiteY8" fmla="*/ 74 h 47186"/>
                  <a:gd name="connsiteX9" fmla="*/ 32595 w 54785"/>
                  <a:gd name="connsiteY9" fmla="*/ 241 h 47186"/>
                  <a:gd name="connsiteX10" fmla="*/ 11072 w 54785"/>
                  <a:gd name="connsiteY10" fmla="*/ 12330 h 47186"/>
                  <a:gd name="connsiteX11" fmla="*/ 79 w 54785"/>
                  <a:gd name="connsiteY11" fmla="*/ 35301 h 47186"/>
                  <a:gd name="connsiteX12" fmla="*/ 1955 w 54785"/>
                  <a:gd name="connsiteY12" fmla="*/ 43472 h 47186"/>
                  <a:gd name="connsiteX13" fmla="*/ 8918 w 54785"/>
                  <a:gd name="connsiteY13" fmla="*/ 47186 h 47186"/>
                  <a:gd name="connsiteX14" fmla="*/ 22029 w 54785"/>
                  <a:gd name="connsiteY14" fmla="*/ 40055 h 47186"/>
                  <a:gd name="connsiteX15" fmla="*/ 31276 w 54785"/>
                  <a:gd name="connsiteY15" fmla="*/ 27131 h 47186"/>
                  <a:gd name="connsiteX16" fmla="*/ 32279 w 54785"/>
                  <a:gd name="connsiteY16" fmla="*/ 27131 h 47186"/>
                  <a:gd name="connsiteX17" fmla="*/ 25835 w 54785"/>
                  <a:gd name="connsiteY17" fmla="*/ 46146 h 47186"/>
                  <a:gd name="connsiteX18" fmla="*/ 41323 w 54785"/>
                  <a:gd name="connsiteY18" fmla="*/ 46146 h 47186"/>
                  <a:gd name="connsiteX19" fmla="*/ 54786 w 54785"/>
                  <a:gd name="connsiteY19" fmla="*/ 0 h 47186"/>
                  <a:gd name="connsiteX20" fmla="*/ 44053 w 54785"/>
                  <a:gd name="connsiteY20" fmla="*/ 74 h 47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4785" h="47186">
                    <a:moveTo>
                      <a:pt x="34693" y="15339"/>
                    </a:moveTo>
                    <a:cubicBezTo>
                      <a:pt x="34192" y="16769"/>
                      <a:pt x="31722" y="20093"/>
                      <a:pt x="27228" y="25292"/>
                    </a:cubicBezTo>
                    <a:cubicBezTo>
                      <a:pt x="22400" y="30863"/>
                      <a:pt x="19169" y="33649"/>
                      <a:pt x="17535" y="33649"/>
                    </a:cubicBezTo>
                    <a:cubicBezTo>
                      <a:pt x="16365" y="33649"/>
                      <a:pt x="15863" y="32776"/>
                      <a:pt x="16049" y="31049"/>
                    </a:cubicBezTo>
                    <a:cubicBezTo>
                      <a:pt x="16439" y="26759"/>
                      <a:pt x="17999" y="22284"/>
                      <a:pt x="20692" y="17604"/>
                    </a:cubicBezTo>
                    <a:cubicBezTo>
                      <a:pt x="23923" y="12070"/>
                      <a:pt x="27414" y="9322"/>
                      <a:pt x="31165" y="9322"/>
                    </a:cubicBezTo>
                    <a:cubicBezTo>
                      <a:pt x="32743" y="9322"/>
                      <a:pt x="34359" y="9805"/>
                      <a:pt x="35993" y="10789"/>
                    </a:cubicBezTo>
                    <a:lnTo>
                      <a:pt x="34693" y="15339"/>
                    </a:lnTo>
                    <a:close/>
                    <a:moveTo>
                      <a:pt x="44053" y="74"/>
                    </a:moveTo>
                    <a:cubicBezTo>
                      <a:pt x="39206" y="-37"/>
                      <a:pt x="34990" y="241"/>
                      <a:pt x="32595" y="241"/>
                    </a:cubicBezTo>
                    <a:cubicBezTo>
                      <a:pt x="25204" y="241"/>
                      <a:pt x="18018" y="4290"/>
                      <a:pt x="11072" y="12330"/>
                    </a:cubicBezTo>
                    <a:cubicBezTo>
                      <a:pt x="4462" y="19944"/>
                      <a:pt x="822" y="27576"/>
                      <a:pt x="79" y="35301"/>
                    </a:cubicBezTo>
                    <a:cubicBezTo>
                      <a:pt x="-237" y="38421"/>
                      <a:pt x="395" y="41132"/>
                      <a:pt x="1955" y="43472"/>
                    </a:cubicBezTo>
                    <a:cubicBezTo>
                      <a:pt x="3644" y="45923"/>
                      <a:pt x="5947" y="47186"/>
                      <a:pt x="8918" y="47186"/>
                    </a:cubicBezTo>
                    <a:cubicBezTo>
                      <a:pt x="13022" y="47186"/>
                      <a:pt x="17386" y="44791"/>
                      <a:pt x="22029" y="40055"/>
                    </a:cubicBezTo>
                    <a:cubicBezTo>
                      <a:pt x="25650" y="36304"/>
                      <a:pt x="28751" y="31996"/>
                      <a:pt x="31276" y="27131"/>
                    </a:cubicBezTo>
                    <a:lnTo>
                      <a:pt x="32279" y="27131"/>
                    </a:lnTo>
                    <a:lnTo>
                      <a:pt x="25835" y="46146"/>
                    </a:lnTo>
                    <a:lnTo>
                      <a:pt x="41323" y="46146"/>
                    </a:lnTo>
                    <a:lnTo>
                      <a:pt x="54786" y="0"/>
                    </a:lnTo>
                    <a:cubicBezTo>
                      <a:pt x="52279" y="0"/>
                      <a:pt x="49122" y="186"/>
                      <a:pt x="44053" y="74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51682760-1C70-4CC1-AC89-5E26D24C205F}"/>
                  </a:ext>
                </a:extLst>
              </p:cNvPr>
              <p:cNvSpPr/>
              <p:nvPr/>
            </p:nvSpPr>
            <p:spPr>
              <a:xfrm>
                <a:off x="6968477" y="495217"/>
                <a:ext cx="57529" cy="63224"/>
              </a:xfrm>
              <a:custGeom>
                <a:avLst/>
                <a:gdLst>
                  <a:gd name="connsiteX0" fmla="*/ 37548 w 57529"/>
                  <a:gd name="connsiteY0" fmla="*/ 15258 h 63224"/>
                  <a:gd name="connsiteX1" fmla="*/ 30046 w 57529"/>
                  <a:gd name="connsiteY1" fmla="*/ 25268 h 63224"/>
                  <a:gd name="connsiteX2" fmla="*/ 20910 w 57529"/>
                  <a:gd name="connsiteY2" fmla="*/ 32696 h 63224"/>
                  <a:gd name="connsiteX3" fmla="*/ 19796 w 57529"/>
                  <a:gd name="connsiteY3" fmla="*/ 30040 h 63224"/>
                  <a:gd name="connsiteX4" fmla="*/ 24289 w 57529"/>
                  <a:gd name="connsiteY4" fmla="*/ 17190 h 63224"/>
                  <a:gd name="connsiteX5" fmla="*/ 34187 w 57529"/>
                  <a:gd name="connsiteY5" fmla="*/ 9298 h 63224"/>
                  <a:gd name="connsiteX6" fmla="*/ 38904 w 57529"/>
                  <a:gd name="connsiteY6" fmla="*/ 10505 h 63224"/>
                  <a:gd name="connsiteX7" fmla="*/ 37548 w 57529"/>
                  <a:gd name="connsiteY7" fmla="*/ 15258 h 63224"/>
                  <a:gd name="connsiteX8" fmla="*/ 46740 w 57529"/>
                  <a:gd name="connsiteY8" fmla="*/ 13 h 63224"/>
                  <a:gd name="connsiteX9" fmla="*/ 36286 w 57529"/>
                  <a:gd name="connsiteY9" fmla="*/ 217 h 63224"/>
                  <a:gd name="connsiteX10" fmla="*/ 14800 w 57529"/>
                  <a:gd name="connsiteY10" fmla="*/ 11507 h 63224"/>
                  <a:gd name="connsiteX11" fmla="*/ 3807 w 57529"/>
                  <a:gd name="connsiteY11" fmla="*/ 34033 h 63224"/>
                  <a:gd name="connsiteX12" fmla="*/ 5701 w 57529"/>
                  <a:gd name="connsiteY12" fmla="*/ 42222 h 63224"/>
                  <a:gd name="connsiteX13" fmla="*/ 12962 w 57529"/>
                  <a:gd name="connsiteY13" fmla="*/ 45769 h 63224"/>
                  <a:gd name="connsiteX14" fmla="*/ 34261 w 57529"/>
                  <a:gd name="connsiteY14" fmla="*/ 27162 h 63224"/>
                  <a:gd name="connsiteX15" fmla="*/ 36118 w 57529"/>
                  <a:gd name="connsiteY15" fmla="*/ 27162 h 63224"/>
                  <a:gd name="connsiteX16" fmla="*/ 32850 w 57529"/>
                  <a:gd name="connsiteY16" fmla="*/ 37747 h 63224"/>
                  <a:gd name="connsiteX17" fmla="*/ 27725 w 57529"/>
                  <a:gd name="connsiteY17" fmla="*/ 49019 h 63224"/>
                  <a:gd name="connsiteX18" fmla="*/ 18737 w 57529"/>
                  <a:gd name="connsiteY18" fmla="*/ 54237 h 63224"/>
                  <a:gd name="connsiteX19" fmla="*/ 0 w 57529"/>
                  <a:gd name="connsiteY19" fmla="*/ 48666 h 63224"/>
                  <a:gd name="connsiteX20" fmla="*/ 1188 w 57529"/>
                  <a:gd name="connsiteY20" fmla="*/ 61962 h 63224"/>
                  <a:gd name="connsiteX21" fmla="*/ 15543 w 57529"/>
                  <a:gd name="connsiteY21" fmla="*/ 63225 h 63224"/>
                  <a:gd name="connsiteX22" fmla="*/ 45459 w 57529"/>
                  <a:gd name="connsiteY22" fmla="*/ 43150 h 63224"/>
                  <a:gd name="connsiteX23" fmla="*/ 57530 w 57529"/>
                  <a:gd name="connsiteY23" fmla="*/ 13 h 63224"/>
                  <a:gd name="connsiteX24" fmla="*/ 46740 w 57529"/>
                  <a:gd name="connsiteY24" fmla="*/ 13 h 6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7529" h="63224">
                    <a:moveTo>
                      <a:pt x="37548" y="15258"/>
                    </a:moveTo>
                    <a:cubicBezTo>
                      <a:pt x="37010" y="17115"/>
                      <a:pt x="34503" y="20458"/>
                      <a:pt x="30046" y="25268"/>
                    </a:cubicBezTo>
                    <a:cubicBezTo>
                      <a:pt x="25478" y="30207"/>
                      <a:pt x="22432" y="32696"/>
                      <a:pt x="20910" y="32696"/>
                    </a:cubicBezTo>
                    <a:cubicBezTo>
                      <a:pt x="20000" y="32696"/>
                      <a:pt x="19591" y="31804"/>
                      <a:pt x="19796" y="30040"/>
                    </a:cubicBezTo>
                    <a:cubicBezTo>
                      <a:pt x="20185" y="25955"/>
                      <a:pt x="21671" y="21665"/>
                      <a:pt x="24289" y="17190"/>
                    </a:cubicBezTo>
                    <a:cubicBezTo>
                      <a:pt x="27335" y="11934"/>
                      <a:pt x="30640" y="9298"/>
                      <a:pt x="34187" y="9298"/>
                    </a:cubicBezTo>
                    <a:cubicBezTo>
                      <a:pt x="35877" y="9298"/>
                      <a:pt x="37437" y="9688"/>
                      <a:pt x="38904" y="10505"/>
                    </a:cubicBezTo>
                    <a:lnTo>
                      <a:pt x="37548" y="15258"/>
                    </a:lnTo>
                    <a:close/>
                    <a:moveTo>
                      <a:pt x="46740" y="13"/>
                    </a:moveTo>
                    <a:cubicBezTo>
                      <a:pt x="42098" y="-62"/>
                      <a:pt x="36286" y="217"/>
                      <a:pt x="36286" y="217"/>
                    </a:cubicBezTo>
                    <a:cubicBezTo>
                      <a:pt x="28820" y="217"/>
                      <a:pt x="21653" y="3987"/>
                      <a:pt x="14800" y="11507"/>
                    </a:cubicBezTo>
                    <a:cubicBezTo>
                      <a:pt x="8226" y="18694"/>
                      <a:pt x="4587" y="26233"/>
                      <a:pt x="3807" y="34033"/>
                    </a:cubicBezTo>
                    <a:cubicBezTo>
                      <a:pt x="3510" y="37338"/>
                      <a:pt x="4123" y="40049"/>
                      <a:pt x="5701" y="42222"/>
                    </a:cubicBezTo>
                    <a:cubicBezTo>
                      <a:pt x="7391" y="44580"/>
                      <a:pt x="9805" y="45769"/>
                      <a:pt x="12962" y="45769"/>
                    </a:cubicBezTo>
                    <a:cubicBezTo>
                      <a:pt x="20557" y="45769"/>
                      <a:pt x="27613" y="39566"/>
                      <a:pt x="34261" y="27162"/>
                    </a:cubicBezTo>
                    <a:lnTo>
                      <a:pt x="36118" y="27162"/>
                    </a:lnTo>
                    <a:cubicBezTo>
                      <a:pt x="35041" y="30690"/>
                      <a:pt x="33964" y="34218"/>
                      <a:pt x="32850" y="37747"/>
                    </a:cubicBezTo>
                    <a:cubicBezTo>
                      <a:pt x="31253" y="42742"/>
                      <a:pt x="29545" y="46493"/>
                      <a:pt x="27725" y="49019"/>
                    </a:cubicBezTo>
                    <a:cubicBezTo>
                      <a:pt x="25218" y="52491"/>
                      <a:pt x="22228" y="54237"/>
                      <a:pt x="18737" y="54237"/>
                    </a:cubicBezTo>
                    <a:cubicBezTo>
                      <a:pt x="13500" y="54237"/>
                      <a:pt x="7242" y="52398"/>
                      <a:pt x="0" y="48666"/>
                    </a:cubicBezTo>
                    <a:lnTo>
                      <a:pt x="1188" y="61962"/>
                    </a:lnTo>
                    <a:cubicBezTo>
                      <a:pt x="5032" y="62816"/>
                      <a:pt x="9842" y="63225"/>
                      <a:pt x="15543" y="63225"/>
                    </a:cubicBezTo>
                    <a:cubicBezTo>
                      <a:pt x="31792" y="63225"/>
                      <a:pt x="41764" y="56521"/>
                      <a:pt x="45459" y="43150"/>
                    </a:cubicBezTo>
                    <a:lnTo>
                      <a:pt x="57530" y="13"/>
                    </a:lnTo>
                    <a:cubicBezTo>
                      <a:pt x="55171" y="13"/>
                      <a:pt x="51513" y="87"/>
                      <a:pt x="46740" y="13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E6E82AA0-3AE7-48D0-911D-4976BF871520}"/>
                  </a:ext>
                </a:extLst>
              </p:cNvPr>
              <p:cNvSpPr/>
              <p:nvPr/>
            </p:nvSpPr>
            <p:spPr>
              <a:xfrm>
                <a:off x="7026336" y="495266"/>
                <a:ext cx="45256" cy="47130"/>
              </a:xfrm>
              <a:custGeom>
                <a:avLst/>
                <a:gdLst>
                  <a:gd name="connsiteX0" fmla="*/ 17666 w 45256"/>
                  <a:gd name="connsiteY0" fmla="*/ 21745 h 47130"/>
                  <a:gd name="connsiteX1" fmla="*/ 21361 w 45256"/>
                  <a:gd name="connsiteY1" fmla="*/ 14299 h 47130"/>
                  <a:gd name="connsiteX2" fmla="*/ 27990 w 45256"/>
                  <a:gd name="connsiteY2" fmla="*/ 10065 h 47130"/>
                  <a:gd name="connsiteX3" fmla="*/ 30887 w 45256"/>
                  <a:gd name="connsiteY3" fmla="*/ 13426 h 47130"/>
                  <a:gd name="connsiteX4" fmla="*/ 17666 w 45256"/>
                  <a:gd name="connsiteY4" fmla="*/ 21745 h 47130"/>
                  <a:gd name="connsiteX5" fmla="*/ 23069 w 45256"/>
                  <a:gd name="connsiteY5" fmla="*/ 37585 h 47130"/>
                  <a:gd name="connsiteX6" fmla="*/ 15790 w 45256"/>
                  <a:gd name="connsiteY6" fmla="*/ 30752 h 47130"/>
                  <a:gd name="connsiteX7" fmla="*/ 34230 w 45256"/>
                  <a:gd name="connsiteY7" fmla="*/ 25366 h 47130"/>
                  <a:gd name="connsiteX8" fmla="*/ 45205 w 45256"/>
                  <a:gd name="connsiteY8" fmla="*/ 10102 h 47130"/>
                  <a:gd name="connsiteX9" fmla="*/ 42215 w 45256"/>
                  <a:gd name="connsiteY9" fmla="*/ 2563 h 47130"/>
                  <a:gd name="connsiteX10" fmla="*/ 34304 w 45256"/>
                  <a:gd name="connsiteY10" fmla="*/ 0 h 47130"/>
                  <a:gd name="connsiteX11" fmla="*/ 11593 w 45256"/>
                  <a:gd name="connsiteY11" fmla="*/ 9619 h 47130"/>
                  <a:gd name="connsiteX12" fmla="*/ 80 w 45256"/>
                  <a:gd name="connsiteY12" fmla="*/ 32033 h 47130"/>
                  <a:gd name="connsiteX13" fmla="*/ 4797 w 45256"/>
                  <a:gd name="connsiteY13" fmla="*/ 43472 h 47130"/>
                  <a:gd name="connsiteX14" fmla="*/ 17053 w 45256"/>
                  <a:gd name="connsiteY14" fmla="*/ 47130 h 47130"/>
                  <a:gd name="connsiteX15" fmla="*/ 40469 w 45256"/>
                  <a:gd name="connsiteY15" fmla="*/ 42172 h 47130"/>
                  <a:gd name="connsiteX16" fmla="*/ 43738 w 45256"/>
                  <a:gd name="connsiteY16" fmla="*/ 30993 h 47130"/>
                  <a:gd name="connsiteX17" fmla="*/ 23069 w 45256"/>
                  <a:gd name="connsiteY17" fmla="*/ 37585 h 47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256" h="47130">
                    <a:moveTo>
                      <a:pt x="17666" y="21745"/>
                    </a:moveTo>
                    <a:cubicBezTo>
                      <a:pt x="18371" y="19071"/>
                      <a:pt x="19597" y="16620"/>
                      <a:pt x="21361" y="14299"/>
                    </a:cubicBezTo>
                    <a:cubicBezTo>
                      <a:pt x="23459" y="11495"/>
                      <a:pt x="25669" y="10065"/>
                      <a:pt x="27990" y="10065"/>
                    </a:cubicBezTo>
                    <a:cubicBezTo>
                      <a:pt x="30126" y="10065"/>
                      <a:pt x="31110" y="11161"/>
                      <a:pt x="30887" y="13426"/>
                    </a:cubicBezTo>
                    <a:cubicBezTo>
                      <a:pt x="30367" y="18997"/>
                      <a:pt x="25966" y="21745"/>
                      <a:pt x="17666" y="21745"/>
                    </a:cubicBezTo>
                    <a:moveTo>
                      <a:pt x="23069" y="37585"/>
                    </a:moveTo>
                    <a:cubicBezTo>
                      <a:pt x="17851" y="37585"/>
                      <a:pt x="15419" y="35301"/>
                      <a:pt x="15790" y="30752"/>
                    </a:cubicBezTo>
                    <a:cubicBezTo>
                      <a:pt x="22122" y="30752"/>
                      <a:pt x="28269" y="28950"/>
                      <a:pt x="34230" y="25366"/>
                    </a:cubicBezTo>
                    <a:cubicBezTo>
                      <a:pt x="40971" y="21244"/>
                      <a:pt x="44610" y="16174"/>
                      <a:pt x="45205" y="10102"/>
                    </a:cubicBezTo>
                    <a:cubicBezTo>
                      <a:pt x="45502" y="6927"/>
                      <a:pt x="44518" y="4457"/>
                      <a:pt x="42215" y="2563"/>
                    </a:cubicBezTo>
                    <a:cubicBezTo>
                      <a:pt x="40079" y="836"/>
                      <a:pt x="37461" y="0"/>
                      <a:pt x="34304" y="0"/>
                    </a:cubicBezTo>
                    <a:cubicBezTo>
                      <a:pt x="26022" y="0"/>
                      <a:pt x="18445" y="3194"/>
                      <a:pt x="11593" y="9619"/>
                    </a:cubicBezTo>
                    <a:cubicBezTo>
                      <a:pt x="4759" y="16026"/>
                      <a:pt x="915" y="23509"/>
                      <a:pt x="80" y="32033"/>
                    </a:cubicBezTo>
                    <a:cubicBezTo>
                      <a:pt x="-384" y="36936"/>
                      <a:pt x="1175" y="40724"/>
                      <a:pt x="4797" y="43472"/>
                    </a:cubicBezTo>
                    <a:cubicBezTo>
                      <a:pt x="7953" y="45886"/>
                      <a:pt x="12002" y="47130"/>
                      <a:pt x="17053" y="47130"/>
                    </a:cubicBezTo>
                    <a:cubicBezTo>
                      <a:pt x="23311" y="47130"/>
                      <a:pt x="31129" y="45459"/>
                      <a:pt x="40469" y="42172"/>
                    </a:cubicBezTo>
                    <a:lnTo>
                      <a:pt x="43738" y="30993"/>
                    </a:lnTo>
                    <a:cubicBezTo>
                      <a:pt x="35548" y="35376"/>
                      <a:pt x="28659" y="37585"/>
                      <a:pt x="23069" y="37585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855C38A8-0F5D-47AE-818E-BB3D19D9D12B}"/>
                  </a:ext>
                </a:extLst>
              </p:cNvPr>
              <p:cNvSpPr/>
              <p:nvPr/>
            </p:nvSpPr>
            <p:spPr>
              <a:xfrm>
                <a:off x="7073713" y="495062"/>
                <a:ext cx="44846" cy="47074"/>
              </a:xfrm>
              <a:custGeom>
                <a:avLst/>
                <a:gdLst>
                  <a:gd name="connsiteX0" fmla="*/ 44846 w 44846"/>
                  <a:gd name="connsiteY0" fmla="*/ 1374 h 47074"/>
                  <a:gd name="connsiteX1" fmla="*/ 42079 w 44846"/>
                  <a:gd name="connsiteY1" fmla="*/ 11086 h 47074"/>
                  <a:gd name="connsiteX2" fmla="*/ 32479 w 44846"/>
                  <a:gd name="connsiteY2" fmla="*/ 9025 h 47074"/>
                  <a:gd name="connsiteX3" fmla="*/ 25961 w 44846"/>
                  <a:gd name="connsiteY3" fmla="*/ 13166 h 47074"/>
                  <a:gd name="connsiteX4" fmla="*/ 28951 w 44846"/>
                  <a:gd name="connsiteY4" fmla="*/ 18180 h 47074"/>
                  <a:gd name="connsiteX5" fmla="*/ 34893 w 44846"/>
                  <a:gd name="connsiteY5" fmla="*/ 24029 h 47074"/>
                  <a:gd name="connsiteX6" fmla="*/ 37567 w 44846"/>
                  <a:gd name="connsiteY6" fmla="*/ 32126 h 47074"/>
                  <a:gd name="connsiteX7" fmla="*/ 29749 w 44846"/>
                  <a:gd name="connsiteY7" fmla="*/ 43899 h 47074"/>
                  <a:gd name="connsiteX8" fmla="*/ 15729 w 44846"/>
                  <a:gd name="connsiteY8" fmla="*/ 47075 h 47074"/>
                  <a:gd name="connsiteX9" fmla="*/ 0 w 44846"/>
                  <a:gd name="connsiteY9" fmla="*/ 44623 h 47074"/>
                  <a:gd name="connsiteX10" fmla="*/ 3045 w 44846"/>
                  <a:gd name="connsiteY10" fmla="*/ 34057 h 47074"/>
                  <a:gd name="connsiteX11" fmla="*/ 16564 w 44846"/>
                  <a:gd name="connsiteY11" fmla="*/ 38050 h 47074"/>
                  <a:gd name="connsiteX12" fmla="*/ 20074 w 44846"/>
                  <a:gd name="connsiteY12" fmla="*/ 36843 h 47074"/>
                  <a:gd name="connsiteX13" fmla="*/ 21838 w 44846"/>
                  <a:gd name="connsiteY13" fmla="*/ 33779 h 47074"/>
                  <a:gd name="connsiteX14" fmla="*/ 19183 w 44846"/>
                  <a:gd name="connsiteY14" fmla="*/ 27966 h 47074"/>
                  <a:gd name="connsiteX15" fmla="*/ 13723 w 44846"/>
                  <a:gd name="connsiteY15" fmla="*/ 21968 h 47074"/>
                  <a:gd name="connsiteX16" fmla="*/ 11216 w 44846"/>
                  <a:gd name="connsiteY16" fmla="*/ 13965 h 47074"/>
                  <a:gd name="connsiteX17" fmla="*/ 19164 w 44846"/>
                  <a:gd name="connsiteY17" fmla="*/ 2878 h 47074"/>
                  <a:gd name="connsiteX18" fmla="*/ 32757 w 44846"/>
                  <a:gd name="connsiteY18" fmla="*/ 0 h 47074"/>
                  <a:gd name="connsiteX19" fmla="*/ 44846 w 44846"/>
                  <a:gd name="connsiteY19" fmla="*/ 1374 h 47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846" h="47074">
                    <a:moveTo>
                      <a:pt x="44846" y="1374"/>
                    </a:moveTo>
                    <a:lnTo>
                      <a:pt x="42079" y="11086"/>
                    </a:lnTo>
                    <a:cubicBezTo>
                      <a:pt x="38477" y="9749"/>
                      <a:pt x="35283" y="9025"/>
                      <a:pt x="32479" y="9025"/>
                    </a:cubicBezTo>
                    <a:cubicBezTo>
                      <a:pt x="28412" y="9025"/>
                      <a:pt x="26221" y="10436"/>
                      <a:pt x="25961" y="13166"/>
                    </a:cubicBezTo>
                    <a:cubicBezTo>
                      <a:pt x="25849" y="14447"/>
                      <a:pt x="26834" y="16100"/>
                      <a:pt x="28951" y="18180"/>
                    </a:cubicBezTo>
                    <a:cubicBezTo>
                      <a:pt x="32367" y="21430"/>
                      <a:pt x="34354" y="23379"/>
                      <a:pt x="34893" y="24029"/>
                    </a:cubicBezTo>
                    <a:cubicBezTo>
                      <a:pt x="36973" y="26685"/>
                      <a:pt x="37864" y="29378"/>
                      <a:pt x="37567" y="32126"/>
                    </a:cubicBezTo>
                    <a:cubicBezTo>
                      <a:pt x="37084" y="37400"/>
                      <a:pt x="34447" y="41281"/>
                      <a:pt x="29749" y="43899"/>
                    </a:cubicBezTo>
                    <a:cubicBezTo>
                      <a:pt x="25924" y="46016"/>
                      <a:pt x="21244" y="47075"/>
                      <a:pt x="15729" y="47075"/>
                    </a:cubicBezTo>
                    <a:cubicBezTo>
                      <a:pt x="11458" y="47075"/>
                      <a:pt x="6202" y="46258"/>
                      <a:pt x="0" y="44623"/>
                    </a:cubicBezTo>
                    <a:lnTo>
                      <a:pt x="3045" y="34057"/>
                    </a:lnTo>
                    <a:cubicBezTo>
                      <a:pt x="8765" y="36731"/>
                      <a:pt x="13277" y="38050"/>
                      <a:pt x="16564" y="38050"/>
                    </a:cubicBezTo>
                    <a:cubicBezTo>
                      <a:pt x="17827" y="38050"/>
                      <a:pt x="19016" y="37641"/>
                      <a:pt x="20074" y="36843"/>
                    </a:cubicBezTo>
                    <a:cubicBezTo>
                      <a:pt x="21133" y="36063"/>
                      <a:pt x="21727" y="35060"/>
                      <a:pt x="21838" y="33779"/>
                    </a:cubicBezTo>
                    <a:cubicBezTo>
                      <a:pt x="21987" y="32126"/>
                      <a:pt x="21114" y="30195"/>
                      <a:pt x="19183" y="27966"/>
                    </a:cubicBezTo>
                    <a:cubicBezTo>
                      <a:pt x="17363" y="25998"/>
                      <a:pt x="15524" y="23974"/>
                      <a:pt x="13723" y="21968"/>
                    </a:cubicBezTo>
                    <a:cubicBezTo>
                      <a:pt x="11792" y="19368"/>
                      <a:pt x="10956" y="16676"/>
                      <a:pt x="11216" y="13965"/>
                    </a:cubicBezTo>
                    <a:cubicBezTo>
                      <a:pt x="11699" y="8988"/>
                      <a:pt x="14336" y="5292"/>
                      <a:pt x="19164" y="2878"/>
                    </a:cubicBezTo>
                    <a:cubicBezTo>
                      <a:pt x="22934" y="947"/>
                      <a:pt x="27428" y="0"/>
                      <a:pt x="32757" y="0"/>
                    </a:cubicBezTo>
                    <a:cubicBezTo>
                      <a:pt x="33556" y="0"/>
                      <a:pt x="37567" y="427"/>
                      <a:pt x="44846" y="1374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BF6934BA-E80B-4290-82B0-4117D6316E8A}"/>
                  </a:ext>
                </a:extLst>
              </p:cNvPr>
              <p:cNvSpPr/>
              <p:nvPr/>
            </p:nvSpPr>
            <p:spPr>
              <a:xfrm>
                <a:off x="7143981" y="476214"/>
                <a:ext cx="53388" cy="75375"/>
              </a:xfrm>
              <a:custGeom>
                <a:avLst/>
                <a:gdLst>
                  <a:gd name="connsiteX0" fmla="*/ 53389 w 53388"/>
                  <a:gd name="connsiteY0" fmla="*/ 1931 h 75375"/>
                  <a:gd name="connsiteX1" fmla="*/ 50677 w 53388"/>
                  <a:gd name="connsiteY1" fmla="*/ 11495 h 75375"/>
                  <a:gd name="connsiteX2" fmla="*/ 40761 w 53388"/>
                  <a:gd name="connsiteY2" fmla="*/ 8932 h 75375"/>
                  <a:gd name="connsiteX3" fmla="*/ 34206 w 53388"/>
                  <a:gd name="connsiteY3" fmla="*/ 12405 h 75375"/>
                  <a:gd name="connsiteX4" fmla="*/ 31606 w 53388"/>
                  <a:gd name="connsiteY4" fmla="*/ 20037 h 75375"/>
                  <a:gd name="connsiteX5" fmla="*/ 43082 w 53388"/>
                  <a:gd name="connsiteY5" fmla="*/ 20037 h 75375"/>
                  <a:gd name="connsiteX6" fmla="*/ 40408 w 53388"/>
                  <a:gd name="connsiteY6" fmla="*/ 29006 h 75375"/>
                  <a:gd name="connsiteX7" fmla="*/ 29118 w 53388"/>
                  <a:gd name="connsiteY7" fmla="*/ 29006 h 75375"/>
                  <a:gd name="connsiteX8" fmla="*/ 15673 w 53388"/>
                  <a:gd name="connsiteY8" fmla="*/ 75375 h 75375"/>
                  <a:gd name="connsiteX9" fmla="*/ 0 w 53388"/>
                  <a:gd name="connsiteY9" fmla="*/ 75375 h 75375"/>
                  <a:gd name="connsiteX10" fmla="*/ 16100 w 53388"/>
                  <a:gd name="connsiteY10" fmla="*/ 20037 h 75375"/>
                  <a:gd name="connsiteX11" fmla="*/ 26091 w 53388"/>
                  <a:gd name="connsiteY11" fmla="*/ 5460 h 75375"/>
                  <a:gd name="connsiteX12" fmla="*/ 42302 w 53388"/>
                  <a:gd name="connsiteY12" fmla="*/ 0 h 75375"/>
                  <a:gd name="connsiteX13" fmla="*/ 53389 w 53388"/>
                  <a:gd name="connsiteY13" fmla="*/ 1931 h 75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3388" h="75375">
                    <a:moveTo>
                      <a:pt x="53389" y="1931"/>
                    </a:moveTo>
                    <a:lnTo>
                      <a:pt x="50677" y="11495"/>
                    </a:lnTo>
                    <a:cubicBezTo>
                      <a:pt x="47093" y="9805"/>
                      <a:pt x="43788" y="8932"/>
                      <a:pt x="40761" y="8932"/>
                    </a:cubicBezTo>
                    <a:cubicBezTo>
                      <a:pt x="37808" y="8932"/>
                      <a:pt x="35636" y="10102"/>
                      <a:pt x="34206" y="12405"/>
                    </a:cubicBezTo>
                    <a:cubicBezTo>
                      <a:pt x="33537" y="13519"/>
                      <a:pt x="32702" y="16026"/>
                      <a:pt x="31606" y="20037"/>
                    </a:cubicBezTo>
                    <a:lnTo>
                      <a:pt x="43082" y="20037"/>
                    </a:lnTo>
                    <a:lnTo>
                      <a:pt x="40408" y="29006"/>
                    </a:lnTo>
                    <a:lnTo>
                      <a:pt x="29118" y="29006"/>
                    </a:lnTo>
                    <a:lnTo>
                      <a:pt x="15673" y="75375"/>
                    </a:lnTo>
                    <a:lnTo>
                      <a:pt x="0" y="75375"/>
                    </a:lnTo>
                    <a:lnTo>
                      <a:pt x="16100" y="20037"/>
                    </a:lnTo>
                    <a:cubicBezTo>
                      <a:pt x="18254" y="13872"/>
                      <a:pt x="21597" y="9006"/>
                      <a:pt x="26091" y="5460"/>
                    </a:cubicBezTo>
                    <a:cubicBezTo>
                      <a:pt x="30770" y="1820"/>
                      <a:pt x="36174" y="0"/>
                      <a:pt x="42302" y="0"/>
                    </a:cubicBezTo>
                    <a:cubicBezTo>
                      <a:pt x="46276" y="19"/>
                      <a:pt x="49972" y="669"/>
                      <a:pt x="53389" y="1931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683CE0F7-A530-41C6-AF50-F77ED927E4C7}"/>
                  </a:ext>
                </a:extLst>
              </p:cNvPr>
              <p:cNvSpPr/>
              <p:nvPr/>
            </p:nvSpPr>
            <p:spPr>
              <a:xfrm>
                <a:off x="7184668" y="495266"/>
                <a:ext cx="51356" cy="47130"/>
              </a:xfrm>
              <a:custGeom>
                <a:avLst/>
                <a:gdLst>
                  <a:gd name="connsiteX0" fmla="*/ 31328 w 51356"/>
                  <a:gd name="connsiteY0" fmla="*/ 30417 h 47130"/>
                  <a:gd name="connsiteX1" fmla="*/ 21170 w 51356"/>
                  <a:gd name="connsiteY1" fmla="*/ 37585 h 47130"/>
                  <a:gd name="connsiteX2" fmla="*/ 16751 w 51356"/>
                  <a:gd name="connsiteY2" fmla="*/ 34874 h 47130"/>
                  <a:gd name="connsiteX3" fmla="*/ 15952 w 51356"/>
                  <a:gd name="connsiteY3" fmla="*/ 29285 h 47130"/>
                  <a:gd name="connsiteX4" fmla="*/ 20000 w 51356"/>
                  <a:gd name="connsiteY4" fmla="*/ 16657 h 47130"/>
                  <a:gd name="connsiteX5" fmla="*/ 30177 w 51356"/>
                  <a:gd name="connsiteY5" fmla="*/ 9545 h 47130"/>
                  <a:gd name="connsiteX6" fmla="*/ 34652 w 51356"/>
                  <a:gd name="connsiteY6" fmla="*/ 12200 h 47130"/>
                  <a:gd name="connsiteX7" fmla="*/ 35413 w 51356"/>
                  <a:gd name="connsiteY7" fmla="*/ 17883 h 47130"/>
                  <a:gd name="connsiteX8" fmla="*/ 31328 w 51356"/>
                  <a:gd name="connsiteY8" fmla="*/ 30417 h 47130"/>
                  <a:gd name="connsiteX9" fmla="*/ 46592 w 51356"/>
                  <a:gd name="connsiteY9" fmla="*/ 3621 h 47130"/>
                  <a:gd name="connsiteX10" fmla="*/ 34281 w 51356"/>
                  <a:gd name="connsiteY10" fmla="*/ 0 h 47130"/>
                  <a:gd name="connsiteX11" fmla="*/ 11570 w 51356"/>
                  <a:gd name="connsiteY11" fmla="*/ 9619 h 47130"/>
                  <a:gd name="connsiteX12" fmla="*/ 75 w 51356"/>
                  <a:gd name="connsiteY12" fmla="*/ 32033 h 47130"/>
                  <a:gd name="connsiteX13" fmla="*/ 4773 w 51356"/>
                  <a:gd name="connsiteY13" fmla="*/ 43472 h 47130"/>
                  <a:gd name="connsiteX14" fmla="*/ 17048 w 51356"/>
                  <a:gd name="connsiteY14" fmla="*/ 47130 h 47130"/>
                  <a:gd name="connsiteX15" fmla="*/ 39685 w 51356"/>
                  <a:gd name="connsiteY15" fmla="*/ 37344 h 47130"/>
                  <a:gd name="connsiteX16" fmla="*/ 51272 w 51356"/>
                  <a:gd name="connsiteY16" fmla="*/ 15042 h 47130"/>
                  <a:gd name="connsiteX17" fmla="*/ 46592 w 51356"/>
                  <a:gd name="connsiteY17" fmla="*/ 3621 h 47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1356" h="47130">
                    <a:moveTo>
                      <a:pt x="31328" y="30417"/>
                    </a:moveTo>
                    <a:cubicBezTo>
                      <a:pt x="28487" y="35190"/>
                      <a:pt x="25107" y="37585"/>
                      <a:pt x="21170" y="37585"/>
                    </a:cubicBezTo>
                    <a:cubicBezTo>
                      <a:pt x="19146" y="37585"/>
                      <a:pt x="17661" y="36676"/>
                      <a:pt x="16751" y="34874"/>
                    </a:cubicBezTo>
                    <a:cubicBezTo>
                      <a:pt x="15989" y="33389"/>
                      <a:pt x="15729" y="31513"/>
                      <a:pt x="15952" y="29285"/>
                    </a:cubicBezTo>
                    <a:cubicBezTo>
                      <a:pt x="16361" y="24754"/>
                      <a:pt x="17716" y="20575"/>
                      <a:pt x="20000" y="16657"/>
                    </a:cubicBezTo>
                    <a:cubicBezTo>
                      <a:pt x="22804" y="11922"/>
                      <a:pt x="26184" y="9545"/>
                      <a:pt x="30177" y="9545"/>
                    </a:cubicBezTo>
                    <a:cubicBezTo>
                      <a:pt x="32257" y="9545"/>
                      <a:pt x="33761" y="10399"/>
                      <a:pt x="34652" y="12200"/>
                    </a:cubicBezTo>
                    <a:cubicBezTo>
                      <a:pt x="35395" y="13667"/>
                      <a:pt x="35636" y="15543"/>
                      <a:pt x="35413" y="17883"/>
                    </a:cubicBezTo>
                    <a:cubicBezTo>
                      <a:pt x="34986" y="22284"/>
                      <a:pt x="33631" y="26481"/>
                      <a:pt x="31328" y="30417"/>
                    </a:cubicBezTo>
                    <a:moveTo>
                      <a:pt x="46592" y="3621"/>
                    </a:moveTo>
                    <a:cubicBezTo>
                      <a:pt x="43417" y="1188"/>
                      <a:pt x="39313" y="0"/>
                      <a:pt x="34281" y="0"/>
                    </a:cubicBezTo>
                    <a:cubicBezTo>
                      <a:pt x="26017" y="0"/>
                      <a:pt x="18441" y="3194"/>
                      <a:pt x="11570" y="9619"/>
                    </a:cubicBezTo>
                    <a:cubicBezTo>
                      <a:pt x="4717" y="16026"/>
                      <a:pt x="892" y="23509"/>
                      <a:pt x="75" y="32033"/>
                    </a:cubicBezTo>
                    <a:cubicBezTo>
                      <a:pt x="-371" y="36936"/>
                      <a:pt x="1171" y="40724"/>
                      <a:pt x="4773" y="43472"/>
                    </a:cubicBezTo>
                    <a:cubicBezTo>
                      <a:pt x="7949" y="45886"/>
                      <a:pt x="12052" y="47130"/>
                      <a:pt x="17048" y="47130"/>
                    </a:cubicBezTo>
                    <a:cubicBezTo>
                      <a:pt x="25219" y="47130"/>
                      <a:pt x="32795" y="43844"/>
                      <a:pt x="39685" y="37344"/>
                    </a:cubicBezTo>
                    <a:cubicBezTo>
                      <a:pt x="46611" y="30826"/>
                      <a:pt x="50474" y="23417"/>
                      <a:pt x="51272" y="15042"/>
                    </a:cubicBezTo>
                    <a:cubicBezTo>
                      <a:pt x="51755" y="10176"/>
                      <a:pt x="50158" y="6388"/>
                      <a:pt x="46592" y="3621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CA09902E-DF1A-4E66-8159-F6BD6894F2C8}"/>
                  </a:ext>
                </a:extLst>
              </p:cNvPr>
              <p:cNvSpPr/>
              <p:nvPr/>
            </p:nvSpPr>
            <p:spPr>
              <a:xfrm>
                <a:off x="7236924" y="495248"/>
                <a:ext cx="48634" cy="46071"/>
              </a:xfrm>
              <a:custGeom>
                <a:avLst/>
                <a:gdLst>
                  <a:gd name="connsiteX0" fmla="*/ 48635 w 48634"/>
                  <a:gd name="connsiteY0" fmla="*/ 520 h 46071"/>
                  <a:gd name="connsiteX1" fmla="*/ 44234 w 48634"/>
                  <a:gd name="connsiteY1" fmla="*/ 14856 h 46071"/>
                  <a:gd name="connsiteX2" fmla="*/ 39108 w 48634"/>
                  <a:gd name="connsiteY2" fmla="*/ 13816 h 46071"/>
                  <a:gd name="connsiteX3" fmla="*/ 27799 w 48634"/>
                  <a:gd name="connsiteY3" fmla="*/ 20984 h 46071"/>
                  <a:gd name="connsiteX4" fmla="*/ 19666 w 48634"/>
                  <a:gd name="connsiteY4" fmla="*/ 32033 h 46071"/>
                  <a:gd name="connsiteX5" fmla="*/ 15580 w 48634"/>
                  <a:gd name="connsiteY5" fmla="*/ 46072 h 46071"/>
                  <a:gd name="connsiteX6" fmla="*/ 0 w 48634"/>
                  <a:gd name="connsiteY6" fmla="*/ 46072 h 46071"/>
                  <a:gd name="connsiteX7" fmla="*/ 13426 w 48634"/>
                  <a:gd name="connsiteY7" fmla="*/ 111 h 46071"/>
                  <a:gd name="connsiteX8" fmla="*/ 28858 w 48634"/>
                  <a:gd name="connsiteY8" fmla="*/ 111 h 46071"/>
                  <a:gd name="connsiteX9" fmla="*/ 22024 w 48634"/>
                  <a:gd name="connsiteY9" fmla="*/ 20074 h 46071"/>
                  <a:gd name="connsiteX10" fmla="*/ 22990 w 48634"/>
                  <a:gd name="connsiteY10" fmla="*/ 20074 h 46071"/>
                  <a:gd name="connsiteX11" fmla="*/ 32275 w 48634"/>
                  <a:gd name="connsiteY11" fmla="*/ 7131 h 46071"/>
                  <a:gd name="connsiteX12" fmla="*/ 45385 w 48634"/>
                  <a:gd name="connsiteY12" fmla="*/ 0 h 46071"/>
                  <a:gd name="connsiteX13" fmla="*/ 48635 w 48634"/>
                  <a:gd name="connsiteY13" fmla="*/ 520 h 46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8634" h="46071">
                    <a:moveTo>
                      <a:pt x="48635" y="520"/>
                    </a:moveTo>
                    <a:lnTo>
                      <a:pt x="44234" y="14856"/>
                    </a:lnTo>
                    <a:cubicBezTo>
                      <a:pt x="43231" y="13760"/>
                      <a:pt x="40315" y="13816"/>
                      <a:pt x="39108" y="13816"/>
                    </a:cubicBezTo>
                    <a:cubicBezTo>
                      <a:pt x="36416" y="13816"/>
                      <a:pt x="32646" y="16193"/>
                      <a:pt x="27799" y="20984"/>
                    </a:cubicBezTo>
                    <a:cubicBezTo>
                      <a:pt x="23194" y="25534"/>
                      <a:pt x="20464" y="29248"/>
                      <a:pt x="19666" y="32033"/>
                    </a:cubicBezTo>
                    <a:lnTo>
                      <a:pt x="15580" y="46072"/>
                    </a:lnTo>
                    <a:lnTo>
                      <a:pt x="0" y="46072"/>
                    </a:lnTo>
                    <a:lnTo>
                      <a:pt x="13426" y="111"/>
                    </a:lnTo>
                    <a:lnTo>
                      <a:pt x="28858" y="111"/>
                    </a:lnTo>
                    <a:lnTo>
                      <a:pt x="22024" y="20074"/>
                    </a:lnTo>
                    <a:lnTo>
                      <a:pt x="22990" y="20074"/>
                    </a:lnTo>
                    <a:cubicBezTo>
                      <a:pt x="25589" y="15134"/>
                      <a:pt x="28709" y="10863"/>
                      <a:pt x="32275" y="7131"/>
                    </a:cubicBezTo>
                    <a:cubicBezTo>
                      <a:pt x="36917" y="2358"/>
                      <a:pt x="41300" y="0"/>
                      <a:pt x="45385" y="0"/>
                    </a:cubicBezTo>
                    <a:cubicBezTo>
                      <a:pt x="46908" y="19"/>
                      <a:pt x="47632" y="-111"/>
                      <a:pt x="48635" y="520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85176DA4-3727-4E24-B33D-5788831B7E47}"/>
                  </a:ext>
                </a:extLst>
              </p:cNvPr>
              <p:cNvSpPr/>
              <p:nvPr/>
            </p:nvSpPr>
            <p:spPr>
              <a:xfrm>
                <a:off x="7313316" y="486854"/>
                <a:ext cx="33337" cy="55524"/>
              </a:xfrm>
              <a:custGeom>
                <a:avLst/>
                <a:gdLst>
                  <a:gd name="connsiteX0" fmla="*/ 33337 w 33337"/>
                  <a:gd name="connsiteY0" fmla="*/ 9415 h 55524"/>
                  <a:gd name="connsiteX1" fmla="*/ 30700 w 33337"/>
                  <a:gd name="connsiteY1" fmla="*/ 18366 h 55524"/>
                  <a:gd name="connsiteX2" fmla="*/ 23198 w 33337"/>
                  <a:gd name="connsiteY2" fmla="*/ 18366 h 55524"/>
                  <a:gd name="connsiteX3" fmla="*/ 19577 w 33337"/>
                  <a:gd name="connsiteY3" fmla="*/ 29656 h 55524"/>
                  <a:gd name="connsiteX4" fmla="*/ 17052 w 33337"/>
                  <a:gd name="connsiteY4" fmla="*/ 41132 h 55524"/>
                  <a:gd name="connsiteX5" fmla="*/ 20171 w 33337"/>
                  <a:gd name="connsiteY5" fmla="*/ 45552 h 55524"/>
                  <a:gd name="connsiteX6" fmla="*/ 25148 w 33337"/>
                  <a:gd name="connsiteY6" fmla="*/ 43676 h 55524"/>
                  <a:gd name="connsiteX7" fmla="*/ 22325 w 33337"/>
                  <a:gd name="connsiteY7" fmla="*/ 53500 h 55524"/>
                  <a:gd name="connsiteX8" fmla="*/ 10626 w 33337"/>
                  <a:gd name="connsiteY8" fmla="*/ 55524 h 55524"/>
                  <a:gd name="connsiteX9" fmla="*/ 2846 w 33337"/>
                  <a:gd name="connsiteY9" fmla="*/ 53296 h 55524"/>
                  <a:gd name="connsiteX10" fmla="*/ 60 w 33337"/>
                  <a:gd name="connsiteY10" fmla="*/ 45942 h 55524"/>
                  <a:gd name="connsiteX11" fmla="*/ 3254 w 33337"/>
                  <a:gd name="connsiteY11" fmla="*/ 31977 h 55524"/>
                  <a:gd name="connsiteX12" fmla="*/ 12298 w 33337"/>
                  <a:gd name="connsiteY12" fmla="*/ 2321 h 55524"/>
                  <a:gd name="connsiteX13" fmla="*/ 28546 w 33337"/>
                  <a:gd name="connsiteY13" fmla="*/ 0 h 55524"/>
                  <a:gd name="connsiteX14" fmla="*/ 25798 w 33337"/>
                  <a:gd name="connsiteY14" fmla="*/ 9396 h 55524"/>
                  <a:gd name="connsiteX15" fmla="*/ 33337 w 33337"/>
                  <a:gd name="connsiteY15" fmla="*/ 9396 h 55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337" h="55524">
                    <a:moveTo>
                      <a:pt x="33337" y="9415"/>
                    </a:moveTo>
                    <a:lnTo>
                      <a:pt x="30700" y="18366"/>
                    </a:lnTo>
                    <a:lnTo>
                      <a:pt x="23198" y="18366"/>
                    </a:lnTo>
                    <a:cubicBezTo>
                      <a:pt x="21973" y="22154"/>
                      <a:pt x="20784" y="25924"/>
                      <a:pt x="19577" y="29656"/>
                    </a:cubicBezTo>
                    <a:cubicBezTo>
                      <a:pt x="18184" y="34243"/>
                      <a:pt x="17312" y="38050"/>
                      <a:pt x="17052" y="41132"/>
                    </a:cubicBezTo>
                    <a:cubicBezTo>
                      <a:pt x="16754" y="44048"/>
                      <a:pt x="17794" y="45552"/>
                      <a:pt x="20171" y="45552"/>
                    </a:cubicBezTo>
                    <a:cubicBezTo>
                      <a:pt x="21583" y="45552"/>
                      <a:pt x="23254" y="44939"/>
                      <a:pt x="25148" y="43676"/>
                    </a:cubicBezTo>
                    <a:lnTo>
                      <a:pt x="22325" y="53500"/>
                    </a:lnTo>
                    <a:cubicBezTo>
                      <a:pt x="17367" y="54837"/>
                      <a:pt x="13430" y="55524"/>
                      <a:pt x="10626" y="55524"/>
                    </a:cubicBezTo>
                    <a:cubicBezTo>
                      <a:pt x="7339" y="55524"/>
                      <a:pt x="4758" y="54781"/>
                      <a:pt x="2846" y="53296"/>
                    </a:cubicBezTo>
                    <a:cubicBezTo>
                      <a:pt x="673" y="51643"/>
                      <a:pt x="-256" y="49155"/>
                      <a:pt x="60" y="45942"/>
                    </a:cubicBezTo>
                    <a:cubicBezTo>
                      <a:pt x="394" y="42302"/>
                      <a:pt x="1471" y="37641"/>
                      <a:pt x="3254" y="31977"/>
                    </a:cubicBezTo>
                    <a:cubicBezTo>
                      <a:pt x="4740" y="27428"/>
                      <a:pt x="12298" y="2321"/>
                      <a:pt x="12298" y="2321"/>
                    </a:cubicBezTo>
                    <a:lnTo>
                      <a:pt x="28546" y="0"/>
                    </a:lnTo>
                    <a:lnTo>
                      <a:pt x="25798" y="9396"/>
                    </a:lnTo>
                    <a:lnTo>
                      <a:pt x="33337" y="9396"/>
                    </a:lnTo>
                    <a:close/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7B74FC45-E504-4DEB-B520-08EE8BA186A3}"/>
                  </a:ext>
                </a:extLst>
              </p:cNvPr>
              <p:cNvSpPr/>
              <p:nvPr/>
            </p:nvSpPr>
            <p:spPr>
              <a:xfrm>
                <a:off x="7401806" y="495266"/>
                <a:ext cx="45232" cy="47130"/>
              </a:xfrm>
              <a:custGeom>
                <a:avLst/>
                <a:gdLst>
                  <a:gd name="connsiteX0" fmla="*/ 17697 w 45232"/>
                  <a:gd name="connsiteY0" fmla="*/ 21745 h 47130"/>
                  <a:gd name="connsiteX1" fmla="*/ 21355 w 45232"/>
                  <a:gd name="connsiteY1" fmla="*/ 14299 h 47130"/>
                  <a:gd name="connsiteX2" fmla="*/ 27985 w 45232"/>
                  <a:gd name="connsiteY2" fmla="*/ 10065 h 47130"/>
                  <a:gd name="connsiteX3" fmla="*/ 30882 w 45232"/>
                  <a:gd name="connsiteY3" fmla="*/ 13426 h 47130"/>
                  <a:gd name="connsiteX4" fmla="*/ 17697 w 45232"/>
                  <a:gd name="connsiteY4" fmla="*/ 21745 h 47130"/>
                  <a:gd name="connsiteX5" fmla="*/ 23064 w 45232"/>
                  <a:gd name="connsiteY5" fmla="*/ 37585 h 47130"/>
                  <a:gd name="connsiteX6" fmla="*/ 15766 w 45232"/>
                  <a:gd name="connsiteY6" fmla="*/ 30752 h 47130"/>
                  <a:gd name="connsiteX7" fmla="*/ 34224 w 45232"/>
                  <a:gd name="connsiteY7" fmla="*/ 25366 h 47130"/>
                  <a:gd name="connsiteX8" fmla="*/ 45181 w 45232"/>
                  <a:gd name="connsiteY8" fmla="*/ 10102 h 47130"/>
                  <a:gd name="connsiteX9" fmla="*/ 42209 w 45232"/>
                  <a:gd name="connsiteY9" fmla="*/ 2563 h 47130"/>
                  <a:gd name="connsiteX10" fmla="*/ 34280 w 45232"/>
                  <a:gd name="connsiteY10" fmla="*/ 0 h 47130"/>
                  <a:gd name="connsiteX11" fmla="*/ 11569 w 45232"/>
                  <a:gd name="connsiteY11" fmla="*/ 9619 h 47130"/>
                  <a:gd name="connsiteX12" fmla="*/ 74 w 45232"/>
                  <a:gd name="connsiteY12" fmla="*/ 32033 h 47130"/>
                  <a:gd name="connsiteX13" fmla="*/ 4810 w 45232"/>
                  <a:gd name="connsiteY13" fmla="*/ 43472 h 47130"/>
                  <a:gd name="connsiteX14" fmla="*/ 17029 w 45232"/>
                  <a:gd name="connsiteY14" fmla="*/ 47130 h 47130"/>
                  <a:gd name="connsiteX15" fmla="*/ 40482 w 45232"/>
                  <a:gd name="connsiteY15" fmla="*/ 42172 h 47130"/>
                  <a:gd name="connsiteX16" fmla="*/ 43713 w 45232"/>
                  <a:gd name="connsiteY16" fmla="*/ 30993 h 47130"/>
                  <a:gd name="connsiteX17" fmla="*/ 23064 w 45232"/>
                  <a:gd name="connsiteY17" fmla="*/ 37585 h 47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232" h="47130">
                    <a:moveTo>
                      <a:pt x="17697" y="21745"/>
                    </a:moveTo>
                    <a:cubicBezTo>
                      <a:pt x="18403" y="19071"/>
                      <a:pt x="19628" y="16620"/>
                      <a:pt x="21355" y="14299"/>
                    </a:cubicBezTo>
                    <a:cubicBezTo>
                      <a:pt x="23491" y="11495"/>
                      <a:pt x="25664" y="10065"/>
                      <a:pt x="27985" y="10065"/>
                    </a:cubicBezTo>
                    <a:cubicBezTo>
                      <a:pt x="30157" y="10065"/>
                      <a:pt x="31123" y="11161"/>
                      <a:pt x="30882" y="13426"/>
                    </a:cubicBezTo>
                    <a:cubicBezTo>
                      <a:pt x="30399" y="18997"/>
                      <a:pt x="25961" y="21745"/>
                      <a:pt x="17697" y="21745"/>
                    </a:cubicBezTo>
                    <a:moveTo>
                      <a:pt x="23064" y="37585"/>
                    </a:moveTo>
                    <a:cubicBezTo>
                      <a:pt x="17846" y="37585"/>
                      <a:pt x="15413" y="35301"/>
                      <a:pt x="15766" y="30752"/>
                    </a:cubicBezTo>
                    <a:cubicBezTo>
                      <a:pt x="22117" y="30752"/>
                      <a:pt x="28263" y="28950"/>
                      <a:pt x="34224" y="25366"/>
                    </a:cubicBezTo>
                    <a:cubicBezTo>
                      <a:pt x="40947" y="21244"/>
                      <a:pt x="44623" y="16174"/>
                      <a:pt x="45181" y="10102"/>
                    </a:cubicBezTo>
                    <a:cubicBezTo>
                      <a:pt x="45478" y="6927"/>
                      <a:pt x="44512" y="4457"/>
                      <a:pt x="42209" y="2563"/>
                    </a:cubicBezTo>
                    <a:cubicBezTo>
                      <a:pt x="40092" y="836"/>
                      <a:pt x="37418" y="0"/>
                      <a:pt x="34280" y="0"/>
                    </a:cubicBezTo>
                    <a:cubicBezTo>
                      <a:pt x="25998" y="0"/>
                      <a:pt x="18440" y="3194"/>
                      <a:pt x="11569" y="9619"/>
                    </a:cubicBezTo>
                    <a:cubicBezTo>
                      <a:pt x="4754" y="16026"/>
                      <a:pt x="891" y="23509"/>
                      <a:pt x="74" y="32033"/>
                    </a:cubicBezTo>
                    <a:cubicBezTo>
                      <a:pt x="-371" y="36936"/>
                      <a:pt x="1188" y="40724"/>
                      <a:pt x="4810" y="43472"/>
                    </a:cubicBezTo>
                    <a:cubicBezTo>
                      <a:pt x="7929" y="45886"/>
                      <a:pt x="12033" y="47130"/>
                      <a:pt x="17029" y="47130"/>
                    </a:cubicBezTo>
                    <a:cubicBezTo>
                      <a:pt x="23305" y="47130"/>
                      <a:pt x="31123" y="45459"/>
                      <a:pt x="40482" y="42172"/>
                    </a:cubicBezTo>
                    <a:lnTo>
                      <a:pt x="43713" y="30993"/>
                    </a:lnTo>
                    <a:cubicBezTo>
                      <a:pt x="35561" y="35376"/>
                      <a:pt x="28690" y="37585"/>
                      <a:pt x="23064" y="37585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BF16E2D8-BE81-4AAE-B0BF-A6DCAE0D8E9C}"/>
                  </a:ext>
                </a:extLst>
              </p:cNvPr>
              <p:cNvSpPr/>
              <p:nvPr/>
            </p:nvSpPr>
            <p:spPr>
              <a:xfrm>
                <a:off x="7552714" y="495266"/>
                <a:ext cx="45273" cy="47130"/>
              </a:xfrm>
              <a:custGeom>
                <a:avLst/>
                <a:gdLst>
                  <a:gd name="connsiteX0" fmla="*/ 17707 w 45273"/>
                  <a:gd name="connsiteY0" fmla="*/ 21745 h 47130"/>
                  <a:gd name="connsiteX1" fmla="*/ 21347 w 45273"/>
                  <a:gd name="connsiteY1" fmla="*/ 14299 h 47130"/>
                  <a:gd name="connsiteX2" fmla="*/ 27976 w 45273"/>
                  <a:gd name="connsiteY2" fmla="*/ 10065 h 47130"/>
                  <a:gd name="connsiteX3" fmla="*/ 30910 w 45273"/>
                  <a:gd name="connsiteY3" fmla="*/ 13426 h 47130"/>
                  <a:gd name="connsiteX4" fmla="*/ 17707 w 45273"/>
                  <a:gd name="connsiteY4" fmla="*/ 21745 h 47130"/>
                  <a:gd name="connsiteX5" fmla="*/ 23055 w 45273"/>
                  <a:gd name="connsiteY5" fmla="*/ 37585 h 47130"/>
                  <a:gd name="connsiteX6" fmla="*/ 15794 w 45273"/>
                  <a:gd name="connsiteY6" fmla="*/ 30752 h 47130"/>
                  <a:gd name="connsiteX7" fmla="*/ 34234 w 45273"/>
                  <a:gd name="connsiteY7" fmla="*/ 25366 h 47130"/>
                  <a:gd name="connsiteX8" fmla="*/ 45228 w 45273"/>
                  <a:gd name="connsiteY8" fmla="*/ 10102 h 47130"/>
                  <a:gd name="connsiteX9" fmla="*/ 42219 w 45273"/>
                  <a:gd name="connsiteY9" fmla="*/ 2563 h 47130"/>
                  <a:gd name="connsiteX10" fmla="*/ 34327 w 45273"/>
                  <a:gd name="connsiteY10" fmla="*/ 0 h 47130"/>
                  <a:gd name="connsiteX11" fmla="*/ 11598 w 45273"/>
                  <a:gd name="connsiteY11" fmla="*/ 9619 h 47130"/>
                  <a:gd name="connsiteX12" fmla="*/ 84 w 45273"/>
                  <a:gd name="connsiteY12" fmla="*/ 32033 h 47130"/>
                  <a:gd name="connsiteX13" fmla="*/ 4782 w 45273"/>
                  <a:gd name="connsiteY13" fmla="*/ 43472 h 47130"/>
                  <a:gd name="connsiteX14" fmla="*/ 17057 w 45273"/>
                  <a:gd name="connsiteY14" fmla="*/ 47130 h 47130"/>
                  <a:gd name="connsiteX15" fmla="*/ 40474 w 45273"/>
                  <a:gd name="connsiteY15" fmla="*/ 42172 h 47130"/>
                  <a:gd name="connsiteX16" fmla="*/ 43724 w 45273"/>
                  <a:gd name="connsiteY16" fmla="*/ 30993 h 47130"/>
                  <a:gd name="connsiteX17" fmla="*/ 23055 w 45273"/>
                  <a:gd name="connsiteY17" fmla="*/ 37585 h 47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273" h="47130">
                    <a:moveTo>
                      <a:pt x="17707" y="21745"/>
                    </a:moveTo>
                    <a:cubicBezTo>
                      <a:pt x="18376" y="19071"/>
                      <a:pt x="19601" y="16620"/>
                      <a:pt x="21347" y="14299"/>
                    </a:cubicBezTo>
                    <a:cubicBezTo>
                      <a:pt x="23464" y="11495"/>
                      <a:pt x="25655" y="10065"/>
                      <a:pt x="27976" y="10065"/>
                    </a:cubicBezTo>
                    <a:cubicBezTo>
                      <a:pt x="30130" y="10065"/>
                      <a:pt x="31152" y="11161"/>
                      <a:pt x="30910" y="13426"/>
                    </a:cubicBezTo>
                    <a:cubicBezTo>
                      <a:pt x="30353" y="18997"/>
                      <a:pt x="25934" y="21745"/>
                      <a:pt x="17707" y="21745"/>
                    </a:cubicBezTo>
                    <a:moveTo>
                      <a:pt x="23055" y="37585"/>
                    </a:moveTo>
                    <a:cubicBezTo>
                      <a:pt x="17856" y="37585"/>
                      <a:pt x="15404" y="35301"/>
                      <a:pt x="15794" y="30752"/>
                    </a:cubicBezTo>
                    <a:cubicBezTo>
                      <a:pt x="22145" y="30752"/>
                      <a:pt x="28292" y="28950"/>
                      <a:pt x="34234" y="25366"/>
                    </a:cubicBezTo>
                    <a:cubicBezTo>
                      <a:pt x="40957" y="21244"/>
                      <a:pt x="44633" y="16174"/>
                      <a:pt x="45228" y="10102"/>
                    </a:cubicBezTo>
                    <a:cubicBezTo>
                      <a:pt x="45506" y="6927"/>
                      <a:pt x="44503" y="4457"/>
                      <a:pt x="42219" y="2563"/>
                    </a:cubicBezTo>
                    <a:cubicBezTo>
                      <a:pt x="40102" y="836"/>
                      <a:pt x="37466" y="0"/>
                      <a:pt x="34327" y="0"/>
                    </a:cubicBezTo>
                    <a:cubicBezTo>
                      <a:pt x="26026" y="0"/>
                      <a:pt x="18431" y="3194"/>
                      <a:pt x="11598" y="9619"/>
                    </a:cubicBezTo>
                    <a:cubicBezTo>
                      <a:pt x="4745" y="16026"/>
                      <a:pt x="901" y="23509"/>
                      <a:pt x="84" y="32033"/>
                    </a:cubicBezTo>
                    <a:cubicBezTo>
                      <a:pt x="-399" y="36936"/>
                      <a:pt x="1198" y="40724"/>
                      <a:pt x="4782" y="43472"/>
                    </a:cubicBezTo>
                    <a:cubicBezTo>
                      <a:pt x="7939" y="45886"/>
                      <a:pt x="12006" y="47130"/>
                      <a:pt x="17057" y="47130"/>
                    </a:cubicBezTo>
                    <a:cubicBezTo>
                      <a:pt x="23334" y="47130"/>
                      <a:pt x="31115" y="45459"/>
                      <a:pt x="40474" y="42172"/>
                    </a:cubicBezTo>
                    <a:lnTo>
                      <a:pt x="43724" y="30993"/>
                    </a:lnTo>
                    <a:cubicBezTo>
                      <a:pt x="35553" y="35376"/>
                      <a:pt x="28663" y="37585"/>
                      <a:pt x="23055" y="37585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F6017F59-ADC4-49F3-B941-55FD2178562B}"/>
                  </a:ext>
                </a:extLst>
              </p:cNvPr>
              <p:cNvSpPr/>
              <p:nvPr/>
            </p:nvSpPr>
            <p:spPr>
              <a:xfrm>
                <a:off x="7603607" y="486873"/>
                <a:ext cx="33461" cy="55523"/>
              </a:xfrm>
              <a:custGeom>
                <a:avLst/>
                <a:gdLst>
                  <a:gd name="connsiteX0" fmla="*/ 33461 w 33461"/>
                  <a:gd name="connsiteY0" fmla="*/ 8561 h 55523"/>
                  <a:gd name="connsiteX1" fmla="*/ 30806 w 33461"/>
                  <a:gd name="connsiteY1" fmla="*/ 17493 h 55523"/>
                  <a:gd name="connsiteX2" fmla="*/ 23266 w 33461"/>
                  <a:gd name="connsiteY2" fmla="*/ 17493 h 55523"/>
                  <a:gd name="connsiteX3" fmla="*/ 19590 w 33461"/>
                  <a:gd name="connsiteY3" fmla="*/ 29638 h 55523"/>
                  <a:gd name="connsiteX4" fmla="*/ 17027 w 33461"/>
                  <a:gd name="connsiteY4" fmla="*/ 41114 h 55523"/>
                  <a:gd name="connsiteX5" fmla="*/ 20202 w 33461"/>
                  <a:gd name="connsiteY5" fmla="*/ 45533 h 55523"/>
                  <a:gd name="connsiteX6" fmla="*/ 25161 w 33461"/>
                  <a:gd name="connsiteY6" fmla="*/ 43658 h 55523"/>
                  <a:gd name="connsiteX7" fmla="*/ 22338 w 33461"/>
                  <a:gd name="connsiteY7" fmla="*/ 53500 h 55523"/>
                  <a:gd name="connsiteX8" fmla="*/ 10602 w 33461"/>
                  <a:gd name="connsiteY8" fmla="*/ 55524 h 55523"/>
                  <a:gd name="connsiteX9" fmla="*/ 2821 w 33461"/>
                  <a:gd name="connsiteY9" fmla="*/ 53296 h 55523"/>
                  <a:gd name="connsiteX10" fmla="*/ 54 w 33461"/>
                  <a:gd name="connsiteY10" fmla="*/ 45942 h 55523"/>
                  <a:gd name="connsiteX11" fmla="*/ 3267 w 33461"/>
                  <a:gd name="connsiteY11" fmla="*/ 31977 h 55523"/>
                  <a:gd name="connsiteX12" fmla="*/ 12292 w 33461"/>
                  <a:gd name="connsiteY12" fmla="*/ 2321 h 55523"/>
                  <a:gd name="connsiteX13" fmla="*/ 28540 w 33461"/>
                  <a:gd name="connsiteY13" fmla="*/ 0 h 55523"/>
                  <a:gd name="connsiteX14" fmla="*/ 25922 w 33461"/>
                  <a:gd name="connsiteY14" fmla="*/ 8579 h 55523"/>
                  <a:gd name="connsiteX15" fmla="*/ 33461 w 33461"/>
                  <a:gd name="connsiteY15" fmla="*/ 8579 h 55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461" h="55523">
                    <a:moveTo>
                      <a:pt x="33461" y="8561"/>
                    </a:moveTo>
                    <a:lnTo>
                      <a:pt x="30806" y="17493"/>
                    </a:lnTo>
                    <a:lnTo>
                      <a:pt x="23266" y="17493"/>
                    </a:lnTo>
                    <a:cubicBezTo>
                      <a:pt x="22059" y="21244"/>
                      <a:pt x="20815" y="25905"/>
                      <a:pt x="19590" y="29638"/>
                    </a:cubicBezTo>
                    <a:cubicBezTo>
                      <a:pt x="18178" y="34224"/>
                      <a:pt x="17324" y="38031"/>
                      <a:pt x="17027" y="41114"/>
                    </a:cubicBezTo>
                    <a:cubicBezTo>
                      <a:pt x="16748" y="44029"/>
                      <a:pt x="17807" y="45533"/>
                      <a:pt x="20202" y="45533"/>
                    </a:cubicBezTo>
                    <a:cubicBezTo>
                      <a:pt x="21595" y="45533"/>
                      <a:pt x="23229" y="44921"/>
                      <a:pt x="25161" y="43658"/>
                    </a:cubicBezTo>
                    <a:lnTo>
                      <a:pt x="22338" y="53500"/>
                    </a:lnTo>
                    <a:cubicBezTo>
                      <a:pt x="17380" y="54837"/>
                      <a:pt x="13462" y="55524"/>
                      <a:pt x="10602" y="55524"/>
                    </a:cubicBezTo>
                    <a:cubicBezTo>
                      <a:pt x="7352" y="55524"/>
                      <a:pt x="4771" y="54781"/>
                      <a:pt x="2821" y="53296"/>
                    </a:cubicBezTo>
                    <a:cubicBezTo>
                      <a:pt x="685" y="51643"/>
                      <a:pt x="-243" y="49155"/>
                      <a:pt x="54" y="45942"/>
                    </a:cubicBezTo>
                    <a:cubicBezTo>
                      <a:pt x="425" y="42302"/>
                      <a:pt x="1484" y="37641"/>
                      <a:pt x="3267" y="31977"/>
                    </a:cubicBezTo>
                    <a:cubicBezTo>
                      <a:pt x="4715" y="27428"/>
                      <a:pt x="12292" y="2321"/>
                      <a:pt x="12292" y="2321"/>
                    </a:cubicBezTo>
                    <a:lnTo>
                      <a:pt x="28540" y="0"/>
                    </a:lnTo>
                    <a:lnTo>
                      <a:pt x="25922" y="8579"/>
                    </a:lnTo>
                    <a:lnTo>
                      <a:pt x="33461" y="8579"/>
                    </a:lnTo>
                    <a:close/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42A0A0E7-F2AA-4FE0-92A7-AB92DF886362}"/>
                  </a:ext>
                </a:extLst>
              </p:cNvPr>
              <p:cNvSpPr/>
              <p:nvPr/>
            </p:nvSpPr>
            <p:spPr>
              <a:xfrm>
                <a:off x="7636685" y="486873"/>
                <a:ext cx="33585" cy="55523"/>
              </a:xfrm>
              <a:custGeom>
                <a:avLst/>
                <a:gdLst>
                  <a:gd name="connsiteX0" fmla="*/ 33586 w 33585"/>
                  <a:gd name="connsiteY0" fmla="*/ 8561 h 55523"/>
                  <a:gd name="connsiteX1" fmla="*/ 30931 w 33585"/>
                  <a:gd name="connsiteY1" fmla="*/ 17493 h 55523"/>
                  <a:gd name="connsiteX2" fmla="*/ 23428 w 33585"/>
                  <a:gd name="connsiteY2" fmla="*/ 17493 h 55523"/>
                  <a:gd name="connsiteX3" fmla="*/ 19621 w 33585"/>
                  <a:gd name="connsiteY3" fmla="*/ 29638 h 55523"/>
                  <a:gd name="connsiteX4" fmla="*/ 17022 w 33585"/>
                  <a:gd name="connsiteY4" fmla="*/ 41114 h 55523"/>
                  <a:gd name="connsiteX5" fmla="*/ 20160 w 33585"/>
                  <a:gd name="connsiteY5" fmla="*/ 45533 h 55523"/>
                  <a:gd name="connsiteX6" fmla="*/ 25155 w 33585"/>
                  <a:gd name="connsiteY6" fmla="*/ 43658 h 55523"/>
                  <a:gd name="connsiteX7" fmla="*/ 22351 w 33585"/>
                  <a:gd name="connsiteY7" fmla="*/ 53500 h 55523"/>
                  <a:gd name="connsiteX8" fmla="*/ 10596 w 33585"/>
                  <a:gd name="connsiteY8" fmla="*/ 55524 h 55523"/>
                  <a:gd name="connsiteX9" fmla="*/ 2816 w 33585"/>
                  <a:gd name="connsiteY9" fmla="*/ 53296 h 55523"/>
                  <a:gd name="connsiteX10" fmla="*/ 67 w 33585"/>
                  <a:gd name="connsiteY10" fmla="*/ 45942 h 55523"/>
                  <a:gd name="connsiteX11" fmla="*/ 3280 w 33585"/>
                  <a:gd name="connsiteY11" fmla="*/ 31977 h 55523"/>
                  <a:gd name="connsiteX12" fmla="*/ 12305 w 33585"/>
                  <a:gd name="connsiteY12" fmla="*/ 2321 h 55523"/>
                  <a:gd name="connsiteX13" fmla="*/ 28554 w 33585"/>
                  <a:gd name="connsiteY13" fmla="*/ 0 h 55523"/>
                  <a:gd name="connsiteX14" fmla="*/ 26047 w 33585"/>
                  <a:gd name="connsiteY14" fmla="*/ 8579 h 55523"/>
                  <a:gd name="connsiteX15" fmla="*/ 33586 w 33585"/>
                  <a:gd name="connsiteY15" fmla="*/ 8579 h 55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585" h="55523">
                    <a:moveTo>
                      <a:pt x="33586" y="8561"/>
                    </a:moveTo>
                    <a:lnTo>
                      <a:pt x="30931" y="17493"/>
                    </a:lnTo>
                    <a:lnTo>
                      <a:pt x="23428" y="17493"/>
                    </a:lnTo>
                    <a:cubicBezTo>
                      <a:pt x="22184" y="21244"/>
                      <a:pt x="20828" y="25905"/>
                      <a:pt x="19621" y="29638"/>
                    </a:cubicBezTo>
                    <a:cubicBezTo>
                      <a:pt x="18192" y="34224"/>
                      <a:pt x="17319" y="38031"/>
                      <a:pt x="17022" y="41114"/>
                    </a:cubicBezTo>
                    <a:cubicBezTo>
                      <a:pt x="16762" y="44029"/>
                      <a:pt x="17802" y="45533"/>
                      <a:pt x="20160" y="45533"/>
                    </a:cubicBezTo>
                    <a:cubicBezTo>
                      <a:pt x="21571" y="45533"/>
                      <a:pt x="23224" y="44921"/>
                      <a:pt x="25155" y="43658"/>
                    </a:cubicBezTo>
                    <a:lnTo>
                      <a:pt x="22351" y="53500"/>
                    </a:lnTo>
                    <a:cubicBezTo>
                      <a:pt x="17337" y="54837"/>
                      <a:pt x="13456" y="55524"/>
                      <a:pt x="10596" y="55524"/>
                    </a:cubicBezTo>
                    <a:cubicBezTo>
                      <a:pt x="7291" y="55524"/>
                      <a:pt x="4728" y="54781"/>
                      <a:pt x="2816" y="53296"/>
                    </a:cubicBezTo>
                    <a:cubicBezTo>
                      <a:pt x="643" y="51643"/>
                      <a:pt x="-267" y="49155"/>
                      <a:pt x="67" y="45942"/>
                    </a:cubicBezTo>
                    <a:cubicBezTo>
                      <a:pt x="402" y="42302"/>
                      <a:pt x="1497" y="37641"/>
                      <a:pt x="3280" y="31977"/>
                    </a:cubicBezTo>
                    <a:cubicBezTo>
                      <a:pt x="4691" y="27428"/>
                      <a:pt x="12305" y="2321"/>
                      <a:pt x="12305" y="2321"/>
                    </a:cubicBezTo>
                    <a:lnTo>
                      <a:pt x="28554" y="0"/>
                    </a:lnTo>
                    <a:lnTo>
                      <a:pt x="26047" y="8579"/>
                    </a:lnTo>
                    <a:lnTo>
                      <a:pt x="33586" y="8579"/>
                    </a:lnTo>
                    <a:close/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C0BECC44-B4D4-4F56-B1F1-92F15B62D73C}"/>
                  </a:ext>
                </a:extLst>
              </p:cNvPr>
              <p:cNvSpPr/>
              <p:nvPr/>
            </p:nvSpPr>
            <p:spPr>
              <a:xfrm>
                <a:off x="7668966" y="495266"/>
                <a:ext cx="45273" cy="47130"/>
              </a:xfrm>
              <a:custGeom>
                <a:avLst/>
                <a:gdLst>
                  <a:gd name="connsiteX0" fmla="*/ 17666 w 45273"/>
                  <a:gd name="connsiteY0" fmla="*/ 21745 h 47130"/>
                  <a:gd name="connsiteX1" fmla="*/ 21342 w 45273"/>
                  <a:gd name="connsiteY1" fmla="*/ 14299 h 47130"/>
                  <a:gd name="connsiteX2" fmla="*/ 27972 w 45273"/>
                  <a:gd name="connsiteY2" fmla="*/ 10065 h 47130"/>
                  <a:gd name="connsiteX3" fmla="*/ 30887 w 45273"/>
                  <a:gd name="connsiteY3" fmla="*/ 13426 h 47130"/>
                  <a:gd name="connsiteX4" fmla="*/ 17666 w 45273"/>
                  <a:gd name="connsiteY4" fmla="*/ 21745 h 47130"/>
                  <a:gd name="connsiteX5" fmla="*/ 23051 w 45273"/>
                  <a:gd name="connsiteY5" fmla="*/ 37585 h 47130"/>
                  <a:gd name="connsiteX6" fmla="*/ 15790 w 45273"/>
                  <a:gd name="connsiteY6" fmla="*/ 30752 h 47130"/>
                  <a:gd name="connsiteX7" fmla="*/ 34211 w 45273"/>
                  <a:gd name="connsiteY7" fmla="*/ 25366 h 47130"/>
                  <a:gd name="connsiteX8" fmla="*/ 45223 w 45273"/>
                  <a:gd name="connsiteY8" fmla="*/ 10102 h 47130"/>
                  <a:gd name="connsiteX9" fmla="*/ 42234 w 45273"/>
                  <a:gd name="connsiteY9" fmla="*/ 2563 h 47130"/>
                  <a:gd name="connsiteX10" fmla="*/ 34286 w 45273"/>
                  <a:gd name="connsiteY10" fmla="*/ 0 h 47130"/>
                  <a:gd name="connsiteX11" fmla="*/ 11593 w 45273"/>
                  <a:gd name="connsiteY11" fmla="*/ 9619 h 47130"/>
                  <a:gd name="connsiteX12" fmla="*/ 80 w 45273"/>
                  <a:gd name="connsiteY12" fmla="*/ 32033 h 47130"/>
                  <a:gd name="connsiteX13" fmla="*/ 4797 w 45273"/>
                  <a:gd name="connsiteY13" fmla="*/ 43472 h 47130"/>
                  <a:gd name="connsiteX14" fmla="*/ 17071 w 45273"/>
                  <a:gd name="connsiteY14" fmla="*/ 47130 h 47130"/>
                  <a:gd name="connsiteX15" fmla="*/ 40469 w 45273"/>
                  <a:gd name="connsiteY15" fmla="*/ 42172 h 47130"/>
                  <a:gd name="connsiteX16" fmla="*/ 43719 w 45273"/>
                  <a:gd name="connsiteY16" fmla="*/ 30993 h 47130"/>
                  <a:gd name="connsiteX17" fmla="*/ 23051 w 45273"/>
                  <a:gd name="connsiteY17" fmla="*/ 37585 h 47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273" h="47130">
                    <a:moveTo>
                      <a:pt x="17666" y="21745"/>
                    </a:moveTo>
                    <a:cubicBezTo>
                      <a:pt x="18371" y="19071"/>
                      <a:pt x="19597" y="16620"/>
                      <a:pt x="21342" y="14299"/>
                    </a:cubicBezTo>
                    <a:cubicBezTo>
                      <a:pt x="23422" y="11495"/>
                      <a:pt x="25669" y="10065"/>
                      <a:pt x="27972" y="10065"/>
                    </a:cubicBezTo>
                    <a:cubicBezTo>
                      <a:pt x="30144" y="10065"/>
                      <a:pt x="31110" y="11161"/>
                      <a:pt x="30887" y="13426"/>
                    </a:cubicBezTo>
                    <a:cubicBezTo>
                      <a:pt x="30367" y="18997"/>
                      <a:pt x="25948" y="21745"/>
                      <a:pt x="17666" y="21745"/>
                    </a:cubicBezTo>
                    <a:moveTo>
                      <a:pt x="23051" y="37585"/>
                    </a:moveTo>
                    <a:cubicBezTo>
                      <a:pt x="17814" y="37585"/>
                      <a:pt x="15419" y="35301"/>
                      <a:pt x="15790" y="30752"/>
                    </a:cubicBezTo>
                    <a:cubicBezTo>
                      <a:pt x="22104" y="30752"/>
                      <a:pt x="28269" y="28950"/>
                      <a:pt x="34211" y="25366"/>
                    </a:cubicBezTo>
                    <a:cubicBezTo>
                      <a:pt x="40971" y="21244"/>
                      <a:pt x="44629" y="16174"/>
                      <a:pt x="45223" y="10102"/>
                    </a:cubicBezTo>
                    <a:cubicBezTo>
                      <a:pt x="45520" y="6927"/>
                      <a:pt x="44499" y="4457"/>
                      <a:pt x="42234" y="2563"/>
                    </a:cubicBezTo>
                    <a:cubicBezTo>
                      <a:pt x="40117" y="836"/>
                      <a:pt x="37461" y="0"/>
                      <a:pt x="34286" y="0"/>
                    </a:cubicBezTo>
                    <a:cubicBezTo>
                      <a:pt x="26003" y="0"/>
                      <a:pt x="18427" y="3194"/>
                      <a:pt x="11593" y="9619"/>
                    </a:cubicBezTo>
                    <a:cubicBezTo>
                      <a:pt x="4741" y="16026"/>
                      <a:pt x="878" y="23509"/>
                      <a:pt x="80" y="32033"/>
                    </a:cubicBezTo>
                    <a:cubicBezTo>
                      <a:pt x="-384" y="36936"/>
                      <a:pt x="1175" y="40724"/>
                      <a:pt x="4797" y="43472"/>
                    </a:cubicBezTo>
                    <a:cubicBezTo>
                      <a:pt x="7953" y="45886"/>
                      <a:pt x="12020" y="47130"/>
                      <a:pt x="17071" y="47130"/>
                    </a:cubicBezTo>
                    <a:cubicBezTo>
                      <a:pt x="23292" y="47130"/>
                      <a:pt x="31129" y="45459"/>
                      <a:pt x="40469" y="42172"/>
                    </a:cubicBezTo>
                    <a:lnTo>
                      <a:pt x="43719" y="30993"/>
                    </a:lnTo>
                    <a:cubicBezTo>
                      <a:pt x="35548" y="35376"/>
                      <a:pt x="28659" y="37585"/>
                      <a:pt x="23051" y="37585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8E802BD5-8963-4B58-ACFE-024A42B88E18}"/>
                  </a:ext>
                </a:extLst>
              </p:cNvPr>
              <p:cNvSpPr/>
              <p:nvPr/>
            </p:nvSpPr>
            <p:spPr>
              <a:xfrm>
                <a:off x="6732779" y="465257"/>
                <a:ext cx="84632" cy="80184"/>
              </a:xfrm>
              <a:custGeom>
                <a:avLst/>
                <a:gdLst>
                  <a:gd name="connsiteX0" fmla="*/ 176 w 84632"/>
                  <a:gd name="connsiteY0" fmla="*/ 51420 h 80184"/>
                  <a:gd name="connsiteX1" fmla="*/ 30315 w 84632"/>
                  <a:gd name="connsiteY1" fmla="*/ 80185 h 80184"/>
                  <a:gd name="connsiteX2" fmla="*/ 63166 w 84632"/>
                  <a:gd name="connsiteY2" fmla="*/ 76118 h 80184"/>
                  <a:gd name="connsiteX3" fmla="*/ 66638 w 84632"/>
                  <a:gd name="connsiteY3" fmla="*/ 64716 h 80184"/>
                  <a:gd name="connsiteX4" fmla="*/ 64818 w 84632"/>
                  <a:gd name="connsiteY4" fmla="*/ 65199 h 80184"/>
                  <a:gd name="connsiteX5" fmla="*/ 40362 w 84632"/>
                  <a:gd name="connsiteY5" fmla="*/ 69916 h 80184"/>
                  <a:gd name="connsiteX6" fmla="*/ 21476 w 84632"/>
                  <a:gd name="connsiteY6" fmla="*/ 48913 h 80184"/>
                  <a:gd name="connsiteX7" fmla="*/ 57873 w 84632"/>
                  <a:gd name="connsiteY7" fmla="*/ 10269 h 80184"/>
                  <a:gd name="connsiteX8" fmla="*/ 80974 w 84632"/>
                  <a:gd name="connsiteY8" fmla="*/ 15264 h 80184"/>
                  <a:gd name="connsiteX9" fmla="*/ 84632 w 84632"/>
                  <a:gd name="connsiteY9" fmla="*/ 3008 h 80184"/>
                  <a:gd name="connsiteX10" fmla="*/ 60640 w 84632"/>
                  <a:gd name="connsiteY10" fmla="*/ 0 h 80184"/>
                  <a:gd name="connsiteX11" fmla="*/ 176 w 84632"/>
                  <a:gd name="connsiteY11" fmla="*/ 51420 h 80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4632" h="80184">
                    <a:moveTo>
                      <a:pt x="176" y="51420"/>
                    </a:moveTo>
                    <a:cubicBezTo>
                      <a:pt x="-1569" y="69451"/>
                      <a:pt x="9721" y="80185"/>
                      <a:pt x="30315" y="80185"/>
                    </a:cubicBezTo>
                    <a:cubicBezTo>
                      <a:pt x="41829" y="80185"/>
                      <a:pt x="52878" y="78254"/>
                      <a:pt x="63166" y="76118"/>
                    </a:cubicBezTo>
                    <a:cubicBezTo>
                      <a:pt x="63556" y="74781"/>
                      <a:pt x="65710" y="67724"/>
                      <a:pt x="66638" y="64716"/>
                    </a:cubicBezTo>
                    <a:cubicBezTo>
                      <a:pt x="65747" y="64939"/>
                      <a:pt x="64818" y="65199"/>
                      <a:pt x="64818" y="65199"/>
                    </a:cubicBezTo>
                    <a:cubicBezTo>
                      <a:pt x="56870" y="67409"/>
                      <a:pt x="47920" y="69916"/>
                      <a:pt x="40362" y="69916"/>
                    </a:cubicBezTo>
                    <a:cubicBezTo>
                      <a:pt x="27864" y="69916"/>
                      <a:pt x="20269" y="61485"/>
                      <a:pt x="21476" y="48913"/>
                    </a:cubicBezTo>
                    <a:cubicBezTo>
                      <a:pt x="23259" y="30213"/>
                      <a:pt x="38319" y="10269"/>
                      <a:pt x="57873" y="10269"/>
                    </a:cubicBezTo>
                    <a:cubicBezTo>
                      <a:pt x="65190" y="10269"/>
                      <a:pt x="72952" y="11978"/>
                      <a:pt x="80974" y="15264"/>
                    </a:cubicBezTo>
                    <a:cubicBezTo>
                      <a:pt x="81587" y="13203"/>
                      <a:pt x="83945" y="5311"/>
                      <a:pt x="84632" y="3008"/>
                    </a:cubicBezTo>
                    <a:cubicBezTo>
                      <a:pt x="76629" y="1058"/>
                      <a:pt x="68569" y="0"/>
                      <a:pt x="60640" y="0"/>
                    </a:cubicBezTo>
                    <a:cubicBezTo>
                      <a:pt x="24410" y="19"/>
                      <a:pt x="2238" y="29879"/>
                      <a:pt x="176" y="51420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38F56645-B3FB-44C6-9735-4A69BD9765F2}"/>
                  </a:ext>
                </a:extLst>
              </p:cNvPr>
              <p:cNvSpPr/>
              <p:nvPr/>
            </p:nvSpPr>
            <p:spPr>
              <a:xfrm>
                <a:off x="7481025" y="465536"/>
                <a:ext cx="73378" cy="76507"/>
              </a:xfrm>
              <a:custGeom>
                <a:avLst/>
                <a:gdLst>
                  <a:gd name="connsiteX0" fmla="*/ 28895 w 73378"/>
                  <a:gd name="connsiteY0" fmla="*/ 43175 h 76507"/>
                  <a:gd name="connsiteX1" fmla="*/ 46369 w 73378"/>
                  <a:gd name="connsiteY1" fmla="*/ 55208 h 76507"/>
                  <a:gd name="connsiteX2" fmla="*/ 29173 w 73378"/>
                  <a:gd name="connsiteY2" fmla="*/ 67093 h 76507"/>
                  <a:gd name="connsiteX3" fmla="*/ 21912 w 73378"/>
                  <a:gd name="connsiteY3" fmla="*/ 66220 h 76507"/>
                  <a:gd name="connsiteX4" fmla="*/ 28895 w 73378"/>
                  <a:gd name="connsiteY4" fmla="*/ 43175 h 76507"/>
                  <a:gd name="connsiteX5" fmla="*/ 38830 w 73378"/>
                  <a:gd name="connsiteY5" fmla="*/ 10863 h 76507"/>
                  <a:gd name="connsiteX6" fmla="*/ 44234 w 73378"/>
                  <a:gd name="connsiteY6" fmla="*/ 10009 h 76507"/>
                  <a:gd name="connsiteX7" fmla="*/ 54540 w 73378"/>
                  <a:gd name="connsiteY7" fmla="*/ 16453 h 76507"/>
                  <a:gd name="connsiteX8" fmla="*/ 38904 w 73378"/>
                  <a:gd name="connsiteY8" fmla="*/ 31179 h 76507"/>
                  <a:gd name="connsiteX9" fmla="*/ 32757 w 73378"/>
                  <a:gd name="connsiteY9" fmla="*/ 31179 h 76507"/>
                  <a:gd name="connsiteX10" fmla="*/ 38830 w 73378"/>
                  <a:gd name="connsiteY10" fmla="*/ 10863 h 76507"/>
                  <a:gd name="connsiteX11" fmla="*/ 0 w 73378"/>
                  <a:gd name="connsiteY11" fmla="*/ 76508 h 76507"/>
                  <a:gd name="connsiteX12" fmla="*/ 37474 w 73378"/>
                  <a:gd name="connsiteY12" fmla="*/ 76508 h 76507"/>
                  <a:gd name="connsiteX13" fmla="*/ 65403 w 73378"/>
                  <a:gd name="connsiteY13" fmla="*/ 54800 h 76507"/>
                  <a:gd name="connsiteX14" fmla="*/ 49359 w 73378"/>
                  <a:gd name="connsiteY14" fmla="*/ 37121 h 76507"/>
                  <a:gd name="connsiteX15" fmla="*/ 49377 w 73378"/>
                  <a:gd name="connsiteY15" fmla="*/ 36898 h 76507"/>
                  <a:gd name="connsiteX16" fmla="*/ 73295 w 73378"/>
                  <a:gd name="connsiteY16" fmla="*/ 14707 h 76507"/>
                  <a:gd name="connsiteX17" fmla="*/ 46759 w 73378"/>
                  <a:gd name="connsiteY17" fmla="*/ 0 h 76507"/>
                  <a:gd name="connsiteX18" fmla="*/ 22525 w 73378"/>
                  <a:gd name="connsiteY18" fmla="*/ 0 h 76507"/>
                  <a:gd name="connsiteX19" fmla="*/ 0 w 73378"/>
                  <a:gd name="connsiteY19" fmla="*/ 76508 h 76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3378" h="76507">
                    <a:moveTo>
                      <a:pt x="28895" y="43175"/>
                    </a:moveTo>
                    <a:cubicBezTo>
                      <a:pt x="37270" y="43175"/>
                      <a:pt x="47316" y="45181"/>
                      <a:pt x="46369" y="55208"/>
                    </a:cubicBezTo>
                    <a:cubicBezTo>
                      <a:pt x="45533" y="64382"/>
                      <a:pt x="37270" y="67093"/>
                      <a:pt x="29173" y="67093"/>
                    </a:cubicBezTo>
                    <a:cubicBezTo>
                      <a:pt x="26611" y="67093"/>
                      <a:pt x="24271" y="67019"/>
                      <a:pt x="21912" y="66220"/>
                    </a:cubicBezTo>
                    <a:lnTo>
                      <a:pt x="28895" y="43175"/>
                    </a:lnTo>
                    <a:close/>
                    <a:moveTo>
                      <a:pt x="38830" y="10863"/>
                    </a:moveTo>
                    <a:cubicBezTo>
                      <a:pt x="40371" y="10381"/>
                      <a:pt x="42507" y="10009"/>
                      <a:pt x="44234" y="10009"/>
                    </a:cubicBezTo>
                    <a:cubicBezTo>
                      <a:pt x="48950" y="10009"/>
                      <a:pt x="55097" y="10603"/>
                      <a:pt x="54540" y="16453"/>
                    </a:cubicBezTo>
                    <a:cubicBezTo>
                      <a:pt x="53500" y="27279"/>
                      <a:pt x="43008" y="31179"/>
                      <a:pt x="38904" y="31179"/>
                    </a:cubicBezTo>
                    <a:lnTo>
                      <a:pt x="32757" y="31179"/>
                    </a:lnTo>
                    <a:lnTo>
                      <a:pt x="38830" y="10863"/>
                    </a:lnTo>
                    <a:close/>
                    <a:moveTo>
                      <a:pt x="0" y="76508"/>
                    </a:moveTo>
                    <a:lnTo>
                      <a:pt x="37474" y="76508"/>
                    </a:lnTo>
                    <a:cubicBezTo>
                      <a:pt x="46109" y="76508"/>
                      <a:pt x="63825" y="71216"/>
                      <a:pt x="65403" y="54800"/>
                    </a:cubicBezTo>
                    <a:cubicBezTo>
                      <a:pt x="66350" y="44846"/>
                      <a:pt x="57975" y="39442"/>
                      <a:pt x="49359" y="37121"/>
                    </a:cubicBezTo>
                    <a:lnTo>
                      <a:pt x="49377" y="36898"/>
                    </a:lnTo>
                    <a:cubicBezTo>
                      <a:pt x="60129" y="34280"/>
                      <a:pt x="72218" y="26165"/>
                      <a:pt x="73295" y="14707"/>
                    </a:cubicBezTo>
                    <a:cubicBezTo>
                      <a:pt x="74707" y="-111"/>
                      <a:pt x="57752" y="0"/>
                      <a:pt x="46759" y="0"/>
                    </a:cubicBezTo>
                    <a:lnTo>
                      <a:pt x="22525" y="0"/>
                    </a:lnTo>
                    <a:lnTo>
                      <a:pt x="0" y="76508"/>
                    </a:lnTo>
                    <a:close/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597928C7-1A5B-44F7-B4EE-963AB917A401}"/>
                  </a:ext>
                </a:extLst>
              </p:cNvPr>
              <p:cNvSpPr/>
              <p:nvPr/>
            </p:nvSpPr>
            <p:spPr>
              <a:xfrm>
                <a:off x="7716046" y="495284"/>
                <a:ext cx="49191" cy="46054"/>
              </a:xfrm>
              <a:custGeom>
                <a:avLst/>
                <a:gdLst>
                  <a:gd name="connsiteX0" fmla="*/ 49192 w 49191"/>
                  <a:gd name="connsiteY0" fmla="*/ 966 h 46054"/>
                  <a:gd name="connsiteX1" fmla="*/ 43899 w 49191"/>
                  <a:gd name="connsiteY1" fmla="*/ 14857 h 46054"/>
                  <a:gd name="connsiteX2" fmla="*/ 39108 w 49191"/>
                  <a:gd name="connsiteY2" fmla="*/ 13798 h 46054"/>
                  <a:gd name="connsiteX3" fmla="*/ 27799 w 49191"/>
                  <a:gd name="connsiteY3" fmla="*/ 20966 h 46054"/>
                  <a:gd name="connsiteX4" fmla="*/ 19666 w 49191"/>
                  <a:gd name="connsiteY4" fmla="*/ 32015 h 46054"/>
                  <a:gd name="connsiteX5" fmla="*/ 15599 w 49191"/>
                  <a:gd name="connsiteY5" fmla="*/ 46054 h 46054"/>
                  <a:gd name="connsiteX6" fmla="*/ 0 w 49191"/>
                  <a:gd name="connsiteY6" fmla="*/ 46054 h 46054"/>
                  <a:gd name="connsiteX7" fmla="*/ 13315 w 49191"/>
                  <a:gd name="connsiteY7" fmla="*/ 168 h 46054"/>
                  <a:gd name="connsiteX8" fmla="*/ 28746 w 49191"/>
                  <a:gd name="connsiteY8" fmla="*/ 168 h 46054"/>
                  <a:gd name="connsiteX9" fmla="*/ 22024 w 49191"/>
                  <a:gd name="connsiteY9" fmla="*/ 20075 h 46054"/>
                  <a:gd name="connsiteX10" fmla="*/ 23008 w 49191"/>
                  <a:gd name="connsiteY10" fmla="*/ 20075 h 46054"/>
                  <a:gd name="connsiteX11" fmla="*/ 32256 w 49191"/>
                  <a:gd name="connsiteY11" fmla="*/ 7132 h 46054"/>
                  <a:gd name="connsiteX12" fmla="*/ 45366 w 49191"/>
                  <a:gd name="connsiteY12" fmla="*/ 1 h 46054"/>
                  <a:gd name="connsiteX13" fmla="*/ 49192 w 49191"/>
                  <a:gd name="connsiteY13" fmla="*/ 966 h 46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9191" h="46054">
                    <a:moveTo>
                      <a:pt x="49192" y="966"/>
                    </a:moveTo>
                    <a:lnTo>
                      <a:pt x="43899" y="14857"/>
                    </a:lnTo>
                    <a:cubicBezTo>
                      <a:pt x="42674" y="14188"/>
                      <a:pt x="40297" y="13798"/>
                      <a:pt x="39108" y="13798"/>
                    </a:cubicBezTo>
                    <a:cubicBezTo>
                      <a:pt x="36378" y="13798"/>
                      <a:pt x="32609" y="16175"/>
                      <a:pt x="27799" y="20966"/>
                    </a:cubicBezTo>
                    <a:cubicBezTo>
                      <a:pt x="23194" y="25516"/>
                      <a:pt x="20501" y="29230"/>
                      <a:pt x="19666" y="32015"/>
                    </a:cubicBezTo>
                    <a:lnTo>
                      <a:pt x="15599" y="46054"/>
                    </a:lnTo>
                    <a:lnTo>
                      <a:pt x="0" y="46054"/>
                    </a:lnTo>
                    <a:lnTo>
                      <a:pt x="13315" y="168"/>
                    </a:lnTo>
                    <a:lnTo>
                      <a:pt x="28746" y="168"/>
                    </a:lnTo>
                    <a:lnTo>
                      <a:pt x="22024" y="20075"/>
                    </a:lnTo>
                    <a:lnTo>
                      <a:pt x="23008" y="20075"/>
                    </a:lnTo>
                    <a:cubicBezTo>
                      <a:pt x="25571" y="15135"/>
                      <a:pt x="28653" y="10864"/>
                      <a:pt x="32256" y="7132"/>
                    </a:cubicBezTo>
                    <a:cubicBezTo>
                      <a:pt x="36843" y="2359"/>
                      <a:pt x="41244" y="1"/>
                      <a:pt x="45366" y="1"/>
                    </a:cubicBezTo>
                    <a:cubicBezTo>
                      <a:pt x="46889" y="-18"/>
                      <a:pt x="48189" y="279"/>
                      <a:pt x="49192" y="966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DC376583-ED72-4B8F-9290-6EF801F385E0}"/>
                  </a:ext>
                </a:extLst>
              </p:cNvPr>
              <p:cNvSpPr/>
              <p:nvPr/>
            </p:nvSpPr>
            <p:spPr>
              <a:xfrm>
                <a:off x="6916110" y="495248"/>
                <a:ext cx="53105" cy="46127"/>
              </a:xfrm>
              <a:custGeom>
                <a:avLst/>
                <a:gdLst>
                  <a:gd name="connsiteX0" fmla="*/ 42785 w 53105"/>
                  <a:gd name="connsiteY0" fmla="*/ 46128 h 46127"/>
                  <a:gd name="connsiteX1" fmla="*/ 27298 w 53105"/>
                  <a:gd name="connsiteY1" fmla="*/ 46090 h 46127"/>
                  <a:gd name="connsiteX2" fmla="*/ 36044 w 53105"/>
                  <a:gd name="connsiteY2" fmla="*/ 15506 h 46127"/>
                  <a:gd name="connsiteX3" fmla="*/ 35301 w 53105"/>
                  <a:gd name="connsiteY3" fmla="*/ 14225 h 46127"/>
                  <a:gd name="connsiteX4" fmla="*/ 26592 w 53105"/>
                  <a:gd name="connsiteY4" fmla="*/ 22525 h 46127"/>
                  <a:gd name="connsiteX5" fmla="*/ 19666 w 53105"/>
                  <a:gd name="connsiteY5" fmla="*/ 32070 h 46127"/>
                  <a:gd name="connsiteX6" fmla="*/ 15617 w 53105"/>
                  <a:gd name="connsiteY6" fmla="*/ 46109 h 46127"/>
                  <a:gd name="connsiteX7" fmla="*/ 0 w 53105"/>
                  <a:gd name="connsiteY7" fmla="*/ 46109 h 46127"/>
                  <a:gd name="connsiteX8" fmla="*/ 13370 w 53105"/>
                  <a:gd name="connsiteY8" fmla="*/ 37 h 46127"/>
                  <a:gd name="connsiteX9" fmla="*/ 28783 w 53105"/>
                  <a:gd name="connsiteY9" fmla="*/ 37 h 46127"/>
                  <a:gd name="connsiteX10" fmla="*/ 22042 w 53105"/>
                  <a:gd name="connsiteY10" fmla="*/ 20111 h 46127"/>
                  <a:gd name="connsiteX11" fmla="*/ 23045 w 53105"/>
                  <a:gd name="connsiteY11" fmla="*/ 20111 h 46127"/>
                  <a:gd name="connsiteX12" fmla="*/ 32275 w 53105"/>
                  <a:gd name="connsiteY12" fmla="*/ 7149 h 46127"/>
                  <a:gd name="connsiteX13" fmla="*/ 45403 w 53105"/>
                  <a:gd name="connsiteY13" fmla="*/ 0 h 46127"/>
                  <a:gd name="connsiteX14" fmla="*/ 51513 w 53105"/>
                  <a:gd name="connsiteY14" fmla="*/ 2711 h 46127"/>
                  <a:gd name="connsiteX15" fmla="*/ 52497 w 53105"/>
                  <a:gd name="connsiteY15" fmla="*/ 11940 h 46127"/>
                  <a:gd name="connsiteX16" fmla="*/ 42785 w 53105"/>
                  <a:gd name="connsiteY16" fmla="*/ 46128 h 4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3105" h="46127">
                    <a:moveTo>
                      <a:pt x="42785" y="46128"/>
                    </a:moveTo>
                    <a:lnTo>
                      <a:pt x="27298" y="46090"/>
                    </a:lnTo>
                    <a:cubicBezTo>
                      <a:pt x="27298" y="46090"/>
                      <a:pt x="35394" y="20835"/>
                      <a:pt x="36044" y="15506"/>
                    </a:cubicBezTo>
                    <a:cubicBezTo>
                      <a:pt x="36044" y="15506"/>
                      <a:pt x="36397" y="13816"/>
                      <a:pt x="35301" y="14225"/>
                    </a:cubicBezTo>
                    <a:cubicBezTo>
                      <a:pt x="34224" y="14596"/>
                      <a:pt x="30752" y="17809"/>
                      <a:pt x="26592" y="22525"/>
                    </a:cubicBezTo>
                    <a:cubicBezTo>
                      <a:pt x="22451" y="27261"/>
                      <a:pt x="20148" y="30436"/>
                      <a:pt x="19666" y="32070"/>
                    </a:cubicBezTo>
                    <a:lnTo>
                      <a:pt x="15617" y="46109"/>
                    </a:lnTo>
                    <a:lnTo>
                      <a:pt x="0" y="46109"/>
                    </a:lnTo>
                    <a:lnTo>
                      <a:pt x="13370" y="37"/>
                    </a:lnTo>
                    <a:lnTo>
                      <a:pt x="28783" y="37"/>
                    </a:lnTo>
                    <a:lnTo>
                      <a:pt x="22042" y="20111"/>
                    </a:lnTo>
                    <a:lnTo>
                      <a:pt x="23045" y="20111"/>
                    </a:lnTo>
                    <a:cubicBezTo>
                      <a:pt x="25645" y="15190"/>
                      <a:pt x="28691" y="10826"/>
                      <a:pt x="32275" y="7149"/>
                    </a:cubicBezTo>
                    <a:cubicBezTo>
                      <a:pt x="36936" y="2377"/>
                      <a:pt x="41299" y="0"/>
                      <a:pt x="45403" y="0"/>
                    </a:cubicBezTo>
                    <a:cubicBezTo>
                      <a:pt x="48003" y="0"/>
                      <a:pt x="50064" y="891"/>
                      <a:pt x="51513" y="2711"/>
                    </a:cubicBezTo>
                    <a:cubicBezTo>
                      <a:pt x="52479" y="3974"/>
                      <a:pt x="53946" y="6444"/>
                      <a:pt x="52497" y="11940"/>
                    </a:cubicBezTo>
                    <a:lnTo>
                      <a:pt x="42785" y="46128"/>
                    </a:lnTo>
                    <a:close/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9E346C4E-5883-4969-9908-F8BF4ED41FC6}"/>
                  </a:ext>
                </a:extLst>
              </p:cNvPr>
              <p:cNvSpPr/>
              <p:nvPr/>
            </p:nvSpPr>
            <p:spPr>
              <a:xfrm>
                <a:off x="6807606" y="477161"/>
                <a:ext cx="53060" cy="64214"/>
              </a:xfrm>
              <a:custGeom>
                <a:avLst/>
                <a:gdLst>
                  <a:gd name="connsiteX0" fmla="*/ 27279 w 53060"/>
                  <a:gd name="connsiteY0" fmla="*/ 64178 h 64214"/>
                  <a:gd name="connsiteX1" fmla="*/ 36063 w 53060"/>
                  <a:gd name="connsiteY1" fmla="*/ 33593 h 64214"/>
                  <a:gd name="connsiteX2" fmla="*/ 35301 w 53060"/>
                  <a:gd name="connsiteY2" fmla="*/ 32312 h 64214"/>
                  <a:gd name="connsiteX3" fmla="*/ 26611 w 53060"/>
                  <a:gd name="connsiteY3" fmla="*/ 40631 h 64214"/>
                  <a:gd name="connsiteX4" fmla="*/ 19666 w 53060"/>
                  <a:gd name="connsiteY4" fmla="*/ 50139 h 64214"/>
                  <a:gd name="connsiteX5" fmla="*/ 15599 w 53060"/>
                  <a:gd name="connsiteY5" fmla="*/ 64215 h 64214"/>
                  <a:gd name="connsiteX6" fmla="*/ 0 w 53060"/>
                  <a:gd name="connsiteY6" fmla="*/ 64215 h 64214"/>
                  <a:gd name="connsiteX7" fmla="*/ 18570 w 53060"/>
                  <a:gd name="connsiteY7" fmla="*/ 0 h 64214"/>
                  <a:gd name="connsiteX8" fmla="*/ 34057 w 53060"/>
                  <a:gd name="connsiteY8" fmla="*/ 0 h 64214"/>
                  <a:gd name="connsiteX9" fmla="*/ 21968 w 53060"/>
                  <a:gd name="connsiteY9" fmla="*/ 38198 h 64214"/>
                  <a:gd name="connsiteX10" fmla="*/ 22971 w 53060"/>
                  <a:gd name="connsiteY10" fmla="*/ 38198 h 64214"/>
                  <a:gd name="connsiteX11" fmla="*/ 32219 w 53060"/>
                  <a:gd name="connsiteY11" fmla="*/ 25218 h 64214"/>
                  <a:gd name="connsiteX12" fmla="*/ 45348 w 53060"/>
                  <a:gd name="connsiteY12" fmla="*/ 18050 h 64214"/>
                  <a:gd name="connsiteX13" fmla="*/ 51476 w 53060"/>
                  <a:gd name="connsiteY13" fmla="*/ 20798 h 64214"/>
                  <a:gd name="connsiteX14" fmla="*/ 52460 w 53060"/>
                  <a:gd name="connsiteY14" fmla="*/ 30028 h 64214"/>
                  <a:gd name="connsiteX15" fmla="*/ 42767 w 53060"/>
                  <a:gd name="connsiteY15" fmla="*/ 64196 h 64214"/>
                  <a:gd name="connsiteX16" fmla="*/ 27279 w 53060"/>
                  <a:gd name="connsiteY16" fmla="*/ 64196 h 64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3060" h="64214">
                    <a:moveTo>
                      <a:pt x="27279" y="64178"/>
                    </a:moveTo>
                    <a:cubicBezTo>
                      <a:pt x="27279" y="64178"/>
                      <a:pt x="35060" y="38365"/>
                      <a:pt x="36063" y="33593"/>
                    </a:cubicBezTo>
                    <a:cubicBezTo>
                      <a:pt x="36063" y="33593"/>
                      <a:pt x="36601" y="31773"/>
                      <a:pt x="35301" y="32312"/>
                    </a:cubicBezTo>
                    <a:cubicBezTo>
                      <a:pt x="34020" y="32813"/>
                      <a:pt x="30752" y="35896"/>
                      <a:pt x="26611" y="40631"/>
                    </a:cubicBezTo>
                    <a:cubicBezTo>
                      <a:pt x="22432" y="45348"/>
                      <a:pt x="20130" y="48560"/>
                      <a:pt x="19666" y="50139"/>
                    </a:cubicBezTo>
                    <a:lnTo>
                      <a:pt x="15599" y="64215"/>
                    </a:lnTo>
                    <a:lnTo>
                      <a:pt x="0" y="64215"/>
                    </a:lnTo>
                    <a:lnTo>
                      <a:pt x="18570" y="0"/>
                    </a:lnTo>
                    <a:lnTo>
                      <a:pt x="34057" y="0"/>
                    </a:lnTo>
                    <a:cubicBezTo>
                      <a:pt x="30566" y="12832"/>
                      <a:pt x="26518" y="25534"/>
                      <a:pt x="21968" y="38198"/>
                    </a:cubicBezTo>
                    <a:lnTo>
                      <a:pt x="22971" y="38198"/>
                    </a:lnTo>
                    <a:cubicBezTo>
                      <a:pt x="25571" y="33277"/>
                      <a:pt x="28616" y="28932"/>
                      <a:pt x="32219" y="25218"/>
                    </a:cubicBezTo>
                    <a:cubicBezTo>
                      <a:pt x="36898" y="20445"/>
                      <a:pt x="41244" y="18050"/>
                      <a:pt x="45348" y="18050"/>
                    </a:cubicBezTo>
                    <a:cubicBezTo>
                      <a:pt x="47966" y="18050"/>
                      <a:pt x="50046" y="18960"/>
                      <a:pt x="51476" y="20798"/>
                    </a:cubicBezTo>
                    <a:cubicBezTo>
                      <a:pt x="52441" y="22042"/>
                      <a:pt x="53890" y="24531"/>
                      <a:pt x="52460" y="30028"/>
                    </a:cubicBezTo>
                    <a:lnTo>
                      <a:pt x="42767" y="64196"/>
                    </a:lnTo>
                    <a:lnTo>
                      <a:pt x="27279" y="64196"/>
                    </a:lnTo>
                    <a:close/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FFAEF4FB-7CEA-488A-A273-831866746519}"/>
                  </a:ext>
                </a:extLst>
              </p:cNvPr>
              <p:cNvSpPr/>
              <p:nvPr/>
            </p:nvSpPr>
            <p:spPr>
              <a:xfrm>
                <a:off x="7345762" y="477142"/>
                <a:ext cx="53079" cy="64214"/>
              </a:xfrm>
              <a:custGeom>
                <a:avLst/>
                <a:gdLst>
                  <a:gd name="connsiteX0" fmla="*/ 27298 w 53079"/>
                  <a:gd name="connsiteY0" fmla="*/ 64196 h 64214"/>
                  <a:gd name="connsiteX1" fmla="*/ 36044 w 53079"/>
                  <a:gd name="connsiteY1" fmla="*/ 33593 h 64214"/>
                  <a:gd name="connsiteX2" fmla="*/ 35301 w 53079"/>
                  <a:gd name="connsiteY2" fmla="*/ 32312 h 64214"/>
                  <a:gd name="connsiteX3" fmla="*/ 26592 w 53079"/>
                  <a:gd name="connsiteY3" fmla="*/ 40612 h 64214"/>
                  <a:gd name="connsiteX4" fmla="*/ 19666 w 53079"/>
                  <a:gd name="connsiteY4" fmla="*/ 50157 h 64214"/>
                  <a:gd name="connsiteX5" fmla="*/ 15580 w 53079"/>
                  <a:gd name="connsiteY5" fmla="*/ 64196 h 64214"/>
                  <a:gd name="connsiteX6" fmla="*/ 0 w 53079"/>
                  <a:gd name="connsiteY6" fmla="*/ 64196 h 64214"/>
                  <a:gd name="connsiteX7" fmla="*/ 18570 w 53079"/>
                  <a:gd name="connsiteY7" fmla="*/ 0 h 64214"/>
                  <a:gd name="connsiteX8" fmla="*/ 34076 w 53079"/>
                  <a:gd name="connsiteY8" fmla="*/ 0 h 64214"/>
                  <a:gd name="connsiteX9" fmla="*/ 21987 w 53079"/>
                  <a:gd name="connsiteY9" fmla="*/ 38217 h 64214"/>
                  <a:gd name="connsiteX10" fmla="*/ 22990 w 53079"/>
                  <a:gd name="connsiteY10" fmla="*/ 38217 h 64214"/>
                  <a:gd name="connsiteX11" fmla="*/ 32237 w 53079"/>
                  <a:gd name="connsiteY11" fmla="*/ 25236 h 64214"/>
                  <a:gd name="connsiteX12" fmla="*/ 45366 w 53079"/>
                  <a:gd name="connsiteY12" fmla="*/ 18087 h 64214"/>
                  <a:gd name="connsiteX13" fmla="*/ 51494 w 53079"/>
                  <a:gd name="connsiteY13" fmla="*/ 20817 h 64214"/>
                  <a:gd name="connsiteX14" fmla="*/ 52479 w 53079"/>
                  <a:gd name="connsiteY14" fmla="*/ 30028 h 64214"/>
                  <a:gd name="connsiteX15" fmla="*/ 42785 w 53079"/>
                  <a:gd name="connsiteY15" fmla="*/ 64215 h 64214"/>
                  <a:gd name="connsiteX16" fmla="*/ 27298 w 53079"/>
                  <a:gd name="connsiteY16" fmla="*/ 64215 h 64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3079" h="64214">
                    <a:moveTo>
                      <a:pt x="27298" y="64196"/>
                    </a:moveTo>
                    <a:cubicBezTo>
                      <a:pt x="27298" y="64196"/>
                      <a:pt x="35060" y="38347"/>
                      <a:pt x="36044" y="33593"/>
                    </a:cubicBezTo>
                    <a:cubicBezTo>
                      <a:pt x="36044" y="33593"/>
                      <a:pt x="36620" y="31773"/>
                      <a:pt x="35301" y="32312"/>
                    </a:cubicBezTo>
                    <a:cubicBezTo>
                      <a:pt x="34002" y="32813"/>
                      <a:pt x="30770" y="35914"/>
                      <a:pt x="26592" y="40612"/>
                    </a:cubicBezTo>
                    <a:cubicBezTo>
                      <a:pt x="22432" y="45348"/>
                      <a:pt x="20148" y="48523"/>
                      <a:pt x="19666" y="50157"/>
                    </a:cubicBezTo>
                    <a:lnTo>
                      <a:pt x="15580" y="64196"/>
                    </a:lnTo>
                    <a:lnTo>
                      <a:pt x="0" y="64196"/>
                    </a:lnTo>
                    <a:lnTo>
                      <a:pt x="18570" y="0"/>
                    </a:lnTo>
                    <a:lnTo>
                      <a:pt x="34076" y="0"/>
                    </a:lnTo>
                    <a:cubicBezTo>
                      <a:pt x="30603" y="12795"/>
                      <a:pt x="26555" y="25534"/>
                      <a:pt x="21987" y="38217"/>
                    </a:cubicBezTo>
                    <a:lnTo>
                      <a:pt x="22990" y="38217"/>
                    </a:lnTo>
                    <a:cubicBezTo>
                      <a:pt x="25589" y="33277"/>
                      <a:pt x="28635" y="28932"/>
                      <a:pt x="32237" y="25236"/>
                    </a:cubicBezTo>
                    <a:cubicBezTo>
                      <a:pt x="36898" y="20483"/>
                      <a:pt x="41281" y="18087"/>
                      <a:pt x="45366" y="18087"/>
                    </a:cubicBezTo>
                    <a:cubicBezTo>
                      <a:pt x="47966" y="18087"/>
                      <a:pt x="50009" y="18997"/>
                      <a:pt x="51494" y="20817"/>
                    </a:cubicBezTo>
                    <a:cubicBezTo>
                      <a:pt x="52460" y="22080"/>
                      <a:pt x="53908" y="24549"/>
                      <a:pt x="52479" y="30028"/>
                    </a:cubicBezTo>
                    <a:lnTo>
                      <a:pt x="42785" y="64215"/>
                    </a:lnTo>
                    <a:lnTo>
                      <a:pt x="27298" y="64215"/>
                    </a:lnTo>
                    <a:close/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E6B4C043-DBBF-4689-91DA-F7E8D81ABD52}"/>
                </a:ext>
              </a:extLst>
            </p:cNvPr>
            <p:cNvGrpSpPr/>
            <p:nvPr userDrawn="1"/>
          </p:nvGrpSpPr>
          <p:grpSpPr>
            <a:xfrm>
              <a:off x="6732027" y="127323"/>
              <a:ext cx="345436" cy="299160"/>
              <a:chOff x="6732027" y="127323"/>
              <a:chExt cx="345436" cy="299160"/>
            </a:xfrm>
          </p:grpSpPr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EB8B0393-B30C-4523-9300-A30EE395DA6A}"/>
                  </a:ext>
                </a:extLst>
              </p:cNvPr>
              <p:cNvSpPr/>
              <p:nvPr/>
            </p:nvSpPr>
            <p:spPr>
              <a:xfrm>
                <a:off x="6732027" y="326763"/>
                <a:ext cx="172718" cy="99720"/>
              </a:xfrm>
              <a:custGeom>
                <a:avLst/>
                <a:gdLst>
                  <a:gd name="connsiteX0" fmla="*/ 115171 w 172718"/>
                  <a:gd name="connsiteY0" fmla="*/ 99720 h 99720"/>
                  <a:gd name="connsiteX1" fmla="*/ 0 w 172718"/>
                  <a:gd name="connsiteY1" fmla="*/ 99720 h 99720"/>
                  <a:gd name="connsiteX2" fmla="*/ 57585 w 172718"/>
                  <a:gd name="connsiteY2" fmla="*/ 0 h 99720"/>
                  <a:gd name="connsiteX3" fmla="*/ 172719 w 172718"/>
                  <a:gd name="connsiteY3" fmla="*/ 0 h 99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2718" h="99720">
                    <a:moveTo>
                      <a:pt x="115171" y="99720"/>
                    </a:moveTo>
                    <a:lnTo>
                      <a:pt x="0" y="99720"/>
                    </a:lnTo>
                    <a:lnTo>
                      <a:pt x="57585" y="0"/>
                    </a:lnTo>
                    <a:lnTo>
                      <a:pt x="172719" y="0"/>
                    </a:lnTo>
                    <a:close/>
                  </a:path>
                </a:pathLst>
              </a:custGeom>
              <a:solidFill>
                <a:srgbClr val="FF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0F786936-BC98-45D6-ADAF-02E72E3987E5}"/>
                  </a:ext>
                </a:extLst>
              </p:cNvPr>
              <p:cNvSpPr/>
              <p:nvPr/>
            </p:nvSpPr>
            <p:spPr>
              <a:xfrm>
                <a:off x="6904745" y="326763"/>
                <a:ext cx="172718" cy="99720"/>
              </a:xfrm>
              <a:custGeom>
                <a:avLst/>
                <a:gdLst>
                  <a:gd name="connsiteX0" fmla="*/ 57567 w 172718"/>
                  <a:gd name="connsiteY0" fmla="*/ 99720 h 99720"/>
                  <a:gd name="connsiteX1" fmla="*/ 172719 w 172718"/>
                  <a:gd name="connsiteY1" fmla="*/ 99720 h 99720"/>
                  <a:gd name="connsiteX2" fmla="*/ 115133 w 172718"/>
                  <a:gd name="connsiteY2" fmla="*/ 0 h 99720"/>
                  <a:gd name="connsiteX3" fmla="*/ 0 w 172718"/>
                  <a:gd name="connsiteY3" fmla="*/ 0 h 99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2718" h="99720">
                    <a:moveTo>
                      <a:pt x="57567" y="99720"/>
                    </a:moveTo>
                    <a:lnTo>
                      <a:pt x="172719" y="99720"/>
                    </a:lnTo>
                    <a:lnTo>
                      <a:pt x="11513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8F8D39D6-AA9B-4344-B43F-9F2BB01C4209}"/>
                  </a:ext>
                </a:extLst>
              </p:cNvPr>
              <p:cNvSpPr/>
              <p:nvPr/>
            </p:nvSpPr>
            <p:spPr>
              <a:xfrm>
                <a:off x="6847197" y="127323"/>
                <a:ext cx="115114" cy="199440"/>
              </a:xfrm>
              <a:custGeom>
                <a:avLst/>
                <a:gdLst>
                  <a:gd name="connsiteX0" fmla="*/ 115115 w 115114"/>
                  <a:gd name="connsiteY0" fmla="*/ 99720 h 199440"/>
                  <a:gd name="connsiteX1" fmla="*/ 57548 w 115114"/>
                  <a:gd name="connsiteY1" fmla="*/ 0 h 199440"/>
                  <a:gd name="connsiteX2" fmla="*/ 0 w 115114"/>
                  <a:gd name="connsiteY2" fmla="*/ 99720 h 199440"/>
                  <a:gd name="connsiteX3" fmla="*/ 57548 w 115114"/>
                  <a:gd name="connsiteY3" fmla="*/ 199441 h 1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114" h="199440">
                    <a:moveTo>
                      <a:pt x="115115" y="99720"/>
                    </a:moveTo>
                    <a:lnTo>
                      <a:pt x="57548" y="0"/>
                    </a:lnTo>
                    <a:lnTo>
                      <a:pt x="0" y="99720"/>
                    </a:lnTo>
                    <a:lnTo>
                      <a:pt x="57548" y="199441"/>
                    </a:lnTo>
                    <a:close/>
                  </a:path>
                </a:pathLst>
              </a:custGeom>
              <a:solidFill>
                <a:srgbClr val="FF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4F68D2A4-075F-4416-8C56-F709B96CA3CD}"/>
                </a:ext>
              </a:extLst>
            </p:cNvPr>
            <p:cNvGrpSpPr/>
            <p:nvPr userDrawn="1"/>
          </p:nvGrpSpPr>
          <p:grpSpPr>
            <a:xfrm>
              <a:off x="7109609" y="214508"/>
              <a:ext cx="654477" cy="214037"/>
              <a:chOff x="7109609" y="214508"/>
              <a:chExt cx="654477" cy="214037"/>
            </a:xfrm>
          </p:grpSpPr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1CD8C84A-C409-48E4-992C-ABC6DCA14AFD}"/>
                  </a:ext>
                </a:extLst>
              </p:cNvPr>
              <p:cNvSpPr/>
              <p:nvPr/>
            </p:nvSpPr>
            <p:spPr>
              <a:xfrm>
                <a:off x="7109609" y="330013"/>
                <a:ext cx="72794" cy="96470"/>
              </a:xfrm>
              <a:custGeom>
                <a:avLst/>
                <a:gdLst>
                  <a:gd name="connsiteX0" fmla="*/ 19554 w 72794"/>
                  <a:gd name="connsiteY0" fmla="*/ 54001 h 96470"/>
                  <a:gd name="connsiteX1" fmla="*/ 65663 w 72794"/>
                  <a:gd name="connsiteY1" fmla="*/ 54001 h 96470"/>
                  <a:gd name="connsiteX2" fmla="*/ 65663 w 72794"/>
                  <a:gd name="connsiteY2" fmla="*/ 37307 h 96470"/>
                  <a:gd name="connsiteX3" fmla="*/ 19554 w 72794"/>
                  <a:gd name="connsiteY3" fmla="*/ 37307 h 96470"/>
                  <a:gd name="connsiteX4" fmla="*/ 19554 w 72794"/>
                  <a:gd name="connsiteY4" fmla="*/ 16713 h 96470"/>
                  <a:gd name="connsiteX5" fmla="*/ 71438 w 72794"/>
                  <a:gd name="connsiteY5" fmla="*/ 16713 h 96470"/>
                  <a:gd name="connsiteX6" fmla="*/ 71438 w 72794"/>
                  <a:gd name="connsiteY6" fmla="*/ 0 h 96470"/>
                  <a:gd name="connsiteX7" fmla="*/ 19554 w 72794"/>
                  <a:gd name="connsiteY7" fmla="*/ 0 h 96470"/>
                  <a:gd name="connsiteX8" fmla="*/ 0 w 72794"/>
                  <a:gd name="connsiteY8" fmla="*/ 0 h 96470"/>
                  <a:gd name="connsiteX9" fmla="*/ 0 w 72794"/>
                  <a:gd name="connsiteY9" fmla="*/ 16713 h 96470"/>
                  <a:gd name="connsiteX10" fmla="*/ 0 w 72794"/>
                  <a:gd name="connsiteY10" fmla="*/ 79702 h 96470"/>
                  <a:gd name="connsiteX11" fmla="*/ 0 w 72794"/>
                  <a:gd name="connsiteY11" fmla="*/ 96471 h 96470"/>
                  <a:gd name="connsiteX12" fmla="*/ 19554 w 72794"/>
                  <a:gd name="connsiteY12" fmla="*/ 96471 h 96470"/>
                  <a:gd name="connsiteX13" fmla="*/ 72794 w 72794"/>
                  <a:gd name="connsiteY13" fmla="*/ 96471 h 96470"/>
                  <a:gd name="connsiteX14" fmla="*/ 72794 w 72794"/>
                  <a:gd name="connsiteY14" fmla="*/ 79702 h 96470"/>
                  <a:gd name="connsiteX15" fmla="*/ 19554 w 72794"/>
                  <a:gd name="connsiteY15" fmla="*/ 79702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794" h="96470">
                    <a:moveTo>
                      <a:pt x="19554" y="54001"/>
                    </a:moveTo>
                    <a:lnTo>
                      <a:pt x="65663" y="54001"/>
                    </a:lnTo>
                    <a:lnTo>
                      <a:pt x="65663" y="37307"/>
                    </a:lnTo>
                    <a:lnTo>
                      <a:pt x="19554" y="37307"/>
                    </a:lnTo>
                    <a:lnTo>
                      <a:pt x="19554" y="16713"/>
                    </a:lnTo>
                    <a:lnTo>
                      <a:pt x="71438" y="16713"/>
                    </a:lnTo>
                    <a:lnTo>
                      <a:pt x="71438" y="0"/>
                    </a:lnTo>
                    <a:lnTo>
                      <a:pt x="19554" y="0"/>
                    </a:lnTo>
                    <a:lnTo>
                      <a:pt x="0" y="0"/>
                    </a:lnTo>
                    <a:lnTo>
                      <a:pt x="0" y="16713"/>
                    </a:lnTo>
                    <a:lnTo>
                      <a:pt x="0" y="79702"/>
                    </a:lnTo>
                    <a:lnTo>
                      <a:pt x="0" y="96471"/>
                    </a:lnTo>
                    <a:lnTo>
                      <a:pt x="19554" y="96471"/>
                    </a:lnTo>
                    <a:lnTo>
                      <a:pt x="72794" y="96471"/>
                    </a:lnTo>
                    <a:lnTo>
                      <a:pt x="72794" y="79702"/>
                    </a:lnTo>
                    <a:lnTo>
                      <a:pt x="19554" y="79702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8EE2011F-67DA-459D-8F82-5C5F051EF94C}"/>
                  </a:ext>
                </a:extLst>
              </p:cNvPr>
              <p:cNvSpPr/>
              <p:nvPr/>
            </p:nvSpPr>
            <p:spPr>
              <a:xfrm>
                <a:off x="7109609" y="217442"/>
                <a:ext cx="96155" cy="96452"/>
              </a:xfrm>
              <a:custGeom>
                <a:avLst/>
                <a:gdLst>
                  <a:gd name="connsiteX0" fmla="*/ 18217 w 96155"/>
                  <a:gd name="connsiteY0" fmla="*/ 24754 h 96452"/>
                  <a:gd name="connsiteX1" fmla="*/ 38681 w 96155"/>
                  <a:gd name="connsiteY1" fmla="*/ 96452 h 96452"/>
                  <a:gd name="connsiteX2" fmla="*/ 39517 w 96155"/>
                  <a:gd name="connsiteY2" fmla="*/ 96452 h 96452"/>
                  <a:gd name="connsiteX3" fmla="*/ 56657 w 96155"/>
                  <a:gd name="connsiteY3" fmla="*/ 96452 h 96452"/>
                  <a:gd name="connsiteX4" fmla="*/ 57474 w 96155"/>
                  <a:gd name="connsiteY4" fmla="*/ 96452 h 96452"/>
                  <a:gd name="connsiteX5" fmla="*/ 77938 w 96155"/>
                  <a:gd name="connsiteY5" fmla="*/ 24754 h 96452"/>
                  <a:gd name="connsiteX6" fmla="*/ 77938 w 96155"/>
                  <a:gd name="connsiteY6" fmla="*/ 96452 h 96452"/>
                  <a:gd name="connsiteX7" fmla="*/ 96155 w 96155"/>
                  <a:gd name="connsiteY7" fmla="*/ 96452 h 96452"/>
                  <a:gd name="connsiteX8" fmla="*/ 96155 w 96155"/>
                  <a:gd name="connsiteY8" fmla="*/ 0 h 96452"/>
                  <a:gd name="connsiteX9" fmla="*/ 86220 w 96155"/>
                  <a:gd name="connsiteY9" fmla="*/ 0 h 96452"/>
                  <a:gd name="connsiteX10" fmla="*/ 77659 w 96155"/>
                  <a:gd name="connsiteY10" fmla="*/ 0 h 96452"/>
                  <a:gd name="connsiteX11" fmla="*/ 68282 w 96155"/>
                  <a:gd name="connsiteY11" fmla="*/ 0 h 96452"/>
                  <a:gd name="connsiteX12" fmla="*/ 48077 w 96155"/>
                  <a:gd name="connsiteY12" fmla="*/ 67706 h 96452"/>
                  <a:gd name="connsiteX13" fmla="*/ 27892 w 96155"/>
                  <a:gd name="connsiteY13" fmla="*/ 0 h 96452"/>
                  <a:gd name="connsiteX14" fmla="*/ 18533 w 96155"/>
                  <a:gd name="connsiteY14" fmla="*/ 0 h 96452"/>
                  <a:gd name="connsiteX15" fmla="*/ 9953 w 96155"/>
                  <a:gd name="connsiteY15" fmla="*/ 0 h 96452"/>
                  <a:gd name="connsiteX16" fmla="*/ 0 w 96155"/>
                  <a:gd name="connsiteY16" fmla="*/ 0 h 96452"/>
                  <a:gd name="connsiteX17" fmla="*/ 0 w 96155"/>
                  <a:gd name="connsiteY17" fmla="*/ 96452 h 96452"/>
                  <a:gd name="connsiteX18" fmla="*/ 18217 w 96155"/>
                  <a:gd name="connsiteY18" fmla="*/ 96452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96155" h="96452">
                    <a:moveTo>
                      <a:pt x="18217" y="24754"/>
                    </a:moveTo>
                    <a:lnTo>
                      <a:pt x="38681" y="96452"/>
                    </a:lnTo>
                    <a:lnTo>
                      <a:pt x="39517" y="96452"/>
                    </a:lnTo>
                    <a:lnTo>
                      <a:pt x="56657" y="96452"/>
                    </a:lnTo>
                    <a:lnTo>
                      <a:pt x="57474" y="96452"/>
                    </a:lnTo>
                    <a:lnTo>
                      <a:pt x="77938" y="24754"/>
                    </a:lnTo>
                    <a:lnTo>
                      <a:pt x="77938" y="96452"/>
                    </a:lnTo>
                    <a:lnTo>
                      <a:pt x="96155" y="96452"/>
                    </a:lnTo>
                    <a:lnTo>
                      <a:pt x="96155" y="0"/>
                    </a:lnTo>
                    <a:lnTo>
                      <a:pt x="86220" y="0"/>
                    </a:lnTo>
                    <a:lnTo>
                      <a:pt x="77659" y="0"/>
                    </a:lnTo>
                    <a:lnTo>
                      <a:pt x="68282" y="0"/>
                    </a:lnTo>
                    <a:lnTo>
                      <a:pt x="48077" y="67706"/>
                    </a:lnTo>
                    <a:lnTo>
                      <a:pt x="27892" y="0"/>
                    </a:lnTo>
                    <a:lnTo>
                      <a:pt x="18533" y="0"/>
                    </a:lnTo>
                    <a:lnTo>
                      <a:pt x="9953" y="0"/>
                    </a:lnTo>
                    <a:lnTo>
                      <a:pt x="0" y="0"/>
                    </a:lnTo>
                    <a:lnTo>
                      <a:pt x="0" y="96452"/>
                    </a:lnTo>
                    <a:lnTo>
                      <a:pt x="18217" y="96452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2CF140C8-66E5-4819-8AC5-B1EE1D789DBD}"/>
                  </a:ext>
                </a:extLst>
              </p:cNvPr>
              <p:cNvSpPr/>
              <p:nvPr/>
            </p:nvSpPr>
            <p:spPr>
              <a:xfrm>
                <a:off x="7552464" y="217442"/>
                <a:ext cx="19442" cy="96452"/>
              </a:xfrm>
              <a:custGeom>
                <a:avLst/>
                <a:gdLst>
                  <a:gd name="connsiteX0" fmla="*/ 0 w 19442"/>
                  <a:gd name="connsiteY0" fmla="*/ 0 h 96452"/>
                  <a:gd name="connsiteX1" fmla="*/ 19443 w 19442"/>
                  <a:gd name="connsiteY1" fmla="*/ 0 h 96452"/>
                  <a:gd name="connsiteX2" fmla="*/ 19443 w 19442"/>
                  <a:gd name="connsiteY2" fmla="*/ 96452 h 96452"/>
                  <a:gd name="connsiteX3" fmla="*/ 0 w 19442"/>
                  <a:gd name="connsiteY3" fmla="*/ 96452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42" h="96452">
                    <a:moveTo>
                      <a:pt x="0" y="0"/>
                    </a:moveTo>
                    <a:lnTo>
                      <a:pt x="19443" y="0"/>
                    </a:lnTo>
                    <a:lnTo>
                      <a:pt x="19443" y="96452"/>
                    </a:lnTo>
                    <a:lnTo>
                      <a:pt x="0" y="96452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80058C1F-4EDF-400B-AE21-CF379DF99BA4}"/>
                  </a:ext>
                </a:extLst>
              </p:cNvPr>
              <p:cNvSpPr/>
              <p:nvPr/>
            </p:nvSpPr>
            <p:spPr>
              <a:xfrm>
                <a:off x="7568304" y="330013"/>
                <a:ext cx="19424" cy="96470"/>
              </a:xfrm>
              <a:custGeom>
                <a:avLst/>
                <a:gdLst>
                  <a:gd name="connsiteX0" fmla="*/ 0 w 19424"/>
                  <a:gd name="connsiteY0" fmla="*/ 0 h 96470"/>
                  <a:gd name="connsiteX1" fmla="*/ 19424 w 19424"/>
                  <a:gd name="connsiteY1" fmla="*/ 0 h 96470"/>
                  <a:gd name="connsiteX2" fmla="*/ 19424 w 19424"/>
                  <a:gd name="connsiteY2" fmla="*/ 96471 h 96470"/>
                  <a:gd name="connsiteX3" fmla="*/ 0 w 19424"/>
                  <a:gd name="connsiteY3" fmla="*/ 96471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24" h="96470">
                    <a:moveTo>
                      <a:pt x="0" y="0"/>
                    </a:moveTo>
                    <a:lnTo>
                      <a:pt x="19424" y="0"/>
                    </a:lnTo>
                    <a:lnTo>
                      <a:pt x="19424" y="96471"/>
                    </a:lnTo>
                    <a:lnTo>
                      <a:pt x="0" y="96471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017F4231-816A-4599-B29A-B3D748090118}"/>
                  </a:ext>
                </a:extLst>
              </p:cNvPr>
              <p:cNvSpPr/>
              <p:nvPr/>
            </p:nvSpPr>
            <p:spPr>
              <a:xfrm>
                <a:off x="7744644" y="217442"/>
                <a:ext cx="19442" cy="96452"/>
              </a:xfrm>
              <a:custGeom>
                <a:avLst/>
                <a:gdLst>
                  <a:gd name="connsiteX0" fmla="*/ 0 w 19442"/>
                  <a:gd name="connsiteY0" fmla="*/ 0 h 96452"/>
                  <a:gd name="connsiteX1" fmla="*/ 19443 w 19442"/>
                  <a:gd name="connsiteY1" fmla="*/ 0 h 96452"/>
                  <a:gd name="connsiteX2" fmla="*/ 19443 w 19442"/>
                  <a:gd name="connsiteY2" fmla="*/ 96452 h 96452"/>
                  <a:gd name="connsiteX3" fmla="*/ 0 w 19442"/>
                  <a:gd name="connsiteY3" fmla="*/ 96452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42" h="96452">
                    <a:moveTo>
                      <a:pt x="0" y="0"/>
                    </a:moveTo>
                    <a:lnTo>
                      <a:pt x="19443" y="0"/>
                    </a:lnTo>
                    <a:lnTo>
                      <a:pt x="19443" y="96452"/>
                    </a:lnTo>
                    <a:lnTo>
                      <a:pt x="0" y="96452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13E059F7-0F87-46F8-A202-F1D2CBCB9501}"/>
                  </a:ext>
                </a:extLst>
              </p:cNvPr>
              <p:cNvSpPr/>
              <p:nvPr/>
            </p:nvSpPr>
            <p:spPr>
              <a:xfrm>
                <a:off x="7213526" y="217442"/>
                <a:ext cx="19424" cy="96452"/>
              </a:xfrm>
              <a:custGeom>
                <a:avLst/>
                <a:gdLst>
                  <a:gd name="connsiteX0" fmla="*/ 0 w 19424"/>
                  <a:gd name="connsiteY0" fmla="*/ 0 h 96452"/>
                  <a:gd name="connsiteX1" fmla="*/ 19424 w 19424"/>
                  <a:gd name="connsiteY1" fmla="*/ 0 h 96452"/>
                  <a:gd name="connsiteX2" fmla="*/ 19424 w 19424"/>
                  <a:gd name="connsiteY2" fmla="*/ 96452 h 96452"/>
                  <a:gd name="connsiteX3" fmla="*/ 0 w 19424"/>
                  <a:gd name="connsiteY3" fmla="*/ 96452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24" h="96452">
                    <a:moveTo>
                      <a:pt x="0" y="0"/>
                    </a:moveTo>
                    <a:lnTo>
                      <a:pt x="19424" y="0"/>
                    </a:lnTo>
                    <a:lnTo>
                      <a:pt x="19424" y="96452"/>
                    </a:lnTo>
                    <a:lnTo>
                      <a:pt x="0" y="96452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5CA117CA-DCB8-4D1D-A04A-5F760936A3FA}"/>
                  </a:ext>
                </a:extLst>
              </p:cNvPr>
              <p:cNvSpPr/>
              <p:nvPr/>
            </p:nvSpPr>
            <p:spPr>
              <a:xfrm>
                <a:off x="7659742" y="217442"/>
                <a:ext cx="76879" cy="96452"/>
              </a:xfrm>
              <a:custGeom>
                <a:avLst/>
                <a:gdLst>
                  <a:gd name="connsiteX0" fmla="*/ 57752 w 76879"/>
                  <a:gd name="connsiteY0" fmla="*/ 37623 h 96452"/>
                  <a:gd name="connsiteX1" fmla="*/ 19127 w 76879"/>
                  <a:gd name="connsiteY1" fmla="*/ 37623 h 96452"/>
                  <a:gd name="connsiteX2" fmla="*/ 19127 w 76879"/>
                  <a:gd name="connsiteY2" fmla="*/ 0 h 96452"/>
                  <a:gd name="connsiteX3" fmla="*/ 0 w 76879"/>
                  <a:gd name="connsiteY3" fmla="*/ 0 h 96452"/>
                  <a:gd name="connsiteX4" fmla="*/ 0 w 76879"/>
                  <a:gd name="connsiteY4" fmla="*/ 96452 h 96452"/>
                  <a:gd name="connsiteX5" fmla="*/ 19127 w 76879"/>
                  <a:gd name="connsiteY5" fmla="*/ 96452 h 96452"/>
                  <a:gd name="connsiteX6" fmla="*/ 19127 w 76879"/>
                  <a:gd name="connsiteY6" fmla="*/ 54354 h 96452"/>
                  <a:gd name="connsiteX7" fmla="*/ 57752 w 76879"/>
                  <a:gd name="connsiteY7" fmla="*/ 54354 h 96452"/>
                  <a:gd name="connsiteX8" fmla="*/ 57752 w 76879"/>
                  <a:gd name="connsiteY8" fmla="*/ 96452 h 96452"/>
                  <a:gd name="connsiteX9" fmla="*/ 76879 w 76879"/>
                  <a:gd name="connsiteY9" fmla="*/ 96452 h 96452"/>
                  <a:gd name="connsiteX10" fmla="*/ 76879 w 76879"/>
                  <a:gd name="connsiteY10" fmla="*/ 0 h 96452"/>
                  <a:gd name="connsiteX11" fmla="*/ 57752 w 76879"/>
                  <a:gd name="connsiteY11" fmla="*/ 0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879" h="96452">
                    <a:moveTo>
                      <a:pt x="57752" y="37623"/>
                    </a:moveTo>
                    <a:lnTo>
                      <a:pt x="19127" y="37623"/>
                    </a:lnTo>
                    <a:lnTo>
                      <a:pt x="19127" y="0"/>
                    </a:lnTo>
                    <a:lnTo>
                      <a:pt x="0" y="0"/>
                    </a:lnTo>
                    <a:lnTo>
                      <a:pt x="0" y="96452"/>
                    </a:lnTo>
                    <a:lnTo>
                      <a:pt x="19127" y="96452"/>
                    </a:lnTo>
                    <a:lnTo>
                      <a:pt x="19127" y="54354"/>
                    </a:lnTo>
                    <a:lnTo>
                      <a:pt x="57752" y="54354"/>
                    </a:lnTo>
                    <a:lnTo>
                      <a:pt x="57752" y="96452"/>
                    </a:lnTo>
                    <a:lnTo>
                      <a:pt x="76879" y="96452"/>
                    </a:lnTo>
                    <a:lnTo>
                      <a:pt x="76879" y="0"/>
                    </a:lnTo>
                    <a:lnTo>
                      <a:pt x="57752" y="0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C15A96DC-742B-4305-89E1-C8C0F9A2C150}"/>
                  </a:ext>
                </a:extLst>
              </p:cNvPr>
              <p:cNvSpPr/>
              <p:nvPr/>
            </p:nvSpPr>
            <p:spPr>
              <a:xfrm>
                <a:off x="7238112" y="217442"/>
                <a:ext cx="67000" cy="96452"/>
              </a:xfrm>
              <a:custGeom>
                <a:avLst/>
                <a:gdLst>
                  <a:gd name="connsiteX0" fmla="*/ 23584 w 67000"/>
                  <a:gd name="connsiteY0" fmla="*/ 96452 h 96452"/>
                  <a:gd name="connsiteX1" fmla="*/ 43416 w 67000"/>
                  <a:gd name="connsiteY1" fmla="*/ 96452 h 96452"/>
                  <a:gd name="connsiteX2" fmla="*/ 43416 w 67000"/>
                  <a:gd name="connsiteY2" fmla="*/ 16713 h 96452"/>
                  <a:gd name="connsiteX3" fmla="*/ 67000 w 67000"/>
                  <a:gd name="connsiteY3" fmla="*/ 16713 h 96452"/>
                  <a:gd name="connsiteX4" fmla="*/ 67000 w 67000"/>
                  <a:gd name="connsiteY4" fmla="*/ 0 h 96452"/>
                  <a:gd name="connsiteX5" fmla="*/ 43416 w 67000"/>
                  <a:gd name="connsiteY5" fmla="*/ 0 h 96452"/>
                  <a:gd name="connsiteX6" fmla="*/ 23584 w 67000"/>
                  <a:gd name="connsiteY6" fmla="*/ 0 h 96452"/>
                  <a:gd name="connsiteX7" fmla="*/ 0 w 67000"/>
                  <a:gd name="connsiteY7" fmla="*/ 0 h 96452"/>
                  <a:gd name="connsiteX8" fmla="*/ 0 w 67000"/>
                  <a:gd name="connsiteY8" fmla="*/ 16713 h 96452"/>
                  <a:gd name="connsiteX9" fmla="*/ 23584 w 67000"/>
                  <a:gd name="connsiteY9" fmla="*/ 16713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7000" h="96452">
                    <a:moveTo>
                      <a:pt x="23584" y="96452"/>
                    </a:moveTo>
                    <a:lnTo>
                      <a:pt x="43416" y="96452"/>
                    </a:lnTo>
                    <a:lnTo>
                      <a:pt x="43416" y="16713"/>
                    </a:lnTo>
                    <a:lnTo>
                      <a:pt x="67000" y="16713"/>
                    </a:lnTo>
                    <a:lnTo>
                      <a:pt x="67000" y="0"/>
                    </a:lnTo>
                    <a:lnTo>
                      <a:pt x="43416" y="0"/>
                    </a:lnTo>
                    <a:lnTo>
                      <a:pt x="23584" y="0"/>
                    </a:lnTo>
                    <a:lnTo>
                      <a:pt x="0" y="0"/>
                    </a:lnTo>
                    <a:lnTo>
                      <a:pt x="0" y="16713"/>
                    </a:lnTo>
                    <a:lnTo>
                      <a:pt x="23584" y="16713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7A242417-C280-4292-B191-0A95AB07C2AD}"/>
                  </a:ext>
                </a:extLst>
              </p:cNvPr>
              <p:cNvSpPr/>
              <p:nvPr/>
            </p:nvSpPr>
            <p:spPr>
              <a:xfrm>
                <a:off x="7415344" y="330013"/>
                <a:ext cx="67000" cy="96470"/>
              </a:xfrm>
              <a:custGeom>
                <a:avLst/>
                <a:gdLst>
                  <a:gd name="connsiteX0" fmla="*/ 23584 w 67000"/>
                  <a:gd name="connsiteY0" fmla="*/ 96471 h 96470"/>
                  <a:gd name="connsiteX1" fmla="*/ 43416 w 67000"/>
                  <a:gd name="connsiteY1" fmla="*/ 96471 h 96470"/>
                  <a:gd name="connsiteX2" fmla="*/ 43416 w 67000"/>
                  <a:gd name="connsiteY2" fmla="*/ 16713 h 96470"/>
                  <a:gd name="connsiteX3" fmla="*/ 67000 w 67000"/>
                  <a:gd name="connsiteY3" fmla="*/ 16713 h 96470"/>
                  <a:gd name="connsiteX4" fmla="*/ 67000 w 67000"/>
                  <a:gd name="connsiteY4" fmla="*/ 0 h 96470"/>
                  <a:gd name="connsiteX5" fmla="*/ 43416 w 67000"/>
                  <a:gd name="connsiteY5" fmla="*/ 0 h 96470"/>
                  <a:gd name="connsiteX6" fmla="*/ 23584 w 67000"/>
                  <a:gd name="connsiteY6" fmla="*/ 0 h 96470"/>
                  <a:gd name="connsiteX7" fmla="*/ 0 w 67000"/>
                  <a:gd name="connsiteY7" fmla="*/ 0 h 96470"/>
                  <a:gd name="connsiteX8" fmla="*/ 0 w 67000"/>
                  <a:gd name="connsiteY8" fmla="*/ 16713 h 96470"/>
                  <a:gd name="connsiteX9" fmla="*/ 23584 w 67000"/>
                  <a:gd name="connsiteY9" fmla="*/ 16713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7000" h="96470">
                    <a:moveTo>
                      <a:pt x="23584" y="96471"/>
                    </a:moveTo>
                    <a:lnTo>
                      <a:pt x="43416" y="96471"/>
                    </a:lnTo>
                    <a:lnTo>
                      <a:pt x="43416" y="16713"/>
                    </a:lnTo>
                    <a:lnTo>
                      <a:pt x="67000" y="16713"/>
                    </a:lnTo>
                    <a:lnTo>
                      <a:pt x="67000" y="0"/>
                    </a:lnTo>
                    <a:lnTo>
                      <a:pt x="43416" y="0"/>
                    </a:lnTo>
                    <a:lnTo>
                      <a:pt x="23584" y="0"/>
                    </a:lnTo>
                    <a:lnTo>
                      <a:pt x="0" y="0"/>
                    </a:lnTo>
                    <a:lnTo>
                      <a:pt x="0" y="16713"/>
                    </a:lnTo>
                    <a:lnTo>
                      <a:pt x="23584" y="16713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0FABC036-7BE8-4D46-8B09-3E8AD8B9E1B4}"/>
                  </a:ext>
                </a:extLst>
              </p:cNvPr>
              <p:cNvSpPr/>
              <p:nvPr/>
            </p:nvSpPr>
            <p:spPr>
              <a:xfrm>
                <a:off x="7387637" y="217442"/>
                <a:ext cx="76508" cy="99163"/>
              </a:xfrm>
              <a:custGeom>
                <a:avLst/>
                <a:gdLst>
                  <a:gd name="connsiteX0" fmla="*/ 38050 w 76508"/>
                  <a:gd name="connsiteY0" fmla="*/ 99163 h 99163"/>
                  <a:gd name="connsiteX1" fmla="*/ 76508 w 76508"/>
                  <a:gd name="connsiteY1" fmla="*/ 66369 h 99163"/>
                  <a:gd name="connsiteX2" fmla="*/ 76508 w 76508"/>
                  <a:gd name="connsiteY2" fmla="*/ 0 h 99163"/>
                  <a:gd name="connsiteX3" fmla="*/ 57084 w 76508"/>
                  <a:gd name="connsiteY3" fmla="*/ 0 h 99163"/>
                  <a:gd name="connsiteX4" fmla="*/ 57084 w 76508"/>
                  <a:gd name="connsiteY4" fmla="*/ 68114 h 99163"/>
                  <a:gd name="connsiteX5" fmla="*/ 38031 w 76508"/>
                  <a:gd name="connsiteY5" fmla="*/ 83342 h 99163"/>
                  <a:gd name="connsiteX6" fmla="*/ 19108 w 76508"/>
                  <a:gd name="connsiteY6" fmla="*/ 68114 h 99163"/>
                  <a:gd name="connsiteX7" fmla="*/ 19108 w 76508"/>
                  <a:gd name="connsiteY7" fmla="*/ 0 h 99163"/>
                  <a:gd name="connsiteX8" fmla="*/ 0 w 76508"/>
                  <a:gd name="connsiteY8" fmla="*/ 0 h 99163"/>
                  <a:gd name="connsiteX9" fmla="*/ 0 w 76508"/>
                  <a:gd name="connsiteY9" fmla="*/ 66369 h 99163"/>
                  <a:gd name="connsiteX10" fmla="*/ 38050 w 76508"/>
                  <a:gd name="connsiteY10" fmla="*/ 99163 h 99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6508" h="99163">
                    <a:moveTo>
                      <a:pt x="38050" y="99163"/>
                    </a:moveTo>
                    <a:cubicBezTo>
                      <a:pt x="62785" y="99163"/>
                      <a:pt x="76508" y="87910"/>
                      <a:pt x="76508" y="66369"/>
                    </a:cubicBezTo>
                    <a:lnTo>
                      <a:pt x="76508" y="0"/>
                    </a:lnTo>
                    <a:lnTo>
                      <a:pt x="57084" y="0"/>
                    </a:lnTo>
                    <a:lnTo>
                      <a:pt x="57084" y="68114"/>
                    </a:lnTo>
                    <a:cubicBezTo>
                      <a:pt x="57084" y="76415"/>
                      <a:pt x="50102" y="83342"/>
                      <a:pt x="38031" y="83342"/>
                    </a:cubicBezTo>
                    <a:cubicBezTo>
                      <a:pt x="23398" y="83342"/>
                      <a:pt x="19108" y="75171"/>
                      <a:pt x="19108" y="68114"/>
                    </a:cubicBezTo>
                    <a:lnTo>
                      <a:pt x="19108" y="0"/>
                    </a:lnTo>
                    <a:lnTo>
                      <a:pt x="0" y="0"/>
                    </a:lnTo>
                    <a:lnTo>
                      <a:pt x="0" y="66369"/>
                    </a:lnTo>
                    <a:cubicBezTo>
                      <a:pt x="0" y="89525"/>
                      <a:pt x="14392" y="99163"/>
                      <a:pt x="38050" y="99163"/>
                    </a:cubicBezTo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2C9FABFB-C5E9-4541-89D2-0416387ED62E}"/>
                  </a:ext>
                </a:extLst>
              </p:cNvPr>
              <p:cNvSpPr/>
              <p:nvPr/>
            </p:nvSpPr>
            <p:spPr>
              <a:xfrm>
                <a:off x="7259263" y="330013"/>
                <a:ext cx="72775" cy="96470"/>
              </a:xfrm>
              <a:custGeom>
                <a:avLst/>
                <a:gdLst>
                  <a:gd name="connsiteX0" fmla="*/ 19536 w 72775"/>
                  <a:gd name="connsiteY0" fmla="*/ 54001 h 96470"/>
                  <a:gd name="connsiteX1" fmla="*/ 65682 w 72775"/>
                  <a:gd name="connsiteY1" fmla="*/ 54001 h 96470"/>
                  <a:gd name="connsiteX2" fmla="*/ 65682 w 72775"/>
                  <a:gd name="connsiteY2" fmla="*/ 37307 h 96470"/>
                  <a:gd name="connsiteX3" fmla="*/ 19536 w 72775"/>
                  <a:gd name="connsiteY3" fmla="*/ 37307 h 96470"/>
                  <a:gd name="connsiteX4" fmla="*/ 19536 w 72775"/>
                  <a:gd name="connsiteY4" fmla="*/ 16713 h 96470"/>
                  <a:gd name="connsiteX5" fmla="*/ 71438 w 72775"/>
                  <a:gd name="connsiteY5" fmla="*/ 16713 h 96470"/>
                  <a:gd name="connsiteX6" fmla="*/ 71438 w 72775"/>
                  <a:gd name="connsiteY6" fmla="*/ 0 h 96470"/>
                  <a:gd name="connsiteX7" fmla="*/ 19536 w 72775"/>
                  <a:gd name="connsiteY7" fmla="*/ 0 h 96470"/>
                  <a:gd name="connsiteX8" fmla="*/ 0 w 72775"/>
                  <a:gd name="connsiteY8" fmla="*/ 0 h 96470"/>
                  <a:gd name="connsiteX9" fmla="*/ 0 w 72775"/>
                  <a:gd name="connsiteY9" fmla="*/ 16713 h 96470"/>
                  <a:gd name="connsiteX10" fmla="*/ 0 w 72775"/>
                  <a:gd name="connsiteY10" fmla="*/ 79702 h 96470"/>
                  <a:gd name="connsiteX11" fmla="*/ 0 w 72775"/>
                  <a:gd name="connsiteY11" fmla="*/ 96471 h 96470"/>
                  <a:gd name="connsiteX12" fmla="*/ 19536 w 72775"/>
                  <a:gd name="connsiteY12" fmla="*/ 96471 h 96470"/>
                  <a:gd name="connsiteX13" fmla="*/ 72776 w 72775"/>
                  <a:gd name="connsiteY13" fmla="*/ 96471 h 96470"/>
                  <a:gd name="connsiteX14" fmla="*/ 72776 w 72775"/>
                  <a:gd name="connsiteY14" fmla="*/ 79702 h 96470"/>
                  <a:gd name="connsiteX15" fmla="*/ 19536 w 72775"/>
                  <a:gd name="connsiteY15" fmla="*/ 79702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775" h="96470">
                    <a:moveTo>
                      <a:pt x="19536" y="54001"/>
                    </a:moveTo>
                    <a:lnTo>
                      <a:pt x="65682" y="54001"/>
                    </a:lnTo>
                    <a:lnTo>
                      <a:pt x="65682" y="37307"/>
                    </a:lnTo>
                    <a:lnTo>
                      <a:pt x="19536" y="37307"/>
                    </a:lnTo>
                    <a:lnTo>
                      <a:pt x="19536" y="16713"/>
                    </a:lnTo>
                    <a:lnTo>
                      <a:pt x="71438" y="16713"/>
                    </a:lnTo>
                    <a:lnTo>
                      <a:pt x="71438" y="0"/>
                    </a:lnTo>
                    <a:lnTo>
                      <a:pt x="19536" y="0"/>
                    </a:lnTo>
                    <a:lnTo>
                      <a:pt x="0" y="0"/>
                    </a:lnTo>
                    <a:lnTo>
                      <a:pt x="0" y="16713"/>
                    </a:lnTo>
                    <a:lnTo>
                      <a:pt x="0" y="79702"/>
                    </a:lnTo>
                    <a:lnTo>
                      <a:pt x="0" y="96471"/>
                    </a:lnTo>
                    <a:lnTo>
                      <a:pt x="19536" y="96471"/>
                    </a:lnTo>
                    <a:lnTo>
                      <a:pt x="72776" y="96471"/>
                    </a:lnTo>
                    <a:lnTo>
                      <a:pt x="72776" y="79702"/>
                    </a:lnTo>
                    <a:lnTo>
                      <a:pt x="19536" y="79702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1EF59B73-E351-4F3D-99DD-5D553F9E4A61}"/>
                  </a:ext>
                </a:extLst>
              </p:cNvPr>
              <p:cNvSpPr/>
              <p:nvPr/>
            </p:nvSpPr>
            <p:spPr>
              <a:xfrm>
                <a:off x="7471016" y="217442"/>
                <a:ext cx="76879" cy="96452"/>
              </a:xfrm>
              <a:custGeom>
                <a:avLst/>
                <a:gdLst>
                  <a:gd name="connsiteX0" fmla="*/ 20037 w 76879"/>
                  <a:gd name="connsiteY0" fmla="*/ 96452 h 96452"/>
                  <a:gd name="connsiteX1" fmla="*/ 47892 w 76879"/>
                  <a:gd name="connsiteY1" fmla="*/ 96452 h 96452"/>
                  <a:gd name="connsiteX2" fmla="*/ 76879 w 76879"/>
                  <a:gd name="connsiteY2" fmla="*/ 70417 h 96452"/>
                  <a:gd name="connsiteX3" fmla="*/ 58254 w 76879"/>
                  <a:gd name="connsiteY3" fmla="*/ 45181 h 96452"/>
                  <a:gd name="connsiteX4" fmla="*/ 73537 w 76879"/>
                  <a:gd name="connsiteY4" fmla="*/ 23751 h 96452"/>
                  <a:gd name="connsiteX5" fmla="*/ 43472 w 76879"/>
                  <a:gd name="connsiteY5" fmla="*/ 0 h 96452"/>
                  <a:gd name="connsiteX6" fmla="*/ 20037 w 76879"/>
                  <a:gd name="connsiteY6" fmla="*/ 0 h 96452"/>
                  <a:gd name="connsiteX7" fmla="*/ 93 w 76879"/>
                  <a:gd name="connsiteY7" fmla="*/ 0 h 96452"/>
                  <a:gd name="connsiteX8" fmla="*/ 0 w 76879"/>
                  <a:gd name="connsiteY8" fmla="*/ 0 h 96452"/>
                  <a:gd name="connsiteX9" fmla="*/ 0 w 76879"/>
                  <a:gd name="connsiteY9" fmla="*/ 96452 h 96452"/>
                  <a:gd name="connsiteX10" fmla="*/ 93 w 76879"/>
                  <a:gd name="connsiteY10" fmla="*/ 96452 h 96452"/>
                  <a:gd name="connsiteX11" fmla="*/ 20037 w 76879"/>
                  <a:gd name="connsiteY11" fmla="*/ 96452 h 96452"/>
                  <a:gd name="connsiteX12" fmla="*/ 42117 w 76879"/>
                  <a:gd name="connsiteY12" fmla="*/ 81893 h 96452"/>
                  <a:gd name="connsiteX13" fmla="*/ 19331 w 76879"/>
                  <a:gd name="connsiteY13" fmla="*/ 81893 h 96452"/>
                  <a:gd name="connsiteX14" fmla="*/ 19331 w 76879"/>
                  <a:gd name="connsiteY14" fmla="*/ 53908 h 96452"/>
                  <a:gd name="connsiteX15" fmla="*/ 41875 w 76879"/>
                  <a:gd name="connsiteY15" fmla="*/ 53908 h 96452"/>
                  <a:gd name="connsiteX16" fmla="*/ 56861 w 76879"/>
                  <a:gd name="connsiteY16" fmla="*/ 67947 h 96452"/>
                  <a:gd name="connsiteX17" fmla="*/ 42117 w 76879"/>
                  <a:gd name="connsiteY17" fmla="*/ 81893 h 96452"/>
                  <a:gd name="connsiteX18" fmla="*/ 43528 w 76879"/>
                  <a:gd name="connsiteY18" fmla="*/ 15339 h 96452"/>
                  <a:gd name="connsiteX19" fmla="*/ 54763 w 76879"/>
                  <a:gd name="connsiteY19" fmla="*/ 26759 h 96452"/>
                  <a:gd name="connsiteX20" fmla="*/ 42432 w 76879"/>
                  <a:gd name="connsiteY20" fmla="*/ 38885 h 96452"/>
                  <a:gd name="connsiteX21" fmla="*/ 19313 w 76879"/>
                  <a:gd name="connsiteY21" fmla="*/ 38885 h 96452"/>
                  <a:gd name="connsiteX22" fmla="*/ 19313 w 76879"/>
                  <a:gd name="connsiteY22" fmla="*/ 15339 h 96452"/>
                  <a:gd name="connsiteX23" fmla="*/ 43528 w 76879"/>
                  <a:gd name="connsiteY23" fmla="*/ 15339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6879" h="96452">
                    <a:moveTo>
                      <a:pt x="20037" y="96452"/>
                    </a:moveTo>
                    <a:lnTo>
                      <a:pt x="47892" y="96452"/>
                    </a:lnTo>
                    <a:cubicBezTo>
                      <a:pt x="66053" y="96452"/>
                      <a:pt x="76879" y="85589"/>
                      <a:pt x="76879" y="70417"/>
                    </a:cubicBezTo>
                    <a:cubicBezTo>
                      <a:pt x="76879" y="58142"/>
                      <a:pt x="67947" y="47613"/>
                      <a:pt x="58254" y="45181"/>
                    </a:cubicBezTo>
                    <a:cubicBezTo>
                      <a:pt x="66722" y="43045"/>
                      <a:pt x="73537" y="34354"/>
                      <a:pt x="73537" y="23751"/>
                    </a:cubicBezTo>
                    <a:cubicBezTo>
                      <a:pt x="73537" y="9526"/>
                      <a:pt x="63045" y="0"/>
                      <a:pt x="43472" y="0"/>
                    </a:cubicBezTo>
                    <a:lnTo>
                      <a:pt x="20037" y="0"/>
                    </a:lnTo>
                    <a:lnTo>
                      <a:pt x="93" y="0"/>
                    </a:lnTo>
                    <a:lnTo>
                      <a:pt x="0" y="0"/>
                    </a:lnTo>
                    <a:lnTo>
                      <a:pt x="0" y="96452"/>
                    </a:lnTo>
                    <a:lnTo>
                      <a:pt x="93" y="96452"/>
                    </a:lnTo>
                    <a:lnTo>
                      <a:pt x="20037" y="96452"/>
                    </a:lnTo>
                    <a:close/>
                    <a:moveTo>
                      <a:pt x="42117" y="81893"/>
                    </a:moveTo>
                    <a:lnTo>
                      <a:pt x="19331" y="81893"/>
                    </a:lnTo>
                    <a:lnTo>
                      <a:pt x="19331" y="53908"/>
                    </a:lnTo>
                    <a:lnTo>
                      <a:pt x="41875" y="53908"/>
                    </a:lnTo>
                    <a:cubicBezTo>
                      <a:pt x="49972" y="53908"/>
                      <a:pt x="56861" y="58588"/>
                      <a:pt x="56861" y="67947"/>
                    </a:cubicBezTo>
                    <a:cubicBezTo>
                      <a:pt x="56861" y="75858"/>
                      <a:pt x="50622" y="81893"/>
                      <a:pt x="42117" y="81893"/>
                    </a:cubicBezTo>
                    <a:moveTo>
                      <a:pt x="43528" y="15339"/>
                    </a:moveTo>
                    <a:cubicBezTo>
                      <a:pt x="48857" y="15339"/>
                      <a:pt x="54763" y="20278"/>
                      <a:pt x="54763" y="26759"/>
                    </a:cubicBezTo>
                    <a:cubicBezTo>
                      <a:pt x="54763" y="32534"/>
                      <a:pt x="50622" y="38885"/>
                      <a:pt x="42432" y="38885"/>
                    </a:cubicBezTo>
                    <a:lnTo>
                      <a:pt x="19313" y="38885"/>
                    </a:lnTo>
                    <a:lnTo>
                      <a:pt x="19313" y="15339"/>
                    </a:lnTo>
                    <a:lnTo>
                      <a:pt x="43528" y="15339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145F5BF0-81FB-4784-B6A5-337B2F0A4CF6}"/>
                  </a:ext>
                </a:extLst>
              </p:cNvPr>
              <p:cNvSpPr/>
              <p:nvPr/>
            </p:nvSpPr>
            <p:spPr>
              <a:xfrm>
                <a:off x="7487153" y="329883"/>
                <a:ext cx="76155" cy="96470"/>
              </a:xfrm>
              <a:custGeom>
                <a:avLst/>
                <a:gdLst>
                  <a:gd name="connsiteX0" fmla="*/ 58235 w 76155"/>
                  <a:gd name="connsiteY0" fmla="*/ 50287 h 96470"/>
                  <a:gd name="connsiteX1" fmla="*/ 75375 w 76155"/>
                  <a:gd name="connsiteY1" fmla="*/ 26982 h 96470"/>
                  <a:gd name="connsiteX2" fmla="*/ 44011 w 76155"/>
                  <a:gd name="connsiteY2" fmla="*/ 0 h 96470"/>
                  <a:gd name="connsiteX3" fmla="*/ 19536 w 76155"/>
                  <a:gd name="connsiteY3" fmla="*/ 0 h 96470"/>
                  <a:gd name="connsiteX4" fmla="*/ 167 w 76155"/>
                  <a:gd name="connsiteY4" fmla="*/ 0 h 96470"/>
                  <a:gd name="connsiteX5" fmla="*/ 0 w 76155"/>
                  <a:gd name="connsiteY5" fmla="*/ 0 h 96470"/>
                  <a:gd name="connsiteX6" fmla="*/ 0 w 76155"/>
                  <a:gd name="connsiteY6" fmla="*/ 96471 h 96470"/>
                  <a:gd name="connsiteX7" fmla="*/ 19536 w 76155"/>
                  <a:gd name="connsiteY7" fmla="*/ 96471 h 96470"/>
                  <a:gd name="connsiteX8" fmla="*/ 19536 w 76155"/>
                  <a:gd name="connsiteY8" fmla="*/ 58458 h 96470"/>
                  <a:gd name="connsiteX9" fmla="*/ 36100 w 76155"/>
                  <a:gd name="connsiteY9" fmla="*/ 58458 h 96470"/>
                  <a:gd name="connsiteX10" fmla="*/ 53240 w 76155"/>
                  <a:gd name="connsiteY10" fmla="*/ 70510 h 96470"/>
                  <a:gd name="connsiteX11" fmla="*/ 56508 w 76155"/>
                  <a:gd name="connsiteY11" fmla="*/ 96471 h 96470"/>
                  <a:gd name="connsiteX12" fmla="*/ 76155 w 76155"/>
                  <a:gd name="connsiteY12" fmla="*/ 96471 h 96470"/>
                  <a:gd name="connsiteX13" fmla="*/ 72701 w 76155"/>
                  <a:gd name="connsiteY13" fmla="*/ 71123 h 96470"/>
                  <a:gd name="connsiteX14" fmla="*/ 58235 w 76155"/>
                  <a:gd name="connsiteY14" fmla="*/ 50287 h 96470"/>
                  <a:gd name="connsiteX15" fmla="*/ 19517 w 76155"/>
                  <a:gd name="connsiteY15" fmla="*/ 42952 h 96470"/>
                  <a:gd name="connsiteX16" fmla="*/ 19517 w 76155"/>
                  <a:gd name="connsiteY16" fmla="*/ 16731 h 96470"/>
                  <a:gd name="connsiteX17" fmla="*/ 43008 w 76155"/>
                  <a:gd name="connsiteY17" fmla="*/ 16731 h 96470"/>
                  <a:gd name="connsiteX18" fmla="*/ 56230 w 76155"/>
                  <a:gd name="connsiteY18" fmla="*/ 29898 h 96470"/>
                  <a:gd name="connsiteX19" fmla="*/ 43602 w 76155"/>
                  <a:gd name="connsiteY19" fmla="*/ 42952 h 96470"/>
                  <a:gd name="connsiteX20" fmla="*/ 19517 w 76155"/>
                  <a:gd name="connsiteY20" fmla="*/ 42952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155" h="96470">
                    <a:moveTo>
                      <a:pt x="58235" y="50287"/>
                    </a:moveTo>
                    <a:cubicBezTo>
                      <a:pt x="66480" y="47780"/>
                      <a:pt x="75375" y="40352"/>
                      <a:pt x="75375" y="26982"/>
                    </a:cubicBezTo>
                    <a:cubicBezTo>
                      <a:pt x="75375" y="9786"/>
                      <a:pt x="63751" y="0"/>
                      <a:pt x="44011" y="0"/>
                    </a:cubicBezTo>
                    <a:lnTo>
                      <a:pt x="19536" y="0"/>
                    </a:lnTo>
                    <a:lnTo>
                      <a:pt x="167" y="0"/>
                    </a:lnTo>
                    <a:lnTo>
                      <a:pt x="0" y="0"/>
                    </a:lnTo>
                    <a:lnTo>
                      <a:pt x="0" y="96471"/>
                    </a:lnTo>
                    <a:lnTo>
                      <a:pt x="19536" y="96471"/>
                    </a:lnTo>
                    <a:lnTo>
                      <a:pt x="19536" y="58458"/>
                    </a:lnTo>
                    <a:lnTo>
                      <a:pt x="36100" y="58458"/>
                    </a:lnTo>
                    <a:cubicBezTo>
                      <a:pt x="46109" y="58458"/>
                      <a:pt x="51587" y="63639"/>
                      <a:pt x="53240" y="70510"/>
                    </a:cubicBezTo>
                    <a:cubicBezTo>
                      <a:pt x="55023" y="78124"/>
                      <a:pt x="54577" y="89433"/>
                      <a:pt x="56508" y="96471"/>
                    </a:cubicBezTo>
                    <a:lnTo>
                      <a:pt x="76155" y="96471"/>
                    </a:lnTo>
                    <a:cubicBezTo>
                      <a:pt x="74261" y="89080"/>
                      <a:pt x="73147" y="79033"/>
                      <a:pt x="72701" y="71123"/>
                    </a:cubicBezTo>
                    <a:cubicBezTo>
                      <a:pt x="71977" y="58012"/>
                      <a:pt x="65088" y="52831"/>
                      <a:pt x="58235" y="50287"/>
                    </a:cubicBezTo>
                    <a:moveTo>
                      <a:pt x="19517" y="42952"/>
                    </a:moveTo>
                    <a:lnTo>
                      <a:pt x="19517" y="16731"/>
                    </a:lnTo>
                    <a:lnTo>
                      <a:pt x="43008" y="16731"/>
                    </a:lnTo>
                    <a:cubicBezTo>
                      <a:pt x="50937" y="16731"/>
                      <a:pt x="56230" y="22265"/>
                      <a:pt x="56230" y="29898"/>
                    </a:cubicBezTo>
                    <a:cubicBezTo>
                      <a:pt x="56230" y="35227"/>
                      <a:pt x="51550" y="42952"/>
                      <a:pt x="43602" y="42952"/>
                    </a:cubicBezTo>
                    <a:lnTo>
                      <a:pt x="19517" y="42952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200333AD-7DF9-42CB-8180-0166F442C239}"/>
                  </a:ext>
                </a:extLst>
              </p:cNvPr>
              <p:cNvSpPr/>
              <p:nvPr/>
            </p:nvSpPr>
            <p:spPr>
              <a:xfrm>
                <a:off x="7188679" y="330013"/>
                <a:ext cx="65013" cy="96470"/>
              </a:xfrm>
              <a:custGeom>
                <a:avLst/>
                <a:gdLst>
                  <a:gd name="connsiteX0" fmla="*/ 19536 w 65013"/>
                  <a:gd name="connsiteY0" fmla="*/ 0 h 96470"/>
                  <a:gd name="connsiteX1" fmla="*/ 0 w 65013"/>
                  <a:gd name="connsiteY1" fmla="*/ 0 h 96470"/>
                  <a:gd name="connsiteX2" fmla="*/ 0 w 65013"/>
                  <a:gd name="connsiteY2" fmla="*/ 79702 h 96470"/>
                  <a:gd name="connsiteX3" fmla="*/ 0 w 65013"/>
                  <a:gd name="connsiteY3" fmla="*/ 96471 h 96470"/>
                  <a:gd name="connsiteX4" fmla="*/ 19536 w 65013"/>
                  <a:gd name="connsiteY4" fmla="*/ 96471 h 96470"/>
                  <a:gd name="connsiteX5" fmla="*/ 65013 w 65013"/>
                  <a:gd name="connsiteY5" fmla="*/ 96471 h 96470"/>
                  <a:gd name="connsiteX6" fmla="*/ 65013 w 65013"/>
                  <a:gd name="connsiteY6" fmla="*/ 79702 h 96470"/>
                  <a:gd name="connsiteX7" fmla="*/ 19536 w 65013"/>
                  <a:gd name="connsiteY7" fmla="*/ 79702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013" h="96470">
                    <a:moveTo>
                      <a:pt x="19536" y="0"/>
                    </a:moveTo>
                    <a:lnTo>
                      <a:pt x="0" y="0"/>
                    </a:lnTo>
                    <a:lnTo>
                      <a:pt x="0" y="79702"/>
                    </a:lnTo>
                    <a:lnTo>
                      <a:pt x="0" y="96471"/>
                    </a:lnTo>
                    <a:lnTo>
                      <a:pt x="19536" y="96471"/>
                    </a:lnTo>
                    <a:lnTo>
                      <a:pt x="65013" y="96471"/>
                    </a:lnTo>
                    <a:lnTo>
                      <a:pt x="65013" y="79702"/>
                    </a:lnTo>
                    <a:lnTo>
                      <a:pt x="19536" y="79702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831DB855-0129-4E6C-AFD0-0EF823B4DC4B}"/>
                  </a:ext>
                </a:extLst>
              </p:cNvPr>
              <p:cNvSpPr/>
              <p:nvPr/>
            </p:nvSpPr>
            <p:spPr>
              <a:xfrm>
                <a:off x="7304667" y="214508"/>
                <a:ext cx="77882" cy="101874"/>
              </a:xfrm>
              <a:custGeom>
                <a:avLst/>
                <a:gdLst>
                  <a:gd name="connsiteX0" fmla="*/ 33054 w 77882"/>
                  <a:gd name="connsiteY0" fmla="*/ 58644 h 101874"/>
                  <a:gd name="connsiteX1" fmla="*/ 57604 w 77882"/>
                  <a:gd name="connsiteY1" fmla="*/ 73611 h 101874"/>
                  <a:gd name="connsiteX2" fmla="*/ 38328 w 77882"/>
                  <a:gd name="connsiteY2" fmla="*/ 85923 h 101874"/>
                  <a:gd name="connsiteX3" fmla="*/ 18718 w 77882"/>
                  <a:gd name="connsiteY3" fmla="*/ 69767 h 101874"/>
                  <a:gd name="connsiteX4" fmla="*/ 0 w 77882"/>
                  <a:gd name="connsiteY4" fmla="*/ 69767 h 101874"/>
                  <a:gd name="connsiteX5" fmla="*/ 39201 w 77882"/>
                  <a:gd name="connsiteY5" fmla="*/ 101874 h 101874"/>
                  <a:gd name="connsiteX6" fmla="*/ 77882 w 77882"/>
                  <a:gd name="connsiteY6" fmla="*/ 71290 h 101874"/>
                  <a:gd name="connsiteX7" fmla="*/ 50083 w 77882"/>
                  <a:gd name="connsiteY7" fmla="*/ 42952 h 101874"/>
                  <a:gd name="connsiteX8" fmla="*/ 21207 w 77882"/>
                  <a:gd name="connsiteY8" fmla="*/ 28041 h 101874"/>
                  <a:gd name="connsiteX9" fmla="*/ 38495 w 77882"/>
                  <a:gd name="connsiteY9" fmla="*/ 16174 h 101874"/>
                  <a:gd name="connsiteX10" fmla="*/ 56025 w 77882"/>
                  <a:gd name="connsiteY10" fmla="*/ 30900 h 101874"/>
                  <a:gd name="connsiteX11" fmla="*/ 74930 w 77882"/>
                  <a:gd name="connsiteY11" fmla="*/ 30900 h 101874"/>
                  <a:gd name="connsiteX12" fmla="*/ 37753 w 77882"/>
                  <a:gd name="connsiteY12" fmla="*/ 0 h 101874"/>
                  <a:gd name="connsiteX13" fmla="*/ 1671 w 77882"/>
                  <a:gd name="connsiteY13" fmla="*/ 29285 h 101874"/>
                  <a:gd name="connsiteX14" fmla="*/ 33054 w 77882"/>
                  <a:gd name="connsiteY14" fmla="*/ 58644 h 101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7882" h="101874">
                    <a:moveTo>
                      <a:pt x="33054" y="58644"/>
                    </a:moveTo>
                    <a:cubicBezTo>
                      <a:pt x="48727" y="61374"/>
                      <a:pt x="57604" y="64252"/>
                      <a:pt x="57604" y="73611"/>
                    </a:cubicBezTo>
                    <a:cubicBezTo>
                      <a:pt x="57604" y="79925"/>
                      <a:pt x="51364" y="85923"/>
                      <a:pt x="38328" y="85923"/>
                    </a:cubicBezTo>
                    <a:cubicBezTo>
                      <a:pt x="25367" y="85923"/>
                      <a:pt x="18718" y="78551"/>
                      <a:pt x="18718" y="69767"/>
                    </a:cubicBezTo>
                    <a:lnTo>
                      <a:pt x="0" y="69767"/>
                    </a:lnTo>
                    <a:cubicBezTo>
                      <a:pt x="0" y="86554"/>
                      <a:pt x="10845" y="101874"/>
                      <a:pt x="39201" y="101874"/>
                    </a:cubicBezTo>
                    <a:cubicBezTo>
                      <a:pt x="66183" y="101874"/>
                      <a:pt x="77882" y="87613"/>
                      <a:pt x="77882" y="71290"/>
                    </a:cubicBezTo>
                    <a:cubicBezTo>
                      <a:pt x="77882" y="56081"/>
                      <a:pt x="67892" y="46462"/>
                      <a:pt x="50083" y="42952"/>
                    </a:cubicBezTo>
                    <a:cubicBezTo>
                      <a:pt x="32980" y="39591"/>
                      <a:pt x="21207" y="38885"/>
                      <a:pt x="21207" y="28041"/>
                    </a:cubicBezTo>
                    <a:cubicBezTo>
                      <a:pt x="21207" y="20594"/>
                      <a:pt x="28022" y="16174"/>
                      <a:pt x="38495" y="16174"/>
                    </a:cubicBezTo>
                    <a:cubicBezTo>
                      <a:pt x="49637" y="16174"/>
                      <a:pt x="56025" y="21652"/>
                      <a:pt x="56025" y="30900"/>
                    </a:cubicBezTo>
                    <a:lnTo>
                      <a:pt x="74930" y="30900"/>
                    </a:lnTo>
                    <a:cubicBezTo>
                      <a:pt x="74930" y="15673"/>
                      <a:pt x="63398" y="0"/>
                      <a:pt x="37753" y="0"/>
                    </a:cubicBezTo>
                    <a:cubicBezTo>
                      <a:pt x="20037" y="0"/>
                      <a:pt x="1671" y="10213"/>
                      <a:pt x="1671" y="29285"/>
                    </a:cubicBezTo>
                    <a:cubicBezTo>
                      <a:pt x="1690" y="45292"/>
                      <a:pt x="13463" y="55208"/>
                      <a:pt x="33054" y="58644"/>
                    </a:cubicBezTo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25128118-4C81-481A-AF4F-FC85E98D6F9A}"/>
                  </a:ext>
                </a:extLst>
              </p:cNvPr>
              <p:cNvSpPr/>
              <p:nvPr/>
            </p:nvSpPr>
            <p:spPr>
              <a:xfrm>
                <a:off x="7576605" y="214508"/>
                <a:ext cx="77919" cy="101874"/>
              </a:xfrm>
              <a:custGeom>
                <a:avLst/>
                <a:gdLst>
                  <a:gd name="connsiteX0" fmla="*/ 33092 w 77919"/>
                  <a:gd name="connsiteY0" fmla="*/ 58644 h 101874"/>
                  <a:gd name="connsiteX1" fmla="*/ 57622 w 77919"/>
                  <a:gd name="connsiteY1" fmla="*/ 73611 h 101874"/>
                  <a:gd name="connsiteX2" fmla="*/ 38384 w 77919"/>
                  <a:gd name="connsiteY2" fmla="*/ 85923 h 101874"/>
                  <a:gd name="connsiteX3" fmla="*/ 18718 w 77919"/>
                  <a:gd name="connsiteY3" fmla="*/ 69767 h 101874"/>
                  <a:gd name="connsiteX4" fmla="*/ 0 w 77919"/>
                  <a:gd name="connsiteY4" fmla="*/ 69767 h 101874"/>
                  <a:gd name="connsiteX5" fmla="*/ 39220 w 77919"/>
                  <a:gd name="connsiteY5" fmla="*/ 101874 h 101874"/>
                  <a:gd name="connsiteX6" fmla="*/ 77919 w 77919"/>
                  <a:gd name="connsiteY6" fmla="*/ 71290 h 101874"/>
                  <a:gd name="connsiteX7" fmla="*/ 50120 w 77919"/>
                  <a:gd name="connsiteY7" fmla="*/ 42952 h 101874"/>
                  <a:gd name="connsiteX8" fmla="*/ 21263 w 77919"/>
                  <a:gd name="connsiteY8" fmla="*/ 28041 h 101874"/>
                  <a:gd name="connsiteX9" fmla="*/ 38551 w 77919"/>
                  <a:gd name="connsiteY9" fmla="*/ 16174 h 101874"/>
                  <a:gd name="connsiteX10" fmla="*/ 56081 w 77919"/>
                  <a:gd name="connsiteY10" fmla="*/ 30900 h 101874"/>
                  <a:gd name="connsiteX11" fmla="*/ 74967 w 77919"/>
                  <a:gd name="connsiteY11" fmla="*/ 30900 h 101874"/>
                  <a:gd name="connsiteX12" fmla="*/ 37771 w 77919"/>
                  <a:gd name="connsiteY12" fmla="*/ 0 h 101874"/>
                  <a:gd name="connsiteX13" fmla="*/ 1727 w 77919"/>
                  <a:gd name="connsiteY13" fmla="*/ 29285 h 101874"/>
                  <a:gd name="connsiteX14" fmla="*/ 33092 w 77919"/>
                  <a:gd name="connsiteY14" fmla="*/ 58644 h 101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7919" h="101874">
                    <a:moveTo>
                      <a:pt x="33092" y="58644"/>
                    </a:moveTo>
                    <a:cubicBezTo>
                      <a:pt x="48746" y="61374"/>
                      <a:pt x="57622" y="64252"/>
                      <a:pt x="57622" y="73611"/>
                    </a:cubicBezTo>
                    <a:cubicBezTo>
                      <a:pt x="57622" y="79925"/>
                      <a:pt x="51383" y="85923"/>
                      <a:pt x="38384" y="85923"/>
                    </a:cubicBezTo>
                    <a:cubicBezTo>
                      <a:pt x="25385" y="85923"/>
                      <a:pt x="18718" y="78551"/>
                      <a:pt x="18718" y="69767"/>
                    </a:cubicBezTo>
                    <a:lnTo>
                      <a:pt x="0" y="69767"/>
                    </a:lnTo>
                    <a:cubicBezTo>
                      <a:pt x="0" y="86554"/>
                      <a:pt x="10882" y="101874"/>
                      <a:pt x="39220" y="101874"/>
                    </a:cubicBezTo>
                    <a:cubicBezTo>
                      <a:pt x="66220" y="101874"/>
                      <a:pt x="77919" y="87613"/>
                      <a:pt x="77919" y="71290"/>
                    </a:cubicBezTo>
                    <a:cubicBezTo>
                      <a:pt x="77919" y="56081"/>
                      <a:pt x="67947" y="46462"/>
                      <a:pt x="50120" y="42952"/>
                    </a:cubicBezTo>
                    <a:cubicBezTo>
                      <a:pt x="33017" y="39591"/>
                      <a:pt x="21263" y="38885"/>
                      <a:pt x="21263" y="28041"/>
                    </a:cubicBezTo>
                    <a:cubicBezTo>
                      <a:pt x="21263" y="20594"/>
                      <a:pt x="28059" y="16174"/>
                      <a:pt x="38551" y="16174"/>
                    </a:cubicBezTo>
                    <a:cubicBezTo>
                      <a:pt x="49675" y="16174"/>
                      <a:pt x="56081" y="21652"/>
                      <a:pt x="56081" y="30900"/>
                    </a:cubicBezTo>
                    <a:lnTo>
                      <a:pt x="74967" y="30900"/>
                    </a:lnTo>
                    <a:cubicBezTo>
                      <a:pt x="74967" y="15673"/>
                      <a:pt x="63416" y="0"/>
                      <a:pt x="37771" y="0"/>
                    </a:cubicBezTo>
                    <a:cubicBezTo>
                      <a:pt x="20074" y="0"/>
                      <a:pt x="1727" y="10213"/>
                      <a:pt x="1727" y="29285"/>
                    </a:cubicBezTo>
                    <a:cubicBezTo>
                      <a:pt x="1708" y="45292"/>
                      <a:pt x="13519" y="55208"/>
                      <a:pt x="33092" y="58644"/>
                    </a:cubicBezTo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AEB21ED9-0DD6-4C14-9DFD-A9440806D819}"/>
                  </a:ext>
                </a:extLst>
              </p:cNvPr>
              <p:cNvSpPr/>
              <p:nvPr/>
            </p:nvSpPr>
            <p:spPr>
              <a:xfrm>
                <a:off x="7331018" y="327655"/>
                <a:ext cx="86052" cy="100890"/>
              </a:xfrm>
              <a:custGeom>
                <a:avLst/>
                <a:gdLst>
                  <a:gd name="connsiteX0" fmla="*/ 44995 w 86052"/>
                  <a:gd name="connsiteY0" fmla="*/ 83899 h 100890"/>
                  <a:gd name="connsiteX1" fmla="*/ 20111 w 86052"/>
                  <a:gd name="connsiteY1" fmla="*/ 50176 h 100890"/>
                  <a:gd name="connsiteX2" fmla="*/ 44995 w 86052"/>
                  <a:gd name="connsiteY2" fmla="*/ 16416 h 100890"/>
                  <a:gd name="connsiteX3" fmla="*/ 65719 w 86052"/>
                  <a:gd name="connsiteY3" fmla="*/ 32943 h 100890"/>
                  <a:gd name="connsiteX4" fmla="*/ 85923 w 86052"/>
                  <a:gd name="connsiteY4" fmla="*/ 32943 h 100890"/>
                  <a:gd name="connsiteX5" fmla="*/ 44456 w 86052"/>
                  <a:gd name="connsiteY5" fmla="*/ 0 h 100890"/>
                  <a:gd name="connsiteX6" fmla="*/ 0 w 86052"/>
                  <a:gd name="connsiteY6" fmla="*/ 50454 h 100890"/>
                  <a:gd name="connsiteX7" fmla="*/ 44456 w 86052"/>
                  <a:gd name="connsiteY7" fmla="*/ 100890 h 100890"/>
                  <a:gd name="connsiteX8" fmla="*/ 86053 w 86052"/>
                  <a:gd name="connsiteY8" fmla="*/ 66833 h 100890"/>
                  <a:gd name="connsiteX9" fmla="*/ 65719 w 86052"/>
                  <a:gd name="connsiteY9" fmla="*/ 66833 h 100890"/>
                  <a:gd name="connsiteX10" fmla="*/ 44995 w 86052"/>
                  <a:gd name="connsiteY10" fmla="*/ 83899 h 1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6052" h="100890">
                    <a:moveTo>
                      <a:pt x="44995" y="83899"/>
                    </a:moveTo>
                    <a:cubicBezTo>
                      <a:pt x="29285" y="83899"/>
                      <a:pt x="20111" y="68523"/>
                      <a:pt x="20111" y="50176"/>
                    </a:cubicBezTo>
                    <a:cubicBezTo>
                      <a:pt x="20111" y="31829"/>
                      <a:pt x="28988" y="16416"/>
                      <a:pt x="44995" y="16416"/>
                    </a:cubicBezTo>
                    <a:cubicBezTo>
                      <a:pt x="56917" y="16416"/>
                      <a:pt x="63063" y="23844"/>
                      <a:pt x="65719" y="32943"/>
                    </a:cubicBezTo>
                    <a:lnTo>
                      <a:pt x="85923" y="32943"/>
                    </a:lnTo>
                    <a:cubicBezTo>
                      <a:pt x="82618" y="14039"/>
                      <a:pt x="67854" y="0"/>
                      <a:pt x="44456" y="0"/>
                    </a:cubicBezTo>
                    <a:cubicBezTo>
                      <a:pt x="14949" y="0"/>
                      <a:pt x="0" y="22600"/>
                      <a:pt x="0" y="50454"/>
                    </a:cubicBezTo>
                    <a:cubicBezTo>
                      <a:pt x="0" y="78309"/>
                      <a:pt x="15543" y="100890"/>
                      <a:pt x="44456" y="100890"/>
                    </a:cubicBezTo>
                    <a:cubicBezTo>
                      <a:pt x="67576" y="100890"/>
                      <a:pt x="83193" y="87408"/>
                      <a:pt x="86053" y="66833"/>
                    </a:cubicBezTo>
                    <a:lnTo>
                      <a:pt x="65719" y="66833"/>
                    </a:lnTo>
                    <a:cubicBezTo>
                      <a:pt x="63063" y="76527"/>
                      <a:pt x="56713" y="83899"/>
                      <a:pt x="44995" y="83899"/>
                    </a:cubicBezTo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BC42DED1-A698-4D5E-940E-A3D1183A53AA}"/>
                  </a:ext>
                </a:extLst>
              </p:cNvPr>
              <p:cNvSpPr/>
              <p:nvPr/>
            </p:nvSpPr>
            <p:spPr>
              <a:xfrm>
                <a:off x="7592463" y="327655"/>
                <a:ext cx="86052" cy="100890"/>
              </a:xfrm>
              <a:custGeom>
                <a:avLst/>
                <a:gdLst>
                  <a:gd name="connsiteX0" fmla="*/ 44976 w 86052"/>
                  <a:gd name="connsiteY0" fmla="*/ 83899 h 100890"/>
                  <a:gd name="connsiteX1" fmla="*/ 20111 w 86052"/>
                  <a:gd name="connsiteY1" fmla="*/ 50176 h 100890"/>
                  <a:gd name="connsiteX2" fmla="*/ 44976 w 86052"/>
                  <a:gd name="connsiteY2" fmla="*/ 16416 h 100890"/>
                  <a:gd name="connsiteX3" fmla="*/ 65682 w 86052"/>
                  <a:gd name="connsiteY3" fmla="*/ 32943 h 100890"/>
                  <a:gd name="connsiteX4" fmla="*/ 85923 w 86052"/>
                  <a:gd name="connsiteY4" fmla="*/ 32943 h 100890"/>
                  <a:gd name="connsiteX5" fmla="*/ 44419 w 86052"/>
                  <a:gd name="connsiteY5" fmla="*/ 0 h 100890"/>
                  <a:gd name="connsiteX6" fmla="*/ 0 w 86052"/>
                  <a:gd name="connsiteY6" fmla="*/ 50454 h 100890"/>
                  <a:gd name="connsiteX7" fmla="*/ 44419 w 86052"/>
                  <a:gd name="connsiteY7" fmla="*/ 100890 h 100890"/>
                  <a:gd name="connsiteX8" fmla="*/ 86053 w 86052"/>
                  <a:gd name="connsiteY8" fmla="*/ 66833 h 100890"/>
                  <a:gd name="connsiteX9" fmla="*/ 65682 w 86052"/>
                  <a:gd name="connsiteY9" fmla="*/ 66833 h 100890"/>
                  <a:gd name="connsiteX10" fmla="*/ 44976 w 86052"/>
                  <a:gd name="connsiteY10" fmla="*/ 83899 h 1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6052" h="100890">
                    <a:moveTo>
                      <a:pt x="44976" y="83899"/>
                    </a:moveTo>
                    <a:cubicBezTo>
                      <a:pt x="29285" y="83899"/>
                      <a:pt x="20111" y="68523"/>
                      <a:pt x="20111" y="50176"/>
                    </a:cubicBezTo>
                    <a:cubicBezTo>
                      <a:pt x="20111" y="31829"/>
                      <a:pt x="28950" y="16416"/>
                      <a:pt x="44976" y="16416"/>
                    </a:cubicBezTo>
                    <a:cubicBezTo>
                      <a:pt x="56935" y="16416"/>
                      <a:pt x="63045" y="23844"/>
                      <a:pt x="65682" y="32943"/>
                    </a:cubicBezTo>
                    <a:lnTo>
                      <a:pt x="85923" y="32943"/>
                    </a:lnTo>
                    <a:cubicBezTo>
                      <a:pt x="82618" y="14039"/>
                      <a:pt x="67817" y="0"/>
                      <a:pt x="44419" y="0"/>
                    </a:cubicBezTo>
                    <a:cubicBezTo>
                      <a:pt x="14930" y="0"/>
                      <a:pt x="0" y="22600"/>
                      <a:pt x="0" y="50454"/>
                    </a:cubicBezTo>
                    <a:cubicBezTo>
                      <a:pt x="0" y="78309"/>
                      <a:pt x="15524" y="100890"/>
                      <a:pt x="44419" y="100890"/>
                    </a:cubicBezTo>
                    <a:cubicBezTo>
                      <a:pt x="67576" y="100890"/>
                      <a:pt x="83175" y="87408"/>
                      <a:pt x="86053" y="66833"/>
                    </a:cubicBezTo>
                    <a:lnTo>
                      <a:pt x="65682" y="66833"/>
                    </a:lnTo>
                    <a:cubicBezTo>
                      <a:pt x="63045" y="76527"/>
                      <a:pt x="56694" y="83899"/>
                      <a:pt x="44976" y="83899"/>
                    </a:cubicBezTo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</p:grpSp>
      <p:sp>
        <p:nvSpPr>
          <p:cNvPr id="58" name="Section Title">
            <a:extLst>
              <a:ext uri="{FF2B5EF4-FFF2-40B4-BE49-F238E27FC236}">
                <a16:creationId xmlns:a16="http://schemas.microsoft.com/office/drawing/2014/main" id="{8349BEEE-4B99-41EF-A249-77073F703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551" y="2282146"/>
            <a:ext cx="5794814" cy="1204836"/>
          </a:xfrm>
          <a:custGeom>
            <a:avLst/>
            <a:gdLst>
              <a:gd name="connsiteX0" fmla="*/ 0 w 5794814"/>
              <a:gd name="connsiteY0" fmla="*/ 0 h 1204836"/>
              <a:gd name="connsiteX1" fmla="*/ 5794814 w 5794814"/>
              <a:gd name="connsiteY1" fmla="*/ 0 h 1204836"/>
              <a:gd name="connsiteX2" fmla="*/ 5794814 w 5794814"/>
              <a:gd name="connsiteY2" fmla="*/ 1204836 h 1204836"/>
              <a:gd name="connsiteX3" fmla="*/ 5336700 w 5794814"/>
              <a:gd name="connsiteY3" fmla="*/ 1204836 h 1204836"/>
              <a:gd name="connsiteX4" fmla="*/ 5336700 w 5794814"/>
              <a:gd name="connsiteY4" fmla="*/ 1195836 h 1204836"/>
              <a:gd name="connsiteX5" fmla="*/ 8700 w 5794814"/>
              <a:gd name="connsiteY5" fmla="*/ 1195836 h 1204836"/>
              <a:gd name="connsiteX6" fmla="*/ 8700 w 5794814"/>
              <a:gd name="connsiteY6" fmla="*/ 626654 h 1204836"/>
              <a:gd name="connsiteX7" fmla="*/ 0 w 5794814"/>
              <a:gd name="connsiteY7" fmla="*/ 626654 h 1204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94814" h="1204836">
                <a:moveTo>
                  <a:pt x="0" y="0"/>
                </a:moveTo>
                <a:lnTo>
                  <a:pt x="5794814" y="0"/>
                </a:lnTo>
                <a:lnTo>
                  <a:pt x="5794814" y="1204836"/>
                </a:lnTo>
                <a:lnTo>
                  <a:pt x="5336700" y="1204836"/>
                </a:lnTo>
                <a:lnTo>
                  <a:pt x="5336700" y="1195836"/>
                </a:lnTo>
                <a:lnTo>
                  <a:pt x="8700" y="1195836"/>
                </a:lnTo>
                <a:lnTo>
                  <a:pt x="8700" y="626654"/>
                </a:lnTo>
                <a:lnTo>
                  <a:pt x="0" y="626654"/>
                </a:lnTo>
                <a:close/>
              </a:path>
            </a:pathLst>
          </a:custGeom>
          <a:noFill/>
        </p:spPr>
        <p:txBody>
          <a:bodyPr wrap="square" lIns="432000" tIns="180000" rIns="453600" bIns="180000" anchor="b">
            <a:noAutofit/>
          </a:bodyPr>
          <a:lstStyle>
            <a:lvl1pPr>
              <a:defRPr sz="2000" spc="60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59" name="Section Subtitle">
            <a:extLst>
              <a:ext uri="{FF2B5EF4-FFF2-40B4-BE49-F238E27FC236}">
                <a16:creationId xmlns:a16="http://schemas.microsoft.com/office/drawing/2014/main" id="{5C8B0C52-F3F4-4225-B286-BE0490A4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31551" y="3486982"/>
            <a:ext cx="5794814" cy="1102482"/>
          </a:xfrm>
          <a:custGeom>
            <a:avLst/>
            <a:gdLst>
              <a:gd name="connsiteX0" fmla="*/ 5336700 w 5794814"/>
              <a:gd name="connsiteY0" fmla="*/ 0 h 1102482"/>
              <a:gd name="connsiteX1" fmla="*/ 5794814 w 5794814"/>
              <a:gd name="connsiteY1" fmla="*/ 0 h 1102482"/>
              <a:gd name="connsiteX2" fmla="*/ 5794814 w 5794814"/>
              <a:gd name="connsiteY2" fmla="*/ 1102482 h 1102482"/>
              <a:gd name="connsiteX3" fmla="*/ 0 w 5794814"/>
              <a:gd name="connsiteY3" fmla="*/ 1102482 h 1102482"/>
              <a:gd name="connsiteX4" fmla="*/ 0 w 5794814"/>
              <a:gd name="connsiteY4" fmla="*/ 447818 h 1102482"/>
              <a:gd name="connsiteX5" fmla="*/ 8700 w 5794814"/>
              <a:gd name="connsiteY5" fmla="*/ 447818 h 1102482"/>
              <a:gd name="connsiteX6" fmla="*/ 8700 w 5794814"/>
              <a:gd name="connsiteY6" fmla="*/ 8618 h 1102482"/>
              <a:gd name="connsiteX7" fmla="*/ 5336700 w 5794814"/>
              <a:gd name="connsiteY7" fmla="*/ 8618 h 1102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94814" h="1102482">
                <a:moveTo>
                  <a:pt x="5336700" y="0"/>
                </a:moveTo>
                <a:lnTo>
                  <a:pt x="5794814" y="0"/>
                </a:lnTo>
                <a:lnTo>
                  <a:pt x="5794814" y="1102482"/>
                </a:lnTo>
                <a:lnTo>
                  <a:pt x="0" y="1102482"/>
                </a:lnTo>
                <a:lnTo>
                  <a:pt x="0" y="447818"/>
                </a:lnTo>
                <a:lnTo>
                  <a:pt x="8700" y="447818"/>
                </a:lnTo>
                <a:lnTo>
                  <a:pt x="8700" y="8618"/>
                </a:lnTo>
                <a:lnTo>
                  <a:pt x="5336700" y="8618"/>
                </a:lnTo>
                <a:close/>
              </a:path>
            </a:pathLst>
          </a:custGeom>
          <a:noFill/>
        </p:spPr>
        <p:txBody>
          <a:bodyPr wrap="square" lIns="432000" tIns="187200" rIns="453600" bIns="187200">
            <a:noAutofit/>
          </a:bodyPr>
          <a:lstStyle>
            <a:lvl1pPr marL="0" indent="0">
              <a:buNone/>
              <a:defRPr sz="900" b="1" spc="250" baseline="0">
                <a:solidFill>
                  <a:schemeClr val="tx1"/>
                </a:solidFill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6" name="Section Number Placeholder">
            <a:extLst>
              <a:ext uri="{FF2B5EF4-FFF2-40B4-BE49-F238E27FC236}">
                <a16:creationId xmlns:a16="http://schemas.microsoft.com/office/drawing/2014/main" id="{F2C4A677-63E8-4B94-BD52-592ED1A690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66000" y="2282146"/>
            <a:ext cx="1468437" cy="2306638"/>
          </a:xfrm>
          <a:custGeom>
            <a:avLst/>
            <a:gdLst>
              <a:gd name="connsiteX0" fmla="*/ 0 w 1468437"/>
              <a:gd name="connsiteY0" fmla="*/ 0 h 2306638"/>
              <a:gd name="connsiteX1" fmla="*/ 1468437 w 1468437"/>
              <a:gd name="connsiteY1" fmla="*/ 0 h 2306638"/>
              <a:gd name="connsiteX2" fmla="*/ 1468437 w 1468437"/>
              <a:gd name="connsiteY2" fmla="*/ 625975 h 2306638"/>
              <a:gd name="connsiteX3" fmla="*/ 1467012 w 1468437"/>
              <a:gd name="connsiteY3" fmla="*/ 625975 h 2306638"/>
              <a:gd name="connsiteX4" fmla="*/ 1467012 w 1468437"/>
              <a:gd name="connsiteY4" fmla="*/ 1651975 h 2306638"/>
              <a:gd name="connsiteX5" fmla="*/ 1468437 w 1468437"/>
              <a:gd name="connsiteY5" fmla="*/ 1651975 h 2306638"/>
              <a:gd name="connsiteX6" fmla="*/ 1468437 w 1468437"/>
              <a:gd name="connsiteY6" fmla="*/ 2306638 h 2306638"/>
              <a:gd name="connsiteX7" fmla="*/ 0 w 1468437"/>
              <a:gd name="connsiteY7" fmla="*/ 2306638 h 2306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68437" h="2306638">
                <a:moveTo>
                  <a:pt x="0" y="0"/>
                </a:moveTo>
                <a:lnTo>
                  <a:pt x="1468437" y="0"/>
                </a:lnTo>
                <a:lnTo>
                  <a:pt x="1468437" y="625975"/>
                </a:lnTo>
                <a:lnTo>
                  <a:pt x="1467012" y="625975"/>
                </a:lnTo>
                <a:lnTo>
                  <a:pt x="1467012" y="1651975"/>
                </a:lnTo>
                <a:lnTo>
                  <a:pt x="1468437" y="1651975"/>
                </a:lnTo>
                <a:lnTo>
                  <a:pt x="1468437" y="2306638"/>
                </a:lnTo>
                <a:lnTo>
                  <a:pt x="0" y="2306638"/>
                </a:lnTo>
                <a:close/>
              </a:path>
            </a:pathLst>
          </a:custGeom>
          <a:noFill/>
        </p:spPr>
        <p:txBody>
          <a:bodyPr wrap="square" lIns="0" tIns="0" rIns="0" bIns="61200" anchor="ctr">
            <a:noAutofit/>
          </a:bodyPr>
          <a:lstStyle>
            <a:lvl1pPr marL="0" indent="0" algn="ctr">
              <a:buNone/>
              <a:defRPr sz="6800" b="1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/>
              <a:t>#</a:t>
            </a:r>
            <a:endParaRPr kumimoji="1" lang="ja-JP" altLang="en-US"/>
          </a:p>
        </p:txBody>
      </p:sp>
      <p:sp>
        <p:nvSpPr>
          <p:cNvPr id="2" name="Date Placeholder">
            <a:extLst>
              <a:ext uri="{FF2B5EF4-FFF2-40B4-BE49-F238E27FC236}">
                <a16:creationId xmlns:a16="http://schemas.microsoft.com/office/drawing/2014/main" id="{F1EA5B21-E06E-43AB-B47C-4D6C04C27A3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vert="horz" lIns="0" tIns="0" rIns="0" bIns="0" rtlCol="0" anchor="ctr"/>
          <a:lstStyle>
            <a:lvl1pPr>
              <a:defRPr lang="ja-JP" altLang="en-US"/>
            </a:lvl1pPr>
          </a:lstStyle>
          <a:p>
            <a:pPr defTabSz="914400">
              <a:lnSpc>
                <a:spcPct val="130000"/>
              </a:lnSpc>
            </a:pPr>
            <a:endParaRPr lang="ja-JP" altLang="en-US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CBCE4AD-4260-4BF0-BC17-729D37D61B2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vert="horz" lIns="0" tIns="0" rIns="0" bIns="0" rtlCol="0" anchor="ctr"/>
          <a:lstStyle>
            <a:lvl1pPr>
              <a:defRPr lang="ja-JP" altLang="en-US" dirty="0"/>
            </a:lvl1pPr>
          </a:lstStyle>
          <a:p>
            <a:pPr defTabSz="914400">
              <a:lnSpc>
                <a:spcPct val="130000"/>
              </a:lnSpc>
            </a:pPr>
            <a:endParaRPr lang="ja-JP" altLang="en-US"/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DCF9D6EB-9E08-45A3-A0E0-07339959E95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vert="horz" lIns="0" tIns="0" rIns="0" bIns="0" rtlCol="0" anchor="ctr"/>
          <a:lstStyle>
            <a:lvl1pPr>
              <a:defRPr lang="en-US" altLang="ja-JP" smtClean="0"/>
            </a:lvl1pPr>
          </a:lstStyle>
          <a:p>
            <a:pPr algn="r" defTabSz="914400"/>
            <a:fld id="{FE1C4BCE-2E77-4226-B375-D90E70797D62}" type="slidenum">
              <a:rPr lang="en-US" altLang="ja-JP" smtClean="0"/>
              <a:pPr algn="r" defTabSz="914400"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867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セクション見出し 画像あ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icture Placeholder">
            <a:extLst>
              <a:ext uri="{FF2B5EF4-FFF2-40B4-BE49-F238E27FC236}">
                <a16:creationId xmlns:a16="http://schemas.microsoft.com/office/drawing/2014/main" id="{157BE211-A558-4AEC-89AD-9B32227B2D1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" y="10"/>
            <a:ext cx="12191984" cy="6857991"/>
          </a:xfrm>
          <a:custGeom>
            <a:avLst/>
            <a:gdLst>
              <a:gd name="connsiteX0" fmla="*/ 3929434 w 12191984"/>
              <a:gd name="connsiteY0" fmla="*/ 2909469 h 6857991"/>
              <a:gd name="connsiteX1" fmla="*/ 3929434 w 12191984"/>
              <a:gd name="connsiteY1" fmla="*/ 3935469 h 6857991"/>
              <a:gd name="connsiteX2" fmla="*/ 3940234 w 12191984"/>
              <a:gd name="connsiteY2" fmla="*/ 3935469 h 6857991"/>
              <a:gd name="connsiteX3" fmla="*/ 3940234 w 12191984"/>
              <a:gd name="connsiteY3" fmla="*/ 3496269 h 6857991"/>
              <a:gd name="connsiteX4" fmla="*/ 9268234 w 12191984"/>
              <a:gd name="connsiteY4" fmla="*/ 3496269 h 6857991"/>
              <a:gd name="connsiteX5" fmla="*/ 9268234 w 12191984"/>
              <a:gd name="connsiteY5" fmla="*/ 3478269 h 6857991"/>
              <a:gd name="connsiteX6" fmla="*/ 3940234 w 12191984"/>
              <a:gd name="connsiteY6" fmla="*/ 3478269 h 6857991"/>
              <a:gd name="connsiteX7" fmla="*/ 3940234 w 12191984"/>
              <a:gd name="connsiteY7" fmla="*/ 2909469 h 6857991"/>
              <a:gd name="connsiteX8" fmla="*/ 11760606 w 12191984"/>
              <a:gd name="connsiteY8" fmla="*/ 508703 h 6857991"/>
              <a:gd name="connsiteX9" fmla="*/ 11778080 w 12191984"/>
              <a:gd name="connsiteY9" fmla="*/ 520736 h 6857991"/>
              <a:gd name="connsiteX10" fmla="*/ 11760884 w 12191984"/>
              <a:gd name="connsiteY10" fmla="*/ 532622 h 6857991"/>
              <a:gd name="connsiteX11" fmla="*/ 11753623 w 12191984"/>
              <a:gd name="connsiteY11" fmla="*/ 531749 h 6857991"/>
              <a:gd name="connsiteX12" fmla="*/ 11305012 w 12191984"/>
              <a:gd name="connsiteY12" fmla="*/ 505325 h 6857991"/>
              <a:gd name="connsiteX13" fmla="*/ 11307909 w 12191984"/>
              <a:gd name="connsiteY13" fmla="*/ 508686 h 6857991"/>
              <a:gd name="connsiteX14" fmla="*/ 11294688 w 12191984"/>
              <a:gd name="connsiteY14" fmla="*/ 517005 h 6857991"/>
              <a:gd name="connsiteX15" fmla="*/ 11298383 w 12191984"/>
              <a:gd name="connsiteY15" fmla="*/ 509559 h 6857991"/>
              <a:gd name="connsiteX16" fmla="*/ 11305012 w 12191984"/>
              <a:gd name="connsiteY16" fmla="*/ 505325 h 6857991"/>
              <a:gd name="connsiteX17" fmla="*/ 11947624 w 12191984"/>
              <a:gd name="connsiteY17" fmla="*/ 505324 h 6857991"/>
              <a:gd name="connsiteX18" fmla="*/ 11950539 w 12191984"/>
              <a:gd name="connsiteY18" fmla="*/ 508685 h 6857991"/>
              <a:gd name="connsiteX19" fmla="*/ 11937318 w 12191984"/>
              <a:gd name="connsiteY19" fmla="*/ 517004 h 6857991"/>
              <a:gd name="connsiteX20" fmla="*/ 11940994 w 12191984"/>
              <a:gd name="connsiteY20" fmla="*/ 509558 h 6857991"/>
              <a:gd name="connsiteX21" fmla="*/ 11947624 w 12191984"/>
              <a:gd name="connsiteY21" fmla="*/ 505324 h 6857991"/>
              <a:gd name="connsiteX22" fmla="*/ 11831376 w 12191984"/>
              <a:gd name="connsiteY22" fmla="*/ 505324 h 6857991"/>
              <a:gd name="connsiteX23" fmla="*/ 11834310 w 12191984"/>
              <a:gd name="connsiteY23" fmla="*/ 508685 h 6857991"/>
              <a:gd name="connsiteX24" fmla="*/ 11821107 w 12191984"/>
              <a:gd name="connsiteY24" fmla="*/ 517004 h 6857991"/>
              <a:gd name="connsiteX25" fmla="*/ 11824747 w 12191984"/>
              <a:gd name="connsiteY25" fmla="*/ 509558 h 6857991"/>
              <a:gd name="connsiteX26" fmla="*/ 11831376 w 12191984"/>
              <a:gd name="connsiteY26" fmla="*/ 505324 h 6857991"/>
              <a:gd name="connsiteX27" fmla="*/ 11680477 w 12191984"/>
              <a:gd name="connsiteY27" fmla="*/ 505324 h 6857991"/>
              <a:gd name="connsiteX28" fmla="*/ 11683374 w 12191984"/>
              <a:gd name="connsiteY28" fmla="*/ 508685 h 6857991"/>
              <a:gd name="connsiteX29" fmla="*/ 11670189 w 12191984"/>
              <a:gd name="connsiteY29" fmla="*/ 517004 h 6857991"/>
              <a:gd name="connsiteX30" fmla="*/ 11673847 w 12191984"/>
              <a:gd name="connsiteY30" fmla="*/ 509558 h 6857991"/>
              <a:gd name="connsiteX31" fmla="*/ 11680477 w 12191984"/>
              <a:gd name="connsiteY31" fmla="*/ 505324 h 6857991"/>
              <a:gd name="connsiteX32" fmla="*/ 11465531 w 12191984"/>
              <a:gd name="connsiteY32" fmla="*/ 504804 h 6857991"/>
              <a:gd name="connsiteX33" fmla="*/ 11470006 w 12191984"/>
              <a:gd name="connsiteY33" fmla="*/ 507459 h 6857991"/>
              <a:gd name="connsiteX34" fmla="*/ 11470767 w 12191984"/>
              <a:gd name="connsiteY34" fmla="*/ 513142 h 6857991"/>
              <a:gd name="connsiteX35" fmla="*/ 11466682 w 12191984"/>
              <a:gd name="connsiteY35" fmla="*/ 525676 h 6857991"/>
              <a:gd name="connsiteX36" fmla="*/ 11456524 w 12191984"/>
              <a:gd name="connsiteY36" fmla="*/ 532844 h 6857991"/>
              <a:gd name="connsiteX37" fmla="*/ 11452105 w 12191984"/>
              <a:gd name="connsiteY37" fmla="*/ 530133 h 6857991"/>
              <a:gd name="connsiteX38" fmla="*/ 11451306 w 12191984"/>
              <a:gd name="connsiteY38" fmla="*/ 524544 h 6857991"/>
              <a:gd name="connsiteX39" fmla="*/ 11455354 w 12191984"/>
              <a:gd name="connsiteY39" fmla="*/ 511916 h 6857991"/>
              <a:gd name="connsiteX40" fmla="*/ 11465531 w 12191984"/>
              <a:gd name="connsiteY40" fmla="*/ 504804 h 6857991"/>
              <a:gd name="connsiteX41" fmla="*/ 11253350 w 12191984"/>
              <a:gd name="connsiteY41" fmla="*/ 504509 h 6857991"/>
              <a:gd name="connsiteX42" fmla="*/ 11258067 w 12191984"/>
              <a:gd name="connsiteY42" fmla="*/ 505716 h 6857991"/>
              <a:gd name="connsiteX43" fmla="*/ 11256711 w 12191984"/>
              <a:gd name="connsiteY43" fmla="*/ 510469 h 6857991"/>
              <a:gd name="connsiteX44" fmla="*/ 11249209 w 12191984"/>
              <a:gd name="connsiteY44" fmla="*/ 520479 h 6857991"/>
              <a:gd name="connsiteX45" fmla="*/ 11240073 w 12191984"/>
              <a:gd name="connsiteY45" fmla="*/ 527907 h 6857991"/>
              <a:gd name="connsiteX46" fmla="*/ 11238959 w 12191984"/>
              <a:gd name="connsiteY46" fmla="*/ 525251 h 6857991"/>
              <a:gd name="connsiteX47" fmla="*/ 11243452 w 12191984"/>
              <a:gd name="connsiteY47" fmla="*/ 512401 h 6857991"/>
              <a:gd name="connsiteX48" fmla="*/ 11253350 w 12191984"/>
              <a:gd name="connsiteY48" fmla="*/ 504509 h 6857991"/>
              <a:gd name="connsiteX49" fmla="*/ 11145162 w 12191984"/>
              <a:gd name="connsiteY49" fmla="*/ 504508 h 6857991"/>
              <a:gd name="connsiteX50" fmla="*/ 11149990 w 12191984"/>
              <a:gd name="connsiteY50" fmla="*/ 505975 h 6857991"/>
              <a:gd name="connsiteX51" fmla="*/ 11148690 w 12191984"/>
              <a:gd name="connsiteY51" fmla="*/ 510525 h 6857991"/>
              <a:gd name="connsiteX52" fmla="*/ 11141225 w 12191984"/>
              <a:gd name="connsiteY52" fmla="*/ 520478 h 6857991"/>
              <a:gd name="connsiteX53" fmla="*/ 11131532 w 12191984"/>
              <a:gd name="connsiteY53" fmla="*/ 528835 h 6857991"/>
              <a:gd name="connsiteX54" fmla="*/ 11130046 w 12191984"/>
              <a:gd name="connsiteY54" fmla="*/ 526235 h 6857991"/>
              <a:gd name="connsiteX55" fmla="*/ 11134689 w 12191984"/>
              <a:gd name="connsiteY55" fmla="*/ 512790 h 6857991"/>
              <a:gd name="connsiteX56" fmla="*/ 11145162 w 12191984"/>
              <a:gd name="connsiteY56" fmla="*/ 504508 h 6857991"/>
              <a:gd name="connsiteX57" fmla="*/ 12012098 w 12191984"/>
              <a:gd name="connsiteY57" fmla="*/ 495277 h 6857991"/>
              <a:gd name="connsiteX58" fmla="*/ 11998988 w 12191984"/>
              <a:gd name="connsiteY58" fmla="*/ 502408 h 6857991"/>
              <a:gd name="connsiteX59" fmla="*/ 11989740 w 12191984"/>
              <a:gd name="connsiteY59" fmla="*/ 515351 h 6857991"/>
              <a:gd name="connsiteX60" fmla="*/ 11988756 w 12191984"/>
              <a:gd name="connsiteY60" fmla="*/ 515351 h 6857991"/>
              <a:gd name="connsiteX61" fmla="*/ 11995478 w 12191984"/>
              <a:gd name="connsiteY61" fmla="*/ 495444 h 6857991"/>
              <a:gd name="connsiteX62" fmla="*/ 11980047 w 12191984"/>
              <a:gd name="connsiteY62" fmla="*/ 495444 h 6857991"/>
              <a:gd name="connsiteX63" fmla="*/ 11966732 w 12191984"/>
              <a:gd name="connsiteY63" fmla="*/ 541330 h 6857991"/>
              <a:gd name="connsiteX64" fmla="*/ 11982331 w 12191984"/>
              <a:gd name="connsiteY64" fmla="*/ 541330 h 6857991"/>
              <a:gd name="connsiteX65" fmla="*/ 11986398 w 12191984"/>
              <a:gd name="connsiteY65" fmla="*/ 527291 h 6857991"/>
              <a:gd name="connsiteX66" fmla="*/ 11994531 w 12191984"/>
              <a:gd name="connsiteY66" fmla="*/ 516242 h 6857991"/>
              <a:gd name="connsiteX67" fmla="*/ 12005840 w 12191984"/>
              <a:gd name="connsiteY67" fmla="*/ 509074 h 6857991"/>
              <a:gd name="connsiteX68" fmla="*/ 12010631 w 12191984"/>
              <a:gd name="connsiteY68" fmla="*/ 510133 h 6857991"/>
              <a:gd name="connsiteX69" fmla="*/ 12015924 w 12191984"/>
              <a:gd name="connsiteY69" fmla="*/ 496242 h 6857991"/>
              <a:gd name="connsiteX70" fmla="*/ 12012098 w 12191984"/>
              <a:gd name="connsiteY70" fmla="*/ 495277 h 6857991"/>
              <a:gd name="connsiteX71" fmla="*/ 11311326 w 12191984"/>
              <a:gd name="connsiteY71" fmla="*/ 495260 h 6857991"/>
              <a:gd name="connsiteX72" fmla="*/ 11288615 w 12191984"/>
              <a:gd name="connsiteY72" fmla="*/ 504879 h 6857991"/>
              <a:gd name="connsiteX73" fmla="*/ 11277102 w 12191984"/>
              <a:gd name="connsiteY73" fmla="*/ 527293 h 6857991"/>
              <a:gd name="connsiteX74" fmla="*/ 11281819 w 12191984"/>
              <a:gd name="connsiteY74" fmla="*/ 538732 h 6857991"/>
              <a:gd name="connsiteX75" fmla="*/ 11294075 w 12191984"/>
              <a:gd name="connsiteY75" fmla="*/ 542390 h 6857991"/>
              <a:gd name="connsiteX76" fmla="*/ 11317491 w 12191984"/>
              <a:gd name="connsiteY76" fmla="*/ 537432 h 6857991"/>
              <a:gd name="connsiteX77" fmla="*/ 11320760 w 12191984"/>
              <a:gd name="connsiteY77" fmla="*/ 526253 h 6857991"/>
              <a:gd name="connsiteX78" fmla="*/ 11300091 w 12191984"/>
              <a:gd name="connsiteY78" fmla="*/ 532845 h 6857991"/>
              <a:gd name="connsiteX79" fmla="*/ 11292812 w 12191984"/>
              <a:gd name="connsiteY79" fmla="*/ 526012 h 6857991"/>
              <a:gd name="connsiteX80" fmla="*/ 11311252 w 12191984"/>
              <a:gd name="connsiteY80" fmla="*/ 520626 h 6857991"/>
              <a:gd name="connsiteX81" fmla="*/ 11322227 w 12191984"/>
              <a:gd name="connsiteY81" fmla="*/ 505362 h 6857991"/>
              <a:gd name="connsiteX82" fmla="*/ 11319237 w 12191984"/>
              <a:gd name="connsiteY82" fmla="*/ 497823 h 6857991"/>
              <a:gd name="connsiteX83" fmla="*/ 11311326 w 12191984"/>
              <a:gd name="connsiteY83" fmla="*/ 495260 h 6857991"/>
              <a:gd name="connsiteX84" fmla="*/ 11953938 w 12191984"/>
              <a:gd name="connsiteY84" fmla="*/ 495259 h 6857991"/>
              <a:gd name="connsiteX85" fmla="*/ 11931245 w 12191984"/>
              <a:gd name="connsiteY85" fmla="*/ 504878 h 6857991"/>
              <a:gd name="connsiteX86" fmla="*/ 11919732 w 12191984"/>
              <a:gd name="connsiteY86" fmla="*/ 527292 h 6857991"/>
              <a:gd name="connsiteX87" fmla="*/ 11924449 w 12191984"/>
              <a:gd name="connsiteY87" fmla="*/ 538731 h 6857991"/>
              <a:gd name="connsiteX88" fmla="*/ 11936723 w 12191984"/>
              <a:gd name="connsiteY88" fmla="*/ 542389 h 6857991"/>
              <a:gd name="connsiteX89" fmla="*/ 11960121 w 12191984"/>
              <a:gd name="connsiteY89" fmla="*/ 537431 h 6857991"/>
              <a:gd name="connsiteX90" fmla="*/ 11963371 w 12191984"/>
              <a:gd name="connsiteY90" fmla="*/ 526252 h 6857991"/>
              <a:gd name="connsiteX91" fmla="*/ 11942703 w 12191984"/>
              <a:gd name="connsiteY91" fmla="*/ 532844 h 6857991"/>
              <a:gd name="connsiteX92" fmla="*/ 11935442 w 12191984"/>
              <a:gd name="connsiteY92" fmla="*/ 526011 h 6857991"/>
              <a:gd name="connsiteX93" fmla="*/ 11953863 w 12191984"/>
              <a:gd name="connsiteY93" fmla="*/ 520625 h 6857991"/>
              <a:gd name="connsiteX94" fmla="*/ 11964875 w 12191984"/>
              <a:gd name="connsiteY94" fmla="*/ 505361 h 6857991"/>
              <a:gd name="connsiteX95" fmla="*/ 11961886 w 12191984"/>
              <a:gd name="connsiteY95" fmla="*/ 497822 h 6857991"/>
              <a:gd name="connsiteX96" fmla="*/ 11953938 w 12191984"/>
              <a:gd name="connsiteY96" fmla="*/ 495259 h 6857991"/>
              <a:gd name="connsiteX97" fmla="*/ 11837727 w 12191984"/>
              <a:gd name="connsiteY97" fmla="*/ 495259 h 6857991"/>
              <a:gd name="connsiteX98" fmla="*/ 11814998 w 12191984"/>
              <a:gd name="connsiteY98" fmla="*/ 504878 h 6857991"/>
              <a:gd name="connsiteX99" fmla="*/ 11803484 w 12191984"/>
              <a:gd name="connsiteY99" fmla="*/ 527292 h 6857991"/>
              <a:gd name="connsiteX100" fmla="*/ 11808182 w 12191984"/>
              <a:gd name="connsiteY100" fmla="*/ 538731 h 6857991"/>
              <a:gd name="connsiteX101" fmla="*/ 11820457 w 12191984"/>
              <a:gd name="connsiteY101" fmla="*/ 542389 h 6857991"/>
              <a:gd name="connsiteX102" fmla="*/ 11843874 w 12191984"/>
              <a:gd name="connsiteY102" fmla="*/ 537431 h 6857991"/>
              <a:gd name="connsiteX103" fmla="*/ 11847124 w 12191984"/>
              <a:gd name="connsiteY103" fmla="*/ 526252 h 6857991"/>
              <a:gd name="connsiteX104" fmla="*/ 11826455 w 12191984"/>
              <a:gd name="connsiteY104" fmla="*/ 532844 h 6857991"/>
              <a:gd name="connsiteX105" fmla="*/ 11819194 w 12191984"/>
              <a:gd name="connsiteY105" fmla="*/ 526011 h 6857991"/>
              <a:gd name="connsiteX106" fmla="*/ 11837634 w 12191984"/>
              <a:gd name="connsiteY106" fmla="*/ 520625 h 6857991"/>
              <a:gd name="connsiteX107" fmla="*/ 11848628 w 12191984"/>
              <a:gd name="connsiteY107" fmla="*/ 505361 h 6857991"/>
              <a:gd name="connsiteX108" fmla="*/ 11845619 w 12191984"/>
              <a:gd name="connsiteY108" fmla="*/ 497822 h 6857991"/>
              <a:gd name="connsiteX109" fmla="*/ 11837727 w 12191984"/>
              <a:gd name="connsiteY109" fmla="*/ 495259 h 6857991"/>
              <a:gd name="connsiteX110" fmla="*/ 11686772 w 12191984"/>
              <a:gd name="connsiteY110" fmla="*/ 495259 h 6857991"/>
              <a:gd name="connsiteX111" fmla="*/ 11664061 w 12191984"/>
              <a:gd name="connsiteY111" fmla="*/ 504878 h 6857991"/>
              <a:gd name="connsiteX112" fmla="*/ 11652566 w 12191984"/>
              <a:gd name="connsiteY112" fmla="*/ 527292 h 6857991"/>
              <a:gd name="connsiteX113" fmla="*/ 11657302 w 12191984"/>
              <a:gd name="connsiteY113" fmla="*/ 538731 h 6857991"/>
              <a:gd name="connsiteX114" fmla="*/ 11669521 w 12191984"/>
              <a:gd name="connsiteY114" fmla="*/ 542389 h 6857991"/>
              <a:gd name="connsiteX115" fmla="*/ 11692974 w 12191984"/>
              <a:gd name="connsiteY115" fmla="*/ 537431 h 6857991"/>
              <a:gd name="connsiteX116" fmla="*/ 11696205 w 12191984"/>
              <a:gd name="connsiteY116" fmla="*/ 526252 h 6857991"/>
              <a:gd name="connsiteX117" fmla="*/ 11675556 w 12191984"/>
              <a:gd name="connsiteY117" fmla="*/ 532844 h 6857991"/>
              <a:gd name="connsiteX118" fmla="*/ 11668258 w 12191984"/>
              <a:gd name="connsiteY118" fmla="*/ 526011 h 6857991"/>
              <a:gd name="connsiteX119" fmla="*/ 11686716 w 12191984"/>
              <a:gd name="connsiteY119" fmla="*/ 520625 h 6857991"/>
              <a:gd name="connsiteX120" fmla="*/ 11697673 w 12191984"/>
              <a:gd name="connsiteY120" fmla="*/ 505361 h 6857991"/>
              <a:gd name="connsiteX121" fmla="*/ 11694701 w 12191984"/>
              <a:gd name="connsiteY121" fmla="*/ 497822 h 6857991"/>
              <a:gd name="connsiteX122" fmla="*/ 11686772 w 12191984"/>
              <a:gd name="connsiteY122" fmla="*/ 495259 h 6857991"/>
              <a:gd name="connsiteX123" fmla="*/ 11469635 w 12191984"/>
              <a:gd name="connsiteY123" fmla="*/ 495259 h 6857991"/>
              <a:gd name="connsiteX124" fmla="*/ 11446924 w 12191984"/>
              <a:gd name="connsiteY124" fmla="*/ 504878 h 6857991"/>
              <a:gd name="connsiteX125" fmla="*/ 11435429 w 12191984"/>
              <a:gd name="connsiteY125" fmla="*/ 527292 h 6857991"/>
              <a:gd name="connsiteX126" fmla="*/ 11440127 w 12191984"/>
              <a:gd name="connsiteY126" fmla="*/ 538731 h 6857991"/>
              <a:gd name="connsiteX127" fmla="*/ 11452402 w 12191984"/>
              <a:gd name="connsiteY127" fmla="*/ 542389 h 6857991"/>
              <a:gd name="connsiteX128" fmla="*/ 11475039 w 12191984"/>
              <a:gd name="connsiteY128" fmla="*/ 532603 h 6857991"/>
              <a:gd name="connsiteX129" fmla="*/ 11486626 w 12191984"/>
              <a:gd name="connsiteY129" fmla="*/ 510301 h 6857991"/>
              <a:gd name="connsiteX130" fmla="*/ 11481946 w 12191984"/>
              <a:gd name="connsiteY130" fmla="*/ 498880 h 6857991"/>
              <a:gd name="connsiteX131" fmla="*/ 11469635 w 12191984"/>
              <a:gd name="connsiteY131" fmla="*/ 495259 h 6857991"/>
              <a:gd name="connsiteX132" fmla="*/ 11532995 w 12191984"/>
              <a:gd name="connsiteY132" fmla="*/ 495241 h 6857991"/>
              <a:gd name="connsiteX133" fmla="*/ 11519885 w 12191984"/>
              <a:gd name="connsiteY133" fmla="*/ 502372 h 6857991"/>
              <a:gd name="connsiteX134" fmla="*/ 11510600 w 12191984"/>
              <a:gd name="connsiteY134" fmla="*/ 515315 h 6857991"/>
              <a:gd name="connsiteX135" fmla="*/ 11509634 w 12191984"/>
              <a:gd name="connsiteY135" fmla="*/ 515315 h 6857991"/>
              <a:gd name="connsiteX136" fmla="*/ 11516468 w 12191984"/>
              <a:gd name="connsiteY136" fmla="*/ 495352 h 6857991"/>
              <a:gd name="connsiteX137" fmla="*/ 11501036 w 12191984"/>
              <a:gd name="connsiteY137" fmla="*/ 495352 h 6857991"/>
              <a:gd name="connsiteX138" fmla="*/ 11487610 w 12191984"/>
              <a:gd name="connsiteY138" fmla="*/ 541313 h 6857991"/>
              <a:gd name="connsiteX139" fmla="*/ 11503190 w 12191984"/>
              <a:gd name="connsiteY139" fmla="*/ 541313 h 6857991"/>
              <a:gd name="connsiteX140" fmla="*/ 11507276 w 12191984"/>
              <a:gd name="connsiteY140" fmla="*/ 527274 h 6857991"/>
              <a:gd name="connsiteX141" fmla="*/ 11515409 w 12191984"/>
              <a:gd name="connsiteY141" fmla="*/ 516225 h 6857991"/>
              <a:gd name="connsiteX142" fmla="*/ 11526718 w 12191984"/>
              <a:gd name="connsiteY142" fmla="*/ 509057 h 6857991"/>
              <a:gd name="connsiteX143" fmla="*/ 11531844 w 12191984"/>
              <a:gd name="connsiteY143" fmla="*/ 510097 h 6857991"/>
              <a:gd name="connsiteX144" fmla="*/ 11536245 w 12191984"/>
              <a:gd name="connsiteY144" fmla="*/ 495761 h 6857991"/>
              <a:gd name="connsiteX145" fmla="*/ 11532995 w 12191984"/>
              <a:gd name="connsiteY145" fmla="*/ 495241 h 6857991"/>
              <a:gd name="connsiteX146" fmla="*/ 11212199 w 12191984"/>
              <a:gd name="connsiteY146" fmla="*/ 495240 h 6857991"/>
              <a:gd name="connsiteX147" fmla="*/ 11199071 w 12191984"/>
              <a:gd name="connsiteY147" fmla="*/ 502389 h 6857991"/>
              <a:gd name="connsiteX148" fmla="*/ 11189841 w 12191984"/>
              <a:gd name="connsiteY148" fmla="*/ 515351 h 6857991"/>
              <a:gd name="connsiteX149" fmla="*/ 11188838 w 12191984"/>
              <a:gd name="connsiteY149" fmla="*/ 515351 h 6857991"/>
              <a:gd name="connsiteX150" fmla="*/ 11195579 w 12191984"/>
              <a:gd name="connsiteY150" fmla="*/ 495277 h 6857991"/>
              <a:gd name="connsiteX151" fmla="*/ 11180166 w 12191984"/>
              <a:gd name="connsiteY151" fmla="*/ 495277 h 6857991"/>
              <a:gd name="connsiteX152" fmla="*/ 11166796 w 12191984"/>
              <a:gd name="connsiteY152" fmla="*/ 541349 h 6857991"/>
              <a:gd name="connsiteX153" fmla="*/ 11182413 w 12191984"/>
              <a:gd name="connsiteY153" fmla="*/ 541349 h 6857991"/>
              <a:gd name="connsiteX154" fmla="*/ 11186462 w 12191984"/>
              <a:gd name="connsiteY154" fmla="*/ 527310 h 6857991"/>
              <a:gd name="connsiteX155" fmla="*/ 11193388 w 12191984"/>
              <a:gd name="connsiteY155" fmla="*/ 517765 h 6857991"/>
              <a:gd name="connsiteX156" fmla="*/ 11202097 w 12191984"/>
              <a:gd name="connsiteY156" fmla="*/ 509465 h 6857991"/>
              <a:gd name="connsiteX157" fmla="*/ 11202840 w 12191984"/>
              <a:gd name="connsiteY157" fmla="*/ 510746 h 6857991"/>
              <a:gd name="connsiteX158" fmla="*/ 11194094 w 12191984"/>
              <a:gd name="connsiteY158" fmla="*/ 541330 h 6857991"/>
              <a:gd name="connsiteX159" fmla="*/ 11209581 w 12191984"/>
              <a:gd name="connsiteY159" fmla="*/ 541368 h 6857991"/>
              <a:gd name="connsiteX160" fmla="*/ 11219293 w 12191984"/>
              <a:gd name="connsiteY160" fmla="*/ 507180 h 6857991"/>
              <a:gd name="connsiteX161" fmla="*/ 11218309 w 12191984"/>
              <a:gd name="connsiteY161" fmla="*/ 497951 h 6857991"/>
              <a:gd name="connsiteX162" fmla="*/ 11212199 w 12191984"/>
              <a:gd name="connsiteY162" fmla="*/ 495240 h 6857991"/>
              <a:gd name="connsiteX163" fmla="*/ 11265903 w 12191984"/>
              <a:gd name="connsiteY163" fmla="*/ 495224 h 6857991"/>
              <a:gd name="connsiteX164" fmla="*/ 11255449 w 12191984"/>
              <a:gd name="connsiteY164" fmla="*/ 495428 h 6857991"/>
              <a:gd name="connsiteX165" fmla="*/ 11233963 w 12191984"/>
              <a:gd name="connsiteY165" fmla="*/ 506718 h 6857991"/>
              <a:gd name="connsiteX166" fmla="*/ 11222970 w 12191984"/>
              <a:gd name="connsiteY166" fmla="*/ 529244 h 6857991"/>
              <a:gd name="connsiteX167" fmla="*/ 11224864 w 12191984"/>
              <a:gd name="connsiteY167" fmla="*/ 537433 h 6857991"/>
              <a:gd name="connsiteX168" fmla="*/ 11232125 w 12191984"/>
              <a:gd name="connsiteY168" fmla="*/ 540980 h 6857991"/>
              <a:gd name="connsiteX169" fmla="*/ 11253424 w 12191984"/>
              <a:gd name="connsiteY169" fmla="*/ 522373 h 6857991"/>
              <a:gd name="connsiteX170" fmla="*/ 11255281 w 12191984"/>
              <a:gd name="connsiteY170" fmla="*/ 522373 h 6857991"/>
              <a:gd name="connsiteX171" fmla="*/ 11252013 w 12191984"/>
              <a:gd name="connsiteY171" fmla="*/ 532958 h 6857991"/>
              <a:gd name="connsiteX172" fmla="*/ 11246888 w 12191984"/>
              <a:gd name="connsiteY172" fmla="*/ 544230 h 6857991"/>
              <a:gd name="connsiteX173" fmla="*/ 11237900 w 12191984"/>
              <a:gd name="connsiteY173" fmla="*/ 549448 h 6857991"/>
              <a:gd name="connsiteX174" fmla="*/ 11219163 w 12191984"/>
              <a:gd name="connsiteY174" fmla="*/ 543877 h 6857991"/>
              <a:gd name="connsiteX175" fmla="*/ 11220351 w 12191984"/>
              <a:gd name="connsiteY175" fmla="*/ 557173 h 6857991"/>
              <a:gd name="connsiteX176" fmla="*/ 11234706 w 12191984"/>
              <a:gd name="connsiteY176" fmla="*/ 558436 h 6857991"/>
              <a:gd name="connsiteX177" fmla="*/ 11264622 w 12191984"/>
              <a:gd name="connsiteY177" fmla="*/ 538361 h 6857991"/>
              <a:gd name="connsiteX178" fmla="*/ 11276693 w 12191984"/>
              <a:gd name="connsiteY178" fmla="*/ 495224 h 6857991"/>
              <a:gd name="connsiteX179" fmla="*/ 11265903 w 12191984"/>
              <a:gd name="connsiteY179" fmla="*/ 495224 h 6857991"/>
              <a:gd name="connsiteX180" fmla="*/ 11168783 w 12191984"/>
              <a:gd name="connsiteY180" fmla="*/ 495186 h 6857991"/>
              <a:gd name="connsiteX181" fmla="*/ 11158050 w 12191984"/>
              <a:gd name="connsiteY181" fmla="*/ 495260 h 6857991"/>
              <a:gd name="connsiteX182" fmla="*/ 11146592 w 12191984"/>
              <a:gd name="connsiteY182" fmla="*/ 495427 h 6857991"/>
              <a:gd name="connsiteX183" fmla="*/ 11125069 w 12191984"/>
              <a:gd name="connsiteY183" fmla="*/ 507516 h 6857991"/>
              <a:gd name="connsiteX184" fmla="*/ 11114076 w 12191984"/>
              <a:gd name="connsiteY184" fmla="*/ 530487 h 6857991"/>
              <a:gd name="connsiteX185" fmla="*/ 11115952 w 12191984"/>
              <a:gd name="connsiteY185" fmla="*/ 538658 h 6857991"/>
              <a:gd name="connsiteX186" fmla="*/ 11122915 w 12191984"/>
              <a:gd name="connsiteY186" fmla="*/ 542372 h 6857991"/>
              <a:gd name="connsiteX187" fmla="*/ 11136026 w 12191984"/>
              <a:gd name="connsiteY187" fmla="*/ 535241 h 6857991"/>
              <a:gd name="connsiteX188" fmla="*/ 11145273 w 12191984"/>
              <a:gd name="connsiteY188" fmla="*/ 522317 h 6857991"/>
              <a:gd name="connsiteX189" fmla="*/ 11146276 w 12191984"/>
              <a:gd name="connsiteY189" fmla="*/ 522317 h 6857991"/>
              <a:gd name="connsiteX190" fmla="*/ 11139832 w 12191984"/>
              <a:gd name="connsiteY190" fmla="*/ 541332 h 6857991"/>
              <a:gd name="connsiteX191" fmla="*/ 11155320 w 12191984"/>
              <a:gd name="connsiteY191" fmla="*/ 541332 h 6857991"/>
              <a:gd name="connsiteX192" fmla="*/ 11357156 w 12191984"/>
              <a:gd name="connsiteY192" fmla="*/ 495056 h 6857991"/>
              <a:gd name="connsiteX193" fmla="*/ 11343563 w 12191984"/>
              <a:gd name="connsiteY193" fmla="*/ 497934 h 6857991"/>
              <a:gd name="connsiteX194" fmla="*/ 11335615 w 12191984"/>
              <a:gd name="connsiteY194" fmla="*/ 509021 h 6857991"/>
              <a:gd name="connsiteX195" fmla="*/ 11338122 w 12191984"/>
              <a:gd name="connsiteY195" fmla="*/ 517024 h 6857991"/>
              <a:gd name="connsiteX196" fmla="*/ 11343582 w 12191984"/>
              <a:gd name="connsiteY196" fmla="*/ 523021 h 6857991"/>
              <a:gd name="connsiteX197" fmla="*/ 11346237 w 12191984"/>
              <a:gd name="connsiteY197" fmla="*/ 528834 h 6857991"/>
              <a:gd name="connsiteX198" fmla="*/ 11344473 w 12191984"/>
              <a:gd name="connsiteY198" fmla="*/ 531899 h 6857991"/>
              <a:gd name="connsiteX199" fmla="*/ 11340963 w 12191984"/>
              <a:gd name="connsiteY199" fmla="*/ 533106 h 6857991"/>
              <a:gd name="connsiteX200" fmla="*/ 11327444 w 12191984"/>
              <a:gd name="connsiteY200" fmla="*/ 529113 h 6857991"/>
              <a:gd name="connsiteX201" fmla="*/ 11324399 w 12191984"/>
              <a:gd name="connsiteY201" fmla="*/ 539679 h 6857991"/>
              <a:gd name="connsiteX202" fmla="*/ 11340128 w 12191984"/>
              <a:gd name="connsiteY202" fmla="*/ 542130 h 6857991"/>
              <a:gd name="connsiteX203" fmla="*/ 11354148 w 12191984"/>
              <a:gd name="connsiteY203" fmla="*/ 538955 h 6857991"/>
              <a:gd name="connsiteX204" fmla="*/ 11361966 w 12191984"/>
              <a:gd name="connsiteY204" fmla="*/ 527182 h 6857991"/>
              <a:gd name="connsiteX205" fmla="*/ 11359292 w 12191984"/>
              <a:gd name="connsiteY205" fmla="*/ 519085 h 6857991"/>
              <a:gd name="connsiteX206" fmla="*/ 11353350 w 12191984"/>
              <a:gd name="connsiteY206" fmla="*/ 513235 h 6857991"/>
              <a:gd name="connsiteX207" fmla="*/ 11350360 w 12191984"/>
              <a:gd name="connsiteY207" fmla="*/ 508222 h 6857991"/>
              <a:gd name="connsiteX208" fmla="*/ 11356878 w 12191984"/>
              <a:gd name="connsiteY208" fmla="*/ 504081 h 6857991"/>
              <a:gd name="connsiteX209" fmla="*/ 11366478 w 12191984"/>
              <a:gd name="connsiteY209" fmla="*/ 506142 h 6857991"/>
              <a:gd name="connsiteX210" fmla="*/ 11369245 w 12191984"/>
              <a:gd name="connsiteY210" fmla="*/ 496429 h 6857991"/>
              <a:gd name="connsiteX211" fmla="*/ 11357156 w 12191984"/>
              <a:gd name="connsiteY211" fmla="*/ 495056 h 6857991"/>
              <a:gd name="connsiteX212" fmla="*/ 11915925 w 12191984"/>
              <a:gd name="connsiteY212" fmla="*/ 486866 h 6857991"/>
              <a:gd name="connsiteX213" fmla="*/ 11899676 w 12191984"/>
              <a:gd name="connsiteY213" fmla="*/ 489187 h 6857991"/>
              <a:gd name="connsiteX214" fmla="*/ 11890651 w 12191984"/>
              <a:gd name="connsiteY214" fmla="*/ 518843 h 6857991"/>
              <a:gd name="connsiteX215" fmla="*/ 11887438 w 12191984"/>
              <a:gd name="connsiteY215" fmla="*/ 532808 h 6857991"/>
              <a:gd name="connsiteX216" fmla="*/ 11890187 w 12191984"/>
              <a:gd name="connsiteY216" fmla="*/ 540162 h 6857991"/>
              <a:gd name="connsiteX217" fmla="*/ 11897967 w 12191984"/>
              <a:gd name="connsiteY217" fmla="*/ 542390 h 6857991"/>
              <a:gd name="connsiteX218" fmla="*/ 11909722 w 12191984"/>
              <a:gd name="connsiteY218" fmla="*/ 540366 h 6857991"/>
              <a:gd name="connsiteX219" fmla="*/ 11912526 w 12191984"/>
              <a:gd name="connsiteY219" fmla="*/ 530524 h 6857991"/>
              <a:gd name="connsiteX220" fmla="*/ 11907531 w 12191984"/>
              <a:gd name="connsiteY220" fmla="*/ 532399 h 6857991"/>
              <a:gd name="connsiteX221" fmla="*/ 11904393 w 12191984"/>
              <a:gd name="connsiteY221" fmla="*/ 527980 h 6857991"/>
              <a:gd name="connsiteX222" fmla="*/ 11906992 w 12191984"/>
              <a:gd name="connsiteY222" fmla="*/ 516504 h 6857991"/>
              <a:gd name="connsiteX223" fmla="*/ 11910799 w 12191984"/>
              <a:gd name="connsiteY223" fmla="*/ 504359 h 6857991"/>
              <a:gd name="connsiteX224" fmla="*/ 11918302 w 12191984"/>
              <a:gd name="connsiteY224" fmla="*/ 504359 h 6857991"/>
              <a:gd name="connsiteX225" fmla="*/ 11920952 w 12191984"/>
              <a:gd name="connsiteY225" fmla="*/ 495445 h 6857991"/>
              <a:gd name="connsiteX226" fmla="*/ 11920957 w 12191984"/>
              <a:gd name="connsiteY226" fmla="*/ 495445 h 6857991"/>
              <a:gd name="connsiteX227" fmla="*/ 11920957 w 12191984"/>
              <a:gd name="connsiteY227" fmla="*/ 495427 h 6857991"/>
              <a:gd name="connsiteX228" fmla="*/ 11920952 w 12191984"/>
              <a:gd name="connsiteY228" fmla="*/ 495445 h 6857991"/>
              <a:gd name="connsiteX229" fmla="*/ 11913418 w 12191984"/>
              <a:gd name="connsiteY229" fmla="*/ 495445 h 6857991"/>
              <a:gd name="connsiteX230" fmla="*/ 11882833 w 12191984"/>
              <a:gd name="connsiteY230" fmla="*/ 486866 h 6857991"/>
              <a:gd name="connsiteX231" fmla="*/ 11866585 w 12191984"/>
              <a:gd name="connsiteY231" fmla="*/ 489187 h 6857991"/>
              <a:gd name="connsiteX232" fmla="*/ 11857560 w 12191984"/>
              <a:gd name="connsiteY232" fmla="*/ 518843 h 6857991"/>
              <a:gd name="connsiteX233" fmla="*/ 11854347 w 12191984"/>
              <a:gd name="connsiteY233" fmla="*/ 532808 h 6857991"/>
              <a:gd name="connsiteX234" fmla="*/ 11857114 w 12191984"/>
              <a:gd name="connsiteY234" fmla="*/ 540162 h 6857991"/>
              <a:gd name="connsiteX235" fmla="*/ 11864895 w 12191984"/>
              <a:gd name="connsiteY235" fmla="*/ 542390 h 6857991"/>
              <a:gd name="connsiteX236" fmla="*/ 11876631 w 12191984"/>
              <a:gd name="connsiteY236" fmla="*/ 540366 h 6857991"/>
              <a:gd name="connsiteX237" fmla="*/ 11879454 w 12191984"/>
              <a:gd name="connsiteY237" fmla="*/ 530524 h 6857991"/>
              <a:gd name="connsiteX238" fmla="*/ 11874495 w 12191984"/>
              <a:gd name="connsiteY238" fmla="*/ 532399 h 6857991"/>
              <a:gd name="connsiteX239" fmla="*/ 11871320 w 12191984"/>
              <a:gd name="connsiteY239" fmla="*/ 527980 h 6857991"/>
              <a:gd name="connsiteX240" fmla="*/ 11873883 w 12191984"/>
              <a:gd name="connsiteY240" fmla="*/ 516504 h 6857991"/>
              <a:gd name="connsiteX241" fmla="*/ 11877559 w 12191984"/>
              <a:gd name="connsiteY241" fmla="*/ 504359 h 6857991"/>
              <a:gd name="connsiteX242" fmla="*/ 11885099 w 12191984"/>
              <a:gd name="connsiteY242" fmla="*/ 504359 h 6857991"/>
              <a:gd name="connsiteX243" fmla="*/ 11887749 w 12191984"/>
              <a:gd name="connsiteY243" fmla="*/ 495445 h 6857991"/>
              <a:gd name="connsiteX244" fmla="*/ 11887754 w 12191984"/>
              <a:gd name="connsiteY244" fmla="*/ 495445 h 6857991"/>
              <a:gd name="connsiteX245" fmla="*/ 11887754 w 12191984"/>
              <a:gd name="connsiteY245" fmla="*/ 495427 h 6857991"/>
              <a:gd name="connsiteX246" fmla="*/ 11887749 w 12191984"/>
              <a:gd name="connsiteY246" fmla="*/ 495445 h 6857991"/>
              <a:gd name="connsiteX247" fmla="*/ 11880215 w 12191984"/>
              <a:gd name="connsiteY247" fmla="*/ 495445 h 6857991"/>
              <a:gd name="connsiteX248" fmla="*/ 11592548 w 12191984"/>
              <a:gd name="connsiteY248" fmla="*/ 486847 h 6857991"/>
              <a:gd name="connsiteX249" fmla="*/ 11576300 w 12191984"/>
              <a:gd name="connsiteY249" fmla="*/ 489168 h 6857991"/>
              <a:gd name="connsiteX250" fmla="*/ 11567256 w 12191984"/>
              <a:gd name="connsiteY250" fmla="*/ 518824 h 6857991"/>
              <a:gd name="connsiteX251" fmla="*/ 11564062 w 12191984"/>
              <a:gd name="connsiteY251" fmla="*/ 532789 h 6857991"/>
              <a:gd name="connsiteX252" fmla="*/ 11566848 w 12191984"/>
              <a:gd name="connsiteY252" fmla="*/ 540143 h 6857991"/>
              <a:gd name="connsiteX253" fmla="*/ 11574628 w 12191984"/>
              <a:gd name="connsiteY253" fmla="*/ 542371 h 6857991"/>
              <a:gd name="connsiteX254" fmla="*/ 11586327 w 12191984"/>
              <a:gd name="connsiteY254" fmla="*/ 540347 h 6857991"/>
              <a:gd name="connsiteX255" fmla="*/ 11589150 w 12191984"/>
              <a:gd name="connsiteY255" fmla="*/ 530523 h 6857991"/>
              <a:gd name="connsiteX256" fmla="*/ 11584173 w 12191984"/>
              <a:gd name="connsiteY256" fmla="*/ 532399 h 6857991"/>
              <a:gd name="connsiteX257" fmla="*/ 11581054 w 12191984"/>
              <a:gd name="connsiteY257" fmla="*/ 527979 h 6857991"/>
              <a:gd name="connsiteX258" fmla="*/ 11583579 w 12191984"/>
              <a:gd name="connsiteY258" fmla="*/ 516503 h 6857991"/>
              <a:gd name="connsiteX259" fmla="*/ 11587200 w 12191984"/>
              <a:gd name="connsiteY259" fmla="*/ 505213 h 6857991"/>
              <a:gd name="connsiteX260" fmla="*/ 11594702 w 12191984"/>
              <a:gd name="connsiteY260" fmla="*/ 505213 h 6857991"/>
              <a:gd name="connsiteX261" fmla="*/ 11597339 w 12191984"/>
              <a:gd name="connsiteY261" fmla="*/ 496262 h 6857991"/>
              <a:gd name="connsiteX262" fmla="*/ 11597339 w 12191984"/>
              <a:gd name="connsiteY262" fmla="*/ 496243 h 6857991"/>
              <a:gd name="connsiteX263" fmla="*/ 11589800 w 12191984"/>
              <a:gd name="connsiteY263" fmla="*/ 496243 h 6857991"/>
              <a:gd name="connsiteX264" fmla="*/ 11076862 w 12191984"/>
              <a:gd name="connsiteY264" fmla="*/ 477153 h 6857991"/>
              <a:gd name="connsiteX265" fmla="*/ 11058292 w 12191984"/>
              <a:gd name="connsiteY265" fmla="*/ 541368 h 6857991"/>
              <a:gd name="connsiteX266" fmla="*/ 11073891 w 12191984"/>
              <a:gd name="connsiteY266" fmla="*/ 541368 h 6857991"/>
              <a:gd name="connsiteX267" fmla="*/ 11077958 w 12191984"/>
              <a:gd name="connsiteY267" fmla="*/ 527292 h 6857991"/>
              <a:gd name="connsiteX268" fmla="*/ 11084903 w 12191984"/>
              <a:gd name="connsiteY268" fmla="*/ 517784 h 6857991"/>
              <a:gd name="connsiteX269" fmla="*/ 11093593 w 12191984"/>
              <a:gd name="connsiteY269" fmla="*/ 509465 h 6857991"/>
              <a:gd name="connsiteX270" fmla="*/ 11094355 w 12191984"/>
              <a:gd name="connsiteY270" fmla="*/ 510746 h 6857991"/>
              <a:gd name="connsiteX271" fmla="*/ 11085571 w 12191984"/>
              <a:gd name="connsiteY271" fmla="*/ 541331 h 6857991"/>
              <a:gd name="connsiteX272" fmla="*/ 11085571 w 12191984"/>
              <a:gd name="connsiteY272" fmla="*/ 541349 h 6857991"/>
              <a:gd name="connsiteX273" fmla="*/ 11101059 w 12191984"/>
              <a:gd name="connsiteY273" fmla="*/ 541349 h 6857991"/>
              <a:gd name="connsiteX274" fmla="*/ 11110752 w 12191984"/>
              <a:gd name="connsiteY274" fmla="*/ 507181 h 6857991"/>
              <a:gd name="connsiteX275" fmla="*/ 11109768 w 12191984"/>
              <a:gd name="connsiteY275" fmla="*/ 497951 h 6857991"/>
              <a:gd name="connsiteX276" fmla="*/ 11103640 w 12191984"/>
              <a:gd name="connsiteY276" fmla="*/ 495203 h 6857991"/>
              <a:gd name="connsiteX277" fmla="*/ 11090511 w 12191984"/>
              <a:gd name="connsiteY277" fmla="*/ 502371 h 6857991"/>
              <a:gd name="connsiteX278" fmla="*/ 11081263 w 12191984"/>
              <a:gd name="connsiteY278" fmla="*/ 515351 h 6857991"/>
              <a:gd name="connsiteX279" fmla="*/ 11080260 w 12191984"/>
              <a:gd name="connsiteY279" fmla="*/ 515351 h 6857991"/>
              <a:gd name="connsiteX280" fmla="*/ 11092349 w 12191984"/>
              <a:gd name="connsiteY280" fmla="*/ 477153 h 6857991"/>
              <a:gd name="connsiteX281" fmla="*/ 11615018 w 12191984"/>
              <a:gd name="connsiteY281" fmla="*/ 477134 h 6857991"/>
              <a:gd name="connsiteX282" fmla="*/ 11596448 w 12191984"/>
              <a:gd name="connsiteY282" fmla="*/ 541330 h 6857991"/>
              <a:gd name="connsiteX283" fmla="*/ 11612028 w 12191984"/>
              <a:gd name="connsiteY283" fmla="*/ 541330 h 6857991"/>
              <a:gd name="connsiteX284" fmla="*/ 11616114 w 12191984"/>
              <a:gd name="connsiteY284" fmla="*/ 527291 h 6857991"/>
              <a:gd name="connsiteX285" fmla="*/ 11623040 w 12191984"/>
              <a:gd name="connsiteY285" fmla="*/ 517746 h 6857991"/>
              <a:gd name="connsiteX286" fmla="*/ 11631749 w 12191984"/>
              <a:gd name="connsiteY286" fmla="*/ 509446 h 6857991"/>
              <a:gd name="connsiteX287" fmla="*/ 11632492 w 12191984"/>
              <a:gd name="connsiteY287" fmla="*/ 510727 h 6857991"/>
              <a:gd name="connsiteX288" fmla="*/ 11623746 w 12191984"/>
              <a:gd name="connsiteY288" fmla="*/ 541330 h 6857991"/>
              <a:gd name="connsiteX289" fmla="*/ 11623746 w 12191984"/>
              <a:gd name="connsiteY289" fmla="*/ 541349 h 6857991"/>
              <a:gd name="connsiteX290" fmla="*/ 11639233 w 12191984"/>
              <a:gd name="connsiteY290" fmla="*/ 541349 h 6857991"/>
              <a:gd name="connsiteX291" fmla="*/ 11648927 w 12191984"/>
              <a:gd name="connsiteY291" fmla="*/ 507162 h 6857991"/>
              <a:gd name="connsiteX292" fmla="*/ 11647942 w 12191984"/>
              <a:gd name="connsiteY292" fmla="*/ 497951 h 6857991"/>
              <a:gd name="connsiteX293" fmla="*/ 11641814 w 12191984"/>
              <a:gd name="connsiteY293" fmla="*/ 495221 h 6857991"/>
              <a:gd name="connsiteX294" fmla="*/ 11628685 w 12191984"/>
              <a:gd name="connsiteY294" fmla="*/ 502370 h 6857991"/>
              <a:gd name="connsiteX295" fmla="*/ 11619438 w 12191984"/>
              <a:gd name="connsiteY295" fmla="*/ 515351 h 6857991"/>
              <a:gd name="connsiteX296" fmla="*/ 11618435 w 12191984"/>
              <a:gd name="connsiteY296" fmla="*/ 515351 h 6857991"/>
              <a:gd name="connsiteX297" fmla="*/ 11630524 w 12191984"/>
              <a:gd name="connsiteY297" fmla="*/ 477134 h 6857991"/>
              <a:gd name="connsiteX298" fmla="*/ 11436969 w 12191984"/>
              <a:gd name="connsiteY298" fmla="*/ 476207 h 6857991"/>
              <a:gd name="connsiteX299" fmla="*/ 11420758 w 12191984"/>
              <a:gd name="connsiteY299" fmla="*/ 481667 h 6857991"/>
              <a:gd name="connsiteX300" fmla="*/ 11410767 w 12191984"/>
              <a:gd name="connsiteY300" fmla="*/ 496244 h 6857991"/>
              <a:gd name="connsiteX301" fmla="*/ 11394667 w 12191984"/>
              <a:gd name="connsiteY301" fmla="*/ 551582 h 6857991"/>
              <a:gd name="connsiteX302" fmla="*/ 11410340 w 12191984"/>
              <a:gd name="connsiteY302" fmla="*/ 551582 h 6857991"/>
              <a:gd name="connsiteX303" fmla="*/ 11423785 w 12191984"/>
              <a:gd name="connsiteY303" fmla="*/ 505213 h 6857991"/>
              <a:gd name="connsiteX304" fmla="*/ 11435075 w 12191984"/>
              <a:gd name="connsiteY304" fmla="*/ 505213 h 6857991"/>
              <a:gd name="connsiteX305" fmla="*/ 11437749 w 12191984"/>
              <a:gd name="connsiteY305" fmla="*/ 496244 h 6857991"/>
              <a:gd name="connsiteX306" fmla="*/ 11426273 w 12191984"/>
              <a:gd name="connsiteY306" fmla="*/ 496244 h 6857991"/>
              <a:gd name="connsiteX307" fmla="*/ 11428873 w 12191984"/>
              <a:gd name="connsiteY307" fmla="*/ 488612 h 6857991"/>
              <a:gd name="connsiteX308" fmla="*/ 11435428 w 12191984"/>
              <a:gd name="connsiteY308" fmla="*/ 485139 h 6857991"/>
              <a:gd name="connsiteX309" fmla="*/ 11445344 w 12191984"/>
              <a:gd name="connsiteY309" fmla="*/ 487702 h 6857991"/>
              <a:gd name="connsiteX310" fmla="*/ 11448056 w 12191984"/>
              <a:gd name="connsiteY310" fmla="*/ 478138 h 6857991"/>
              <a:gd name="connsiteX311" fmla="*/ 11436969 w 12191984"/>
              <a:gd name="connsiteY311" fmla="*/ 476207 h 6857991"/>
              <a:gd name="connsiteX312" fmla="*/ 11775945 w 12191984"/>
              <a:gd name="connsiteY312" fmla="*/ 475537 h 6857991"/>
              <a:gd name="connsiteX313" fmla="*/ 11786251 w 12191984"/>
              <a:gd name="connsiteY313" fmla="*/ 481981 h 6857991"/>
              <a:gd name="connsiteX314" fmla="*/ 11770615 w 12191984"/>
              <a:gd name="connsiteY314" fmla="*/ 496707 h 6857991"/>
              <a:gd name="connsiteX315" fmla="*/ 11764468 w 12191984"/>
              <a:gd name="connsiteY315" fmla="*/ 496707 h 6857991"/>
              <a:gd name="connsiteX316" fmla="*/ 11770541 w 12191984"/>
              <a:gd name="connsiteY316" fmla="*/ 476391 h 6857991"/>
              <a:gd name="connsiteX317" fmla="*/ 11775945 w 12191984"/>
              <a:gd name="connsiteY317" fmla="*/ 475537 h 6857991"/>
              <a:gd name="connsiteX318" fmla="*/ 11754236 w 12191984"/>
              <a:gd name="connsiteY318" fmla="*/ 465528 h 6857991"/>
              <a:gd name="connsiteX319" fmla="*/ 11731711 w 12191984"/>
              <a:gd name="connsiteY319" fmla="*/ 542036 h 6857991"/>
              <a:gd name="connsiteX320" fmla="*/ 11769185 w 12191984"/>
              <a:gd name="connsiteY320" fmla="*/ 542036 h 6857991"/>
              <a:gd name="connsiteX321" fmla="*/ 11797114 w 12191984"/>
              <a:gd name="connsiteY321" fmla="*/ 520329 h 6857991"/>
              <a:gd name="connsiteX322" fmla="*/ 11781070 w 12191984"/>
              <a:gd name="connsiteY322" fmla="*/ 502650 h 6857991"/>
              <a:gd name="connsiteX323" fmla="*/ 11781088 w 12191984"/>
              <a:gd name="connsiteY323" fmla="*/ 502427 h 6857991"/>
              <a:gd name="connsiteX324" fmla="*/ 11805006 w 12191984"/>
              <a:gd name="connsiteY324" fmla="*/ 480236 h 6857991"/>
              <a:gd name="connsiteX325" fmla="*/ 11778470 w 12191984"/>
              <a:gd name="connsiteY325" fmla="*/ 465528 h 6857991"/>
              <a:gd name="connsiteX326" fmla="*/ 11044105 w 12191984"/>
              <a:gd name="connsiteY326" fmla="*/ 465250 h 6857991"/>
              <a:gd name="connsiteX327" fmla="*/ 10983641 w 12191984"/>
              <a:gd name="connsiteY327" fmla="*/ 516670 h 6857991"/>
              <a:gd name="connsiteX328" fmla="*/ 11013780 w 12191984"/>
              <a:gd name="connsiteY328" fmla="*/ 545435 h 6857991"/>
              <a:gd name="connsiteX329" fmla="*/ 11046631 w 12191984"/>
              <a:gd name="connsiteY329" fmla="*/ 541368 h 6857991"/>
              <a:gd name="connsiteX330" fmla="*/ 11050103 w 12191984"/>
              <a:gd name="connsiteY330" fmla="*/ 529966 h 6857991"/>
              <a:gd name="connsiteX331" fmla="*/ 11048283 w 12191984"/>
              <a:gd name="connsiteY331" fmla="*/ 530449 h 6857991"/>
              <a:gd name="connsiteX332" fmla="*/ 11023827 w 12191984"/>
              <a:gd name="connsiteY332" fmla="*/ 535166 h 6857991"/>
              <a:gd name="connsiteX333" fmla="*/ 11004941 w 12191984"/>
              <a:gd name="connsiteY333" fmla="*/ 514163 h 6857991"/>
              <a:gd name="connsiteX334" fmla="*/ 11041338 w 12191984"/>
              <a:gd name="connsiteY334" fmla="*/ 475519 h 6857991"/>
              <a:gd name="connsiteX335" fmla="*/ 11064439 w 12191984"/>
              <a:gd name="connsiteY335" fmla="*/ 480514 h 6857991"/>
              <a:gd name="connsiteX336" fmla="*/ 11068097 w 12191984"/>
              <a:gd name="connsiteY336" fmla="*/ 468258 h 6857991"/>
              <a:gd name="connsiteX337" fmla="*/ 11044105 w 12191984"/>
              <a:gd name="connsiteY337" fmla="*/ 465250 h 6857991"/>
              <a:gd name="connsiteX338" fmla="*/ 11757356 w 12191984"/>
              <a:gd name="connsiteY338" fmla="*/ 346605 h 6857991"/>
              <a:gd name="connsiteX339" fmla="*/ 11780847 w 12191984"/>
              <a:gd name="connsiteY339" fmla="*/ 346605 h 6857991"/>
              <a:gd name="connsiteX340" fmla="*/ 11794069 w 12191984"/>
              <a:gd name="connsiteY340" fmla="*/ 359772 h 6857991"/>
              <a:gd name="connsiteX341" fmla="*/ 11781441 w 12191984"/>
              <a:gd name="connsiteY341" fmla="*/ 372826 h 6857991"/>
              <a:gd name="connsiteX342" fmla="*/ 11757356 w 12191984"/>
              <a:gd name="connsiteY342" fmla="*/ 372826 h 6857991"/>
              <a:gd name="connsiteX343" fmla="*/ 11360295 w 12191984"/>
              <a:gd name="connsiteY343" fmla="*/ 330005 h 6857991"/>
              <a:gd name="connsiteX344" fmla="*/ 11360295 w 12191984"/>
              <a:gd name="connsiteY344" fmla="*/ 346718 h 6857991"/>
              <a:gd name="connsiteX345" fmla="*/ 11360295 w 12191984"/>
              <a:gd name="connsiteY345" fmla="*/ 409707 h 6857991"/>
              <a:gd name="connsiteX346" fmla="*/ 11360295 w 12191984"/>
              <a:gd name="connsiteY346" fmla="*/ 426476 h 6857991"/>
              <a:gd name="connsiteX347" fmla="*/ 11379849 w 12191984"/>
              <a:gd name="connsiteY347" fmla="*/ 426476 h 6857991"/>
              <a:gd name="connsiteX348" fmla="*/ 11433089 w 12191984"/>
              <a:gd name="connsiteY348" fmla="*/ 426476 h 6857991"/>
              <a:gd name="connsiteX349" fmla="*/ 11433089 w 12191984"/>
              <a:gd name="connsiteY349" fmla="*/ 409707 h 6857991"/>
              <a:gd name="connsiteX350" fmla="*/ 11379849 w 12191984"/>
              <a:gd name="connsiteY350" fmla="*/ 409707 h 6857991"/>
              <a:gd name="connsiteX351" fmla="*/ 11379849 w 12191984"/>
              <a:gd name="connsiteY351" fmla="*/ 384006 h 6857991"/>
              <a:gd name="connsiteX352" fmla="*/ 11425958 w 12191984"/>
              <a:gd name="connsiteY352" fmla="*/ 384006 h 6857991"/>
              <a:gd name="connsiteX353" fmla="*/ 11425958 w 12191984"/>
              <a:gd name="connsiteY353" fmla="*/ 367312 h 6857991"/>
              <a:gd name="connsiteX354" fmla="*/ 11379849 w 12191984"/>
              <a:gd name="connsiteY354" fmla="*/ 367312 h 6857991"/>
              <a:gd name="connsiteX355" fmla="*/ 11379849 w 12191984"/>
              <a:gd name="connsiteY355" fmla="*/ 346718 h 6857991"/>
              <a:gd name="connsiteX356" fmla="*/ 11431733 w 12191984"/>
              <a:gd name="connsiteY356" fmla="*/ 346718 h 6857991"/>
              <a:gd name="connsiteX357" fmla="*/ 11431733 w 12191984"/>
              <a:gd name="connsiteY357" fmla="*/ 330005 h 6857991"/>
              <a:gd name="connsiteX358" fmla="*/ 11379849 w 12191984"/>
              <a:gd name="connsiteY358" fmla="*/ 330005 h 6857991"/>
              <a:gd name="connsiteX359" fmla="*/ 11818990 w 12191984"/>
              <a:gd name="connsiteY359" fmla="*/ 330004 h 6857991"/>
              <a:gd name="connsiteX360" fmla="*/ 11818990 w 12191984"/>
              <a:gd name="connsiteY360" fmla="*/ 426475 h 6857991"/>
              <a:gd name="connsiteX361" fmla="*/ 11838414 w 12191984"/>
              <a:gd name="connsiteY361" fmla="*/ 426475 h 6857991"/>
              <a:gd name="connsiteX362" fmla="*/ 11838414 w 12191984"/>
              <a:gd name="connsiteY362" fmla="*/ 330004 h 6857991"/>
              <a:gd name="connsiteX363" fmla="*/ 11666030 w 12191984"/>
              <a:gd name="connsiteY363" fmla="*/ 330004 h 6857991"/>
              <a:gd name="connsiteX364" fmla="*/ 11666030 w 12191984"/>
              <a:gd name="connsiteY364" fmla="*/ 346717 h 6857991"/>
              <a:gd name="connsiteX365" fmla="*/ 11689614 w 12191984"/>
              <a:gd name="connsiteY365" fmla="*/ 346717 h 6857991"/>
              <a:gd name="connsiteX366" fmla="*/ 11689614 w 12191984"/>
              <a:gd name="connsiteY366" fmla="*/ 426475 h 6857991"/>
              <a:gd name="connsiteX367" fmla="*/ 11709446 w 12191984"/>
              <a:gd name="connsiteY367" fmla="*/ 426475 h 6857991"/>
              <a:gd name="connsiteX368" fmla="*/ 11709446 w 12191984"/>
              <a:gd name="connsiteY368" fmla="*/ 346717 h 6857991"/>
              <a:gd name="connsiteX369" fmla="*/ 11733030 w 12191984"/>
              <a:gd name="connsiteY369" fmla="*/ 346717 h 6857991"/>
              <a:gd name="connsiteX370" fmla="*/ 11733030 w 12191984"/>
              <a:gd name="connsiteY370" fmla="*/ 330004 h 6857991"/>
              <a:gd name="connsiteX371" fmla="*/ 11709446 w 12191984"/>
              <a:gd name="connsiteY371" fmla="*/ 330004 h 6857991"/>
              <a:gd name="connsiteX372" fmla="*/ 11689614 w 12191984"/>
              <a:gd name="connsiteY372" fmla="*/ 330004 h 6857991"/>
              <a:gd name="connsiteX373" fmla="*/ 11509949 w 12191984"/>
              <a:gd name="connsiteY373" fmla="*/ 330004 h 6857991"/>
              <a:gd name="connsiteX374" fmla="*/ 11509949 w 12191984"/>
              <a:gd name="connsiteY374" fmla="*/ 346717 h 6857991"/>
              <a:gd name="connsiteX375" fmla="*/ 11509949 w 12191984"/>
              <a:gd name="connsiteY375" fmla="*/ 409706 h 6857991"/>
              <a:gd name="connsiteX376" fmla="*/ 11509949 w 12191984"/>
              <a:gd name="connsiteY376" fmla="*/ 426475 h 6857991"/>
              <a:gd name="connsiteX377" fmla="*/ 11529485 w 12191984"/>
              <a:gd name="connsiteY377" fmla="*/ 426475 h 6857991"/>
              <a:gd name="connsiteX378" fmla="*/ 11582725 w 12191984"/>
              <a:gd name="connsiteY378" fmla="*/ 426475 h 6857991"/>
              <a:gd name="connsiteX379" fmla="*/ 11582725 w 12191984"/>
              <a:gd name="connsiteY379" fmla="*/ 409706 h 6857991"/>
              <a:gd name="connsiteX380" fmla="*/ 11529485 w 12191984"/>
              <a:gd name="connsiteY380" fmla="*/ 409706 h 6857991"/>
              <a:gd name="connsiteX381" fmla="*/ 11529485 w 12191984"/>
              <a:gd name="connsiteY381" fmla="*/ 384005 h 6857991"/>
              <a:gd name="connsiteX382" fmla="*/ 11575631 w 12191984"/>
              <a:gd name="connsiteY382" fmla="*/ 384005 h 6857991"/>
              <a:gd name="connsiteX383" fmla="*/ 11575631 w 12191984"/>
              <a:gd name="connsiteY383" fmla="*/ 367311 h 6857991"/>
              <a:gd name="connsiteX384" fmla="*/ 11529485 w 12191984"/>
              <a:gd name="connsiteY384" fmla="*/ 367311 h 6857991"/>
              <a:gd name="connsiteX385" fmla="*/ 11529485 w 12191984"/>
              <a:gd name="connsiteY385" fmla="*/ 346717 h 6857991"/>
              <a:gd name="connsiteX386" fmla="*/ 11581387 w 12191984"/>
              <a:gd name="connsiteY386" fmla="*/ 346717 h 6857991"/>
              <a:gd name="connsiteX387" fmla="*/ 11581387 w 12191984"/>
              <a:gd name="connsiteY387" fmla="*/ 330004 h 6857991"/>
              <a:gd name="connsiteX388" fmla="*/ 11529485 w 12191984"/>
              <a:gd name="connsiteY388" fmla="*/ 330004 h 6857991"/>
              <a:gd name="connsiteX389" fmla="*/ 11439365 w 12191984"/>
              <a:gd name="connsiteY389" fmla="*/ 330004 h 6857991"/>
              <a:gd name="connsiteX390" fmla="*/ 11439365 w 12191984"/>
              <a:gd name="connsiteY390" fmla="*/ 409705 h 6857991"/>
              <a:gd name="connsiteX391" fmla="*/ 11439365 w 12191984"/>
              <a:gd name="connsiteY391" fmla="*/ 426475 h 6857991"/>
              <a:gd name="connsiteX392" fmla="*/ 11458901 w 12191984"/>
              <a:gd name="connsiteY392" fmla="*/ 426475 h 6857991"/>
              <a:gd name="connsiteX393" fmla="*/ 11504378 w 12191984"/>
              <a:gd name="connsiteY393" fmla="*/ 426475 h 6857991"/>
              <a:gd name="connsiteX394" fmla="*/ 11504378 w 12191984"/>
              <a:gd name="connsiteY394" fmla="*/ 409705 h 6857991"/>
              <a:gd name="connsiteX395" fmla="*/ 11458901 w 12191984"/>
              <a:gd name="connsiteY395" fmla="*/ 409705 h 6857991"/>
              <a:gd name="connsiteX396" fmla="*/ 11458901 w 12191984"/>
              <a:gd name="connsiteY396" fmla="*/ 330004 h 6857991"/>
              <a:gd name="connsiteX397" fmla="*/ 11737839 w 12191984"/>
              <a:gd name="connsiteY397" fmla="*/ 329874 h 6857991"/>
              <a:gd name="connsiteX398" fmla="*/ 11737839 w 12191984"/>
              <a:gd name="connsiteY398" fmla="*/ 426345 h 6857991"/>
              <a:gd name="connsiteX399" fmla="*/ 11757375 w 12191984"/>
              <a:gd name="connsiteY399" fmla="*/ 426345 h 6857991"/>
              <a:gd name="connsiteX400" fmla="*/ 11757375 w 12191984"/>
              <a:gd name="connsiteY400" fmla="*/ 388332 h 6857991"/>
              <a:gd name="connsiteX401" fmla="*/ 11773939 w 12191984"/>
              <a:gd name="connsiteY401" fmla="*/ 388332 h 6857991"/>
              <a:gd name="connsiteX402" fmla="*/ 11791079 w 12191984"/>
              <a:gd name="connsiteY402" fmla="*/ 400384 h 6857991"/>
              <a:gd name="connsiteX403" fmla="*/ 11794347 w 12191984"/>
              <a:gd name="connsiteY403" fmla="*/ 426345 h 6857991"/>
              <a:gd name="connsiteX404" fmla="*/ 11813994 w 12191984"/>
              <a:gd name="connsiteY404" fmla="*/ 426345 h 6857991"/>
              <a:gd name="connsiteX405" fmla="*/ 11810540 w 12191984"/>
              <a:gd name="connsiteY405" fmla="*/ 400997 h 6857991"/>
              <a:gd name="connsiteX406" fmla="*/ 11796074 w 12191984"/>
              <a:gd name="connsiteY406" fmla="*/ 380161 h 6857991"/>
              <a:gd name="connsiteX407" fmla="*/ 11813214 w 12191984"/>
              <a:gd name="connsiteY407" fmla="*/ 356856 h 6857991"/>
              <a:gd name="connsiteX408" fmla="*/ 11781850 w 12191984"/>
              <a:gd name="connsiteY408" fmla="*/ 329874 h 6857991"/>
              <a:gd name="connsiteX409" fmla="*/ 11757375 w 12191984"/>
              <a:gd name="connsiteY409" fmla="*/ 329874 h 6857991"/>
              <a:gd name="connsiteX410" fmla="*/ 11738006 w 12191984"/>
              <a:gd name="connsiteY410" fmla="*/ 329874 h 6857991"/>
              <a:gd name="connsiteX411" fmla="*/ 11887568 w 12191984"/>
              <a:gd name="connsiteY411" fmla="*/ 327645 h 6857991"/>
              <a:gd name="connsiteX412" fmla="*/ 11843149 w 12191984"/>
              <a:gd name="connsiteY412" fmla="*/ 378099 h 6857991"/>
              <a:gd name="connsiteX413" fmla="*/ 11887568 w 12191984"/>
              <a:gd name="connsiteY413" fmla="*/ 428535 h 6857991"/>
              <a:gd name="connsiteX414" fmla="*/ 11929202 w 12191984"/>
              <a:gd name="connsiteY414" fmla="*/ 394478 h 6857991"/>
              <a:gd name="connsiteX415" fmla="*/ 11908831 w 12191984"/>
              <a:gd name="connsiteY415" fmla="*/ 394478 h 6857991"/>
              <a:gd name="connsiteX416" fmla="*/ 11888125 w 12191984"/>
              <a:gd name="connsiteY416" fmla="*/ 411544 h 6857991"/>
              <a:gd name="connsiteX417" fmla="*/ 11863260 w 12191984"/>
              <a:gd name="connsiteY417" fmla="*/ 377821 h 6857991"/>
              <a:gd name="connsiteX418" fmla="*/ 11888125 w 12191984"/>
              <a:gd name="connsiteY418" fmla="*/ 344061 h 6857991"/>
              <a:gd name="connsiteX419" fmla="*/ 11908831 w 12191984"/>
              <a:gd name="connsiteY419" fmla="*/ 360588 h 6857991"/>
              <a:gd name="connsiteX420" fmla="*/ 11929072 w 12191984"/>
              <a:gd name="connsiteY420" fmla="*/ 360588 h 6857991"/>
              <a:gd name="connsiteX421" fmla="*/ 11887568 w 12191984"/>
              <a:gd name="connsiteY421" fmla="*/ 327645 h 6857991"/>
              <a:gd name="connsiteX422" fmla="*/ 11626160 w 12191984"/>
              <a:gd name="connsiteY422" fmla="*/ 327645 h 6857991"/>
              <a:gd name="connsiteX423" fmla="*/ 11581704 w 12191984"/>
              <a:gd name="connsiteY423" fmla="*/ 378099 h 6857991"/>
              <a:gd name="connsiteX424" fmla="*/ 11626160 w 12191984"/>
              <a:gd name="connsiteY424" fmla="*/ 428535 h 6857991"/>
              <a:gd name="connsiteX425" fmla="*/ 11667757 w 12191984"/>
              <a:gd name="connsiteY425" fmla="*/ 394478 h 6857991"/>
              <a:gd name="connsiteX426" fmla="*/ 11647423 w 12191984"/>
              <a:gd name="connsiteY426" fmla="*/ 394478 h 6857991"/>
              <a:gd name="connsiteX427" fmla="*/ 11626699 w 12191984"/>
              <a:gd name="connsiteY427" fmla="*/ 411544 h 6857991"/>
              <a:gd name="connsiteX428" fmla="*/ 11601815 w 12191984"/>
              <a:gd name="connsiteY428" fmla="*/ 377821 h 6857991"/>
              <a:gd name="connsiteX429" fmla="*/ 11626699 w 12191984"/>
              <a:gd name="connsiteY429" fmla="*/ 344061 h 6857991"/>
              <a:gd name="connsiteX430" fmla="*/ 11647423 w 12191984"/>
              <a:gd name="connsiteY430" fmla="*/ 360588 h 6857991"/>
              <a:gd name="connsiteX431" fmla="*/ 11667627 w 12191984"/>
              <a:gd name="connsiteY431" fmla="*/ 360588 h 6857991"/>
              <a:gd name="connsiteX432" fmla="*/ 11626160 w 12191984"/>
              <a:gd name="connsiteY432" fmla="*/ 327645 h 6857991"/>
              <a:gd name="connsiteX433" fmla="*/ 11741033 w 12191984"/>
              <a:gd name="connsiteY433" fmla="*/ 271341 h 6857991"/>
              <a:gd name="connsiteX434" fmla="*/ 11763577 w 12191984"/>
              <a:gd name="connsiteY434" fmla="*/ 271341 h 6857991"/>
              <a:gd name="connsiteX435" fmla="*/ 11778563 w 12191984"/>
              <a:gd name="connsiteY435" fmla="*/ 285380 h 6857991"/>
              <a:gd name="connsiteX436" fmla="*/ 11763819 w 12191984"/>
              <a:gd name="connsiteY436" fmla="*/ 299326 h 6857991"/>
              <a:gd name="connsiteX437" fmla="*/ 11741033 w 12191984"/>
              <a:gd name="connsiteY437" fmla="*/ 299326 h 6857991"/>
              <a:gd name="connsiteX438" fmla="*/ 11741015 w 12191984"/>
              <a:gd name="connsiteY438" fmla="*/ 232772 h 6857991"/>
              <a:gd name="connsiteX439" fmla="*/ 11765230 w 12191984"/>
              <a:gd name="connsiteY439" fmla="*/ 232772 h 6857991"/>
              <a:gd name="connsiteX440" fmla="*/ 11776465 w 12191984"/>
              <a:gd name="connsiteY440" fmla="*/ 244192 h 6857991"/>
              <a:gd name="connsiteX441" fmla="*/ 11764134 w 12191984"/>
              <a:gd name="connsiteY441" fmla="*/ 256318 h 6857991"/>
              <a:gd name="connsiteX442" fmla="*/ 11741015 w 12191984"/>
              <a:gd name="connsiteY442" fmla="*/ 256318 h 6857991"/>
              <a:gd name="connsiteX443" fmla="*/ 11803150 w 12191984"/>
              <a:gd name="connsiteY443" fmla="*/ 217434 h 6857991"/>
              <a:gd name="connsiteX444" fmla="*/ 11803150 w 12191984"/>
              <a:gd name="connsiteY444" fmla="*/ 313886 h 6857991"/>
              <a:gd name="connsiteX445" fmla="*/ 11822593 w 12191984"/>
              <a:gd name="connsiteY445" fmla="*/ 313886 h 6857991"/>
              <a:gd name="connsiteX446" fmla="*/ 11822593 w 12191984"/>
              <a:gd name="connsiteY446" fmla="*/ 217434 h 6857991"/>
              <a:gd name="connsiteX447" fmla="*/ 11360295 w 12191984"/>
              <a:gd name="connsiteY447" fmla="*/ 217434 h 6857991"/>
              <a:gd name="connsiteX448" fmla="*/ 11360295 w 12191984"/>
              <a:gd name="connsiteY448" fmla="*/ 313886 h 6857991"/>
              <a:gd name="connsiteX449" fmla="*/ 11378512 w 12191984"/>
              <a:gd name="connsiteY449" fmla="*/ 313886 h 6857991"/>
              <a:gd name="connsiteX450" fmla="*/ 11378512 w 12191984"/>
              <a:gd name="connsiteY450" fmla="*/ 242188 h 6857991"/>
              <a:gd name="connsiteX451" fmla="*/ 11398976 w 12191984"/>
              <a:gd name="connsiteY451" fmla="*/ 313886 h 6857991"/>
              <a:gd name="connsiteX452" fmla="*/ 11399812 w 12191984"/>
              <a:gd name="connsiteY452" fmla="*/ 313886 h 6857991"/>
              <a:gd name="connsiteX453" fmla="*/ 11416952 w 12191984"/>
              <a:gd name="connsiteY453" fmla="*/ 313886 h 6857991"/>
              <a:gd name="connsiteX454" fmla="*/ 11417769 w 12191984"/>
              <a:gd name="connsiteY454" fmla="*/ 313886 h 6857991"/>
              <a:gd name="connsiteX455" fmla="*/ 11438233 w 12191984"/>
              <a:gd name="connsiteY455" fmla="*/ 242188 h 6857991"/>
              <a:gd name="connsiteX456" fmla="*/ 11438233 w 12191984"/>
              <a:gd name="connsiteY456" fmla="*/ 313886 h 6857991"/>
              <a:gd name="connsiteX457" fmla="*/ 11456450 w 12191984"/>
              <a:gd name="connsiteY457" fmla="*/ 313886 h 6857991"/>
              <a:gd name="connsiteX458" fmla="*/ 11456450 w 12191984"/>
              <a:gd name="connsiteY458" fmla="*/ 217434 h 6857991"/>
              <a:gd name="connsiteX459" fmla="*/ 11446515 w 12191984"/>
              <a:gd name="connsiteY459" fmla="*/ 217434 h 6857991"/>
              <a:gd name="connsiteX460" fmla="*/ 11437954 w 12191984"/>
              <a:gd name="connsiteY460" fmla="*/ 217434 h 6857991"/>
              <a:gd name="connsiteX461" fmla="*/ 11428577 w 12191984"/>
              <a:gd name="connsiteY461" fmla="*/ 217434 h 6857991"/>
              <a:gd name="connsiteX462" fmla="*/ 11408372 w 12191984"/>
              <a:gd name="connsiteY462" fmla="*/ 285140 h 6857991"/>
              <a:gd name="connsiteX463" fmla="*/ 11388187 w 12191984"/>
              <a:gd name="connsiteY463" fmla="*/ 217434 h 6857991"/>
              <a:gd name="connsiteX464" fmla="*/ 11378828 w 12191984"/>
              <a:gd name="connsiteY464" fmla="*/ 217434 h 6857991"/>
              <a:gd name="connsiteX465" fmla="*/ 11370248 w 12191984"/>
              <a:gd name="connsiteY465" fmla="*/ 217434 h 6857991"/>
              <a:gd name="connsiteX466" fmla="*/ 11995330 w 12191984"/>
              <a:gd name="connsiteY466" fmla="*/ 217433 h 6857991"/>
              <a:gd name="connsiteX467" fmla="*/ 11995330 w 12191984"/>
              <a:gd name="connsiteY467" fmla="*/ 313885 h 6857991"/>
              <a:gd name="connsiteX468" fmla="*/ 12014773 w 12191984"/>
              <a:gd name="connsiteY468" fmla="*/ 313885 h 6857991"/>
              <a:gd name="connsiteX469" fmla="*/ 12014773 w 12191984"/>
              <a:gd name="connsiteY469" fmla="*/ 217433 h 6857991"/>
              <a:gd name="connsiteX470" fmla="*/ 11910428 w 12191984"/>
              <a:gd name="connsiteY470" fmla="*/ 217433 h 6857991"/>
              <a:gd name="connsiteX471" fmla="*/ 11910428 w 12191984"/>
              <a:gd name="connsiteY471" fmla="*/ 313885 h 6857991"/>
              <a:gd name="connsiteX472" fmla="*/ 11929555 w 12191984"/>
              <a:gd name="connsiteY472" fmla="*/ 313885 h 6857991"/>
              <a:gd name="connsiteX473" fmla="*/ 11929555 w 12191984"/>
              <a:gd name="connsiteY473" fmla="*/ 271787 h 6857991"/>
              <a:gd name="connsiteX474" fmla="*/ 11968180 w 12191984"/>
              <a:gd name="connsiteY474" fmla="*/ 271787 h 6857991"/>
              <a:gd name="connsiteX475" fmla="*/ 11968180 w 12191984"/>
              <a:gd name="connsiteY475" fmla="*/ 313885 h 6857991"/>
              <a:gd name="connsiteX476" fmla="*/ 11987307 w 12191984"/>
              <a:gd name="connsiteY476" fmla="*/ 313885 h 6857991"/>
              <a:gd name="connsiteX477" fmla="*/ 11987307 w 12191984"/>
              <a:gd name="connsiteY477" fmla="*/ 217433 h 6857991"/>
              <a:gd name="connsiteX478" fmla="*/ 11968180 w 12191984"/>
              <a:gd name="connsiteY478" fmla="*/ 217433 h 6857991"/>
              <a:gd name="connsiteX479" fmla="*/ 11968180 w 12191984"/>
              <a:gd name="connsiteY479" fmla="*/ 255056 h 6857991"/>
              <a:gd name="connsiteX480" fmla="*/ 11929555 w 12191984"/>
              <a:gd name="connsiteY480" fmla="*/ 255056 h 6857991"/>
              <a:gd name="connsiteX481" fmla="*/ 11929555 w 12191984"/>
              <a:gd name="connsiteY481" fmla="*/ 217433 h 6857991"/>
              <a:gd name="connsiteX482" fmla="*/ 11721702 w 12191984"/>
              <a:gd name="connsiteY482" fmla="*/ 217433 h 6857991"/>
              <a:gd name="connsiteX483" fmla="*/ 11721702 w 12191984"/>
              <a:gd name="connsiteY483" fmla="*/ 313885 h 6857991"/>
              <a:gd name="connsiteX484" fmla="*/ 11721795 w 12191984"/>
              <a:gd name="connsiteY484" fmla="*/ 313885 h 6857991"/>
              <a:gd name="connsiteX485" fmla="*/ 11741739 w 12191984"/>
              <a:gd name="connsiteY485" fmla="*/ 313885 h 6857991"/>
              <a:gd name="connsiteX486" fmla="*/ 11769594 w 12191984"/>
              <a:gd name="connsiteY486" fmla="*/ 313885 h 6857991"/>
              <a:gd name="connsiteX487" fmla="*/ 11798581 w 12191984"/>
              <a:gd name="connsiteY487" fmla="*/ 287850 h 6857991"/>
              <a:gd name="connsiteX488" fmla="*/ 11779956 w 12191984"/>
              <a:gd name="connsiteY488" fmla="*/ 262614 h 6857991"/>
              <a:gd name="connsiteX489" fmla="*/ 11795239 w 12191984"/>
              <a:gd name="connsiteY489" fmla="*/ 241184 h 6857991"/>
              <a:gd name="connsiteX490" fmla="*/ 11765174 w 12191984"/>
              <a:gd name="connsiteY490" fmla="*/ 217433 h 6857991"/>
              <a:gd name="connsiteX491" fmla="*/ 11741739 w 12191984"/>
              <a:gd name="connsiteY491" fmla="*/ 217433 h 6857991"/>
              <a:gd name="connsiteX492" fmla="*/ 11721795 w 12191984"/>
              <a:gd name="connsiteY492" fmla="*/ 217433 h 6857991"/>
              <a:gd name="connsiteX493" fmla="*/ 11638323 w 12191984"/>
              <a:gd name="connsiteY493" fmla="*/ 217433 h 6857991"/>
              <a:gd name="connsiteX494" fmla="*/ 11638323 w 12191984"/>
              <a:gd name="connsiteY494" fmla="*/ 283802 h 6857991"/>
              <a:gd name="connsiteX495" fmla="*/ 11676373 w 12191984"/>
              <a:gd name="connsiteY495" fmla="*/ 316596 h 6857991"/>
              <a:gd name="connsiteX496" fmla="*/ 11714831 w 12191984"/>
              <a:gd name="connsiteY496" fmla="*/ 283802 h 6857991"/>
              <a:gd name="connsiteX497" fmla="*/ 11714831 w 12191984"/>
              <a:gd name="connsiteY497" fmla="*/ 217433 h 6857991"/>
              <a:gd name="connsiteX498" fmla="*/ 11695407 w 12191984"/>
              <a:gd name="connsiteY498" fmla="*/ 217433 h 6857991"/>
              <a:gd name="connsiteX499" fmla="*/ 11695407 w 12191984"/>
              <a:gd name="connsiteY499" fmla="*/ 285547 h 6857991"/>
              <a:gd name="connsiteX500" fmla="*/ 11676354 w 12191984"/>
              <a:gd name="connsiteY500" fmla="*/ 300775 h 6857991"/>
              <a:gd name="connsiteX501" fmla="*/ 11657431 w 12191984"/>
              <a:gd name="connsiteY501" fmla="*/ 285547 h 6857991"/>
              <a:gd name="connsiteX502" fmla="*/ 11657431 w 12191984"/>
              <a:gd name="connsiteY502" fmla="*/ 217433 h 6857991"/>
              <a:gd name="connsiteX503" fmla="*/ 11488798 w 12191984"/>
              <a:gd name="connsiteY503" fmla="*/ 217433 h 6857991"/>
              <a:gd name="connsiteX504" fmla="*/ 11488798 w 12191984"/>
              <a:gd name="connsiteY504" fmla="*/ 234146 h 6857991"/>
              <a:gd name="connsiteX505" fmla="*/ 11512382 w 12191984"/>
              <a:gd name="connsiteY505" fmla="*/ 234146 h 6857991"/>
              <a:gd name="connsiteX506" fmla="*/ 11512382 w 12191984"/>
              <a:gd name="connsiteY506" fmla="*/ 313885 h 6857991"/>
              <a:gd name="connsiteX507" fmla="*/ 11532214 w 12191984"/>
              <a:gd name="connsiteY507" fmla="*/ 313885 h 6857991"/>
              <a:gd name="connsiteX508" fmla="*/ 11532214 w 12191984"/>
              <a:gd name="connsiteY508" fmla="*/ 234146 h 6857991"/>
              <a:gd name="connsiteX509" fmla="*/ 11555798 w 12191984"/>
              <a:gd name="connsiteY509" fmla="*/ 234146 h 6857991"/>
              <a:gd name="connsiteX510" fmla="*/ 11555798 w 12191984"/>
              <a:gd name="connsiteY510" fmla="*/ 217433 h 6857991"/>
              <a:gd name="connsiteX511" fmla="*/ 11532214 w 12191984"/>
              <a:gd name="connsiteY511" fmla="*/ 217433 h 6857991"/>
              <a:gd name="connsiteX512" fmla="*/ 11512382 w 12191984"/>
              <a:gd name="connsiteY512" fmla="*/ 217433 h 6857991"/>
              <a:gd name="connsiteX513" fmla="*/ 11464212 w 12191984"/>
              <a:gd name="connsiteY513" fmla="*/ 217433 h 6857991"/>
              <a:gd name="connsiteX514" fmla="*/ 11464212 w 12191984"/>
              <a:gd name="connsiteY514" fmla="*/ 313885 h 6857991"/>
              <a:gd name="connsiteX515" fmla="*/ 11483636 w 12191984"/>
              <a:gd name="connsiteY515" fmla="*/ 313885 h 6857991"/>
              <a:gd name="connsiteX516" fmla="*/ 11483636 w 12191984"/>
              <a:gd name="connsiteY516" fmla="*/ 217433 h 6857991"/>
              <a:gd name="connsiteX517" fmla="*/ 11865062 w 12191984"/>
              <a:gd name="connsiteY517" fmla="*/ 214498 h 6857991"/>
              <a:gd name="connsiteX518" fmla="*/ 11829018 w 12191984"/>
              <a:gd name="connsiteY518" fmla="*/ 243783 h 6857991"/>
              <a:gd name="connsiteX519" fmla="*/ 11860383 w 12191984"/>
              <a:gd name="connsiteY519" fmla="*/ 273142 h 6857991"/>
              <a:gd name="connsiteX520" fmla="*/ 11884913 w 12191984"/>
              <a:gd name="connsiteY520" fmla="*/ 288109 h 6857991"/>
              <a:gd name="connsiteX521" fmla="*/ 11865675 w 12191984"/>
              <a:gd name="connsiteY521" fmla="*/ 300421 h 6857991"/>
              <a:gd name="connsiteX522" fmla="*/ 11846009 w 12191984"/>
              <a:gd name="connsiteY522" fmla="*/ 284265 h 6857991"/>
              <a:gd name="connsiteX523" fmla="*/ 11827291 w 12191984"/>
              <a:gd name="connsiteY523" fmla="*/ 284265 h 6857991"/>
              <a:gd name="connsiteX524" fmla="*/ 11866511 w 12191984"/>
              <a:gd name="connsiteY524" fmla="*/ 316372 h 6857991"/>
              <a:gd name="connsiteX525" fmla="*/ 11905210 w 12191984"/>
              <a:gd name="connsiteY525" fmla="*/ 285788 h 6857991"/>
              <a:gd name="connsiteX526" fmla="*/ 11877411 w 12191984"/>
              <a:gd name="connsiteY526" fmla="*/ 257450 h 6857991"/>
              <a:gd name="connsiteX527" fmla="*/ 11848554 w 12191984"/>
              <a:gd name="connsiteY527" fmla="*/ 242539 h 6857991"/>
              <a:gd name="connsiteX528" fmla="*/ 11865842 w 12191984"/>
              <a:gd name="connsiteY528" fmla="*/ 230672 h 6857991"/>
              <a:gd name="connsiteX529" fmla="*/ 11883372 w 12191984"/>
              <a:gd name="connsiteY529" fmla="*/ 245398 h 6857991"/>
              <a:gd name="connsiteX530" fmla="*/ 11902258 w 12191984"/>
              <a:gd name="connsiteY530" fmla="*/ 245398 h 6857991"/>
              <a:gd name="connsiteX531" fmla="*/ 11865062 w 12191984"/>
              <a:gd name="connsiteY531" fmla="*/ 214498 h 6857991"/>
              <a:gd name="connsiteX532" fmla="*/ 11593106 w 12191984"/>
              <a:gd name="connsiteY532" fmla="*/ 214498 h 6857991"/>
              <a:gd name="connsiteX533" fmla="*/ 11557024 w 12191984"/>
              <a:gd name="connsiteY533" fmla="*/ 243783 h 6857991"/>
              <a:gd name="connsiteX534" fmla="*/ 11588407 w 12191984"/>
              <a:gd name="connsiteY534" fmla="*/ 273142 h 6857991"/>
              <a:gd name="connsiteX535" fmla="*/ 11612957 w 12191984"/>
              <a:gd name="connsiteY535" fmla="*/ 288109 h 6857991"/>
              <a:gd name="connsiteX536" fmla="*/ 11593681 w 12191984"/>
              <a:gd name="connsiteY536" fmla="*/ 300421 h 6857991"/>
              <a:gd name="connsiteX537" fmla="*/ 11574071 w 12191984"/>
              <a:gd name="connsiteY537" fmla="*/ 284265 h 6857991"/>
              <a:gd name="connsiteX538" fmla="*/ 11555353 w 12191984"/>
              <a:gd name="connsiteY538" fmla="*/ 284265 h 6857991"/>
              <a:gd name="connsiteX539" fmla="*/ 11594554 w 12191984"/>
              <a:gd name="connsiteY539" fmla="*/ 316372 h 6857991"/>
              <a:gd name="connsiteX540" fmla="*/ 11633235 w 12191984"/>
              <a:gd name="connsiteY540" fmla="*/ 285788 h 6857991"/>
              <a:gd name="connsiteX541" fmla="*/ 11605436 w 12191984"/>
              <a:gd name="connsiteY541" fmla="*/ 257450 h 6857991"/>
              <a:gd name="connsiteX542" fmla="*/ 11576560 w 12191984"/>
              <a:gd name="connsiteY542" fmla="*/ 242539 h 6857991"/>
              <a:gd name="connsiteX543" fmla="*/ 11593848 w 12191984"/>
              <a:gd name="connsiteY543" fmla="*/ 230672 h 6857991"/>
              <a:gd name="connsiteX544" fmla="*/ 11611378 w 12191984"/>
              <a:gd name="connsiteY544" fmla="*/ 245398 h 6857991"/>
              <a:gd name="connsiteX545" fmla="*/ 11630283 w 12191984"/>
              <a:gd name="connsiteY545" fmla="*/ 245398 h 6857991"/>
              <a:gd name="connsiteX546" fmla="*/ 11593106 w 12191984"/>
              <a:gd name="connsiteY546" fmla="*/ 214498 h 6857991"/>
              <a:gd name="connsiteX547" fmla="*/ 11155431 w 12191984"/>
              <a:gd name="connsiteY547" fmla="*/ 127315 h 6857991"/>
              <a:gd name="connsiteX548" fmla="*/ 11097883 w 12191984"/>
              <a:gd name="connsiteY548" fmla="*/ 227035 h 6857991"/>
              <a:gd name="connsiteX549" fmla="*/ 11155431 w 12191984"/>
              <a:gd name="connsiteY549" fmla="*/ 326755 h 6857991"/>
              <a:gd name="connsiteX550" fmla="*/ 11040298 w 12191984"/>
              <a:gd name="connsiteY550" fmla="*/ 326755 h 6857991"/>
              <a:gd name="connsiteX551" fmla="*/ 10982713 w 12191984"/>
              <a:gd name="connsiteY551" fmla="*/ 426475 h 6857991"/>
              <a:gd name="connsiteX552" fmla="*/ 11097884 w 12191984"/>
              <a:gd name="connsiteY552" fmla="*/ 426475 h 6857991"/>
              <a:gd name="connsiteX553" fmla="*/ 11155432 w 12191984"/>
              <a:gd name="connsiteY553" fmla="*/ 326756 h 6857991"/>
              <a:gd name="connsiteX554" fmla="*/ 11212998 w 12191984"/>
              <a:gd name="connsiteY554" fmla="*/ 426475 h 6857991"/>
              <a:gd name="connsiteX555" fmla="*/ 11328150 w 12191984"/>
              <a:gd name="connsiteY555" fmla="*/ 426475 h 6857991"/>
              <a:gd name="connsiteX556" fmla="*/ 11270564 w 12191984"/>
              <a:gd name="connsiteY556" fmla="*/ 326755 h 6857991"/>
              <a:gd name="connsiteX557" fmla="*/ 11155432 w 12191984"/>
              <a:gd name="connsiteY557" fmla="*/ 326755 h 6857991"/>
              <a:gd name="connsiteX558" fmla="*/ 11212998 w 12191984"/>
              <a:gd name="connsiteY558" fmla="*/ 227035 h 6857991"/>
              <a:gd name="connsiteX559" fmla="*/ 0 w 12191984"/>
              <a:gd name="connsiteY559" fmla="*/ 0 h 6857991"/>
              <a:gd name="connsiteX560" fmla="*/ 12191984 w 12191984"/>
              <a:gd name="connsiteY560" fmla="*/ 0 h 6857991"/>
              <a:gd name="connsiteX561" fmla="*/ 12191984 w 12191984"/>
              <a:gd name="connsiteY561" fmla="*/ 6857991 h 6857991"/>
              <a:gd name="connsiteX562" fmla="*/ 11617585 w 12191984"/>
              <a:gd name="connsiteY562" fmla="*/ 6857991 h 6857991"/>
              <a:gd name="connsiteX563" fmla="*/ 11617585 w 12191984"/>
              <a:gd name="connsiteY563" fmla="*/ 6587990 h 6857991"/>
              <a:gd name="connsiteX564" fmla="*/ 11606785 w 12191984"/>
              <a:gd name="connsiteY564" fmla="*/ 6587990 h 6857991"/>
              <a:gd name="connsiteX565" fmla="*/ 11606785 w 12191984"/>
              <a:gd name="connsiteY565" fmla="*/ 6857991 h 6857991"/>
              <a:gd name="connsiteX566" fmla="*/ 0 w 12191984"/>
              <a:gd name="connsiteY566" fmla="*/ 6857991 h 6857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</a:cxnLst>
            <a:rect l="l" t="t" r="r" b="b"/>
            <a:pathLst>
              <a:path w="12191984" h="6857991">
                <a:moveTo>
                  <a:pt x="3929434" y="2909469"/>
                </a:moveTo>
                <a:lnTo>
                  <a:pt x="3929434" y="3935469"/>
                </a:lnTo>
                <a:lnTo>
                  <a:pt x="3940234" y="3935469"/>
                </a:lnTo>
                <a:lnTo>
                  <a:pt x="3940234" y="3496269"/>
                </a:lnTo>
                <a:lnTo>
                  <a:pt x="9268234" y="3496269"/>
                </a:lnTo>
                <a:lnTo>
                  <a:pt x="9268234" y="3478269"/>
                </a:lnTo>
                <a:lnTo>
                  <a:pt x="3940234" y="3478269"/>
                </a:lnTo>
                <a:lnTo>
                  <a:pt x="3940234" y="2909469"/>
                </a:lnTo>
                <a:close/>
                <a:moveTo>
                  <a:pt x="11760606" y="508703"/>
                </a:moveTo>
                <a:cubicBezTo>
                  <a:pt x="11768981" y="508703"/>
                  <a:pt x="11779027" y="510709"/>
                  <a:pt x="11778080" y="520736"/>
                </a:cubicBezTo>
                <a:cubicBezTo>
                  <a:pt x="11777244" y="529910"/>
                  <a:pt x="11768981" y="532622"/>
                  <a:pt x="11760884" y="532622"/>
                </a:cubicBezTo>
                <a:cubicBezTo>
                  <a:pt x="11758322" y="532622"/>
                  <a:pt x="11755982" y="532547"/>
                  <a:pt x="11753623" y="531749"/>
                </a:cubicBezTo>
                <a:close/>
                <a:moveTo>
                  <a:pt x="11305012" y="505325"/>
                </a:moveTo>
                <a:cubicBezTo>
                  <a:pt x="11307148" y="505325"/>
                  <a:pt x="11308132" y="506421"/>
                  <a:pt x="11307909" y="508686"/>
                </a:cubicBezTo>
                <a:cubicBezTo>
                  <a:pt x="11307389" y="514257"/>
                  <a:pt x="11302988" y="517005"/>
                  <a:pt x="11294688" y="517005"/>
                </a:cubicBezTo>
                <a:cubicBezTo>
                  <a:pt x="11295393" y="514331"/>
                  <a:pt x="11296619" y="511880"/>
                  <a:pt x="11298383" y="509559"/>
                </a:cubicBezTo>
                <a:cubicBezTo>
                  <a:pt x="11300481" y="506755"/>
                  <a:pt x="11302691" y="505325"/>
                  <a:pt x="11305012" y="505325"/>
                </a:cubicBezTo>
                <a:close/>
                <a:moveTo>
                  <a:pt x="11947624" y="505324"/>
                </a:moveTo>
                <a:cubicBezTo>
                  <a:pt x="11949796" y="505324"/>
                  <a:pt x="11950762" y="506420"/>
                  <a:pt x="11950539" y="508685"/>
                </a:cubicBezTo>
                <a:cubicBezTo>
                  <a:pt x="11950019" y="514256"/>
                  <a:pt x="11945600" y="517004"/>
                  <a:pt x="11937318" y="517004"/>
                </a:cubicBezTo>
                <a:cubicBezTo>
                  <a:pt x="11938023" y="514330"/>
                  <a:pt x="11939249" y="511879"/>
                  <a:pt x="11940994" y="509558"/>
                </a:cubicBezTo>
                <a:cubicBezTo>
                  <a:pt x="11943074" y="506754"/>
                  <a:pt x="11945321" y="505324"/>
                  <a:pt x="11947624" y="505324"/>
                </a:cubicBezTo>
                <a:close/>
                <a:moveTo>
                  <a:pt x="11831376" y="505324"/>
                </a:moveTo>
                <a:cubicBezTo>
                  <a:pt x="11833530" y="505324"/>
                  <a:pt x="11834552" y="506420"/>
                  <a:pt x="11834310" y="508685"/>
                </a:cubicBezTo>
                <a:cubicBezTo>
                  <a:pt x="11833753" y="514256"/>
                  <a:pt x="11829334" y="517004"/>
                  <a:pt x="11821107" y="517004"/>
                </a:cubicBezTo>
                <a:cubicBezTo>
                  <a:pt x="11821776" y="514330"/>
                  <a:pt x="11823001" y="511879"/>
                  <a:pt x="11824747" y="509558"/>
                </a:cubicBezTo>
                <a:cubicBezTo>
                  <a:pt x="11826864" y="506754"/>
                  <a:pt x="11829055" y="505324"/>
                  <a:pt x="11831376" y="505324"/>
                </a:cubicBezTo>
                <a:close/>
                <a:moveTo>
                  <a:pt x="11680477" y="505324"/>
                </a:moveTo>
                <a:cubicBezTo>
                  <a:pt x="11682649" y="505324"/>
                  <a:pt x="11683615" y="506420"/>
                  <a:pt x="11683374" y="508685"/>
                </a:cubicBezTo>
                <a:cubicBezTo>
                  <a:pt x="11682891" y="514256"/>
                  <a:pt x="11678453" y="517004"/>
                  <a:pt x="11670189" y="517004"/>
                </a:cubicBezTo>
                <a:cubicBezTo>
                  <a:pt x="11670895" y="514330"/>
                  <a:pt x="11672120" y="511879"/>
                  <a:pt x="11673847" y="509558"/>
                </a:cubicBezTo>
                <a:cubicBezTo>
                  <a:pt x="11675983" y="506754"/>
                  <a:pt x="11678156" y="505324"/>
                  <a:pt x="11680477" y="505324"/>
                </a:cubicBezTo>
                <a:close/>
                <a:moveTo>
                  <a:pt x="11465531" y="504804"/>
                </a:moveTo>
                <a:cubicBezTo>
                  <a:pt x="11467611" y="504804"/>
                  <a:pt x="11469115" y="505658"/>
                  <a:pt x="11470006" y="507459"/>
                </a:cubicBezTo>
                <a:cubicBezTo>
                  <a:pt x="11470749" y="508926"/>
                  <a:pt x="11470990" y="510802"/>
                  <a:pt x="11470767" y="513142"/>
                </a:cubicBezTo>
                <a:cubicBezTo>
                  <a:pt x="11470340" y="517543"/>
                  <a:pt x="11468985" y="521740"/>
                  <a:pt x="11466682" y="525676"/>
                </a:cubicBezTo>
                <a:cubicBezTo>
                  <a:pt x="11463841" y="530449"/>
                  <a:pt x="11460461" y="532844"/>
                  <a:pt x="11456524" y="532844"/>
                </a:cubicBezTo>
                <a:cubicBezTo>
                  <a:pt x="11454500" y="532844"/>
                  <a:pt x="11453015" y="531935"/>
                  <a:pt x="11452105" y="530133"/>
                </a:cubicBezTo>
                <a:cubicBezTo>
                  <a:pt x="11451343" y="528648"/>
                  <a:pt x="11451083" y="526772"/>
                  <a:pt x="11451306" y="524544"/>
                </a:cubicBezTo>
                <a:cubicBezTo>
                  <a:pt x="11451715" y="520013"/>
                  <a:pt x="11453070" y="515834"/>
                  <a:pt x="11455354" y="511916"/>
                </a:cubicBezTo>
                <a:cubicBezTo>
                  <a:pt x="11458158" y="507181"/>
                  <a:pt x="11461538" y="504804"/>
                  <a:pt x="11465531" y="504804"/>
                </a:cubicBezTo>
                <a:close/>
                <a:moveTo>
                  <a:pt x="11253350" y="504509"/>
                </a:moveTo>
                <a:cubicBezTo>
                  <a:pt x="11255040" y="504509"/>
                  <a:pt x="11256600" y="504899"/>
                  <a:pt x="11258067" y="505716"/>
                </a:cubicBezTo>
                <a:lnTo>
                  <a:pt x="11256711" y="510469"/>
                </a:lnTo>
                <a:cubicBezTo>
                  <a:pt x="11256173" y="512326"/>
                  <a:pt x="11253666" y="515669"/>
                  <a:pt x="11249209" y="520479"/>
                </a:cubicBezTo>
                <a:cubicBezTo>
                  <a:pt x="11244641" y="525418"/>
                  <a:pt x="11241595" y="527907"/>
                  <a:pt x="11240073" y="527907"/>
                </a:cubicBezTo>
                <a:cubicBezTo>
                  <a:pt x="11239163" y="527907"/>
                  <a:pt x="11238754" y="527015"/>
                  <a:pt x="11238959" y="525251"/>
                </a:cubicBezTo>
                <a:cubicBezTo>
                  <a:pt x="11239348" y="521166"/>
                  <a:pt x="11240834" y="516876"/>
                  <a:pt x="11243452" y="512401"/>
                </a:cubicBezTo>
                <a:cubicBezTo>
                  <a:pt x="11246498" y="507145"/>
                  <a:pt x="11249803" y="504509"/>
                  <a:pt x="11253350" y="504509"/>
                </a:cubicBezTo>
                <a:close/>
                <a:moveTo>
                  <a:pt x="11145162" y="504508"/>
                </a:moveTo>
                <a:cubicBezTo>
                  <a:pt x="11146740" y="504508"/>
                  <a:pt x="11148356" y="504991"/>
                  <a:pt x="11149990" y="505975"/>
                </a:cubicBezTo>
                <a:lnTo>
                  <a:pt x="11148690" y="510525"/>
                </a:lnTo>
                <a:cubicBezTo>
                  <a:pt x="11148189" y="511955"/>
                  <a:pt x="11145719" y="515279"/>
                  <a:pt x="11141225" y="520478"/>
                </a:cubicBezTo>
                <a:cubicBezTo>
                  <a:pt x="11136397" y="526049"/>
                  <a:pt x="11133166" y="528835"/>
                  <a:pt x="11131532" y="528835"/>
                </a:cubicBezTo>
                <a:cubicBezTo>
                  <a:pt x="11130362" y="528835"/>
                  <a:pt x="11129860" y="527962"/>
                  <a:pt x="11130046" y="526235"/>
                </a:cubicBezTo>
                <a:cubicBezTo>
                  <a:pt x="11130436" y="521945"/>
                  <a:pt x="11131996" y="517470"/>
                  <a:pt x="11134689" y="512790"/>
                </a:cubicBezTo>
                <a:cubicBezTo>
                  <a:pt x="11137920" y="507256"/>
                  <a:pt x="11141411" y="504508"/>
                  <a:pt x="11145162" y="504508"/>
                </a:cubicBezTo>
                <a:close/>
                <a:moveTo>
                  <a:pt x="12012098" y="495277"/>
                </a:moveTo>
                <a:cubicBezTo>
                  <a:pt x="12007976" y="495277"/>
                  <a:pt x="12003575" y="497635"/>
                  <a:pt x="11998988" y="502408"/>
                </a:cubicBezTo>
                <a:cubicBezTo>
                  <a:pt x="11995385" y="506140"/>
                  <a:pt x="11992303" y="510411"/>
                  <a:pt x="11989740" y="515351"/>
                </a:cubicBezTo>
                <a:lnTo>
                  <a:pt x="11988756" y="515351"/>
                </a:lnTo>
                <a:lnTo>
                  <a:pt x="11995478" y="495444"/>
                </a:lnTo>
                <a:lnTo>
                  <a:pt x="11980047" y="495444"/>
                </a:lnTo>
                <a:lnTo>
                  <a:pt x="11966732" y="541330"/>
                </a:lnTo>
                <a:lnTo>
                  <a:pt x="11982331" y="541330"/>
                </a:lnTo>
                <a:lnTo>
                  <a:pt x="11986398" y="527291"/>
                </a:lnTo>
                <a:cubicBezTo>
                  <a:pt x="11987233" y="524506"/>
                  <a:pt x="11989926" y="520792"/>
                  <a:pt x="11994531" y="516242"/>
                </a:cubicBezTo>
                <a:cubicBezTo>
                  <a:pt x="11999341" y="511451"/>
                  <a:pt x="12003110" y="509074"/>
                  <a:pt x="12005840" y="509074"/>
                </a:cubicBezTo>
                <a:cubicBezTo>
                  <a:pt x="12007029" y="509074"/>
                  <a:pt x="12009406" y="509464"/>
                  <a:pt x="12010631" y="510133"/>
                </a:cubicBezTo>
                <a:lnTo>
                  <a:pt x="12015924" y="496242"/>
                </a:lnTo>
                <a:cubicBezTo>
                  <a:pt x="12014921" y="495555"/>
                  <a:pt x="12013621" y="495258"/>
                  <a:pt x="12012098" y="495277"/>
                </a:cubicBezTo>
                <a:close/>
                <a:moveTo>
                  <a:pt x="11311326" y="495260"/>
                </a:moveTo>
                <a:cubicBezTo>
                  <a:pt x="11303044" y="495260"/>
                  <a:pt x="11295467" y="498454"/>
                  <a:pt x="11288615" y="504879"/>
                </a:cubicBezTo>
                <a:cubicBezTo>
                  <a:pt x="11281781" y="511286"/>
                  <a:pt x="11277937" y="518769"/>
                  <a:pt x="11277102" y="527293"/>
                </a:cubicBezTo>
                <a:cubicBezTo>
                  <a:pt x="11276638" y="532196"/>
                  <a:pt x="11278197" y="535984"/>
                  <a:pt x="11281819" y="538732"/>
                </a:cubicBezTo>
                <a:cubicBezTo>
                  <a:pt x="11284975" y="541146"/>
                  <a:pt x="11289024" y="542390"/>
                  <a:pt x="11294075" y="542390"/>
                </a:cubicBezTo>
                <a:cubicBezTo>
                  <a:pt x="11300333" y="542390"/>
                  <a:pt x="11308151" y="540719"/>
                  <a:pt x="11317491" y="537432"/>
                </a:cubicBezTo>
                <a:lnTo>
                  <a:pt x="11320760" y="526253"/>
                </a:lnTo>
                <a:cubicBezTo>
                  <a:pt x="11312570" y="530636"/>
                  <a:pt x="11305681" y="532845"/>
                  <a:pt x="11300091" y="532845"/>
                </a:cubicBezTo>
                <a:cubicBezTo>
                  <a:pt x="11294873" y="532845"/>
                  <a:pt x="11292441" y="530561"/>
                  <a:pt x="11292812" y="526012"/>
                </a:cubicBezTo>
                <a:cubicBezTo>
                  <a:pt x="11299144" y="526012"/>
                  <a:pt x="11305291" y="524210"/>
                  <a:pt x="11311252" y="520626"/>
                </a:cubicBezTo>
                <a:cubicBezTo>
                  <a:pt x="11317993" y="516504"/>
                  <a:pt x="11321632" y="511434"/>
                  <a:pt x="11322227" y="505362"/>
                </a:cubicBezTo>
                <a:cubicBezTo>
                  <a:pt x="11322524" y="502187"/>
                  <a:pt x="11321540" y="499717"/>
                  <a:pt x="11319237" y="497823"/>
                </a:cubicBezTo>
                <a:cubicBezTo>
                  <a:pt x="11317101" y="496096"/>
                  <a:pt x="11314483" y="495260"/>
                  <a:pt x="11311326" y="495260"/>
                </a:cubicBezTo>
                <a:close/>
                <a:moveTo>
                  <a:pt x="11953938" y="495259"/>
                </a:moveTo>
                <a:cubicBezTo>
                  <a:pt x="11945655" y="495259"/>
                  <a:pt x="11938079" y="498453"/>
                  <a:pt x="11931245" y="504878"/>
                </a:cubicBezTo>
                <a:cubicBezTo>
                  <a:pt x="11924393" y="511285"/>
                  <a:pt x="11920530" y="518768"/>
                  <a:pt x="11919732" y="527292"/>
                </a:cubicBezTo>
                <a:cubicBezTo>
                  <a:pt x="11919268" y="532195"/>
                  <a:pt x="11920827" y="535983"/>
                  <a:pt x="11924449" y="538731"/>
                </a:cubicBezTo>
                <a:cubicBezTo>
                  <a:pt x="11927605" y="541145"/>
                  <a:pt x="11931672" y="542389"/>
                  <a:pt x="11936723" y="542389"/>
                </a:cubicBezTo>
                <a:cubicBezTo>
                  <a:pt x="11942944" y="542389"/>
                  <a:pt x="11950781" y="540718"/>
                  <a:pt x="11960121" y="537431"/>
                </a:cubicBezTo>
                <a:lnTo>
                  <a:pt x="11963371" y="526252"/>
                </a:lnTo>
                <a:cubicBezTo>
                  <a:pt x="11955200" y="530635"/>
                  <a:pt x="11948311" y="532844"/>
                  <a:pt x="11942703" y="532844"/>
                </a:cubicBezTo>
                <a:cubicBezTo>
                  <a:pt x="11937466" y="532844"/>
                  <a:pt x="11935071" y="530560"/>
                  <a:pt x="11935442" y="526011"/>
                </a:cubicBezTo>
                <a:cubicBezTo>
                  <a:pt x="11941756" y="526011"/>
                  <a:pt x="11947921" y="524209"/>
                  <a:pt x="11953863" y="520625"/>
                </a:cubicBezTo>
                <a:cubicBezTo>
                  <a:pt x="11960623" y="516503"/>
                  <a:pt x="11964281" y="511433"/>
                  <a:pt x="11964875" y="505361"/>
                </a:cubicBezTo>
                <a:cubicBezTo>
                  <a:pt x="11965172" y="502186"/>
                  <a:pt x="11964151" y="499716"/>
                  <a:pt x="11961886" y="497822"/>
                </a:cubicBezTo>
                <a:cubicBezTo>
                  <a:pt x="11959769" y="496095"/>
                  <a:pt x="11957113" y="495259"/>
                  <a:pt x="11953938" y="495259"/>
                </a:cubicBezTo>
                <a:close/>
                <a:moveTo>
                  <a:pt x="11837727" y="495259"/>
                </a:moveTo>
                <a:cubicBezTo>
                  <a:pt x="11829426" y="495259"/>
                  <a:pt x="11821831" y="498453"/>
                  <a:pt x="11814998" y="504878"/>
                </a:cubicBezTo>
                <a:cubicBezTo>
                  <a:pt x="11808145" y="511285"/>
                  <a:pt x="11804301" y="518768"/>
                  <a:pt x="11803484" y="527292"/>
                </a:cubicBezTo>
                <a:cubicBezTo>
                  <a:pt x="11803001" y="532195"/>
                  <a:pt x="11804598" y="535983"/>
                  <a:pt x="11808182" y="538731"/>
                </a:cubicBezTo>
                <a:cubicBezTo>
                  <a:pt x="11811339" y="541145"/>
                  <a:pt x="11815406" y="542389"/>
                  <a:pt x="11820457" y="542389"/>
                </a:cubicBezTo>
                <a:cubicBezTo>
                  <a:pt x="11826734" y="542389"/>
                  <a:pt x="11834515" y="540718"/>
                  <a:pt x="11843874" y="537431"/>
                </a:cubicBezTo>
                <a:lnTo>
                  <a:pt x="11847124" y="526252"/>
                </a:lnTo>
                <a:cubicBezTo>
                  <a:pt x="11838953" y="530635"/>
                  <a:pt x="11832063" y="532844"/>
                  <a:pt x="11826455" y="532844"/>
                </a:cubicBezTo>
                <a:cubicBezTo>
                  <a:pt x="11821256" y="532844"/>
                  <a:pt x="11818804" y="530560"/>
                  <a:pt x="11819194" y="526011"/>
                </a:cubicBezTo>
                <a:cubicBezTo>
                  <a:pt x="11825545" y="526011"/>
                  <a:pt x="11831692" y="524209"/>
                  <a:pt x="11837634" y="520625"/>
                </a:cubicBezTo>
                <a:cubicBezTo>
                  <a:pt x="11844357" y="516503"/>
                  <a:pt x="11848033" y="511433"/>
                  <a:pt x="11848628" y="505361"/>
                </a:cubicBezTo>
                <a:cubicBezTo>
                  <a:pt x="11848906" y="502186"/>
                  <a:pt x="11847903" y="499716"/>
                  <a:pt x="11845619" y="497822"/>
                </a:cubicBezTo>
                <a:cubicBezTo>
                  <a:pt x="11843502" y="496095"/>
                  <a:pt x="11840866" y="495259"/>
                  <a:pt x="11837727" y="495259"/>
                </a:cubicBezTo>
                <a:close/>
                <a:moveTo>
                  <a:pt x="11686772" y="495259"/>
                </a:moveTo>
                <a:cubicBezTo>
                  <a:pt x="11678490" y="495259"/>
                  <a:pt x="11670932" y="498453"/>
                  <a:pt x="11664061" y="504878"/>
                </a:cubicBezTo>
                <a:cubicBezTo>
                  <a:pt x="11657246" y="511285"/>
                  <a:pt x="11653383" y="518768"/>
                  <a:pt x="11652566" y="527292"/>
                </a:cubicBezTo>
                <a:cubicBezTo>
                  <a:pt x="11652121" y="532195"/>
                  <a:pt x="11653680" y="535983"/>
                  <a:pt x="11657302" y="538731"/>
                </a:cubicBezTo>
                <a:cubicBezTo>
                  <a:pt x="11660421" y="541145"/>
                  <a:pt x="11664525" y="542389"/>
                  <a:pt x="11669521" y="542389"/>
                </a:cubicBezTo>
                <a:cubicBezTo>
                  <a:pt x="11675797" y="542389"/>
                  <a:pt x="11683615" y="540718"/>
                  <a:pt x="11692974" y="537431"/>
                </a:cubicBezTo>
                <a:lnTo>
                  <a:pt x="11696205" y="526252"/>
                </a:lnTo>
                <a:cubicBezTo>
                  <a:pt x="11688053" y="530635"/>
                  <a:pt x="11681182" y="532844"/>
                  <a:pt x="11675556" y="532844"/>
                </a:cubicBezTo>
                <a:cubicBezTo>
                  <a:pt x="11670338" y="532844"/>
                  <a:pt x="11667905" y="530560"/>
                  <a:pt x="11668258" y="526011"/>
                </a:cubicBezTo>
                <a:cubicBezTo>
                  <a:pt x="11674609" y="526011"/>
                  <a:pt x="11680755" y="524209"/>
                  <a:pt x="11686716" y="520625"/>
                </a:cubicBezTo>
                <a:cubicBezTo>
                  <a:pt x="11693439" y="516503"/>
                  <a:pt x="11697115" y="511433"/>
                  <a:pt x="11697673" y="505361"/>
                </a:cubicBezTo>
                <a:cubicBezTo>
                  <a:pt x="11697970" y="502186"/>
                  <a:pt x="11697004" y="499716"/>
                  <a:pt x="11694701" y="497822"/>
                </a:cubicBezTo>
                <a:cubicBezTo>
                  <a:pt x="11692584" y="496095"/>
                  <a:pt x="11689910" y="495259"/>
                  <a:pt x="11686772" y="495259"/>
                </a:cubicBezTo>
                <a:close/>
                <a:moveTo>
                  <a:pt x="11469635" y="495259"/>
                </a:moveTo>
                <a:cubicBezTo>
                  <a:pt x="11461371" y="495259"/>
                  <a:pt x="11453795" y="498453"/>
                  <a:pt x="11446924" y="504878"/>
                </a:cubicBezTo>
                <a:cubicBezTo>
                  <a:pt x="11440071" y="511285"/>
                  <a:pt x="11436246" y="518768"/>
                  <a:pt x="11435429" y="527292"/>
                </a:cubicBezTo>
                <a:cubicBezTo>
                  <a:pt x="11434983" y="532195"/>
                  <a:pt x="11436525" y="535983"/>
                  <a:pt x="11440127" y="538731"/>
                </a:cubicBezTo>
                <a:cubicBezTo>
                  <a:pt x="11443303" y="541145"/>
                  <a:pt x="11447406" y="542389"/>
                  <a:pt x="11452402" y="542389"/>
                </a:cubicBezTo>
                <a:cubicBezTo>
                  <a:pt x="11460573" y="542389"/>
                  <a:pt x="11468149" y="539103"/>
                  <a:pt x="11475039" y="532603"/>
                </a:cubicBezTo>
                <a:cubicBezTo>
                  <a:pt x="11481965" y="526085"/>
                  <a:pt x="11485828" y="518676"/>
                  <a:pt x="11486626" y="510301"/>
                </a:cubicBezTo>
                <a:cubicBezTo>
                  <a:pt x="11487109" y="505435"/>
                  <a:pt x="11485512" y="501647"/>
                  <a:pt x="11481946" y="498880"/>
                </a:cubicBezTo>
                <a:cubicBezTo>
                  <a:pt x="11478771" y="496447"/>
                  <a:pt x="11474667" y="495259"/>
                  <a:pt x="11469635" y="495259"/>
                </a:cubicBezTo>
                <a:close/>
                <a:moveTo>
                  <a:pt x="11532995" y="495241"/>
                </a:moveTo>
                <a:cubicBezTo>
                  <a:pt x="11528910" y="495241"/>
                  <a:pt x="11524527" y="497599"/>
                  <a:pt x="11519885" y="502372"/>
                </a:cubicBezTo>
                <a:cubicBezTo>
                  <a:pt x="11516319" y="506104"/>
                  <a:pt x="11513199" y="510375"/>
                  <a:pt x="11510600" y="515315"/>
                </a:cubicBezTo>
                <a:lnTo>
                  <a:pt x="11509634" y="515315"/>
                </a:lnTo>
                <a:lnTo>
                  <a:pt x="11516468" y="495352"/>
                </a:lnTo>
                <a:lnTo>
                  <a:pt x="11501036" y="495352"/>
                </a:lnTo>
                <a:lnTo>
                  <a:pt x="11487610" y="541313"/>
                </a:lnTo>
                <a:lnTo>
                  <a:pt x="11503190" y="541313"/>
                </a:lnTo>
                <a:lnTo>
                  <a:pt x="11507276" y="527274"/>
                </a:lnTo>
                <a:cubicBezTo>
                  <a:pt x="11508074" y="524489"/>
                  <a:pt x="11510804" y="520775"/>
                  <a:pt x="11515409" y="516225"/>
                </a:cubicBezTo>
                <a:cubicBezTo>
                  <a:pt x="11520256" y="511434"/>
                  <a:pt x="11524026" y="509057"/>
                  <a:pt x="11526718" y="509057"/>
                </a:cubicBezTo>
                <a:cubicBezTo>
                  <a:pt x="11527925" y="509057"/>
                  <a:pt x="11530841" y="509001"/>
                  <a:pt x="11531844" y="510097"/>
                </a:cubicBezTo>
                <a:lnTo>
                  <a:pt x="11536245" y="495761"/>
                </a:lnTo>
                <a:cubicBezTo>
                  <a:pt x="11535242" y="495130"/>
                  <a:pt x="11534518" y="495260"/>
                  <a:pt x="11532995" y="495241"/>
                </a:cubicBezTo>
                <a:close/>
                <a:moveTo>
                  <a:pt x="11212199" y="495240"/>
                </a:moveTo>
                <a:cubicBezTo>
                  <a:pt x="11208095" y="495240"/>
                  <a:pt x="11203732" y="497617"/>
                  <a:pt x="11199071" y="502389"/>
                </a:cubicBezTo>
                <a:cubicBezTo>
                  <a:pt x="11195487" y="506066"/>
                  <a:pt x="11192441" y="510430"/>
                  <a:pt x="11189841" y="515351"/>
                </a:cubicBezTo>
                <a:lnTo>
                  <a:pt x="11188838" y="515351"/>
                </a:lnTo>
                <a:lnTo>
                  <a:pt x="11195579" y="495277"/>
                </a:lnTo>
                <a:lnTo>
                  <a:pt x="11180166" y="495277"/>
                </a:lnTo>
                <a:lnTo>
                  <a:pt x="11166796" y="541349"/>
                </a:lnTo>
                <a:lnTo>
                  <a:pt x="11182413" y="541349"/>
                </a:lnTo>
                <a:lnTo>
                  <a:pt x="11186462" y="527310"/>
                </a:lnTo>
                <a:cubicBezTo>
                  <a:pt x="11186944" y="525676"/>
                  <a:pt x="11189247" y="522501"/>
                  <a:pt x="11193388" y="517765"/>
                </a:cubicBezTo>
                <a:cubicBezTo>
                  <a:pt x="11197548" y="513049"/>
                  <a:pt x="11201020" y="509836"/>
                  <a:pt x="11202097" y="509465"/>
                </a:cubicBezTo>
                <a:cubicBezTo>
                  <a:pt x="11203193" y="509056"/>
                  <a:pt x="11202840" y="510746"/>
                  <a:pt x="11202840" y="510746"/>
                </a:cubicBezTo>
                <a:cubicBezTo>
                  <a:pt x="11202190" y="516075"/>
                  <a:pt x="11194094" y="541330"/>
                  <a:pt x="11194094" y="541330"/>
                </a:cubicBezTo>
                <a:lnTo>
                  <a:pt x="11209581" y="541368"/>
                </a:lnTo>
                <a:lnTo>
                  <a:pt x="11219293" y="507180"/>
                </a:lnTo>
                <a:cubicBezTo>
                  <a:pt x="11220742" y="501684"/>
                  <a:pt x="11219275" y="499214"/>
                  <a:pt x="11218309" y="497951"/>
                </a:cubicBezTo>
                <a:cubicBezTo>
                  <a:pt x="11216860" y="496131"/>
                  <a:pt x="11214799" y="495240"/>
                  <a:pt x="11212199" y="495240"/>
                </a:cubicBezTo>
                <a:close/>
                <a:moveTo>
                  <a:pt x="11265903" y="495224"/>
                </a:moveTo>
                <a:cubicBezTo>
                  <a:pt x="11261261" y="495149"/>
                  <a:pt x="11255449" y="495428"/>
                  <a:pt x="11255449" y="495428"/>
                </a:cubicBezTo>
                <a:cubicBezTo>
                  <a:pt x="11247983" y="495428"/>
                  <a:pt x="11240816" y="499198"/>
                  <a:pt x="11233963" y="506718"/>
                </a:cubicBezTo>
                <a:cubicBezTo>
                  <a:pt x="11227389" y="513905"/>
                  <a:pt x="11223750" y="521444"/>
                  <a:pt x="11222970" y="529244"/>
                </a:cubicBezTo>
                <a:cubicBezTo>
                  <a:pt x="11222673" y="532549"/>
                  <a:pt x="11223286" y="535260"/>
                  <a:pt x="11224864" y="537433"/>
                </a:cubicBezTo>
                <a:cubicBezTo>
                  <a:pt x="11226554" y="539791"/>
                  <a:pt x="11228968" y="540980"/>
                  <a:pt x="11232125" y="540980"/>
                </a:cubicBezTo>
                <a:cubicBezTo>
                  <a:pt x="11239720" y="540980"/>
                  <a:pt x="11246776" y="534777"/>
                  <a:pt x="11253424" y="522373"/>
                </a:cubicBezTo>
                <a:lnTo>
                  <a:pt x="11255281" y="522373"/>
                </a:lnTo>
                <a:cubicBezTo>
                  <a:pt x="11254204" y="525901"/>
                  <a:pt x="11253127" y="529429"/>
                  <a:pt x="11252013" y="532958"/>
                </a:cubicBezTo>
                <a:cubicBezTo>
                  <a:pt x="11250416" y="537953"/>
                  <a:pt x="11248708" y="541704"/>
                  <a:pt x="11246888" y="544230"/>
                </a:cubicBezTo>
                <a:cubicBezTo>
                  <a:pt x="11244381" y="547702"/>
                  <a:pt x="11241391" y="549448"/>
                  <a:pt x="11237900" y="549448"/>
                </a:cubicBezTo>
                <a:cubicBezTo>
                  <a:pt x="11232663" y="549448"/>
                  <a:pt x="11226405" y="547609"/>
                  <a:pt x="11219163" y="543877"/>
                </a:cubicBezTo>
                <a:lnTo>
                  <a:pt x="11220351" y="557173"/>
                </a:lnTo>
                <a:cubicBezTo>
                  <a:pt x="11224195" y="558027"/>
                  <a:pt x="11229005" y="558436"/>
                  <a:pt x="11234706" y="558436"/>
                </a:cubicBezTo>
                <a:cubicBezTo>
                  <a:pt x="11250955" y="558436"/>
                  <a:pt x="11260927" y="551732"/>
                  <a:pt x="11264622" y="538361"/>
                </a:cubicBezTo>
                <a:lnTo>
                  <a:pt x="11276693" y="495224"/>
                </a:lnTo>
                <a:cubicBezTo>
                  <a:pt x="11274334" y="495224"/>
                  <a:pt x="11270676" y="495298"/>
                  <a:pt x="11265903" y="495224"/>
                </a:cubicBezTo>
                <a:close/>
                <a:moveTo>
                  <a:pt x="11168783" y="495186"/>
                </a:moveTo>
                <a:cubicBezTo>
                  <a:pt x="11166276" y="495186"/>
                  <a:pt x="11163119" y="495372"/>
                  <a:pt x="11158050" y="495260"/>
                </a:cubicBezTo>
                <a:cubicBezTo>
                  <a:pt x="11153203" y="495149"/>
                  <a:pt x="11148987" y="495427"/>
                  <a:pt x="11146592" y="495427"/>
                </a:cubicBezTo>
                <a:cubicBezTo>
                  <a:pt x="11139201" y="495427"/>
                  <a:pt x="11132015" y="499476"/>
                  <a:pt x="11125069" y="507516"/>
                </a:cubicBezTo>
                <a:cubicBezTo>
                  <a:pt x="11118459" y="515130"/>
                  <a:pt x="11114819" y="522762"/>
                  <a:pt x="11114076" y="530487"/>
                </a:cubicBezTo>
                <a:cubicBezTo>
                  <a:pt x="11113760" y="533607"/>
                  <a:pt x="11114392" y="536318"/>
                  <a:pt x="11115952" y="538658"/>
                </a:cubicBezTo>
                <a:cubicBezTo>
                  <a:pt x="11117641" y="541109"/>
                  <a:pt x="11119944" y="542372"/>
                  <a:pt x="11122915" y="542372"/>
                </a:cubicBezTo>
                <a:cubicBezTo>
                  <a:pt x="11127019" y="542372"/>
                  <a:pt x="11131383" y="539977"/>
                  <a:pt x="11136026" y="535241"/>
                </a:cubicBezTo>
                <a:cubicBezTo>
                  <a:pt x="11139647" y="531490"/>
                  <a:pt x="11142748" y="527182"/>
                  <a:pt x="11145273" y="522317"/>
                </a:cubicBezTo>
                <a:lnTo>
                  <a:pt x="11146276" y="522317"/>
                </a:lnTo>
                <a:lnTo>
                  <a:pt x="11139832" y="541332"/>
                </a:lnTo>
                <a:lnTo>
                  <a:pt x="11155320" y="541332"/>
                </a:lnTo>
                <a:close/>
                <a:moveTo>
                  <a:pt x="11357156" y="495056"/>
                </a:moveTo>
                <a:cubicBezTo>
                  <a:pt x="11351827" y="495056"/>
                  <a:pt x="11347333" y="496003"/>
                  <a:pt x="11343563" y="497934"/>
                </a:cubicBezTo>
                <a:cubicBezTo>
                  <a:pt x="11338735" y="500348"/>
                  <a:pt x="11336098" y="504044"/>
                  <a:pt x="11335615" y="509021"/>
                </a:cubicBezTo>
                <a:cubicBezTo>
                  <a:pt x="11335355" y="511732"/>
                  <a:pt x="11336191" y="514424"/>
                  <a:pt x="11338122" y="517024"/>
                </a:cubicBezTo>
                <a:cubicBezTo>
                  <a:pt x="11339923" y="519030"/>
                  <a:pt x="11341762" y="521053"/>
                  <a:pt x="11343582" y="523021"/>
                </a:cubicBezTo>
                <a:cubicBezTo>
                  <a:pt x="11345513" y="525251"/>
                  <a:pt x="11346386" y="527182"/>
                  <a:pt x="11346237" y="528834"/>
                </a:cubicBezTo>
                <a:cubicBezTo>
                  <a:pt x="11346126" y="530116"/>
                  <a:pt x="11345532" y="531118"/>
                  <a:pt x="11344473" y="531899"/>
                </a:cubicBezTo>
                <a:cubicBezTo>
                  <a:pt x="11343415" y="532697"/>
                  <a:pt x="11342226" y="533106"/>
                  <a:pt x="11340963" y="533106"/>
                </a:cubicBezTo>
                <a:cubicBezTo>
                  <a:pt x="11337676" y="533106"/>
                  <a:pt x="11333164" y="531787"/>
                  <a:pt x="11327444" y="529113"/>
                </a:cubicBezTo>
                <a:lnTo>
                  <a:pt x="11324399" y="539679"/>
                </a:lnTo>
                <a:cubicBezTo>
                  <a:pt x="11330601" y="541313"/>
                  <a:pt x="11335857" y="542130"/>
                  <a:pt x="11340128" y="542130"/>
                </a:cubicBezTo>
                <a:cubicBezTo>
                  <a:pt x="11345643" y="542130"/>
                  <a:pt x="11350323" y="541071"/>
                  <a:pt x="11354148" y="538955"/>
                </a:cubicBezTo>
                <a:cubicBezTo>
                  <a:pt x="11358846" y="536337"/>
                  <a:pt x="11361483" y="532456"/>
                  <a:pt x="11361966" y="527182"/>
                </a:cubicBezTo>
                <a:cubicBezTo>
                  <a:pt x="11362263" y="524433"/>
                  <a:pt x="11361372" y="521741"/>
                  <a:pt x="11359292" y="519085"/>
                </a:cubicBezTo>
                <a:cubicBezTo>
                  <a:pt x="11358753" y="518435"/>
                  <a:pt x="11356766" y="516485"/>
                  <a:pt x="11353350" y="513235"/>
                </a:cubicBezTo>
                <a:cubicBezTo>
                  <a:pt x="11351233" y="511156"/>
                  <a:pt x="11350248" y="509503"/>
                  <a:pt x="11350360" y="508222"/>
                </a:cubicBezTo>
                <a:cubicBezTo>
                  <a:pt x="11350620" y="505492"/>
                  <a:pt x="11352811" y="504081"/>
                  <a:pt x="11356878" y="504081"/>
                </a:cubicBezTo>
                <a:cubicBezTo>
                  <a:pt x="11359682" y="504081"/>
                  <a:pt x="11362876" y="504805"/>
                  <a:pt x="11366478" y="506142"/>
                </a:cubicBezTo>
                <a:lnTo>
                  <a:pt x="11369245" y="496429"/>
                </a:lnTo>
                <a:cubicBezTo>
                  <a:pt x="11361966" y="495483"/>
                  <a:pt x="11357955" y="495056"/>
                  <a:pt x="11357156" y="495056"/>
                </a:cubicBezTo>
                <a:close/>
                <a:moveTo>
                  <a:pt x="11915925" y="486866"/>
                </a:moveTo>
                <a:lnTo>
                  <a:pt x="11899676" y="489187"/>
                </a:lnTo>
                <a:cubicBezTo>
                  <a:pt x="11899676" y="489187"/>
                  <a:pt x="11892062" y="514294"/>
                  <a:pt x="11890651" y="518843"/>
                </a:cubicBezTo>
                <a:cubicBezTo>
                  <a:pt x="11888868" y="524507"/>
                  <a:pt x="11887773" y="529168"/>
                  <a:pt x="11887438" y="532808"/>
                </a:cubicBezTo>
                <a:cubicBezTo>
                  <a:pt x="11887104" y="536021"/>
                  <a:pt x="11888014" y="538509"/>
                  <a:pt x="11890187" y="540162"/>
                </a:cubicBezTo>
                <a:cubicBezTo>
                  <a:pt x="11892099" y="541647"/>
                  <a:pt x="11894662" y="542390"/>
                  <a:pt x="11897967" y="542390"/>
                </a:cubicBezTo>
                <a:cubicBezTo>
                  <a:pt x="11900827" y="542390"/>
                  <a:pt x="11904708" y="541703"/>
                  <a:pt x="11909722" y="540366"/>
                </a:cubicBezTo>
                <a:lnTo>
                  <a:pt x="11912526" y="530524"/>
                </a:lnTo>
                <a:cubicBezTo>
                  <a:pt x="11910595" y="531787"/>
                  <a:pt x="11908942" y="532399"/>
                  <a:pt x="11907531" y="532399"/>
                </a:cubicBezTo>
                <a:cubicBezTo>
                  <a:pt x="11905173" y="532399"/>
                  <a:pt x="11904133" y="530895"/>
                  <a:pt x="11904393" y="527980"/>
                </a:cubicBezTo>
                <a:cubicBezTo>
                  <a:pt x="11904690" y="524897"/>
                  <a:pt x="11905563" y="521090"/>
                  <a:pt x="11906992" y="516504"/>
                </a:cubicBezTo>
                <a:cubicBezTo>
                  <a:pt x="11908199" y="512771"/>
                  <a:pt x="11909555" y="508110"/>
                  <a:pt x="11910799" y="504359"/>
                </a:cubicBezTo>
                <a:lnTo>
                  <a:pt x="11918302" y="504359"/>
                </a:lnTo>
                <a:lnTo>
                  <a:pt x="11920952" y="495445"/>
                </a:lnTo>
                <a:lnTo>
                  <a:pt x="11920957" y="495445"/>
                </a:lnTo>
                <a:lnTo>
                  <a:pt x="11920957" y="495427"/>
                </a:lnTo>
                <a:lnTo>
                  <a:pt x="11920952" y="495445"/>
                </a:lnTo>
                <a:lnTo>
                  <a:pt x="11913418" y="495445"/>
                </a:lnTo>
                <a:close/>
                <a:moveTo>
                  <a:pt x="11882833" y="486866"/>
                </a:moveTo>
                <a:lnTo>
                  <a:pt x="11866585" y="489187"/>
                </a:lnTo>
                <a:cubicBezTo>
                  <a:pt x="11866585" y="489187"/>
                  <a:pt x="11859008" y="514294"/>
                  <a:pt x="11857560" y="518843"/>
                </a:cubicBezTo>
                <a:cubicBezTo>
                  <a:pt x="11855777" y="524507"/>
                  <a:pt x="11854718" y="529168"/>
                  <a:pt x="11854347" y="532808"/>
                </a:cubicBezTo>
                <a:cubicBezTo>
                  <a:pt x="11854050" y="536021"/>
                  <a:pt x="11854978" y="538509"/>
                  <a:pt x="11857114" y="540162"/>
                </a:cubicBezTo>
                <a:cubicBezTo>
                  <a:pt x="11859064" y="541647"/>
                  <a:pt x="11861645" y="542390"/>
                  <a:pt x="11864895" y="542390"/>
                </a:cubicBezTo>
                <a:cubicBezTo>
                  <a:pt x="11867755" y="542390"/>
                  <a:pt x="11871673" y="541703"/>
                  <a:pt x="11876631" y="540366"/>
                </a:cubicBezTo>
                <a:lnTo>
                  <a:pt x="11879454" y="530524"/>
                </a:lnTo>
                <a:cubicBezTo>
                  <a:pt x="11877522" y="531787"/>
                  <a:pt x="11875888" y="532399"/>
                  <a:pt x="11874495" y="532399"/>
                </a:cubicBezTo>
                <a:cubicBezTo>
                  <a:pt x="11872100" y="532399"/>
                  <a:pt x="11871041" y="530895"/>
                  <a:pt x="11871320" y="527980"/>
                </a:cubicBezTo>
                <a:cubicBezTo>
                  <a:pt x="11871617" y="524897"/>
                  <a:pt x="11872471" y="521090"/>
                  <a:pt x="11873883" y="516504"/>
                </a:cubicBezTo>
                <a:cubicBezTo>
                  <a:pt x="11875108" y="512771"/>
                  <a:pt x="11876352" y="508110"/>
                  <a:pt x="11877559" y="504359"/>
                </a:cubicBezTo>
                <a:lnTo>
                  <a:pt x="11885099" y="504359"/>
                </a:lnTo>
                <a:lnTo>
                  <a:pt x="11887749" y="495445"/>
                </a:lnTo>
                <a:lnTo>
                  <a:pt x="11887754" y="495445"/>
                </a:lnTo>
                <a:lnTo>
                  <a:pt x="11887754" y="495427"/>
                </a:lnTo>
                <a:lnTo>
                  <a:pt x="11887749" y="495445"/>
                </a:lnTo>
                <a:lnTo>
                  <a:pt x="11880215" y="495445"/>
                </a:lnTo>
                <a:close/>
                <a:moveTo>
                  <a:pt x="11592548" y="486847"/>
                </a:moveTo>
                <a:lnTo>
                  <a:pt x="11576300" y="489168"/>
                </a:lnTo>
                <a:cubicBezTo>
                  <a:pt x="11576300" y="489168"/>
                  <a:pt x="11568742" y="514275"/>
                  <a:pt x="11567256" y="518824"/>
                </a:cubicBezTo>
                <a:cubicBezTo>
                  <a:pt x="11565473" y="524488"/>
                  <a:pt x="11564396" y="529149"/>
                  <a:pt x="11564062" y="532789"/>
                </a:cubicBezTo>
                <a:cubicBezTo>
                  <a:pt x="11563746" y="536002"/>
                  <a:pt x="11564675" y="538490"/>
                  <a:pt x="11566848" y="540143"/>
                </a:cubicBezTo>
                <a:cubicBezTo>
                  <a:pt x="11568760" y="541628"/>
                  <a:pt x="11571341" y="542371"/>
                  <a:pt x="11574628" y="542371"/>
                </a:cubicBezTo>
                <a:cubicBezTo>
                  <a:pt x="11577432" y="542371"/>
                  <a:pt x="11581369" y="541684"/>
                  <a:pt x="11586327" y="540347"/>
                </a:cubicBezTo>
                <a:lnTo>
                  <a:pt x="11589150" y="530523"/>
                </a:lnTo>
                <a:cubicBezTo>
                  <a:pt x="11587256" y="531786"/>
                  <a:pt x="11585585" y="532399"/>
                  <a:pt x="11584173" y="532399"/>
                </a:cubicBezTo>
                <a:cubicBezTo>
                  <a:pt x="11581796" y="532399"/>
                  <a:pt x="11580756" y="530895"/>
                  <a:pt x="11581054" y="527979"/>
                </a:cubicBezTo>
                <a:cubicBezTo>
                  <a:pt x="11581314" y="524897"/>
                  <a:pt x="11582186" y="521090"/>
                  <a:pt x="11583579" y="516503"/>
                </a:cubicBezTo>
                <a:cubicBezTo>
                  <a:pt x="11584786" y="512771"/>
                  <a:pt x="11585975" y="509001"/>
                  <a:pt x="11587200" y="505213"/>
                </a:cubicBezTo>
                <a:lnTo>
                  <a:pt x="11594702" y="505213"/>
                </a:lnTo>
                <a:lnTo>
                  <a:pt x="11597339" y="496262"/>
                </a:lnTo>
                <a:lnTo>
                  <a:pt x="11597339" y="496243"/>
                </a:lnTo>
                <a:lnTo>
                  <a:pt x="11589800" y="496243"/>
                </a:lnTo>
                <a:close/>
                <a:moveTo>
                  <a:pt x="11076862" y="477153"/>
                </a:moveTo>
                <a:lnTo>
                  <a:pt x="11058292" y="541368"/>
                </a:lnTo>
                <a:lnTo>
                  <a:pt x="11073891" y="541368"/>
                </a:lnTo>
                <a:lnTo>
                  <a:pt x="11077958" y="527292"/>
                </a:lnTo>
                <a:cubicBezTo>
                  <a:pt x="11078422" y="525713"/>
                  <a:pt x="11080724" y="522501"/>
                  <a:pt x="11084903" y="517784"/>
                </a:cubicBezTo>
                <a:cubicBezTo>
                  <a:pt x="11089044" y="513049"/>
                  <a:pt x="11092312" y="509966"/>
                  <a:pt x="11093593" y="509465"/>
                </a:cubicBezTo>
                <a:cubicBezTo>
                  <a:pt x="11094893" y="508926"/>
                  <a:pt x="11094355" y="510746"/>
                  <a:pt x="11094355" y="510746"/>
                </a:cubicBezTo>
                <a:cubicBezTo>
                  <a:pt x="11093352" y="515518"/>
                  <a:pt x="11085571" y="541331"/>
                  <a:pt x="11085571" y="541331"/>
                </a:cubicBezTo>
                <a:lnTo>
                  <a:pt x="11085571" y="541349"/>
                </a:lnTo>
                <a:lnTo>
                  <a:pt x="11101059" y="541349"/>
                </a:lnTo>
                <a:lnTo>
                  <a:pt x="11110752" y="507181"/>
                </a:lnTo>
                <a:cubicBezTo>
                  <a:pt x="11112182" y="501684"/>
                  <a:pt x="11110733" y="499195"/>
                  <a:pt x="11109768" y="497951"/>
                </a:cubicBezTo>
                <a:cubicBezTo>
                  <a:pt x="11108338" y="496113"/>
                  <a:pt x="11106258" y="495203"/>
                  <a:pt x="11103640" y="495203"/>
                </a:cubicBezTo>
                <a:cubicBezTo>
                  <a:pt x="11099536" y="495203"/>
                  <a:pt x="11095190" y="497598"/>
                  <a:pt x="11090511" y="502371"/>
                </a:cubicBezTo>
                <a:cubicBezTo>
                  <a:pt x="11086908" y="506085"/>
                  <a:pt x="11083863" y="510430"/>
                  <a:pt x="11081263" y="515351"/>
                </a:cubicBezTo>
                <a:lnTo>
                  <a:pt x="11080260" y="515351"/>
                </a:lnTo>
                <a:cubicBezTo>
                  <a:pt x="11084810" y="502687"/>
                  <a:pt x="11088858" y="489985"/>
                  <a:pt x="11092349" y="477153"/>
                </a:cubicBezTo>
                <a:close/>
                <a:moveTo>
                  <a:pt x="11615018" y="477134"/>
                </a:moveTo>
                <a:lnTo>
                  <a:pt x="11596448" y="541330"/>
                </a:lnTo>
                <a:lnTo>
                  <a:pt x="11612028" y="541330"/>
                </a:lnTo>
                <a:lnTo>
                  <a:pt x="11616114" y="527291"/>
                </a:lnTo>
                <a:cubicBezTo>
                  <a:pt x="11616596" y="525657"/>
                  <a:pt x="11618880" y="522482"/>
                  <a:pt x="11623040" y="517746"/>
                </a:cubicBezTo>
                <a:cubicBezTo>
                  <a:pt x="11627218" y="513048"/>
                  <a:pt x="11630450" y="509947"/>
                  <a:pt x="11631749" y="509446"/>
                </a:cubicBezTo>
                <a:cubicBezTo>
                  <a:pt x="11633068" y="508907"/>
                  <a:pt x="11632492" y="510727"/>
                  <a:pt x="11632492" y="510727"/>
                </a:cubicBezTo>
                <a:cubicBezTo>
                  <a:pt x="11631508" y="515481"/>
                  <a:pt x="11623746" y="541330"/>
                  <a:pt x="11623746" y="541330"/>
                </a:cubicBezTo>
                <a:lnTo>
                  <a:pt x="11623746" y="541349"/>
                </a:lnTo>
                <a:lnTo>
                  <a:pt x="11639233" y="541349"/>
                </a:lnTo>
                <a:lnTo>
                  <a:pt x="11648927" y="507162"/>
                </a:lnTo>
                <a:cubicBezTo>
                  <a:pt x="11650356" y="501683"/>
                  <a:pt x="11648908" y="499214"/>
                  <a:pt x="11647942" y="497951"/>
                </a:cubicBezTo>
                <a:cubicBezTo>
                  <a:pt x="11646457" y="496131"/>
                  <a:pt x="11644414" y="495221"/>
                  <a:pt x="11641814" y="495221"/>
                </a:cubicBezTo>
                <a:cubicBezTo>
                  <a:pt x="11637729" y="495221"/>
                  <a:pt x="11633346" y="497617"/>
                  <a:pt x="11628685" y="502370"/>
                </a:cubicBezTo>
                <a:cubicBezTo>
                  <a:pt x="11625083" y="506066"/>
                  <a:pt x="11622037" y="510411"/>
                  <a:pt x="11619438" y="515351"/>
                </a:cubicBezTo>
                <a:lnTo>
                  <a:pt x="11618435" y="515351"/>
                </a:lnTo>
                <a:cubicBezTo>
                  <a:pt x="11623003" y="502668"/>
                  <a:pt x="11627051" y="489929"/>
                  <a:pt x="11630524" y="477134"/>
                </a:cubicBezTo>
                <a:close/>
                <a:moveTo>
                  <a:pt x="11436969" y="476207"/>
                </a:moveTo>
                <a:cubicBezTo>
                  <a:pt x="11430841" y="476207"/>
                  <a:pt x="11425437" y="478027"/>
                  <a:pt x="11420758" y="481667"/>
                </a:cubicBezTo>
                <a:cubicBezTo>
                  <a:pt x="11416264" y="485213"/>
                  <a:pt x="11412921" y="490079"/>
                  <a:pt x="11410767" y="496244"/>
                </a:cubicBezTo>
                <a:lnTo>
                  <a:pt x="11394667" y="551582"/>
                </a:lnTo>
                <a:lnTo>
                  <a:pt x="11410340" y="551582"/>
                </a:lnTo>
                <a:lnTo>
                  <a:pt x="11423785" y="505213"/>
                </a:lnTo>
                <a:lnTo>
                  <a:pt x="11435075" y="505213"/>
                </a:lnTo>
                <a:lnTo>
                  <a:pt x="11437749" y="496244"/>
                </a:lnTo>
                <a:lnTo>
                  <a:pt x="11426273" y="496244"/>
                </a:lnTo>
                <a:cubicBezTo>
                  <a:pt x="11427369" y="492233"/>
                  <a:pt x="11428204" y="489726"/>
                  <a:pt x="11428873" y="488612"/>
                </a:cubicBezTo>
                <a:cubicBezTo>
                  <a:pt x="11430303" y="486309"/>
                  <a:pt x="11432475" y="485139"/>
                  <a:pt x="11435428" y="485139"/>
                </a:cubicBezTo>
                <a:cubicBezTo>
                  <a:pt x="11438455" y="485139"/>
                  <a:pt x="11441760" y="486012"/>
                  <a:pt x="11445344" y="487702"/>
                </a:cubicBezTo>
                <a:lnTo>
                  <a:pt x="11448056" y="478138"/>
                </a:lnTo>
                <a:cubicBezTo>
                  <a:pt x="11444639" y="476876"/>
                  <a:pt x="11440943" y="476226"/>
                  <a:pt x="11436969" y="476207"/>
                </a:cubicBezTo>
                <a:close/>
                <a:moveTo>
                  <a:pt x="11775945" y="475537"/>
                </a:moveTo>
                <a:cubicBezTo>
                  <a:pt x="11780661" y="475537"/>
                  <a:pt x="11786808" y="476131"/>
                  <a:pt x="11786251" y="481981"/>
                </a:cubicBezTo>
                <a:cubicBezTo>
                  <a:pt x="11785211" y="492807"/>
                  <a:pt x="11774719" y="496707"/>
                  <a:pt x="11770615" y="496707"/>
                </a:cubicBezTo>
                <a:lnTo>
                  <a:pt x="11764468" y="496707"/>
                </a:lnTo>
                <a:lnTo>
                  <a:pt x="11770541" y="476391"/>
                </a:lnTo>
                <a:cubicBezTo>
                  <a:pt x="11772082" y="475910"/>
                  <a:pt x="11774218" y="475537"/>
                  <a:pt x="11775945" y="475537"/>
                </a:cubicBezTo>
                <a:close/>
                <a:moveTo>
                  <a:pt x="11754236" y="465528"/>
                </a:moveTo>
                <a:lnTo>
                  <a:pt x="11731711" y="542036"/>
                </a:lnTo>
                <a:lnTo>
                  <a:pt x="11769185" y="542036"/>
                </a:lnTo>
                <a:cubicBezTo>
                  <a:pt x="11777820" y="542036"/>
                  <a:pt x="11795536" y="536744"/>
                  <a:pt x="11797114" y="520329"/>
                </a:cubicBezTo>
                <a:cubicBezTo>
                  <a:pt x="11798061" y="510375"/>
                  <a:pt x="11789686" y="504970"/>
                  <a:pt x="11781070" y="502650"/>
                </a:cubicBezTo>
                <a:lnTo>
                  <a:pt x="11781088" y="502427"/>
                </a:lnTo>
                <a:cubicBezTo>
                  <a:pt x="11791840" y="499808"/>
                  <a:pt x="11803929" y="491694"/>
                  <a:pt x="11805006" y="480236"/>
                </a:cubicBezTo>
                <a:cubicBezTo>
                  <a:pt x="11806418" y="465417"/>
                  <a:pt x="11789463" y="465528"/>
                  <a:pt x="11778470" y="465528"/>
                </a:cubicBezTo>
                <a:close/>
                <a:moveTo>
                  <a:pt x="11044105" y="465250"/>
                </a:moveTo>
                <a:cubicBezTo>
                  <a:pt x="11007875" y="465269"/>
                  <a:pt x="10985703" y="495129"/>
                  <a:pt x="10983641" y="516670"/>
                </a:cubicBezTo>
                <a:cubicBezTo>
                  <a:pt x="10981896" y="534701"/>
                  <a:pt x="10993186" y="545435"/>
                  <a:pt x="11013780" y="545435"/>
                </a:cubicBezTo>
                <a:cubicBezTo>
                  <a:pt x="11025294" y="545435"/>
                  <a:pt x="11036343" y="543504"/>
                  <a:pt x="11046631" y="541368"/>
                </a:cubicBezTo>
                <a:cubicBezTo>
                  <a:pt x="11047021" y="540031"/>
                  <a:pt x="11049175" y="532974"/>
                  <a:pt x="11050103" y="529966"/>
                </a:cubicBezTo>
                <a:cubicBezTo>
                  <a:pt x="11049212" y="530189"/>
                  <a:pt x="11048283" y="530449"/>
                  <a:pt x="11048283" y="530449"/>
                </a:cubicBezTo>
                <a:cubicBezTo>
                  <a:pt x="11040335" y="532659"/>
                  <a:pt x="11031385" y="535166"/>
                  <a:pt x="11023827" y="535166"/>
                </a:cubicBezTo>
                <a:cubicBezTo>
                  <a:pt x="11011329" y="535166"/>
                  <a:pt x="11003734" y="526735"/>
                  <a:pt x="11004941" y="514163"/>
                </a:cubicBezTo>
                <a:cubicBezTo>
                  <a:pt x="11006724" y="495463"/>
                  <a:pt x="11021784" y="475519"/>
                  <a:pt x="11041338" y="475519"/>
                </a:cubicBezTo>
                <a:cubicBezTo>
                  <a:pt x="11048655" y="475519"/>
                  <a:pt x="11056417" y="477228"/>
                  <a:pt x="11064439" y="480514"/>
                </a:cubicBezTo>
                <a:cubicBezTo>
                  <a:pt x="11065052" y="478453"/>
                  <a:pt x="11067410" y="470561"/>
                  <a:pt x="11068097" y="468258"/>
                </a:cubicBezTo>
                <a:cubicBezTo>
                  <a:pt x="11060094" y="466308"/>
                  <a:pt x="11052034" y="465250"/>
                  <a:pt x="11044105" y="465250"/>
                </a:cubicBezTo>
                <a:close/>
                <a:moveTo>
                  <a:pt x="11757356" y="346605"/>
                </a:moveTo>
                <a:lnTo>
                  <a:pt x="11780847" y="346605"/>
                </a:lnTo>
                <a:cubicBezTo>
                  <a:pt x="11788776" y="346605"/>
                  <a:pt x="11794069" y="352139"/>
                  <a:pt x="11794069" y="359772"/>
                </a:cubicBezTo>
                <a:cubicBezTo>
                  <a:pt x="11794069" y="365101"/>
                  <a:pt x="11789389" y="372826"/>
                  <a:pt x="11781441" y="372826"/>
                </a:cubicBezTo>
                <a:lnTo>
                  <a:pt x="11757356" y="372826"/>
                </a:lnTo>
                <a:close/>
                <a:moveTo>
                  <a:pt x="11360295" y="330005"/>
                </a:moveTo>
                <a:lnTo>
                  <a:pt x="11360295" y="346718"/>
                </a:lnTo>
                <a:lnTo>
                  <a:pt x="11360295" y="409707"/>
                </a:lnTo>
                <a:lnTo>
                  <a:pt x="11360295" y="426476"/>
                </a:lnTo>
                <a:lnTo>
                  <a:pt x="11379849" y="426476"/>
                </a:lnTo>
                <a:lnTo>
                  <a:pt x="11433089" y="426476"/>
                </a:lnTo>
                <a:lnTo>
                  <a:pt x="11433089" y="409707"/>
                </a:lnTo>
                <a:lnTo>
                  <a:pt x="11379849" y="409707"/>
                </a:lnTo>
                <a:lnTo>
                  <a:pt x="11379849" y="384006"/>
                </a:lnTo>
                <a:lnTo>
                  <a:pt x="11425958" y="384006"/>
                </a:lnTo>
                <a:lnTo>
                  <a:pt x="11425958" y="367312"/>
                </a:lnTo>
                <a:lnTo>
                  <a:pt x="11379849" y="367312"/>
                </a:lnTo>
                <a:lnTo>
                  <a:pt x="11379849" y="346718"/>
                </a:lnTo>
                <a:lnTo>
                  <a:pt x="11431733" y="346718"/>
                </a:lnTo>
                <a:lnTo>
                  <a:pt x="11431733" y="330005"/>
                </a:lnTo>
                <a:lnTo>
                  <a:pt x="11379849" y="330005"/>
                </a:lnTo>
                <a:close/>
                <a:moveTo>
                  <a:pt x="11818990" y="330004"/>
                </a:moveTo>
                <a:lnTo>
                  <a:pt x="11818990" y="426475"/>
                </a:lnTo>
                <a:lnTo>
                  <a:pt x="11838414" y="426475"/>
                </a:lnTo>
                <a:lnTo>
                  <a:pt x="11838414" y="330004"/>
                </a:lnTo>
                <a:close/>
                <a:moveTo>
                  <a:pt x="11666030" y="330004"/>
                </a:moveTo>
                <a:lnTo>
                  <a:pt x="11666030" y="346717"/>
                </a:lnTo>
                <a:lnTo>
                  <a:pt x="11689614" y="346717"/>
                </a:lnTo>
                <a:lnTo>
                  <a:pt x="11689614" y="426475"/>
                </a:lnTo>
                <a:lnTo>
                  <a:pt x="11709446" y="426475"/>
                </a:lnTo>
                <a:lnTo>
                  <a:pt x="11709446" y="346717"/>
                </a:lnTo>
                <a:lnTo>
                  <a:pt x="11733030" y="346717"/>
                </a:lnTo>
                <a:lnTo>
                  <a:pt x="11733030" y="330004"/>
                </a:lnTo>
                <a:lnTo>
                  <a:pt x="11709446" y="330004"/>
                </a:lnTo>
                <a:lnTo>
                  <a:pt x="11689614" y="330004"/>
                </a:lnTo>
                <a:close/>
                <a:moveTo>
                  <a:pt x="11509949" y="330004"/>
                </a:moveTo>
                <a:lnTo>
                  <a:pt x="11509949" y="346717"/>
                </a:lnTo>
                <a:lnTo>
                  <a:pt x="11509949" y="409706"/>
                </a:lnTo>
                <a:lnTo>
                  <a:pt x="11509949" y="426475"/>
                </a:lnTo>
                <a:lnTo>
                  <a:pt x="11529485" y="426475"/>
                </a:lnTo>
                <a:lnTo>
                  <a:pt x="11582725" y="426475"/>
                </a:lnTo>
                <a:lnTo>
                  <a:pt x="11582725" y="409706"/>
                </a:lnTo>
                <a:lnTo>
                  <a:pt x="11529485" y="409706"/>
                </a:lnTo>
                <a:lnTo>
                  <a:pt x="11529485" y="384005"/>
                </a:lnTo>
                <a:lnTo>
                  <a:pt x="11575631" y="384005"/>
                </a:lnTo>
                <a:lnTo>
                  <a:pt x="11575631" y="367311"/>
                </a:lnTo>
                <a:lnTo>
                  <a:pt x="11529485" y="367311"/>
                </a:lnTo>
                <a:lnTo>
                  <a:pt x="11529485" y="346717"/>
                </a:lnTo>
                <a:lnTo>
                  <a:pt x="11581387" y="346717"/>
                </a:lnTo>
                <a:lnTo>
                  <a:pt x="11581387" y="330004"/>
                </a:lnTo>
                <a:lnTo>
                  <a:pt x="11529485" y="330004"/>
                </a:lnTo>
                <a:close/>
                <a:moveTo>
                  <a:pt x="11439365" y="330004"/>
                </a:moveTo>
                <a:lnTo>
                  <a:pt x="11439365" y="409705"/>
                </a:lnTo>
                <a:lnTo>
                  <a:pt x="11439365" y="426475"/>
                </a:lnTo>
                <a:lnTo>
                  <a:pt x="11458901" y="426475"/>
                </a:lnTo>
                <a:lnTo>
                  <a:pt x="11504378" y="426475"/>
                </a:lnTo>
                <a:lnTo>
                  <a:pt x="11504378" y="409705"/>
                </a:lnTo>
                <a:lnTo>
                  <a:pt x="11458901" y="409705"/>
                </a:lnTo>
                <a:lnTo>
                  <a:pt x="11458901" y="330004"/>
                </a:lnTo>
                <a:close/>
                <a:moveTo>
                  <a:pt x="11737839" y="329874"/>
                </a:moveTo>
                <a:lnTo>
                  <a:pt x="11737839" y="426345"/>
                </a:lnTo>
                <a:lnTo>
                  <a:pt x="11757375" y="426345"/>
                </a:lnTo>
                <a:lnTo>
                  <a:pt x="11757375" y="388332"/>
                </a:lnTo>
                <a:lnTo>
                  <a:pt x="11773939" y="388332"/>
                </a:lnTo>
                <a:cubicBezTo>
                  <a:pt x="11783948" y="388332"/>
                  <a:pt x="11789426" y="393513"/>
                  <a:pt x="11791079" y="400384"/>
                </a:cubicBezTo>
                <a:cubicBezTo>
                  <a:pt x="11792862" y="407998"/>
                  <a:pt x="11792416" y="419307"/>
                  <a:pt x="11794347" y="426345"/>
                </a:cubicBezTo>
                <a:lnTo>
                  <a:pt x="11813994" y="426345"/>
                </a:lnTo>
                <a:cubicBezTo>
                  <a:pt x="11812100" y="418954"/>
                  <a:pt x="11810986" y="408907"/>
                  <a:pt x="11810540" y="400997"/>
                </a:cubicBezTo>
                <a:cubicBezTo>
                  <a:pt x="11809816" y="387886"/>
                  <a:pt x="11802927" y="382705"/>
                  <a:pt x="11796074" y="380161"/>
                </a:cubicBezTo>
                <a:cubicBezTo>
                  <a:pt x="11804319" y="377654"/>
                  <a:pt x="11813214" y="370226"/>
                  <a:pt x="11813214" y="356856"/>
                </a:cubicBezTo>
                <a:cubicBezTo>
                  <a:pt x="11813214" y="339660"/>
                  <a:pt x="11801590" y="329874"/>
                  <a:pt x="11781850" y="329874"/>
                </a:cubicBezTo>
                <a:lnTo>
                  <a:pt x="11757375" y="329874"/>
                </a:lnTo>
                <a:lnTo>
                  <a:pt x="11738006" y="329874"/>
                </a:lnTo>
                <a:close/>
                <a:moveTo>
                  <a:pt x="11887568" y="327645"/>
                </a:moveTo>
                <a:cubicBezTo>
                  <a:pt x="11858079" y="327645"/>
                  <a:pt x="11843149" y="350245"/>
                  <a:pt x="11843149" y="378099"/>
                </a:cubicBezTo>
                <a:cubicBezTo>
                  <a:pt x="11843149" y="405954"/>
                  <a:pt x="11858673" y="428535"/>
                  <a:pt x="11887568" y="428535"/>
                </a:cubicBezTo>
                <a:cubicBezTo>
                  <a:pt x="11910725" y="428535"/>
                  <a:pt x="11926324" y="415053"/>
                  <a:pt x="11929202" y="394478"/>
                </a:cubicBezTo>
                <a:lnTo>
                  <a:pt x="11908831" y="394478"/>
                </a:lnTo>
                <a:cubicBezTo>
                  <a:pt x="11906194" y="404172"/>
                  <a:pt x="11899843" y="411544"/>
                  <a:pt x="11888125" y="411544"/>
                </a:cubicBezTo>
                <a:cubicBezTo>
                  <a:pt x="11872434" y="411544"/>
                  <a:pt x="11863260" y="396168"/>
                  <a:pt x="11863260" y="377821"/>
                </a:cubicBezTo>
                <a:cubicBezTo>
                  <a:pt x="11863260" y="359474"/>
                  <a:pt x="11872099" y="344061"/>
                  <a:pt x="11888125" y="344061"/>
                </a:cubicBezTo>
                <a:cubicBezTo>
                  <a:pt x="11900084" y="344061"/>
                  <a:pt x="11906194" y="351489"/>
                  <a:pt x="11908831" y="360588"/>
                </a:cubicBezTo>
                <a:lnTo>
                  <a:pt x="11929072" y="360588"/>
                </a:lnTo>
                <a:cubicBezTo>
                  <a:pt x="11925767" y="341684"/>
                  <a:pt x="11910966" y="327645"/>
                  <a:pt x="11887568" y="327645"/>
                </a:cubicBezTo>
                <a:close/>
                <a:moveTo>
                  <a:pt x="11626160" y="327645"/>
                </a:moveTo>
                <a:cubicBezTo>
                  <a:pt x="11596653" y="327645"/>
                  <a:pt x="11581704" y="350245"/>
                  <a:pt x="11581704" y="378099"/>
                </a:cubicBezTo>
                <a:cubicBezTo>
                  <a:pt x="11581704" y="405954"/>
                  <a:pt x="11597247" y="428535"/>
                  <a:pt x="11626160" y="428535"/>
                </a:cubicBezTo>
                <a:cubicBezTo>
                  <a:pt x="11649280" y="428535"/>
                  <a:pt x="11664897" y="415053"/>
                  <a:pt x="11667757" y="394478"/>
                </a:cubicBezTo>
                <a:lnTo>
                  <a:pt x="11647423" y="394478"/>
                </a:lnTo>
                <a:cubicBezTo>
                  <a:pt x="11644767" y="404172"/>
                  <a:pt x="11638417" y="411544"/>
                  <a:pt x="11626699" y="411544"/>
                </a:cubicBezTo>
                <a:cubicBezTo>
                  <a:pt x="11610989" y="411544"/>
                  <a:pt x="11601815" y="396168"/>
                  <a:pt x="11601815" y="377821"/>
                </a:cubicBezTo>
                <a:cubicBezTo>
                  <a:pt x="11601815" y="359474"/>
                  <a:pt x="11610692" y="344061"/>
                  <a:pt x="11626699" y="344061"/>
                </a:cubicBezTo>
                <a:cubicBezTo>
                  <a:pt x="11638621" y="344061"/>
                  <a:pt x="11644767" y="351489"/>
                  <a:pt x="11647423" y="360588"/>
                </a:cubicBezTo>
                <a:lnTo>
                  <a:pt x="11667627" y="360588"/>
                </a:lnTo>
                <a:cubicBezTo>
                  <a:pt x="11664322" y="341684"/>
                  <a:pt x="11649558" y="327645"/>
                  <a:pt x="11626160" y="327645"/>
                </a:cubicBezTo>
                <a:close/>
                <a:moveTo>
                  <a:pt x="11741033" y="271341"/>
                </a:moveTo>
                <a:lnTo>
                  <a:pt x="11763577" y="271341"/>
                </a:lnTo>
                <a:cubicBezTo>
                  <a:pt x="11771674" y="271341"/>
                  <a:pt x="11778563" y="276021"/>
                  <a:pt x="11778563" y="285380"/>
                </a:cubicBezTo>
                <a:cubicBezTo>
                  <a:pt x="11778563" y="293291"/>
                  <a:pt x="11772324" y="299326"/>
                  <a:pt x="11763819" y="299326"/>
                </a:cubicBezTo>
                <a:lnTo>
                  <a:pt x="11741033" y="299326"/>
                </a:lnTo>
                <a:close/>
                <a:moveTo>
                  <a:pt x="11741015" y="232772"/>
                </a:moveTo>
                <a:lnTo>
                  <a:pt x="11765230" y="232772"/>
                </a:lnTo>
                <a:cubicBezTo>
                  <a:pt x="11770559" y="232772"/>
                  <a:pt x="11776465" y="237711"/>
                  <a:pt x="11776465" y="244192"/>
                </a:cubicBezTo>
                <a:cubicBezTo>
                  <a:pt x="11776465" y="249967"/>
                  <a:pt x="11772324" y="256318"/>
                  <a:pt x="11764134" y="256318"/>
                </a:cubicBezTo>
                <a:lnTo>
                  <a:pt x="11741015" y="256318"/>
                </a:lnTo>
                <a:close/>
                <a:moveTo>
                  <a:pt x="11803150" y="217434"/>
                </a:moveTo>
                <a:lnTo>
                  <a:pt x="11803150" y="313886"/>
                </a:lnTo>
                <a:lnTo>
                  <a:pt x="11822593" y="313886"/>
                </a:lnTo>
                <a:lnTo>
                  <a:pt x="11822593" y="217434"/>
                </a:lnTo>
                <a:close/>
                <a:moveTo>
                  <a:pt x="11360295" y="217434"/>
                </a:moveTo>
                <a:lnTo>
                  <a:pt x="11360295" y="313886"/>
                </a:lnTo>
                <a:lnTo>
                  <a:pt x="11378512" y="313886"/>
                </a:lnTo>
                <a:lnTo>
                  <a:pt x="11378512" y="242188"/>
                </a:lnTo>
                <a:lnTo>
                  <a:pt x="11398976" y="313886"/>
                </a:lnTo>
                <a:lnTo>
                  <a:pt x="11399812" y="313886"/>
                </a:lnTo>
                <a:lnTo>
                  <a:pt x="11416952" y="313886"/>
                </a:lnTo>
                <a:lnTo>
                  <a:pt x="11417769" y="313886"/>
                </a:lnTo>
                <a:lnTo>
                  <a:pt x="11438233" y="242188"/>
                </a:lnTo>
                <a:lnTo>
                  <a:pt x="11438233" y="313886"/>
                </a:lnTo>
                <a:lnTo>
                  <a:pt x="11456450" y="313886"/>
                </a:lnTo>
                <a:lnTo>
                  <a:pt x="11456450" y="217434"/>
                </a:lnTo>
                <a:lnTo>
                  <a:pt x="11446515" y="217434"/>
                </a:lnTo>
                <a:lnTo>
                  <a:pt x="11437954" y="217434"/>
                </a:lnTo>
                <a:lnTo>
                  <a:pt x="11428577" y="217434"/>
                </a:lnTo>
                <a:lnTo>
                  <a:pt x="11408372" y="285140"/>
                </a:lnTo>
                <a:lnTo>
                  <a:pt x="11388187" y="217434"/>
                </a:lnTo>
                <a:lnTo>
                  <a:pt x="11378828" y="217434"/>
                </a:lnTo>
                <a:lnTo>
                  <a:pt x="11370248" y="217434"/>
                </a:lnTo>
                <a:close/>
                <a:moveTo>
                  <a:pt x="11995330" y="217433"/>
                </a:moveTo>
                <a:lnTo>
                  <a:pt x="11995330" y="313885"/>
                </a:lnTo>
                <a:lnTo>
                  <a:pt x="12014773" y="313885"/>
                </a:lnTo>
                <a:lnTo>
                  <a:pt x="12014773" y="217433"/>
                </a:lnTo>
                <a:close/>
                <a:moveTo>
                  <a:pt x="11910428" y="217433"/>
                </a:moveTo>
                <a:lnTo>
                  <a:pt x="11910428" y="313885"/>
                </a:lnTo>
                <a:lnTo>
                  <a:pt x="11929555" y="313885"/>
                </a:lnTo>
                <a:lnTo>
                  <a:pt x="11929555" y="271787"/>
                </a:lnTo>
                <a:lnTo>
                  <a:pt x="11968180" y="271787"/>
                </a:lnTo>
                <a:lnTo>
                  <a:pt x="11968180" y="313885"/>
                </a:lnTo>
                <a:lnTo>
                  <a:pt x="11987307" y="313885"/>
                </a:lnTo>
                <a:lnTo>
                  <a:pt x="11987307" y="217433"/>
                </a:lnTo>
                <a:lnTo>
                  <a:pt x="11968180" y="217433"/>
                </a:lnTo>
                <a:lnTo>
                  <a:pt x="11968180" y="255056"/>
                </a:lnTo>
                <a:lnTo>
                  <a:pt x="11929555" y="255056"/>
                </a:lnTo>
                <a:lnTo>
                  <a:pt x="11929555" y="217433"/>
                </a:lnTo>
                <a:close/>
                <a:moveTo>
                  <a:pt x="11721702" y="217433"/>
                </a:moveTo>
                <a:lnTo>
                  <a:pt x="11721702" y="313885"/>
                </a:lnTo>
                <a:lnTo>
                  <a:pt x="11721795" y="313885"/>
                </a:lnTo>
                <a:lnTo>
                  <a:pt x="11741739" y="313885"/>
                </a:lnTo>
                <a:lnTo>
                  <a:pt x="11769594" y="313885"/>
                </a:lnTo>
                <a:cubicBezTo>
                  <a:pt x="11787755" y="313885"/>
                  <a:pt x="11798581" y="303022"/>
                  <a:pt x="11798581" y="287850"/>
                </a:cubicBezTo>
                <a:cubicBezTo>
                  <a:pt x="11798581" y="275575"/>
                  <a:pt x="11789649" y="265046"/>
                  <a:pt x="11779956" y="262614"/>
                </a:cubicBezTo>
                <a:cubicBezTo>
                  <a:pt x="11788424" y="260478"/>
                  <a:pt x="11795239" y="251787"/>
                  <a:pt x="11795239" y="241184"/>
                </a:cubicBezTo>
                <a:cubicBezTo>
                  <a:pt x="11795239" y="226959"/>
                  <a:pt x="11784747" y="217433"/>
                  <a:pt x="11765174" y="217433"/>
                </a:cubicBezTo>
                <a:lnTo>
                  <a:pt x="11741739" y="217433"/>
                </a:lnTo>
                <a:lnTo>
                  <a:pt x="11721795" y="217433"/>
                </a:lnTo>
                <a:close/>
                <a:moveTo>
                  <a:pt x="11638323" y="217433"/>
                </a:moveTo>
                <a:lnTo>
                  <a:pt x="11638323" y="283802"/>
                </a:lnTo>
                <a:cubicBezTo>
                  <a:pt x="11638323" y="306958"/>
                  <a:pt x="11652715" y="316596"/>
                  <a:pt x="11676373" y="316596"/>
                </a:cubicBezTo>
                <a:cubicBezTo>
                  <a:pt x="11701108" y="316596"/>
                  <a:pt x="11714831" y="305343"/>
                  <a:pt x="11714831" y="283802"/>
                </a:cubicBezTo>
                <a:lnTo>
                  <a:pt x="11714831" y="217433"/>
                </a:lnTo>
                <a:lnTo>
                  <a:pt x="11695407" y="217433"/>
                </a:lnTo>
                <a:lnTo>
                  <a:pt x="11695407" y="285547"/>
                </a:lnTo>
                <a:cubicBezTo>
                  <a:pt x="11695407" y="293848"/>
                  <a:pt x="11688425" y="300775"/>
                  <a:pt x="11676354" y="300775"/>
                </a:cubicBezTo>
                <a:cubicBezTo>
                  <a:pt x="11661721" y="300775"/>
                  <a:pt x="11657431" y="292604"/>
                  <a:pt x="11657431" y="285547"/>
                </a:cubicBezTo>
                <a:lnTo>
                  <a:pt x="11657431" y="217433"/>
                </a:lnTo>
                <a:close/>
                <a:moveTo>
                  <a:pt x="11488798" y="217433"/>
                </a:moveTo>
                <a:lnTo>
                  <a:pt x="11488798" y="234146"/>
                </a:lnTo>
                <a:lnTo>
                  <a:pt x="11512382" y="234146"/>
                </a:lnTo>
                <a:lnTo>
                  <a:pt x="11512382" y="313885"/>
                </a:lnTo>
                <a:lnTo>
                  <a:pt x="11532214" y="313885"/>
                </a:lnTo>
                <a:lnTo>
                  <a:pt x="11532214" y="234146"/>
                </a:lnTo>
                <a:lnTo>
                  <a:pt x="11555798" y="234146"/>
                </a:lnTo>
                <a:lnTo>
                  <a:pt x="11555798" y="217433"/>
                </a:lnTo>
                <a:lnTo>
                  <a:pt x="11532214" y="217433"/>
                </a:lnTo>
                <a:lnTo>
                  <a:pt x="11512382" y="217433"/>
                </a:lnTo>
                <a:close/>
                <a:moveTo>
                  <a:pt x="11464212" y="217433"/>
                </a:moveTo>
                <a:lnTo>
                  <a:pt x="11464212" y="313885"/>
                </a:lnTo>
                <a:lnTo>
                  <a:pt x="11483636" y="313885"/>
                </a:lnTo>
                <a:lnTo>
                  <a:pt x="11483636" y="217433"/>
                </a:lnTo>
                <a:close/>
                <a:moveTo>
                  <a:pt x="11865062" y="214498"/>
                </a:moveTo>
                <a:cubicBezTo>
                  <a:pt x="11847365" y="214498"/>
                  <a:pt x="11829018" y="224711"/>
                  <a:pt x="11829018" y="243783"/>
                </a:cubicBezTo>
                <a:cubicBezTo>
                  <a:pt x="11828999" y="259790"/>
                  <a:pt x="11840810" y="269706"/>
                  <a:pt x="11860383" y="273142"/>
                </a:cubicBezTo>
                <a:cubicBezTo>
                  <a:pt x="11876037" y="275872"/>
                  <a:pt x="11884913" y="278750"/>
                  <a:pt x="11884913" y="288109"/>
                </a:cubicBezTo>
                <a:cubicBezTo>
                  <a:pt x="11884913" y="294423"/>
                  <a:pt x="11878674" y="300421"/>
                  <a:pt x="11865675" y="300421"/>
                </a:cubicBezTo>
                <a:cubicBezTo>
                  <a:pt x="11852676" y="300421"/>
                  <a:pt x="11846009" y="293049"/>
                  <a:pt x="11846009" y="284265"/>
                </a:cubicBezTo>
                <a:lnTo>
                  <a:pt x="11827291" y="284265"/>
                </a:lnTo>
                <a:cubicBezTo>
                  <a:pt x="11827291" y="301052"/>
                  <a:pt x="11838173" y="316372"/>
                  <a:pt x="11866511" y="316372"/>
                </a:cubicBezTo>
                <a:cubicBezTo>
                  <a:pt x="11893511" y="316372"/>
                  <a:pt x="11905210" y="302111"/>
                  <a:pt x="11905210" y="285788"/>
                </a:cubicBezTo>
                <a:cubicBezTo>
                  <a:pt x="11905210" y="270579"/>
                  <a:pt x="11895238" y="260960"/>
                  <a:pt x="11877411" y="257450"/>
                </a:cubicBezTo>
                <a:cubicBezTo>
                  <a:pt x="11860308" y="254089"/>
                  <a:pt x="11848554" y="253383"/>
                  <a:pt x="11848554" y="242539"/>
                </a:cubicBezTo>
                <a:cubicBezTo>
                  <a:pt x="11848554" y="235092"/>
                  <a:pt x="11855350" y="230672"/>
                  <a:pt x="11865842" y="230672"/>
                </a:cubicBezTo>
                <a:cubicBezTo>
                  <a:pt x="11876966" y="230672"/>
                  <a:pt x="11883372" y="236150"/>
                  <a:pt x="11883372" y="245398"/>
                </a:cubicBezTo>
                <a:lnTo>
                  <a:pt x="11902258" y="245398"/>
                </a:lnTo>
                <a:cubicBezTo>
                  <a:pt x="11902258" y="230171"/>
                  <a:pt x="11890707" y="214498"/>
                  <a:pt x="11865062" y="214498"/>
                </a:cubicBezTo>
                <a:close/>
                <a:moveTo>
                  <a:pt x="11593106" y="214498"/>
                </a:moveTo>
                <a:cubicBezTo>
                  <a:pt x="11575390" y="214498"/>
                  <a:pt x="11557024" y="224711"/>
                  <a:pt x="11557024" y="243783"/>
                </a:cubicBezTo>
                <a:cubicBezTo>
                  <a:pt x="11557043" y="259790"/>
                  <a:pt x="11568816" y="269706"/>
                  <a:pt x="11588407" y="273142"/>
                </a:cubicBezTo>
                <a:cubicBezTo>
                  <a:pt x="11604080" y="275872"/>
                  <a:pt x="11612957" y="278750"/>
                  <a:pt x="11612957" y="288109"/>
                </a:cubicBezTo>
                <a:cubicBezTo>
                  <a:pt x="11612957" y="294423"/>
                  <a:pt x="11606717" y="300421"/>
                  <a:pt x="11593681" y="300421"/>
                </a:cubicBezTo>
                <a:cubicBezTo>
                  <a:pt x="11580720" y="300421"/>
                  <a:pt x="11574071" y="293049"/>
                  <a:pt x="11574071" y="284265"/>
                </a:cubicBezTo>
                <a:lnTo>
                  <a:pt x="11555353" y="284265"/>
                </a:lnTo>
                <a:cubicBezTo>
                  <a:pt x="11555353" y="301052"/>
                  <a:pt x="11566198" y="316372"/>
                  <a:pt x="11594554" y="316372"/>
                </a:cubicBezTo>
                <a:cubicBezTo>
                  <a:pt x="11621536" y="316372"/>
                  <a:pt x="11633235" y="302111"/>
                  <a:pt x="11633235" y="285788"/>
                </a:cubicBezTo>
                <a:cubicBezTo>
                  <a:pt x="11633235" y="270579"/>
                  <a:pt x="11623245" y="260960"/>
                  <a:pt x="11605436" y="257450"/>
                </a:cubicBezTo>
                <a:cubicBezTo>
                  <a:pt x="11588333" y="254089"/>
                  <a:pt x="11576560" y="253383"/>
                  <a:pt x="11576560" y="242539"/>
                </a:cubicBezTo>
                <a:cubicBezTo>
                  <a:pt x="11576560" y="235092"/>
                  <a:pt x="11583375" y="230672"/>
                  <a:pt x="11593848" y="230672"/>
                </a:cubicBezTo>
                <a:cubicBezTo>
                  <a:pt x="11604990" y="230672"/>
                  <a:pt x="11611378" y="236150"/>
                  <a:pt x="11611378" y="245398"/>
                </a:cubicBezTo>
                <a:lnTo>
                  <a:pt x="11630283" y="245398"/>
                </a:lnTo>
                <a:cubicBezTo>
                  <a:pt x="11630283" y="230171"/>
                  <a:pt x="11618751" y="214498"/>
                  <a:pt x="11593106" y="214498"/>
                </a:cubicBezTo>
                <a:close/>
                <a:moveTo>
                  <a:pt x="11155431" y="127315"/>
                </a:moveTo>
                <a:lnTo>
                  <a:pt x="11097883" y="227035"/>
                </a:lnTo>
                <a:lnTo>
                  <a:pt x="11155431" y="326755"/>
                </a:lnTo>
                <a:lnTo>
                  <a:pt x="11040298" y="326755"/>
                </a:lnTo>
                <a:lnTo>
                  <a:pt x="10982713" y="426475"/>
                </a:lnTo>
                <a:lnTo>
                  <a:pt x="11097884" y="426475"/>
                </a:lnTo>
                <a:lnTo>
                  <a:pt x="11155432" y="326756"/>
                </a:lnTo>
                <a:lnTo>
                  <a:pt x="11212998" y="426475"/>
                </a:lnTo>
                <a:lnTo>
                  <a:pt x="11328150" y="426475"/>
                </a:lnTo>
                <a:lnTo>
                  <a:pt x="11270564" y="326755"/>
                </a:lnTo>
                <a:lnTo>
                  <a:pt x="11155432" y="326755"/>
                </a:lnTo>
                <a:lnTo>
                  <a:pt x="11212998" y="227035"/>
                </a:lnTo>
                <a:close/>
                <a:moveTo>
                  <a:pt x="0" y="0"/>
                </a:moveTo>
                <a:lnTo>
                  <a:pt x="12191984" y="0"/>
                </a:lnTo>
                <a:lnTo>
                  <a:pt x="12191984" y="6857991"/>
                </a:lnTo>
                <a:lnTo>
                  <a:pt x="11617585" y="6857991"/>
                </a:lnTo>
                <a:lnTo>
                  <a:pt x="11617585" y="6587990"/>
                </a:lnTo>
                <a:lnTo>
                  <a:pt x="11606785" y="6587990"/>
                </a:lnTo>
                <a:lnTo>
                  <a:pt x="11606785" y="6857991"/>
                </a:lnTo>
                <a:lnTo>
                  <a:pt x="0" y="685799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kumimoji="1" lang="ja-JP" altLang="en-US"/>
          </a:p>
        </p:txBody>
      </p:sp>
      <p:sp>
        <p:nvSpPr>
          <p:cNvPr id="297" name="Slide Number Divider with 0.1pt Outline">
            <a:extLst>
              <a:ext uri="{FF2B5EF4-FFF2-40B4-BE49-F238E27FC236}">
                <a16:creationId xmlns:a16="http://schemas.microsoft.com/office/drawing/2014/main" id="{807A1811-80F4-4D9F-9094-5963C0E22943}"/>
              </a:ext>
            </a:extLst>
          </p:cNvPr>
          <p:cNvSpPr/>
          <p:nvPr userDrawn="1"/>
        </p:nvSpPr>
        <p:spPr>
          <a:xfrm>
            <a:off x="11606802" y="6588000"/>
            <a:ext cx="10800" cy="270535"/>
          </a:xfrm>
          <a:prstGeom prst="rect">
            <a:avLst/>
          </a:prstGeom>
          <a:solidFill>
            <a:srgbClr val="000000"/>
          </a:solidFill>
          <a:ln w="127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ja-JP" altLang="en-US" dirty="0"/>
          </a:p>
        </p:txBody>
      </p:sp>
      <p:sp>
        <p:nvSpPr>
          <p:cNvPr id="94" name="Copyright">
            <a:extLst>
              <a:ext uri="{FF2B5EF4-FFF2-40B4-BE49-F238E27FC236}">
                <a16:creationId xmlns:a16="http://schemas.microsoft.com/office/drawing/2014/main" id="{3E28AB51-D4AA-44F2-B5AB-66EDA783F42F}"/>
              </a:ext>
            </a:extLst>
          </p:cNvPr>
          <p:cNvSpPr txBox="1"/>
          <p:nvPr userDrawn="1"/>
        </p:nvSpPr>
        <p:spPr>
          <a:xfrm>
            <a:off x="180975" y="6645600"/>
            <a:ext cx="1292225" cy="1074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ja-JP"/>
            </a:defPPr>
            <a:lvl1pPr defTabSz="914400">
              <a:lnSpc>
                <a:spcPct val="130000"/>
              </a:lnSpc>
              <a:defRPr kumimoji="1" sz="600">
                <a:solidFill>
                  <a:srgbClr val="666666"/>
                </a:solidFill>
              </a:defRPr>
            </a:lvl1pPr>
            <a:lvl2pPr defTabSz="914400">
              <a:defRPr kumimoji="1"/>
            </a:lvl2pPr>
            <a:lvl3pPr defTabSz="914400">
              <a:defRPr kumimoji="1"/>
            </a:lvl3pPr>
            <a:lvl4pPr defTabSz="914400">
              <a:defRPr kumimoji="1"/>
            </a:lvl4pPr>
            <a:lvl5pPr defTabSz="914400">
              <a:defRPr kumimoji="1"/>
            </a:lvl5pPr>
            <a:lvl6pPr defTabSz="914400">
              <a:defRPr kumimoji="1"/>
            </a:lvl6pPr>
            <a:lvl7pPr defTabSz="914400">
              <a:defRPr kumimoji="1"/>
            </a:lvl7pPr>
            <a:lvl8pPr defTabSz="914400">
              <a:defRPr kumimoji="1"/>
            </a:lvl8pPr>
            <a:lvl9pPr defTabSz="914400">
              <a:defRPr kumimoji="1"/>
            </a:lvl9pPr>
          </a:lstStyle>
          <a:p>
            <a:pPr lvl="0"/>
            <a:r>
              <a:rPr lang="en-US" altLang="ja-JP" dirty="0">
                <a:solidFill>
                  <a:srgbClr val="000000"/>
                </a:solidFill>
              </a:rPr>
              <a:t>©Mitsubishi</a:t>
            </a:r>
            <a:r>
              <a:rPr lang="ja-JP" altLang="en-US" dirty="0">
                <a:solidFill>
                  <a:srgbClr val="000000"/>
                </a:solidFill>
              </a:rPr>
              <a:t> </a:t>
            </a:r>
            <a:r>
              <a:rPr lang="en-US" altLang="ja-JP" dirty="0">
                <a:solidFill>
                  <a:srgbClr val="000000"/>
                </a:solidFill>
              </a:rPr>
              <a:t>Electric</a:t>
            </a:r>
            <a:r>
              <a:rPr lang="ja-JP" altLang="en-US" dirty="0">
                <a:solidFill>
                  <a:srgbClr val="000000"/>
                </a:solidFill>
              </a:rPr>
              <a:t> </a:t>
            </a:r>
            <a:r>
              <a:rPr lang="en-US" altLang="ja-JP" dirty="0">
                <a:solidFill>
                  <a:srgbClr val="000000"/>
                </a:solidFill>
              </a:rPr>
              <a:t>Corporation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96" name="Title Horizontal Line with 0.1pt Outline">
            <a:extLst>
              <a:ext uri="{FF2B5EF4-FFF2-40B4-BE49-F238E27FC236}">
                <a16:creationId xmlns:a16="http://schemas.microsoft.com/office/drawing/2014/main" id="{66836E8A-99DE-4312-B075-64D9F959C8F3}"/>
              </a:ext>
            </a:extLst>
          </p:cNvPr>
          <p:cNvSpPr/>
          <p:nvPr userDrawn="1"/>
        </p:nvSpPr>
        <p:spPr>
          <a:xfrm>
            <a:off x="3929451" y="3478279"/>
            <a:ext cx="5338800" cy="18000"/>
          </a:xfrm>
          <a:prstGeom prst="rect">
            <a:avLst/>
          </a:prstGeom>
          <a:solidFill>
            <a:srgbClr val="E60012"/>
          </a:solidFill>
          <a:ln w="1270">
            <a:solidFill>
              <a:srgbClr val="E600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ja-JP" altLang="en-US"/>
          </a:p>
        </p:txBody>
      </p:sp>
      <p:sp>
        <p:nvSpPr>
          <p:cNvPr id="92" name="Title Vertical Line with 0.1pt Outline">
            <a:extLst>
              <a:ext uri="{FF2B5EF4-FFF2-40B4-BE49-F238E27FC236}">
                <a16:creationId xmlns:a16="http://schemas.microsoft.com/office/drawing/2014/main" id="{521A18F6-D907-4706-9FB9-D8BB361FAE75}"/>
              </a:ext>
            </a:extLst>
          </p:cNvPr>
          <p:cNvSpPr/>
          <p:nvPr userDrawn="1"/>
        </p:nvSpPr>
        <p:spPr>
          <a:xfrm>
            <a:off x="3929451" y="2909479"/>
            <a:ext cx="10800" cy="1026000"/>
          </a:xfrm>
          <a:prstGeom prst="rect">
            <a:avLst/>
          </a:prstGeom>
          <a:solidFill>
            <a:srgbClr val="E60012"/>
          </a:solidFill>
          <a:ln w="1270">
            <a:solidFill>
              <a:srgbClr val="E600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53" name="ME Logo with 0.1pt Outline">
            <a:extLst>
              <a:ext uri="{FF2B5EF4-FFF2-40B4-BE49-F238E27FC236}">
                <a16:creationId xmlns:a16="http://schemas.microsoft.com/office/drawing/2014/main" id="{33A2E4C1-F631-44A8-9AD5-E410E36FB2BB}"/>
              </a:ext>
            </a:extLst>
          </p:cNvPr>
          <p:cNvGrpSpPr/>
          <p:nvPr userDrawn="1"/>
        </p:nvGrpSpPr>
        <p:grpSpPr>
          <a:xfrm>
            <a:off x="10982730" y="127323"/>
            <a:ext cx="1033210" cy="431118"/>
            <a:chOff x="6732027" y="127323"/>
            <a:chExt cx="1033210" cy="431118"/>
          </a:xfrm>
        </p:grpSpPr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CAD83477-C65A-4976-80BB-AB5CC58FCC53}"/>
                </a:ext>
              </a:extLst>
            </p:cNvPr>
            <p:cNvGrpSpPr/>
            <p:nvPr userDrawn="1"/>
          </p:nvGrpSpPr>
          <p:grpSpPr>
            <a:xfrm>
              <a:off x="6732779" y="465257"/>
              <a:ext cx="1032458" cy="93184"/>
              <a:chOff x="6732779" y="465257"/>
              <a:chExt cx="1032458" cy="93184"/>
            </a:xfrm>
          </p:grpSpPr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D453DCC9-9DE9-4DFA-8A7D-360038019AA3}"/>
                  </a:ext>
                </a:extLst>
              </p:cNvPr>
              <p:cNvSpPr/>
              <p:nvPr/>
            </p:nvSpPr>
            <p:spPr>
              <a:xfrm>
                <a:off x="6863311" y="495192"/>
                <a:ext cx="54785" cy="47186"/>
              </a:xfrm>
              <a:custGeom>
                <a:avLst/>
                <a:gdLst>
                  <a:gd name="connsiteX0" fmla="*/ 34693 w 54785"/>
                  <a:gd name="connsiteY0" fmla="*/ 15339 h 47186"/>
                  <a:gd name="connsiteX1" fmla="*/ 27228 w 54785"/>
                  <a:gd name="connsiteY1" fmla="*/ 25292 h 47186"/>
                  <a:gd name="connsiteX2" fmla="*/ 17535 w 54785"/>
                  <a:gd name="connsiteY2" fmla="*/ 33649 h 47186"/>
                  <a:gd name="connsiteX3" fmla="*/ 16049 w 54785"/>
                  <a:gd name="connsiteY3" fmla="*/ 31049 h 47186"/>
                  <a:gd name="connsiteX4" fmla="*/ 20692 w 54785"/>
                  <a:gd name="connsiteY4" fmla="*/ 17604 h 47186"/>
                  <a:gd name="connsiteX5" fmla="*/ 31165 w 54785"/>
                  <a:gd name="connsiteY5" fmla="*/ 9322 h 47186"/>
                  <a:gd name="connsiteX6" fmla="*/ 35993 w 54785"/>
                  <a:gd name="connsiteY6" fmla="*/ 10789 h 47186"/>
                  <a:gd name="connsiteX7" fmla="*/ 34693 w 54785"/>
                  <a:gd name="connsiteY7" fmla="*/ 15339 h 47186"/>
                  <a:gd name="connsiteX8" fmla="*/ 44053 w 54785"/>
                  <a:gd name="connsiteY8" fmla="*/ 74 h 47186"/>
                  <a:gd name="connsiteX9" fmla="*/ 32595 w 54785"/>
                  <a:gd name="connsiteY9" fmla="*/ 241 h 47186"/>
                  <a:gd name="connsiteX10" fmla="*/ 11072 w 54785"/>
                  <a:gd name="connsiteY10" fmla="*/ 12330 h 47186"/>
                  <a:gd name="connsiteX11" fmla="*/ 79 w 54785"/>
                  <a:gd name="connsiteY11" fmla="*/ 35301 h 47186"/>
                  <a:gd name="connsiteX12" fmla="*/ 1955 w 54785"/>
                  <a:gd name="connsiteY12" fmla="*/ 43472 h 47186"/>
                  <a:gd name="connsiteX13" fmla="*/ 8918 w 54785"/>
                  <a:gd name="connsiteY13" fmla="*/ 47186 h 47186"/>
                  <a:gd name="connsiteX14" fmla="*/ 22029 w 54785"/>
                  <a:gd name="connsiteY14" fmla="*/ 40055 h 47186"/>
                  <a:gd name="connsiteX15" fmla="*/ 31276 w 54785"/>
                  <a:gd name="connsiteY15" fmla="*/ 27131 h 47186"/>
                  <a:gd name="connsiteX16" fmla="*/ 32279 w 54785"/>
                  <a:gd name="connsiteY16" fmla="*/ 27131 h 47186"/>
                  <a:gd name="connsiteX17" fmla="*/ 25835 w 54785"/>
                  <a:gd name="connsiteY17" fmla="*/ 46146 h 47186"/>
                  <a:gd name="connsiteX18" fmla="*/ 41323 w 54785"/>
                  <a:gd name="connsiteY18" fmla="*/ 46146 h 47186"/>
                  <a:gd name="connsiteX19" fmla="*/ 54786 w 54785"/>
                  <a:gd name="connsiteY19" fmla="*/ 0 h 47186"/>
                  <a:gd name="connsiteX20" fmla="*/ 44053 w 54785"/>
                  <a:gd name="connsiteY20" fmla="*/ 74 h 47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4785" h="47186">
                    <a:moveTo>
                      <a:pt x="34693" y="15339"/>
                    </a:moveTo>
                    <a:cubicBezTo>
                      <a:pt x="34192" y="16769"/>
                      <a:pt x="31722" y="20093"/>
                      <a:pt x="27228" y="25292"/>
                    </a:cubicBezTo>
                    <a:cubicBezTo>
                      <a:pt x="22400" y="30863"/>
                      <a:pt x="19169" y="33649"/>
                      <a:pt x="17535" y="33649"/>
                    </a:cubicBezTo>
                    <a:cubicBezTo>
                      <a:pt x="16365" y="33649"/>
                      <a:pt x="15863" y="32776"/>
                      <a:pt x="16049" y="31049"/>
                    </a:cubicBezTo>
                    <a:cubicBezTo>
                      <a:pt x="16439" y="26759"/>
                      <a:pt x="17999" y="22284"/>
                      <a:pt x="20692" y="17604"/>
                    </a:cubicBezTo>
                    <a:cubicBezTo>
                      <a:pt x="23923" y="12070"/>
                      <a:pt x="27414" y="9322"/>
                      <a:pt x="31165" y="9322"/>
                    </a:cubicBezTo>
                    <a:cubicBezTo>
                      <a:pt x="32743" y="9322"/>
                      <a:pt x="34359" y="9805"/>
                      <a:pt x="35993" y="10789"/>
                    </a:cubicBezTo>
                    <a:lnTo>
                      <a:pt x="34693" y="15339"/>
                    </a:lnTo>
                    <a:close/>
                    <a:moveTo>
                      <a:pt x="44053" y="74"/>
                    </a:moveTo>
                    <a:cubicBezTo>
                      <a:pt x="39206" y="-37"/>
                      <a:pt x="34990" y="241"/>
                      <a:pt x="32595" y="241"/>
                    </a:cubicBezTo>
                    <a:cubicBezTo>
                      <a:pt x="25204" y="241"/>
                      <a:pt x="18018" y="4290"/>
                      <a:pt x="11072" y="12330"/>
                    </a:cubicBezTo>
                    <a:cubicBezTo>
                      <a:pt x="4462" y="19944"/>
                      <a:pt x="822" y="27576"/>
                      <a:pt x="79" y="35301"/>
                    </a:cubicBezTo>
                    <a:cubicBezTo>
                      <a:pt x="-237" y="38421"/>
                      <a:pt x="395" y="41132"/>
                      <a:pt x="1955" y="43472"/>
                    </a:cubicBezTo>
                    <a:cubicBezTo>
                      <a:pt x="3644" y="45923"/>
                      <a:pt x="5947" y="47186"/>
                      <a:pt x="8918" y="47186"/>
                    </a:cubicBezTo>
                    <a:cubicBezTo>
                      <a:pt x="13022" y="47186"/>
                      <a:pt x="17386" y="44791"/>
                      <a:pt x="22029" y="40055"/>
                    </a:cubicBezTo>
                    <a:cubicBezTo>
                      <a:pt x="25650" y="36304"/>
                      <a:pt x="28751" y="31996"/>
                      <a:pt x="31276" y="27131"/>
                    </a:cubicBezTo>
                    <a:lnTo>
                      <a:pt x="32279" y="27131"/>
                    </a:lnTo>
                    <a:lnTo>
                      <a:pt x="25835" y="46146"/>
                    </a:lnTo>
                    <a:lnTo>
                      <a:pt x="41323" y="46146"/>
                    </a:lnTo>
                    <a:lnTo>
                      <a:pt x="54786" y="0"/>
                    </a:lnTo>
                    <a:cubicBezTo>
                      <a:pt x="52279" y="0"/>
                      <a:pt x="49122" y="186"/>
                      <a:pt x="44053" y="74"/>
                    </a:cubicBezTo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4B82ECB8-D186-4982-893D-E43487E1E283}"/>
                  </a:ext>
                </a:extLst>
              </p:cNvPr>
              <p:cNvSpPr/>
              <p:nvPr/>
            </p:nvSpPr>
            <p:spPr>
              <a:xfrm>
                <a:off x="6968477" y="495217"/>
                <a:ext cx="57529" cy="63224"/>
              </a:xfrm>
              <a:custGeom>
                <a:avLst/>
                <a:gdLst>
                  <a:gd name="connsiteX0" fmla="*/ 37548 w 57529"/>
                  <a:gd name="connsiteY0" fmla="*/ 15258 h 63224"/>
                  <a:gd name="connsiteX1" fmla="*/ 30046 w 57529"/>
                  <a:gd name="connsiteY1" fmla="*/ 25268 h 63224"/>
                  <a:gd name="connsiteX2" fmla="*/ 20910 w 57529"/>
                  <a:gd name="connsiteY2" fmla="*/ 32696 h 63224"/>
                  <a:gd name="connsiteX3" fmla="*/ 19796 w 57529"/>
                  <a:gd name="connsiteY3" fmla="*/ 30040 h 63224"/>
                  <a:gd name="connsiteX4" fmla="*/ 24289 w 57529"/>
                  <a:gd name="connsiteY4" fmla="*/ 17190 h 63224"/>
                  <a:gd name="connsiteX5" fmla="*/ 34187 w 57529"/>
                  <a:gd name="connsiteY5" fmla="*/ 9298 h 63224"/>
                  <a:gd name="connsiteX6" fmla="*/ 38904 w 57529"/>
                  <a:gd name="connsiteY6" fmla="*/ 10505 h 63224"/>
                  <a:gd name="connsiteX7" fmla="*/ 37548 w 57529"/>
                  <a:gd name="connsiteY7" fmla="*/ 15258 h 63224"/>
                  <a:gd name="connsiteX8" fmla="*/ 46740 w 57529"/>
                  <a:gd name="connsiteY8" fmla="*/ 13 h 63224"/>
                  <a:gd name="connsiteX9" fmla="*/ 36286 w 57529"/>
                  <a:gd name="connsiteY9" fmla="*/ 217 h 63224"/>
                  <a:gd name="connsiteX10" fmla="*/ 14800 w 57529"/>
                  <a:gd name="connsiteY10" fmla="*/ 11507 h 63224"/>
                  <a:gd name="connsiteX11" fmla="*/ 3807 w 57529"/>
                  <a:gd name="connsiteY11" fmla="*/ 34033 h 63224"/>
                  <a:gd name="connsiteX12" fmla="*/ 5701 w 57529"/>
                  <a:gd name="connsiteY12" fmla="*/ 42222 h 63224"/>
                  <a:gd name="connsiteX13" fmla="*/ 12962 w 57529"/>
                  <a:gd name="connsiteY13" fmla="*/ 45769 h 63224"/>
                  <a:gd name="connsiteX14" fmla="*/ 34261 w 57529"/>
                  <a:gd name="connsiteY14" fmla="*/ 27162 h 63224"/>
                  <a:gd name="connsiteX15" fmla="*/ 36118 w 57529"/>
                  <a:gd name="connsiteY15" fmla="*/ 27162 h 63224"/>
                  <a:gd name="connsiteX16" fmla="*/ 32850 w 57529"/>
                  <a:gd name="connsiteY16" fmla="*/ 37747 h 63224"/>
                  <a:gd name="connsiteX17" fmla="*/ 27725 w 57529"/>
                  <a:gd name="connsiteY17" fmla="*/ 49019 h 63224"/>
                  <a:gd name="connsiteX18" fmla="*/ 18737 w 57529"/>
                  <a:gd name="connsiteY18" fmla="*/ 54237 h 63224"/>
                  <a:gd name="connsiteX19" fmla="*/ 0 w 57529"/>
                  <a:gd name="connsiteY19" fmla="*/ 48666 h 63224"/>
                  <a:gd name="connsiteX20" fmla="*/ 1188 w 57529"/>
                  <a:gd name="connsiteY20" fmla="*/ 61962 h 63224"/>
                  <a:gd name="connsiteX21" fmla="*/ 15543 w 57529"/>
                  <a:gd name="connsiteY21" fmla="*/ 63225 h 63224"/>
                  <a:gd name="connsiteX22" fmla="*/ 45459 w 57529"/>
                  <a:gd name="connsiteY22" fmla="*/ 43150 h 63224"/>
                  <a:gd name="connsiteX23" fmla="*/ 57530 w 57529"/>
                  <a:gd name="connsiteY23" fmla="*/ 13 h 63224"/>
                  <a:gd name="connsiteX24" fmla="*/ 46740 w 57529"/>
                  <a:gd name="connsiteY24" fmla="*/ 13 h 6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7529" h="63224">
                    <a:moveTo>
                      <a:pt x="37548" y="15258"/>
                    </a:moveTo>
                    <a:cubicBezTo>
                      <a:pt x="37010" y="17115"/>
                      <a:pt x="34503" y="20458"/>
                      <a:pt x="30046" y="25268"/>
                    </a:cubicBezTo>
                    <a:cubicBezTo>
                      <a:pt x="25478" y="30207"/>
                      <a:pt x="22432" y="32696"/>
                      <a:pt x="20910" y="32696"/>
                    </a:cubicBezTo>
                    <a:cubicBezTo>
                      <a:pt x="20000" y="32696"/>
                      <a:pt x="19591" y="31804"/>
                      <a:pt x="19796" y="30040"/>
                    </a:cubicBezTo>
                    <a:cubicBezTo>
                      <a:pt x="20185" y="25955"/>
                      <a:pt x="21671" y="21665"/>
                      <a:pt x="24289" y="17190"/>
                    </a:cubicBezTo>
                    <a:cubicBezTo>
                      <a:pt x="27335" y="11934"/>
                      <a:pt x="30640" y="9298"/>
                      <a:pt x="34187" y="9298"/>
                    </a:cubicBezTo>
                    <a:cubicBezTo>
                      <a:pt x="35877" y="9298"/>
                      <a:pt x="37437" y="9688"/>
                      <a:pt x="38904" y="10505"/>
                    </a:cubicBezTo>
                    <a:lnTo>
                      <a:pt x="37548" y="15258"/>
                    </a:lnTo>
                    <a:close/>
                    <a:moveTo>
                      <a:pt x="46740" y="13"/>
                    </a:moveTo>
                    <a:cubicBezTo>
                      <a:pt x="42098" y="-62"/>
                      <a:pt x="36286" y="217"/>
                      <a:pt x="36286" y="217"/>
                    </a:cubicBezTo>
                    <a:cubicBezTo>
                      <a:pt x="28820" y="217"/>
                      <a:pt x="21653" y="3987"/>
                      <a:pt x="14800" y="11507"/>
                    </a:cubicBezTo>
                    <a:cubicBezTo>
                      <a:pt x="8226" y="18694"/>
                      <a:pt x="4587" y="26233"/>
                      <a:pt x="3807" y="34033"/>
                    </a:cubicBezTo>
                    <a:cubicBezTo>
                      <a:pt x="3510" y="37338"/>
                      <a:pt x="4123" y="40049"/>
                      <a:pt x="5701" y="42222"/>
                    </a:cubicBezTo>
                    <a:cubicBezTo>
                      <a:pt x="7391" y="44580"/>
                      <a:pt x="9805" y="45769"/>
                      <a:pt x="12962" y="45769"/>
                    </a:cubicBezTo>
                    <a:cubicBezTo>
                      <a:pt x="20557" y="45769"/>
                      <a:pt x="27613" y="39566"/>
                      <a:pt x="34261" y="27162"/>
                    </a:cubicBezTo>
                    <a:lnTo>
                      <a:pt x="36118" y="27162"/>
                    </a:lnTo>
                    <a:cubicBezTo>
                      <a:pt x="35041" y="30690"/>
                      <a:pt x="33964" y="34218"/>
                      <a:pt x="32850" y="37747"/>
                    </a:cubicBezTo>
                    <a:cubicBezTo>
                      <a:pt x="31253" y="42742"/>
                      <a:pt x="29545" y="46493"/>
                      <a:pt x="27725" y="49019"/>
                    </a:cubicBezTo>
                    <a:cubicBezTo>
                      <a:pt x="25218" y="52491"/>
                      <a:pt x="22228" y="54237"/>
                      <a:pt x="18737" y="54237"/>
                    </a:cubicBezTo>
                    <a:cubicBezTo>
                      <a:pt x="13500" y="54237"/>
                      <a:pt x="7242" y="52398"/>
                      <a:pt x="0" y="48666"/>
                    </a:cubicBezTo>
                    <a:lnTo>
                      <a:pt x="1188" y="61962"/>
                    </a:lnTo>
                    <a:cubicBezTo>
                      <a:pt x="5032" y="62816"/>
                      <a:pt x="9842" y="63225"/>
                      <a:pt x="15543" y="63225"/>
                    </a:cubicBezTo>
                    <a:cubicBezTo>
                      <a:pt x="31792" y="63225"/>
                      <a:pt x="41764" y="56521"/>
                      <a:pt x="45459" y="43150"/>
                    </a:cubicBezTo>
                    <a:lnTo>
                      <a:pt x="57530" y="13"/>
                    </a:lnTo>
                    <a:cubicBezTo>
                      <a:pt x="55171" y="13"/>
                      <a:pt x="51513" y="87"/>
                      <a:pt x="46740" y="13"/>
                    </a:cubicBezTo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5AFEBD96-A694-4F6D-87A5-E08B0909C255}"/>
                  </a:ext>
                </a:extLst>
              </p:cNvPr>
              <p:cNvSpPr/>
              <p:nvPr/>
            </p:nvSpPr>
            <p:spPr>
              <a:xfrm>
                <a:off x="7026336" y="495266"/>
                <a:ext cx="45256" cy="47130"/>
              </a:xfrm>
              <a:custGeom>
                <a:avLst/>
                <a:gdLst>
                  <a:gd name="connsiteX0" fmla="*/ 17666 w 45256"/>
                  <a:gd name="connsiteY0" fmla="*/ 21745 h 47130"/>
                  <a:gd name="connsiteX1" fmla="*/ 21361 w 45256"/>
                  <a:gd name="connsiteY1" fmla="*/ 14299 h 47130"/>
                  <a:gd name="connsiteX2" fmla="*/ 27990 w 45256"/>
                  <a:gd name="connsiteY2" fmla="*/ 10065 h 47130"/>
                  <a:gd name="connsiteX3" fmla="*/ 30887 w 45256"/>
                  <a:gd name="connsiteY3" fmla="*/ 13426 h 47130"/>
                  <a:gd name="connsiteX4" fmla="*/ 17666 w 45256"/>
                  <a:gd name="connsiteY4" fmla="*/ 21745 h 47130"/>
                  <a:gd name="connsiteX5" fmla="*/ 23069 w 45256"/>
                  <a:gd name="connsiteY5" fmla="*/ 37585 h 47130"/>
                  <a:gd name="connsiteX6" fmla="*/ 15790 w 45256"/>
                  <a:gd name="connsiteY6" fmla="*/ 30752 h 47130"/>
                  <a:gd name="connsiteX7" fmla="*/ 34230 w 45256"/>
                  <a:gd name="connsiteY7" fmla="*/ 25366 h 47130"/>
                  <a:gd name="connsiteX8" fmla="*/ 45205 w 45256"/>
                  <a:gd name="connsiteY8" fmla="*/ 10102 h 47130"/>
                  <a:gd name="connsiteX9" fmla="*/ 42215 w 45256"/>
                  <a:gd name="connsiteY9" fmla="*/ 2563 h 47130"/>
                  <a:gd name="connsiteX10" fmla="*/ 34304 w 45256"/>
                  <a:gd name="connsiteY10" fmla="*/ 0 h 47130"/>
                  <a:gd name="connsiteX11" fmla="*/ 11593 w 45256"/>
                  <a:gd name="connsiteY11" fmla="*/ 9619 h 47130"/>
                  <a:gd name="connsiteX12" fmla="*/ 80 w 45256"/>
                  <a:gd name="connsiteY12" fmla="*/ 32033 h 47130"/>
                  <a:gd name="connsiteX13" fmla="*/ 4797 w 45256"/>
                  <a:gd name="connsiteY13" fmla="*/ 43472 h 47130"/>
                  <a:gd name="connsiteX14" fmla="*/ 17053 w 45256"/>
                  <a:gd name="connsiteY14" fmla="*/ 47130 h 47130"/>
                  <a:gd name="connsiteX15" fmla="*/ 40469 w 45256"/>
                  <a:gd name="connsiteY15" fmla="*/ 42172 h 47130"/>
                  <a:gd name="connsiteX16" fmla="*/ 43738 w 45256"/>
                  <a:gd name="connsiteY16" fmla="*/ 30993 h 47130"/>
                  <a:gd name="connsiteX17" fmla="*/ 23069 w 45256"/>
                  <a:gd name="connsiteY17" fmla="*/ 37585 h 47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256" h="47130">
                    <a:moveTo>
                      <a:pt x="17666" y="21745"/>
                    </a:moveTo>
                    <a:cubicBezTo>
                      <a:pt x="18371" y="19071"/>
                      <a:pt x="19597" y="16620"/>
                      <a:pt x="21361" y="14299"/>
                    </a:cubicBezTo>
                    <a:cubicBezTo>
                      <a:pt x="23459" y="11495"/>
                      <a:pt x="25669" y="10065"/>
                      <a:pt x="27990" y="10065"/>
                    </a:cubicBezTo>
                    <a:cubicBezTo>
                      <a:pt x="30126" y="10065"/>
                      <a:pt x="31110" y="11161"/>
                      <a:pt x="30887" y="13426"/>
                    </a:cubicBezTo>
                    <a:cubicBezTo>
                      <a:pt x="30367" y="18997"/>
                      <a:pt x="25966" y="21745"/>
                      <a:pt x="17666" y="21745"/>
                    </a:cubicBezTo>
                    <a:moveTo>
                      <a:pt x="23069" y="37585"/>
                    </a:moveTo>
                    <a:cubicBezTo>
                      <a:pt x="17851" y="37585"/>
                      <a:pt x="15419" y="35301"/>
                      <a:pt x="15790" y="30752"/>
                    </a:cubicBezTo>
                    <a:cubicBezTo>
                      <a:pt x="22122" y="30752"/>
                      <a:pt x="28269" y="28950"/>
                      <a:pt x="34230" y="25366"/>
                    </a:cubicBezTo>
                    <a:cubicBezTo>
                      <a:pt x="40971" y="21244"/>
                      <a:pt x="44610" y="16174"/>
                      <a:pt x="45205" y="10102"/>
                    </a:cubicBezTo>
                    <a:cubicBezTo>
                      <a:pt x="45502" y="6927"/>
                      <a:pt x="44518" y="4457"/>
                      <a:pt x="42215" y="2563"/>
                    </a:cubicBezTo>
                    <a:cubicBezTo>
                      <a:pt x="40079" y="836"/>
                      <a:pt x="37461" y="0"/>
                      <a:pt x="34304" y="0"/>
                    </a:cubicBezTo>
                    <a:cubicBezTo>
                      <a:pt x="26022" y="0"/>
                      <a:pt x="18445" y="3194"/>
                      <a:pt x="11593" y="9619"/>
                    </a:cubicBezTo>
                    <a:cubicBezTo>
                      <a:pt x="4759" y="16026"/>
                      <a:pt x="915" y="23509"/>
                      <a:pt x="80" y="32033"/>
                    </a:cubicBezTo>
                    <a:cubicBezTo>
                      <a:pt x="-384" y="36936"/>
                      <a:pt x="1175" y="40724"/>
                      <a:pt x="4797" y="43472"/>
                    </a:cubicBezTo>
                    <a:cubicBezTo>
                      <a:pt x="7953" y="45886"/>
                      <a:pt x="12002" y="47130"/>
                      <a:pt x="17053" y="47130"/>
                    </a:cubicBezTo>
                    <a:cubicBezTo>
                      <a:pt x="23311" y="47130"/>
                      <a:pt x="31129" y="45459"/>
                      <a:pt x="40469" y="42172"/>
                    </a:cubicBezTo>
                    <a:lnTo>
                      <a:pt x="43738" y="30993"/>
                    </a:lnTo>
                    <a:cubicBezTo>
                      <a:pt x="35548" y="35376"/>
                      <a:pt x="28659" y="37585"/>
                      <a:pt x="23069" y="37585"/>
                    </a:cubicBezTo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73D55078-87D1-4A60-9848-C0DEAA1BE6EA}"/>
                  </a:ext>
                </a:extLst>
              </p:cNvPr>
              <p:cNvSpPr/>
              <p:nvPr/>
            </p:nvSpPr>
            <p:spPr>
              <a:xfrm>
                <a:off x="7073713" y="495062"/>
                <a:ext cx="44846" cy="47074"/>
              </a:xfrm>
              <a:custGeom>
                <a:avLst/>
                <a:gdLst>
                  <a:gd name="connsiteX0" fmla="*/ 44846 w 44846"/>
                  <a:gd name="connsiteY0" fmla="*/ 1374 h 47074"/>
                  <a:gd name="connsiteX1" fmla="*/ 42079 w 44846"/>
                  <a:gd name="connsiteY1" fmla="*/ 11086 h 47074"/>
                  <a:gd name="connsiteX2" fmla="*/ 32479 w 44846"/>
                  <a:gd name="connsiteY2" fmla="*/ 9025 h 47074"/>
                  <a:gd name="connsiteX3" fmla="*/ 25961 w 44846"/>
                  <a:gd name="connsiteY3" fmla="*/ 13166 h 47074"/>
                  <a:gd name="connsiteX4" fmla="*/ 28951 w 44846"/>
                  <a:gd name="connsiteY4" fmla="*/ 18180 h 47074"/>
                  <a:gd name="connsiteX5" fmla="*/ 34893 w 44846"/>
                  <a:gd name="connsiteY5" fmla="*/ 24029 h 47074"/>
                  <a:gd name="connsiteX6" fmla="*/ 37567 w 44846"/>
                  <a:gd name="connsiteY6" fmla="*/ 32126 h 47074"/>
                  <a:gd name="connsiteX7" fmla="*/ 29749 w 44846"/>
                  <a:gd name="connsiteY7" fmla="*/ 43899 h 47074"/>
                  <a:gd name="connsiteX8" fmla="*/ 15729 w 44846"/>
                  <a:gd name="connsiteY8" fmla="*/ 47075 h 47074"/>
                  <a:gd name="connsiteX9" fmla="*/ 0 w 44846"/>
                  <a:gd name="connsiteY9" fmla="*/ 44623 h 47074"/>
                  <a:gd name="connsiteX10" fmla="*/ 3045 w 44846"/>
                  <a:gd name="connsiteY10" fmla="*/ 34057 h 47074"/>
                  <a:gd name="connsiteX11" fmla="*/ 16564 w 44846"/>
                  <a:gd name="connsiteY11" fmla="*/ 38050 h 47074"/>
                  <a:gd name="connsiteX12" fmla="*/ 20074 w 44846"/>
                  <a:gd name="connsiteY12" fmla="*/ 36843 h 47074"/>
                  <a:gd name="connsiteX13" fmla="*/ 21838 w 44846"/>
                  <a:gd name="connsiteY13" fmla="*/ 33779 h 47074"/>
                  <a:gd name="connsiteX14" fmla="*/ 19183 w 44846"/>
                  <a:gd name="connsiteY14" fmla="*/ 27966 h 47074"/>
                  <a:gd name="connsiteX15" fmla="*/ 13723 w 44846"/>
                  <a:gd name="connsiteY15" fmla="*/ 21968 h 47074"/>
                  <a:gd name="connsiteX16" fmla="*/ 11216 w 44846"/>
                  <a:gd name="connsiteY16" fmla="*/ 13965 h 47074"/>
                  <a:gd name="connsiteX17" fmla="*/ 19164 w 44846"/>
                  <a:gd name="connsiteY17" fmla="*/ 2878 h 47074"/>
                  <a:gd name="connsiteX18" fmla="*/ 32757 w 44846"/>
                  <a:gd name="connsiteY18" fmla="*/ 0 h 47074"/>
                  <a:gd name="connsiteX19" fmla="*/ 44846 w 44846"/>
                  <a:gd name="connsiteY19" fmla="*/ 1374 h 47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846" h="47074">
                    <a:moveTo>
                      <a:pt x="44846" y="1374"/>
                    </a:moveTo>
                    <a:lnTo>
                      <a:pt x="42079" y="11086"/>
                    </a:lnTo>
                    <a:cubicBezTo>
                      <a:pt x="38477" y="9749"/>
                      <a:pt x="35283" y="9025"/>
                      <a:pt x="32479" y="9025"/>
                    </a:cubicBezTo>
                    <a:cubicBezTo>
                      <a:pt x="28412" y="9025"/>
                      <a:pt x="26221" y="10436"/>
                      <a:pt x="25961" y="13166"/>
                    </a:cubicBezTo>
                    <a:cubicBezTo>
                      <a:pt x="25849" y="14447"/>
                      <a:pt x="26834" y="16100"/>
                      <a:pt x="28951" y="18180"/>
                    </a:cubicBezTo>
                    <a:cubicBezTo>
                      <a:pt x="32367" y="21430"/>
                      <a:pt x="34354" y="23379"/>
                      <a:pt x="34893" y="24029"/>
                    </a:cubicBezTo>
                    <a:cubicBezTo>
                      <a:pt x="36973" y="26685"/>
                      <a:pt x="37864" y="29378"/>
                      <a:pt x="37567" y="32126"/>
                    </a:cubicBezTo>
                    <a:cubicBezTo>
                      <a:pt x="37084" y="37400"/>
                      <a:pt x="34447" y="41281"/>
                      <a:pt x="29749" y="43899"/>
                    </a:cubicBezTo>
                    <a:cubicBezTo>
                      <a:pt x="25924" y="46016"/>
                      <a:pt x="21244" y="47075"/>
                      <a:pt x="15729" y="47075"/>
                    </a:cubicBezTo>
                    <a:cubicBezTo>
                      <a:pt x="11458" y="47075"/>
                      <a:pt x="6202" y="46258"/>
                      <a:pt x="0" y="44623"/>
                    </a:cubicBezTo>
                    <a:lnTo>
                      <a:pt x="3045" y="34057"/>
                    </a:lnTo>
                    <a:cubicBezTo>
                      <a:pt x="8765" y="36731"/>
                      <a:pt x="13277" y="38050"/>
                      <a:pt x="16564" y="38050"/>
                    </a:cubicBezTo>
                    <a:cubicBezTo>
                      <a:pt x="17827" y="38050"/>
                      <a:pt x="19016" y="37641"/>
                      <a:pt x="20074" y="36843"/>
                    </a:cubicBezTo>
                    <a:cubicBezTo>
                      <a:pt x="21133" y="36063"/>
                      <a:pt x="21727" y="35060"/>
                      <a:pt x="21838" y="33779"/>
                    </a:cubicBezTo>
                    <a:cubicBezTo>
                      <a:pt x="21987" y="32126"/>
                      <a:pt x="21114" y="30195"/>
                      <a:pt x="19183" y="27966"/>
                    </a:cubicBezTo>
                    <a:cubicBezTo>
                      <a:pt x="17363" y="25998"/>
                      <a:pt x="15524" y="23974"/>
                      <a:pt x="13723" y="21968"/>
                    </a:cubicBezTo>
                    <a:cubicBezTo>
                      <a:pt x="11792" y="19368"/>
                      <a:pt x="10956" y="16676"/>
                      <a:pt x="11216" y="13965"/>
                    </a:cubicBezTo>
                    <a:cubicBezTo>
                      <a:pt x="11699" y="8988"/>
                      <a:pt x="14336" y="5292"/>
                      <a:pt x="19164" y="2878"/>
                    </a:cubicBezTo>
                    <a:cubicBezTo>
                      <a:pt x="22934" y="947"/>
                      <a:pt x="27428" y="0"/>
                      <a:pt x="32757" y="0"/>
                    </a:cubicBezTo>
                    <a:cubicBezTo>
                      <a:pt x="33556" y="0"/>
                      <a:pt x="37567" y="427"/>
                      <a:pt x="44846" y="1374"/>
                    </a:cubicBezTo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E3A24700-6D5C-49D5-A349-196F0A4B813F}"/>
                  </a:ext>
                </a:extLst>
              </p:cNvPr>
              <p:cNvSpPr/>
              <p:nvPr/>
            </p:nvSpPr>
            <p:spPr>
              <a:xfrm>
                <a:off x="7143981" y="476214"/>
                <a:ext cx="53388" cy="75375"/>
              </a:xfrm>
              <a:custGeom>
                <a:avLst/>
                <a:gdLst>
                  <a:gd name="connsiteX0" fmla="*/ 53389 w 53388"/>
                  <a:gd name="connsiteY0" fmla="*/ 1931 h 75375"/>
                  <a:gd name="connsiteX1" fmla="*/ 50677 w 53388"/>
                  <a:gd name="connsiteY1" fmla="*/ 11495 h 75375"/>
                  <a:gd name="connsiteX2" fmla="*/ 40761 w 53388"/>
                  <a:gd name="connsiteY2" fmla="*/ 8932 h 75375"/>
                  <a:gd name="connsiteX3" fmla="*/ 34206 w 53388"/>
                  <a:gd name="connsiteY3" fmla="*/ 12405 h 75375"/>
                  <a:gd name="connsiteX4" fmla="*/ 31606 w 53388"/>
                  <a:gd name="connsiteY4" fmla="*/ 20037 h 75375"/>
                  <a:gd name="connsiteX5" fmla="*/ 43082 w 53388"/>
                  <a:gd name="connsiteY5" fmla="*/ 20037 h 75375"/>
                  <a:gd name="connsiteX6" fmla="*/ 40408 w 53388"/>
                  <a:gd name="connsiteY6" fmla="*/ 29006 h 75375"/>
                  <a:gd name="connsiteX7" fmla="*/ 29118 w 53388"/>
                  <a:gd name="connsiteY7" fmla="*/ 29006 h 75375"/>
                  <a:gd name="connsiteX8" fmla="*/ 15673 w 53388"/>
                  <a:gd name="connsiteY8" fmla="*/ 75375 h 75375"/>
                  <a:gd name="connsiteX9" fmla="*/ 0 w 53388"/>
                  <a:gd name="connsiteY9" fmla="*/ 75375 h 75375"/>
                  <a:gd name="connsiteX10" fmla="*/ 16100 w 53388"/>
                  <a:gd name="connsiteY10" fmla="*/ 20037 h 75375"/>
                  <a:gd name="connsiteX11" fmla="*/ 26091 w 53388"/>
                  <a:gd name="connsiteY11" fmla="*/ 5460 h 75375"/>
                  <a:gd name="connsiteX12" fmla="*/ 42302 w 53388"/>
                  <a:gd name="connsiteY12" fmla="*/ 0 h 75375"/>
                  <a:gd name="connsiteX13" fmla="*/ 53389 w 53388"/>
                  <a:gd name="connsiteY13" fmla="*/ 1931 h 75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3388" h="75375">
                    <a:moveTo>
                      <a:pt x="53389" y="1931"/>
                    </a:moveTo>
                    <a:lnTo>
                      <a:pt x="50677" y="11495"/>
                    </a:lnTo>
                    <a:cubicBezTo>
                      <a:pt x="47093" y="9805"/>
                      <a:pt x="43788" y="8932"/>
                      <a:pt x="40761" y="8932"/>
                    </a:cubicBezTo>
                    <a:cubicBezTo>
                      <a:pt x="37808" y="8932"/>
                      <a:pt x="35636" y="10102"/>
                      <a:pt x="34206" y="12405"/>
                    </a:cubicBezTo>
                    <a:cubicBezTo>
                      <a:pt x="33537" y="13519"/>
                      <a:pt x="32702" y="16026"/>
                      <a:pt x="31606" y="20037"/>
                    </a:cubicBezTo>
                    <a:lnTo>
                      <a:pt x="43082" y="20037"/>
                    </a:lnTo>
                    <a:lnTo>
                      <a:pt x="40408" y="29006"/>
                    </a:lnTo>
                    <a:lnTo>
                      <a:pt x="29118" y="29006"/>
                    </a:lnTo>
                    <a:lnTo>
                      <a:pt x="15673" y="75375"/>
                    </a:lnTo>
                    <a:lnTo>
                      <a:pt x="0" y="75375"/>
                    </a:lnTo>
                    <a:lnTo>
                      <a:pt x="16100" y="20037"/>
                    </a:lnTo>
                    <a:cubicBezTo>
                      <a:pt x="18254" y="13872"/>
                      <a:pt x="21597" y="9006"/>
                      <a:pt x="26091" y="5460"/>
                    </a:cubicBezTo>
                    <a:cubicBezTo>
                      <a:pt x="30770" y="1820"/>
                      <a:pt x="36174" y="0"/>
                      <a:pt x="42302" y="0"/>
                    </a:cubicBezTo>
                    <a:cubicBezTo>
                      <a:pt x="46276" y="19"/>
                      <a:pt x="49972" y="669"/>
                      <a:pt x="53389" y="1931"/>
                    </a:cubicBezTo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8E2F50E3-C591-49A7-8A13-37881BCEE033}"/>
                  </a:ext>
                </a:extLst>
              </p:cNvPr>
              <p:cNvSpPr/>
              <p:nvPr/>
            </p:nvSpPr>
            <p:spPr>
              <a:xfrm>
                <a:off x="7184668" y="495266"/>
                <a:ext cx="51356" cy="47130"/>
              </a:xfrm>
              <a:custGeom>
                <a:avLst/>
                <a:gdLst>
                  <a:gd name="connsiteX0" fmla="*/ 31328 w 51356"/>
                  <a:gd name="connsiteY0" fmla="*/ 30417 h 47130"/>
                  <a:gd name="connsiteX1" fmla="*/ 21170 w 51356"/>
                  <a:gd name="connsiteY1" fmla="*/ 37585 h 47130"/>
                  <a:gd name="connsiteX2" fmla="*/ 16751 w 51356"/>
                  <a:gd name="connsiteY2" fmla="*/ 34874 h 47130"/>
                  <a:gd name="connsiteX3" fmla="*/ 15952 w 51356"/>
                  <a:gd name="connsiteY3" fmla="*/ 29285 h 47130"/>
                  <a:gd name="connsiteX4" fmla="*/ 20000 w 51356"/>
                  <a:gd name="connsiteY4" fmla="*/ 16657 h 47130"/>
                  <a:gd name="connsiteX5" fmla="*/ 30177 w 51356"/>
                  <a:gd name="connsiteY5" fmla="*/ 9545 h 47130"/>
                  <a:gd name="connsiteX6" fmla="*/ 34652 w 51356"/>
                  <a:gd name="connsiteY6" fmla="*/ 12200 h 47130"/>
                  <a:gd name="connsiteX7" fmla="*/ 35413 w 51356"/>
                  <a:gd name="connsiteY7" fmla="*/ 17883 h 47130"/>
                  <a:gd name="connsiteX8" fmla="*/ 31328 w 51356"/>
                  <a:gd name="connsiteY8" fmla="*/ 30417 h 47130"/>
                  <a:gd name="connsiteX9" fmla="*/ 46592 w 51356"/>
                  <a:gd name="connsiteY9" fmla="*/ 3621 h 47130"/>
                  <a:gd name="connsiteX10" fmla="*/ 34281 w 51356"/>
                  <a:gd name="connsiteY10" fmla="*/ 0 h 47130"/>
                  <a:gd name="connsiteX11" fmla="*/ 11570 w 51356"/>
                  <a:gd name="connsiteY11" fmla="*/ 9619 h 47130"/>
                  <a:gd name="connsiteX12" fmla="*/ 75 w 51356"/>
                  <a:gd name="connsiteY12" fmla="*/ 32033 h 47130"/>
                  <a:gd name="connsiteX13" fmla="*/ 4773 w 51356"/>
                  <a:gd name="connsiteY13" fmla="*/ 43472 h 47130"/>
                  <a:gd name="connsiteX14" fmla="*/ 17048 w 51356"/>
                  <a:gd name="connsiteY14" fmla="*/ 47130 h 47130"/>
                  <a:gd name="connsiteX15" fmla="*/ 39685 w 51356"/>
                  <a:gd name="connsiteY15" fmla="*/ 37344 h 47130"/>
                  <a:gd name="connsiteX16" fmla="*/ 51272 w 51356"/>
                  <a:gd name="connsiteY16" fmla="*/ 15042 h 47130"/>
                  <a:gd name="connsiteX17" fmla="*/ 46592 w 51356"/>
                  <a:gd name="connsiteY17" fmla="*/ 3621 h 47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1356" h="47130">
                    <a:moveTo>
                      <a:pt x="31328" y="30417"/>
                    </a:moveTo>
                    <a:cubicBezTo>
                      <a:pt x="28487" y="35190"/>
                      <a:pt x="25107" y="37585"/>
                      <a:pt x="21170" y="37585"/>
                    </a:cubicBezTo>
                    <a:cubicBezTo>
                      <a:pt x="19146" y="37585"/>
                      <a:pt x="17661" y="36676"/>
                      <a:pt x="16751" y="34874"/>
                    </a:cubicBezTo>
                    <a:cubicBezTo>
                      <a:pt x="15989" y="33389"/>
                      <a:pt x="15729" y="31513"/>
                      <a:pt x="15952" y="29285"/>
                    </a:cubicBezTo>
                    <a:cubicBezTo>
                      <a:pt x="16361" y="24754"/>
                      <a:pt x="17716" y="20575"/>
                      <a:pt x="20000" y="16657"/>
                    </a:cubicBezTo>
                    <a:cubicBezTo>
                      <a:pt x="22804" y="11922"/>
                      <a:pt x="26184" y="9545"/>
                      <a:pt x="30177" y="9545"/>
                    </a:cubicBezTo>
                    <a:cubicBezTo>
                      <a:pt x="32257" y="9545"/>
                      <a:pt x="33761" y="10399"/>
                      <a:pt x="34652" y="12200"/>
                    </a:cubicBezTo>
                    <a:cubicBezTo>
                      <a:pt x="35395" y="13667"/>
                      <a:pt x="35636" y="15543"/>
                      <a:pt x="35413" y="17883"/>
                    </a:cubicBezTo>
                    <a:cubicBezTo>
                      <a:pt x="34986" y="22284"/>
                      <a:pt x="33631" y="26481"/>
                      <a:pt x="31328" y="30417"/>
                    </a:cubicBezTo>
                    <a:moveTo>
                      <a:pt x="46592" y="3621"/>
                    </a:moveTo>
                    <a:cubicBezTo>
                      <a:pt x="43417" y="1188"/>
                      <a:pt x="39313" y="0"/>
                      <a:pt x="34281" y="0"/>
                    </a:cubicBezTo>
                    <a:cubicBezTo>
                      <a:pt x="26017" y="0"/>
                      <a:pt x="18441" y="3194"/>
                      <a:pt x="11570" y="9619"/>
                    </a:cubicBezTo>
                    <a:cubicBezTo>
                      <a:pt x="4717" y="16026"/>
                      <a:pt x="892" y="23509"/>
                      <a:pt x="75" y="32033"/>
                    </a:cubicBezTo>
                    <a:cubicBezTo>
                      <a:pt x="-371" y="36936"/>
                      <a:pt x="1171" y="40724"/>
                      <a:pt x="4773" y="43472"/>
                    </a:cubicBezTo>
                    <a:cubicBezTo>
                      <a:pt x="7949" y="45886"/>
                      <a:pt x="12052" y="47130"/>
                      <a:pt x="17048" y="47130"/>
                    </a:cubicBezTo>
                    <a:cubicBezTo>
                      <a:pt x="25219" y="47130"/>
                      <a:pt x="32795" y="43844"/>
                      <a:pt x="39685" y="37344"/>
                    </a:cubicBezTo>
                    <a:cubicBezTo>
                      <a:pt x="46611" y="30826"/>
                      <a:pt x="50474" y="23417"/>
                      <a:pt x="51272" y="15042"/>
                    </a:cubicBezTo>
                    <a:cubicBezTo>
                      <a:pt x="51755" y="10176"/>
                      <a:pt x="50158" y="6388"/>
                      <a:pt x="46592" y="3621"/>
                    </a:cubicBezTo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8CF02F8D-D2CD-4F81-9F6A-65914BA60D6C}"/>
                  </a:ext>
                </a:extLst>
              </p:cNvPr>
              <p:cNvSpPr/>
              <p:nvPr/>
            </p:nvSpPr>
            <p:spPr>
              <a:xfrm>
                <a:off x="7236924" y="495248"/>
                <a:ext cx="48634" cy="46071"/>
              </a:xfrm>
              <a:custGeom>
                <a:avLst/>
                <a:gdLst>
                  <a:gd name="connsiteX0" fmla="*/ 48635 w 48634"/>
                  <a:gd name="connsiteY0" fmla="*/ 520 h 46071"/>
                  <a:gd name="connsiteX1" fmla="*/ 44234 w 48634"/>
                  <a:gd name="connsiteY1" fmla="*/ 14856 h 46071"/>
                  <a:gd name="connsiteX2" fmla="*/ 39108 w 48634"/>
                  <a:gd name="connsiteY2" fmla="*/ 13816 h 46071"/>
                  <a:gd name="connsiteX3" fmla="*/ 27799 w 48634"/>
                  <a:gd name="connsiteY3" fmla="*/ 20984 h 46071"/>
                  <a:gd name="connsiteX4" fmla="*/ 19666 w 48634"/>
                  <a:gd name="connsiteY4" fmla="*/ 32033 h 46071"/>
                  <a:gd name="connsiteX5" fmla="*/ 15580 w 48634"/>
                  <a:gd name="connsiteY5" fmla="*/ 46072 h 46071"/>
                  <a:gd name="connsiteX6" fmla="*/ 0 w 48634"/>
                  <a:gd name="connsiteY6" fmla="*/ 46072 h 46071"/>
                  <a:gd name="connsiteX7" fmla="*/ 13426 w 48634"/>
                  <a:gd name="connsiteY7" fmla="*/ 111 h 46071"/>
                  <a:gd name="connsiteX8" fmla="*/ 28858 w 48634"/>
                  <a:gd name="connsiteY8" fmla="*/ 111 h 46071"/>
                  <a:gd name="connsiteX9" fmla="*/ 22024 w 48634"/>
                  <a:gd name="connsiteY9" fmla="*/ 20074 h 46071"/>
                  <a:gd name="connsiteX10" fmla="*/ 22990 w 48634"/>
                  <a:gd name="connsiteY10" fmla="*/ 20074 h 46071"/>
                  <a:gd name="connsiteX11" fmla="*/ 32275 w 48634"/>
                  <a:gd name="connsiteY11" fmla="*/ 7131 h 46071"/>
                  <a:gd name="connsiteX12" fmla="*/ 45385 w 48634"/>
                  <a:gd name="connsiteY12" fmla="*/ 0 h 46071"/>
                  <a:gd name="connsiteX13" fmla="*/ 48635 w 48634"/>
                  <a:gd name="connsiteY13" fmla="*/ 520 h 46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8634" h="46071">
                    <a:moveTo>
                      <a:pt x="48635" y="520"/>
                    </a:moveTo>
                    <a:lnTo>
                      <a:pt x="44234" y="14856"/>
                    </a:lnTo>
                    <a:cubicBezTo>
                      <a:pt x="43231" y="13760"/>
                      <a:pt x="40315" y="13816"/>
                      <a:pt x="39108" y="13816"/>
                    </a:cubicBezTo>
                    <a:cubicBezTo>
                      <a:pt x="36416" y="13816"/>
                      <a:pt x="32646" y="16193"/>
                      <a:pt x="27799" y="20984"/>
                    </a:cubicBezTo>
                    <a:cubicBezTo>
                      <a:pt x="23194" y="25534"/>
                      <a:pt x="20464" y="29248"/>
                      <a:pt x="19666" y="32033"/>
                    </a:cubicBezTo>
                    <a:lnTo>
                      <a:pt x="15580" y="46072"/>
                    </a:lnTo>
                    <a:lnTo>
                      <a:pt x="0" y="46072"/>
                    </a:lnTo>
                    <a:lnTo>
                      <a:pt x="13426" y="111"/>
                    </a:lnTo>
                    <a:lnTo>
                      <a:pt x="28858" y="111"/>
                    </a:lnTo>
                    <a:lnTo>
                      <a:pt x="22024" y="20074"/>
                    </a:lnTo>
                    <a:lnTo>
                      <a:pt x="22990" y="20074"/>
                    </a:lnTo>
                    <a:cubicBezTo>
                      <a:pt x="25589" y="15134"/>
                      <a:pt x="28709" y="10863"/>
                      <a:pt x="32275" y="7131"/>
                    </a:cubicBezTo>
                    <a:cubicBezTo>
                      <a:pt x="36917" y="2358"/>
                      <a:pt x="41300" y="0"/>
                      <a:pt x="45385" y="0"/>
                    </a:cubicBezTo>
                    <a:cubicBezTo>
                      <a:pt x="46908" y="19"/>
                      <a:pt x="47632" y="-111"/>
                      <a:pt x="48635" y="520"/>
                    </a:cubicBezTo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E6BBDE39-8B3C-4FD7-A39D-75BEF788AD76}"/>
                  </a:ext>
                </a:extLst>
              </p:cNvPr>
              <p:cNvSpPr/>
              <p:nvPr/>
            </p:nvSpPr>
            <p:spPr>
              <a:xfrm>
                <a:off x="7313316" y="486854"/>
                <a:ext cx="33337" cy="55524"/>
              </a:xfrm>
              <a:custGeom>
                <a:avLst/>
                <a:gdLst>
                  <a:gd name="connsiteX0" fmla="*/ 33337 w 33337"/>
                  <a:gd name="connsiteY0" fmla="*/ 9415 h 55524"/>
                  <a:gd name="connsiteX1" fmla="*/ 30700 w 33337"/>
                  <a:gd name="connsiteY1" fmla="*/ 18366 h 55524"/>
                  <a:gd name="connsiteX2" fmla="*/ 23198 w 33337"/>
                  <a:gd name="connsiteY2" fmla="*/ 18366 h 55524"/>
                  <a:gd name="connsiteX3" fmla="*/ 19577 w 33337"/>
                  <a:gd name="connsiteY3" fmla="*/ 29656 h 55524"/>
                  <a:gd name="connsiteX4" fmla="*/ 17052 w 33337"/>
                  <a:gd name="connsiteY4" fmla="*/ 41132 h 55524"/>
                  <a:gd name="connsiteX5" fmla="*/ 20171 w 33337"/>
                  <a:gd name="connsiteY5" fmla="*/ 45552 h 55524"/>
                  <a:gd name="connsiteX6" fmla="*/ 25148 w 33337"/>
                  <a:gd name="connsiteY6" fmla="*/ 43676 h 55524"/>
                  <a:gd name="connsiteX7" fmla="*/ 22325 w 33337"/>
                  <a:gd name="connsiteY7" fmla="*/ 53500 h 55524"/>
                  <a:gd name="connsiteX8" fmla="*/ 10626 w 33337"/>
                  <a:gd name="connsiteY8" fmla="*/ 55524 h 55524"/>
                  <a:gd name="connsiteX9" fmla="*/ 2846 w 33337"/>
                  <a:gd name="connsiteY9" fmla="*/ 53296 h 55524"/>
                  <a:gd name="connsiteX10" fmla="*/ 60 w 33337"/>
                  <a:gd name="connsiteY10" fmla="*/ 45942 h 55524"/>
                  <a:gd name="connsiteX11" fmla="*/ 3254 w 33337"/>
                  <a:gd name="connsiteY11" fmla="*/ 31977 h 55524"/>
                  <a:gd name="connsiteX12" fmla="*/ 12298 w 33337"/>
                  <a:gd name="connsiteY12" fmla="*/ 2321 h 55524"/>
                  <a:gd name="connsiteX13" fmla="*/ 28546 w 33337"/>
                  <a:gd name="connsiteY13" fmla="*/ 0 h 55524"/>
                  <a:gd name="connsiteX14" fmla="*/ 25798 w 33337"/>
                  <a:gd name="connsiteY14" fmla="*/ 9396 h 55524"/>
                  <a:gd name="connsiteX15" fmla="*/ 33337 w 33337"/>
                  <a:gd name="connsiteY15" fmla="*/ 9396 h 55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337" h="55524">
                    <a:moveTo>
                      <a:pt x="33337" y="9415"/>
                    </a:moveTo>
                    <a:lnTo>
                      <a:pt x="30700" y="18366"/>
                    </a:lnTo>
                    <a:lnTo>
                      <a:pt x="23198" y="18366"/>
                    </a:lnTo>
                    <a:cubicBezTo>
                      <a:pt x="21973" y="22154"/>
                      <a:pt x="20784" y="25924"/>
                      <a:pt x="19577" y="29656"/>
                    </a:cubicBezTo>
                    <a:cubicBezTo>
                      <a:pt x="18184" y="34243"/>
                      <a:pt x="17312" y="38050"/>
                      <a:pt x="17052" y="41132"/>
                    </a:cubicBezTo>
                    <a:cubicBezTo>
                      <a:pt x="16754" y="44048"/>
                      <a:pt x="17794" y="45552"/>
                      <a:pt x="20171" y="45552"/>
                    </a:cubicBezTo>
                    <a:cubicBezTo>
                      <a:pt x="21583" y="45552"/>
                      <a:pt x="23254" y="44939"/>
                      <a:pt x="25148" y="43676"/>
                    </a:cubicBezTo>
                    <a:lnTo>
                      <a:pt x="22325" y="53500"/>
                    </a:lnTo>
                    <a:cubicBezTo>
                      <a:pt x="17367" y="54837"/>
                      <a:pt x="13430" y="55524"/>
                      <a:pt x="10626" y="55524"/>
                    </a:cubicBezTo>
                    <a:cubicBezTo>
                      <a:pt x="7339" y="55524"/>
                      <a:pt x="4758" y="54781"/>
                      <a:pt x="2846" y="53296"/>
                    </a:cubicBezTo>
                    <a:cubicBezTo>
                      <a:pt x="673" y="51643"/>
                      <a:pt x="-256" y="49155"/>
                      <a:pt x="60" y="45942"/>
                    </a:cubicBezTo>
                    <a:cubicBezTo>
                      <a:pt x="394" y="42302"/>
                      <a:pt x="1471" y="37641"/>
                      <a:pt x="3254" y="31977"/>
                    </a:cubicBezTo>
                    <a:cubicBezTo>
                      <a:pt x="4740" y="27428"/>
                      <a:pt x="12298" y="2321"/>
                      <a:pt x="12298" y="2321"/>
                    </a:cubicBezTo>
                    <a:lnTo>
                      <a:pt x="28546" y="0"/>
                    </a:lnTo>
                    <a:lnTo>
                      <a:pt x="25798" y="9396"/>
                    </a:lnTo>
                    <a:lnTo>
                      <a:pt x="33337" y="9396"/>
                    </a:lnTo>
                    <a:close/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27642B5A-4BBA-4FA1-A878-58ECB3F4543A}"/>
                  </a:ext>
                </a:extLst>
              </p:cNvPr>
              <p:cNvSpPr/>
              <p:nvPr/>
            </p:nvSpPr>
            <p:spPr>
              <a:xfrm>
                <a:off x="7401806" y="495266"/>
                <a:ext cx="45232" cy="47130"/>
              </a:xfrm>
              <a:custGeom>
                <a:avLst/>
                <a:gdLst>
                  <a:gd name="connsiteX0" fmla="*/ 17697 w 45232"/>
                  <a:gd name="connsiteY0" fmla="*/ 21745 h 47130"/>
                  <a:gd name="connsiteX1" fmla="*/ 21355 w 45232"/>
                  <a:gd name="connsiteY1" fmla="*/ 14299 h 47130"/>
                  <a:gd name="connsiteX2" fmla="*/ 27985 w 45232"/>
                  <a:gd name="connsiteY2" fmla="*/ 10065 h 47130"/>
                  <a:gd name="connsiteX3" fmla="*/ 30882 w 45232"/>
                  <a:gd name="connsiteY3" fmla="*/ 13426 h 47130"/>
                  <a:gd name="connsiteX4" fmla="*/ 17697 w 45232"/>
                  <a:gd name="connsiteY4" fmla="*/ 21745 h 47130"/>
                  <a:gd name="connsiteX5" fmla="*/ 23064 w 45232"/>
                  <a:gd name="connsiteY5" fmla="*/ 37585 h 47130"/>
                  <a:gd name="connsiteX6" fmla="*/ 15766 w 45232"/>
                  <a:gd name="connsiteY6" fmla="*/ 30752 h 47130"/>
                  <a:gd name="connsiteX7" fmla="*/ 34224 w 45232"/>
                  <a:gd name="connsiteY7" fmla="*/ 25366 h 47130"/>
                  <a:gd name="connsiteX8" fmla="*/ 45181 w 45232"/>
                  <a:gd name="connsiteY8" fmla="*/ 10102 h 47130"/>
                  <a:gd name="connsiteX9" fmla="*/ 42209 w 45232"/>
                  <a:gd name="connsiteY9" fmla="*/ 2563 h 47130"/>
                  <a:gd name="connsiteX10" fmla="*/ 34280 w 45232"/>
                  <a:gd name="connsiteY10" fmla="*/ 0 h 47130"/>
                  <a:gd name="connsiteX11" fmla="*/ 11569 w 45232"/>
                  <a:gd name="connsiteY11" fmla="*/ 9619 h 47130"/>
                  <a:gd name="connsiteX12" fmla="*/ 74 w 45232"/>
                  <a:gd name="connsiteY12" fmla="*/ 32033 h 47130"/>
                  <a:gd name="connsiteX13" fmla="*/ 4810 w 45232"/>
                  <a:gd name="connsiteY13" fmla="*/ 43472 h 47130"/>
                  <a:gd name="connsiteX14" fmla="*/ 17029 w 45232"/>
                  <a:gd name="connsiteY14" fmla="*/ 47130 h 47130"/>
                  <a:gd name="connsiteX15" fmla="*/ 40482 w 45232"/>
                  <a:gd name="connsiteY15" fmla="*/ 42172 h 47130"/>
                  <a:gd name="connsiteX16" fmla="*/ 43713 w 45232"/>
                  <a:gd name="connsiteY16" fmla="*/ 30993 h 47130"/>
                  <a:gd name="connsiteX17" fmla="*/ 23064 w 45232"/>
                  <a:gd name="connsiteY17" fmla="*/ 37585 h 47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232" h="47130">
                    <a:moveTo>
                      <a:pt x="17697" y="21745"/>
                    </a:moveTo>
                    <a:cubicBezTo>
                      <a:pt x="18403" y="19071"/>
                      <a:pt x="19628" y="16620"/>
                      <a:pt x="21355" y="14299"/>
                    </a:cubicBezTo>
                    <a:cubicBezTo>
                      <a:pt x="23491" y="11495"/>
                      <a:pt x="25664" y="10065"/>
                      <a:pt x="27985" y="10065"/>
                    </a:cubicBezTo>
                    <a:cubicBezTo>
                      <a:pt x="30157" y="10065"/>
                      <a:pt x="31123" y="11161"/>
                      <a:pt x="30882" y="13426"/>
                    </a:cubicBezTo>
                    <a:cubicBezTo>
                      <a:pt x="30399" y="18997"/>
                      <a:pt x="25961" y="21745"/>
                      <a:pt x="17697" y="21745"/>
                    </a:cubicBezTo>
                    <a:moveTo>
                      <a:pt x="23064" y="37585"/>
                    </a:moveTo>
                    <a:cubicBezTo>
                      <a:pt x="17846" y="37585"/>
                      <a:pt x="15413" y="35301"/>
                      <a:pt x="15766" y="30752"/>
                    </a:cubicBezTo>
                    <a:cubicBezTo>
                      <a:pt x="22117" y="30752"/>
                      <a:pt x="28263" y="28950"/>
                      <a:pt x="34224" y="25366"/>
                    </a:cubicBezTo>
                    <a:cubicBezTo>
                      <a:pt x="40947" y="21244"/>
                      <a:pt x="44623" y="16174"/>
                      <a:pt x="45181" y="10102"/>
                    </a:cubicBezTo>
                    <a:cubicBezTo>
                      <a:pt x="45478" y="6927"/>
                      <a:pt x="44512" y="4457"/>
                      <a:pt x="42209" y="2563"/>
                    </a:cubicBezTo>
                    <a:cubicBezTo>
                      <a:pt x="40092" y="836"/>
                      <a:pt x="37418" y="0"/>
                      <a:pt x="34280" y="0"/>
                    </a:cubicBezTo>
                    <a:cubicBezTo>
                      <a:pt x="25998" y="0"/>
                      <a:pt x="18440" y="3194"/>
                      <a:pt x="11569" y="9619"/>
                    </a:cubicBezTo>
                    <a:cubicBezTo>
                      <a:pt x="4754" y="16026"/>
                      <a:pt x="891" y="23509"/>
                      <a:pt x="74" y="32033"/>
                    </a:cubicBezTo>
                    <a:cubicBezTo>
                      <a:pt x="-371" y="36936"/>
                      <a:pt x="1188" y="40724"/>
                      <a:pt x="4810" y="43472"/>
                    </a:cubicBezTo>
                    <a:cubicBezTo>
                      <a:pt x="7929" y="45886"/>
                      <a:pt x="12033" y="47130"/>
                      <a:pt x="17029" y="47130"/>
                    </a:cubicBezTo>
                    <a:cubicBezTo>
                      <a:pt x="23305" y="47130"/>
                      <a:pt x="31123" y="45459"/>
                      <a:pt x="40482" y="42172"/>
                    </a:cubicBezTo>
                    <a:lnTo>
                      <a:pt x="43713" y="30993"/>
                    </a:lnTo>
                    <a:cubicBezTo>
                      <a:pt x="35561" y="35376"/>
                      <a:pt x="28690" y="37585"/>
                      <a:pt x="23064" y="37585"/>
                    </a:cubicBezTo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4D4BC13D-5AF1-4BC0-B05E-A29719946FB4}"/>
                  </a:ext>
                </a:extLst>
              </p:cNvPr>
              <p:cNvSpPr/>
              <p:nvPr/>
            </p:nvSpPr>
            <p:spPr>
              <a:xfrm>
                <a:off x="7552714" y="495266"/>
                <a:ext cx="45273" cy="47130"/>
              </a:xfrm>
              <a:custGeom>
                <a:avLst/>
                <a:gdLst>
                  <a:gd name="connsiteX0" fmla="*/ 17707 w 45273"/>
                  <a:gd name="connsiteY0" fmla="*/ 21745 h 47130"/>
                  <a:gd name="connsiteX1" fmla="*/ 21347 w 45273"/>
                  <a:gd name="connsiteY1" fmla="*/ 14299 h 47130"/>
                  <a:gd name="connsiteX2" fmla="*/ 27976 w 45273"/>
                  <a:gd name="connsiteY2" fmla="*/ 10065 h 47130"/>
                  <a:gd name="connsiteX3" fmla="*/ 30910 w 45273"/>
                  <a:gd name="connsiteY3" fmla="*/ 13426 h 47130"/>
                  <a:gd name="connsiteX4" fmla="*/ 17707 w 45273"/>
                  <a:gd name="connsiteY4" fmla="*/ 21745 h 47130"/>
                  <a:gd name="connsiteX5" fmla="*/ 23055 w 45273"/>
                  <a:gd name="connsiteY5" fmla="*/ 37585 h 47130"/>
                  <a:gd name="connsiteX6" fmla="*/ 15794 w 45273"/>
                  <a:gd name="connsiteY6" fmla="*/ 30752 h 47130"/>
                  <a:gd name="connsiteX7" fmla="*/ 34234 w 45273"/>
                  <a:gd name="connsiteY7" fmla="*/ 25366 h 47130"/>
                  <a:gd name="connsiteX8" fmla="*/ 45228 w 45273"/>
                  <a:gd name="connsiteY8" fmla="*/ 10102 h 47130"/>
                  <a:gd name="connsiteX9" fmla="*/ 42219 w 45273"/>
                  <a:gd name="connsiteY9" fmla="*/ 2563 h 47130"/>
                  <a:gd name="connsiteX10" fmla="*/ 34327 w 45273"/>
                  <a:gd name="connsiteY10" fmla="*/ 0 h 47130"/>
                  <a:gd name="connsiteX11" fmla="*/ 11598 w 45273"/>
                  <a:gd name="connsiteY11" fmla="*/ 9619 h 47130"/>
                  <a:gd name="connsiteX12" fmla="*/ 84 w 45273"/>
                  <a:gd name="connsiteY12" fmla="*/ 32033 h 47130"/>
                  <a:gd name="connsiteX13" fmla="*/ 4782 w 45273"/>
                  <a:gd name="connsiteY13" fmla="*/ 43472 h 47130"/>
                  <a:gd name="connsiteX14" fmla="*/ 17057 w 45273"/>
                  <a:gd name="connsiteY14" fmla="*/ 47130 h 47130"/>
                  <a:gd name="connsiteX15" fmla="*/ 40474 w 45273"/>
                  <a:gd name="connsiteY15" fmla="*/ 42172 h 47130"/>
                  <a:gd name="connsiteX16" fmla="*/ 43724 w 45273"/>
                  <a:gd name="connsiteY16" fmla="*/ 30993 h 47130"/>
                  <a:gd name="connsiteX17" fmla="*/ 23055 w 45273"/>
                  <a:gd name="connsiteY17" fmla="*/ 37585 h 47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273" h="47130">
                    <a:moveTo>
                      <a:pt x="17707" y="21745"/>
                    </a:moveTo>
                    <a:cubicBezTo>
                      <a:pt x="18376" y="19071"/>
                      <a:pt x="19601" y="16620"/>
                      <a:pt x="21347" y="14299"/>
                    </a:cubicBezTo>
                    <a:cubicBezTo>
                      <a:pt x="23464" y="11495"/>
                      <a:pt x="25655" y="10065"/>
                      <a:pt x="27976" y="10065"/>
                    </a:cubicBezTo>
                    <a:cubicBezTo>
                      <a:pt x="30130" y="10065"/>
                      <a:pt x="31152" y="11161"/>
                      <a:pt x="30910" y="13426"/>
                    </a:cubicBezTo>
                    <a:cubicBezTo>
                      <a:pt x="30353" y="18997"/>
                      <a:pt x="25934" y="21745"/>
                      <a:pt x="17707" y="21745"/>
                    </a:cubicBezTo>
                    <a:moveTo>
                      <a:pt x="23055" y="37585"/>
                    </a:moveTo>
                    <a:cubicBezTo>
                      <a:pt x="17856" y="37585"/>
                      <a:pt x="15404" y="35301"/>
                      <a:pt x="15794" y="30752"/>
                    </a:cubicBezTo>
                    <a:cubicBezTo>
                      <a:pt x="22145" y="30752"/>
                      <a:pt x="28292" y="28950"/>
                      <a:pt x="34234" y="25366"/>
                    </a:cubicBezTo>
                    <a:cubicBezTo>
                      <a:pt x="40957" y="21244"/>
                      <a:pt x="44633" y="16174"/>
                      <a:pt x="45228" y="10102"/>
                    </a:cubicBezTo>
                    <a:cubicBezTo>
                      <a:pt x="45506" y="6927"/>
                      <a:pt x="44503" y="4457"/>
                      <a:pt x="42219" y="2563"/>
                    </a:cubicBezTo>
                    <a:cubicBezTo>
                      <a:pt x="40102" y="836"/>
                      <a:pt x="37466" y="0"/>
                      <a:pt x="34327" y="0"/>
                    </a:cubicBezTo>
                    <a:cubicBezTo>
                      <a:pt x="26026" y="0"/>
                      <a:pt x="18431" y="3194"/>
                      <a:pt x="11598" y="9619"/>
                    </a:cubicBezTo>
                    <a:cubicBezTo>
                      <a:pt x="4745" y="16026"/>
                      <a:pt x="901" y="23509"/>
                      <a:pt x="84" y="32033"/>
                    </a:cubicBezTo>
                    <a:cubicBezTo>
                      <a:pt x="-399" y="36936"/>
                      <a:pt x="1198" y="40724"/>
                      <a:pt x="4782" y="43472"/>
                    </a:cubicBezTo>
                    <a:cubicBezTo>
                      <a:pt x="7939" y="45886"/>
                      <a:pt x="12006" y="47130"/>
                      <a:pt x="17057" y="47130"/>
                    </a:cubicBezTo>
                    <a:cubicBezTo>
                      <a:pt x="23334" y="47130"/>
                      <a:pt x="31115" y="45459"/>
                      <a:pt x="40474" y="42172"/>
                    </a:cubicBezTo>
                    <a:lnTo>
                      <a:pt x="43724" y="30993"/>
                    </a:lnTo>
                    <a:cubicBezTo>
                      <a:pt x="35553" y="35376"/>
                      <a:pt x="28663" y="37585"/>
                      <a:pt x="23055" y="37585"/>
                    </a:cubicBezTo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06D08052-8961-4E26-8F2E-FF82CD78C5B7}"/>
                  </a:ext>
                </a:extLst>
              </p:cNvPr>
              <p:cNvSpPr/>
              <p:nvPr/>
            </p:nvSpPr>
            <p:spPr>
              <a:xfrm>
                <a:off x="7603607" y="486873"/>
                <a:ext cx="33461" cy="55523"/>
              </a:xfrm>
              <a:custGeom>
                <a:avLst/>
                <a:gdLst>
                  <a:gd name="connsiteX0" fmla="*/ 33461 w 33461"/>
                  <a:gd name="connsiteY0" fmla="*/ 8561 h 55523"/>
                  <a:gd name="connsiteX1" fmla="*/ 30806 w 33461"/>
                  <a:gd name="connsiteY1" fmla="*/ 17493 h 55523"/>
                  <a:gd name="connsiteX2" fmla="*/ 23266 w 33461"/>
                  <a:gd name="connsiteY2" fmla="*/ 17493 h 55523"/>
                  <a:gd name="connsiteX3" fmla="*/ 19590 w 33461"/>
                  <a:gd name="connsiteY3" fmla="*/ 29638 h 55523"/>
                  <a:gd name="connsiteX4" fmla="*/ 17027 w 33461"/>
                  <a:gd name="connsiteY4" fmla="*/ 41114 h 55523"/>
                  <a:gd name="connsiteX5" fmla="*/ 20202 w 33461"/>
                  <a:gd name="connsiteY5" fmla="*/ 45533 h 55523"/>
                  <a:gd name="connsiteX6" fmla="*/ 25161 w 33461"/>
                  <a:gd name="connsiteY6" fmla="*/ 43658 h 55523"/>
                  <a:gd name="connsiteX7" fmla="*/ 22338 w 33461"/>
                  <a:gd name="connsiteY7" fmla="*/ 53500 h 55523"/>
                  <a:gd name="connsiteX8" fmla="*/ 10602 w 33461"/>
                  <a:gd name="connsiteY8" fmla="*/ 55524 h 55523"/>
                  <a:gd name="connsiteX9" fmla="*/ 2821 w 33461"/>
                  <a:gd name="connsiteY9" fmla="*/ 53296 h 55523"/>
                  <a:gd name="connsiteX10" fmla="*/ 54 w 33461"/>
                  <a:gd name="connsiteY10" fmla="*/ 45942 h 55523"/>
                  <a:gd name="connsiteX11" fmla="*/ 3267 w 33461"/>
                  <a:gd name="connsiteY11" fmla="*/ 31977 h 55523"/>
                  <a:gd name="connsiteX12" fmla="*/ 12292 w 33461"/>
                  <a:gd name="connsiteY12" fmla="*/ 2321 h 55523"/>
                  <a:gd name="connsiteX13" fmla="*/ 28540 w 33461"/>
                  <a:gd name="connsiteY13" fmla="*/ 0 h 55523"/>
                  <a:gd name="connsiteX14" fmla="*/ 25922 w 33461"/>
                  <a:gd name="connsiteY14" fmla="*/ 8579 h 55523"/>
                  <a:gd name="connsiteX15" fmla="*/ 33461 w 33461"/>
                  <a:gd name="connsiteY15" fmla="*/ 8579 h 55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461" h="55523">
                    <a:moveTo>
                      <a:pt x="33461" y="8561"/>
                    </a:moveTo>
                    <a:lnTo>
                      <a:pt x="30806" y="17493"/>
                    </a:lnTo>
                    <a:lnTo>
                      <a:pt x="23266" y="17493"/>
                    </a:lnTo>
                    <a:cubicBezTo>
                      <a:pt x="22059" y="21244"/>
                      <a:pt x="20815" y="25905"/>
                      <a:pt x="19590" y="29638"/>
                    </a:cubicBezTo>
                    <a:cubicBezTo>
                      <a:pt x="18178" y="34224"/>
                      <a:pt x="17324" y="38031"/>
                      <a:pt x="17027" y="41114"/>
                    </a:cubicBezTo>
                    <a:cubicBezTo>
                      <a:pt x="16748" y="44029"/>
                      <a:pt x="17807" y="45533"/>
                      <a:pt x="20202" y="45533"/>
                    </a:cubicBezTo>
                    <a:cubicBezTo>
                      <a:pt x="21595" y="45533"/>
                      <a:pt x="23229" y="44921"/>
                      <a:pt x="25161" y="43658"/>
                    </a:cubicBezTo>
                    <a:lnTo>
                      <a:pt x="22338" y="53500"/>
                    </a:lnTo>
                    <a:cubicBezTo>
                      <a:pt x="17380" y="54837"/>
                      <a:pt x="13462" y="55524"/>
                      <a:pt x="10602" y="55524"/>
                    </a:cubicBezTo>
                    <a:cubicBezTo>
                      <a:pt x="7352" y="55524"/>
                      <a:pt x="4771" y="54781"/>
                      <a:pt x="2821" y="53296"/>
                    </a:cubicBezTo>
                    <a:cubicBezTo>
                      <a:pt x="685" y="51643"/>
                      <a:pt x="-243" y="49155"/>
                      <a:pt x="54" y="45942"/>
                    </a:cubicBezTo>
                    <a:cubicBezTo>
                      <a:pt x="425" y="42302"/>
                      <a:pt x="1484" y="37641"/>
                      <a:pt x="3267" y="31977"/>
                    </a:cubicBezTo>
                    <a:cubicBezTo>
                      <a:pt x="4715" y="27428"/>
                      <a:pt x="12292" y="2321"/>
                      <a:pt x="12292" y="2321"/>
                    </a:cubicBezTo>
                    <a:lnTo>
                      <a:pt x="28540" y="0"/>
                    </a:lnTo>
                    <a:lnTo>
                      <a:pt x="25922" y="8579"/>
                    </a:lnTo>
                    <a:lnTo>
                      <a:pt x="33461" y="8579"/>
                    </a:lnTo>
                    <a:close/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525A5A37-A27F-4524-83E0-DA3429095F2A}"/>
                  </a:ext>
                </a:extLst>
              </p:cNvPr>
              <p:cNvSpPr/>
              <p:nvPr/>
            </p:nvSpPr>
            <p:spPr>
              <a:xfrm>
                <a:off x="7636685" y="486873"/>
                <a:ext cx="33585" cy="55523"/>
              </a:xfrm>
              <a:custGeom>
                <a:avLst/>
                <a:gdLst>
                  <a:gd name="connsiteX0" fmla="*/ 33586 w 33585"/>
                  <a:gd name="connsiteY0" fmla="*/ 8561 h 55523"/>
                  <a:gd name="connsiteX1" fmla="*/ 30931 w 33585"/>
                  <a:gd name="connsiteY1" fmla="*/ 17493 h 55523"/>
                  <a:gd name="connsiteX2" fmla="*/ 23428 w 33585"/>
                  <a:gd name="connsiteY2" fmla="*/ 17493 h 55523"/>
                  <a:gd name="connsiteX3" fmla="*/ 19621 w 33585"/>
                  <a:gd name="connsiteY3" fmla="*/ 29638 h 55523"/>
                  <a:gd name="connsiteX4" fmla="*/ 17022 w 33585"/>
                  <a:gd name="connsiteY4" fmla="*/ 41114 h 55523"/>
                  <a:gd name="connsiteX5" fmla="*/ 20160 w 33585"/>
                  <a:gd name="connsiteY5" fmla="*/ 45533 h 55523"/>
                  <a:gd name="connsiteX6" fmla="*/ 25155 w 33585"/>
                  <a:gd name="connsiteY6" fmla="*/ 43658 h 55523"/>
                  <a:gd name="connsiteX7" fmla="*/ 22351 w 33585"/>
                  <a:gd name="connsiteY7" fmla="*/ 53500 h 55523"/>
                  <a:gd name="connsiteX8" fmla="*/ 10596 w 33585"/>
                  <a:gd name="connsiteY8" fmla="*/ 55524 h 55523"/>
                  <a:gd name="connsiteX9" fmla="*/ 2816 w 33585"/>
                  <a:gd name="connsiteY9" fmla="*/ 53296 h 55523"/>
                  <a:gd name="connsiteX10" fmla="*/ 67 w 33585"/>
                  <a:gd name="connsiteY10" fmla="*/ 45942 h 55523"/>
                  <a:gd name="connsiteX11" fmla="*/ 3280 w 33585"/>
                  <a:gd name="connsiteY11" fmla="*/ 31977 h 55523"/>
                  <a:gd name="connsiteX12" fmla="*/ 12305 w 33585"/>
                  <a:gd name="connsiteY12" fmla="*/ 2321 h 55523"/>
                  <a:gd name="connsiteX13" fmla="*/ 28554 w 33585"/>
                  <a:gd name="connsiteY13" fmla="*/ 0 h 55523"/>
                  <a:gd name="connsiteX14" fmla="*/ 26047 w 33585"/>
                  <a:gd name="connsiteY14" fmla="*/ 8579 h 55523"/>
                  <a:gd name="connsiteX15" fmla="*/ 33586 w 33585"/>
                  <a:gd name="connsiteY15" fmla="*/ 8579 h 55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585" h="55523">
                    <a:moveTo>
                      <a:pt x="33586" y="8561"/>
                    </a:moveTo>
                    <a:lnTo>
                      <a:pt x="30931" y="17493"/>
                    </a:lnTo>
                    <a:lnTo>
                      <a:pt x="23428" y="17493"/>
                    </a:lnTo>
                    <a:cubicBezTo>
                      <a:pt x="22184" y="21244"/>
                      <a:pt x="20828" y="25905"/>
                      <a:pt x="19621" y="29638"/>
                    </a:cubicBezTo>
                    <a:cubicBezTo>
                      <a:pt x="18192" y="34224"/>
                      <a:pt x="17319" y="38031"/>
                      <a:pt x="17022" y="41114"/>
                    </a:cubicBezTo>
                    <a:cubicBezTo>
                      <a:pt x="16762" y="44029"/>
                      <a:pt x="17802" y="45533"/>
                      <a:pt x="20160" y="45533"/>
                    </a:cubicBezTo>
                    <a:cubicBezTo>
                      <a:pt x="21571" y="45533"/>
                      <a:pt x="23224" y="44921"/>
                      <a:pt x="25155" y="43658"/>
                    </a:cubicBezTo>
                    <a:lnTo>
                      <a:pt x="22351" y="53500"/>
                    </a:lnTo>
                    <a:cubicBezTo>
                      <a:pt x="17337" y="54837"/>
                      <a:pt x="13456" y="55524"/>
                      <a:pt x="10596" y="55524"/>
                    </a:cubicBezTo>
                    <a:cubicBezTo>
                      <a:pt x="7291" y="55524"/>
                      <a:pt x="4728" y="54781"/>
                      <a:pt x="2816" y="53296"/>
                    </a:cubicBezTo>
                    <a:cubicBezTo>
                      <a:pt x="643" y="51643"/>
                      <a:pt x="-267" y="49155"/>
                      <a:pt x="67" y="45942"/>
                    </a:cubicBezTo>
                    <a:cubicBezTo>
                      <a:pt x="402" y="42302"/>
                      <a:pt x="1497" y="37641"/>
                      <a:pt x="3280" y="31977"/>
                    </a:cubicBezTo>
                    <a:cubicBezTo>
                      <a:pt x="4691" y="27428"/>
                      <a:pt x="12305" y="2321"/>
                      <a:pt x="12305" y="2321"/>
                    </a:cubicBezTo>
                    <a:lnTo>
                      <a:pt x="28554" y="0"/>
                    </a:lnTo>
                    <a:lnTo>
                      <a:pt x="26047" y="8579"/>
                    </a:lnTo>
                    <a:lnTo>
                      <a:pt x="33586" y="8579"/>
                    </a:lnTo>
                    <a:close/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0E846094-3AEC-46FC-9B8A-4E799C240A70}"/>
                  </a:ext>
                </a:extLst>
              </p:cNvPr>
              <p:cNvSpPr/>
              <p:nvPr/>
            </p:nvSpPr>
            <p:spPr>
              <a:xfrm>
                <a:off x="7668966" y="495266"/>
                <a:ext cx="45273" cy="47130"/>
              </a:xfrm>
              <a:custGeom>
                <a:avLst/>
                <a:gdLst>
                  <a:gd name="connsiteX0" fmla="*/ 17666 w 45273"/>
                  <a:gd name="connsiteY0" fmla="*/ 21745 h 47130"/>
                  <a:gd name="connsiteX1" fmla="*/ 21342 w 45273"/>
                  <a:gd name="connsiteY1" fmla="*/ 14299 h 47130"/>
                  <a:gd name="connsiteX2" fmla="*/ 27972 w 45273"/>
                  <a:gd name="connsiteY2" fmla="*/ 10065 h 47130"/>
                  <a:gd name="connsiteX3" fmla="*/ 30887 w 45273"/>
                  <a:gd name="connsiteY3" fmla="*/ 13426 h 47130"/>
                  <a:gd name="connsiteX4" fmla="*/ 17666 w 45273"/>
                  <a:gd name="connsiteY4" fmla="*/ 21745 h 47130"/>
                  <a:gd name="connsiteX5" fmla="*/ 23051 w 45273"/>
                  <a:gd name="connsiteY5" fmla="*/ 37585 h 47130"/>
                  <a:gd name="connsiteX6" fmla="*/ 15790 w 45273"/>
                  <a:gd name="connsiteY6" fmla="*/ 30752 h 47130"/>
                  <a:gd name="connsiteX7" fmla="*/ 34211 w 45273"/>
                  <a:gd name="connsiteY7" fmla="*/ 25366 h 47130"/>
                  <a:gd name="connsiteX8" fmla="*/ 45223 w 45273"/>
                  <a:gd name="connsiteY8" fmla="*/ 10102 h 47130"/>
                  <a:gd name="connsiteX9" fmla="*/ 42234 w 45273"/>
                  <a:gd name="connsiteY9" fmla="*/ 2563 h 47130"/>
                  <a:gd name="connsiteX10" fmla="*/ 34286 w 45273"/>
                  <a:gd name="connsiteY10" fmla="*/ 0 h 47130"/>
                  <a:gd name="connsiteX11" fmla="*/ 11593 w 45273"/>
                  <a:gd name="connsiteY11" fmla="*/ 9619 h 47130"/>
                  <a:gd name="connsiteX12" fmla="*/ 80 w 45273"/>
                  <a:gd name="connsiteY12" fmla="*/ 32033 h 47130"/>
                  <a:gd name="connsiteX13" fmla="*/ 4797 w 45273"/>
                  <a:gd name="connsiteY13" fmla="*/ 43472 h 47130"/>
                  <a:gd name="connsiteX14" fmla="*/ 17071 w 45273"/>
                  <a:gd name="connsiteY14" fmla="*/ 47130 h 47130"/>
                  <a:gd name="connsiteX15" fmla="*/ 40469 w 45273"/>
                  <a:gd name="connsiteY15" fmla="*/ 42172 h 47130"/>
                  <a:gd name="connsiteX16" fmla="*/ 43719 w 45273"/>
                  <a:gd name="connsiteY16" fmla="*/ 30993 h 47130"/>
                  <a:gd name="connsiteX17" fmla="*/ 23051 w 45273"/>
                  <a:gd name="connsiteY17" fmla="*/ 37585 h 47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273" h="47130">
                    <a:moveTo>
                      <a:pt x="17666" y="21745"/>
                    </a:moveTo>
                    <a:cubicBezTo>
                      <a:pt x="18371" y="19071"/>
                      <a:pt x="19597" y="16620"/>
                      <a:pt x="21342" y="14299"/>
                    </a:cubicBezTo>
                    <a:cubicBezTo>
                      <a:pt x="23422" y="11495"/>
                      <a:pt x="25669" y="10065"/>
                      <a:pt x="27972" y="10065"/>
                    </a:cubicBezTo>
                    <a:cubicBezTo>
                      <a:pt x="30144" y="10065"/>
                      <a:pt x="31110" y="11161"/>
                      <a:pt x="30887" y="13426"/>
                    </a:cubicBezTo>
                    <a:cubicBezTo>
                      <a:pt x="30367" y="18997"/>
                      <a:pt x="25948" y="21745"/>
                      <a:pt x="17666" y="21745"/>
                    </a:cubicBezTo>
                    <a:moveTo>
                      <a:pt x="23051" y="37585"/>
                    </a:moveTo>
                    <a:cubicBezTo>
                      <a:pt x="17814" y="37585"/>
                      <a:pt x="15419" y="35301"/>
                      <a:pt x="15790" y="30752"/>
                    </a:cubicBezTo>
                    <a:cubicBezTo>
                      <a:pt x="22104" y="30752"/>
                      <a:pt x="28269" y="28950"/>
                      <a:pt x="34211" y="25366"/>
                    </a:cubicBezTo>
                    <a:cubicBezTo>
                      <a:pt x="40971" y="21244"/>
                      <a:pt x="44629" y="16174"/>
                      <a:pt x="45223" y="10102"/>
                    </a:cubicBezTo>
                    <a:cubicBezTo>
                      <a:pt x="45520" y="6927"/>
                      <a:pt x="44499" y="4457"/>
                      <a:pt x="42234" y="2563"/>
                    </a:cubicBezTo>
                    <a:cubicBezTo>
                      <a:pt x="40117" y="836"/>
                      <a:pt x="37461" y="0"/>
                      <a:pt x="34286" y="0"/>
                    </a:cubicBezTo>
                    <a:cubicBezTo>
                      <a:pt x="26003" y="0"/>
                      <a:pt x="18427" y="3194"/>
                      <a:pt x="11593" y="9619"/>
                    </a:cubicBezTo>
                    <a:cubicBezTo>
                      <a:pt x="4741" y="16026"/>
                      <a:pt x="878" y="23509"/>
                      <a:pt x="80" y="32033"/>
                    </a:cubicBezTo>
                    <a:cubicBezTo>
                      <a:pt x="-384" y="36936"/>
                      <a:pt x="1175" y="40724"/>
                      <a:pt x="4797" y="43472"/>
                    </a:cubicBezTo>
                    <a:cubicBezTo>
                      <a:pt x="7953" y="45886"/>
                      <a:pt x="12020" y="47130"/>
                      <a:pt x="17071" y="47130"/>
                    </a:cubicBezTo>
                    <a:cubicBezTo>
                      <a:pt x="23292" y="47130"/>
                      <a:pt x="31129" y="45459"/>
                      <a:pt x="40469" y="42172"/>
                    </a:cubicBezTo>
                    <a:lnTo>
                      <a:pt x="43719" y="30993"/>
                    </a:lnTo>
                    <a:cubicBezTo>
                      <a:pt x="35548" y="35376"/>
                      <a:pt x="28659" y="37585"/>
                      <a:pt x="23051" y="37585"/>
                    </a:cubicBezTo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0972798D-1815-41BF-9BD6-DF0660B96BF4}"/>
                  </a:ext>
                </a:extLst>
              </p:cNvPr>
              <p:cNvSpPr/>
              <p:nvPr/>
            </p:nvSpPr>
            <p:spPr>
              <a:xfrm>
                <a:off x="6732779" y="465257"/>
                <a:ext cx="84632" cy="80184"/>
              </a:xfrm>
              <a:custGeom>
                <a:avLst/>
                <a:gdLst>
                  <a:gd name="connsiteX0" fmla="*/ 176 w 84632"/>
                  <a:gd name="connsiteY0" fmla="*/ 51420 h 80184"/>
                  <a:gd name="connsiteX1" fmla="*/ 30315 w 84632"/>
                  <a:gd name="connsiteY1" fmla="*/ 80185 h 80184"/>
                  <a:gd name="connsiteX2" fmla="*/ 63166 w 84632"/>
                  <a:gd name="connsiteY2" fmla="*/ 76118 h 80184"/>
                  <a:gd name="connsiteX3" fmla="*/ 66638 w 84632"/>
                  <a:gd name="connsiteY3" fmla="*/ 64716 h 80184"/>
                  <a:gd name="connsiteX4" fmla="*/ 64818 w 84632"/>
                  <a:gd name="connsiteY4" fmla="*/ 65199 h 80184"/>
                  <a:gd name="connsiteX5" fmla="*/ 40362 w 84632"/>
                  <a:gd name="connsiteY5" fmla="*/ 69916 h 80184"/>
                  <a:gd name="connsiteX6" fmla="*/ 21476 w 84632"/>
                  <a:gd name="connsiteY6" fmla="*/ 48913 h 80184"/>
                  <a:gd name="connsiteX7" fmla="*/ 57873 w 84632"/>
                  <a:gd name="connsiteY7" fmla="*/ 10269 h 80184"/>
                  <a:gd name="connsiteX8" fmla="*/ 80974 w 84632"/>
                  <a:gd name="connsiteY8" fmla="*/ 15264 h 80184"/>
                  <a:gd name="connsiteX9" fmla="*/ 84632 w 84632"/>
                  <a:gd name="connsiteY9" fmla="*/ 3008 h 80184"/>
                  <a:gd name="connsiteX10" fmla="*/ 60640 w 84632"/>
                  <a:gd name="connsiteY10" fmla="*/ 0 h 80184"/>
                  <a:gd name="connsiteX11" fmla="*/ 176 w 84632"/>
                  <a:gd name="connsiteY11" fmla="*/ 51420 h 80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4632" h="80184">
                    <a:moveTo>
                      <a:pt x="176" y="51420"/>
                    </a:moveTo>
                    <a:cubicBezTo>
                      <a:pt x="-1569" y="69451"/>
                      <a:pt x="9721" y="80185"/>
                      <a:pt x="30315" y="80185"/>
                    </a:cubicBezTo>
                    <a:cubicBezTo>
                      <a:pt x="41829" y="80185"/>
                      <a:pt x="52878" y="78254"/>
                      <a:pt x="63166" y="76118"/>
                    </a:cubicBezTo>
                    <a:cubicBezTo>
                      <a:pt x="63556" y="74781"/>
                      <a:pt x="65710" y="67724"/>
                      <a:pt x="66638" y="64716"/>
                    </a:cubicBezTo>
                    <a:cubicBezTo>
                      <a:pt x="65747" y="64939"/>
                      <a:pt x="64818" y="65199"/>
                      <a:pt x="64818" y="65199"/>
                    </a:cubicBezTo>
                    <a:cubicBezTo>
                      <a:pt x="56870" y="67409"/>
                      <a:pt x="47920" y="69916"/>
                      <a:pt x="40362" y="69916"/>
                    </a:cubicBezTo>
                    <a:cubicBezTo>
                      <a:pt x="27864" y="69916"/>
                      <a:pt x="20269" y="61485"/>
                      <a:pt x="21476" y="48913"/>
                    </a:cubicBezTo>
                    <a:cubicBezTo>
                      <a:pt x="23259" y="30213"/>
                      <a:pt x="38319" y="10269"/>
                      <a:pt x="57873" y="10269"/>
                    </a:cubicBezTo>
                    <a:cubicBezTo>
                      <a:pt x="65190" y="10269"/>
                      <a:pt x="72952" y="11978"/>
                      <a:pt x="80974" y="15264"/>
                    </a:cubicBezTo>
                    <a:cubicBezTo>
                      <a:pt x="81587" y="13203"/>
                      <a:pt x="83945" y="5311"/>
                      <a:pt x="84632" y="3008"/>
                    </a:cubicBezTo>
                    <a:cubicBezTo>
                      <a:pt x="76629" y="1058"/>
                      <a:pt x="68569" y="0"/>
                      <a:pt x="60640" y="0"/>
                    </a:cubicBezTo>
                    <a:cubicBezTo>
                      <a:pt x="24410" y="19"/>
                      <a:pt x="2238" y="29879"/>
                      <a:pt x="176" y="51420"/>
                    </a:cubicBezTo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17588DBD-7A6A-4356-BA97-44BD63A722E2}"/>
                  </a:ext>
                </a:extLst>
              </p:cNvPr>
              <p:cNvSpPr/>
              <p:nvPr/>
            </p:nvSpPr>
            <p:spPr>
              <a:xfrm>
                <a:off x="7481025" y="465536"/>
                <a:ext cx="73378" cy="76507"/>
              </a:xfrm>
              <a:custGeom>
                <a:avLst/>
                <a:gdLst>
                  <a:gd name="connsiteX0" fmla="*/ 28895 w 73378"/>
                  <a:gd name="connsiteY0" fmla="*/ 43175 h 76507"/>
                  <a:gd name="connsiteX1" fmla="*/ 46369 w 73378"/>
                  <a:gd name="connsiteY1" fmla="*/ 55208 h 76507"/>
                  <a:gd name="connsiteX2" fmla="*/ 29173 w 73378"/>
                  <a:gd name="connsiteY2" fmla="*/ 67093 h 76507"/>
                  <a:gd name="connsiteX3" fmla="*/ 21912 w 73378"/>
                  <a:gd name="connsiteY3" fmla="*/ 66220 h 76507"/>
                  <a:gd name="connsiteX4" fmla="*/ 28895 w 73378"/>
                  <a:gd name="connsiteY4" fmla="*/ 43175 h 76507"/>
                  <a:gd name="connsiteX5" fmla="*/ 38830 w 73378"/>
                  <a:gd name="connsiteY5" fmla="*/ 10863 h 76507"/>
                  <a:gd name="connsiteX6" fmla="*/ 44234 w 73378"/>
                  <a:gd name="connsiteY6" fmla="*/ 10009 h 76507"/>
                  <a:gd name="connsiteX7" fmla="*/ 54540 w 73378"/>
                  <a:gd name="connsiteY7" fmla="*/ 16453 h 76507"/>
                  <a:gd name="connsiteX8" fmla="*/ 38904 w 73378"/>
                  <a:gd name="connsiteY8" fmla="*/ 31179 h 76507"/>
                  <a:gd name="connsiteX9" fmla="*/ 32757 w 73378"/>
                  <a:gd name="connsiteY9" fmla="*/ 31179 h 76507"/>
                  <a:gd name="connsiteX10" fmla="*/ 38830 w 73378"/>
                  <a:gd name="connsiteY10" fmla="*/ 10863 h 76507"/>
                  <a:gd name="connsiteX11" fmla="*/ 0 w 73378"/>
                  <a:gd name="connsiteY11" fmla="*/ 76508 h 76507"/>
                  <a:gd name="connsiteX12" fmla="*/ 37474 w 73378"/>
                  <a:gd name="connsiteY12" fmla="*/ 76508 h 76507"/>
                  <a:gd name="connsiteX13" fmla="*/ 65403 w 73378"/>
                  <a:gd name="connsiteY13" fmla="*/ 54800 h 76507"/>
                  <a:gd name="connsiteX14" fmla="*/ 49359 w 73378"/>
                  <a:gd name="connsiteY14" fmla="*/ 37121 h 76507"/>
                  <a:gd name="connsiteX15" fmla="*/ 49377 w 73378"/>
                  <a:gd name="connsiteY15" fmla="*/ 36898 h 76507"/>
                  <a:gd name="connsiteX16" fmla="*/ 73295 w 73378"/>
                  <a:gd name="connsiteY16" fmla="*/ 14707 h 76507"/>
                  <a:gd name="connsiteX17" fmla="*/ 46759 w 73378"/>
                  <a:gd name="connsiteY17" fmla="*/ 0 h 76507"/>
                  <a:gd name="connsiteX18" fmla="*/ 22525 w 73378"/>
                  <a:gd name="connsiteY18" fmla="*/ 0 h 76507"/>
                  <a:gd name="connsiteX19" fmla="*/ 0 w 73378"/>
                  <a:gd name="connsiteY19" fmla="*/ 76508 h 76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3378" h="76507">
                    <a:moveTo>
                      <a:pt x="28895" y="43175"/>
                    </a:moveTo>
                    <a:cubicBezTo>
                      <a:pt x="37270" y="43175"/>
                      <a:pt x="47316" y="45181"/>
                      <a:pt x="46369" y="55208"/>
                    </a:cubicBezTo>
                    <a:cubicBezTo>
                      <a:pt x="45533" y="64382"/>
                      <a:pt x="37270" y="67093"/>
                      <a:pt x="29173" y="67093"/>
                    </a:cubicBezTo>
                    <a:cubicBezTo>
                      <a:pt x="26611" y="67093"/>
                      <a:pt x="24271" y="67019"/>
                      <a:pt x="21912" y="66220"/>
                    </a:cubicBezTo>
                    <a:lnTo>
                      <a:pt x="28895" y="43175"/>
                    </a:lnTo>
                    <a:close/>
                    <a:moveTo>
                      <a:pt x="38830" y="10863"/>
                    </a:moveTo>
                    <a:cubicBezTo>
                      <a:pt x="40371" y="10381"/>
                      <a:pt x="42507" y="10009"/>
                      <a:pt x="44234" y="10009"/>
                    </a:cubicBezTo>
                    <a:cubicBezTo>
                      <a:pt x="48950" y="10009"/>
                      <a:pt x="55097" y="10603"/>
                      <a:pt x="54540" y="16453"/>
                    </a:cubicBezTo>
                    <a:cubicBezTo>
                      <a:pt x="53500" y="27279"/>
                      <a:pt x="43008" y="31179"/>
                      <a:pt x="38904" y="31179"/>
                    </a:cubicBezTo>
                    <a:lnTo>
                      <a:pt x="32757" y="31179"/>
                    </a:lnTo>
                    <a:lnTo>
                      <a:pt x="38830" y="10863"/>
                    </a:lnTo>
                    <a:close/>
                    <a:moveTo>
                      <a:pt x="0" y="76508"/>
                    </a:moveTo>
                    <a:lnTo>
                      <a:pt x="37474" y="76508"/>
                    </a:lnTo>
                    <a:cubicBezTo>
                      <a:pt x="46109" y="76508"/>
                      <a:pt x="63825" y="71216"/>
                      <a:pt x="65403" y="54800"/>
                    </a:cubicBezTo>
                    <a:cubicBezTo>
                      <a:pt x="66350" y="44846"/>
                      <a:pt x="57975" y="39442"/>
                      <a:pt x="49359" y="37121"/>
                    </a:cubicBezTo>
                    <a:lnTo>
                      <a:pt x="49377" y="36898"/>
                    </a:lnTo>
                    <a:cubicBezTo>
                      <a:pt x="60129" y="34280"/>
                      <a:pt x="72218" y="26165"/>
                      <a:pt x="73295" y="14707"/>
                    </a:cubicBezTo>
                    <a:cubicBezTo>
                      <a:pt x="74707" y="-111"/>
                      <a:pt x="57752" y="0"/>
                      <a:pt x="46759" y="0"/>
                    </a:cubicBezTo>
                    <a:lnTo>
                      <a:pt x="22525" y="0"/>
                    </a:lnTo>
                    <a:lnTo>
                      <a:pt x="0" y="76508"/>
                    </a:lnTo>
                    <a:close/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51C555AC-5B91-42BA-B0A2-BFF7F194D195}"/>
                  </a:ext>
                </a:extLst>
              </p:cNvPr>
              <p:cNvSpPr/>
              <p:nvPr/>
            </p:nvSpPr>
            <p:spPr>
              <a:xfrm>
                <a:off x="7716046" y="495284"/>
                <a:ext cx="49191" cy="46054"/>
              </a:xfrm>
              <a:custGeom>
                <a:avLst/>
                <a:gdLst>
                  <a:gd name="connsiteX0" fmla="*/ 49192 w 49191"/>
                  <a:gd name="connsiteY0" fmla="*/ 966 h 46054"/>
                  <a:gd name="connsiteX1" fmla="*/ 43899 w 49191"/>
                  <a:gd name="connsiteY1" fmla="*/ 14857 h 46054"/>
                  <a:gd name="connsiteX2" fmla="*/ 39108 w 49191"/>
                  <a:gd name="connsiteY2" fmla="*/ 13798 h 46054"/>
                  <a:gd name="connsiteX3" fmla="*/ 27799 w 49191"/>
                  <a:gd name="connsiteY3" fmla="*/ 20966 h 46054"/>
                  <a:gd name="connsiteX4" fmla="*/ 19666 w 49191"/>
                  <a:gd name="connsiteY4" fmla="*/ 32015 h 46054"/>
                  <a:gd name="connsiteX5" fmla="*/ 15599 w 49191"/>
                  <a:gd name="connsiteY5" fmla="*/ 46054 h 46054"/>
                  <a:gd name="connsiteX6" fmla="*/ 0 w 49191"/>
                  <a:gd name="connsiteY6" fmla="*/ 46054 h 46054"/>
                  <a:gd name="connsiteX7" fmla="*/ 13315 w 49191"/>
                  <a:gd name="connsiteY7" fmla="*/ 168 h 46054"/>
                  <a:gd name="connsiteX8" fmla="*/ 28746 w 49191"/>
                  <a:gd name="connsiteY8" fmla="*/ 168 h 46054"/>
                  <a:gd name="connsiteX9" fmla="*/ 22024 w 49191"/>
                  <a:gd name="connsiteY9" fmla="*/ 20075 h 46054"/>
                  <a:gd name="connsiteX10" fmla="*/ 23008 w 49191"/>
                  <a:gd name="connsiteY10" fmla="*/ 20075 h 46054"/>
                  <a:gd name="connsiteX11" fmla="*/ 32256 w 49191"/>
                  <a:gd name="connsiteY11" fmla="*/ 7132 h 46054"/>
                  <a:gd name="connsiteX12" fmla="*/ 45366 w 49191"/>
                  <a:gd name="connsiteY12" fmla="*/ 1 h 46054"/>
                  <a:gd name="connsiteX13" fmla="*/ 49192 w 49191"/>
                  <a:gd name="connsiteY13" fmla="*/ 966 h 46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9191" h="46054">
                    <a:moveTo>
                      <a:pt x="49192" y="966"/>
                    </a:moveTo>
                    <a:lnTo>
                      <a:pt x="43899" y="14857"/>
                    </a:lnTo>
                    <a:cubicBezTo>
                      <a:pt x="42674" y="14188"/>
                      <a:pt x="40297" y="13798"/>
                      <a:pt x="39108" y="13798"/>
                    </a:cubicBezTo>
                    <a:cubicBezTo>
                      <a:pt x="36378" y="13798"/>
                      <a:pt x="32609" y="16175"/>
                      <a:pt x="27799" y="20966"/>
                    </a:cubicBezTo>
                    <a:cubicBezTo>
                      <a:pt x="23194" y="25516"/>
                      <a:pt x="20501" y="29230"/>
                      <a:pt x="19666" y="32015"/>
                    </a:cubicBezTo>
                    <a:lnTo>
                      <a:pt x="15599" y="46054"/>
                    </a:lnTo>
                    <a:lnTo>
                      <a:pt x="0" y="46054"/>
                    </a:lnTo>
                    <a:lnTo>
                      <a:pt x="13315" y="168"/>
                    </a:lnTo>
                    <a:lnTo>
                      <a:pt x="28746" y="168"/>
                    </a:lnTo>
                    <a:lnTo>
                      <a:pt x="22024" y="20075"/>
                    </a:lnTo>
                    <a:lnTo>
                      <a:pt x="23008" y="20075"/>
                    </a:lnTo>
                    <a:cubicBezTo>
                      <a:pt x="25571" y="15135"/>
                      <a:pt x="28653" y="10864"/>
                      <a:pt x="32256" y="7132"/>
                    </a:cubicBezTo>
                    <a:cubicBezTo>
                      <a:pt x="36843" y="2359"/>
                      <a:pt x="41244" y="1"/>
                      <a:pt x="45366" y="1"/>
                    </a:cubicBezTo>
                    <a:cubicBezTo>
                      <a:pt x="46889" y="-18"/>
                      <a:pt x="48189" y="279"/>
                      <a:pt x="49192" y="966"/>
                    </a:cubicBezTo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ED73021D-5FA7-4059-ABB9-18E13AB38957}"/>
                  </a:ext>
                </a:extLst>
              </p:cNvPr>
              <p:cNvSpPr/>
              <p:nvPr/>
            </p:nvSpPr>
            <p:spPr>
              <a:xfrm>
                <a:off x="6916110" y="495248"/>
                <a:ext cx="53105" cy="46127"/>
              </a:xfrm>
              <a:custGeom>
                <a:avLst/>
                <a:gdLst>
                  <a:gd name="connsiteX0" fmla="*/ 42785 w 53105"/>
                  <a:gd name="connsiteY0" fmla="*/ 46128 h 46127"/>
                  <a:gd name="connsiteX1" fmla="*/ 27298 w 53105"/>
                  <a:gd name="connsiteY1" fmla="*/ 46090 h 46127"/>
                  <a:gd name="connsiteX2" fmla="*/ 36044 w 53105"/>
                  <a:gd name="connsiteY2" fmla="*/ 15506 h 46127"/>
                  <a:gd name="connsiteX3" fmla="*/ 35301 w 53105"/>
                  <a:gd name="connsiteY3" fmla="*/ 14225 h 46127"/>
                  <a:gd name="connsiteX4" fmla="*/ 26592 w 53105"/>
                  <a:gd name="connsiteY4" fmla="*/ 22525 h 46127"/>
                  <a:gd name="connsiteX5" fmla="*/ 19666 w 53105"/>
                  <a:gd name="connsiteY5" fmla="*/ 32070 h 46127"/>
                  <a:gd name="connsiteX6" fmla="*/ 15617 w 53105"/>
                  <a:gd name="connsiteY6" fmla="*/ 46109 h 46127"/>
                  <a:gd name="connsiteX7" fmla="*/ 0 w 53105"/>
                  <a:gd name="connsiteY7" fmla="*/ 46109 h 46127"/>
                  <a:gd name="connsiteX8" fmla="*/ 13370 w 53105"/>
                  <a:gd name="connsiteY8" fmla="*/ 37 h 46127"/>
                  <a:gd name="connsiteX9" fmla="*/ 28783 w 53105"/>
                  <a:gd name="connsiteY9" fmla="*/ 37 h 46127"/>
                  <a:gd name="connsiteX10" fmla="*/ 22042 w 53105"/>
                  <a:gd name="connsiteY10" fmla="*/ 20111 h 46127"/>
                  <a:gd name="connsiteX11" fmla="*/ 23045 w 53105"/>
                  <a:gd name="connsiteY11" fmla="*/ 20111 h 46127"/>
                  <a:gd name="connsiteX12" fmla="*/ 32275 w 53105"/>
                  <a:gd name="connsiteY12" fmla="*/ 7149 h 46127"/>
                  <a:gd name="connsiteX13" fmla="*/ 45403 w 53105"/>
                  <a:gd name="connsiteY13" fmla="*/ 0 h 46127"/>
                  <a:gd name="connsiteX14" fmla="*/ 51513 w 53105"/>
                  <a:gd name="connsiteY14" fmla="*/ 2711 h 46127"/>
                  <a:gd name="connsiteX15" fmla="*/ 52497 w 53105"/>
                  <a:gd name="connsiteY15" fmla="*/ 11940 h 46127"/>
                  <a:gd name="connsiteX16" fmla="*/ 42785 w 53105"/>
                  <a:gd name="connsiteY16" fmla="*/ 46128 h 4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3105" h="46127">
                    <a:moveTo>
                      <a:pt x="42785" y="46128"/>
                    </a:moveTo>
                    <a:lnTo>
                      <a:pt x="27298" y="46090"/>
                    </a:lnTo>
                    <a:cubicBezTo>
                      <a:pt x="27298" y="46090"/>
                      <a:pt x="35394" y="20835"/>
                      <a:pt x="36044" y="15506"/>
                    </a:cubicBezTo>
                    <a:cubicBezTo>
                      <a:pt x="36044" y="15506"/>
                      <a:pt x="36397" y="13816"/>
                      <a:pt x="35301" y="14225"/>
                    </a:cubicBezTo>
                    <a:cubicBezTo>
                      <a:pt x="34224" y="14596"/>
                      <a:pt x="30752" y="17809"/>
                      <a:pt x="26592" y="22525"/>
                    </a:cubicBezTo>
                    <a:cubicBezTo>
                      <a:pt x="22451" y="27261"/>
                      <a:pt x="20148" y="30436"/>
                      <a:pt x="19666" y="32070"/>
                    </a:cubicBezTo>
                    <a:lnTo>
                      <a:pt x="15617" y="46109"/>
                    </a:lnTo>
                    <a:lnTo>
                      <a:pt x="0" y="46109"/>
                    </a:lnTo>
                    <a:lnTo>
                      <a:pt x="13370" y="37"/>
                    </a:lnTo>
                    <a:lnTo>
                      <a:pt x="28783" y="37"/>
                    </a:lnTo>
                    <a:lnTo>
                      <a:pt x="22042" y="20111"/>
                    </a:lnTo>
                    <a:lnTo>
                      <a:pt x="23045" y="20111"/>
                    </a:lnTo>
                    <a:cubicBezTo>
                      <a:pt x="25645" y="15190"/>
                      <a:pt x="28691" y="10826"/>
                      <a:pt x="32275" y="7149"/>
                    </a:cubicBezTo>
                    <a:cubicBezTo>
                      <a:pt x="36936" y="2377"/>
                      <a:pt x="41299" y="0"/>
                      <a:pt x="45403" y="0"/>
                    </a:cubicBezTo>
                    <a:cubicBezTo>
                      <a:pt x="48003" y="0"/>
                      <a:pt x="50064" y="891"/>
                      <a:pt x="51513" y="2711"/>
                    </a:cubicBezTo>
                    <a:cubicBezTo>
                      <a:pt x="52479" y="3974"/>
                      <a:pt x="53946" y="6444"/>
                      <a:pt x="52497" y="11940"/>
                    </a:cubicBezTo>
                    <a:lnTo>
                      <a:pt x="42785" y="46128"/>
                    </a:lnTo>
                    <a:close/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76EC5451-413A-4B0D-B839-18E31E4A7DD7}"/>
                  </a:ext>
                </a:extLst>
              </p:cNvPr>
              <p:cNvSpPr/>
              <p:nvPr/>
            </p:nvSpPr>
            <p:spPr>
              <a:xfrm>
                <a:off x="6807606" y="477161"/>
                <a:ext cx="53060" cy="64214"/>
              </a:xfrm>
              <a:custGeom>
                <a:avLst/>
                <a:gdLst>
                  <a:gd name="connsiteX0" fmla="*/ 27279 w 53060"/>
                  <a:gd name="connsiteY0" fmla="*/ 64178 h 64214"/>
                  <a:gd name="connsiteX1" fmla="*/ 36063 w 53060"/>
                  <a:gd name="connsiteY1" fmla="*/ 33593 h 64214"/>
                  <a:gd name="connsiteX2" fmla="*/ 35301 w 53060"/>
                  <a:gd name="connsiteY2" fmla="*/ 32312 h 64214"/>
                  <a:gd name="connsiteX3" fmla="*/ 26611 w 53060"/>
                  <a:gd name="connsiteY3" fmla="*/ 40631 h 64214"/>
                  <a:gd name="connsiteX4" fmla="*/ 19666 w 53060"/>
                  <a:gd name="connsiteY4" fmla="*/ 50139 h 64214"/>
                  <a:gd name="connsiteX5" fmla="*/ 15599 w 53060"/>
                  <a:gd name="connsiteY5" fmla="*/ 64215 h 64214"/>
                  <a:gd name="connsiteX6" fmla="*/ 0 w 53060"/>
                  <a:gd name="connsiteY6" fmla="*/ 64215 h 64214"/>
                  <a:gd name="connsiteX7" fmla="*/ 18570 w 53060"/>
                  <a:gd name="connsiteY7" fmla="*/ 0 h 64214"/>
                  <a:gd name="connsiteX8" fmla="*/ 34057 w 53060"/>
                  <a:gd name="connsiteY8" fmla="*/ 0 h 64214"/>
                  <a:gd name="connsiteX9" fmla="*/ 21968 w 53060"/>
                  <a:gd name="connsiteY9" fmla="*/ 38198 h 64214"/>
                  <a:gd name="connsiteX10" fmla="*/ 22971 w 53060"/>
                  <a:gd name="connsiteY10" fmla="*/ 38198 h 64214"/>
                  <a:gd name="connsiteX11" fmla="*/ 32219 w 53060"/>
                  <a:gd name="connsiteY11" fmla="*/ 25218 h 64214"/>
                  <a:gd name="connsiteX12" fmla="*/ 45348 w 53060"/>
                  <a:gd name="connsiteY12" fmla="*/ 18050 h 64214"/>
                  <a:gd name="connsiteX13" fmla="*/ 51476 w 53060"/>
                  <a:gd name="connsiteY13" fmla="*/ 20798 h 64214"/>
                  <a:gd name="connsiteX14" fmla="*/ 52460 w 53060"/>
                  <a:gd name="connsiteY14" fmla="*/ 30028 h 64214"/>
                  <a:gd name="connsiteX15" fmla="*/ 42767 w 53060"/>
                  <a:gd name="connsiteY15" fmla="*/ 64196 h 64214"/>
                  <a:gd name="connsiteX16" fmla="*/ 27279 w 53060"/>
                  <a:gd name="connsiteY16" fmla="*/ 64196 h 64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3060" h="64214">
                    <a:moveTo>
                      <a:pt x="27279" y="64178"/>
                    </a:moveTo>
                    <a:cubicBezTo>
                      <a:pt x="27279" y="64178"/>
                      <a:pt x="35060" y="38365"/>
                      <a:pt x="36063" y="33593"/>
                    </a:cubicBezTo>
                    <a:cubicBezTo>
                      <a:pt x="36063" y="33593"/>
                      <a:pt x="36601" y="31773"/>
                      <a:pt x="35301" y="32312"/>
                    </a:cubicBezTo>
                    <a:cubicBezTo>
                      <a:pt x="34020" y="32813"/>
                      <a:pt x="30752" y="35896"/>
                      <a:pt x="26611" y="40631"/>
                    </a:cubicBezTo>
                    <a:cubicBezTo>
                      <a:pt x="22432" y="45348"/>
                      <a:pt x="20130" y="48560"/>
                      <a:pt x="19666" y="50139"/>
                    </a:cubicBezTo>
                    <a:lnTo>
                      <a:pt x="15599" y="64215"/>
                    </a:lnTo>
                    <a:lnTo>
                      <a:pt x="0" y="64215"/>
                    </a:lnTo>
                    <a:lnTo>
                      <a:pt x="18570" y="0"/>
                    </a:lnTo>
                    <a:lnTo>
                      <a:pt x="34057" y="0"/>
                    </a:lnTo>
                    <a:cubicBezTo>
                      <a:pt x="30566" y="12832"/>
                      <a:pt x="26518" y="25534"/>
                      <a:pt x="21968" y="38198"/>
                    </a:cubicBezTo>
                    <a:lnTo>
                      <a:pt x="22971" y="38198"/>
                    </a:lnTo>
                    <a:cubicBezTo>
                      <a:pt x="25571" y="33277"/>
                      <a:pt x="28616" y="28932"/>
                      <a:pt x="32219" y="25218"/>
                    </a:cubicBezTo>
                    <a:cubicBezTo>
                      <a:pt x="36898" y="20445"/>
                      <a:pt x="41244" y="18050"/>
                      <a:pt x="45348" y="18050"/>
                    </a:cubicBezTo>
                    <a:cubicBezTo>
                      <a:pt x="47966" y="18050"/>
                      <a:pt x="50046" y="18960"/>
                      <a:pt x="51476" y="20798"/>
                    </a:cubicBezTo>
                    <a:cubicBezTo>
                      <a:pt x="52441" y="22042"/>
                      <a:pt x="53890" y="24531"/>
                      <a:pt x="52460" y="30028"/>
                    </a:cubicBezTo>
                    <a:lnTo>
                      <a:pt x="42767" y="64196"/>
                    </a:lnTo>
                    <a:lnTo>
                      <a:pt x="27279" y="64196"/>
                    </a:lnTo>
                    <a:close/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055214F5-EE19-4607-A7BA-09672E52F330}"/>
                  </a:ext>
                </a:extLst>
              </p:cNvPr>
              <p:cNvSpPr/>
              <p:nvPr/>
            </p:nvSpPr>
            <p:spPr>
              <a:xfrm>
                <a:off x="7345762" y="477142"/>
                <a:ext cx="53079" cy="64214"/>
              </a:xfrm>
              <a:custGeom>
                <a:avLst/>
                <a:gdLst>
                  <a:gd name="connsiteX0" fmla="*/ 27298 w 53079"/>
                  <a:gd name="connsiteY0" fmla="*/ 64196 h 64214"/>
                  <a:gd name="connsiteX1" fmla="*/ 36044 w 53079"/>
                  <a:gd name="connsiteY1" fmla="*/ 33593 h 64214"/>
                  <a:gd name="connsiteX2" fmla="*/ 35301 w 53079"/>
                  <a:gd name="connsiteY2" fmla="*/ 32312 h 64214"/>
                  <a:gd name="connsiteX3" fmla="*/ 26592 w 53079"/>
                  <a:gd name="connsiteY3" fmla="*/ 40612 h 64214"/>
                  <a:gd name="connsiteX4" fmla="*/ 19666 w 53079"/>
                  <a:gd name="connsiteY4" fmla="*/ 50157 h 64214"/>
                  <a:gd name="connsiteX5" fmla="*/ 15580 w 53079"/>
                  <a:gd name="connsiteY5" fmla="*/ 64196 h 64214"/>
                  <a:gd name="connsiteX6" fmla="*/ 0 w 53079"/>
                  <a:gd name="connsiteY6" fmla="*/ 64196 h 64214"/>
                  <a:gd name="connsiteX7" fmla="*/ 18570 w 53079"/>
                  <a:gd name="connsiteY7" fmla="*/ 0 h 64214"/>
                  <a:gd name="connsiteX8" fmla="*/ 34076 w 53079"/>
                  <a:gd name="connsiteY8" fmla="*/ 0 h 64214"/>
                  <a:gd name="connsiteX9" fmla="*/ 21987 w 53079"/>
                  <a:gd name="connsiteY9" fmla="*/ 38217 h 64214"/>
                  <a:gd name="connsiteX10" fmla="*/ 22990 w 53079"/>
                  <a:gd name="connsiteY10" fmla="*/ 38217 h 64214"/>
                  <a:gd name="connsiteX11" fmla="*/ 32237 w 53079"/>
                  <a:gd name="connsiteY11" fmla="*/ 25236 h 64214"/>
                  <a:gd name="connsiteX12" fmla="*/ 45366 w 53079"/>
                  <a:gd name="connsiteY12" fmla="*/ 18087 h 64214"/>
                  <a:gd name="connsiteX13" fmla="*/ 51494 w 53079"/>
                  <a:gd name="connsiteY13" fmla="*/ 20817 h 64214"/>
                  <a:gd name="connsiteX14" fmla="*/ 52479 w 53079"/>
                  <a:gd name="connsiteY14" fmla="*/ 30028 h 64214"/>
                  <a:gd name="connsiteX15" fmla="*/ 42785 w 53079"/>
                  <a:gd name="connsiteY15" fmla="*/ 64215 h 64214"/>
                  <a:gd name="connsiteX16" fmla="*/ 27298 w 53079"/>
                  <a:gd name="connsiteY16" fmla="*/ 64215 h 64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3079" h="64214">
                    <a:moveTo>
                      <a:pt x="27298" y="64196"/>
                    </a:moveTo>
                    <a:cubicBezTo>
                      <a:pt x="27298" y="64196"/>
                      <a:pt x="35060" y="38347"/>
                      <a:pt x="36044" y="33593"/>
                    </a:cubicBezTo>
                    <a:cubicBezTo>
                      <a:pt x="36044" y="33593"/>
                      <a:pt x="36620" y="31773"/>
                      <a:pt x="35301" y="32312"/>
                    </a:cubicBezTo>
                    <a:cubicBezTo>
                      <a:pt x="34002" y="32813"/>
                      <a:pt x="30770" y="35914"/>
                      <a:pt x="26592" y="40612"/>
                    </a:cubicBezTo>
                    <a:cubicBezTo>
                      <a:pt x="22432" y="45348"/>
                      <a:pt x="20148" y="48523"/>
                      <a:pt x="19666" y="50157"/>
                    </a:cubicBezTo>
                    <a:lnTo>
                      <a:pt x="15580" y="64196"/>
                    </a:lnTo>
                    <a:lnTo>
                      <a:pt x="0" y="64196"/>
                    </a:lnTo>
                    <a:lnTo>
                      <a:pt x="18570" y="0"/>
                    </a:lnTo>
                    <a:lnTo>
                      <a:pt x="34076" y="0"/>
                    </a:lnTo>
                    <a:cubicBezTo>
                      <a:pt x="30603" y="12795"/>
                      <a:pt x="26555" y="25534"/>
                      <a:pt x="21987" y="38217"/>
                    </a:cubicBezTo>
                    <a:lnTo>
                      <a:pt x="22990" y="38217"/>
                    </a:lnTo>
                    <a:cubicBezTo>
                      <a:pt x="25589" y="33277"/>
                      <a:pt x="28635" y="28932"/>
                      <a:pt x="32237" y="25236"/>
                    </a:cubicBezTo>
                    <a:cubicBezTo>
                      <a:pt x="36898" y="20483"/>
                      <a:pt x="41281" y="18087"/>
                      <a:pt x="45366" y="18087"/>
                    </a:cubicBezTo>
                    <a:cubicBezTo>
                      <a:pt x="47966" y="18087"/>
                      <a:pt x="50009" y="18997"/>
                      <a:pt x="51494" y="20817"/>
                    </a:cubicBezTo>
                    <a:cubicBezTo>
                      <a:pt x="52460" y="22080"/>
                      <a:pt x="53908" y="24549"/>
                      <a:pt x="52479" y="30028"/>
                    </a:cubicBezTo>
                    <a:lnTo>
                      <a:pt x="42785" y="64215"/>
                    </a:lnTo>
                    <a:lnTo>
                      <a:pt x="27298" y="64215"/>
                    </a:lnTo>
                    <a:close/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8C9DB335-4D71-4F32-A694-CBE8053B379D}"/>
                </a:ext>
              </a:extLst>
            </p:cNvPr>
            <p:cNvGrpSpPr/>
            <p:nvPr userDrawn="1"/>
          </p:nvGrpSpPr>
          <p:grpSpPr>
            <a:xfrm>
              <a:off x="6732027" y="127323"/>
              <a:ext cx="345436" cy="299160"/>
              <a:chOff x="6732027" y="127323"/>
              <a:chExt cx="345436" cy="299160"/>
            </a:xfrm>
          </p:grpSpPr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EBA7EC6F-43F1-4D3D-9662-20DA639CF330}"/>
                  </a:ext>
                </a:extLst>
              </p:cNvPr>
              <p:cNvSpPr/>
              <p:nvPr/>
            </p:nvSpPr>
            <p:spPr>
              <a:xfrm>
                <a:off x="6732027" y="326763"/>
                <a:ext cx="172718" cy="99720"/>
              </a:xfrm>
              <a:custGeom>
                <a:avLst/>
                <a:gdLst>
                  <a:gd name="connsiteX0" fmla="*/ 115171 w 172718"/>
                  <a:gd name="connsiteY0" fmla="*/ 99720 h 99720"/>
                  <a:gd name="connsiteX1" fmla="*/ 0 w 172718"/>
                  <a:gd name="connsiteY1" fmla="*/ 99720 h 99720"/>
                  <a:gd name="connsiteX2" fmla="*/ 57585 w 172718"/>
                  <a:gd name="connsiteY2" fmla="*/ 0 h 99720"/>
                  <a:gd name="connsiteX3" fmla="*/ 172719 w 172718"/>
                  <a:gd name="connsiteY3" fmla="*/ 0 h 99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2718" h="99720">
                    <a:moveTo>
                      <a:pt x="115171" y="99720"/>
                    </a:moveTo>
                    <a:lnTo>
                      <a:pt x="0" y="99720"/>
                    </a:lnTo>
                    <a:lnTo>
                      <a:pt x="57585" y="0"/>
                    </a:lnTo>
                    <a:lnTo>
                      <a:pt x="172719" y="0"/>
                    </a:lnTo>
                    <a:close/>
                  </a:path>
                </a:pathLst>
              </a:custGeom>
              <a:solidFill>
                <a:srgbClr val="FF0000"/>
              </a:solidFill>
              <a:ln w="127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68C7CAD8-63D9-4BA0-958E-5B13BEBF82D7}"/>
                  </a:ext>
                </a:extLst>
              </p:cNvPr>
              <p:cNvSpPr/>
              <p:nvPr/>
            </p:nvSpPr>
            <p:spPr>
              <a:xfrm>
                <a:off x="6904745" y="326763"/>
                <a:ext cx="172718" cy="99720"/>
              </a:xfrm>
              <a:custGeom>
                <a:avLst/>
                <a:gdLst>
                  <a:gd name="connsiteX0" fmla="*/ 57567 w 172718"/>
                  <a:gd name="connsiteY0" fmla="*/ 99720 h 99720"/>
                  <a:gd name="connsiteX1" fmla="*/ 172719 w 172718"/>
                  <a:gd name="connsiteY1" fmla="*/ 99720 h 99720"/>
                  <a:gd name="connsiteX2" fmla="*/ 115133 w 172718"/>
                  <a:gd name="connsiteY2" fmla="*/ 0 h 99720"/>
                  <a:gd name="connsiteX3" fmla="*/ 0 w 172718"/>
                  <a:gd name="connsiteY3" fmla="*/ 0 h 99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2718" h="99720">
                    <a:moveTo>
                      <a:pt x="57567" y="99720"/>
                    </a:moveTo>
                    <a:lnTo>
                      <a:pt x="172719" y="99720"/>
                    </a:lnTo>
                    <a:lnTo>
                      <a:pt x="11513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27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55F6E12B-8200-4810-BB8C-65EF81912CBD}"/>
                  </a:ext>
                </a:extLst>
              </p:cNvPr>
              <p:cNvSpPr/>
              <p:nvPr/>
            </p:nvSpPr>
            <p:spPr>
              <a:xfrm>
                <a:off x="6847197" y="127323"/>
                <a:ext cx="115114" cy="199440"/>
              </a:xfrm>
              <a:custGeom>
                <a:avLst/>
                <a:gdLst>
                  <a:gd name="connsiteX0" fmla="*/ 115115 w 115114"/>
                  <a:gd name="connsiteY0" fmla="*/ 99720 h 199440"/>
                  <a:gd name="connsiteX1" fmla="*/ 57548 w 115114"/>
                  <a:gd name="connsiteY1" fmla="*/ 0 h 199440"/>
                  <a:gd name="connsiteX2" fmla="*/ 0 w 115114"/>
                  <a:gd name="connsiteY2" fmla="*/ 99720 h 199440"/>
                  <a:gd name="connsiteX3" fmla="*/ 57548 w 115114"/>
                  <a:gd name="connsiteY3" fmla="*/ 199441 h 1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114" h="199440">
                    <a:moveTo>
                      <a:pt x="115115" y="99720"/>
                    </a:moveTo>
                    <a:lnTo>
                      <a:pt x="57548" y="0"/>
                    </a:lnTo>
                    <a:lnTo>
                      <a:pt x="0" y="99720"/>
                    </a:lnTo>
                    <a:lnTo>
                      <a:pt x="57548" y="199441"/>
                    </a:lnTo>
                    <a:close/>
                  </a:path>
                </a:pathLst>
              </a:custGeom>
              <a:solidFill>
                <a:srgbClr val="FF0000"/>
              </a:solidFill>
              <a:ln w="127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  <p:grpSp>
          <p:nvGrpSpPr>
            <p:cNvPr id="256" name="Group 255">
              <a:extLst>
                <a:ext uri="{FF2B5EF4-FFF2-40B4-BE49-F238E27FC236}">
                  <a16:creationId xmlns:a16="http://schemas.microsoft.com/office/drawing/2014/main" id="{067CD887-06C2-4B0F-8FFC-97A2FCA37241}"/>
                </a:ext>
              </a:extLst>
            </p:cNvPr>
            <p:cNvGrpSpPr/>
            <p:nvPr userDrawn="1"/>
          </p:nvGrpSpPr>
          <p:grpSpPr>
            <a:xfrm>
              <a:off x="7109609" y="214508"/>
              <a:ext cx="654477" cy="214037"/>
              <a:chOff x="7109609" y="214508"/>
              <a:chExt cx="654477" cy="214037"/>
            </a:xfrm>
          </p:grpSpPr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9F1D87E6-2A60-4928-AD31-1AB428B46F98}"/>
                  </a:ext>
                </a:extLst>
              </p:cNvPr>
              <p:cNvSpPr/>
              <p:nvPr/>
            </p:nvSpPr>
            <p:spPr>
              <a:xfrm>
                <a:off x="7109609" y="330013"/>
                <a:ext cx="72794" cy="96470"/>
              </a:xfrm>
              <a:custGeom>
                <a:avLst/>
                <a:gdLst>
                  <a:gd name="connsiteX0" fmla="*/ 19554 w 72794"/>
                  <a:gd name="connsiteY0" fmla="*/ 54001 h 96470"/>
                  <a:gd name="connsiteX1" fmla="*/ 65663 w 72794"/>
                  <a:gd name="connsiteY1" fmla="*/ 54001 h 96470"/>
                  <a:gd name="connsiteX2" fmla="*/ 65663 w 72794"/>
                  <a:gd name="connsiteY2" fmla="*/ 37307 h 96470"/>
                  <a:gd name="connsiteX3" fmla="*/ 19554 w 72794"/>
                  <a:gd name="connsiteY3" fmla="*/ 37307 h 96470"/>
                  <a:gd name="connsiteX4" fmla="*/ 19554 w 72794"/>
                  <a:gd name="connsiteY4" fmla="*/ 16713 h 96470"/>
                  <a:gd name="connsiteX5" fmla="*/ 71438 w 72794"/>
                  <a:gd name="connsiteY5" fmla="*/ 16713 h 96470"/>
                  <a:gd name="connsiteX6" fmla="*/ 71438 w 72794"/>
                  <a:gd name="connsiteY6" fmla="*/ 0 h 96470"/>
                  <a:gd name="connsiteX7" fmla="*/ 19554 w 72794"/>
                  <a:gd name="connsiteY7" fmla="*/ 0 h 96470"/>
                  <a:gd name="connsiteX8" fmla="*/ 0 w 72794"/>
                  <a:gd name="connsiteY8" fmla="*/ 0 h 96470"/>
                  <a:gd name="connsiteX9" fmla="*/ 0 w 72794"/>
                  <a:gd name="connsiteY9" fmla="*/ 16713 h 96470"/>
                  <a:gd name="connsiteX10" fmla="*/ 0 w 72794"/>
                  <a:gd name="connsiteY10" fmla="*/ 79702 h 96470"/>
                  <a:gd name="connsiteX11" fmla="*/ 0 w 72794"/>
                  <a:gd name="connsiteY11" fmla="*/ 96471 h 96470"/>
                  <a:gd name="connsiteX12" fmla="*/ 19554 w 72794"/>
                  <a:gd name="connsiteY12" fmla="*/ 96471 h 96470"/>
                  <a:gd name="connsiteX13" fmla="*/ 72794 w 72794"/>
                  <a:gd name="connsiteY13" fmla="*/ 96471 h 96470"/>
                  <a:gd name="connsiteX14" fmla="*/ 72794 w 72794"/>
                  <a:gd name="connsiteY14" fmla="*/ 79702 h 96470"/>
                  <a:gd name="connsiteX15" fmla="*/ 19554 w 72794"/>
                  <a:gd name="connsiteY15" fmla="*/ 79702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794" h="96470">
                    <a:moveTo>
                      <a:pt x="19554" y="54001"/>
                    </a:moveTo>
                    <a:lnTo>
                      <a:pt x="65663" y="54001"/>
                    </a:lnTo>
                    <a:lnTo>
                      <a:pt x="65663" y="37307"/>
                    </a:lnTo>
                    <a:lnTo>
                      <a:pt x="19554" y="37307"/>
                    </a:lnTo>
                    <a:lnTo>
                      <a:pt x="19554" y="16713"/>
                    </a:lnTo>
                    <a:lnTo>
                      <a:pt x="71438" y="16713"/>
                    </a:lnTo>
                    <a:lnTo>
                      <a:pt x="71438" y="0"/>
                    </a:lnTo>
                    <a:lnTo>
                      <a:pt x="19554" y="0"/>
                    </a:lnTo>
                    <a:lnTo>
                      <a:pt x="0" y="0"/>
                    </a:lnTo>
                    <a:lnTo>
                      <a:pt x="0" y="16713"/>
                    </a:lnTo>
                    <a:lnTo>
                      <a:pt x="0" y="79702"/>
                    </a:lnTo>
                    <a:lnTo>
                      <a:pt x="0" y="96471"/>
                    </a:lnTo>
                    <a:lnTo>
                      <a:pt x="19554" y="96471"/>
                    </a:lnTo>
                    <a:lnTo>
                      <a:pt x="72794" y="96471"/>
                    </a:lnTo>
                    <a:lnTo>
                      <a:pt x="72794" y="79702"/>
                    </a:lnTo>
                    <a:lnTo>
                      <a:pt x="19554" y="79702"/>
                    </a:lnTo>
                    <a:close/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84063AD1-5E41-4710-9B54-004651C96D97}"/>
                  </a:ext>
                </a:extLst>
              </p:cNvPr>
              <p:cNvSpPr/>
              <p:nvPr/>
            </p:nvSpPr>
            <p:spPr>
              <a:xfrm>
                <a:off x="7109609" y="217442"/>
                <a:ext cx="96155" cy="96452"/>
              </a:xfrm>
              <a:custGeom>
                <a:avLst/>
                <a:gdLst>
                  <a:gd name="connsiteX0" fmla="*/ 18217 w 96155"/>
                  <a:gd name="connsiteY0" fmla="*/ 24754 h 96452"/>
                  <a:gd name="connsiteX1" fmla="*/ 38681 w 96155"/>
                  <a:gd name="connsiteY1" fmla="*/ 96452 h 96452"/>
                  <a:gd name="connsiteX2" fmla="*/ 39517 w 96155"/>
                  <a:gd name="connsiteY2" fmla="*/ 96452 h 96452"/>
                  <a:gd name="connsiteX3" fmla="*/ 56657 w 96155"/>
                  <a:gd name="connsiteY3" fmla="*/ 96452 h 96452"/>
                  <a:gd name="connsiteX4" fmla="*/ 57474 w 96155"/>
                  <a:gd name="connsiteY4" fmla="*/ 96452 h 96452"/>
                  <a:gd name="connsiteX5" fmla="*/ 77938 w 96155"/>
                  <a:gd name="connsiteY5" fmla="*/ 24754 h 96452"/>
                  <a:gd name="connsiteX6" fmla="*/ 77938 w 96155"/>
                  <a:gd name="connsiteY6" fmla="*/ 96452 h 96452"/>
                  <a:gd name="connsiteX7" fmla="*/ 96155 w 96155"/>
                  <a:gd name="connsiteY7" fmla="*/ 96452 h 96452"/>
                  <a:gd name="connsiteX8" fmla="*/ 96155 w 96155"/>
                  <a:gd name="connsiteY8" fmla="*/ 0 h 96452"/>
                  <a:gd name="connsiteX9" fmla="*/ 86220 w 96155"/>
                  <a:gd name="connsiteY9" fmla="*/ 0 h 96452"/>
                  <a:gd name="connsiteX10" fmla="*/ 77659 w 96155"/>
                  <a:gd name="connsiteY10" fmla="*/ 0 h 96452"/>
                  <a:gd name="connsiteX11" fmla="*/ 68282 w 96155"/>
                  <a:gd name="connsiteY11" fmla="*/ 0 h 96452"/>
                  <a:gd name="connsiteX12" fmla="*/ 48077 w 96155"/>
                  <a:gd name="connsiteY12" fmla="*/ 67706 h 96452"/>
                  <a:gd name="connsiteX13" fmla="*/ 27892 w 96155"/>
                  <a:gd name="connsiteY13" fmla="*/ 0 h 96452"/>
                  <a:gd name="connsiteX14" fmla="*/ 18533 w 96155"/>
                  <a:gd name="connsiteY14" fmla="*/ 0 h 96452"/>
                  <a:gd name="connsiteX15" fmla="*/ 9953 w 96155"/>
                  <a:gd name="connsiteY15" fmla="*/ 0 h 96452"/>
                  <a:gd name="connsiteX16" fmla="*/ 0 w 96155"/>
                  <a:gd name="connsiteY16" fmla="*/ 0 h 96452"/>
                  <a:gd name="connsiteX17" fmla="*/ 0 w 96155"/>
                  <a:gd name="connsiteY17" fmla="*/ 96452 h 96452"/>
                  <a:gd name="connsiteX18" fmla="*/ 18217 w 96155"/>
                  <a:gd name="connsiteY18" fmla="*/ 96452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96155" h="96452">
                    <a:moveTo>
                      <a:pt x="18217" y="24754"/>
                    </a:moveTo>
                    <a:lnTo>
                      <a:pt x="38681" y="96452"/>
                    </a:lnTo>
                    <a:lnTo>
                      <a:pt x="39517" y="96452"/>
                    </a:lnTo>
                    <a:lnTo>
                      <a:pt x="56657" y="96452"/>
                    </a:lnTo>
                    <a:lnTo>
                      <a:pt x="57474" y="96452"/>
                    </a:lnTo>
                    <a:lnTo>
                      <a:pt x="77938" y="24754"/>
                    </a:lnTo>
                    <a:lnTo>
                      <a:pt x="77938" y="96452"/>
                    </a:lnTo>
                    <a:lnTo>
                      <a:pt x="96155" y="96452"/>
                    </a:lnTo>
                    <a:lnTo>
                      <a:pt x="96155" y="0"/>
                    </a:lnTo>
                    <a:lnTo>
                      <a:pt x="86220" y="0"/>
                    </a:lnTo>
                    <a:lnTo>
                      <a:pt x="77659" y="0"/>
                    </a:lnTo>
                    <a:lnTo>
                      <a:pt x="68282" y="0"/>
                    </a:lnTo>
                    <a:lnTo>
                      <a:pt x="48077" y="67706"/>
                    </a:lnTo>
                    <a:lnTo>
                      <a:pt x="27892" y="0"/>
                    </a:lnTo>
                    <a:lnTo>
                      <a:pt x="18533" y="0"/>
                    </a:lnTo>
                    <a:lnTo>
                      <a:pt x="9953" y="0"/>
                    </a:lnTo>
                    <a:lnTo>
                      <a:pt x="0" y="0"/>
                    </a:lnTo>
                    <a:lnTo>
                      <a:pt x="0" y="96452"/>
                    </a:lnTo>
                    <a:lnTo>
                      <a:pt x="18217" y="96452"/>
                    </a:lnTo>
                    <a:close/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47676417-A10F-4225-87C1-A6EC7414D0F3}"/>
                  </a:ext>
                </a:extLst>
              </p:cNvPr>
              <p:cNvSpPr/>
              <p:nvPr/>
            </p:nvSpPr>
            <p:spPr>
              <a:xfrm>
                <a:off x="7552464" y="217442"/>
                <a:ext cx="19442" cy="96452"/>
              </a:xfrm>
              <a:custGeom>
                <a:avLst/>
                <a:gdLst>
                  <a:gd name="connsiteX0" fmla="*/ 0 w 19442"/>
                  <a:gd name="connsiteY0" fmla="*/ 0 h 96452"/>
                  <a:gd name="connsiteX1" fmla="*/ 19443 w 19442"/>
                  <a:gd name="connsiteY1" fmla="*/ 0 h 96452"/>
                  <a:gd name="connsiteX2" fmla="*/ 19443 w 19442"/>
                  <a:gd name="connsiteY2" fmla="*/ 96452 h 96452"/>
                  <a:gd name="connsiteX3" fmla="*/ 0 w 19442"/>
                  <a:gd name="connsiteY3" fmla="*/ 96452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42" h="96452">
                    <a:moveTo>
                      <a:pt x="0" y="0"/>
                    </a:moveTo>
                    <a:lnTo>
                      <a:pt x="19443" y="0"/>
                    </a:lnTo>
                    <a:lnTo>
                      <a:pt x="19443" y="96452"/>
                    </a:lnTo>
                    <a:lnTo>
                      <a:pt x="0" y="96452"/>
                    </a:lnTo>
                    <a:close/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D5E91C8F-DCAF-47C5-87A0-E7C80FD310DE}"/>
                  </a:ext>
                </a:extLst>
              </p:cNvPr>
              <p:cNvSpPr/>
              <p:nvPr/>
            </p:nvSpPr>
            <p:spPr>
              <a:xfrm>
                <a:off x="7568304" y="330013"/>
                <a:ext cx="19424" cy="96470"/>
              </a:xfrm>
              <a:custGeom>
                <a:avLst/>
                <a:gdLst>
                  <a:gd name="connsiteX0" fmla="*/ 0 w 19424"/>
                  <a:gd name="connsiteY0" fmla="*/ 0 h 96470"/>
                  <a:gd name="connsiteX1" fmla="*/ 19424 w 19424"/>
                  <a:gd name="connsiteY1" fmla="*/ 0 h 96470"/>
                  <a:gd name="connsiteX2" fmla="*/ 19424 w 19424"/>
                  <a:gd name="connsiteY2" fmla="*/ 96471 h 96470"/>
                  <a:gd name="connsiteX3" fmla="*/ 0 w 19424"/>
                  <a:gd name="connsiteY3" fmla="*/ 96471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24" h="96470">
                    <a:moveTo>
                      <a:pt x="0" y="0"/>
                    </a:moveTo>
                    <a:lnTo>
                      <a:pt x="19424" y="0"/>
                    </a:lnTo>
                    <a:lnTo>
                      <a:pt x="19424" y="96471"/>
                    </a:lnTo>
                    <a:lnTo>
                      <a:pt x="0" y="96471"/>
                    </a:lnTo>
                    <a:close/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548A2348-3E2E-4B58-9302-2675361B33DC}"/>
                  </a:ext>
                </a:extLst>
              </p:cNvPr>
              <p:cNvSpPr/>
              <p:nvPr/>
            </p:nvSpPr>
            <p:spPr>
              <a:xfrm>
                <a:off x="7744644" y="217442"/>
                <a:ext cx="19442" cy="96452"/>
              </a:xfrm>
              <a:custGeom>
                <a:avLst/>
                <a:gdLst>
                  <a:gd name="connsiteX0" fmla="*/ 0 w 19442"/>
                  <a:gd name="connsiteY0" fmla="*/ 0 h 96452"/>
                  <a:gd name="connsiteX1" fmla="*/ 19443 w 19442"/>
                  <a:gd name="connsiteY1" fmla="*/ 0 h 96452"/>
                  <a:gd name="connsiteX2" fmla="*/ 19443 w 19442"/>
                  <a:gd name="connsiteY2" fmla="*/ 96452 h 96452"/>
                  <a:gd name="connsiteX3" fmla="*/ 0 w 19442"/>
                  <a:gd name="connsiteY3" fmla="*/ 96452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42" h="96452">
                    <a:moveTo>
                      <a:pt x="0" y="0"/>
                    </a:moveTo>
                    <a:lnTo>
                      <a:pt x="19443" y="0"/>
                    </a:lnTo>
                    <a:lnTo>
                      <a:pt x="19443" y="96452"/>
                    </a:lnTo>
                    <a:lnTo>
                      <a:pt x="0" y="96452"/>
                    </a:lnTo>
                    <a:close/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C7557E45-A610-4FCF-A638-B8B3F2181AC7}"/>
                  </a:ext>
                </a:extLst>
              </p:cNvPr>
              <p:cNvSpPr/>
              <p:nvPr/>
            </p:nvSpPr>
            <p:spPr>
              <a:xfrm>
                <a:off x="7213526" y="217442"/>
                <a:ext cx="19424" cy="96452"/>
              </a:xfrm>
              <a:custGeom>
                <a:avLst/>
                <a:gdLst>
                  <a:gd name="connsiteX0" fmla="*/ 0 w 19424"/>
                  <a:gd name="connsiteY0" fmla="*/ 0 h 96452"/>
                  <a:gd name="connsiteX1" fmla="*/ 19424 w 19424"/>
                  <a:gd name="connsiteY1" fmla="*/ 0 h 96452"/>
                  <a:gd name="connsiteX2" fmla="*/ 19424 w 19424"/>
                  <a:gd name="connsiteY2" fmla="*/ 96452 h 96452"/>
                  <a:gd name="connsiteX3" fmla="*/ 0 w 19424"/>
                  <a:gd name="connsiteY3" fmla="*/ 96452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24" h="96452">
                    <a:moveTo>
                      <a:pt x="0" y="0"/>
                    </a:moveTo>
                    <a:lnTo>
                      <a:pt x="19424" y="0"/>
                    </a:lnTo>
                    <a:lnTo>
                      <a:pt x="19424" y="96452"/>
                    </a:lnTo>
                    <a:lnTo>
                      <a:pt x="0" y="96452"/>
                    </a:lnTo>
                    <a:close/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1163A222-3124-4FD7-A172-BAF46E7C022D}"/>
                  </a:ext>
                </a:extLst>
              </p:cNvPr>
              <p:cNvSpPr/>
              <p:nvPr/>
            </p:nvSpPr>
            <p:spPr>
              <a:xfrm>
                <a:off x="7659742" y="217442"/>
                <a:ext cx="76879" cy="96452"/>
              </a:xfrm>
              <a:custGeom>
                <a:avLst/>
                <a:gdLst>
                  <a:gd name="connsiteX0" fmla="*/ 57752 w 76879"/>
                  <a:gd name="connsiteY0" fmla="*/ 37623 h 96452"/>
                  <a:gd name="connsiteX1" fmla="*/ 19127 w 76879"/>
                  <a:gd name="connsiteY1" fmla="*/ 37623 h 96452"/>
                  <a:gd name="connsiteX2" fmla="*/ 19127 w 76879"/>
                  <a:gd name="connsiteY2" fmla="*/ 0 h 96452"/>
                  <a:gd name="connsiteX3" fmla="*/ 0 w 76879"/>
                  <a:gd name="connsiteY3" fmla="*/ 0 h 96452"/>
                  <a:gd name="connsiteX4" fmla="*/ 0 w 76879"/>
                  <a:gd name="connsiteY4" fmla="*/ 96452 h 96452"/>
                  <a:gd name="connsiteX5" fmla="*/ 19127 w 76879"/>
                  <a:gd name="connsiteY5" fmla="*/ 96452 h 96452"/>
                  <a:gd name="connsiteX6" fmla="*/ 19127 w 76879"/>
                  <a:gd name="connsiteY6" fmla="*/ 54354 h 96452"/>
                  <a:gd name="connsiteX7" fmla="*/ 57752 w 76879"/>
                  <a:gd name="connsiteY7" fmla="*/ 54354 h 96452"/>
                  <a:gd name="connsiteX8" fmla="*/ 57752 w 76879"/>
                  <a:gd name="connsiteY8" fmla="*/ 96452 h 96452"/>
                  <a:gd name="connsiteX9" fmla="*/ 76879 w 76879"/>
                  <a:gd name="connsiteY9" fmla="*/ 96452 h 96452"/>
                  <a:gd name="connsiteX10" fmla="*/ 76879 w 76879"/>
                  <a:gd name="connsiteY10" fmla="*/ 0 h 96452"/>
                  <a:gd name="connsiteX11" fmla="*/ 57752 w 76879"/>
                  <a:gd name="connsiteY11" fmla="*/ 0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879" h="96452">
                    <a:moveTo>
                      <a:pt x="57752" y="37623"/>
                    </a:moveTo>
                    <a:lnTo>
                      <a:pt x="19127" y="37623"/>
                    </a:lnTo>
                    <a:lnTo>
                      <a:pt x="19127" y="0"/>
                    </a:lnTo>
                    <a:lnTo>
                      <a:pt x="0" y="0"/>
                    </a:lnTo>
                    <a:lnTo>
                      <a:pt x="0" y="96452"/>
                    </a:lnTo>
                    <a:lnTo>
                      <a:pt x="19127" y="96452"/>
                    </a:lnTo>
                    <a:lnTo>
                      <a:pt x="19127" y="54354"/>
                    </a:lnTo>
                    <a:lnTo>
                      <a:pt x="57752" y="54354"/>
                    </a:lnTo>
                    <a:lnTo>
                      <a:pt x="57752" y="96452"/>
                    </a:lnTo>
                    <a:lnTo>
                      <a:pt x="76879" y="96452"/>
                    </a:lnTo>
                    <a:lnTo>
                      <a:pt x="76879" y="0"/>
                    </a:lnTo>
                    <a:lnTo>
                      <a:pt x="57752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E0ED9D69-DC55-4A5F-AB64-23B7B01520C0}"/>
                  </a:ext>
                </a:extLst>
              </p:cNvPr>
              <p:cNvSpPr/>
              <p:nvPr/>
            </p:nvSpPr>
            <p:spPr>
              <a:xfrm>
                <a:off x="7238112" y="217442"/>
                <a:ext cx="67000" cy="96452"/>
              </a:xfrm>
              <a:custGeom>
                <a:avLst/>
                <a:gdLst>
                  <a:gd name="connsiteX0" fmla="*/ 23584 w 67000"/>
                  <a:gd name="connsiteY0" fmla="*/ 96452 h 96452"/>
                  <a:gd name="connsiteX1" fmla="*/ 43416 w 67000"/>
                  <a:gd name="connsiteY1" fmla="*/ 96452 h 96452"/>
                  <a:gd name="connsiteX2" fmla="*/ 43416 w 67000"/>
                  <a:gd name="connsiteY2" fmla="*/ 16713 h 96452"/>
                  <a:gd name="connsiteX3" fmla="*/ 67000 w 67000"/>
                  <a:gd name="connsiteY3" fmla="*/ 16713 h 96452"/>
                  <a:gd name="connsiteX4" fmla="*/ 67000 w 67000"/>
                  <a:gd name="connsiteY4" fmla="*/ 0 h 96452"/>
                  <a:gd name="connsiteX5" fmla="*/ 43416 w 67000"/>
                  <a:gd name="connsiteY5" fmla="*/ 0 h 96452"/>
                  <a:gd name="connsiteX6" fmla="*/ 23584 w 67000"/>
                  <a:gd name="connsiteY6" fmla="*/ 0 h 96452"/>
                  <a:gd name="connsiteX7" fmla="*/ 0 w 67000"/>
                  <a:gd name="connsiteY7" fmla="*/ 0 h 96452"/>
                  <a:gd name="connsiteX8" fmla="*/ 0 w 67000"/>
                  <a:gd name="connsiteY8" fmla="*/ 16713 h 96452"/>
                  <a:gd name="connsiteX9" fmla="*/ 23584 w 67000"/>
                  <a:gd name="connsiteY9" fmla="*/ 16713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7000" h="96452">
                    <a:moveTo>
                      <a:pt x="23584" y="96452"/>
                    </a:moveTo>
                    <a:lnTo>
                      <a:pt x="43416" y="96452"/>
                    </a:lnTo>
                    <a:lnTo>
                      <a:pt x="43416" y="16713"/>
                    </a:lnTo>
                    <a:lnTo>
                      <a:pt x="67000" y="16713"/>
                    </a:lnTo>
                    <a:lnTo>
                      <a:pt x="67000" y="0"/>
                    </a:lnTo>
                    <a:lnTo>
                      <a:pt x="43416" y="0"/>
                    </a:lnTo>
                    <a:lnTo>
                      <a:pt x="23584" y="0"/>
                    </a:lnTo>
                    <a:lnTo>
                      <a:pt x="0" y="0"/>
                    </a:lnTo>
                    <a:lnTo>
                      <a:pt x="0" y="16713"/>
                    </a:lnTo>
                    <a:lnTo>
                      <a:pt x="23584" y="16713"/>
                    </a:lnTo>
                    <a:close/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67AD12A6-5AA3-4BFE-8C8A-0F692C147D23}"/>
                  </a:ext>
                </a:extLst>
              </p:cNvPr>
              <p:cNvSpPr/>
              <p:nvPr/>
            </p:nvSpPr>
            <p:spPr>
              <a:xfrm>
                <a:off x="7415344" y="330013"/>
                <a:ext cx="67000" cy="96470"/>
              </a:xfrm>
              <a:custGeom>
                <a:avLst/>
                <a:gdLst>
                  <a:gd name="connsiteX0" fmla="*/ 23584 w 67000"/>
                  <a:gd name="connsiteY0" fmla="*/ 96471 h 96470"/>
                  <a:gd name="connsiteX1" fmla="*/ 43416 w 67000"/>
                  <a:gd name="connsiteY1" fmla="*/ 96471 h 96470"/>
                  <a:gd name="connsiteX2" fmla="*/ 43416 w 67000"/>
                  <a:gd name="connsiteY2" fmla="*/ 16713 h 96470"/>
                  <a:gd name="connsiteX3" fmla="*/ 67000 w 67000"/>
                  <a:gd name="connsiteY3" fmla="*/ 16713 h 96470"/>
                  <a:gd name="connsiteX4" fmla="*/ 67000 w 67000"/>
                  <a:gd name="connsiteY4" fmla="*/ 0 h 96470"/>
                  <a:gd name="connsiteX5" fmla="*/ 43416 w 67000"/>
                  <a:gd name="connsiteY5" fmla="*/ 0 h 96470"/>
                  <a:gd name="connsiteX6" fmla="*/ 23584 w 67000"/>
                  <a:gd name="connsiteY6" fmla="*/ 0 h 96470"/>
                  <a:gd name="connsiteX7" fmla="*/ 0 w 67000"/>
                  <a:gd name="connsiteY7" fmla="*/ 0 h 96470"/>
                  <a:gd name="connsiteX8" fmla="*/ 0 w 67000"/>
                  <a:gd name="connsiteY8" fmla="*/ 16713 h 96470"/>
                  <a:gd name="connsiteX9" fmla="*/ 23584 w 67000"/>
                  <a:gd name="connsiteY9" fmla="*/ 16713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7000" h="96470">
                    <a:moveTo>
                      <a:pt x="23584" y="96471"/>
                    </a:moveTo>
                    <a:lnTo>
                      <a:pt x="43416" y="96471"/>
                    </a:lnTo>
                    <a:lnTo>
                      <a:pt x="43416" y="16713"/>
                    </a:lnTo>
                    <a:lnTo>
                      <a:pt x="67000" y="16713"/>
                    </a:lnTo>
                    <a:lnTo>
                      <a:pt x="67000" y="0"/>
                    </a:lnTo>
                    <a:lnTo>
                      <a:pt x="43416" y="0"/>
                    </a:lnTo>
                    <a:lnTo>
                      <a:pt x="23584" y="0"/>
                    </a:lnTo>
                    <a:lnTo>
                      <a:pt x="0" y="0"/>
                    </a:lnTo>
                    <a:lnTo>
                      <a:pt x="0" y="16713"/>
                    </a:lnTo>
                    <a:lnTo>
                      <a:pt x="23584" y="16713"/>
                    </a:lnTo>
                    <a:close/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859A63B3-CBFA-484E-B1FC-336160785F67}"/>
                  </a:ext>
                </a:extLst>
              </p:cNvPr>
              <p:cNvSpPr/>
              <p:nvPr/>
            </p:nvSpPr>
            <p:spPr>
              <a:xfrm>
                <a:off x="7387637" y="217442"/>
                <a:ext cx="76508" cy="99163"/>
              </a:xfrm>
              <a:custGeom>
                <a:avLst/>
                <a:gdLst>
                  <a:gd name="connsiteX0" fmla="*/ 38050 w 76508"/>
                  <a:gd name="connsiteY0" fmla="*/ 99163 h 99163"/>
                  <a:gd name="connsiteX1" fmla="*/ 76508 w 76508"/>
                  <a:gd name="connsiteY1" fmla="*/ 66369 h 99163"/>
                  <a:gd name="connsiteX2" fmla="*/ 76508 w 76508"/>
                  <a:gd name="connsiteY2" fmla="*/ 0 h 99163"/>
                  <a:gd name="connsiteX3" fmla="*/ 57084 w 76508"/>
                  <a:gd name="connsiteY3" fmla="*/ 0 h 99163"/>
                  <a:gd name="connsiteX4" fmla="*/ 57084 w 76508"/>
                  <a:gd name="connsiteY4" fmla="*/ 68114 h 99163"/>
                  <a:gd name="connsiteX5" fmla="*/ 38031 w 76508"/>
                  <a:gd name="connsiteY5" fmla="*/ 83342 h 99163"/>
                  <a:gd name="connsiteX6" fmla="*/ 19108 w 76508"/>
                  <a:gd name="connsiteY6" fmla="*/ 68114 h 99163"/>
                  <a:gd name="connsiteX7" fmla="*/ 19108 w 76508"/>
                  <a:gd name="connsiteY7" fmla="*/ 0 h 99163"/>
                  <a:gd name="connsiteX8" fmla="*/ 0 w 76508"/>
                  <a:gd name="connsiteY8" fmla="*/ 0 h 99163"/>
                  <a:gd name="connsiteX9" fmla="*/ 0 w 76508"/>
                  <a:gd name="connsiteY9" fmla="*/ 66369 h 99163"/>
                  <a:gd name="connsiteX10" fmla="*/ 38050 w 76508"/>
                  <a:gd name="connsiteY10" fmla="*/ 99163 h 99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6508" h="99163">
                    <a:moveTo>
                      <a:pt x="38050" y="99163"/>
                    </a:moveTo>
                    <a:cubicBezTo>
                      <a:pt x="62785" y="99163"/>
                      <a:pt x="76508" y="87910"/>
                      <a:pt x="76508" y="66369"/>
                    </a:cubicBezTo>
                    <a:lnTo>
                      <a:pt x="76508" y="0"/>
                    </a:lnTo>
                    <a:lnTo>
                      <a:pt x="57084" y="0"/>
                    </a:lnTo>
                    <a:lnTo>
                      <a:pt x="57084" y="68114"/>
                    </a:lnTo>
                    <a:cubicBezTo>
                      <a:pt x="57084" y="76415"/>
                      <a:pt x="50102" y="83342"/>
                      <a:pt x="38031" y="83342"/>
                    </a:cubicBezTo>
                    <a:cubicBezTo>
                      <a:pt x="23398" y="83342"/>
                      <a:pt x="19108" y="75171"/>
                      <a:pt x="19108" y="68114"/>
                    </a:cubicBezTo>
                    <a:lnTo>
                      <a:pt x="19108" y="0"/>
                    </a:lnTo>
                    <a:lnTo>
                      <a:pt x="0" y="0"/>
                    </a:lnTo>
                    <a:lnTo>
                      <a:pt x="0" y="66369"/>
                    </a:lnTo>
                    <a:cubicBezTo>
                      <a:pt x="0" y="89525"/>
                      <a:pt x="14392" y="99163"/>
                      <a:pt x="38050" y="99163"/>
                    </a:cubicBezTo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26B4B8DB-FB18-492F-B29F-92BAF8E2FAD1}"/>
                  </a:ext>
                </a:extLst>
              </p:cNvPr>
              <p:cNvSpPr/>
              <p:nvPr/>
            </p:nvSpPr>
            <p:spPr>
              <a:xfrm>
                <a:off x="7259263" y="330013"/>
                <a:ext cx="72775" cy="96470"/>
              </a:xfrm>
              <a:custGeom>
                <a:avLst/>
                <a:gdLst>
                  <a:gd name="connsiteX0" fmla="*/ 19536 w 72775"/>
                  <a:gd name="connsiteY0" fmla="*/ 54001 h 96470"/>
                  <a:gd name="connsiteX1" fmla="*/ 65682 w 72775"/>
                  <a:gd name="connsiteY1" fmla="*/ 54001 h 96470"/>
                  <a:gd name="connsiteX2" fmla="*/ 65682 w 72775"/>
                  <a:gd name="connsiteY2" fmla="*/ 37307 h 96470"/>
                  <a:gd name="connsiteX3" fmla="*/ 19536 w 72775"/>
                  <a:gd name="connsiteY3" fmla="*/ 37307 h 96470"/>
                  <a:gd name="connsiteX4" fmla="*/ 19536 w 72775"/>
                  <a:gd name="connsiteY4" fmla="*/ 16713 h 96470"/>
                  <a:gd name="connsiteX5" fmla="*/ 71438 w 72775"/>
                  <a:gd name="connsiteY5" fmla="*/ 16713 h 96470"/>
                  <a:gd name="connsiteX6" fmla="*/ 71438 w 72775"/>
                  <a:gd name="connsiteY6" fmla="*/ 0 h 96470"/>
                  <a:gd name="connsiteX7" fmla="*/ 19536 w 72775"/>
                  <a:gd name="connsiteY7" fmla="*/ 0 h 96470"/>
                  <a:gd name="connsiteX8" fmla="*/ 0 w 72775"/>
                  <a:gd name="connsiteY8" fmla="*/ 0 h 96470"/>
                  <a:gd name="connsiteX9" fmla="*/ 0 w 72775"/>
                  <a:gd name="connsiteY9" fmla="*/ 16713 h 96470"/>
                  <a:gd name="connsiteX10" fmla="*/ 0 w 72775"/>
                  <a:gd name="connsiteY10" fmla="*/ 79702 h 96470"/>
                  <a:gd name="connsiteX11" fmla="*/ 0 w 72775"/>
                  <a:gd name="connsiteY11" fmla="*/ 96471 h 96470"/>
                  <a:gd name="connsiteX12" fmla="*/ 19536 w 72775"/>
                  <a:gd name="connsiteY12" fmla="*/ 96471 h 96470"/>
                  <a:gd name="connsiteX13" fmla="*/ 72776 w 72775"/>
                  <a:gd name="connsiteY13" fmla="*/ 96471 h 96470"/>
                  <a:gd name="connsiteX14" fmla="*/ 72776 w 72775"/>
                  <a:gd name="connsiteY14" fmla="*/ 79702 h 96470"/>
                  <a:gd name="connsiteX15" fmla="*/ 19536 w 72775"/>
                  <a:gd name="connsiteY15" fmla="*/ 79702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775" h="96470">
                    <a:moveTo>
                      <a:pt x="19536" y="54001"/>
                    </a:moveTo>
                    <a:lnTo>
                      <a:pt x="65682" y="54001"/>
                    </a:lnTo>
                    <a:lnTo>
                      <a:pt x="65682" y="37307"/>
                    </a:lnTo>
                    <a:lnTo>
                      <a:pt x="19536" y="37307"/>
                    </a:lnTo>
                    <a:lnTo>
                      <a:pt x="19536" y="16713"/>
                    </a:lnTo>
                    <a:lnTo>
                      <a:pt x="71438" y="16713"/>
                    </a:lnTo>
                    <a:lnTo>
                      <a:pt x="71438" y="0"/>
                    </a:lnTo>
                    <a:lnTo>
                      <a:pt x="19536" y="0"/>
                    </a:lnTo>
                    <a:lnTo>
                      <a:pt x="0" y="0"/>
                    </a:lnTo>
                    <a:lnTo>
                      <a:pt x="0" y="16713"/>
                    </a:lnTo>
                    <a:lnTo>
                      <a:pt x="0" y="79702"/>
                    </a:lnTo>
                    <a:lnTo>
                      <a:pt x="0" y="96471"/>
                    </a:lnTo>
                    <a:lnTo>
                      <a:pt x="19536" y="96471"/>
                    </a:lnTo>
                    <a:lnTo>
                      <a:pt x="72776" y="96471"/>
                    </a:lnTo>
                    <a:lnTo>
                      <a:pt x="72776" y="79702"/>
                    </a:lnTo>
                    <a:lnTo>
                      <a:pt x="19536" y="79702"/>
                    </a:lnTo>
                    <a:close/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D0CCC8FC-73E9-4257-83CB-994758023F7F}"/>
                  </a:ext>
                </a:extLst>
              </p:cNvPr>
              <p:cNvSpPr/>
              <p:nvPr/>
            </p:nvSpPr>
            <p:spPr>
              <a:xfrm>
                <a:off x="7471016" y="217442"/>
                <a:ext cx="76879" cy="96452"/>
              </a:xfrm>
              <a:custGeom>
                <a:avLst/>
                <a:gdLst>
                  <a:gd name="connsiteX0" fmla="*/ 20037 w 76879"/>
                  <a:gd name="connsiteY0" fmla="*/ 96452 h 96452"/>
                  <a:gd name="connsiteX1" fmla="*/ 47892 w 76879"/>
                  <a:gd name="connsiteY1" fmla="*/ 96452 h 96452"/>
                  <a:gd name="connsiteX2" fmla="*/ 76879 w 76879"/>
                  <a:gd name="connsiteY2" fmla="*/ 70417 h 96452"/>
                  <a:gd name="connsiteX3" fmla="*/ 58254 w 76879"/>
                  <a:gd name="connsiteY3" fmla="*/ 45181 h 96452"/>
                  <a:gd name="connsiteX4" fmla="*/ 73537 w 76879"/>
                  <a:gd name="connsiteY4" fmla="*/ 23751 h 96452"/>
                  <a:gd name="connsiteX5" fmla="*/ 43472 w 76879"/>
                  <a:gd name="connsiteY5" fmla="*/ 0 h 96452"/>
                  <a:gd name="connsiteX6" fmla="*/ 20037 w 76879"/>
                  <a:gd name="connsiteY6" fmla="*/ 0 h 96452"/>
                  <a:gd name="connsiteX7" fmla="*/ 93 w 76879"/>
                  <a:gd name="connsiteY7" fmla="*/ 0 h 96452"/>
                  <a:gd name="connsiteX8" fmla="*/ 0 w 76879"/>
                  <a:gd name="connsiteY8" fmla="*/ 0 h 96452"/>
                  <a:gd name="connsiteX9" fmla="*/ 0 w 76879"/>
                  <a:gd name="connsiteY9" fmla="*/ 96452 h 96452"/>
                  <a:gd name="connsiteX10" fmla="*/ 93 w 76879"/>
                  <a:gd name="connsiteY10" fmla="*/ 96452 h 96452"/>
                  <a:gd name="connsiteX11" fmla="*/ 20037 w 76879"/>
                  <a:gd name="connsiteY11" fmla="*/ 96452 h 96452"/>
                  <a:gd name="connsiteX12" fmla="*/ 42117 w 76879"/>
                  <a:gd name="connsiteY12" fmla="*/ 81893 h 96452"/>
                  <a:gd name="connsiteX13" fmla="*/ 19331 w 76879"/>
                  <a:gd name="connsiteY13" fmla="*/ 81893 h 96452"/>
                  <a:gd name="connsiteX14" fmla="*/ 19331 w 76879"/>
                  <a:gd name="connsiteY14" fmla="*/ 53908 h 96452"/>
                  <a:gd name="connsiteX15" fmla="*/ 41875 w 76879"/>
                  <a:gd name="connsiteY15" fmla="*/ 53908 h 96452"/>
                  <a:gd name="connsiteX16" fmla="*/ 56861 w 76879"/>
                  <a:gd name="connsiteY16" fmla="*/ 67947 h 96452"/>
                  <a:gd name="connsiteX17" fmla="*/ 42117 w 76879"/>
                  <a:gd name="connsiteY17" fmla="*/ 81893 h 96452"/>
                  <a:gd name="connsiteX18" fmla="*/ 43528 w 76879"/>
                  <a:gd name="connsiteY18" fmla="*/ 15339 h 96452"/>
                  <a:gd name="connsiteX19" fmla="*/ 54763 w 76879"/>
                  <a:gd name="connsiteY19" fmla="*/ 26759 h 96452"/>
                  <a:gd name="connsiteX20" fmla="*/ 42432 w 76879"/>
                  <a:gd name="connsiteY20" fmla="*/ 38885 h 96452"/>
                  <a:gd name="connsiteX21" fmla="*/ 19313 w 76879"/>
                  <a:gd name="connsiteY21" fmla="*/ 38885 h 96452"/>
                  <a:gd name="connsiteX22" fmla="*/ 19313 w 76879"/>
                  <a:gd name="connsiteY22" fmla="*/ 15339 h 96452"/>
                  <a:gd name="connsiteX23" fmla="*/ 43528 w 76879"/>
                  <a:gd name="connsiteY23" fmla="*/ 15339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6879" h="96452">
                    <a:moveTo>
                      <a:pt x="20037" y="96452"/>
                    </a:moveTo>
                    <a:lnTo>
                      <a:pt x="47892" y="96452"/>
                    </a:lnTo>
                    <a:cubicBezTo>
                      <a:pt x="66053" y="96452"/>
                      <a:pt x="76879" y="85589"/>
                      <a:pt x="76879" y="70417"/>
                    </a:cubicBezTo>
                    <a:cubicBezTo>
                      <a:pt x="76879" y="58142"/>
                      <a:pt x="67947" y="47613"/>
                      <a:pt x="58254" y="45181"/>
                    </a:cubicBezTo>
                    <a:cubicBezTo>
                      <a:pt x="66722" y="43045"/>
                      <a:pt x="73537" y="34354"/>
                      <a:pt x="73537" y="23751"/>
                    </a:cubicBezTo>
                    <a:cubicBezTo>
                      <a:pt x="73537" y="9526"/>
                      <a:pt x="63045" y="0"/>
                      <a:pt x="43472" y="0"/>
                    </a:cubicBezTo>
                    <a:lnTo>
                      <a:pt x="20037" y="0"/>
                    </a:lnTo>
                    <a:lnTo>
                      <a:pt x="93" y="0"/>
                    </a:lnTo>
                    <a:lnTo>
                      <a:pt x="0" y="0"/>
                    </a:lnTo>
                    <a:lnTo>
                      <a:pt x="0" y="96452"/>
                    </a:lnTo>
                    <a:lnTo>
                      <a:pt x="93" y="96452"/>
                    </a:lnTo>
                    <a:lnTo>
                      <a:pt x="20037" y="96452"/>
                    </a:lnTo>
                    <a:close/>
                    <a:moveTo>
                      <a:pt x="42117" y="81893"/>
                    </a:moveTo>
                    <a:lnTo>
                      <a:pt x="19331" y="81893"/>
                    </a:lnTo>
                    <a:lnTo>
                      <a:pt x="19331" y="53908"/>
                    </a:lnTo>
                    <a:lnTo>
                      <a:pt x="41875" y="53908"/>
                    </a:lnTo>
                    <a:cubicBezTo>
                      <a:pt x="49972" y="53908"/>
                      <a:pt x="56861" y="58588"/>
                      <a:pt x="56861" y="67947"/>
                    </a:cubicBezTo>
                    <a:cubicBezTo>
                      <a:pt x="56861" y="75858"/>
                      <a:pt x="50622" y="81893"/>
                      <a:pt x="42117" y="81893"/>
                    </a:cubicBezTo>
                    <a:moveTo>
                      <a:pt x="43528" y="15339"/>
                    </a:moveTo>
                    <a:cubicBezTo>
                      <a:pt x="48857" y="15339"/>
                      <a:pt x="54763" y="20278"/>
                      <a:pt x="54763" y="26759"/>
                    </a:cubicBezTo>
                    <a:cubicBezTo>
                      <a:pt x="54763" y="32534"/>
                      <a:pt x="50622" y="38885"/>
                      <a:pt x="42432" y="38885"/>
                    </a:cubicBezTo>
                    <a:lnTo>
                      <a:pt x="19313" y="38885"/>
                    </a:lnTo>
                    <a:lnTo>
                      <a:pt x="19313" y="15339"/>
                    </a:lnTo>
                    <a:lnTo>
                      <a:pt x="43528" y="15339"/>
                    </a:lnTo>
                    <a:close/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8CCE733E-ADA6-4F25-9B56-BD91945DE92F}"/>
                  </a:ext>
                </a:extLst>
              </p:cNvPr>
              <p:cNvSpPr/>
              <p:nvPr/>
            </p:nvSpPr>
            <p:spPr>
              <a:xfrm>
                <a:off x="7487153" y="329883"/>
                <a:ext cx="76155" cy="96470"/>
              </a:xfrm>
              <a:custGeom>
                <a:avLst/>
                <a:gdLst>
                  <a:gd name="connsiteX0" fmla="*/ 58235 w 76155"/>
                  <a:gd name="connsiteY0" fmla="*/ 50287 h 96470"/>
                  <a:gd name="connsiteX1" fmla="*/ 75375 w 76155"/>
                  <a:gd name="connsiteY1" fmla="*/ 26982 h 96470"/>
                  <a:gd name="connsiteX2" fmla="*/ 44011 w 76155"/>
                  <a:gd name="connsiteY2" fmla="*/ 0 h 96470"/>
                  <a:gd name="connsiteX3" fmla="*/ 19536 w 76155"/>
                  <a:gd name="connsiteY3" fmla="*/ 0 h 96470"/>
                  <a:gd name="connsiteX4" fmla="*/ 167 w 76155"/>
                  <a:gd name="connsiteY4" fmla="*/ 0 h 96470"/>
                  <a:gd name="connsiteX5" fmla="*/ 0 w 76155"/>
                  <a:gd name="connsiteY5" fmla="*/ 0 h 96470"/>
                  <a:gd name="connsiteX6" fmla="*/ 0 w 76155"/>
                  <a:gd name="connsiteY6" fmla="*/ 96471 h 96470"/>
                  <a:gd name="connsiteX7" fmla="*/ 19536 w 76155"/>
                  <a:gd name="connsiteY7" fmla="*/ 96471 h 96470"/>
                  <a:gd name="connsiteX8" fmla="*/ 19536 w 76155"/>
                  <a:gd name="connsiteY8" fmla="*/ 58458 h 96470"/>
                  <a:gd name="connsiteX9" fmla="*/ 36100 w 76155"/>
                  <a:gd name="connsiteY9" fmla="*/ 58458 h 96470"/>
                  <a:gd name="connsiteX10" fmla="*/ 53240 w 76155"/>
                  <a:gd name="connsiteY10" fmla="*/ 70510 h 96470"/>
                  <a:gd name="connsiteX11" fmla="*/ 56508 w 76155"/>
                  <a:gd name="connsiteY11" fmla="*/ 96471 h 96470"/>
                  <a:gd name="connsiteX12" fmla="*/ 76155 w 76155"/>
                  <a:gd name="connsiteY12" fmla="*/ 96471 h 96470"/>
                  <a:gd name="connsiteX13" fmla="*/ 72701 w 76155"/>
                  <a:gd name="connsiteY13" fmla="*/ 71123 h 96470"/>
                  <a:gd name="connsiteX14" fmla="*/ 58235 w 76155"/>
                  <a:gd name="connsiteY14" fmla="*/ 50287 h 96470"/>
                  <a:gd name="connsiteX15" fmla="*/ 19517 w 76155"/>
                  <a:gd name="connsiteY15" fmla="*/ 42952 h 96470"/>
                  <a:gd name="connsiteX16" fmla="*/ 19517 w 76155"/>
                  <a:gd name="connsiteY16" fmla="*/ 16731 h 96470"/>
                  <a:gd name="connsiteX17" fmla="*/ 43008 w 76155"/>
                  <a:gd name="connsiteY17" fmla="*/ 16731 h 96470"/>
                  <a:gd name="connsiteX18" fmla="*/ 56230 w 76155"/>
                  <a:gd name="connsiteY18" fmla="*/ 29898 h 96470"/>
                  <a:gd name="connsiteX19" fmla="*/ 43602 w 76155"/>
                  <a:gd name="connsiteY19" fmla="*/ 42952 h 96470"/>
                  <a:gd name="connsiteX20" fmla="*/ 19517 w 76155"/>
                  <a:gd name="connsiteY20" fmla="*/ 42952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155" h="96470">
                    <a:moveTo>
                      <a:pt x="58235" y="50287"/>
                    </a:moveTo>
                    <a:cubicBezTo>
                      <a:pt x="66480" y="47780"/>
                      <a:pt x="75375" y="40352"/>
                      <a:pt x="75375" y="26982"/>
                    </a:cubicBezTo>
                    <a:cubicBezTo>
                      <a:pt x="75375" y="9786"/>
                      <a:pt x="63751" y="0"/>
                      <a:pt x="44011" y="0"/>
                    </a:cubicBezTo>
                    <a:lnTo>
                      <a:pt x="19536" y="0"/>
                    </a:lnTo>
                    <a:lnTo>
                      <a:pt x="167" y="0"/>
                    </a:lnTo>
                    <a:lnTo>
                      <a:pt x="0" y="0"/>
                    </a:lnTo>
                    <a:lnTo>
                      <a:pt x="0" y="96471"/>
                    </a:lnTo>
                    <a:lnTo>
                      <a:pt x="19536" y="96471"/>
                    </a:lnTo>
                    <a:lnTo>
                      <a:pt x="19536" y="58458"/>
                    </a:lnTo>
                    <a:lnTo>
                      <a:pt x="36100" y="58458"/>
                    </a:lnTo>
                    <a:cubicBezTo>
                      <a:pt x="46109" y="58458"/>
                      <a:pt x="51587" y="63639"/>
                      <a:pt x="53240" y="70510"/>
                    </a:cubicBezTo>
                    <a:cubicBezTo>
                      <a:pt x="55023" y="78124"/>
                      <a:pt x="54577" y="89433"/>
                      <a:pt x="56508" y="96471"/>
                    </a:cubicBezTo>
                    <a:lnTo>
                      <a:pt x="76155" y="96471"/>
                    </a:lnTo>
                    <a:cubicBezTo>
                      <a:pt x="74261" y="89080"/>
                      <a:pt x="73147" y="79033"/>
                      <a:pt x="72701" y="71123"/>
                    </a:cubicBezTo>
                    <a:cubicBezTo>
                      <a:pt x="71977" y="58012"/>
                      <a:pt x="65088" y="52831"/>
                      <a:pt x="58235" y="50287"/>
                    </a:cubicBezTo>
                    <a:moveTo>
                      <a:pt x="19517" y="42952"/>
                    </a:moveTo>
                    <a:lnTo>
                      <a:pt x="19517" y="16731"/>
                    </a:lnTo>
                    <a:lnTo>
                      <a:pt x="43008" y="16731"/>
                    </a:lnTo>
                    <a:cubicBezTo>
                      <a:pt x="50937" y="16731"/>
                      <a:pt x="56230" y="22265"/>
                      <a:pt x="56230" y="29898"/>
                    </a:cubicBezTo>
                    <a:cubicBezTo>
                      <a:pt x="56230" y="35227"/>
                      <a:pt x="51550" y="42952"/>
                      <a:pt x="43602" y="42952"/>
                    </a:cubicBezTo>
                    <a:lnTo>
                      <a:pt x="19517" y="42952"/>
                    </a:lnTo>
                    <a:close/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45E069D9-9254-4389-A217-93248D05AC48}"/>
                  </a:ext>
                </a:extLst>
              </p:cNvPr>
              <p:cNvSpPr/>
              <p:nvPr/>
            </p:nvSpPr>
            <p:spPr>
              <a:xfrm>
                <a:off x="7188679" y="330013"/>
                <a:ext cx="65013" cy="96470"/>
              </a:xfrm>
              <a:custGeom>
                <a:avLst/>
                <a:gdLst>
                  <a:gd name="connsiteX0" fmla="*/ 19536 w 65013"/>
                  <a:gd name="connsiteY0" fmla="*/ 0 h 96470"/>
                  <a:gd name="connsiteX1" fmla="*/ 0 w 65013"/>
                  <a:gd name="connsiteY1" fmla="*/ 0 h 96470"/>
                  <a:gd name="connsiteX2" fmla="*/ 0 w 65013"/>
                  <a:gd name="connsiteY2" fmla="*/ 79702 h 96470"/>
                  <a:gd name="connsiteX3" fmla="*/ 0 w 65013"/>
                  <a:gd name="connsiteY3" fmla="*/ 96471 h 96470"/>
                  <a:gd name="connsiteX4" fmla="*/ 19536 w 65013"/>
                  <a:gd name="connsiteY4" fmla="*/ 96471 h 96470"/>
                  <a:gd name="connsiteX5" fmla="*/ 65013 w 65013"/>
                  <a:gd name="connsiteY5" fmla="*/ 96471 h 96470"/>
                  <a:gd name="connsiteX6" fmla="*/ 65013 w 65013"/>
                  <a:gd name="connsiteY6" fmla="*/ 79702 h 96470"/>
                  <a:gd name="connsiteX7" fmla="*/ 19536 w 65013"/>
                  <a:gd name="connsiteY7" fmla="*/ 79702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013" h="96470">
                    <a:moveTo>
                      <a:pt x="19536" y="0"/>
                    </a:moveTo>
                    <a:lnTo>
                      <a:pt x="0" y="0"/>
                    </a:lnTo>
                    <a:lnTo>
                      <a:pt x="0" y="79702"/>
                    </a:lnTo>
                    <a:lnTo>
                      <a:pt x="0" y="96471"/>
                    </a:lnTo>
                    <a:lnTo>
                      <a:pt x="19536" y="96471"/>
                    </a:lnTo>
                    <a:lnTo>
                      <a:pt x="65013" y="96471"/>
                    </a:lnTo>
                    <a:lnTo>
                      <a:pt x="65013" y="79702"/>
                    </a:lnTo>
                    <a:lnTo>
                      <a:pt x="19536" y="79702"/>
                    </a:lnTo>
                    <a:close/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8C827D5F-94B4-47B0-864B-4BD802FD58E1}"/>
                  </a:ext>
                </a:extLst>
              </p:cNvPr>
              <p:cNvSpPr/>
              <p:nvPr/>
            </p:nvSpPr>
            <p:spPr>
              <a:xfrm>
                <a:off x="7304667" y="214508"/>
                <a:ext cx="77882" cy="101874"/>
              </a:xfrm>
              <a:custGeom>
                <a:avLst/>
                <a:gdLst>
                  <a:gd name="connsiteX0" fmla="*/ 33054 w 77882"/>
                  <a:gd name="connsiteY0" fmla="*/ 58644 h 101874"/>
                  <a:gd name="connsiteX1" fmla="*/ 57604 w 77882"/>
                  <a:gd name="connsiteY1" fmla="*/ 73611 h 101874"/>
                  <a:gd name="connsiteX2" fmla="*/ 38328 w 77882"/>
                  <a:gd name="connsiteY2" fmla="*/ 85923 h 101874"/>
                  <a:gd name="connsiteX3" fmla="*/ 18718 w 77882"/>
                  <a:gd name="connsiteY3" fmla="*/ 69767 h 101874"/>
                  <a:gd name="connsiteX4" fmla="*/ 0 w 77882"/>
                  <a:gd name="connsiteY4" fmla="*/ 69767 h 101874"/>
                  <a:gd name="connsiteX5" fmla="*/ 39201 w 77882"/>
                  <a:gd name="connsiteY5" fmla="*/ 101874 h 101874"/>
                  <a:gd name="connsiteX6" fmla="*/ 77882 w 77882"/>
                  <a:gd name="connsiteY6" fmla="*/ 71290 h 101874"/>
                  <a:gd name="connsiteX7" fmla="*/ 50083 w 77882"/>
                  <a:gd name="connsiteY7" fmla="*/ 42952 h 101874"/>
                  <a:gd name="connsiteX8" fmla="*/ 21207 w 77882"/>
                  <a:gd name="connsiteY8" fmla="*/ 28041 h 101874"/>
                  <a:gd name="connsiteX9" fmla="*/ 38495 w 77882"/>
                  <a:gd name="connsiteY9" fmla="*/ 16174 h 101874"/>
                  <a:gd name="connsiteX10" fmla="*/ 56025 w 77882"/>
                  <a:gd name="connsiteY10" fmla="*/ 30900 h 101874"/>
                  <a:gd name="connsiteX11" fmla="*/ 74930 w 77882"/>
                  <a:gd name="connsiteY11" fmla="*/ 30900 h 101874"/>
                  <a:gd name="connsiteX12" fmla="*/ 37753 w 77882"/>
                  <a:gd name="connsiteY12" fmla="*/ 0 h 101874"/>
                  <a:gd name="connsiteX13" fmla="*/ 1671 w 77882"/>
                  <a:gd name="connsiteY13" fmla="*/ 29285 h 101874"/>
                  <a:gd name="connsiteX14" fmla="*/ 33054 w 77882"/>
                  <a:gd name="connsiteY14" fmla="*/ 58644 h 101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7882" h="101874">
                    <a:moveTo>
                      <a:pt x="33054" y="58644"/>
                    </a:moveTo>
                    <a:cubicBezTo>
                      <a:pt x="48727" y="61374"/>
                      <a:pt x="57604" y="64252"/>
                      <a:pt x="57604" y="73611"/>
                    </a:cubicBezTo>
                    <a:cubicBezTo>
                      <a:pt x="57604" y="79925"/>
                      <a:pt x="51364" y="85923"/>
                      <a:pt x="38328" y="85923"/>
                    </a:cubicBezTo>
                    <a:cubicBezTo>
                      <a:pt x="25367" y="85923"/>
                      <a:pt x="18718" y="78551"/>
                      <a:pt x="18718" y="69767"/>
                    </a:cubicBezTo>
                    <a:lnTo>
                      <a:pt x="0" y="69767"/>
                    </a:lnTo>
                    <a:cubicBezTo>
                      <a:pt x="0" y="86554"/>
                      <a:pt x="10845" y="101874"/>
                      <a:pt x="39201" y="101874"/>
                    </a:cubicBezTo>
                    <a:cubicBezTo>
                      <a:pt x="66183" y="101874"/>
                      <a:pt x="77882" y="87613"/>
                      <a:pt x="77882" y="71290"/>
                    </a:cubicBezTo>
                    <a:cubicBezTo>
                      <a:pt x="77882" y="56081"/>
                      <a:pt x="67892" y="46462"/>
                      <a:pt x="50083" y="42952"/>
                    </a:cubicBezTo>
                    <a:cubicBezTo>
                      <a:pt x="32980" y="39591"/>
                      <a:pt x="21207" y="38885"/>
                      <a:pt x="21207" y="28041"/>
                    </a:cubicBezTo>
                    <a:cubicBezTo>
                      <a:pt x="21207" y="20594"/>
                      <a:pt x="28022" y="16174"/>
                      <a:pt x="38495" y="16174"/>
                    </a:cubicBezTo>
                    <a:cubicBezTo>
                      <a:pt x="49637" y="16174"/>
                      <a:pt x="56025" y="21652"/>
                      <a:pt x="56025" y="30900"/>
                    </a:cubicBezTo>
                    <a:lnTo>
                      <a:pt x="74930" y="30900"/>
                    </a:lnTo>
                    <a:cubicBezTo>
                      <a:pt x="74930" y="15673"/>
                      <a:pt x="63398" y="0"/>
                      <a:pt x="37753" y="0"/>
                    </a:cubicBezTo>
                    <a:cubicBezTo>
                      <a:pt x="20037" y="0"/>
                      <a:pt x="1671" y="10213"/>
                      <a:pt x="1671" y="29285"/>
                    </a:cubicBezTo>
                    <a:cubicBezTo>
                      <a:pt x="1690" y="45292"/>
                      <a:pt x="13463" y="55208"/>
                      <a:pt x="33054" y="58644"/>
                    </a:cubicBezTo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6247E449-0C45-450F-A20A-349E4B23FE4E}"/>
                  </a:ext>
                </a:extLst>
              </p:cNvPr>
              <p:cNvSpPr/>
              <p:nvPr/>
            </p:nvSpPr>
            <p:spPr>
              <a:xfrm>
                <a:off x="7576605" y="214508"/>
                <a:ext cx="77919" cy="101874"/>
              </a:xfrm>
              <a:custGeom>
                <a:avLst/>
                <a:gdLst>
                  <a:gd name="connsiteX0" fmla="*/ 33092 w 77919"/>
                  <a:gd name="connsiteY0" fmla="*/ 58644 h 101874"/>
                  <a:gd name="connsiteX1" fmla="*/ 57622 w 77919"/>
                  <a:gd name="connsiteY1" fmla="*/ 73611 h 101874"/>
                  <a:gd name="connsiteX2" fmla="*/ 38384 w 77919"/>
                  <a:gd name="connsiteY2" fmla="*/ 85923 h 101874"/>
                  <a:gd name="connsiteX3" fmla="*/ 18718 w 77919"/>
                  <a:gd name="connsiteY3" fmla="*/ 69767 h 101874"/>
                  <a:gd name="connsiteX4" fmla="*/ 0 w 77919"/>
                  <a:gd name="connsiteY4" fmla="*/ 69767 h 101874"/>
                  <a:gd name="connsiteX5" fmla="*/ 39220 w 77919"/>
                  <a:gd name="connsiteY5" fmla="*/ 101874 h 101874"/>
                  <a:gd name="connsiteX6" fmla="*/ 77919 w 77919"/>
                  <a:gd name="connsiteY6" fmla="*/ 71290 h 101874"/>
                  <a:gd name="connsiteX7" fmla="*/ 50120 w 77919"/>
                  <a:gd name="connsiteY7" fmla="*/ 42952 h 101874"/>
                  <a:gd name="connsiteX8" fmla="*/ 21263 w 77919"/>
                  <a:gd name="connsiteY8" fmla="*/ 28041 h 101874"/>
                  <a:gd name="connsiteX9" fmla="*/ 38551 w 77919"/>
                  <a:gd name="connsiteY9" fmla="*/ 16174 h 101874"/>
                  <a:gd name="connsiteX10" fmla="*/ 56081 w 77919"/>
                  <a:gd name="connsiteY10" fmla="*/ 30900 h 101874"/>
                  <a:gd name="connsiteX11" fmla="*/ 74967 w 77919"/>
                  <a:gd name="connsiteY11" fmla="*/ 30900 h 101874"/>
                  <a:gd name="connsiteX12" fmla="*/ 37771 w 77919"/>
                  <a:gd name="connsiteY12" fmla="*/ 0 h 101874"/>
                  <a:gd name="connsiteX13" fmla="*/ 1727 w 77919"/>
                  <a:gd name="connsiteY13" fmla="*/ 29285 h 101874"/>
                  <a:gd name="connsiteX14" fmla="*/ 33092 w 77919"/>
                  <a:gd name="connsiteY14" fmla="*/ 58644 h 101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7919" h="101874">
                    <a:moveTo>
                      <a:pt x="33092" y="58644"/>
                    </a:moveTo>
                    <a:cubicBezTo>
                      <a:pt x="48746" y="61374"/>
                      <a:pt x="57622" y="64252"/>
                      <a:pt x="57622" y="73611"/>
                    </a:cubicBezTo>
                    <a:cubicBezTo>
                      <a:pt x="57622" y="79925"/>
                      <a:pt x="51383" y="85923"/>
                      <a:pt x="38384" y="85923"/>
                    </a:cubicBezTo>
                    <a:cubicBezTo>
                      <a:pt x="25385" y="85923"/>
                      <a:pt x="18718" y="78551"/>
                      <a:pt x="18718" y="69767"/>
                    </a:cubicBezTo>
                    <a:lnTo>
                      <a:pt x="0" y="69767"/>
                    </a:lnTo>
                    <a:cubicBezTo>
                      <a:pt x="0" y="86554"/>
                      <a:pt x="10882" y="101874"/>
                      <a:pt x="39220" y="101874"/>
                    </a:cubicBezTo>
                    <a:cubicBezTo>
                      <a:pt x="66220" y="101874"/>
                      <a:pt x="77919" y="87613"/>
                      <a:pt x="77919" y="71290"/>
                    </a:cubicBezTo>
                    <a:cubicBezTo>
                      <a:pt x="77919" y="56081"/>
                      <a:pt x="67947" y="46462"/>
                      <a:pt x="50120" y="42952"/>
                    </a:cubicBezTo>
                    <a:cubicBezTo>
                      <a:pt x="33017" y="39591"/>
                      <a:pt x="21263" y="38885"/>
                      <a:pt x="21263" y="28041"/>
                    </a:cubicBezTo>
                    <a:cubicBezTo>
                      <a:pt x="21263" y="20594"/>
                      <a:pt x="28059" y="16174"/>
                      <a:pt x="38551" y="16174"/>
                    </a:cubicBezTo>
                    <a:cubicBezTo>
                      <a:pt x="49675" y="16174"/>
                      <a:pt x="56081" y="21652"/>
                      <a:pt x="56081" y="30900"/>
                    </a:cubicBezTo>
                    <a:lnTo>
                      <a:pt x="74967" y="30900"/>
                    </a:lnTo>
                    <a:cubicBezTo>
                      <a:pt x="74967" y="15673"/>
                      <a:pt x="63416" y="0"/>
                      <a:pt x="37771" y="0"/>
                    </a:cubicBezTo>
                    <a:cubicBezTo>
                      <a:pt x="20074" y="0"/>
                      <a:pt x="1727" y="10213"/>
                      <a:pt x="1727" y="29285"/>
                    </a:cubicBezTo>
                    <a:cubicBezTo>
                      <a:pt x="1708" y="45292"/>
                      <a:pt x="13519" y="55208"/>
                      <a:pt x="33092" y="58644"/>
                    </a:cubicBezTo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D58004F0-B040-4DB2-94E3-430E8E2AA3AB}"/>
                  </a:ext>
                </a:extLst>
              </p:cNvPr>
              <p:cNvSpPr/>
              <p:nvPr/>
            </p:nvSpPr>
            <p:spPr>
              <a:xfrm>
                <a:off x="7331018" y="327655"/>
                <a:ext cx="86052" cy="100890"/>
              </a:xfrm>
              <a:custGeom>
                <a:avLst/>
                <a:gdLst>
                  <a:gd name="connsiteX0" fmla="*/ 44995 w 86052"/>
                  <a:gd name="connsiteY0" fmla="*/ 83899 h 100890"/>
                  <a:gd name="connsiteX1" fmla="*/ 20111 w 86052"/>
                  <a:gd name="connsiteY1" fmla="*/ 50176 h 100890"/>
                  <a:gd name="connsiteX2" fmla="*/ 44995 w 86052"/>
                  <a:gd name="connsiteY2" fmla="*/ 16416 h 100890"/>
                  <a:gd name="connsiteX3" fmla="*/ 65719 w 86052"/>
                  <a:gd name="connsiteY3" fmla="*/ 32943 h 100890"/>
                  <a:gd name="connsiteX4" fmla="*/ 85923 w 86052"/>
                  <a:gd name="connsiteY4" fmla="*/ 32943 h 100890"/>
                  <a:gd name="connsiteX5" fmla="*/ 44456 w 86052"/>
                  <a:gd name="connsiteY5" fmla="*/ 0 h 100890"/>
                  <a:gd name="connsiteX6" fmla="*/ 0 w 86052"/>
                  <a:gd name="connsiteY6" fmla="*/ 50454 h 100890"/>
                  <a:gd name="connsiteX7" fmla="*/ 44456 w 86052"/>
                  <a:gd name="connsiteY7" fmla="*/ 100890 h 100890"/>
                  <a:gd name="connsiteX8" fmla="*/ 86053 w 86052"/>
                  <a:gd name="connsiteY8" fmla="*/ 66833 h 100890"/>
                  <a:gd name="connsiteX9" fmla="*/ 65719 w 86052"/>
                  <a:gd name="connsiteY9" fmla="*/ 66833 h 100890"/>
                  <a:gd name="connsiteX10" fmla="*/ 44995 w 86052"/>
                  <a:gd name="connsiteY10" fmla="*/ 83899 h 1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6052" h="100890">
                    <a:moveTo>
                      <a:pt x="44995" y="83899"/>
                    </a:moveTo>
                    <a:cubicBezTo>
                      <a:pt x="29285" y="83899"/>
                      <a:pt x="20111" y="68523"/>
                      <a:pt x="20111" y="50176"/>
                    </a:cubicBezTo>
                    <a:cubicBezTo>
                      <a:pt x="20111" y="31829"/>
                      <a:pt x="28988" y="16416"/>
                      <a:pt x="44995" y="16416"/>
                    </a:cubicBezTo>
                    <a:cubicBezTo>
                      <a:pt x="56917" y="16416"/>
                      <a:pt x="63063" y="23844"/>
                      <a:pt x="65719" y="32943"/>
                    </a:cubicBezTo>
                    <a:lnTo>
                      <a:pt x="85923" y="32943"/>
                    </a:lnTo>
                    <a:cubicBezTo>
                      <a:pt x="82618" y="14039"/>
                      <a:pt x="67854" y="0"/>
                      <a:pt x="44456" y="0"/>
                    </a:cubicBezTo>
                    <a:cubicBezTo>
                      <a:pt x="14949" y="0"/>
                      <a:pt x="0" y="22600"/>
                      <a:pt x="0" y="50454"/>
                    </a:cubicBezTo>
                    <a:cubicBezTo>
                      <a:pt x="0" y="78309"/>
                      <a:pt x="15543" y="100890"/>
                      <a:pt x="44456" y="100890"/>
                    </a:cubicBezTo>
                    <a:cubicBezTo>
                      <a:pt x="67576" y="100890"/>
                      <a:pt x="83193" y="87408"/>
                      <a:pt x="86053" y="66833"/>
                    </a:cubicBezTo>
                    <a:lnTo>
                      <a:pt x="65719" y="66833"/>
                    </a:lnTo>
                    <a:cubicBezTo>
                      <a:pt x="63063" y="76527"/>
                      <a:pt x="56713" y="83899"/>
                      <a:pt x="44995" y="83899"/>
                    </a:cubicBezTo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25672037-2D3C-4246-9EAB-73830C983026}"/>
                  </a:ext>
                </a:extLst>
              </p:cNvPr>
              <p:cNvSpPr/>
              <p:nvPr/>
            </p:nvSpPr>
            <p:spPr>
              <a:xfrm>
                <a:off x="7592463" y="327655"/>
                <a:ext cx="86052" cy="100890"/>
              </a:xfrm>
              <a:custGeom>
                <a:avLst/>
                <a:gdLst>
                  <a:gd name="connsiteX0" fmla="*/ 44976 w 86052"/>
                  <a:gd name="connsiteY0" fmla="*/ 83899 h 100890"/>
                  <a:gd name="connsiteX1" fmla="*/ 20111 w 86052"/>
                  <a:gd name="connsiteY1" fmla="*/ 50176 h 100890"/>
                  <a:gd name="connsiteX2" fmla="*/ 44976 w 86052"/>
                  <a:gd name="connsiteY2" fmla="*/ 16416 h 100890"/>
                  <a:gd name="connsiteX3" fmla="*/ 65682 w 86052"/>
                  <a:gd name="connsiteY3" fmla="*/ 32943 h 100890"/>
                  <a:gd name="connsiteX4" fmla="*/ 85923 w 86052"/>
                  <a:gd name="connsiteY4" fmla="*/ 32943 h 100890"/>
                  <a:gd name="connsiteX5" fmla="*/ 44419 w 86052"/>
                  <a:gd name="connsiteY5" fmla="*/ 0 h 100890"/>
                  <a:gd name="connsiteX6" fmla="*/ 0 w 86052"/>
                  <a:gd name="connsiteY6" fmla="*/ 50454 h 100890"/>
                  <a:gd name="connsiteX7" fmla="*/ 44419 w 86052"/>
                  <a:gd name="connsiteY7" fmla="*/ 100890 h 100890"/>
                  <a:gd name="connsiteX8" fmla="*/ 86053 w 86052"/>
                  <a:gd name="connsiteY8" fmla="*/ 66833 h 100890"/>
                  <a:gd name="connsiteX9" fmla="*/ 65682 w 86052"/>
                  <a:gd name="connsiteY9" fmla="*/ 66833 h 100890"/>
                  <a:gd name="connsiteX10" fmla="*/ 44976 w 86052"/>
                  <a:gd name="connsiteY10" fmla="*/ 83899 h 1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6052" h="100890">
                    <a:moveTo>
                      <a:pt x="44976" y="83899"/>
                    </a:moveTo>
                    <a:cubicBezTo>
                      <a:pt x="29285" y="83899"/>
                      <a:pt x="20111" y="68523"/>
                      <a:pt x="20111" y="50176"/>
                    </a:cubicBezTo>
                    <a:cubicBezTo>
                      <a:pt x="20111" y="31829"/>
                      <a:pt x="28950" y="16416"/>
                      <a:pt x="44976" y="16416"/>
                    </a:cubicBezTo>
                    <a:cubicBezTo>
                      <a:pt x="56935" y="16416"/>
                      <a:pt x="63045" y="23844"/>
                      <a:pt x="65682" y="32943"/>
                    </a:cubicBezTo>
                    <a:lnTo>
                      <a:pt x="85923" y="32943"/>
                    </a:lnTo>
                    <a:cubicBezTo>
                      <a:pt x="82618" y="14039"/>
                      <a:pt x="67817" y="0"/>
                      <a:pt x="44419" y="0"/>
                    </a:cubicBezTo>
                    <a:cubicBezTo>
                      <a:pt x="14930" y="0"/>
                      <a:pt x="0" y="22600"/>
                      <a:pt x="0" y="50454"/>
                    </a:cubicBezTo>
                    <a:cubicBezTo>
                      <a:pt x="0" y="78309"/>
                      <a:pt x="15524" y="100890"/>
                      <a:pt x="44419" y="100890"/>
                    </a:cubicBezTo>
                    <a:cubicBezTo>
                      <a:pt x="67576" y="100890"/>
                      <a:pt x="83175" y="87408"/>
                      <a:pt x="86053" y="66833"/>
                    </a:cubicBezTo>
                    <a:lnTo>
                      <a:pt x="65682" y="66833"/>
                    </a:lnTo>
                    <a:cubicBezTo>
                      <a:pt x="63045" y="76527"/>
                      <a:pt x="56694" y="83899"/>
                      <a:pt x="44976" y="83899"/>
                    </a:cubicBezTo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</p:grpSp>
      <p:sp>
        <p:nvSpPr>
          <p:cNvPr id="99" name="Section Title">
            <a:extLst>
              <a:ext uri="{FF2B5EF4-FFF2-40B4-BE49-F238E27FC236}">
                <a16:creationId xmlns:a16="http://schemas.microsoft.com/office/drawing/2014/main" id="{81F2343B-A77E-495C-8AD7-D3524655D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551" y="2282146"/>
            <a:ext cx="5794814" cy="1204836"/>
          </a:xfrm>
          <a:custGeom>
            <a:avLst/>
            <a:gdLst>
              <a:gd name="connsiteX0" fmla="*/ 0 w 5794814"/>
              <a:gd name="connsiteY0" fmla="*/ 0 h 1204836"/>
              <a:gd name="connsiteX1" fmla="*/ 5794814 w 5794814"/>
              <a:gd name="connsiteY1" fmla="*/ 0 h 1204836"/>
              <a:gd name="connsiteX2" fmla="*/ 5794814 w 5794814"/>
              <a:gd name="connsiteY2" fmla="*/ 1204836 h 1204836"/>
              <a:gd name="connsiteX3" fmla="*/ 5336700 w 5794814"/>
              <a:gd name="connsiteY3" fmla="*/ 1204836 h 1204836"/>
              <a:gd name="connsiteX4" fmla="*/ 5336700 w 5794814"/>
              <a:gd name="connsiteY4" fmla="*/ 1196133 h 1204836"/>
              <a:gd name="connsiteX5" fmla="*/ 5336700 w 5794814"/>
              <a:gd name="connsiteY5" fmla="*/ 1195836 h 1204836"/>
              <a:gd name="connsiteX6" fmla="*/ 8700 w 5794814"/>
              <a:gd name="connsiteY6" fmla="*/ 1195836 h 1204836"/>
              <a:gd name="connsiteX7" fmla="*/ 8700 w 5794814"/>
              <a:gd name="connsiteY7" fmla="*/ 627333 h 1204836"/>
              <a:gd name="connsiteX8" fmla="*/ 8700 w 5794814"/>
              <a:gd name="connsiteY8" fmla="*/ 626654 h 1204836"/>
              <a:gd name="connsiteX9" fmla="*/ 0 w 5794814"/>
              <a:gd name="connsiteY9" fmla="*/ 626654 h 1204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94814" h="1204836">
                <a:moveTo>
                  <a:pt x="0" y="0"/>
                </a:moveTo>
                <a:lnTo>
                  <a:pt x="5794814" y="0"/>
                </a:lnTo>
                <a:lnTo>
                  <a:pt x="5794814" y="1204836"/>
                </a:lnTo>
                <a:lnTo>
                  <a:pt x="5336700" y="1204836"/>
                </a:lnTo>
                <a:lnTo>
                  <a:pt x="5336700" y="1196133"/>
                </a:lnTo>
                <a:lnTo>
                  <a:pt x="5336700" y="1195836"/>
                </a:lnTo>
                <a:lnTo>
                  <a:pt x="8700" y="1195836"/>
                </a:lnTo>
                <a:lnTo>
                  <a:pt x="8700" y="627333"/>
                </a:lnTo>
                <a:lnTo>
                  <a:pt x="8700" y="626654"/>
                </a:lnTo>
                <a:lnTo>
                  <a:pt x="0" y="626654"/>
                </a:lnTo>
                <a:close/>
              </a:path>
            </a:pathLst>
          </a:custGeom>
          <a:solidFill>
            <a:schemeClr val="bg1">
              <a:alpha val="45000"/>
            </a:schemeClr>
          </a:solidFill>
        </p:spPr>
        <p:txBody>
          <a:bodyPr wrap="square" lIns="432000" tIns="180000" rIns="453600" bIns="180000" anchor="b">
            <a:noAutofit/>
          </a:bodyPr>
          <a:lstStyle>
            <a:lvl1pPr>
              <a:defRPr sz="2000" spc="60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101" name="Section Subtitle">
            <a:extLst>
              <a:ext uri="{FF2B5EF4-FFF2-40B4-BE49-F238E27FC236}">
                <a16:creationId xmlns:a16="http://schemas.microsoft.com/office/drawing/2014/main" id="{58F6F071-E982-4C94-B1BC-D8B9BE5A9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31551" y="3486982"/>
            <a:ext cx="5794814" cy="1102482"/>
          </a:xfrm>
          <a:custGeom>
            <a:avLst/>
            <a:gdLst>
              <a:gd name="connsiteX0" fmla="*/ 5336700 w 5794814"/>
              <a:gd name="connsiteY0" fmla="*/ 0 h 1102482"/>
              <a:gd name="connsiteX1" fmla="*/ 5794814 w 5794814"/>
              <a:gd name="connsiteY1" fmla="*/ 0 h 1102482"/>
              <a:gd name="connsiteX2" fmla="*/ 5794814 w 5794814"/>
              <a:gd name="connsiteY2" fmla="*/ 1102482 h 1102482"/>
              <a:gd name="connsiteX3" fmla="*/ 0 w 5794814"/>
              <a:gd name="connsiteY3" fmla="*/ 1102482 h 1102482"/>
              <a:gd name="connsiteX4" fmla="*/ 0 w 5794814"/>
              <a:gd name="connsiteY4" fmla="*/ 448497 h 1102482"/>
              <a:gd name="connsiteX5" fmla="*/ 8700 w 5794814"/>
              <a:gd name="connsiteY5" fmla="*/ 448497 h 1102482"/>
              <a:gd name="connsiteX6" fmla="*/ 8700 w 5794814"/>
              <a:gd name="connsiteY6" fmla="*/ 447818 h 1102482"/>
              <a:gd name="connsiteX7" fmla="*/ 8700 w 5794814"/>
              <a:gd name="connsiteY7" fmla="*/ 9297 h 1102482"/>
              <a:gd name="connsiteX8" fmla="*/ 5336700 w 5794814"/>
              <a:gd name="connsiteY8" fmla="*/ 9297 h 1102482"/>
              <a:gd name="connsiteX9" fmla="*/ 5336700 w 5794814"/>
              <a:gd name="connsiteY9" fmla="*/ 8618 h 1102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94814" h="1102482">
                <a:moveTo>
                  <a:pt x="5336700" y="0"/>
                </a:moveTo>
                <a:lnTo>
                  <a:pt x="5794814" y="0"/>
                </a:lnTo>
                <a:lnTo>
                  <a:pt x="5794814" y="1102482"/>
                </a:lnTo>
                <a:lnTo>
                  <a:pt x="0" y="1102482"/>
                </a:lnTo>
                <a:lnTo>
                  <a:pt x="0" y="448497"/>
                </a:lnTo>
                <a:lnTo>
                  <a:pt x="8700" y="448497"/>
                </a:lnTo>
                <a:lnTo>
                  <a:pt x="8700" y="447818"/>
                </a:lnTo>
                <a:lnTo>
                  <a:pt x="8700" y="9297"/>
                </a:lnTo>
                <a:lnTo>
                  <a:pt x="5336700" y="9297"/>
                </a:lnTo>
                <a:lnTo>
                  <a:pt x="5336700" y="8618"/>
                </a:lnTo>
                <a:close/>
              </a:path>
            </a:pathLst>
          </a:custGeom>
          <a:solidFill>
            <a:schemeClr val="bg1">
              <a:alpha val="45000"/>
            </a:schemeClr>
          </a:solidFill>
        </p:spPr>
        <p:txBody>
          <a:bodyPr wrap="square" lIns="432000" tIns="187200" rIns="453600" bIns="187200">
            <a:noAutofit/>
          </a:bodyPr>
          <a:lstStyle>
            <a:lvl1pPr marL="0" indent="0">
              <a:buNone/>
              <a:defRPr sz="900" b="1" spc="250" baseline="0">
                <a:solidFill>
                  <a:schemeClr val="tx1"/>
                </a:solidFill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91" name="Section Number Placeholder">
            <a:extLst>
              <a:ext uri="{FF2B5EF4-FFF2-40B4-BE49-F238E27FC236}">
                <a16:creationId xmlns:a16="http://schemas.microsoft.com/office/drawing/2014/main" id="{36003A69-F09F-4B1F-9E7D-43B5741CEDA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66000" y="2282146"/>
            <a:ext cx="1468437" cy="2306638"/>
          </a:xfrm>
          <a:custGeom>
            <a:avLst/>
            <a:gdLst>
              <a:gd name="connsiteX0" fmla="*/ 0 w 1468437"/>
              <a:gd name="connsiteY0" fmla="*/ 0 h 2306638"/>
              <a:gd name="connsiteX1" fmla="*/ 1468437 w 1468437"/>
              <a:gd name="connsiteY1" fmla="*/ 0 h 2306638"/>
              <a:gd name="connsiteX2" fmla="*/ 1468437 w 1468437"/>
              <a:gd name="connsiteY2" fmla="*/ 625975 h 2306638"/>
              <a:gd name="connsiteX3" fmla="*/ 1467012 w 1468437"/>
              <a:gd name="connsiteY3" fmla="*/ 625975 h 2306638"/>
              <a:gd name="connsiteX4" fmla="*/ 1467012 w 1468437"/>
              <a:gd name="connsiteY4" fmla="*/ 627333 h 2306638"/>
              <a:gd name="connsiteX5" fmla="*/ 1463451 w 1468437"/>
              <a:gd name="connsiteY5" fmla="*/ 627333 h 2306638"/>
              <a:gd name="connsiteX6" fmla="*/ 1463451 w 1468437"/>
              <a:gd name="connsiteY6" fmla="*/ 1653333 h 2306638"/>
              <a:gd name="connsiteX7" fmla="*/ 1467012 w 1468437"/>
              <a:gd name="connsiteY7" fmla="*/ 1653333 h 2306638"/>
              <a:gd name="connsiteX8" fmla="*/ 1468437 w 1468437"/>
              <a:gd name="connsiteY8" fmla="*/ 1653333 h 2306638"/>
              <a:gd name="connsiteX9" fmla="*/ 1468437 w 1468437"/>
              <a:gd name="connsiteY9" fmla="*/ 2306638 h 2306638"/>
              <a:gd name="connsiteX10" fmla="*/ 0 w 1468437"/>
              <a:gd name="connsiteY10" fmla="*/ 2306638 h 2306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68437" h="2306638">
                <a:moveTo>
                  <a:pt x="0" y="0"/>
                </a:moveTo>
                <a:lnTo>
                  <a:pt x="1468437" y="0"/>
                </a:lnTo>
                <a:lnTo>
                  <a:pt x="1468437" y="625975"/>
                </a:lnTo>
                <a:lnTo>
                  <a:pt x="1467012" y="625975"/>
                </a:lnTo>
                <a:lnTo>
                  <a:pt x="1467012" y="627333"/>
                </a:lnTo>
                <a:lnTo>
                  <a:pt x="1463451" y="627333"/>
                </a:lnTo>
                <a:lnTo>
                  <a:pt x="1463451" y="1653333"/>
                </a:lnTo>
                <a:lnTo>
                  <a:pt x="1467012" y="1653333"/>
                </a:lnTo>
                <a:lnTo>
                  <a:pt x="1468437" y="1653333"/>
                </a:lnTo>
                <a:lnTo>
                  <a:pt x="1468437" y="2306638"/>
                </a:lnTo>
                <a:lnTo>
                  <a:pt x="0" y="2306638"/>
                </a:lnTo>
                <a:close/>
              </a:path>
            </a:pathLst>
          </a:custGeom>
          <a:solidFill>
            <a:schemeClr val="bg1">
              <a:alpha val="45000"/>
            </a:schemeClr>
          </a:solidFill>
        </p:spPr>
        <p:txBody>
          <a:bodyPr wrap="square" lIns="0" tIns="0" rIns="0" bIns="61200" anchor="ctr">
            <a:noAutofit/>
          </a:bodyPr>
          <a:lstStyle>
            <a:lvl1pPr marL="0" indent="0" algn="ctr">
              <a:buNone/>
              <a:defRPr sz="6800" b="1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/>
              <a:t>#</a:t>
            </a:r>
            <a:endParaRPr kumimoji="1" lang="ja-JP" altLang="en-US"/>
          </a:p>
        </p:txBody>
      </p:sp>
      <p:sp>
        <p:nvSpPr>
          <p:cNvPr id="2" name="Date Placeholder">
            <a:extLst>
              <a:ext uri="{FF2B5EF4-FFF2-40B4-BE49-F238E27FC236}">
                <a16:creationId xmlns:a16="http://schemas.microsoft.com/office/drawing/2014/main" id="{7D220BD1-A4FC-4EB3-AB48-B9528C7E0240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 vert="horz" lIns="0" tIns="0" rIns="0" bIns="0" rtlCol="0" anchor="ctr"/>
          <a:lstStyle>
            <a:lvl1pPr>
              <a:defRPr lang="ja-JP" altLang="en-US">
                <a:solidFill>
                  <a:srgbClr val="000000"/>
                </a:solidFill>
              </a:defRPr>
            </a:lvl1pPr>
          </a:lstStyle>
          <a:p>
            <a:pPr defTabSz="914400">
              <a:lnSpc>
                <a:spcPct val="130000"/>
              </a:lnSpc>
            </a:pPr>
            <a:endParaRPr lang="ja-JP" altLang="en-US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74CCC3BC-57AD-428F-8B59-6C9B8D38A2A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 vert="horz" lIns="0" tIns="0" rIns="0" bIns="0" rtlCol="0" anchor="ctr"/>
          <a:lstStyle>
            <a:lvl1pPr>
              <a:defRPr lang="ja-JP" altLang="en-US" dirty="0">
                <a:solidFill>
                  <a:srgbClr val="000000"/>
                </a:solidFill>
              </a:defRPr>
            </a:lvl1pPr>
          </a:lstStyle>
          <a:p>
            <a:pPr defTabSz="914400">
              <a:lnSpc>
                <a:spcPct val="130000"/>
              </a:lnSpc>
            </a:pPr>
            <a:endParaRPr lang="ja-JP" altLang="en-US"/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4F9579D6-25CD-4BB7-AD2F-64BE4E2FFBA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 vert="horz" lIns="0" tIns="0" rIns="0" bIns="0" rtlCol="0" anchor="ctr"/>
          <a:lstStyle>
            <a:lvl1pPr>
              <a:defRPr lang="en-US" altLang="ja-JP" smtClean="0">
                <a:solidFill>
                  <a:srgbClr val="000000"/>
                </a:solidFill>
              </a:defRPr>
            </a:lvl1pPr>
          </a:lstStyle>
          <a:p>
            <a:pPr algn="r" defTabSz="914400"/>
            <a:fld id="{FE1C4BCE-2E77-4226-B375-D90E70797D62}" type="slidenum">
              <a:rPr lang="en-US" altLang="ja-JP" smtClean="0"/>
              <a:pPr algn="r" defTabSz="914400"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5181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サブ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 Divider">
            <a:extLst>
              <a:ext uri="{FF2B5EF4-FFF2-40B4-BE49-F238E27FC236}">
                <a16:creationId xmlns:a16="http://schemas.microsoft.com/office/drawing/2014/main" id="{07D078B6-A871-4DBD-8F58-8CB3D5789ACF}"/>
              </a:ext>
            </a:extLst>
          </p:cNvPr>
          <p:cNvSpPr/>
          <p:nvPr userDrawn="1"/>
        </p:nvSpPr>
        <p:spPr>
          <a:xfrm>
            <a:off x="11606802" y="6588000"/>
            <a:ext cx="10800" cy="270535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ja-JP" altLang="en-US" dirty="0"/>
          </a:p>
        </p:txBody>
      </p:sp>
      <p:sp>
        <p:nvSpPr>
          <p:cNvPr id="54" name="Copyright">
            <a:extLst>
              <a:ext uri="{FF2B5EF4-FFF2-40B4-BE49-F238E27FC236}">
                <a16:creationId xmlns:a16="http://schemas.microsoft.com/office/drawing/2014/main" id="{EE66D8B3-B25B-4276-9144-B8588E47E7DC}"/>
              </a:ext>
            </a:extLst>
          </p:cNvPr>
          <p:cNvSpPr txBox="1"/>
          <p:nvPr userDrawn="1"/>
        </p:nvSpPr>
        <p:spPr>
          <a:xfrm>
            <a:off x="180975" y="6645600"/>
            <a:ext cx="1292225" cy="1074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ja-JP" sz="600" dirty="0">
                <a:solidFill>
                  <a:srgbClr val="666666"/>
                </a:solidFill>
              </a:rPr>
              <a:t>©Mitsubishi</a:t>
            </a:r>
            <a:r>
              <a:rPr kumimoji="1" lang="ja-JP" altLang="en-US" sz="600" dirty="0">
                <a:solidFill>
                  <a:srgbClr val="666666"/>
                </a:solidFill>
              </a:rPr>
              <a:t> </a:t>
            </a:r>
            <a:r>
              <a:rPr kumimoji="1" lang="en-US" altLang="ja-JP" sz="600" dirty="0">
                <a:solidFill>
                  <a:srgbClr val="666666"/>
                </a:solidFill>
              </a:rPr>
              <a:t>Electric</a:t>
            </a:r>
            <a:r>
              <a:rPr kumimoji="1" lang="ja-JP" altLang="en-US" sz="600" dirty="0">
                <a:solidFill>
                  <a:srgbClr val="666666"/>
                </a:solidFill>
              </a:rPr>
              <a:t> </a:t>
            </a:r>
            <a:r>
              <a:rPr kumimoji="1" lang="en-US" altLang="ja-JP" sz="600" dirty="0">
                <a:solidFill>
                  <a:srgbClr val="666666"/>
                </a:solidFill>
              </a:rPr>
              <a:t>Corporation</a:t>
            </a:r>
            <a:endParaRPr kumimoji="1" lang="ja-JP" altLang="en-US" sz="600" dirty="0">
              <a:solidFill>
                <a:srgbClr val="666666"/>
              </a:solidFill>
            </a:endParaRPr>
          </a:p>
        </p:txBody>
      </p:sp>
      <p:grpSp>
        <p:nvGrpSpPr>
          <p:cNvPr id="55" name="ME Logo">
            <a:extLst>
              <a:ext uri="{FF2B5EF4-FFF2-40B4-BE49-F238E27FC236}">
                <a16:creationId xmlns:a16="http://schemas.microsoft.com/office/drawing/2014/main" id="{2FCA956E-C5D2-4784-8A45-4A62865BDA12}"/>
              </a:ext>
            </a:extLst>
          </p:cNvPr>
          <p:cNvGrpSpPr/>
          <p:nvPr userDrawn="1"/>
        </p:nvGrpSpPr>
        <p:grpSpPr>
          <a:xfrm>
            <a:off x="10982730" y="127323"/>
            <a:ext cx="1033210" cy="431118"/>
            <a:chOff x="6732027" y="127323"/>
            <a:chExt cx="1033210" cy="431118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9BE354D-1040-4385-89D1-92D3CFF130A7}"/>
                </a:ext>
              </a:extLst>
            </p:cNvPr>
            <p:cNvGrpSpPr/>
            <p:nvPr userDrawn="1"/>
          </p:nvGrpSpPr>
          <p:grpSpPr>
            <a:xfrm>
              <a:off x="6732779" y="465257"/>
              <a:ext cx="1032458" cy="93184"/>
              <a:chOff x="6732779" y="465257"/>
              <a:chExt cx="1032458" cy="93184"/>
            </a:xfrm>
          </p:grpSpPr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0067E79A-0B85-492F-BBBF-F52B707A39C2}"/>
                  </a:ext>
                </a:extLst>
              </p:cNvPr>
              <p:cNvSpPr/>
              <p:nvPr/>
            </p:nvSpPr>
            <p:spPr>
              <a:xfrm>
                <a:off x="6863311" y="495192"/>
                <a:ext cx="54785" cy="47186"/>
              </a:xfrm>
              <a:custGeom>
                <a:avLst/>
                <a:gdLst>
                  <a:gd name="connsiteX0" fmla="*/ 34693 w 54785"/>
                  <a:gd name="connsiteY0" fmla="*/ 15339 h 47186"/>
                  <a:gd name="connsiteX1" fmla="*/ 27228 w 54785"/>
                  <a:gd name="connsiteY1" fmla="*/ 25292 h 47186"/>
                  <a:gd name="connsiteX2" fmla="*/ 17535 w 54785"/>
                  <a:gd name="connsiteY2" fmla="*/ 33649 h 47186"/>
                  <a:gd name="connsiteX3" fmla="*/ 16049 w 54785"/>
                  <a:gd name="connsiteY3" fmla="*/ 31049 h 47186"/>
                  <a:gd name="connsiteX4" fmla="*/ 20692 w 54785"/>
                  <a:gd name="connsiteY4" fmla="*/ 17604 h 47186"/>
                  <a:gd name="connsiteX5" fmla="*/ 31165 w 54785"/>
                  <a:gd name="connsiteY5" fmla="*/ 9322 h 47186"/>
                  <a:gd name="connsiteX6" fmla="*/ 35993 w 54785"/>
                  <a:gd name="connsiteY6" fmla="*/ 10789 h 47186"/>
                  <a:gd name="connsiteX7" fmla="*/ 34693 w 54785"/>
                  <a:gd name="connsiteY7" fmla="*/ 15339 h 47186"/>
                  <a:gd name="connsiteX8" fmla="*/ 44053 w 54785"/>
                  <a:gd name="connsiteY8" fmla="*/ 74 h 47186"/>
                  <a:gd name="connsiteX9" fmla="*/ 32595 w 54785"/>
                  <a:gd name="connsiteY9" fmla="*/ 241 h 47186"/>
                  <a:gd name="connsiteX10" fmla="*/ 11072 w 54785"/>
                  <a:gd name="connsiteY10" fmla="*/ 12330 h 47186"/>
                  <a:gd name="connsiteX11" fmla="*/ 79 w 54785"/>
                  <a:gd name="connsiteY11" fmla="*/ 35301 h 47186"/>
                  <a:gd name="connsiteX12" fmla="*/ 1955 w 54785"/>
                  <a:gd name="connsiteY12" fmla="*/ 43472 h 47186"/>
                  <a:gd name="connsiteX13" fmla="*/ 8918 w 54785"/>
                  <a:gd name="connsiteY13" fmla="*/ 47186 h 47186"/>
                  <a:gd name="connsiteX14" fmla="*/ 22029 w 54785"/>
                  <a:gd name="connsiteY14" fmla="*/ 40055 h 47186"/>
                  <a:gd name="connsiteX15" fmla="*/ 31276 w 54785"/>
                  <a:gd name="connsiteY15" fmla="*/ 27131 h 47186"/>
                  <a:gd name="connsiteX16" fmla="*/ 32279 w 54785"/>
                  <a:gd name="connsiteY16" fmla="*/ 27131 h 47186"/>
                  <a:gd name="connsiteX17" fmla="*/ 25835 w 54785"/>
                  <a:gd name="connsiteY17" fmla="*/ 46146 h 47186"/>
                  <a:gd name="connsiteX18" fmla="*/ 41323 w 54785"/>
                  <a:gd name="connsiteY18" fmla="*/ 46146 h 47186"/>
                  <a:gd name="connsiteX19" fmla="*/ 54786 w 54785"/>
                  <a:gd name="connsiteY19" fmla="*/ 0 h 47186"/>
                  <a:gd name="connsiteX20" fmla="*/ 44053 w 54785"/>
                  <a:gd name="connsiteY20" fmla="*/ 74 h 47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4785" h="47186">
                    <a:moveTo>
                      <a:pt x="34693" y="15339"/>
                    </a:moveTo>
                    <a:cubicBezTo>
                      <a:pt x="34192" y="16769"/>
                      <a:pt x="31722" y="20093"/>
                      <a:pt x="27228" y="25292"/>
                    </a:cubicBezTo>
                    <a:cubicBezTo>
                      <a:pt x="22400" y="30863"/>
                      <a:pt x="19169" y="33649"/>
                      <a:pt x="17535" y="33649"/>
                    </a:cubicBezTo>
                    <a:cubicBezTo>
                      <a:pt x="16365" y="33649"/>
                      <a:pt x="15863" y="32776"/>
                      <a:pt x="16049" y="31049"/>
                    </a:cubicBezTo>
                    <a:cubicBezTo>
                      <a:pt x="16439" y="26759"/>
                      <a:pt x="17999" y="22284"/>
                      <a:pt x="20692" y="17604"/>
                    </a:cubicBezTo>
                    <a:cubicBezTo>
                      <a:pt x="23923" y="12070"/>
                      <a:pt x="27414" y="9322"/>
                      <a:pt x="31165" y="9322"/>
                    </a:cubicBezTo>
                    <a:cubicBezTo>
                      <a:pt x="32743" y="9322"/>
                      <a:pt x="34359" y="9805"/>
                      <a:pt x="35993" y="10789"/>
                    </a:cubicBezTo>
                    <a:lnTo>
                      <a:pt x="34693" y="15339"/>
                    </a:lnTo>
                    <a:close/>
                    <a:moveTo>
                      <a:pt x="44053" y="74"/>
                    </a:moveTo>
                    <a:cubicBezTo>
                      <a:pt x="39206" y="-37"/>
                      <a:pt x="34990" y="241"/>
                      <a:pt x="32595" y="241"/>
                    </a:cubicBezTo>
                    <a:cubicBezTo>
                      <a:pt x="25204" y="241"/>
                      <a:pt x="18018" y="4290"/>
                      <a:pt x="11072" y="12330"/>
                    </a:cubicBezTo>
                    <a:cubicBezTo>
                      <a:pt x="4462" y="19944"/>
                      <a:pt x="822" y="27576"/>
                      <a:pt x="79" y="35301"/>
                    </a:cubicBezTo>
                    <a:cubicBezTo>
                      <a:pt x="-237" y="38421"/>
                      <a:pt x="395" y="41132"/>
                      <a:pt x="1955" y="43472"/>
                    </a:cubicBezTo>
                    <a:cubicBezTo>
                      <a:pt x="3644" y="45923"/>
                      <a:pt x="5947" y="47186"/>
                      <a:pt x="8918" y="47186"/>
                    </a:cubicBezTo>
                    <a:cubicBezTo>
                      <a:pt x="13022" y="47186"/>
                      <a:pt x="17386" y="44791"/>
                      <a:pt x="22029" y="40055"/>
                    </a:cubicBezTo>
                    <a:cubicBezTo>
                      <a:pt x="25650" y="36304"/>
                      <a:pt x="28751" y="31996"/>
                      <a:pt x="31276" y="27131"/>
                    </a:cubicBezTo>
                    <a:lnTo>
                      <a:pt x="32279" y="27131"/>
                    </a:lnTo>
                    <a:lnTo>
                      <a:pt x="25835" y="46146"/>
                    </a:lnTo>
                    <a:lnTo>
                      <a:pt x="41323" y="46146"/>
                    </a:lnTo>
                    <a:lnTo>
                      <a:pt x="54786" y="0"/>
                    </a:lnTo>
                    <a:cubicBezTo>
                      <a:pt x="52279" y="0"/>
                      <a:pt x="49122" y="186"/>
                      <a:pt x="44053" y="74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E79A44B5-3ACE-4867-9B3C-59CFFA0BFEFE}"/>
                  </a:ext>
                </a:extLst>
              </p:cNvPr>
              <p:cNvSpPr/>
              <p:nvPr/>
            </p:nvSpPr>
            <p:spPr>
              <a:xfrm>
                <a:off x="6968477" y="495217"/>
                <a:ext cx="57529" cy="63224"/>
              </a:xfrm>
              <a:custGeom>
                <a:avLst/>
                <a:gdLst>
                  <a:gd name="connsiteX0" fmla="*/ 37548 w 57529"/>
                  <a:gd name="connsiteY0" fmla="*/ 15258 h 63224"/>
                  <a:gd name="connsiteX1" fmla="*/ 30046 w 57529"/>
                  <a:gd name="connsiteY1" fmla="*/ 25268 h 63224"/>
                  <a:gd name="connsiteX2" fmla="*/ 20910 w 57529"/>
                  <a:gd name="connsiteY2" fmla="*/ 32696 h 63224"/>
                  <a:gd name="connsiteX3" fmla="*/ 19796 w 57529"/>
                  <a:gd name="connsiteY3" fmla="*/ 30040 h 63224"/>
                  <a:gd name="connsiteX4" fmla="*/ 24289 w 57529"/>
                  <a:gd name="connsiteY4" fmla="*/ 17190 h 63224"/>
                  <a:gd name="connsiteX5" fmla="*/ 34187 w 57529"/>
                  <a:gd name="connsiteY5" fmla="*/ 9298 h 63224"/>
                  <a:gd name="connsiteX6" fmla="*/ 38904 w 57529"/>
                  <a:gd name="connsiteY6" fmla="*/ 10505 h 63224"/>
                  <a:gd name="connsiteX7" fmla="*/ 37548 w 57529"/>
                  <a:gd name="connsiteY7" fmla="*/ 15258 h 63224"/>
                  <a:gd name="connsiteX8" fmla="*/ 46740 w 57529"/>
                  <a:gd name="connsiteY8" fmla="*/ 13 h 63224"/>
                  <a:gd name="connsiteX9" fmla="*/ 36286 w 57529"/>
                  <a:gd name="connsiteY9" fmla="*/ 217 h 63224"/>
                  <a:gd name="connsiteX10" fmla="*/ 14800 w 57529"/>
                  <a:gd name="connsiteY10" fmla="*/ 11507 h 63224"/>
                  <a:gd name="connsiteX11" fmla="*/ 3807 w 57529"/>
                  <a:gd name="connsiteY11" fmla="*/ 34033 h 63224"/>
                  <a:gd name="connsiteX12" fmla="*/ 5701 w 57529"/>
                  <a:gd name="connsiteY12" fmla="*/ 42222 h 63224"/>
                  <a:gd name="connsiteX13" fmla="*/ 12962 w 57529"/>
                  <a:gd name="connsiteY13" fmla="*/ 45769 h 63224"/>
                  <a:gd name="connsiteX14" fmla="*/ 34261 w 57529"/>
                  <a:gd name="connsiteY14" fmla="*/ 27162 h 63224"/>
                  <a:gd name="connsiteX15" fmla="*/ 36118 w 57529"/>
                  <a:gd name="connsiteY15" fmla="*/ 27162 h 63224"/>
                  <a:gd name="connsiteX16" fmla="*/ 32850 w 57529"/>
                  <a:gd name="connsiteY16" fmla="*/ 37747 h 63224"/>
                  <a:gd name="connsiteX17" fmla="*/ 27725 w 57529"/>
                  <a:gd name="connsiteY17" fmla="*/ 49019 h 63224"/>
                  <a:gd name="connsiteX18" fmla="*/ 18737 w 57529"/>
                  <a:gd name="connsiteY18" fmla="*/ 54237 h 63224"/>
                  <a:gd name="connsiteX19" fmla="*/ 0 w 57529"/>
                  <a:gd name="connsiteY19" fmla="*/ 48666 h 63224"/>
                  <a:gd name="connsiteX20" fmla="*/ 1188 w 57529"/>
                  <a:gd name="connsiteY20" fmla="*/ 61962 h 63224"/>
                  <a:gd name="connsiteX21" fmla="*/ 15543 w 57529"/>
                  <a:gd name="connsiteY21" fmla="*/ 63225 h 63224"/>
                  <a:gd name="connsiteX22" fmla="*/ 45459 w 57529"/>
                  <a:gd name="connsiteY22" fmla="*/ 43150 h 63224"/>
                  <a:gd name="connsiteX23" fmla="*/ 57530 w 57529"/>
                  <a:gd name="connsiteY23" fmla="*/ 13 h 63224"/>
                  <a:gd name="connsiteX24" fmla="*/ 46740 w 57529"/>
                  <a:gd name="connsiteY24" fmla="*/ 13 h 6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7529" h="63224">
                    <a:moveTo>
                      <a:pt x="37548" y="15258"/>
                    </a:moveTo>
                    <a:cubicBezTo>
                      <a:pt x="37010" y="17115"/>
                      <a:pt x="34503" y="20458"/>
                      <a:pt x="30046" y="25268"/>
                    </a:cubicBezTo>
                    <a:cubicBezTo>
                      <a:pt x="25478" y="30207"/>
                      <a:pt x="22432" y="32696"/>
                      <a:pt x="20910" y="32696"/>
                    </a:cubicBezTo>
                    <a:cubicBezTo>
                      <a:pt x="20000" y="32696"/>
                      <a:pt x="19591" y="31804"/>
                      <a:pt x="19796" y="30040"/>
                    </a:cubicBezTo>
                    <a:cubicBezTo>
                      <a:pt x="20185" y="25955"/>
                      <a:pt x="21671" y="21665"/>
                      <a:pt x="24289" y="17190"/>
                    </a:cubicBezTo>
                    <a:cubicBezTo>
                      <a:pt x="27335" y="11934"/>
                      <a:pt x="30640" y="9298"/>
                      <a:pt x="34187" y="9298"/>
                    </a:cubicBezTo>
                    <a:cubicBezTo>
                      <a:pt x="35877" y="9298"/>
                      <a:pt x="37437" y="9688"/>
                      <a:pt x="38904" y="10505"/>
                    </a:cubicBezTo>
                    <a:lnTo>
                      <a:pt x="37548" y="15258"/>
                    </a:lnTo>
                    <a:close/>
                    <a:moveTo>
                      <a:pt x="46740" y="13"/>
                    </a:moveTo>
                    <a:cubicBezTo>
                      <a:pt x="42098" y="-62"/>
                      <a:pt x="36286" y="217"/>
                      <a:pt x="36286" y="217"/>
                    </a:cubicBezTo>
                    <a:cubicBezTo>
                      <a:pt x="28820" y="217"/>
                      <a:pt x="21653" y="3987"/>
                      <a:pt x="14800" y="11507"/>
                    </a:cubicBezTo>
                    <a:cubicBezTo>
                      <a:pt x="8226" y="18694"/>
                      <a:pt x="4587" y="26233"/>
                      <a:pt x="3807" y="34033"/>
                    </a:cubicBezTo>
                    <a:cubicBezTo>
                      <a:pt x="3510" y="37338"/>
                      <a:pt x="4123" y="40049"/>
                      <a:pt x="5701" y="42222"/>
                    </a:cubicBezTo>
                    <a:cubicBezTo>
                      <a:pt x="7391" y="44580"/>
                      <a:pt x="9805" y="45769"/>
                      <a:pt x="12962" y="45769"/>
                    </a:cubicBezTo>
                    <a:cubicBezTo>
                      <a:pt x="20557" y="45769"/>
                      <a:pt x="27613" y="39566"/>
                      <a:pt x="34261" y="27162"/>
                    </a:cubicBezTo>
                    <a:lnTo>
                      <a:pt x="36118" y="27162"/>
                    </a:lnTo>
                    <a:cubicBezTo>
                      <a:pt x="35041" y="30690"/>
                      <a:pt x="33964" y="34218"/>
                      <a:pt x="32850" y="37747"/>
                    </a:cubicBezTo>
                    <a:cubicBezTo>
                      <a:pt x="31253" y="42742"/>
                      <a:pt x="29545" y="46493"/>
                      <a:pt x="27725" y="49019"/>
                    </a:cubicBezTo>
                    <a:cubicBezTo>
                      <a:pt x="25218" y="52491"/>
                      <a:pt x="22228" y="54237"/>
                      <a:pt x="18737" y="54237"/>
                    </a:cubicBezTo>
                    <a:cubicBezTo>
                      <a:pt x="13500" y="54237"/>
                      <a:pt x="7242" y="52398"/>
                      <a:pt x="0" y="48666"/>
                    </a:cubicBezTo>
                    <a:lnTo>
                      <a:pt x="1188" y="61962"/>
                    </a:lnTo>
                    <a:cubicBezTo>
                      <a:pt x="5032" y="62816"/>
                      <a:pt x="9842" y="63225"/>
                      <a:pt x="15543" y="63225"/>
                    </a:cubicBezTo>
                    <a:cubicBezTo>
                      <a:pt x="31792" y="63225"/>
                      <a:pt x="41764" y="56521"/>
                      <a:pt x="45459" y="43150"/>
                    </a:cubicBezTo>
                    <a:lnTo>
                      <a:pt x="57530" y="13"/>
                    </a:lnTo>
                    <a:cubicBezTo>
                      <a:pt x="55171" y="13"/>
                      <a:pt x="51513" y="87"/>
                      <a:pt x="46740" y="13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94EB01AE-14BA-4108-A56E-5185FD5444A8}"/>
                  </a:ext>
                </a:extLst>
              </p:cNvPr>
              <p:cNvSpPr/>
              <p:nvPr/>
            </p:nvSpPr>
            <p:spPr>
              <a:xfrm>
                <a:off x="7026336" y="495266"/>
                <a:ext cx="45256" cy="47130"/>
              </a:xfrm>
              <a:custGeom>
                <a:avLst/>
                <a:gdLst>
                  <a:gd name="connsiteX0" fmla="*/ 17666 w 45256"/>
                  <a:gd name="connsiteY0" fmla="*/ 21745 h 47130"/>
                  <a:gd name="connsiteX1" fmla="*/ 21361 w 45256"/>
                  <a:gd name="connsiteY1" fmla="*/ 14299 h 47130"/>
                  <a:gd name="connsiteX2" fmla="*/ 27990 w 45256"/>
                  <a:gd name="connsiteY2" fmla="*/ 10065 h 47130"/>
                  <a:gd name="connsiteX3" fmla="*/ 30887 w 45256"/>
                  <a:gd name="connsiteY3" fmla="*/ 13426 h 47130"/>
                  <a:gd name="connsiteX4" fmla="*/ 17666 w 45256"/>
                  <a:gd name="connsiteY4" fmla="*/ 21745 h 47130"/>
                  <a:gd name="connsiteX5" fmla="*/ 23069 w 45256"/>
                  <a:gd name="connsiteY5" fmla="*/ 37585 h 47130"/>
                  <a:gd name="connsiteX6" fmla="*/ 15790 w 45256"/>
                  <a:gd name="connsiteY6" fmla="*/ 30752 h 47130"/>
                  <a:gd name="connsiteX7" fmla="*/ 34230 w 45256"/>
                  <a:gd name="connsiteY7" fmla="*/ 25366 h 47130"/>
                  <a:gd name="connsiteX8" fmla="*/ 45205 w 45256"/>
                  <a:gd name="connsiteY8" fmla="*/ 10102 h 47130"/>
                  <a:gd name="connsiteX9" fmla="*/ 42215 w 45256"/>
                  <a:gd name="connsiteY9" fmla="*/ 2563 h 47130"/>
                  <a:gd name="connsiteX10" fmla="*/ 34304 w 45256"/>
                  <a:gd name="connsiteY10" fmla="*/ 0 h 47130"/>
                  <a:gd name="connsiteX11" fmla="*/ 11593 w 45256"/>
                  <a:gd name="connsiteY11" fmla="*/ 9619 h 47130"/>
                  <a:gd name="connsiteX12" fmla="*/ 80 w 45256"/>
                  <a:gd name="connsiteY12" fmla="*/ 32033 h 47130"/>
                  <a:gd name="connsiteX13" fmla="*/ 4797 w 45256"/>
                  <a:gd name="connsiteY13" fmla="*/ 43472 h 47130"/>
                  <a:gd name="connsiteX14" fmla="*/ 17053 w 45256"/>
                  <a:gd name="connsiteY14" fmla="*/ 47130 h 47130"/>
                  <a:gd name="connsiteX15" fmla="*/ 40469 w 45256"/>
                  <a:gd name="connsiteY15" fmla="*/ 42172 h 47130"/>
                  <a:gd name="connsiteX16" fmla="*/ 43738 w 45256"/>
                  <a:gd name="connsiteY16" fmla="*/ 30993 h 47130"/>
                  <a:gd name="connsiteX17" fmla="*/ 23069 w 45256"/>
                  <a:gd name="connsiteY17" fmla="*/ 37585 h 47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256" h="47130">
                    <a:moveTo>
                      <a:pt x="17666" y="21745"/>
                    </a:moveTo>
                    <a:cubicBezTo>
                      <a:pt x="18371" y="19071"/>
                      <a:pt x="19597" y="16620"/>
                      <a:pt x="21361" y="14299"/>
                    </a:cubicBezTo>
                    <a:cubicBezTo>
                      <a:pt x="23459" y="11495"/>
                      <a:pt x="25669" y="10065"/>
                      <a:pt x="27990" y="10065"/>
                    </a:cubicBezTo>
                    <a:cubicBezTo>
                      <a:pt x="30126" y="10065"/>
                      <a:pt x="31110" y="11161"/>
                      <a:pt x="30887" y="13426"/>
                    </a:cubicBezTo>
                    <a:cubicBezTo>
                      <a:pt x="30367" y="18997"/>
                      <a:pt x="25966" y="21745"/>
                      <a:pt x="17666" y="21745"/>
                    </a:cubicBezTo>
                    <a:moveTo>
                      <a:pt x="23069" y="37585"/>
                    </a:moveTo>
                    <a:cubicBezTo>
                      <a:pt x="17851" y="37585"/>
                      <a:pt x="15419" y="35301"/>
                      <a:pt x="15790" y="30752"/>
                    </a:cubicBezTo>
                    <a:cubicBezTo>
                      <a:pt x="22122" y="30752"/>
                      <a:pt x="28269" y="28950"/>
                      <a:pt x="34230" y="25366"/>
                    </a:cubicBezTo>
                    <a:cubicBezTo>
                      <a:pt x="40971" y="21244"/>
                      <a:pt x="44610" y="16174"/>
                      <a:pt x="45205" y="10102"/>
                    </a:cubicBezTo>
                    <a:cubicBezTo>
                      <a:pt x="45502" y="6927"/>
                      <a:pt x="44518" y="4457"/>
                      <a:pt x="42215" y="2563"/>
                    </a:cubicBezTo>
                    <a:cubicBezTo>
                      <a:pt x="40079" y="836"/>
                      <a:pt x="37461" y="0"/>
                      <a:pt x="34304" y="0"/>
                    </a:cubicBezTo>
                    <a:cubicBezTo>
                      <a:pt x="26022" y="0"/>
                      <a:pt x="18445" y="3194"/>
                      <a:pt x="11593" y="9619"/>
                    </a:cubicBezTo>
                    <a:cubicBezTo>
                      <a:pt x="4759" y="16026"/>
                      <a:pt x="915" y="23509"/>
                      <a:pt x="80" y="32033"/>
                    </a:cubicBezTo>
                    <a:cubicBezTo>
                      <a:pt x="-384" y="36936"/>
                      <a:pt x="1175" y="40724"/>
                      <a:pt x="4797" y="43472"/>
                    </a:cubicBezTo>
                    <a:cubicBezTo>
                      <a:pt x="7953" y="45886"/>
                      <a:pt x="12002" y="47130"/>
                      <a:pt x="17053" y="47130"/>
                    </a:cubicBezTo>
                    <a:cubicBezTo>
                      <a:pt x="23311" y="47130"/>
                      <a:pt x="31129" y="45459"/>
                      <a:pt x="40469" y="42172"/>
                    </a:cubicBezTo>
                    <a:lnTo>
                      <a:pt x="43738" y="30993"/>
                    </a:lnTo>
                    <a:cubicBezTo>
                      <a:pt x="35548" y="35376"/>
                      <a:pt x="28659" y="37585"/>
                      <a:pt x="23069" y="37585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37F00475-471A-41CA-BA2B-C4ABCF70CC1E}"/>
                  </a:ext>
                </a:extLst>
              </p:cNvPr>
              <p:cNvSpPr/>
              <p:nvPr/>
            </p:nvSpPr>
            <p:spPr>
              <a:xfrm>
                <a:off x="7073713" y="495062"/>
                <a:ext cx="44846" cy="47074"/>
              </a:xfrm>
              <a:custGeom>
                <a:avLst/>
                <a:gdLst>
                  <a:gd name="connsiteX0" fmla="*/ 44846 w 44846"/>
                  <a:gd name="connsiteY0" fmla="*/ 1374 h 47074"/>
                  <a:gd name="connsiteX1" fmla="*/ 42079 w 44846"/>
                  <a:gd name="connsiteY1" fmla="*/ 11086 h 47074"/>
                  <a:gd name="connsiteX2" fmla="*/ 32479 w 44846"/>
                  <a:gd name="connsiteY2" fmla="*/ 9025 h 47074"/>
                  <a:gd name="connsiteX3" fmla="*/ 25961 w 44846"/>
                  <a:gd name="connsiteY3" fmla="*/ 13166 h 47074"/>
                  <a:gd name="connsiteX4" fmla="*/ 28951 w 44846"/>
                  <a:gd name="connsiteY4" fmla="*/ 18180 h 47074"/>
                  <a:gd name="connsiteX5" fmla="*/ 34893 w 44846"/>
                  <a:gd name="connsiteY5" fmla="*/ 24029 h 47074"/>
                  <a:gd name="connsiteX6" fmla="*/ 37567 w 44846"/>
                  <a:gd name="connsiteY6" fmla="*/ 32126 h 47074"/>
                  <a:gd name="connsiteX7" fmla="*/ 29749 w 44846"/>
                  <a:gd name="connsiteY7" fmla="*/ 43899 h 47074"/>
                  <a:gd name="connsiteX8" fmla="*/ 15729 w 44846"/>
                  <a:gd name="connsiteY8" fmla="*/ 47075 h 47074"/>
                  <a:gd name="connsiteX9" fmla="*/ 0 w 44846"/>
                  <a:gd name="connsiteY9" fmla="*/ 44623 h 47074"/>
                  <a:gd name="connsiteX10" fmla="*/ 3045 w 44846"/>
                  <a:gd name="connsiteY10" fmla="*/ 34057 h 47074"/>
                  <a:gd name="connsiteX11" fmla="*/ 16564 w 44846"/>
                  <a:gd name="connsiteY11" fmla="*/ 38050 h 47074"/>
                  <a:gd name="connsiteX12" fmla="*/ 20074 w 44846"/>
                  <a:gd name="connsiteY12" fmla="*/ 36843 h 47074"/>
                  <a:gd name="connsiteX13" fmla="*/ 21838 w 44846"/>
                  <a:gd name="connsiteY13" fmla="*/ 33779 h 47074"/>
                  <a:gd name="connsiteX14" fmla="*/ 19183 w 44846"/>
                  <a:gd name="connsiteY14" fmla="*/ 27966 h 47074"/>
                  <a:gd name="connsiteX15" fmla="*/ 13723 w 44846"/>
                  <a:gd name="connsiteY15" fmla="*/ 21968 h 47074"/>
                  <a:gd name="connsiteX16" fmla="*/ 11216 w 44846"/>
                  <a:gd name="connsiteY16" fmla="*/ 13965 h 47074"/>
                  <a:gd name="connsiteX17" fmla="*/ 19164 w 44846"/>
                  <a:gd name="connsiteY17" fmla="*/ 2878 h 47074"/>
                  <a:gd name="connsiteX18" fmla="*/ 32757 w 44846"/>
                  <a:gd name="connsiteY18" fmla="*/ 0 h 47074"/>
                  <a:gd name="connsiteX19" fmla="*/ 44846 w 44846"/>
                  <a:gd name="connsiteY19" fmla="*/ 1374 h 47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846" h="47074">
                    <a:moveTo>
                      <a:pt x="44846" y="1374"/>
                    </a:moveTo>
                    <a:lnTo>
                      <a:pt x="42079" y="11086"/>
                    </a:lnTo>
                    <a:cubicBezTo>
                      <a:pt x="38477" y="9749"/>
                      <a:pt x="35283" y="9025"/>
                      <a:pt x="32479" y="9025"/>
                    </a:cubicBezTo>
                    <a:cubicBezTo>
                      <a:pt x="28412" y="9025"/>
                      <a:pt x="26221" y="10436"/>
                      <a:pt x="25961" y="13166"/>
                    </a:cubicBezTo>
                    <a:cubicBezTo>
                      <a:pt x="25849" y="14447"/>
                      <a:pt x="26834" y="16100"/>
                      <a:pt x="28951" y="18180"/>
                    </a:cubicBezTo>
                    <a:cubicBezTo>
                      <a:pt x="32367" y="21430"/>
                      <a:pt x="34354" y="23379"/>
                      <a:pt x="34893" y="24029"/>
                    </a:cubicBezTo>
                    <a:cubicBezTo>
                      <a:pt x="36973" y="26685"/>
                      <a:pt x="37864" y="29378"/>
                      <a:pt x="37567" y="32126"/>
                    </a:cubicBezTo>
                    <a:cubicBezTo>
                      <a:pt x="37084" y="37400"/>
                      <a:pt x="34447" y="41281"/>
                      <a:pt x="29749" y="43899"/>
                    </a:cubicBezTo>
                    <a:cubicBezTo>
                      <a:pt x="25924" y="46016"/>
                      <a:pt x="21244" y="47075"/>
                      <a:pt x="15729" y="47075"/>
                    </a:cubicBezTo>
                    <a:cubicBezTo>
                      <a:pt x="11458" y="47075"/>
                      <a:pt x="6202" y="46258"/>
                      <a:pt x="0" y="44623"/>
                    </a:cubicBezTo>
                    <a:lnTo>
                      <a:pt x="3045" y="34057"/>
                    </a:lnTo>
                    <a:cubicBezTo>
                      <a:pt x="8765" y="36731"/>
                      <a:pt x="13277" y="38050"/>
                      <a:pt x="16564" y="38050"/>
                    </a:cubicBezTo>
                    <a:cubicBezTo>
                      <a:pt x="17827" y="38050"/>
                      <a:pt x="19016" y="37641"/>
                      <a:pt x="20074" y="36843"/>
                    </a:cubicBezTo>
                    <a:cubicBezTo>
                      <a:pt x="21133" y="36063"/>
                      <a:pt x="21727" y="35060"/>
                      <a:pt x="21838" y="33779"/>
                    </a:cubicBezTo>
                    <a:cubicBezTo>
                      <a:pt x="21987" y="32126"/>
                      <a:pt x="21114" y="30195"/>
                      <a:pt x="19183" y="27966"/>
                    </a:cubicBezTo>
                    <a:cubicBezTo>
                      <a:pt x="17363" y="25998"/>
                      <a:pt x="15524" y="23974"/>
                      <a:pt x="13723" y="21968"/>
                    </a:cubicBezTo>
                    <a:cubicBezTo>
                      <a:pt x="11792" y="19368"/>
                      <a:pt x="10956" y="16676"/>
                      <a:pt x="11216" y="13965"/>
                    </a:cubicBezTo>
                    <a:cubicBezTo>
                      <a:pt x="11699" y="8988"/>
                      <a:pt x="14336" y="5292"/>
                      <a:pt x="19164" y="2878"/>
                    </a:cubicBezTo>
                    <a:cubicBezTo>
                      <a:pt x="22934" y="947"/>
                      <a:pt x="27428" y="0"/>
                      <a:pt x="32757" y="0"/>
                    </a:cubicBezTo>
                    <a:cubicBezTo>
                      <a:pt x="33556" y="0"/>
                      <a:pt x="37567" y="427"/>
                      <a:pt x="44846" y="1374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8C00023E-649A-4AA0-87FD-5385E7034C6C}"/>
                  </a:ext>
                </a:extLst>
              </p:cNvPr>
              <p:cNvSpPr/>
              <p:nvPr/>
            </p:nvSpPr>
            <p:spPr>
              <a:xfrm>
                <a:off x="7143981" y="476214"/>
                <a:ext cx="53388" cy="75375"/>
              </a:xfrm>
              <a:custGeom>
                <a:avLst/>
                <a:gdLst>
                  <a:gd name="connsiteX0" fmla="*/ 53389 w 53388"/>
                  <a:gd name="connsiteY0" fmla="*/ 1931 h 75375"/>
                  <a:gd name="connsiteX1" fmla="*/ 50677 w 53388"/>
                  <a:gd name="connsiteY1" fmla="*/ 11495 h 75375"/>
                  <a:gd name="connsiteX2" fmla="*/ 40761 w 53388"/>
                  <a:gd name="connsiteY2" fmla="*/ 8932 h 75375"/>
                  <a:gd name="connsiteX3" fmla="*/ 34206 w 53388"/>
                  <a:gd name="connsiteY3" fmla="*/ 12405 h 75375"/>
                  <a:gd name="connsiteX4" fmla="*/ 31606 w 53388"/>
                  <a:gd name="connsiteY4" fmla="*/ 20037 h 75375"/>
                  <a:gd name="connsiteX5" fmla="*/ 43082 w 53388"/>
                  <a:gd name="connsiteY5" fmla="*/ 20037 h 75375"/>
                  <a:gd name="connsiteX6" fmla="*/ 40408 w 53388"/>
                  <a:gd name="connsiteY6" fmla="*/ 29006 h 75375"/>
                  <a:gd name="connsiteX7" fmla="*/ 29118 w 53388"/>
                  <a:gd name="connsiteY7" fmla="*/ 29006 h 75375"/>
                  <a:gd name="connsiteX8" fmla="*/ 15673 w 53388"/>
                  <a:gd name="connsiteY8" fmla="*/ 75375 h 75375"/>
                  <a:gd name="connsiteX9" fmla="*/ 0 w 53388"/>
                  <a:gd name="connsiteY9" fmla="*/ 75375 h 75375"/>
                  <a:gd name="connsiteX10" fmla="*/ 16100 w 53388"/>
                  <a:gd name="connsiteY10" fmla="*/ 20037 h 75375"/>
                  <a:gd name="connsiteX11" fmla="*/ 26091 w 53388"/>
                  <a:gd name="connsiteY11" fmla="*/ 5460 h 75375"/>
                  <a:gd name="connsiteX12" fmla="*/ 42302 w 53388"/>
                  <a:gd name="connsiteY12" fmla="*/ 0 h 75375"/>
                  <a:gd name="connsiteX13" fmla="*/ 53389 w 53388"/>
                  <a:gd name="connsiteY13" fmla="*/ 1931 h 75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3388" h="75375">
                    <a:moveTo>
                      <a:pt x="53389" y="1931"/>
                    </a:moveTo>
                    <a:lnTo>
                      <a:pt x="50677" y="11495"/>
                    </a:lnTo>
                    <a:cubicBezTo>
                      <a:pt x="47093" y="9805"/>
                      <a:pt x="43788" y="8932"/>
                      <a:pt x="40761" y="8932"/>
                    </a:cubicBezTo>
                    <a:cubicBezTo>
                      <a:pt x="37808" y="8932"/>
                      <a:pt x="35636" y="10102"/>
                      <a:pt x="34206" y="12405"/>
                    </a:cubicBezTo>
                    <a:cubicBezTo>
                      <a:pt x="33537" y="13519"/>
                      <a:pt x="32702" y="16026"/>
                      <a:pt x="31606" y="20037"/>
                    </a:cubicBezTo>
                    <a:lnTo>
                      <a:pt x="43082" y="20037"/>
                    </a:lnTo>
                    <a:lnTo>
                      <a:pt x="40408" y="29006"/>
                    </a:lnTo>
                    <a:lnTo>
                      <a:pt x="29118" y="29006"/>
                    </a:lnTo>
                    <a:lnTo>
                      <a:pt x="15673" y="75375"/>
                    </a:lnTo>
                    <a:lnTo>
                      <a:pt x="0" y="75375"/>
                    </a:lnTo>
                    <a:lnTo>
                      <a:pt x="16100" y="20037"/>
                    </a:lnTo>
                    <a:cubicBezTo>
                      <a:pt x="18254" y="13872"/>
                      <a:pt x="21597" y="9006"/>
                      <a:pt x="26091" y="5460"/>
                    </a:cubicBezTo>
                    <a:cubicBezTo>
                      <a:pt x="30770" y="1820"/>
                      <a:pt x="36174" y="0"/>
                      <a:pt x="42302" y="0"/>
                    </a:cubicBezTo>
                    <a:cubicBezTo>
                      <a:pt x="46276" y="19"/>
                      <a:pt x="49972" y="669"/>
                      <a:pt x="53389" y="1931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A3298092-4E07-4246-80B0-EE34F4862641}"/>
                  </a:ext>
                </a:extLst>
              </p:cNvPr>
              <p:cNvSpPr/>
              <p:nvPr/>
            </p:nvSpPr>
            <p:spPr>
              <a:xfrm>
                <a:off x="7184668" y="495266"/>
                <a:ext cx="51356" cy="47130"/>
              </a:xfrm>
              <a:custGeom>
                <a:avLst/>
                <a:gdLst>
                  <a:gd name="connsiteX0" fmla="*/ 31328 w 51356"/>
                  <a:gd name="connsiteY0" fmla="*/ 30417 h 47130"/>
                  <a:gd name="connsiteX1" fmla="*/ 21170 w 51356"/>
                  <a:gd name="connsiteY1" fmla="*/ 37585 h 47130"/>
                  <a:gd name="connsiteX2" fmla="*/ 16751 w 51356"/>
                  <a:gd name="connsiteY2" fmla="*/ 34874 h 47130"/>
                  <a:gd name="connsiteX3" fmla="*/ 15952 w 51356"/>
                  <a:gd name="connsiteY3" fmla="*/ 29285 h 47130"/>
                  <a:gd name="connsiteX4" fmla="*/ 20000 w 51356"/>
                  <a:gd name="connsiteY4" fmla="*/ 16657 h 47130"/>
                  <a:gd name="connsiteX5" fmla="*/ 30177 w 51356"/>
                  <a:gd name="connsiteY5" fmla="*/ 9545 h 47130"/>
                  <a:gd name="connsiteX6" fmla="*/ 34652 w 51356"/>
                  <a:gd name="connsiteY6" fmla="*/ 12200 h 47130"/>
                  <a:gd name="connsiteX7" fmla="*/ 35413 w 51356"/>
                  <a:gd name="connsiteY7" fmla="*/ 17883 h 47130"/>
                  <a:gd name="connsiteX8" fmla="*/ 31328 w 51356"/>
                  <a:gd name="connsiteY8" fmla="*/ 30417 h 47130"/>
                  <a:gd name="connsiteX9" fmla="*/ 46592 w 51356"/>
                  <a:gd name="connsiteY9" fmla="*/ 3621 h 47130"/>
                  <a:gd name="connsiteX10" fmla="*/ 34281 w 51356"/>
                  <a:gd name="connsiteY10" fmla="*/ 0 h 47130"/>
                  <a:gd name="connsiteX11" fmla="*/ 11570 w 51356"/>
                  <a:gd name="connsiteY11" fmla="*/ 9619 h 47130"/>
                  <a:gd name="connsiteX12" fmla="*/ 75 w 51356"/>
                  <a:gd name="connsiteY12" fmla="*/ 32033 h 47130"/>
                  <a:gd name="connsiteX13" fmla="*/ 4773 w 51356"/>
                  <a:gd name="connsiteY13" fmla="*/ 43472 h 47130"/>
                  <a:gd name="connsiteX14" fmla="*/ 17048 w 51356"/>
                  <a:gd name="connsiteY14" fmla="*/ 47130 h 47130"/>
                  <a:gd name="connsiteX15" fmla="*/ 39685 w 51356"/>
                  <a:gd name="connsiteY15" fmla="*/ 37344 h 47130"/>
                  <a:gd name="connsiteX16" fmla="*/ 51272 w 51356"/>
                  <a:gd name="connsiteY16" fmla="*/ 15042 h 47130"/>
                  <a:gd name="connsiteX17" fmla="*/ 46592 w 51356"/>
                  <a:gd name="connsiteY17" fmla="*/ 3621 h 47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1356" h="47130">
                    <a:moveTo>
                      <a:pt x="31328" y="30417"/>
                    </a:moveTo>
                    <a:cubicBezTo>
                      <a:pt x="28487" y="35190"/>
                      <a:pt x="25107" y="37585"/>
                      <a:pt x="21170" y="37585"/>
                    </a:cubicBezTo>
                    <a:cubicBezTo>
                      <a:pt x="19146" y="37585"/>
                      <a:pt x="17661" y="36676"/>
                      <a:pt x="16751" y="34874"/>
                    </a:cubicBezTo>
                    <a:cubicBezTo>
                      <a:pt x="15989" y="33389"/>
                      <a:pt x="15729" y="31513"/>
                      <a:pt x="15952" y="29285"/>
                    </a:cubicBezTo>
                    <a:cubicBezTo>
                      <a:pt x="16361" y="24754"/>
                      <a:pt x="17716" y="20575"/>
                      <a:pt x="20000" y="16657"/>
                    </a:cubicBezTo>
                    <a:cubicBezTo>
                      <a:pt x="22804" y="11922"/>
                      <a:pt x="26184" y="9545"/>
                      <a:pt x="30177" y="9545"/>
                    </a:cubicBezTo>
                    <a:cubicBezTo>
                      <a:pt x="32257" y="9545"/>
                      <a:pt x="33761" y="10399"/>
                      <a:pt x="34652" y="12200"/>
                    </a:cubicBezTo>
                    <a:cubicBezTo>
                      <a:pt x="35395" y="13667"/>
                      <a:pt x="35636" y="15543"/>
                      <a:pt x="35413" y="17883"/>
                    </a:cubicBezTo>
                    <a:cubicBezTo>
                      <a:pt x="34986" y="22284"/>
                      <a:pt x="33631" y="26481"/>
                      <a:pt x="31328" y="30417"/>
                    </a:cubicBezTo>
                    <a:moveTo>
                      <a:pt x="46592" y="3621"/>
                    </a:moveTo>
                    <a:cubicBezTo>
                      <a:pt x="43417" y="1188"/>
                      <a:pt x="39313" y="0"/>
                      <a:pt x="34281" y="0"/>
                    </a:cubicBezTo>
                    <a:cubicBezTo>
                      <a:pt x="26017" y="0"/>
                      <a:pt x="18441" y="3194"/>
                      <a:pt x="11570" y="9619"/>
                    </a:cubicBezTo>
                    <a:cubicBezTo>
                      <a:pt x="4717" y="16026"/>
                      <a:pt x="892" y="23509"/>
                      <a:pt x="75" y="32033"/>
                    </a:cubicBezTo>
                    <a:cubicBezTo>
                      <a:pt x="-371" y="36936"/>
                      <a:pt x="1171" y="40724"/>
                      <a:pt x="4773" y="43472"/>
                    </a:cubicBezTo>
                    <a:cubicBezTo>
                      <a:pt x="7949" y="45886"/>
                      <a:pt x="12052" y="47130"/>
                      <a:pt x="17048" y="47130"/>
                    </a:cubicBezTo>
                    <a:cubicBezTo>
                      <a:pt x="25219" y="47130"/>
                      <a:pt x="32795" y="43844"/>
                      <a:pt x="39685" y="37344"/>
                    </a:cubicBezTo>
                    <a:cubicBezTo>
                      <a:pt x="46611" y="30826"/>
                      <a:pt x="50474" y="23417"/>
                      <a:pt x="51272" y="15042"/>
                    </a:cubicBezTo>
                    <a:cubicBezTo>
                      <a:pt x="51755" y="10176"/>
                      <a:pt x="50158" y="6388"/>
                      <a:pt x="46592" y="3621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705DC457-E54D-42C6-BC4F-ABFB62EAE7E8}"/>
                  </a:ext>
                </a:extLst>
              </p:cNvPr>
              <p:cNvSpPr/>
              <p:nvPr/>
            </p:nvSpPr>
            <p:spPr>
              <a:xfrm>
                <a:off x="7236924" y="495248"/>
                <a:ext cx="48634" cy="46071"/>
              </a:xfrm>
              <a:custGeom>
                <a:avLst/>
                <a:gdLst>
                  <a:gd name="connsiteX0" fmla="*/ 48635 w 48634"/>
                  <a:gd name="connsiteY0" fmla="*/ 520 h 46071"/>
                  <a:gd name="connsiteX1" fmla="*/ 44234 w 48634"/>
                  <a:gd name="connsiteY1" fmla="*/ 14856 h 46071"/>
                  <a:gd name="connsiteX2" fmla="*/ 39108 w 48634"/>
                  <a:gd name="connsiteY2" fmla="*/ 13816 h 46071"/>
                  <a:gd name="connsiteX3" fmla="*/ 27799 w 48634"/>
                  <a:gd name="connsiteY3" fmla="*/ 20984 h 46071"/>
                  <a:gd name="connsiteX4" fmla="*/ 19666 w 48634"/>
                  <a:gd name="connsiteY4" fmla="*/ 32033 h 46071"/>
                  <a:gd name="connsiteX5" fmla="*/ 15580 w 48634"/>
                  <a:gd name="connsiteY5" fmla="*/ 46072 h 46071"/>
                  <a:gd name="connsiteX6" fmla="*/ 0 w 48634"/>
                  <a:gd name="connsiteY6" fmla="*/ 46072 h 46071"/>
                  <a:gd name="connsiteX7" fmla="*/ 13426 w 48634"/>
                  <a:gd name="connsiteY7" fmla="*/ 111 h 46071"/>
                  <a:gd name="connsiteX8" fmla="*/ 28858 w 48634"/>
                  <a:gd name="connsiteY8" fmla="*/ 111 h 46071"/>
                  <a:gd name="connsiteX9" fmla="*/ 22024 w 48634"/>
                  <a:gd name="connsiteY9" fmla="*/ 20074 h 46071"/>
                  <a:gd name="connsiteX10" fmla="*/ 22990 w 48634"/>
                  <a:gd name="connsiteY10" fmla="*/ 20074 h 46071"/>
                  <a:gd name="connsiteX11" fmla="*/ 32275 w 48634"/>
                  <a:gd name="connsiteY11" fmla="*/ 7131 h 46071"/>
                  <a:gd name="connsiteX12" fmla="*/ 45385 w 48634"/>
                  <a:gd name="connsiteY12" fmla="*/ 0 h 46071"/>
                  <a:gd name="connsiteX13" fmla="*/ 48635 w 48634"/>
                  <a:gd name="connsiteY13" fmla="*/ 520 h 46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8634" h="46071">
                    <a:moveTo>
                      <a:pt x="48635" y="520"/>
                    </a:moveTo>
                    <a:lnTo>
                      <a:pt x="44234" y="14856"/>
                    </a:lnTo>
                    <a:cubicBezTo>
                      <a:pt x="43231" y="13760"/>
                      <a:pt x="40315" y="13816"/>
                      <a:pt x="39108" y="13816"/>
                    </a:cubicBezTo>
                    <a:cubicBezTo>
                      <a:pt x="36416" y="13816"/>
                      <a:pt x="32646" y="16193"/>
                      <a:pt x="27799" y="20984"/>
                    </a:cubicBezTo>
                    <a:cubicBezTo>
                      <a:pt x="23194" y="25534"/>
                      <a:pt x="20464" y="29248"/>
                      <a:pt x="19666" y="32033"/>
                    </a:cubicBezTo>
                    <a:lnTo>
                      <a:pt x="15580" y="46072"/>
                    </a:lnTo>
                    <a:lnTo>
                      <a:pt x="0" y="46072"/>
                    </a:lnTo>
                    <a:lnTo>
                      <a:pt x="13426" y="111"/>
                    </a:lnTo>
                    <a:lnTo>
                      <a:pt x="28858" y="111"/>
                    </a:lnTo>
                    <a:lnTo>
                      <a:pt x="22024" y="20074"/>
                    </a:lnTo>
                    <a:lnTo>
                      <a:pt x="22990" y="20074"/>
                    </a:lnTo>
                    <a:cubicBezTo>
                      <a:pt x="25589" y="15134"/>
                      <a:pt x="28709" y="10863"/>
                      <a:pt x="32275" y="7131"/>
                    </a:cubicBezTo>
                    <a:cubicBezTo>
                      <a:pt x="36917" y="2358"/>
                      <a:pt x="41300" y="0"/>
                      <a:pt x="45385" y="0"/>
                    </a:cubicBezTo>
                    <a:cubicBezTo>
                      <a:pt x="46908" y="19"/>
                      <a:pt x="47632" y="-111"/>
                      <a:pt x="48635" y="520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0D2B7856-D0EF-4A80-889D-75A67DFBB163}"/>
                  </a:ext>
                </a:extLst>
              </p:cNvPr>
              <p:cNvSpPr/>
              <p:nvPr/>
            </p:nvSpPr>
            <p:spPr>
              <a:xfrm>
                <a:off x="7313316" y="486854"/>
                <a:ext cx="33337" cy="55524"/>
              </a:xfrm>
              <a:custGeom>
                <a:avLst/>
                <a:gdLst>
                  <a:gd name="connsiteX0" fmla="*/ 33337 w 33337"/>
                  <a:gd name="connsiteY0" fmla="*/ 9415 h 55524"/>
                  <a:gd name="connsiteX1" fmla="*/ 30700 w 33337"/>
                  <a:gd name="connsiteY1" fmla="*/ 18366 h 55524"/>
                  <a:gd name="connsiteX2" fmla="*/ 23198 w 33337"/>
                  <a:gd name="connsiteY2" fmla="*/ 18366 h 55524"/>
                  <a:gd name="connsiteX3" fmla="*/ 19577 w 33337"/>
                  <a:gd name="connsiteY3" fmla="*/ 29656 h 55524"/>
                  <a:gd name="connsiteX4" fmla="*/ 17052 w 33337"/>
                  <a:gd name="connsiteY4" fmla="*/ 41132 h 55524"/>
                  <a:gd name="connsiteX5" fmla="*/ 20171 w 33337"/>
                  <a:gd name="connsiteY5" fmla="*/ 45552 h 55524"/>
                  <a:gd name="connsiteX6" fmla="*/ 25148 w 33337"/>
                  <a:gd name="connsiteY6" fmla="*/ 43676 h 55524"/>
                  <a:gd name="connsiteX7" fmla="*/ 22325 w 33337"/>
                  <a:gd name="connsiteY7" fmla="*/ 53500 h 55524"/>
                  <a:gd name="connsiteX8" fmla="*/ 10626 w 33337"/>
                  <a:gd name="connsiteY8" fmla="*/ 55524 h 55524"/>
                  <a:gd name="connsiteX9" fmla="*/ 2846 w 33337"/>
                  <a:gd name="connsiteY9" fmla="*/ 53296 h 55524"/>
                  <a:gd name="connsiteX10" fmla="*/ 60 w 33337"/>
                  <a:gd name="connsiteY10" fmla="*/ 45942 h 55524"/>
                  <a:gd name="connsiteX11" fmla="*/ 3254 w 33337"/>
                  <a:gd name="connsiteY11" fmla="*/ 31977 h 55524"/>
                  <a:gd name="connsiteX12" fmla="*/ 12298 w 33337"/>
                  <a:gd name="connsiteY12" fmla="*/ 2321 h 55524"/>
                  <a:gd name="connsiteX13" fmla="*/ 28546 w 33337"/>
                  <a:gd name="connsiteY13" fmla="*/ 0 h 55524"/>
                  <a:gd name="connsiteX14" fmla="*/ 25798 w 33337"/>
                  <a:gd name="connsiteY14" fmla="*/ 9396 h 55524"/>
                  <a:gd name="connsiteX15" fmla="*/ 33337 w 33337"/>
                  <a:gd name="connsiteY15" fmla="*/ 9396 h 55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337" h="55524">
                    <a:moveTo>
                      <a:pt x="33337" y="9415"/>
                    </a:moveTo>
                    <a:lnTo>
                      <a:pt x="30700" y="18366"/>
                    </a:lnTo>
                    <a:lnTo>
                      <a:pt x="23198" y="18366"/>
                    </a:lnTo>
                    <a:cubicBezTo>
                      <a:pt x="21973" y="22154"/>
                      <a:pt x="20784" y="25924"/>
                      <a:pt x="19577" y="29656"/>
                    </a:cubicBezTo>
                    <a:cubicBezTo>
                      <a:pt x="18184" y="34243"/>
                      <a:pt x="17312" y="38050"/>
                      <a:pt x="17052" y="41132"/>
                    </a:cubicBezTo>
                    <a:cubicBezTo>
                      <a:pt x="16754" y="44048"/>
                      <a:pt x="17794" y="45552"/>
                      <a:pt x="20171" y="45552"/>
                    </a:cubicBezTo>
                    <a:cubicBezTo>
                      <a:pt x="21583" y="45552"/>
                      <a:pt x="23254" y="44939"/>
                      <a:pt x="25148" y="43676"/>
                    </a:cubicBezTo>
                    <a:lnTo>
                      <a:pt x="22325" y="53500"/>
                    </a:lnTo>
                    <a:cubicBezTo>
                      <a:pt x="17367" y="54837"/>
                      <a:pt x="13430" y="55524"/>
                      <a:pt x="10626" y="55524"/>
                    </a:cubicBezTo>
                    <a:cubicBezTo>
                      <a:pt x="7339" y="55524"/>
                      <a:pt x="4758" y="54781"/>
                      <a:pt x="2846" y="53296"/>
                    </a:cubicBezTo>
                    <a:cubicBezTo>
                      <a:pt x="673" y="51643"/>
                      <a:pt x="-256" y="49155"/>
                      <a:pt x="60" y="45942"/>
                    </a:cubicBezTo>
                    <a:cubicBezTo>
                      <a:pt x="394" y="42302"/>
                      <a:pt x="1471" y="37641"/>
                      <a:pt x="3254" y="31977"/>
                    </a:cubicBezTo>
                    <a:cubicBezTo>
                      <a:pt x="4740" y="27428"/>
                      <a:pt x="12298" y="2321"/>
                      <a:pt x="12298" y="2321"/>
                    </a:cubicBezTo>
                    <a:lnTo>
                      <a:pt x="28546" y="0"/>
                    </a:lnTo>
                    <a:lnTo>
                      <a:pt x="25798" y="9396"/>
                    </a:lnTo>
                    <a:lnTo>
                      <a:pt x="33337" y="9396"/>
                    </a:lnTo>
                    <a:close/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D46F0421-BFB8-4B0B-8999-6787DBF6CDE5}"/>
                  </a:ext>
                </a:extLst>
              </p:cNvPr>
              <p:cNvSpPr/>
              <p:nvPr/>
            </p:nvSpPr>
            <p:spPr>
              <a:xfrm>
                <a:off x="7401806" y="495266"/>
                <a:ext cx="45232" cy="47130"/>
              </a:xfrm>
              <a:custGeom>
                <a:avLst/>
                <a:gdLst>
                  <a:gd name="connsiteX0" fmla="*/ 17697 w 45232"/>
                  <a:gd name="connsiteY0" fmla="*/ 21745 h 47130"/>
                  <a:gd name="connsiteX1" fmla="*/ 21355 w 45232"/>
                  <a:gd name="connsiteY1" fmla="*/ 14299 h 47130"/>
                  <a:gd name="connsiteX2" fmla="*/ 27985 w 45232"/>
                  <a:gd name="connsiteY2" fmla="*/ 10065 h 47130"/>
                  <a:gd name="connsiteX3" fmla="*/ 30882 w 45232"/>
                  <a:gd name="connsiteY3" fmla="*/ 13426 h 47130"/>
                  <a:gd name="connsiteX4" fmla="*/ 17697 w 45232"/>
                  <a:gd name="connsiteY4" fmla="*/ 21745 h 47130"/>
                  <a:gd name="connsiteX5" fmla="*/ 23064 w 45232"/>
                  <a:gd name="connsiteY5" fmla="*/ 37585 h 47130"/>
                  <a:gd name="connsiteX6" fmla="*/ 15766 w 45232"/>
                  <a:gd name="connsiteY6" fmla="*/ 30752 h 47130"/>
                  <a:gd name="connsiteX7" fmla="*/ 34224 w 45232"/>
                  <a:gd name="connsiteY7" fmla="*/ 25366 h 47130"/>
                  <a:gd name="connsiteX8" fmla="*/ 45181 w 45232"/>
                  <a:gd name="connsiteY8" fmla="*/ 10102 h 47130"/>
                  <a:gd name="connsiteX9" fmla="*/ 42209 w 45232"/>
                  <a:gd name="connsiteY9" fmla="*/ 2563 h 47130"/>
                  <a:gd name="connsiteX10" fmla="*/ 34280 w 45232"/>
                  <a:gd name="connsiteY10" fmla="*/ 0 h 47130"/>
                  <a:gd name="connsiteX11" fmla="*/ 11569 w 45232"/>
                  <a:gd name="connsiteY11" fmla="*/ 9619 h 47130"/>
                  <a:gd name="connsiteX12" fmla="*/ 74 w 45232"/>
                  <a:gd name="connsiteY12" fmla="*/ 32033 h 47130"/>
                  <a:gd name="connsiteX13" fmla="*/ 4810 w 45232"/>
                  <a:gd name="connsiteY13" fmla="*/ 43472 h 47130"/>
                  <a:gd name="connsiteX14" fmla="*/ 17029 w 45232"/>
                  <a:gd name="connsiteY14" fmla="*/ 47130 h 47130"/>
                  <a:gd name="connsiteX15" fmla="*/ 40482 w 45232"/>
                  <a:gd name="connsiteY15" fmla="*/ 42172 h 47130"/>
                  <a:gd name="connsiteX16" fmla="*/ 43713 w 45232"/>
                  <a:gd name="connsiteY16" fmla="*/ 30993 h 47130"/>
                  <a:gd name="connsiteX17" fmla="*/ 23064 w 45232"/>
                  <a:gd name="connsiteY17" fmla="*/ 37585 h 47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232" h="47130">
                    <a:moveTo>
                      <a:pt x="17697" y="21745"/>
                    </a:moveTo>
                    <a:cubicBezTo>
                      <a:pt x="18403" y="19071"/>
                      <a:pt x="19628" y="16620"/>
                      <a:pt x="21355" y="14299"/>
                    </a:cubicBezTo>
                    <a:cubicBezTo>
                      <a:pt x="23491" y="11495"/>
                      <a:pt x="25664" y="10065"/>
                      <a:pt x="27985" y="10065"/>
                    </a:cubicBezTo>
                    <a:cubicBezTo>
                      <a:pt x="30157" y="10065"/>
                      <a:pt x="31123" y="11161"/>
                      <a:pt x="30882" y="13426"/>
                    </a:cubicBezTo>
                    <a:cubicBezTo>
                      <a:pt x="30399" y="18997"/>
                      <a:pt x="25961" y="21745"/>
                      <a:pt x="17697" y="21745"/>
                    </a:cubicBezTo>
                    <a:moveTo>
                      <a:pt x="23064" y="37585"/>
                    </a:moveTo>
                    <a:cubicBezTo>
                      <a:pt x="17846" y="37585"/>
                      <a:pt x="15413" y="35301"/>
                      <a:pt x="15766" y="30752"/>
                    </a:cubicBezTo>
                    <a:cubicBezTo>
                      <a:pt x="22117" y="30752"/>
                      <a:pt x="28263" y="28950"/>
                      <a:pt x="34224" y="25366"/>
                    </a:cubicBezTo>
                    <a:cubicBezTo>
                      <a:pt x="40947" y="21244"/>
                      <a:pt x="44623" y="16174"/>
                      <a:pt x="45181" y="10102"/>
                    </a:cubicBezTo>
                    <a:cubicBezTo>
                      <a:pt x="45478" y="6927"/>
                      <a:pt x="44512" y="4457"/>
                      <a:pt x="42209" y="2563"/>
                    </a:cubicBezTo>
                    <a:cubicBezTo>
                      <a:pt x="40092" y="836"/>
                      <a:pt x="37418" y="0"/>
                      <a:pt x="34280" y="0"/>
                    </a:cubicBezTo>
                    <a:cubicBezTo>
                      <a:pt x="25998" y="0"/>
                      <a:pt x="18440" y="3194"/>
                      <a:pt x="11569" y="9619"/>
                    </a:cubicBezTo>
                    <a:cubicBezTo>
                      <a:pt x="4754" y="16026"/>
                      <a:pt x="891" y="23509"/>
                      <a:pt x="74" y="32033"/>
                    </a:cubicBezTo>
                    <a:cubicBezTo>
                      <a:pt x="-371" y="36936"/>
                      <a:pt x="1188" y="40724"/>
                      <a:pt x="4810" y="43472"/>
                    </a:cubicBezTo>
                    <a:cubicBezTo>
                      <a:pt x="7929" y="45886"/>
                      <a:pt x="12033" y="47130"/>
                      <a:pt x="17029" y="47130"/>
                    </a:cubicBezTo>
                    <a:cubicBezTo>
                      <a:pt x="23305" y="47130"/>
                      <a:pt x="31123" y="45459"/>
                      <a:pt x="40482" y="42172"/>
                    </a:cubicBezTo>
                    <a:lnTo>
                      <a:pt x="43713" y="30993"/>
                    </a:lnTo>
                    <a:cubicBezTo>
                      <a:pt x="35561" y="35376"/>
                      <a:pt x="28690" y="37585"/>
                      <a:pt x="23064" y="37585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5F4CA2DC-FBFB-425D-B8BC-C364C302EB1D}"/>
                  </a:ext>
                </a:extLst>
              </p:cNvPr>
              <p:cNvSpPr/>
              <p:nvPr/>
            </p:nvSpPr>
            <p:spPr>
              <a:xfrm>
                <a:off x="7552714" y="495266"/>
                <a:ext cx="45273" cy="47130"/>
              </a:xfrm>
              <a:custGeom>
                <a:avLst/>
                <a:gdLst>
                  <a:gd name="connsiteX0" fmla="*/ 17707 w 45273"/>
                  <a:gd name="connsiteY0" fmla="*/ 21745 h 47130"/>
                  <a:gd name="connsiteX1" fmla="*/ 21347 w 45273"/>
                  <a:gd name="connsiteY1" fmla="*/ 14299 h 47130"/>
                  <a:gd name="connsiteX2" fmla="*/ 27976 w 45273"/>
                  <a:gd name="connsiteY2" fmla="*/ 10065 h 47130"/>
                  <a:gd name="connsiteX3" fmla="*/ 30910 w 45273"/>
                  <a:gd name="connsiteY3" fmla="*/ 13426 h 47130"/>
                  <a:gd name="connsiteX4" fmla="*/ 17707 w 45273"/>
                  <a:gd name="connsiteY4" fmla="*/ 21745 h 47130"/>
                  <a:gd name="connsiteX5" fmla="*/ 23055 w 45273"/>
                  <a:gd name="connsiteY5" fmla="*/ 37585 h 47130"/>
                  <a:gd name="connsiteX6" fmla="*/ 15794 w 45273"/>
                  <a:gd name="connsiteY6" fmla="*/ 30752 h 47130"/>
                  <a:gd name="connsiteX7" fmla="*/ 34234 w 45273"/>
                  <a:gd name="connsiteY7" fmla="*/ 25366 h 47130"/>
                  <a:gd name="connsiteX8" fmla="*/ 45228 w 45273"/>
                  <a:gd name="connsiteY8" fmla="*/ 10102 h 47130"/>
                  <a:gd name="connsiteX9" fmla="*/ 42219 w 45273"/>
                  <a:gd name="connsiteY9" fmla="*/ 2563 h 47130"/>
                  <a:gd name="connsiteX10" fmla="*/ 34327 w 45273"/>
                  <a:gd name="connsiteY10" fmla="*/ 0 h 47130"/>
                  <a:gd name="connsiteX11" fmla="*/ 11598 w 45273"/>
                  <a:gd name="connsiteY11" fmla="*/ 9619 h 47130"/>
                  <a:gd name="connsiteX12" fmla="*/ 84 w 45273"/>
                  <a:gd name="connsiteY12" fmla="*/ 32033 h 47130"/>
                  <a:gd name="connsiteX13" fmla="*/ 4782 w 45273"/>
                  <a:gd name="connsiteY13" fmla="*/ 43472 h 47130"/>
                  <a:gd name="connsiteX14" fmla="*/ 17057 w 45273"/>
                  <a:gd name="connsiteY14" fmla="*/ 47130 h 47130"/>
                  <a:gd name="connsiteX15" fmla="*/ 40474 w 45273"/>
                  <a:gd name="connsiteY15" fmla="*/ 42172 h 47130"/>
                  <a:gd name="connsiteX16" fmla="*/ 43724 w 45273"/>
                  <a:gd name="connsiteY16" fmla="*/ 30993 h 47130"/>
                  <a:gd name="connsiteX17" fmla="*/ 23055 w 45273"/>
                  <a:gd name="connsiteY17" fmla="*/ 37585 h 47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273" h="47130">
                    <a:moveTo>
                      <a:pt x="17707" y="21745"/>
                    </a:moveTo>
                    <a:cubicBezTo>
                      <a:pt x="18376" y="19071"/>
                      <a:pt x="19601" y="16620"/>
                      <a:pt x="21347" y="14299"/>
                    </a:cubicBezTo>
                    <a:cubicBezTo>
                      <a:pt x="23464" y="11495"/>
                      <a:pt x="25655" y="10065"/>
                      <a:pt x="27976" y="10065"/>
                    </a:cubicBezTo>
                    <a:cubicBezTo>
                      <a:pt x="30130" y="10065"/>
                      <a:pt x="31152" y="11161"/>
                      <a:pt x="30910" y="13426"/>
                    </a:cubicBezTo>
                    <a:cubicBezTo>
                      <a:pt x="30353" y="18997"/>
                      <a:pt x="25934" y="21745"/>
                      <a:pt x="17707" y="21745"/>
                    </a:cubicBezTo>
                    <a:moveTo>
                      <a:pt x="23055" y="37585"/>
                    </a:moveTo>
                    <a:cubicBezTo>
                      <a:pt x="17856" y="37585"/>
                      <a:pt x="15404" y="35301"/>
                      <a:pt x="15794" y="30752"/>
                    </a:cubicBezTo>
                    <a:cubicBezTo>
                      <a:pt x="22145" y="30752"/>
                      <a:pt x="28292" y="28950"/>
                      <a:pt x="34234" y="25366"/>
                    </a:cubicBezTo>
                    <a:cubicBezTo>
                      <a:pt x="40957" y="21244"/>
                      <a:pt x="44633" y="16174"/>
                      <a:pt x="45228" y="10102"/>
                    </a:cubicBezTo>
                    <a:cubicBezTo>
                      <a:pt x="45506" y="6927"/>
                      <a:pt x="44503" y="4457"/>
                      <a:pt x="42219" y="2563"/>
                    </a:cubicBezTo>
                    <a:cubicBezTo>
                      <a:pt x="40102" y="836"/>
                      <a:pt x="37466" y="0"/>
                      <a:pt x="34327" y="0"/>
                    </a:cubicBezTo>
                    <a:cubicBezTo>
                      <a:pt x="26026" y="0"/>
                      <a:pt x="18431" y="3194"/>
                      <a:pt x="11598" y="9619"/>
                    </a:cubicBezTo>
                    <a:cubicBezTo>
                      <a:pt x="4745" y="16026"/>
                      <a:pt x="901" y="23509"/>
                      <a:pt x="84" y="32033"/>
                    </a:cubicBezTo>
                    <a:cubicBezTo>
                      <a:pt x="-399" y="36936"/>
                      <a:pt x="1198" y="40724"/>
                      <a:pt x="4782" y="43472"/>
                    </a:cubicBezTo>
                    <a:cubicBezTo>
                      <a:pt x="7939" y="45886"/>
                      <a:pt x="12006" y="47130"/>
                      <a:pt x="17057" y="47130"/>
                    </a:cubicBezTo>
                    <a:cubicBezTo>
                      <a:pt x="23334" y="47130"/>
                      <a:pt x="31115" y="45459"/>
                      <a:pt x="40474" y="42172"/>
                    </a:cubicBezTo>
                    <a:lnTo>
                      <a:pt x="43724" y="30993"/>
                    </a:lnTo>
                    <a:cubicBezTo>
                      <a:pt x="35553" y="35376"/>
                      <a:pt x="28663" y="37585"/>
                      <a:pt x="23055" y="37585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16BE4E36-DE27-44E4-BEFB-6ED5C8DADEBC}"/>
                  </a:ext>
                </a:extLst>
              </p:cNvPr>
              <p:cNvSpPr/>
              <p:nvPr/>
            </p:nvSpPr>
            <p:spPr>
              <a:xfrm>
                <a:off x="7603607" y="486873"/>
                <a:ext cx="33461" cy="55523"/>
              </a:xfrm>
              <a:custGeom>
                <a:avLst/>
                <a:gdLst>
                  <a:gd name="connsiteX0" fmla="*/ 33461 w 33461"/>
                  <a:gd name="connsiteY0" fmla="*/ 8561 h 55523"/>
                  <a:gd name="connsiteX1" fmla="*/ 30806 w 33461"/>
                  <a:gd name="connsiteY1" fmla="*/ 17493 h 55523"/>
                  <a:gd name="connsiteX2" fmla="*/ 23266 w 33461"/>
                  <a:gd name="connsiteY2" fmla="*/ 17493 h 55523"/>
                  <a:gd name="connsiteX3" fmla="*/ 19590 w 33461"/>
                  <a:gd name="connsiteY3" fmla="*/ 29638 h 55523"/>
                  <a:gd name="connsiteX4" fmla="*/ 17027 w 33461"/>
                  <a:gd name="connsiteY4" fmla="*/ 41114 h 55523"/>
                  <a:gd name="connsiteX5" fmla="*/ 20202 w 33461"/>
                  <a:gd name="connsiteY5" fmla="*/ 45533 h 55523"/>
                  <a:gd name="connsiteX6" fmla="*/ 25161 w 33461"/>
                  <a:gd name="connsiteY6" fmla="*/ 43658 h 55523"/>
                  <a:gd name="connsiteX7" fmla="*/ 22338 w 33461"/>
                  <a:gd name="connsiteY7" fmla="*/ 53500 h 55523"/>
                  <a:gd name="connsiteX8" fmla="*/ 10602 w 33461"/>
                  <a:gd name="connsiteY8" fmla="*/ 55524 h 55523"/>
                  <a:gd name="connsiteX9" fmla="*/ 2821 w 33461"/>
                  <a:gd name="connsiteY9" fmla="*/ 53296 h 55523"/>
                  <a:gd name="connsiteX10" fmla="*/ 54 w 33461"/>
                  <a:gd name="connsiteY10" fmla="*/ 45942 h 55523"/>
                  <a:gd name="connsiteX11" fmla="*/ 3267 w 33461"/>
                  <a:gd name="connsiteY11" fmla="*/ 31977 h 55523"/>
                  <a:gd name="connsiteX12" fmla="*/ 12292 w 33461"/>
                  <a:gd name="connsiteY12" fmla="*/ 2321 h 55523"/>
                  <a:gd name="connsiteX13" fmla="*/ 28540 w 33461"/>
                  <a:gd name="connsiteY13" fmla="*/ 0 h 55523"/>
                  <a:gd name="connsiteX14" fmla="*/ 25922 w 33461"/>
                  <a:gd name="connsiteY14" fmla="*/ 8579 h 55523"/>
                  <a:gd name="connsiteX15" fmla="*/ 33461 w 33461"/>
                  <a:gd name="connsiteY15" fmla="*/ 8579 h 55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461" h="55523">
                    <a:moveTo>
                      <a:pt x="33461" y="8561"/>
                    </a:moveTo>
                    <a:lnTo>
                      <a:pt x="30806" y="17493"/>
                    </a:lnTo>
                    <a:lnTo>
                      <a:pt x="23266" y="17493"/>
                    </a:lnTo>
                    <a:cubicBezTo>
                      <a:pt x="22059" y="21244"/>
                      <a:pt x="20815" y="25905"/>
                      <a:pt x="19590" y="29638"/>
                    </a:cubicBezTo>
                    <a:cubicBezTo>
                      <a:pt x="18178" y="34224"/>
                      <a:pt x="17324" y="38031"/>
                      <a:pt x="17027" y="41114"/>
                    </a:cubicBezTo>
                    <a:cubicBezTo>
                      <a:pt x="16748" y="44029"/>
                      <a:pt x="17807" y="45533"/>
                      <a:pt x="20202" y="45533"/>
                    </a:cubicBezTo>
                    <a:cubicBezTo>
                      <a:pt x="21595" y="45533"/>
                      <a:pt x="23229" y="44921"/>
                      <a:pt x="25161" y="43658"/>
                    </a:cubicBezTo>
                    <a:lnTo>
                      <a:pt x="22338" y="53500"/>
                    </a:lnTo>
                    <a:cubicBezTo>
                      <a:pt x="17380" y="54837"/>
                      <a:pt x="13462" y="55524"/>
                      <a:pt x="10602" y="55524"/>
                    </a:cubicBezTo>
                    <a:cubicBezTo>
                      <a:pt x="7352" y="55524"/>
                      <a:pt x="4771" y="54781"/>
                      <a:pt x="2821" y="53296"/>
                    </a:cubicBezTo>
                    <a:cubicBezTo>
                      <a:pt x="685" y="51643"/>
                      <a:pt x="-243" y="49155"/>
                      <a:pt x="54" y="45942"/>
                    </a:cubicBezTo>
                    <a:cubicBezTo>
                      <a:pt x="425" y="42302"/>
                      <a:pt x="1484" y="37641"/>
                      <a:pt x="3267" y="31977"/>
                    </a:cubicBezTo>
                    <a:cubicBezTo>
                      <a:pt x="4715" y="27428"/>
                      <a:pt x="12292" y="2321"/>
                      <a:pt x="12292" y="2321"/>
                    </a:cubicBezTo>
                    <a:lnTo>
                      <a:pt x="28540" y="0"/>
                    </a:lnTo>
                    <a:lnTo>
                      <a:pt x="25922" y="8579"/>
                    </a:lnTo>
                    <a:lnTo>
                      <a:pt x="33461" y="8579"/>
                    </a:lnTo>
                    <a:close/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28352C80-FA42-4709-9596-9AF067CD8F11}"/>
                  </a:ext>
                </a:extLst>
              </p:cNvPr>
              <p:cNvSpPr/>
              <p:nvPr/>
            </p:nvSpPr>
            <p:spPr>
              <a:xfrm>
                <a:off x="7636685" y="486873"/>
                <a:ext cx="33585" cy="55523"/>
              </a:xfrm>
              <a:custGeom>
                <a:avLst/>
                <a:gdLst>
                  <a:gd name="connsiteX0" fmla="*/ 33586 w 33585"/>
                  <a:gd name="connsiteY0" fmla="*/ 8561 h 55523"/>
                  <a:gd name="connsiteX1" fmla="*/ 30931 w 33585"/>
                  <a:gd name="connsiteY1" fmla="*/ 17493 h 55523"/>
                  <a:gd name="connsiteX2" fmla="*/ 23428 w 33585"/>
                  <a:gd name="connsiteY2" fmla="*/ 17493 h 55523"/>
                  <a:gd name="connsiteX3" fmla="*/ 19621 w 33585"/>
                  <a:gd name="connsiteY3" fmla="*/ 29638 h 55523"/>
                  <a:gd name="connsiteX4" fmla="*/ 17022 w 33585"/>
                  <a:gd name="connsiteY4" fmla="*/ 41114 h 55523"/>
                  <a:gd name="connsiteX5" fmla="*/ 20160 w 33585"/>
                  <a:gd name="connsiteY5" fmla="*/ 45533 h 55523"/>
                  <a:gd name="connsiteX6" fmla="*/ 25155 w 33585"/>
                  <a:gd name="connsiteY6" fmla="*/ 43658 h 55523"/>
                  <a:gd name="connsiteX7" fmla="*/ 22351 w 33585"/>
                  <a:gd name="connsiteY7" fmla="*/ 53500 h 55523"/>
                  <a:gd name="connsiteX8" fmla="*/ 10596 w 33585"/>
                  <a:gd name="connsiteY8" fmla="*/ 55524 h 55523"/>
                  <a:gd name="connsiteX9" fmla="*/ 2816 w 33585"/>
                  <a:gd name="connsiteY9" fmla="*/ 53296 h 55523"/>
                  <a:gd name="connsiteX10" fmla="*/ 67 w 33585"/>
                  <a:gd name="connsiteY10" fmla="*/ 45942 h 55523"/>
                  <a:gd name="connsiteX11" fmla="*/ 3280 w 33585"/>
                  <a:gd name="connsiteY11" fmla="*/ 31977 h 55523"/>
                  <a:gd name="connsiteX12" fmla="*/ 12305 w 33585"/>
                  <a:gd name="connsiteY12" fmla="*/ 2321 h 55523"/>
                  <a:gd name="connsiteX13" fmla="*/ 28554 w 33585"/>
                  <a:gd name="connsiteY13" fmla="*/ 0 h 55523"/>
                  <a:gd name="connsiteX14" fmla="*/ 26047 w 33585"/>
                  <a:gd name="connsiteY14" fmla="*/ 8579 h 55523"/>
                  <a:gd name="connsiteX15" fmla="*/ 33586 w 33585"/>
                  <a:gd name="connsiteY15" fmla="*/ 8579 h 55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585" h="55523">
                    <a:moveTo>
                      <a:pt x="33586" y="8561"/>
                    </a:moveTo>
                    <a:lnTo>
                      <a:pt x="30931" y="17493"/>
                    </a:lnTo>
                    <a:lnTo>
                      <a:pt x="23428" y="17493"/>
                    </a:lnTo>
                    <a:cubicBezTo>
                      <a:pt x="22184" y="21244"/>
                      <a:pt x="20828" y="25905"/>
                      <a:pt x="19621" y="29638"/>
                    </a:cubicBezTo>
                    <a:cubicBezTo>
                      <a:pt x="18192" y="34224"/>
                      <a:pt x="17319" y="38031"/>
                      <a:pt x="17022" y="41114"/>
                    </a:cubicBezTo>
                    <a:cubicBezTo>
                      <a:pt x="16762" y="44029"/>
                      <a:pt x="17802" y="45533"/>
                      <a:pt x="20160" y="45533"/>
                    </a:cubicBezTo>
                    <a:cubicBezTo>
                      <a:pt x="21571" y="45533"/>
                      <a:pt x="23224" y="44921"/>
                      <a:pt x="25155" y="43658"/>
                    </a:cubicBezTo>
                    <a:lnTo>
                      <a:pt x="22351" y="53500"/>
                    </a:lnTo>
                    <a:cubicBezTo>
                      <a:pt x="17337" y="54837"/>
                      <a:pt x="13456" y="55524"/>
                      <a:pt x="10596" y="55524"/>
                    </a:cubicBezTo>
                    <a:cubicBezTo>
                      <a:pt x="7291" y="55524"/>
                      <a:pt x="4728" y="54781"/>
                      <a:pt x="2816" y="53296"/>
                    </a:cubicBezTo>
                    <a:cubicBezTo>
                      <a:pt x="643" y="51643"/>
                      <a:pt x="-267" y="49155"/>
                      <a:pt x="67" y="45942"/>
                    </a:cubicBezTo>
                    <a:cubicBezTo>
                      <a:pt x="402" y="42302"/>
                      <a:pt x="1497" y="37641"/>
                      <a:pt x="3280" y="31977"/>
                    </a:cubicBezTo>
                    <a:cubicBezTo>
                      <a:pt x="4691" y="27428"/>
                      <a:pt x="12305" y="2321"/>
                      <a:pt x="12305" y="2321"/>
                    </a:cubicBezTo>
                    <a:lnTo>
                      <a:pt x="28554" y="0"/>
                    </a:lnTo>
                    <a:lnTo>
                      <a:pt x="26047" y="8579"/>
                    </a:lnTo>
                    <a:lnTo>
                      <a:pt x="33586" y="8579"/>
                    </a:lnTo>
                    <a:close/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D85EE011-86FA-46CB-BAD3-63067259A4D5}"/>
                  </a:ext>
                </a:extLst>
              </p:cNvPr>
              <p:cNvSpPr/>
              <p:nvPr/>
            </p:nvSpPr>
            <p:spPr>
              <a:xfrm>
                <a:off x="7668966" y="495266"/>
                <a:ext cx="45273" cy="47130"/>
              </a:xfrm>
              <a:custGeom>
                <a:avLst/>
                <a:gdLst>
                  <a:gd name="connsiteX0" fmla="*/ 17666 w 45273"/>
                  <a:gd name="connsiteY0" fmla="*/ 21745 h 47130"/>
                  <a:gd name="connsiteX1" fmla="*/ 21342 w 45273"/>
                  <a:gd name="connsiteY1" fmla="*/ 14299 h 47130"/>
                  <a:gd name="connsiteX2" fmla="*/ 27972 w 45273"/>
                  <a:gd name="connsiteY2" fmla="*/ 10065 h 47130"/>
                  <a:gd name="connsiteX3" fmla="*/ 30887 w 45273"/>
                  <a:gd name="connsiteY3" fmla="*/ 13426 h 47130"/>
                  <a:gd name="connsiteX4" fmla="*/ 17666 w 45273"/>
                  <a:gd name="connsiteY4" fmla="*/ 21745 h 47130"/>
                  <a:gd name="connsiteX5" fmla="*/ 23051 w 45273"/>
                  <a:gd name="connsiteY5" fmla="*/ 37585 h 47130"/>
                  <a:gd name="connsiteX6" fmla="*/ 15790 w 45273"/>
                  <a:gd name="connsiteY6" fmla="*/ 30752 h 47130"/>
                  <a:gd name="connsiteX7" fmla="*/ 34211 w 45273"/>
                  <a:gd name="connsiteY7" fmla="*/ 25366 h 47130"/>
                  <a:gd name="connsiteX8" fmla="*/ 45223 w 45273"/>
                  <a:gd name="connsiteY8" fmla="*/ 10102 h 47130"/>
                  <a:gd name="connsiteX9" fmla="*/ 42234 w 45273"/>
                  <a:gd name="connsiteY9" fmla="*/ 2563 h 47130"/>
                  <a:gd name="connsiteX10" fmla="*/ 34286 w 45273"/>
                  <a:gd name="connsiteY10" fmla="*/ 0 h 47130"/>
                  <a:gd name="connsiteX11" fmla="*/ 11593 w 45273"/>
                  <a:gd name="connsiteY11" fmla="*/ 9619 h 47130"/>
                  <a:gd name="connsiteX12" fmla="*/ 80 w 45273"/>
                  <a:gd name="connsiteY12" fmla="*/ 32033 h 47130"/>
                  <a:gd name="connsiteX13" fmla="*/ 4797 w 45273"/>
                  <a:gd name="connsiteY13" fmla="*/ 43472 h 47130"/>
                  <a:gd name="connsiteX14" fmla="*/ 17071 w 45273"/>
                  <a:gd name="connsiteY14" fmla="*/ 47130 h 47130"/>
                  <a:gd name="connsiteX15" fmla="*/ 40469 w 45273"/>
                  <a:gd name="connsiteY15" fmla="*/ 42172 h 47130"/>
                  <a:gd name="connsiteX16" fmla="*/ 43719 w 45273"/>
                  <a:gd name="connsiteY16" fmla="*/ 30993 h 47130"/>
                  <a:gd name="connsiteX17" fmla="*/ 23051 w 45273"/>
                  <a:gd name="connsiteY17" fmla="*/ 37585 h 47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273" h="47130">
                    <a:moveTo>
                      <a:pt x="17666" y="21745"/>
                    </a:moveTo>
                    <a:cubicBezTo>
                      <a:pt x="18371" y="19071"/>
                      <a:pt x="19597" y="16620"/>
                      <a:pt x="21342" y="14299"/>
                    </a:cubicBezTo>
                    <a:cubicBezTo>
                      <a:pt x="23422" y="11495"/>
                      <a:pt x="25669" y="10065"/>
                      <a:pt x="27972" y="10065"/>
                    </a:cubicBezTo>
                    <a:cubicBezTo>
                      <a:pt x="30144" y="10065"/>
                      <a:pt x="31110" y="11161"/>
                      <a:pt x="30887" y="13426"/>
                    </a:cubicBezTo>
                    <a:cubicBezTo>
                      <a:pt x="30367" y="18997"/>
                      <a:pt x="25948" y="21745"/>
                      <a:pt x="17666" y="21745"/>
                    </a:cubicBezTo>
                    <a:moveTo>
                      <a:pt x="23051" y="37585"/>
                    </a:moveTo>
                    <a:cubicBezTo>
                      <a:pt x="17814" y="37585"/>
                      <a:pt x="15419" y="35301"/>
                      <a:pt x="15790" y="30752"/>
                    </a:cubicBezTo>
                    <a:cubicBezTo>
                      <a:pt x="22104" y="30752"/>
                      <a:pt x="28269" y="28950"/>
                      <a:pt x="34211" y="25366"/>
                    </a:cubicBezTo>
                    <a:cubicBezTo>
                      <a:pt x="40971" y="21244"/>
                      <a:pt x="44629" y="16174"/>
                      <a:pt x="45223" y="10102"/>
                    </a:cubicBezTo>
                    <a:cubicBezTo>
                      <a:pt x="45520" y="6927"/>
                      <a:pt x="44499" y="4457"/>
                      <a:pt x="42234" y="2563"/>
                    </a:cubicBezTo>
                    <a:cubicBezTo>
                      <a:pt x="40117" y="836"/>
                      <a:pt x="37461" y="0"/>
                      <a:pt x="34286" y="0"/>
                    </a:cubicBezTo>
                    <a:cubicBezTo>
                      <a:pt x="26003" y="0"/>
                      <a:pt x="18427" y="3194"/>
                      <a:pt x="11593" y="9619"/>
                    </a:cubicBezTo>
                    <a:cubicBezTo>
                      <a:pt x="4741" y="16026"/>
                      <a:pt x="878" y="23509"/>
                      <a:pt x="80" y="32033"/>
                    </a:cubicBezTo>
                    <a:cubicBezTo>
                      <a:pt x="-384" y="36936"/>
                      <a:pt x="1175" y="40724"/>
                      <a:pt x="4797" y="43472"/>
                    </a:cubicBezTo>
                    <a:cubicBezTo>
                      <a:pt x="7953" y="45886"/>
                      <a:pt x="12020" y="47130"/>
                      <a:pt x="17071" y="47130"/>
                    </a:cubicBezTo>
                    <a:cubicBezTo>
                      <a:pt x="23292" y="47130"/>
                      <a:pt x="31129" y="45459"/>
                      <a:pt x="40469" y="42172"/>
                    </a:cubicBezTo>
                    <a:lnTo>
                      <a:pt x="43719" y="30993"/>
                    </a:lnTo>
                    <a:cubicBezTo>
                      <a:pt x="35548" y="35376"/>
                      <a:pt x="28659" y="37585"/>
                      <a:pt x="23051" y="37585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DE8B28D8-58E9-43F2-8B23-3AC257A1D1DE}"/>
                  </a:ext>
                </a:extLst>
              </p:cNvPr>
              <p:cNvSpPr/>
              <p:nvPr/>
            </p:nvSpPr>
            <p:spPr>
              <a:xfrm>
                <a:off x="6732779" y="465257"/>
                <a:ext cx="84632" cy="80184"/>
              </a:xfrm>
              <a:custGeom>
                <a:avLst/>
                <a:gdLst>
                  <a:gd name="connsiteX0" fmla="*/ 176 w 84632"/>
                  <a:gd name="connsiteY0" fmla="*/ 51420 h 80184"/>
                  <a:gd name="connsiteX1" fmla="*/ 30315 w 84632"/>
                  <a:gd name="connsiteY1" fmla="*/ 80185 h 80184"/>
                  <a:gd name="connsiteX2" fmla="*/ 63166 w 84632"/>
                  <a:gd name="connsiteY2" fmla="*/ 76118 h 80184"/>
                  <a:gd name="connsiteX3" fmla="*/ 66638 w 84632"/>
                  <a:gd name="connsiteY3" fmla="*/ 64716 h 80184"/>
                  <a:gd name="connsiteX4" fmla="*/ 64818 w 84632"/>
                  <a:gd name="connsiteY4" fmla="*/ 65199 h 80184"/>
                  <a:gd name="connsiteX5" fmla="*/ 40362 w 84632"/>
                  <a:gd name="connsiteY5" fmla="*/ 69916 h 80184"/>
                  <a:gd name="connsiteX6" fmla="*/ 21476 w 84632"/>
                  <a:gd name="connsiteY6" fmla="*/ 48913 h 80184"/>
                  <a:gd name="connsiteX7" fmla="*/ 57873 w 84632"/>
                  <a:gd name="connsiteY7" fmla="*/ 10269 h 80184"/>
                  <a:gd name="connsiteX8" fmla="*/ 80974 w 84632"/>
                  <a:gd name="connsiteY8" fmla="*/ 15264 h 80184"/>
                  <a:gd name="connsiteX9" fmla="*/ 84632 w 84632"/>
                  <a:gd name="connsiteY9" fmla="*/ 3008 h 80184"/>
                  <a:gd name="connsiteX10" fmla="*/ 60640 w 84632"/>
                  <a:gd name="connsiteY10" fmla="*/ 0 h 80184"/>
                  <a:gd name="connsiteX11" fmla="*/ 176 w 84632"/>
                  <a:gd name="connsiteY11" fmla="*/ 51420 h 80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4632" h="80184">
                    <a:moveTo>
                      <a:pt x="176" y="51420"/>
                    </a:moveTo>
                    <a:cubicBezTo>
                      <a:pt x="-1569" y="69451"/>
                      <a:pt x="9721" y="80185"/>
                      <a:pt x="30315" y="80185"/>
                    </a:cubicBezTo>
                    <a:cubicBezTo>
                      <a:pt x="41829" y="80185"/>
                      <a:pt x="52878" y="78254"/>
                      <a:pt x="63166" y="76118"/>
                    </a:cubicBezTo>
                    <a:cubicBezTo>
                      <a:pt x="63556" y="74781"/>
                      <a:pt x="65710" y="67724"/>
                      <a:pt x="66638" y="64716"/>
                    </a:cubicBezTo>
                    <a:cubicBezTo>
                      <a:pt x="65747" y="64939"/>
                      <a:pt x="64818" y="65199"/>
                      <a:pt x="64818" y="65199"/>
                    </a:cubicBezTo>
                    <a:cubicBezTo>
                      <a:pt x="56870" y="67409"/>
                      <a:pt x="47920" y="69916"/>
                      <a:pt x="40362" y="69916"/>
                    </a:cubicBezTo>
                    <a:cubicBezTo>
                      <a:pt x="27864" y="69916"/>
                      <a:pt x="20269" y="61485"/>
                      <a:pt x="21476" y="48913"/>
                    </a:cubicBezTo>
                    <a:cubicBezTo>
                      <a:pt x="23259" y="30213"/>
                      <a:pt x="38319" y="10269"/>
                      <a:pt x="57873" y="10269"/>
                    </a:cubicBezTo>
                    <a:cubicBezTo>
                      <a:pt x="65190" y="10269"/>
                      <a:pt x="72952" y="11978"/>
                      <a:pt x="80974" y="15264"/>
                    </a:cubicBezTo>
                    <a:cubicBezTo>
                      <a:pt x="81587" y="13203"/>
                      <a:pt x="83945" y="5311"/>
                      <a:pt x="84632" y="3008"/>
                    </a:cubicBezTo>
                    <a:cubicBezTo>
                      <a:pt x="76629" y="1058"/>
                      <a:pt x="68569" y="0"/>
                      <a:pt x="60640" y="0"/>
                    </a:cubicBezTo>
                    <a:cubicBezTo>
                      <a:pt x="24410" y="19"/>
                      <a:pt x="2238" y="29879"/>
                      <a:pt x="176" y="51420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3A4F664-2A93-4FFD-B6B6-1BC0299AA284}"/>
                  </a:ext>
                </a:extLst>
              </p:cNvPr>
              <p:cNvSpPr/>
              <p:nvPr/>
            </p:nvSpPr>
            <p:spPr>
              <a:xfrm>
                <a:off x="7481025" y="465536"/>
                <a:ext cx="73378" cy="76507"/>
              </a:xfrm>
              <a:custGeom>
                <a:avLst/>
                <a:gdLst>
                  <a:gd name="connsiteX0" fmla="*/ 28895 w 73378"/>
                  <a:gd name="connsiteY0" fmla="*/ 43175 h 76507"/>
                  <a:gd name="connsiteX1" fmla="*/ 46369 w 73378"/>
                  <a:gd name="connsiteY1" fmla="*/ 55208 h 76507"/>
                  <a:gd name="connsiteX2" fmla="*/ 29173 w 73378"/>
                  <a:gd name="connsiteY2" fmla="*/ 67093 h 76507"/>
                  <a:gd name="connsiteX3" fmla="*/ 21912 w 73378"/>
                  <a:gd name="connsiteY3" fmla="*/ 66220 h 76507"/>
                  <a:gd name="connsiteX4" fmla="*/ 28895 w 73378"/>
                  <a:gd name="connsiteY4" fmla="*/ 43175 h 76507"/>
                  <a:gd name="connsiteX5" fmla="*/ 38830 w 73378"/>
                  <a:gd name="connsiteY5" fmla="*/ 10863 h 76507"/>
                  <a:gd name="connsiteX6" fmla="*/ 44234 w 73378"/>
                  <a:gd name="connsiteY6" fmla="*/ 10009 h 76507"/>
                  <a:gd name="connsiteX7" fmla="*/ 54540 w 73378"/>
                  <a:gd name="connsiteY7" fmla="*/ 16453 h 76507"/>
                  <a:gd name="connsiteX8" fmla="*/ 38904 w 73378"/>
                  <a:gd name="connsiteY8" fmla="*/ 31179 h 76507"/>
                  <a:gd name="connsiteX9" fmla="*/ 32757 w 73378"/>
                  <a:gd name="connsiteY9" fmla="*/ 31179 h 76507"/>
                  <a:gd name="connsiteX10" fmla="*/ 38830 w 73378"/>
                  <a:gd name="connsiteY10" fmla="*/ 10863 h 76507"/>
                  <a:gd name="connsiteX11" fmla="*/ 0 w 73378"/>
                  <a:gd name="connsiteY11" fmla="*/ 76508 h 76507"/>
                  <a:gd name="connsiteX12" fmla="*/ 37474 w 73378"/>
                  <a:gd name="connsiteY12" fmla="*/ 76508 h 76507"/>
                  <a:gd name="connsiteX13" fmla="*/ 65403 w 73378"/>
                  <a:gd name="connsiteY13" fmla="*/ 54800 h 76507"/>
                  <a:gd name="connsiteX14" fmla="*/ 49359 w 73378"/>
                  <a:gd name="connsiteY14" fmla="*/ 37121 h 76507"/>
                  <a:gd name="connsiteX15" fmla="*/ 49377 w 73378"/>
                  <a:gd name="connsiteY15" fmla="*/ 36898 h 76507"/>
                  <a:gd name="connsiteX16" fmla="*/ 73295 w 73378"/>
                  <a:gd name="connsiteY16" fmla="*/ 14707 h 76507"/>
                  <a:gd name="connsiteX17" fmla="*/ 46759 w 73378"/>
                  <a:gd name="connsiteY17" fmla="*/ 0 h 76507"/>
                  <a:gd name="connsiteX18" fmla="*/ 22525 w 73378"/>
                  <a:gd name="connsiteY18" fmla="*/ 0 h 76507"/>
                  <a:gd name="connsiteX19" fmla="*/ 0 w 73378"/>
                  <a:gd name="connsiteY19" fmla="*/ 76508 h 76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3378" h="76507">
                    <a:moveTo>
                      <a:pt x="28895" y="43175"/>
                    </a:moveTo>
                    <a:cubicBezTo>
                      <a:pt x="37270" y="43175"/>
                      <a:pt x="47316" y="45181"/>
                      <a:pt x="46369" y="55208"/>
                    </a:cubicBezTo>
                    <a:cubicBezTo>
                      <a:pt x="45533" y="64382"/>
                      <a:pt x="37270" y="67093"/>
                      <a:pt x="29173" y="67093"/>
                    </a:cubicBezTo>
                    <a:cubicBezTo>
                      <a:pt x="26611" y="67093"/>
                      <a:pt x="24271" y="67019"/>
                      <a:pt x="21912" y="66220"/>
                    </a:cubicBezTo>
                    <a:lnTo>
                      <a:pt x="28895" y="43175"/>
                    </a:lnTo>
                    <a:close/>
                    <a:moveTo>
                      <a:pt x="38830" y="10863"/>
                    </a:moveTo>
                    <a:cubicBezTo>
                      <a:pt x="40371" y="10381"/>
                      <a:pt x="42507" y="10009"/>
                      <a:pt x="44234" y="10009"/>
                    </a:cubicBezTo>
                    <a:cubicBezTo>
                      <a:pt x="48950" y="10009"/>
                      <a:pt x="55097" y="10603"/>
                      <a:pt x="54540" y="16453"/>
                    </a:cubicBezTo>
                    <a:cubicBezTo>
                      <a:pt x="53500" y="27279"/>
                      <a:pt x="43008" y="31179"/>
                      <a:pt x="38904" y="31179"/>
                    </a:cubicBezTo>
                    <a:lnTo>
                      <a:pt x="32757" y="31179"/>
                    </a:lnTo>
                    <a:lnTo>
                      <a:pt x="38830" y="10863"/>
                    </a:lnTo>
                    <a:close/>
                    <a:moveTo>
                      <a:pt x="0" y="76508"/>
                    </a:moveTo>
                    <a:lnTo>
                      <a:pt x="37474" y="76508"/>
                    </a:lnTo>
                    <a:cubicBezTo>
                      <a:pt x="46109" y="76508"/>
                      <a:pt x="63825" y="71216"/>
                      <a:pt x="65403" y="54800"/>
                    </a:cubicBezTo>
                    <a:cubicBezTo>
                      <a:pt x="66350" y="44846"/>
                      <a:pt x="57975" y="39442"/>
                      <a:pt x="49359" y="37121"/>
                    </a:cubicBezTo>
                    <a:lnTo>
                      <a:pt x="49377" y="36898"/>
                    </a:lnTo>
                    <a:cubicBezTo>
                      <a:pt x="60129" y="34280"/>
                      <a:pt x="72218" y="26165"/>
                      <a:pt x="73295" y="14707"/>
                    </a:cubicBezTo>
                    <a:cubicBezTo>
                      <a:pt x="74707" y="-111"/>
                      <a:pt x="57752" y="0"/>
                      <a:pt x="46759" y="0"/>
                    </a:cubicBezTo>
                    <a:lnTo>
                      <a:pt x="22525" y="0"/>
                    </a:lnTo>
                    <a:lnTo>
                      <a:pt x="0" y="76508"/>
                    </a:lnTo>
                    <a:close/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56651C2D-54CB-44D9-BFE2-ED35C106AB2C}"/>
                  </a:ext>
                </a:extLst>
              </p:cNvPr>
              <p:cNvSpPr/>
              <p:nvPr/>
            </p:nvSpPr>
            <p:spPr>
              <a:xfrm>
                <a:off x="7716046" y="495284"/>
                <a:ext cx="49191" cy="46054"/>
              </a:xfrm>
              <a:custGeom>
                <a:avLst/>
                <a:gdLst>
                  <a:gd name="connsiteX0" fmla="*/ 49192 w 49191"/>
                  <a:gd name="connsiteY0" fmla="*/ 966 h 46054"/>
                  <a:gd name="connsiteX1" fmla="*/ 43899 w 49191"/>
                  <a:gd name="connsiteY1" fmla="*/ 14857 h 46054"/>
                  <a:gd name="connsiteX2" fmla="*/ 39108 w 49191"/>
                  <a:gd name="connsiteY2" fmla="*/ 13798 h 46054"/>
                  <a:gd name="connsiteX3" fmla="*/ 27799 w 49191"/>
                  <a:gd name="connsiteY3" fmla="*/ 20966 h 46054"/>
                  <a:gd name="connsiteX4" fmla="*/ 19666 w 49191"/>
                  <a:gd name="connsiteY4" fmla="*/ 32015 h 46054"/>
                  <a:gd name="connsiteX5" fmla="*/ 15599 w 49191"/>
                  <a:gd name="connsiteY5" fmla="*/ 46054 h 46054"/>
                  <a:gd name="connsiteX6" fmla="*/ 0 w 49191"/>
                  <a:gd name="connsiteY6" fmla="*/ 46054 h 46054"/>
                  <a:gd name="connsiteX7" fmla="*/ 13315 w 49191"/>
                  <a:gd name="connsiteY7" fmla="*/ 168 h 46054"/>
                  <a:gd name="connsiteX8" fmla="*/ 28746 w 49191"/>
                  <a:gd name="connsiteY8" fmla="*/ 168 h 46054"/>
                  <a:gd name="connsiteX9" fmla="*/ 22024 w 49191"/>
                  <a:gd name="connsiteY9" fmla="*/ 20075 h 46054"/>
                  <a:gd name="connsiteX10" fmla="*/ 23008 w 49191"/>
                  <a:gd name="connsiteY10" fmla="*/ 20075 h 46054"/>
                  <a:gd name="connsiteX11" fmla="*/ 32256 w 49191"/>
                  <a:gd name="connsiteY11" fmla="*/ 7132 h 46054"/>
                  <a:gd name="connsiteX12" fmla="*/ 45366 w 49191"/>
                  <a:gd name="connsiteY12" fmla="*/ 1 h 46054"/>
                  <a:gd name="connsiteX13" fmla="*/ 49192 w 49191"/>
                  <a:gd name="connsiteY13" fmla="*/ 966 h 46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9191" h="46054">
                    <a:moveTo>
                      <a:pt x="49192" y="966"/>
                    </a:moveTo>
                    <a:lnTo>
                      <a:pt x="43899" y="14857"/>
                    </a:lnTo>
                    <a:cubicBezTo>
                      <a:pt x="42674" y="14188"/>
                      <a:pt x="40297" y="13798"/>
                      <a:pt x="39108" y="13798"/>
                    </a:cubicBezTo>
                    <a:cubicBezTo>
                      <a:pt x="36378" y="13798"/>
                      <a:pt x="32609" y="16175"/>
                      <a:pt x="27799" y="20966"/>
                    </a:cubicBezTo>
                    <a:cubicBezTo>
                      <a:pt x="23194" y="25516"/>
                      <a:pt x="20501" y="29230"/>
                      <a:pt x="19666" y="32015"/>
                    </a:cubicBezTo>
                    <a:lnTo>
                      <a:pt x="15599" y="46054"/>
                    </a:lnTo>
                    <a:lnTo>
                      <a:pt x="0" y="46054"/>
                    </a:lnTo>
                    <a:lnTo>
                      <a:pt x="13315" y="168"/>
                    </a:lnTo>
                    <a:lnTo>
                      <a:pt x="28746" y="168"/>
                    </a:lnTo>
                    <a:lnTo>
                      <a:pt x="22024" y="20075"/>
                    </a:lnTo>
                    <a:lnTo>
                      <a:pt x="23008" y="20075"/>
                    </a:lnTo>
                    <a:cubicBezTo>
                      <a:pt x="25571" y="15135"/>
                      <a:pt x="28653" y="10864"/>
                      <a:pt x="32256" y="7132"/>
                    </a:cubicBezTo>
                    <a:cubicBezTo>
                      <a:pt x="36843" y="2359"/>
                      <a:pt x="41244" y="1"/>
                      <a:pt x="45366" y="1"/>
                    </a:cubicBezTo>
                    <a:cubicBezTo>
                      <a:pt x="46889" y="-18"/>
                      <a:pt x="48189" y="279"/>
                      <a:pt x="49192" y="966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8CA0ED85-791C-4F69-B5F0-8C9940CCD1AC}"/>
                  </a:ext>
                </a:extLst>
              </p:cNvPr>
              <p:cNvSpPr/>
              <p:nvPr/>
            </p:nvSpPr>
            <p:spPr>
              <a:xfrm>
                <a:off x="6916110" y="495248"/>
                <a:ext cx="53105" cy="46127"/>
              </a:xfrm>
              <a:custGeom>
                <a:avLst/>
                <a:gdLst>
                  <a:gd name="connsiteX0" fmla="*/ 42785 w 53105"/>
                  <a:gd name="connsiteY0" fmla="*/ 46128 h 46127"/>
                  <a:gd name="connsiteX1" fmla="*/ 27298 w 53105"/>
                  <a:gd name="connsiteY1" fmla="*/ 46090 h 46127"/>
                  <a:gd name="connsiteX2" fmla="*/ 36044 w 53105"/>
                  <a:gd name="connsiteY2" fmla="*/ 15506 h 46127"/>
                  <a:gd name="connsiteX3" fmla="*/ 35301 w 53105"/>
                  <a:gd name="connsiteY3" fmla="*/ 14225 h 46127"/>
                  <a:gd name="connsiteX4" fmla="*/ 26592 w 53105"/>
                  <a:gd name="connsiteY4" fmla="*/ 22525 h 46127"/>
                  <a:gd name="connsiteX5" fmla="*/ 19666 w 53105"/>
                  <a:gd name="connsiteY5" fmla="*/ 32070 h 46127"/>
                  <a:gd name="connsiteX6" fmla="*/ 15617 w 53105"/>
                  <a:gd name="connsiteY6" fmla="*/ 46109 h 46127"/>
                  <a:gd name="connsiteX7" fmla="*/ 0 w 53105"/>
                  <a:gd name="connsiteY7" fmla="*/ 46109 h 46127"/>
                  <a:gd name="connsiteX8" fmla="*/ 13370 w 53105"/>
                  <a:gd name="connsiteY8" fmla="*/ 37 h 46127"/>
                  <a:gd name="connsiteX9" fmla="*/ 28783 w 53105"/>
                  <a:gd name="connsiteY9" fmla="*/ 37 h 46127"/>
                  <a:gd name="connsiteX10" fmla="*/ 22042 w 53105"/>
                  <a:gd name="connsiteY10" fmla="*/ 20111 h 46127"/>
                  <a:gd name="connsiteX11" fmla="*/ 23045 w 53105"/>
                  <a:gd name="connsiteY11" fmla="*/ 20111 h 46127"/>
                  <a:gd name="connsiteX12" fmla="*/ 32275 w 53105"/>
                  <a:gd name="connsiteY12" fmla="*/ 7149 h 46127"/>
                  <a:gd name="connsiteX13" fmla="*/ 45403 w 53105"/>
                  <a:gd name="connsiteY13" fmla="*/ 0 h 46127"/>
                  <a:gd name="connsiteX14" fmla="*/ 51513 w 53105"/>
                  <a:gd name="connsiteY14" fmla="*/ 2711 h 46127"/>
                  <a:gd name="connsiteX15" fmla="*/ 52497 w 53105"/>
                  <a:gd name="connsiteY15" fmla="*/ 11940 h 46127"/>
                  <a:gd name="connsiteX16" fmla="*/ 42785 w 53105"/>
                  <a:gd name="connsiteY16" fmla="*/ 46128 h 4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3105" h="46127">
                    <a:moveTo>
                      <a:pt x="42785" y="46128"/>
                    </a:moveTo>
                    <a:lnTo>
                      <a:pt x="27298" y="46090"/>
                    </a:lnTo>
                    <a:cubicBezTo>
                      <a:pt x="27298" y="46090"/>
                      <a:pt x="35394" y="20835"/>
                      <a:pt x="36044" y="15506"/>
                    </a:cubicBezTo>
                    <a:cubicBezTo>
                      <a:pt x="36044" y="15506"/>
                      <a:pt x="36397" y="13816"/>
                      <a:pt x="35301" y="14225"/>
                    </a:cubicBezTo>
                    <a:cubicBezTo>
                      <a:pt x="34224" y="14596"/>
                      <a:pt x="30752" y="17809"/>
                      <a:pt x="26592" y="22525"/>
                    </a:cubicBezTo>
                    <a:cubicBezTo>
                      <a:pt x="22451" y="27261"/>
                      <a:pt x="20148" y="30436"/>
                      <a:pt x="19666" y="32070"/>
                    </a:cubicBezTo>
                    <a:lnTo>
                      <a:pt x="15617" y="46109"/>
                    </a:lnTo>
                    <a:lnTo>
                      <a:pt x="0" y="46109"/>
                    </a:lnTo>
                    <a:lnTo>
                      <a:pt x="13370" y="37"/>
                    </a:lnTo>
                    <a:lnTo>
                      <a:pt x="28783" y="37"/>
                    </a:lnTo>
                    <a:lnTo>
                      <a:pt x="22042" y="20111"/>
                    </a:lnTo>
                    <a:lnTo>
                      <a:pt x="23045" y="20111"/>
                    </a:lnTo>
                    <a:cubicBezTo>
                      <a:pt x="25645" y="15190"/>
                      <a:pt x="28691" y="10826"/>
                      <a:pt x="32275" y="7149"/>
                    </a:cubicBezTo>
                    <a:cubicBezTo>
                      <a:pt x="36936" y="2377"/>
                      <a:pt x="41299" y="0"/>
                      <a:pt x="45403" y="0"/>
                    </a:cubicBezTo>
                    <a:cubicBezTo>
                      <a:pt x="48003" y="0"/>
                      <a:pt x="50064" y="891"/>
                      <a:pt x="51513" y="2711"/>
                    </a:cubicBezTo>
                    <a:cubicBezTo>
                      <a:pt x="52479" y="3974"/>
                      <a:pt x="53946" y="6444"/>
                      <a:pt x="52497" y="11940"/>
                    </a:cubicBezTo>
                    <a:lnTo>
                      <a:pt x="42785" y="46128"/>
                    </a:lnTo>
                    <a:close/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E12C0351-161E-423A-B489-B5E73B1C0F12}"/>
                  </a:ext>
                </a:extLst>
              </p:cNvPr>
              <p:cNvSpPr/>
              <p:nvPr/>
            </p:nvSpPr>
            <p:spPr>
              <a:xfrm>
                <a:off x="6807606" y="477161"/>
                <a:ext cx="53060" cy="64214"/>
              </a:xfrm>
              <a:custGeom>
                <a:avLst/>
                <a:gdLst>
                  <a:gd name="connsiteX0" fmla="*/ 27279 w 53060"/>
                  <a:gd name="connsiteY0" fmla="*/ 64178 h 64214"/>
                  <a:gd name="connsiteX1" fmla="*/ 36063 w 53060"/>
                  <a:gd name="connsiteY1" fmla="*/ 33593 h 64214"/>
                  <a:gd name="connsiteX2" fmla="*/ 35301 w 53060"/>
                  <a:gd name="connsiteY2" fmla="*/ 32312 h 64214"/>
                  <a:gd name="connsiteX3" fmla="*/ 26611 w 53060"/>
                  <a:gd name="connsiteY3" fmla="*/ 40631 h 64214"/>
                  <a:gd name="connsiteX4" fmla="*/ 19666 w 53060"/>
                  <a:gd name="connsiteY4" fmla="*/ 50139 h 64214"/>
                  <a:gd name="connsiteX5" fmla="*/ 15599 w 53060"/>
                  <a:gd name="connsiteY5" fmla="*/ 64215 h 64214"/>
                  <a:gd name="connsiteX6" fmla="*/ 0 w 53060"/>
                  <a:gd name="connsiteY6" fmla="*/ 64215 h 64214"/>
                  <a:gd name="connsiteX7" fmla="*/ 18570 w 53060"/>
                  <a:gd name="connsiteY7" fmla="*/ 0 h 64214"/>
                  <a:gd name="connsiteX8" fmla="*/ 34057 w 53060"/>
                  <a:gd name="connsiteY8" fmla="*/ 0 h 64214"/>
                  <a:gd name="connsiteX9" fmla="*/ 21968 w 53060"/>
                  <a:gd name="connsiteY9" fmla="*/ 38198 h 64214"/>
                  <a:gd name="connsiteX10" fmla="*/ 22971 w 53060"/>
                  <a:gd name="connsiteY10" fmla="*/ 38198 h 64214"/>
                  <a:gd name="connsiteX11" fmla="*/ 32219 w 53060"/>
                  <a:gd name="connsiteY11" fmla="*/ 25218 h 64214"/>
                  <a:gd name="connsiteX12" fmla="*/ 45348 w 53060"/>
                  <a:gd name="connsiteY12" fmla="*/ 18050 h 64214"/>
                  <a:gd name="connsiteX13" fmla="*/ 51476 w 53060"/>
                  <a:gd name="connsiteY13" fmla="*/ 20798 h 64214"/>
                  <a:gd name="connsiteX14" fmla="*/ 52460 w 53060"/>
                  <a:gd name="connsiteY14" fmla="*/ 30028 h 64214"/>
                  <a:gd name="connsiteX15" fmla="*/ 42767 w 53060"/>
                  <a:gd name="connsiteY15" fmla="*/ 64196 h 64214"/>
                  <a:gd name="connsiteX16" fmla="*/ 27279 w 53060"/>
                  <a:gd name="connsiteY16" fmla="*/ 64196 h 64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3060" h="64214">
                    <a:moveTo>
                      <a:pt x="27279" y="64178"/>
                    </a:moveTo>
                    <a:cubicBezTo>
                      <a:pt x="27279" y="64178"/>
                      <a:pt x="35060" y="38365"/>
                      <a:pt x="36063" y="33593"/>
                    </a:cubicBezTo>
                    <a:cubicBezTo>
                      <a:pt x="36063" y="33593"/>
                      <a:pt x="36601" y="31773"/>
                      <a:pt x="35301" y="32312"/>
                    </a:cubicBezTo>
                    <a:cubicBezTo>
                      <a:pt x="34020" y="32813"/>
                      <a:pt x="30752" y="35896"/>
                      <a:pt x="26611" y="40631"/>
                    </a:cubicBezTo>
                    <a:cubicBezTo>
                      <a:pt x="22432" y="45348"/>
                      <a:pt x="20130" y="48560"/>
                      <a:pt x="19666" y="50139"/>
                    </a:cubicBezTo>
                    <a:lnTo>
                      <a:pt x="15599" y="64215"/>
                    </a:lnTo>
                    <a:lnTo>
                      <a:pt x="0" y="64215"/>
                    </a:lnTo>
                    <a:lnTo>
                      <a:pt x="18570" y="0"/>
                    </a:lnTo>
                    <a:lnTo>
                      <a:pt x="34057" y="0"/>
                    </a:lnTo>
                    <a:cubicBezTo>
                      <a:pt x="30566" y="12832"/>
                      <a:pt x="26518" y="25534"/>
                      <a:pt x="21968" y="38198"/>
                    </a:cubicBezTo>
                    <a:lnTo>
                      <a:pt x="22971" y="38198"/>
                    </a:lnTo>
                    <a:cubicBezTo>
                      <a:pt x="25571" y="33277"/>
                      <a:pt x="28616" y="28932"/>
                      <a:pt x="32219" y="25218"/>
                    </a:cubicBezTo>
                    <a:cubicBezTo>
                      <a:pt x="36898" y="20445"/>
                      <a:pt x="41244" y="18050"/>
                      <a:pt x="45348" y="18050"/>
                    </a:cubicBezTo>
                    <a:cubicBezTo>
                      <a:pt x="47966" y="18050"/>
                      <a:pt x="50046" y="18960"/>
                      <a:pt x="51476" y="20798"/>
                    </a:cubicBezTo>
                    <a:cubicBezTo>
                      <a:pt x="52441" y="22042"/>
                      <a:pt x="53890" y="24531"/>
                      <a:pt x="52460" y="30028"/>
                    </a:cubicBezTo>
                    <a:lnTo>
                      <a:pt x="42767" y="64196"/>
                    </a:lnTo>
                    <a:lnTo>
                      <a:pt x="27279" y="64196"/>
                    </a:lnTo>
                    <a:close/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F61DDA3B-C04E-4AB4-8061-E75651F2A020}"/>
                  </a:ext>
                </a:extLst>
              </p:cNvPr>
              <p:cNvSpPr/>
              <p:nvPr/>
            </p:nvSpPr>
            <p:spPr>
              <a:xfrm>
                <a:off x="7345762" y="477142"/>
                <a:ext cx="53079" cy="64214"/>
              </a:xfrm>
              <a:custGeom>
                <a:avLst/>
                <a:gdLst>
                  <a:gd name="connsiteX0" fmla="*/ 27298 w 53079"/>
                  <a:gd name="connsiteY0" fmla="*/ 64196 h 64214"/>
                  <a:gd name="connsiteX1" fmla="*/ 36044 w 53079"/>
                  <a:gd name="connsiteY1" fmla="*/ 33593 h 64214"/>
                  <a:gd name="connsiteX2" fmla="*/ 35301 w 53079"/>
                  <a:gd name="connsiteY2" fmla="*/ 32312 h 64214"/>
                  <a:gd name="connsiteX3" fmla="*/ 26592 w 53079"/>
                  <a:gd name="connsiteY3" fmla="*/ 40612 h 64214"/>
                  <a:gd name="connsiteX4" fmla="*/ 19666 w 53079"/>
                  <a:gd name="connsiteY4" fmla="*/ 50157 h 64214"/>
                  <a:gd name="connsiteX5" fmla="*/ 15580 w 53079"/>
                  <a:gd name="connsiteY5" fmla="*/ 64196 h 64214"/>
                  <a:gd name="connsiteX6" fmla="*/ 0 w 53079"/>
                  <a:gd name="connsiteY6" fmla="*/ 64196 h 64214"/>
                  <a:gd name="connsiteX7" fmla="*/ 18570 w 53079"/>
                  <a:gd name="connsiteY7" fmla="*/ 0 h 64214"/>
                  <a:gd name="connsiteX8" fmla="*/ 34076 w 53079"/>
                  <a:gd name="connsiteY8" fmla="*/ 0 h 64214"/>
                  <a:gd name="connsiteX9" fmla="*/ 21987 w 53079"/>
                  <a:gd name="connsiteY9" fmla="*/ 38217 h 64214"/>
                  <a:gd name="connsiteX10" fmla="*/ 22990 w 53079"/>
                  <a:gd name="connsiteY10" fmla="*/ 38217 h 64214"/>
                  <a:gd name="connsiteX11" fmla="*/ 32237 w 53079"/>
                  <a:gd name="connsiteY11" fmla="*/ 25236 h 64214"/>
                  <a:gd name="connsiteX12" fmla="*/ 45366 w 53079"/>
                  <a:gd name="connsiteY12" fmla="*/ 18087 h 64214"/>
                  <a:gd name="connsiteX13" fmla="*/ 51494 w 53079"/>
                  <a:gd name="connsiteY13" fmla="*/ 20817 h 64214"/>
                  <a:gd name="connsiteX14" fmla="*/ 52479 w 53079"/>
                  <a:gd name="connsiteY14" fmla="*/ 30028 h 64214"/>
                  <a:gd name="connsiteX15" fmla="*/ 42785 w 53079"/>
                  <a:gd name="connsiteY15" fmla="*/ 64215 h 64214"/>
                  <a:gd name="connsiteX16" fmla="*/ 27298 w 53079"/>
                  <a:gd name="connsiteY16" fmla="*/ 64215 h 64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3079" h="64214">
                    <a:moveTo>
                      <a:pt x="27298" y="64196"/>
                    </a:moveTo>
                    <a:cubicBezTo>
                      <a:pt x="27298" y="64196"/>
                      <a:pt x="35060" y="38347"/>
                      <a:pt x="36044" y="33593"/>
                    </a:cubicBezTo>
                    <a:cubicBezTo>
                      <a:pt x="36044" y="33593"/>
                      <a:pt x="36620" y="31773"/>
                      <a:pt x="35301" y="32312"/>
                    </a:cubicBezTo>
                    <a:cubicBezTo>
                      <a:pt x="34002" y="32813"/>
                      <a:pt x="30770" y="35914"/>
                      <a:pt x="26592" y="40612"/>
                    </a:cubicBezTo>
                    <a:cubicBezTo>
                      <a:pt x="22432" y="45348"/>
                      <a:pt x="20148" y="48523"/>
                      <a:pt x="19666" y="50157"/>
                    </a:cubicBezTo>
                    <a:lnTo>
                      <a:pt x="15580" y="64196"/>
                    </a:lnTo>
                    <a:lnTo>
                      <a:pt x="0" y="64196"/>
                    </a:lnTo>
                    <a:lnTo>
                      <a:pt x="18570" y="0"/>
                    </a:lnTo>
                    <a:lnTo>
                      <a:pt x="34076" y="0"/>
                    </a:lnTo>
                    <a:cubicBezTo>
                      <a:pt x="30603" y="12795"/>
                      <a:pt x="26555" y="25534"/>
                      <a:pt x="21987" y="38217"/>
                    </a:cubicBezTo>
                    <a:lnTo>
                      <a:pt x="22990" y="38217"/>
                    </a:lnTo>
                    <a:cubicBezTo>
                      <a:pt x="25589" y="33277"/>
                      <a:pt x="28635" y="28932"/>
                      <a:pt x="32237" y="25236"/>
                    </a:cubicBezTo>
                    <a:cubicBezTo>
                      <a:pt x="36898" y="20483"/>
                      <a:pt x="41281" y="18087"/>
                      <a:pt x="45366" y="18087"/>
                    </a:cubicBezTo>
                    <a:cubicBezTo>
                      <a:pt x="47966" y="18087"/>
                      <a:pt x="50009" y="18997"/>
                      <a:pt x="51494" y="20817"/>
                    </a:cubicBezTo>
                    <a:cubicBezTo>
                      <a:pt x="52460" y="22080"/>
                      <a:pt x="53908" y="24549"/>
                      <a:pt x="52479" y="30028"/>
                    </a:cubicBezTo>
                    <a:lnTo>
                      <a:pt x="42785" y="64215"/>
                    </a:lnTo>
                    <a:lnTo>
                      <a:pt x="27298" y="64215"/>
                    </a:lnTo>
                    <a:close/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34EA89F-7357-4EBB-A2DA-86588888A355}"/>
                </a:ext>
              </a:extLst>
            </p:cNvPr>
            <p:cNvGrpSpPr/>
            <p:nvPr userDrawn="1"/>
          </p:nvGrpSpPr>
          <p:grpSpPr>
            <a:xfrm>
              <a:off x="6732027" y="127323"/>
              <a:ext cx="345436" cy="299160"/>
              <a:chOff x="6732027" y="127323"/>
              <a:chExt cx="345436" cy="299160"/>
            </a:xfrm>
          </p:grpSpPr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719A622E-E3F2-486A-A3D6-530F395208FC}"/>
                  </a:ext>
                </a:extLst>
              </p:cNvPr>
              <p:cNvSpPr/>
              <p:nvPr/>
            </p:nvSpPr>
            <p:spPr>
              <a:xfrm>
                <a:off x="6732027" y="326763"/>
                <a:ext cx="172718" cy="99720"/>
              </a:xfrm>
              <a:custGeom>
                <a:avLst/>
                <a:gdLst>
                  <a:gd name="connsiteX0" fmla="*/ 115171 w 172718"/>
                  <a:gd name="connsiteY0" fmla="*/ 99720 h 99720"/>
                  <a:gd name="connsiteX1" fmla="*/ 0 w 172718"/>
                  <a:gd name="connsiteY1" fmla="*/ 99720 h 99720"/>
                  <a:gd name="connsiteX2" fmla="*/ 57585 w 172718"/>
                  <a:gd name="connsiteY2" fmla="*/ 0 h 99720"/>
                  <a:gd name="connsiteX3" fmla="*/ 172719 w 172718"/>
                  <a:gd name="connsiteY3" fmla="*/ 0 h 99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2718" h="99720">
                    <a:moveTo>
                      <a:pt x="115171" y="99720"/>
                    </a:moveTo>
                    <a:lnTo>
                      <a:pt x="0" y="99720"/>
                    </a:lnTo>
                    <a:lnTo>
                      <a:pt x="57585" y="0"/>
                    </a:lnTo>
                    <a:lnTo>
                      <a:pt x="172719" y="0"/>
                    </a:lnTo>
                    <a:close/>
                  </a:path>
                </a:pathLst>
              </a:custGeom>
              <a:solidFill>
                <a:srgbClr val="FF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A0D12253-44DC-4D20-8543-D2FE25C5F3D3}"/>
                  </a:ext>
                </a:extLst>
              </p:cNvPr>
              <p:cNvSpPr/>
              <p:nvPr/>
            </p:nvSpPr>
            <p:spPr>
              <a:xfrm>
                <a:off x="6904745" y="326763"/>
                <a:ext cx="172718" cy="99720"/>
              </a:xfrm>
              <a:custGeom>
                <a:avLst/>
                <a:gdLst>
                  <a:gd name="connsiteX0" fmla="*/ 57567 w 172718"/>
                  <a:gd name="connsiteY0" fmla="*/ 99720 h 99720"/>
                  <a:gd name="connsiteX1" fmla="*/ 172719 w 172718"/>
                  <a:gd name="connsiteY1" fmla="*/ 99720 h 99720"/>
                  <a:gd name="connsiteX2" fmla="*/ 115133 w 172718"/>
                  <a:gd name="connsiteY2" fmla="*/ 0 h 99720"/>
                  <a:gd name="connsiteX3" fmla="*/ 0 w 172718"/>
                  <a:gd name="connsiteY3" fmla="*/ 0 h 99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2718" h="99720">
                    <a:moveTo>
                      <a:pt x="57567" y="99720"/>
                    </a:moveTo>
                    <a:lnTo>
                      <a:pt x="172719" y="99720"/>
                    </a:lnTo>
                    <a:lnTo>
                      <a:pt x="11513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A2072CA2-E149-409C-AE52-CF1FE7C856B9}"/>
                  </a:ext>
                </a:extLst>
              </p:cNvPr>
              <p:cNvSpPr/>
              <p:nvPr/>
            </p:nvSpPr>
            <p:spPr>
              <a:xfrm>
                <a:off x="6847197" y="127323"/>
                <a:ext cx="115114" cy="199440"/>
              </a:xfrm>
              <a:custGeom>
                <a:avLst/>
                <a:gdLst>
                  <a:gd name="connsiteX0" fmla="*/ 115115 w 115114"/>
                  <a:gd name="connsiteY0" fmla="*/ 99720 h 199440"/>
                  <a:gd name="connsiteX1" fmla="*/ 57548 w 115114"/>
                  <a:gd name="connsiteY1" fmla="*/ 0 h 199440"/>
                  <a:gd name="connsiteX2" fmla="*/ 0 w 115114"/>
                  <a:gd name="connsiteY2" fmla="*/ 99720 h 199440"/>
                  <a:gd name="connsiteX3" fmla="*/ 57548 w 115114"/>
                  <a:gd name="connsiteY3" fmla="*/ 199441 h 1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114" h="199440">
                    <a:moveTo>
                      <a:pt x="115115" y="99720"/>
                    </a:moveTo>
                    <a:lnTo>
                      <a:pt x="57548" y="0"/>
                    </a:lnTo>
                    <a:lnTo>
                      <a:pt x="0" y="99720"/>
                    </a:lnTo>
                    <a:lnTo>
                      <a:pt x="57548" y="199441"/>
                    </a:lnTo>
                    <a:close/>
                  </a:path>
                </a:pathLst>
              </a:custGeom>
              <a:solidFill>
                <a:srgbClr val="FF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4CB3572D-6D71-4F34-8A84-D2696EBBBC3F}"/>
                </a:ext>
              </a:extLst>
            </p:cNvPr>
            <p:cNvGrpSpPr/>
            <p:nvPr userDrawn="1"/>
          </p:nvGrpSpPr>
          <p:grpSpPr>
            <a:xfrm>
              <a:off x="7109609" y="214508"/>
              <a:ext cx="654477" cy="214037"/>
              <a:chOff x="7109609" y="214508"/>
              <a:chExt cx="654477" cy="214037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292D3F63-8C80-4A0F-8DF9-D58038DB4011}"/>
                  </a:ext>
                </a:extLst>
              </p:cNvPr>
              <p:cNvSpPr/>
              <p:nvPr/>
            </p:nvSpPr>
            <p:spPr>
              <a:xfrm>
                <a:off x="7109609" y="330013"/>
                <a:ext cx="72794" cy="96470"/>
              </a:xfrm>
              <a:custGeom>
                <a:avLst/>
                <a:gdLst>
                  <a:gd name="connsiteX0" fmla="*/ 19554 w 72794"/>
                  <a:gd name="connsiteY0" fmla="*/ 54001 h 96470"/>
                  <a:gd name="connsiteX1" fmla="*/ 65663 w 72794"/>
                  <a:gd name="connsiteY1" fmla="*/ 54001 h 96470"/>
                  <a:gd name="connsiteX2" fmla="*/ 65663 w 72794"/>
                  <a:gd name="connsiteY2" fmla="*/ 37307 h 96470"/>
                  <a:gd name="connsiteX3" fmla="*/ 19554 w 72794"/>
                  <a:gd name="connsiteY3" fmla="*/ 37307 h 96470"/>
                  <a:gd name="connsiteX4" fmla="*/ 19554 w 72794"/>
                  <a:gd name="connsiteY4" fmla="*/ 16713 h 96470"/>
                  <a:gd name="connsiteX5" fmla="*/ 71438 w 72794"/>
                  <a:gd name="connsiteY5" fmla="*/ 16713 h 96470"/>
                  <a:gd name="connsiteX6" fmla="*/ 71438 w 72794"/>
                  <a:gd name="connsiteY6" fmla="*/ 0 h 96470"/>
                  <a:gd name="connsiteX7" fmla="*/ 19554 w 72794"/>
                  <a:gd name="connsiteY7" fmla="*/ 0 h 96470"/>
                  <a:gd name="connsiteX8" fmla="*/ 0 w 72794"/>
                  <a:gd name="connsiteY8" fmla="*/ 0 h 96470"/>
                  <a:gd name="connsiteX9" fmla="*/ 0 w 72794"/>
                  <a:gd name="connsiteY9" fmla="*/ 16713 h 96470"/>
                  <a:gd name="connsiteX10" fmla="*/ 0 w 72794"/>
                  <a:gd name="connsiteY10" fmla="*/ 79702 h 96470"/>
                  <a:gd name="connsiteX11" fmla="*/ 0 w 72794"/>
                  <a:gd name="connsiteY11" fmla="*/ 96471 h 96470"/>
                  <a:gd name="connsiteX12" fmla="*/ 19554 w 72794"/>
                  <a:gd name="connsiteY12" fmla="*/ 96471 h 96470"/>
                  <a:gd name="connsiteX13" fmla="*/ 72794 w 72794"/>
                  <a:gd name="connsiteY13" fmla="*/ 96471 h 96470"/>
                  <a:gd name="connsiteX14" fmla="*/ 72794 w 72794"/>
                  <a:gd name="connsiteY14" fmla="*/ 79702 h 96470"/>
                  <a:gd name="connsiteX15" fmla="*/ 19554 w 72794"/>
                  <a:gd name="connsiteY15" fmla="*/ 79702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794" h="96470">
                    <a:moveTo>
                      <a:pt x="19554" y="54001"/>
                    </a:moveTo>
                    <a:lnTo>
                      <a:pt x="65663" y="54001"/>
                    </a:lnTo>
                    <a:lnTo>
                      <a:pt x="65663" y="37307"/>
                    </a:lnTo>
                    <a:lnTo>
                      <a:pt x="19554" y="37307"/>
                    </a:lnTo>
                    <a:lnTo>
                      <a:pt x="19554" y="16713"/>
                    </a:lnTo>
                    <a:lnTo>
                      <a:pt x="71438" y="16713"/>
                    </a:lnTo>
                    <a:lnTo>
                      <a:pt x="71438" y="0"/>
                    </a:lnTo>
                    <a:lnTo>
                      <a:pt x="19554" y="0"/>
                    </a:lnTo>
                    <a:lnTo>
                      <a:pt x="0" y="0"/>
                    </a:lnTo>
                    <a:lnTo>
                      <a:pt x="0" y="16713"/>
                    </a:lnTo>
                    <a:lnTo>
                      <a:pt x="0" y="79702"/>
                    </a:lnTo>
                    <a:lnTo>
                      <a:pt x="0" y="96471"/>
                    </a:lnTo>
                    <a:lnTo>
                      <a:pt x="19554" y="96471"/>
                    </a:lnTo>
                    <a:lnTo>
                      <a:pt x="72794" y="96471"/>
                    </a:lnTo>
                    <a:lnTo>
                      <a:pt x="72794" y="79702"/>
                    </a:lnTo>
                    <a:lnTo>
                      <a:pt x="19554" y="79702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EC15D43F-B809-4192-AB6A-4E4EAD3168BA}"/>
                  </a:ext>
                </a:extLst>
              </p:cNvPr>
              <p:cNvSpPr/>
              <p:nvPr/>
            </p:nvSpPr>
            <p:spPr>
              <a:xfrm>
                <a:off x="7109609" y="217442"/>
                <a:ext cx="96155" cy="96452"/>
              </a:xfrm>
              <a:custGeom>
                <a:avLst/>
                <a:gdLst>
                  <a:gd name="connsiteX0" fmla="*/ 18217 w 96155"/>
                  <a:gd name="connsiteY0" fmla="*/ 24754 h 96452"/>
                  <a:gd name="connsiteX1" fmla="*/ 38681 w 96155"/>
                  <a:gd name="connsiteY1" fmla="*/ 96452 h 96452"/>
                  <a:gd name="connsiteX2" fmla="*/ 39517 w 96155"/>
                  <a:gd name="connsiteY2" fmla="*/ 96452 h 96452"/>
                  <a:gd name="connsiteX3" fmla="*/ 56657 w 96155"/>
                  <a:gd name="connsiteY3" fmla="*/ 96452 h 96452"/>
                  <a:gd name="connsiteX4" fmla="*/ 57474 w 96155"/>
                  <a:gd name="connsiteY4" fmla="*/ 96452 h 96452"/>
                  <a:gd name="connsiteX5" fmla="*/ 77938 w 96155"/>
                  <a:gd name="connsiteY5" fmla="*/ 24754 h 96452"/>
                  <a:gd name="connsiteX6" fmla="*/ 77938 w 96155"/>
                  <a:gd name="connsiteY6" fmla="*/ 96452 h 96452"/>
                  <a:gd name="connsiteX7" fmla="*/ 96155 w 96155"/>
                  <a:gd name="connsiteY7" fmla="*/ 96452 h 96452"/>
                  <a:gd name="connsiteX8" fmla="*/ 96155 w 96155"/>
                  <a:gd name="connsiteY8" fmla="*/ 0 h 96452"/>
                  <a:gd name="connsiteX9" fmla="*/ 86220 w 96155"/>
                  <a:gd name="connsiteY9" fmla="*/ 0 h 96452"/>
                  <a:gd name="connsiteX10" fmla="*/ 77659 w 96155"/>
                  <a:gd name="connsiteY10" fmla="*/ 0 h 96452"/>
                  <a:gd name="connsiteX11" fmla="*/ 68282 w 96155"/>
                  <a:gd name="connsiteY11" fmla="*/ 0 h 96452"/>
                  <a:gd name="connsiteX12" fmla="*/ 48077 w 96155"/>
                  <a:gd name="connsiteY12" fmla="*/ 67706 h 96452"/>
                  <a:gd name="connsiteX13" fmla="*/ 27892 w 96155"/>
                  <a:gd name="connsiteY13" fmla="*/ 0 h 96452"/>
                  <a:gd name="connsiteX14" fmla="*/ 18533 w 96155"/>
                  <a:gd name="connsiteY14" fmla="*/ 0 h 96452"/>
                  <a:gd name="connsiteX15" fmla="*/ 9953 w 96155"/>
                  <a:gd name="connsiteY15" fmla="*/ 0 h 96452"/>
                  <a:gd name="connsiteX16" fmla="*/ 0 w 96155"/>
                  <a:gd name="connsiteY16" fmla="*/ 0 h 96452"/>
                  <a:gd name="connsiteX17" fmla="*/ 0 w 96155"/>
                  <a:gd name="connsiteY17" fmla="*/ 96452 h 96452"/>
                  <a:gd name="connsiteX18" fmla="*/ 18217 w 96155"/>
                  <a:gd name="connsiteY18" fmla="*/ 96452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96155" h="96452">
                    <a:moveTo>
                      <a:pt x="18217" y="24754"/>
                    </a:moveTo>
                    <a:lnTo>
                      <a:pt x="38681" y="96452"/>
                    </a:lnTo>
                    <a:lnTo>
                      <a:pt x="39517" y="96452"/>
                    </a:lnTo>
                    <a:lnTo>
                      <a:pt x="56657" y="96452"/>
                    </a:lnTo>
                    <a:lnTo>
                      <a:pt x="57474" y="96452"/>
                    </a:lnTo>
                    <a:lnTo>
                      <a:pt x="77938" y="24754"/>
                    </a:lnTo>
                    <a:lnTo>
                      <a:pt x="77938" y="96452"/>
                    </a:lnTo>
                    <a:lnTo>
                      <a:pt x="96155" y="96452"/>
                    </a:lnTo>
                    <a:lnTo>
                      <a:pt x="96155" y="0"/>
                    </a:lnTo>
                    <a:lnTo>
                      <a:pt x="86220" y="0"/>
                    </a:lnTo>
                    <a:lnTo>
                      <a:pt x="77659" y="0"/>
                    </a:lnTo>
                    <a:lnTo>
                      <a:pt x="68282" y="0"/>
                    </a:lnTo>
                    <a:lnTo>
                      <a:pt x="48077" y="67706"/>
                    </a:lnTo>
                    <a:lnTo>
                      <a:pt x="27892" y="0"/>
                    </a:lnTo>
                    <a:lnTo>
                      <a:pt x="18533" y="0"/>
                    </a:lnTo>
                    <a:lnTo>
                      <a:pt x="9953" y="0"/>
                    </a:lnTo>
                    <a:lnTo>
                      <a:pt x="0" y="0"/>
                    </a:lnTo>
                    <a:lnTo>
                      <a:pt x="0" y="96452"/>
                    </a:lnTo>
                    <a:lnTo>
                      <a:pt x="18217" y="96452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2470BB1F-C60C-47FB-B463-BF260C9BEDD8}"/>
                  </a:ext>
                </a:extLst>
              </p:cNvPr>
              <p:cNvSpPr/>
              <p:nvPr/>
            </p:nvSpPr>
            <p:spPr>
              <a:xfrm>
                <a:off x="7552464" y="217442"/>
                <a:ext cx="19442" cy="96452"/>
              </a:xfrm>
              <a:custGeom>
                <a:avLst/>
                <a:gdLst>
                  <a:gd name="connsiteX0" fmla="*/ 0 w 19442"/>
                  <a:gd name="connsiteY0" fmla="*/ 0 h 96452"/>
                  <a:gd name="connsiteX1" fmla="*/ 19443 w 19442"/>
                  <a:gd name="connsiteY1" fmla="*/ 0 h 96452"/>
                  <a:gd name="connsiteX2" fmla="*/ 19443 w 19442"/>
                  <a:gd name="connsiteY2" fmla="*/ 96452 h 96452"/>
                  <a:gd name="connsiteX3" fmla="*/ 0 w 19442"/>
                  <a:gd name="connsiteY3" fmla="*/ 96452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42" h="96452">
                    <a:moveTo>
                      <a:pt x="0" y="0"/>
                    </a:moveTo>
                    <a:lnTo>
                      <a:pt x="19443" y="0"/>
                    </a:lnTo>
                    <a:lnTo>
                      <a:pt x="19443" y="96452"/>
                    </a:lnTo>
                    <a:lnTo>
                      <a:pt x="0" y="96452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B2769E0D-207A-4837-A8D7-F10D9ED2CF13}"/>
                  </a:ext>
                </a:extLst>
              </p:cNvPr>
              <p:cNvSpPr/>
              <p:nvPr/>
            </p:nvSpPr>
            <p:spPr>
              <a:xfrm>
                <a:off x="7568304" y="330013"/>
                <a:ext cx="19424" cy="96470"/>
              </a:xfrm>
              <a:custGeom>
                <a:avLst/>
                <a:gdLst>
                  <a:gd name="connsiteX0" fmla="*/ 0 w 19424"/>
                  <a:gd name="connsiteY0" fmla="*/ 0 h 96470"/>
                  <a:gd name="connsiteX1" fmla="*/ 19424 w 19424"/>
                  <a:gd name="connsiteY1" fmla="*/ 0 h 96470"/>
                  <a:gd name="connsiteX2" fmla="*/ 19424 w 19424"/>
                  <a:gd name="connsiteY2" fmla="*/ 96471 h 96470"/>
                  <a:gd name="connsiteX3" fmla="*/ 0 w 19424"/>
                  <a:gd name="connsiteY3" fmla="*/ 96471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24" h="96470">
                    <a:moveTo>
                      <a:pt x="0" y="0"/>
                    </a:moveTo>
                    <a:lnTo>
                      <a:pt x="19424" y="0"/>
                    </a:lnTo>
                    <a:lnTo>
                      <a:pt x="19424" y="96471"/>
                    </a:lnTo>
                    <a:lnTo>
                      <a:pt x="0" y="96471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701DFB49-8433-4915-AE0F-C0914212471C}"/>
                  </a:ext>
                </a:extLst>
              </p:cNvPr>
              <p:cNvSpPr/>
              <p:nvPr/>
            </p:nvSpPr>
            <p:spPr>
              <a:xfrm>
                <a:off x="7744644" y="217442"/>
                <a:ext cx="19442" cy="96452"/>
              </a:xfrm>
              <a:custGeom>
                <a:avLst/>
                <a:gdLst>
                  <a:gd name="connsiteX0" fmla="*/ 0 w 19442"/>
                  <a:gd name="connsiteY0" fmla="*/ 0 h 96452"/>
                  <a:gd name="connsiteX1" fmla="*/ 19443 w 19442"/>
                  <a:gd name="connsiteY1" fmla="*/ 0 h 96452"/>
                  <a:gd name="connsiteX2" fmla="*/ 19443 w 19442"/>
                  <a:gd name="connsiteY2" fmla="*/ 96452 h 96452"/>
                  <a:gd name="connsiteX3" fmla="*/ 0 w 19442"/>
                  <a:gd name="connsiteY3" fmla="*/ 96452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42" h="96452">
                    <a:moveTo>
                      <a:pt x="0" y="0"/>
                    </a:moveTo>
                    <a:lnTo>
                      <a:pt x="19443" y="0"/>
                    </a:lnTo>
                    <a:lnTo>
                      <a:pt x="19443" y="96452"/>
                    </a:lnTo>
                    <a:lnTo>
                      <a:pt x="0" y="96452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D8DFBE96-9DD7-4A48-B8A4-BEEDA9BC0EEF}"/>
                  </a:ext>
                </a:extLst>
              </p:cNvPr>
              <p:cNvSpPr/>
              <p:nvPr/>
            </p:nvSpPr>
            <p:spPr>
              <a:xfrm>
                <a:off x="7213526" y="217442"/>
                <a:ext cx="19424" cy="96452"/>
              </a:xfrm>
              <a:custGeom>
                <a:avLst/>
                <a:gdLst>
                  <a:gd name="connsiteX0" fmla="*/ 0 w 19424"/>
                  <a:gd name="connsiteY0" fmla="*/ 0 h 96452"/>
                  <a:gd name="connsiteX1" fmla="*/ 19424 w 19424"/>
                  <a:gd name="connsiteY1" fmla="*/ 0 h 96452"/>
                  <a:gd name="connsiteX2" fmla="*/ 19424 w 19424"/>
                  <a:gd name="connsiteY2" fmla="*/ 96452 h 96452"/>
                  <a:gd name="connsiteX3" fmla="*/ 0 w 19424"/>
                  <a:gd name="connsiteY3" fmla="*/ 96452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24" h="96452">
                    <a:moveTo>
                      <a:pt x="0" y="0"/>
                    </a:moveTo>
                    <a:lnTo>
                      <a:pt x="19424" y="0"/>
                    </a:lnTo>
                    <a:lnTo>
                      <a:pt x="19424" y="96452"/>
                    </a:lnTo>
                    <a:lnTo>
                      <a:pt x="0" y="96452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281A980A-0A41-42D2-8A1F-49AAD94C178F}"/>
                  </a:ext>
                </a:extLst>
              </p:cNvPr>
              <p:cNvSpPr/>
              <p:nvPr/>
            </p:nvSpPr>
            <p:spPr>
              <a:xfrm>
                <a:off x="7659742" y="217442"/>
                <a:ext cx="76879" cy="96452"/>
              </a:xfrm>
              <a:custGeom>
                <a:avLst/>
                <a:gdLst>
                  <a:gd name="connsiteX0" fmla="*/ 57752 w 76879"/>
                  <a:gd name="connsiteY0" fmla="*/ 37623 h 96452"/>
                  <a:gd name="connsiteX1" fmla="*/ 19127 w 76879"/>
                  <a:gd name="connsiteY1" fmla="*/ 37623 h 96452"/>
                  <a:gd name="connsiteX2" fmla="*/ 19127 w 76879"/>
                  <a:gd name="connsiteY2" fmla="*/ 0 h 96452"/>
                  <a:gd name="connsiteX3" fmla="*/ 0 w 76879"/>
                  <a:gd name="connsiteY3" fmla="*/ 0 h 96452"/>
                  <a:gd name="connsiteX4" fmla="*/ 0 w 76879"/>
                  <a:gd name="connsiteY4" fmla="*/ 96452 h 96452"/>
                  <a:gd name="connsiteX5" fmla="*/ 19127 w 76879"/>
                  <a:gd name="connsiteY5" fmla="*/ 96452 h 96452"/>
                  <a:gd name="connsiteX6" fmla="*/ 19127 w 76879"/>
                  <a:gd name="connsiteY6" fmla="*/ 54354 h 96452"/>
                  <a:gd name="connsiteX7" fmla="*/ 57752 w 76879"/>
                  <a:gd name="connsiteY7" fmla="*/ 54354 h 96452"/>
                  <a:gd name="connsiteX8" fmla="*/ 57752 w 76879"/>
                  <a:gd name="connsiteY8" fmla="*/ 96452 h 96452"/>
                  <a:gd name="connsiteX9" fmla="*/ 76879 w 76879"/>
                  <a:gd name="connsiteY9" fmla="*/ 96452 h 96452"/>
                  <a:gd name="connsiteX10" fmla="*/ 76879 w 76879"/>
                  <a:gd name="connsiteY10" fmla="*/ 0 h 96452"/>
                  <a:gd name="connsiteX11" fmla="*/ 57752 w 76879"/>
                  <a:gd name="connsiteY11" fmla="*/ 0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879" h="96452">
                    <a:moveTo>
                      <a:pt x="57752" y="37623"/>
                    </a:moveTo>
                    <a:lnTo>
                      <a:pt x="19127" y="37623"/>
                    </a:lnTo>
                    <a:lnTo>
                      <a:pt x="19127" y="0"/>
                    </a:lnTo>
                    <a:lnTo>
                      <a:pt x="0" y="0"/>
                    </a:lnTo>
                    <a:lnTo>
                      <a:pt x="0" y="96452"/>
                    </a:lnTo>
                    <a:lnTo>
                      <a:pt x="19127" y="96452"/>
                    </a:lnTo>
                    <a:lnTo>
                      <a:pt x="19127" y="54354"/>
                    </a:lnTo>
                    <a:lnTo>
                      <a:pt x="57752" y="54354"/>
                    </a:lnTo>
                    <a:lnTo>
                      <a:pt x="57752" y="96452"/>
                    </a:lnTo>
                    <a:lnTo>
                      <a:pt x="76879" y="96452"/>
                    </a:lnTo>
                    <a:lnTo>
                      <a:pt x="76879" y="0"/>
                    </a:lnTo>
                    <a:lnTo>
                      <a:pt x="57752" y="0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F364A01-C923-409D-9067-1D4236A2DBC9}"/>
                  </a:ext>
                </a:extLst>
              </p:cNvPr>
              <p:cNvSpPr/>
              <p:nvPr/>
            </p:nvSpPr>
            <p:spPr>
              <a:xfrm>
                <a:off x="7238112" y="217442"/>
                <a:ext cx="67000" cy="96452"/>
              </a:xfrm>
              <a:custGeom>
                <a:avLst/>
                <a:gdLst>
                  <a:gd name="connsiteX0" fmla="*/ 23584 w 67000"/>
                  <a:gd name="connsiteY0" fmla="*/ 96452 h 96452"/>
                  <a:gd name="connsiteX1" fmla="*/ 43416 w 67000"/>
                  <a:gd name="connsiteY1" fmla="*/ 96452 h 96452"/>
                  <a:gd name="connsiteX2" fmla="*/ 43416 w 67000"/>
                  <a:gd name="connsiteY2" fmla="*/ 16713 h 96452"/>
                  <a:gd name="connsiteX3" fmla="*/ 67000 w 67000"/>
                  <a:gd name="connsiteY3" fmla="*/ 16713 h 96452"/>
                  <a:gd name="connsiteX4" fmla="*/ 67000 w 67000"/>
                  <a:gd name="connsiteY4" fmla="*/ 0 h 96452"/>
                  <a:gd name="connsiteX5" fmla="*/ 43416 w 67000"/>
                  <a:gd name="connsiteY5" fmla="*/ 0 h 96452"/>
                  <a:gd name="connsiteX6" fmla="*/ 23584 w 67000"/>
                  <a:gd name="connsiteY6" fmla="*/ 0 h 96452"/>
                  <a:gd name="connsiteX7" fmla="*/ 0 w 67000"/>
                  <a:gd name="connsiteY7" fmla="*/ 0 h 96452"/>
                  <a:gd name="connsiteX8" fmla="*/ 0 w 67000"/>
                  <a:gd name="connsiteY8" fmla="*/ 16713 h 96452"/>
                  <a:gd name="connsiteX9" fmla="*/ 23584 w 67000"/>
                  <a:gd name="connsiteY9" fmla="*/ 16713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7000" h="96452">
                    <a:moveTo>
                      <a:pt x="23584" y="96452"/>
                    </a:moveTo>
                    <a:lnTo>
                      <a:pt x="43416" y="96452"/>
                    </a:lnTo>
                    <a:lnTo>
                      <a:pt x="43416" y="16713"/>
                    </a:lnTo>
                    <a:lnTo>
                      <a:pt x="67000" y="16713"/>
                    </a:lnTo>
                    <a:lnTo>
                      <a:pt x="67000" y="0"/>
                    </a:lnTo>
                    <a:lnTo>
                      <a:pt x="43416" y="0"/>
                    </a:lnTo>
                    <a:lnTo>
                      <a:pt x="23584" y="0"/>
                    </a:lnTo>
                    <a:lnTo>
                      <a:pt x="0" y="0"/>
                    </a:lnTo>
                    <a:lnTo>
                      <a:pt x="0" y="16713"/>
                    </a:lnTo>
                    <a:lnTo>
                      <a:pt x="23584" y="16713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08A5C04-6365-4C4F-9F17-2A89EDBBA25F}"/>
                  </a:ext>
                </a:extLst>
              </p:cNvPr>
              <p:cNvSpPr/>
              <p:nvPr/>
            </p:nvSpPr>
            <p:spPr>
              <a:xfrm>
                <a:off x="7415344" y="330013"/>
                <a:ext cx="67000" cy="96470"/>
              </a:xfrm>
              <a:custGeom>
                <a:avLst/>
                <a:gdLst>
                  <a:gd name="connsiteX0" fmla="*/ 23584 w 67000"/>
                  <a:gd name="connsiteY0" fmla="*/ 96471 h 96470"/>
                  <a:gd name="connsiteX1" fmla="*/ 43416 w 67000"/>
                  <a:gd name="connsiteY1" fmla="*/ 96471 h 96470"/>
                  <a:gd name="connsiteX2" fmla="*/ 43416 w 67000"/>
                  <a:gd name="connsiteY2" fmla="*/ 16713 h 96470"/>
                  <a:gd name="connsiteX3" fmla="*/ 67000 w 67000"/>
                  <a:gd name="connsiteY3" fmla="*/ 16713 h 96470"/>
                  <a:gd name="connsiteX4" fmla="*/ 67000 w 67000"/>
                  <a:gd name="connsiteY4" fmla="*/ 0 h 96470"/>
                  <a:gd name="connsiteX5" fmla="*/ 43416 w 67000"/>
                  <a:gd name="connsiteY5" fmla="*/ 0 h 96470"/>
                  <a:gd name="connsiteX6" fmla="*/ 23584 w 67000"/>
                  <a:gd name="connsiteY6" fmla="*/ 0 h 96470"/>
                  <a:gd name="connsiteX7" fmla="*/ 0 w 67000"/>
                  <a:gd name="connsiteY7" fmla="*/ 0 h 96470"/>
                  <a:gd name="connsiteX8" fmla="*/ 0 w 67000"/>
                  <a:gd name="connsiteY8" fmla="*/ 16713 h 96470"/>
                  <a:gd name="connsiteX9" fmla="*/ 23584 w 67000"/>
                  <a:gd name="connsiteY9" fmla="*/ 16713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7000" h="96470">
                    <a:moveTo>
                      <a:pt x="23584" y="96471"/>
                    </a:moveTo>
                    <a:lnTo>
                      <a:pt x="43416" y="96471"/>
                    </a:lnTo>
                    <a:lnTo>
                      <a:pt x="43416" y="16713"/>
                    </a:lnTo>
                    <a:lnTo>
                      <a:pt x="67000" y="16713"/>
                    </a:lnTo>
                    <a:lnTo>
                      <a:pt x="67000" y="0"/>
                    </a:lnTo>
                    <a:lnTo>
                      <a:pt x="43416" y="0"/>
                    </a:lnTo>
                    <a:lnTo>
                      <a:pt x="23584" y="0"/>
                    </a:lnTo>
                    <a:lnTo>
                      <a:pt x="0" y="0"/>
                    </a:lnTo>
                    <a:lnTo>
                      <a:pt x="0" y="16713"/>
                    </a:lnTo>
                    <a:lnTo>
                      <a:pt x="23584" y="16713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C23F6EEC-C45A-40DF-A0A7-4579D5BF70F8}"/>
                  </a:ext>
                </a:extLst>
              </p:cNvPr>
              <p:cNvSpPr/>
              <p:nvPr/>
            </p:nvSpPr>
            <p:spPr>
              <a:xfrm>
                <a:off x="7387637" y="217442"/>
                <a:ext cx="76508" cy="99163"/>
              </a:xfrm>
              <a:custGeom>
                <a:avLst/>
                <a:gdLst>
                  <a:gd name="connsiteX0" fmla="*/ 38050 w 76508"/>
                  <a:gd name="connsiteY0" fmla="*/ 99163 h 99163"/>
                  <a:gd name="connsiteX1" fmla="*/ 76508 w 76508"/>
                  <a:gd name="connsiteY1" fmla="*/ 66369 h 99163"/>
                  <a:gd name="connsiteX2" fmla="*/ 76508 w 76508"/>
                  <a:gd name="connsiteY2" fmla="*/ 0 h 99163"/>
                  <a:gd name="connsiteX3" fmla="*/ 57084 w 76508"/>
                  <a:gd name="connsiteY3" fmla="*/ 0 h 99163"/>
                  <a:gd name="connsiteX4" fmla="*/ 57084 w 76508"/>
                  <a:gd name="connsiteY4" fmla="*/ 68114 h 99163"/>
                  <a:gd name="connsiteX5" fmla="*/ 38031 w 76508"/>
                  <a:gd name="connsiteY5" fmla="*/ 83342 h 99163"/>
                  <a:gd name="connsiteX6" fmla="*/ 19108 w 76508"/>
                  <a:gd name="connsiteY6" fmla="*/ 68114 h 99163"/>
                  <a:gd name="connsiteX7" fmla="*/ 19108 w 76508"/>
                  <a:gd name="connsiteY7" fmla="*/ 0 h 99163"/>
                  <a:gd name="connsiteX8" fmla="*/ 0 w 76508"/>
                  <a:gd name="connsiteY8" fmla="*/ 0 h 99163"/>
                  <a:gd name="connsiteX9" fmla="*/ 0 w 76508"/>
                  <a:gd name="connsiteY9" fmla="*/ 66369 h 99163"/>
                  <a:gd name="connsiteX10" fmla="*/ 38050 w 76508"/>
                  <a:gd name="connsiteY10" fmla="*/ 99163 h 99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6508" h="99163">
                    <a:moveTo>
                      <a:pt x="38050" y="99163"/>
                    </a:moveTo>
                    <a:cubicBezTo>
                      <a:pt x="62785" y="99163"/>
                      <a:pt x="76508" y="87910"/>
                      <a:pt x="76508" y="66369"/>
                    </a:cubicBezTo>
                    <a:lnTo>
                      <a:pt x="76508" y="0"/>
                    </a:lnTo>
                    <a:lnTo>
                      <a:pt x="57084" y="0"/>
                    </a:lnTo>
                    <a:lnTo>
                      <a:pt x="57084" y="68114"/>
                    </a:lnTo>
                    <a:cubicBezTo>
                      <a:pt x="57084" y="76415"/>
                      <a:pt x="50102" y="83342"/>
                      <a:pt x="38031" y="83342"/>
                    </a:cubicBezTo>
                    <a:cubicBezTo>
                      <a:pt x="23398" y="83342"/>
                      <a:pt x="19108" y="75171"/>
                      <a:pt x="19108" y="68114"/>
                    </a:cubicBezTo>
                    <a:lnTo>
                      <a:pt x="19108" y="0"/>
                    </a:lnTo>
                    <a:lnTo>
                      <a:pt x="0" y="0"/>
                    </a:lnTo>
                    <a:lnTo>
                      <a:pt x="0" y="66369"/>
                    </a:lnTo>
                    <a:cubicBezTo>
                      <a:pt x="0" y="89525"/>
                      <a:pt x="14392" y="99163"/>
                      <a:pt x="38050" y="99163"/>
                    </a:cubicBezTo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2F8BA21-A2A1-45A0-BA3B-373B587B7C11}"/>
                  </a:ext>
                </a:extLst>
              </p:cNvPr>
              <p:cNvSpPr/>
              <p:nvPr/>
            </p:nvSpPr>
            <p:spPr>
              <a:xfrm>
                <a:off x="7259263" y="330013"/>
                <a:ext cx="72775" cy="96470"/>
              </a:xfrm>
              <a:custGeom>
                <a:avLst/>
                <a:gdLst>
                  <a:gd name="connsiteX0" fmla="*/ 19536 w 72775"/>
                  <a:gd name="connsiteY0" fmla="*/ 54001 h 96470"/>
                  <a:gd name="connsiteX1" fmla="*/ 65682 w 72775"/>
                  <a:gd name="connsiteY1" fmla="*/ 54001 h 96470"/>
                  <a:gd name="connsiteX2" fmla="*/ 65682 w 72775"/>
                  <a:gd name="connsiteY2" fmla="*/ 37307 h 96470"/>
                  <a:gd name="connsiteX3" fmla="*/ 19536 w 72775"/>
                  <a:gd name="connsiteY3" fmla="*/ 37307 h 96470"/>
                  <a:gd name="connsiteX4" fmla="*/ 19536 w 72775"/>
                  <a:gd name="connsiteY4" fmla="*/ 16713 h 96470"/>
                  <a:gd name="connsiteX5" fmla="*/ 71438 w 72775"/>
                  <a:gd name="connsiteY5" fmla="*/ 16713 h 96470"/>
                  <a:gd name="connsiteX6" fmla="*/ 71438 w 72775"/>
                  <a:gd name="connsiteY6" fmla="*/ 0 h 96470"/>
                  <a:gd name="connsiteX7" fmla="*/ 19536 w 72775"/>
                  <a:gd name="connsiteY7" fmla="*/ 0 h 96470"/>
                  <a:gd name="connsiteX8" fmla="*/ 0 w 72775"/>
                  <a:gd name="connsiteY8" fmla="*/ 0 h 96470"/>
                  <a:gd name="connsiteX9" fmla="*/ 0 w 72775"/>
                  <a:gd name="connsiteY9" fmla="*/ 16713 h 96470"/>
                  <a:gd name="connsiteX10" fmla="*/ 0 w 72775"/>
                  <a:gd name="connsiteY10" fmla="*/ 79702 h 96470"/>
                  <a:gd name="connsiteX11" fmla="*/ 0 w 72775"/>
                  <a:gd name="connsiteY11" fmla="*/ 96471 h 96470"/>
                  <a:gd name="connsiteX12" fmla="*/ 19536 w 72775"/>
                  <a:gd name="connsiteY12" fmla="*/ 96471 h 96470"/>
                  <a:gd name="connsiteX13" fmla="*/ 72776 w 72775"/>
                  <a:gd name="connsiteY13" fmla="*/ 96471 h 96470"/>
                  <a:gd name="connsiteX14" fmla="*/ 72776 w 72775"/>
                  <a:gd name="connsiteY14" fmla="*/ 79702 h 96470"/>
                  <a:gd name="connsiteX15" fmla="*/ 19536 w 72775"/>
                  <a:gd name="connsiteY15" fmla="*/ 79702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775" h="96470">
                    <a:moveTo>
                      <a:pt x="19536" y="54001"/>
                    </a:moveTo>
                    <a:lnTo>
                      <a:pt x="65682" y="54001"/>
                    </a:lnTo>
                    <a:lnTo>
                      <a:pt x="65682" y="37307"/>
                    </a:lnTo>
                    <a:lnTo>
                      <a:pt x="19536" y="37307"/>
                    </a:lnTo>
                    <a:lnTo>
                      <a:pt x="19536" y="16713"/>
                    </a:lnTo>
                    <a:lnTo>
                      <a:pt x="71438" y="16713"/>
                    </a:lnTo>
                    <a:lnTo>
                      <a:pt x="71438" y="0"/>
                    </a:lnTo>
                    <a:lnTo>
                      <a:pt x="19536" y="0"/>
                    </a:lnTo>
                    <a:lnTo>
                      <a:pt x="0" y="0"/>
                    </a:lnTo>
                    <a:lnTo>
                      <a:pt x="0" y="16713"/>
                    </a:lnTo>
                    <a:lnTo>
                      <a:pt x="0" y="79702"/>
                    </a:lnTo>
                    <a:lnTo>
                      <a:pt x="0" y="96471"/>
                    </a:lnTo>
                    <a:lnTo>
                      <a:pt x="19536" y="96471"/>
                    </a:lnTo>
                    <a:lnTo>
                      <a:pt x="72776" y="96471"/>
                    </a:lnTo>
                    <a:lnTo>
                      <a:pt x="72776" y="79702"/>
                    </a:lnTo>
                    <a:lnTo>
                      <a:pt x="19536" y="79702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7DBA3142-A373-4396-A215-7C8C8A3602C1}"/>
                  </a:ext>
                </a:extLst>
              </p:cNvPr>
              <p:cNvSpPr/>
              <p:nvPr/>
            </p:nvSpPr>
            <p:spPr>
              <a:xfrm>
                <a:off x="7471016" y="217442"/>
                <a:ext cx="76879" cy="96452"/>
              </a:xfrm>
              <a:custGeom>
                <a:avLst/>
                <a:gdLst>
                  <a:gd name="connsiteX0" fmla="*/ 20037 w 76879"/>
                  <a:gd name="connsiteY0" fmla="*/ 96452 h 96452"/>
                  <a:gd name="connsiteX1" fmla="*/ 47892 w 76879"/>
                  <a:gd name="connsiteY1" fmla="*/ 96452 h 96452"/>
                  <a:gd name="connsiteX2" fmla="*/ 76879 w 76879"/>
                  <a:gd name="connsiteY2" fmla="*/ 70417 h 96452"/>
                  <a:gd name="connsiteX3" fmla="*/ 58254 w 76879"/>
                  <a:gd name="connsiteY3" fmla="*/ 45181 h 96452"/>
                  <a:gd name="connsiteX4" fmla="*/ 73537 w 76879"/>
                  <a:gd name="connsiteY4" fmla="*/ 23751 h 96452"/>
                  <a:gd name="connsiteX5" fmla="*/ 43472 w 76879"/>
                  <a:gd name="connsiteY5" fmla="*/ 0 h 96452"/>
                  <a:gd name="connsiteX6" fmla="*/ 20037 w 76879"/>
                  <a:gd name="connsiteY6" fmla="*/ 0 h 96452"/>
                  <a:gd name="connsiteX7" fmla="*/ 93 w 76879"/>
                  <a:gd name="connsiteY7" fmla="*/ 0 h 96452"/>
                  <a:gd name="connsiteX8" fmla="*/ 0 w 76879"/>
                  <a:gd name="connsiteY8" fmla="*/ 0 h 96452"/>
                  <a:gd name="connsiteX9" fmla="*/ 0 w 76879"/>
                  <a:gd name="connsiteY9" fmla="*/ 96452 h 96452"/>
                  <a:gd name="connsiteX10" fmla="*/ 93 w 76879"/>
                  <a:gd name="connsiteY10" fmla="*/ 96452 h 96452"/>
                  <a:gd name="connsiteX11" fmla="*/ 20037 w 76879"/>
                  <a:gd name="connsiteY11" fmla="*/ 96452 h 96452"/>
                  <a:gd name="connsiteX12" fmla="*/ 42117 w 76879"/>
                  <a:gd name="connsiteY12" fmla="*/ 81893 h 96452"/>
                  <a:gd name="connsiteX13" fmla="*/ 19331 w 76879"/>
                  <a:gd name="connsiteY13" fmla="*/ 81893 h 96452"/>
                  <a:gd name="connsiteX14" fmla="*/ 19331 w 76879"/>
                  <a:gd name="connsiteY14" fmla="*/ 53908 h 96452"/>
                  <a:gd name="connsiteX15" fmla="*/ 41875 w 76879"/>
                  <a:gd name="connsiteY15" fmla="*/ 53908 h 96452"/>
                  <a:gd name="connsiteX16" fmla="*/ 56861 w 76879"/>
                  <a:gd name="connsiteY16" fmla="*/ 67947 h 96452"/>
                  <a:gd name="connsiteX17" fmla="*/ 42117 w 76879"/>
                  <a:gd name="connsiteY17" fmla="*/ 81893 h 96452"/>
                  <a:gd name="connsiteX18" fmla="*/ 43528 w 76879"/>
                  <a:gd name="connsiteY18" fmla="*/ 15339 h 96452"/>
                  <a:gd name="connsiteX19" fmla="*/ 54763 w 76879"/>
                  <a:gd name="connsiteY19" fmla="*/ 26759 h 96452"/>
                  <a:gd name="connsiteX20" fmla="*/ 42432 w 76879"/>
                  <a:gd name="connsiteY20" fmla="*/ 38885 h 96452"/>
                  <a:gd name="connsiteX21" fmla="*/ 19313 w 76879"/>
                  <a:gd name="connsiteY21" fmla="*/ 38885 h 96452"/>
                  <a:gd name="connsiteX22" fmla="*/ 19313 w 76879"/>
                  <a:gd name="connsiteY22" fmla="*/ 15339 h 96452"/>
                  <a:gd name="connsiteX23" fmla="*/ 43528 w 76879"/>
                  <a:gd name="connsiteY23" fmla="*/ 15339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6879" h="96452">
                    <a:moveTo>
                      <a:pt x="20037" y="96452"/>
                    </a:moveTo>
                    <a:lnTo>
                      <a:pt x="47892" y="96452"/>
                    </a:lnTo>
                    <a:cubicBezTo>
                      <a:pt x="66053" y="96452"/>
                      <a:pt x="76879" y="85589"/>
                      <a:pt x="76879" y="70417"/>
                    </a:cubicBezTo>
                    <a:cubicBezTo>
                      <a:pt x="76879" y="58142"/>
                      <a:pt x="67947" y="47613"/>
                      <a:pt x="58254" y="45181"/>
                    </a:cubicBezTo>
                    <a:cubicBezTo>
                      <a:pt x="66722" y="43045"/>
                      <a:pt x="73537" y="34354"/>
                      <a:pt x="73537" y="23751"/>
                    </a:cubicBezTo>
                    <a:cubicBezTo>
                      <a:pt x="73537" y="9526"/>
                      <a:pt x="63045" y="0"/>
                      <a:pt x="43472" y="0"/>
                    </a:cubicBezTo>
                    <a:lnTo>
                      <a:pt x="20037" y="0"/>
                    </a:lnTo>
                    <a:lnTo>
                      <a:pt x="93" y="0"/>
                    </a:lnTo>
                    <a:lnTo>
                      <a:pt x="0" y="0"/>
                    </a:lnTo>
                    <a:lnTo>
                      <a:pt x="0" y="96452"/>
                    </a:lnTo>
                    <a:lnTo>
                      <a:pt x="93" y="96452"/>
                    </a:lnTo>
                    <a:lnTo>
                      <a:pt x="20037" y="96452"/>
                    </a:lnTo>
                    <a:close/>
                    <a:moveTo>
                      <a:pt x="42117" y="81893"/>
                    </a:moveTo>
                    <a:lnTo>
                      <a:pt x="19331" y="81893"/>
                    </a:lnTo>
                    <a:lnTo>
                      <a:pt x="19331" y="53908"/>
                    </a:lnTo>
                    <a:lnTo>
                      <a:pt x="41875" y="53908"/>
                    </a:lnTo>
                    <a:cubicBezTo>
                      <a:pt x="49972" y="53908"/>
                      <a:pt x="56861" y="58588"/>
                      <a:pt x="56861" y="67947"/>
                    </a:cubicBezTo>
                    <a:cubicBezTo>
                      <a:pt x="56861" y="75858"/>
                      <a:pt x="50622" y="81893"/>
                      <a:pt x="42117" y="81893"/>
                    </a:cubicBezTo>
                    <a:moveTo>
                      <a:pt x="43528" y="15339"/>
                    </a:moveTo>
                    <a:cubicBezTo>
                      <a:pt x="48857" y="15339"/>
                      <a:pt x="54763" y="20278"/>
                      <a:pt x="54763" y="26759"/>
                    </a:cubicBezTo>
                    <a:cubicBezTo>
                      <a:pt x="54763" y="32534"/>
                      <a:pt x="50622" y="38885"/>
                      <a:pt x="42432" y="38885"/>
                    </a:cubicBezTo>
                    <a:lnTo>
                      <a:pt x="19313" y="38885"/>
                    </a:lnTo>
                    <a:lnTo>
                      <a:pt x="19313" y="15339"/>
                    </a:lnTo>
                    <a:lnTo>
                      <a:pt x="43528" y="15339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B5CA229F-C574-4F6E-BC1D-62CB11258B64}"/>
                  </a:ext>
                </a:extLst>
              </p:cNvPr>
              <p:cNvSpPr/>
              <p:nvPr/>
            </p:nvSpPr>
            <p:spPr>
              <a:xfrm>
                <a:off x="7487153" y="329883"/>
                <a:ext cx="76155" cy="96470"/>
              </a:xfrm>
              <a:custGeom>
                <a:avLst/>
                <a:gdLst>
                  <a:gd name="connsiteX0" fmla="*/ 58235 w 76155"/>
                  <a:gd name="connsiteY0" fmla="*/ 50287 h 96470"/>
                  <a:gd name="connsiteX1" fmla="*/ 75375 w 76155"/>
                  <a:gd name="connsiteY1" fmla="*/ 26982 h 96470"/>
                  <a:gd name="connsiteX2" fmla="*/ 44011 w 76155"/>
                  <a:gd name="connsiteY2" fmla="*/ 0 h 96470"/>
                  <a:gd name="connsiteX3" fmla="*/ 19536 w 76155"/>
                  <a:gd name="connsiteY3" fmla="*/ 0 h 96470"/>
                  <a:gd name="connsiteX4" fmla="*/ 167 w 76155"/>
                  <a:gd name="connsiteY4" fmla="*/ 0 h 96470"/>
                  <a:gd name="connsiteX5" fmla="*/ 0 w 76155"/>
                  <a:gd name="connsiteY5" fmla="*/ 0 h 96470"/>
                  <a:gd name="connsiteX6" fmla="*/ 0 w 76155"/>
                  <a:gd name="connsiteY6" fmla="*/ 96471 h 96470"/>
                  <a:gd name="connsiteX7" fmla="*/ 19536 w 76155"/>
                  <a:gd name="connsiteY7" fmla="*/ 96471 h 96470"/>
                  <a:gd name="connsiteX8" fmla="*/ 19536 w 76155"/>
                  <a:gd name="connsiteY8" fmla="*/ 58458 h 96470"/>
                  <a:gd name="connsiteX9" fmla="*/ 36100 w 76155"/>
                  <a:gd name="connsiteY9" fmla="*/ 58458 h 96470"/>
                  <a:gd name="connsiteX10" fmla="*/ 53240 w 76155"/>
                  <a:gd name="connsiteY10" fmla="*/ 70510 h 96470"/>
                  <a:gd name="connsiteX11" fmla="*/ 56508 w 76155"/>
                  <a:gd name="connsiteY11" fmla="*/ 96471 h 96470"/>
                  <a:gd name="connsiteX12" fmla="*/ 76155 w 76155"/>
                  <a:gd name="connsiteY12" fmla="*/ 96471 h 96470"/>
                  <a:gd name="connsiteX13" fmla="*/ 72701 w 76155"/>
                  <a:gd name="connsiteY13" fmla="*/ 71123 h 96470"/>
                  <a:gd name="connsiteX14" fmla="*/ 58235 w 76155"/>
                  <a:gd name="connsiteY14" fmla="*/ 50287 h 96470"/>
                  <a:gd name="connsiteX15" fmla="*/ 19517 w 76155"/>
                  <a:gd name="connsiteY15" fmla="*/ 42952 h 96470"/>
                  <a:gd name="connsiteX16" fmla="*/ 19517 w 76155"/>
                  <a:gd name="connsiteY16" fmla="*/ 16731 h 96470"/>
                  <a:gd name="connsiteX17" fmla="*/ 43008 w 76155"/>
                  <a:gd name="connsiteY17" fmla="*/ 16731 h 96470"/>
                  <a:gd name="connsiteX18" fmla="*/ 56230 w 76155"/>
                  <a:gd name="connsiteY18" fmla="*/ 29898 h 96470"/>
                  <a:gd name="connsiteX19" fmla="*/ 43602 w 76155"/>
                  <a:gd name="connsiteY19" fmla="*/ 42952 h 96470"/>
                  <a:gd name="connsiteX20" fmla="*/ 19517 w 76155"/>
                  <a:gd name="connsiteY20" fmla="*/ 42952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155" h="96470">
                    <a:moveTo>
                      <a:pt x="58235" y="50287"/>
                    </a:moveTo>
                    <a:cubicBezTo>
                      <a:pt x="66480" y="47780"/>
                      <a:pt x="75375" y="40352"/>
                      <a:pt x="75375" y="26982"/>
                    </a:cubicBezTo>
                    <a:cubicBezTo>
                      <a:pt x="75375" y="9786"/>
                      <a:pt x="63751" y="0"/>
                      <a:pt x="44011" y="0"/>
                    </a:cubicBezTo>
                    <a:lnTo>
                      <a:pt x="19536" y="0"/>
                    </a:lnTo>
                    <a:lnTo>
                      <a:pt x="167" y="0"/>
                    </a:lnTo>
                    <a:lnTo>
                      <a:pt x="0" y="0"/>
                    </a:lnTo>
                    <a:lnTo>
                      <a:pt x="0" y="96471"/>
                    </a:lnTo>
                    <a:lnTo>
                      <a:pt x="19536" y="96471"/>
                    </a:lnTo>
                    <a:lnTo>
                      <a:pt x="19536" y="58458"/>
                    </a:lnTo>
                    <a:lnTo>
                      <a:pt x="36100" y="58458"/>
                    </a:lnTo>
                    <a:cubicBezTo>
                      <a:pt x="46109" y="58458"/>
                      <a:pt x="51587" y="63639"/>
                      <a:pt x="53240" y="70510"/>
                    </a:cubicBezTo>
                    <a:cubicBezTo>
                      <a:pt x="55023" y="78124"/>
                      <a:pt x="54577" y="89433"/>
                      <a:pt x="56508" y="96471"/>
                    </a:cubicBezTo>
                    <a:lnTo>
                      <a:pt x="76155" y="96471"/>
                    </a:lnTo>
                    <a:cubicBezTo>
                      <a:pt x="74261" y="89080"/>
                      <a:pt x="73147" y="79033"/>
                      <a:pt x="72701" y="71123"/>
                    </a:cubicBezTo>
                    <a:cubicBezTo>
                      <a:pt x="71977" y="58012"/>
                      <a:pt x="65088" y="52831"/>
                      <a:pt x="58235" y="50287"/>
                    </a:cubicBezTo>
                    <a:moveTo>
                      <a:pt x="19517" y="42952"/>
                    </a:moveTo>
                    <a:lnTo>
                      <a:pt x="19517" y="16731"/>
                    </a:lnTo>
                    <a:lnTo>
                      <a:pt x="43008" y="16731"/>
                    </a:lnTo>
                    <a:cubicBezTo>
                      <a:pt x="50937" y="16731"/>
                      <a:pt x="56230" y="22265"/>
                      <a:pt x="56230" y="29898"/>
                    </a:cubicBezTo>
                    <a:cubicBezTo>
                      <a:pt x="56230" y="35227"/>
                      <a:pt x="51550" y="42952"/>
                      <a:pt x="43602" y="42952"/>
                    </a:cubicBezTo>
                    <a:lnTo>
                      <a:pt x="19517" y="42952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99433701-055F-4308-8E7A-20A3D1AC34E5}"/>
                  </a:ext>
                </a:extLst>
              </p:cNvPr>
              <p:cNvSpPr/>
              <p:nvPr/>
            </p:nvSpPr>
            <p:spPr>
              <a:xfrm>
                <a:off x="7188679" y="330013"/>
                <a:ext cx="65013" cy="96470"/>
              </a:xfrm>
              <a:custGeom>
                <a:avLst/>
                <a:gdLst>
                  <a:gd name="connsiteX0" fmla="*/ 19536 w 65013"/>
                  <a:gd name="connsiteY0" fmla="*/ 0 h 96470"/>
                  <a:gd name="connsiteX1" fmla="*/ 0 w 65013"/>
                  <a:gd name="connsiteY1" fmla="*/ 0 h 96470"/>
                  <a:gd name="connsiteX2" fmla="*/ 0 w 65013"/>
                  <a:gd name="connsiteY2" fmla="*/ 79702 h 96470"/>
                  <a:gd name="connsiteX3" fmla="*/ 0 w 65013"/>
                  <a:gd name="connsiteY3" fmla="*/ 96471 h 96470"/>
                  <a:gd name="connsiteX4" fmla="*/ 19536 w 65013"/>
                  <a:gd name="connsiteY4" fmla="*/ 96471 h 96470"/>
                  <a:gd name="connsiteX5" fmla="*/ 65013 w 65013"/>
                  <a:gd name="connsiteY5" fmla="*/ 96471 h 96470"/>
                  <a:gd name="connsiteX6" fmla="*/ 65013 w 65013"/>
                  <a:gd name="connsiteY6" fmla="*/ 79702 h 96470"/>
                  <a:gd name="connsiteX7" fmla="*/ 19536 w 65013"/>
                  <a:gd name="connsiteY7" fmla="*/ 79702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013" h="96470">
                    <a:moveTo>
                      <a:pt x="19536" y="0"/>
                    </a:moveTo>
                    <a:lnTo>
                      <a:pt x="0" y="0"/>
                    </a:lnTo>
                    <a:lnTo>
                      <a:pt x="0" y="79702"/>
                    </a:lnTo>
                    <a:lnTo>
                      <a:pt x="0" y="96471"/>
                    </a:lnTo>
                    <a:lnTo>
                      <a:pt x="19536" y="96471"/>
                    </a:lnTo>
                    <a:lnTo>
                      <a:pt x="65013" y="96471"/>
                    </a:lnTo>
                    <a:lnTo>
                      <a:pt x="65013" y="79702"/>
                    </a:lnTo>
                    <a:lnTo>
                      <a:pt x="19536" y="79702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BF31FFAC-CE3D-45F6-808E-6C25B6275921}"/>
                  </a:ext>
                </a:extLst>
              </p:cNvPr>
              <p:cNvSpPr/>
              <p:nvPr/>
            </p:nvSpPr>
            <p:spPr>
              <a:xfrm>
                <a:off x="7304667" y="214508"/>
                <a:ext cx="77882" cy="101874"/>
              </a:xfrm>
              <a:custGeom>
                <a:avLst/>
                <a:gdLst>
                  <a:gd name="connsiteX0" fmla="*/ 33054 w 77882"/>
                  <a:gd name="connsiteY0" fmla="*/ 58644 h 101874"/>
                  <a:gd name="connsiteX1" fmla="*/ 57604 w 77882"/>
                  <a:gd name="connsiteY1" fmla="*/ 73611 h 101874"/>
                  <a:gd name="connsiteX2" fmla="*/ 38328 w 77882"/>
                  <a:gd name="connsiteY2" fmla="*/ 85923 h 101874"/>
                  <a:gd name="connsiteX3" fmla="*/ 18718 w 77882"/>
                  <a:gd name="connsiteY3" fmla="*/ 69767 h 101874"/>
                  <a:gd name="connsiteX4" fmla="*/ 0 w 77882"/>
                  <a:gd name="connsiteY4" fmla="*/ 69767 h 101874"/>
                  <a:gd name="connsiteX5" fmla="*/ 39201 w 77882"/>
                  <a:gd name="connsiteY5" fmla="*/ 101874 h 101874"/>
                  <a:gd name="connsiteX6" fmla="*/ 77882 w 77882"/>
                  <a:gd name="connsiteY6" fmla="*/ 71290 h 101874"/>
                  <a:gd name="connsiteX7" fmla="*/ 50083 w 77882"/>
                  <a:gd name="connsiteY7" fmla="*/ 42952 h 101874"/>
                  <a:gd name="connsiteX8" fmla="*/ 21207 w 77882"/>
                  <a:gd name="connsiteY8" fmla="*/ 28041 h 101874"/>
                  <a:gd name="connsiteX9" fmla="*/ 38495 w 77882"/>
                  <a:gd name="connsiteY9" fmla="*/ 16174 h 101874"/>
                  <a:gd name="connsiteX10" fmla="*/ 56025 w 77882"/>
                  <a:gd name="connsiteY10" fmla="*/ 30900 h 101874"/>
                  <a:gd name="connsiteX11" fmla="*/ 74930 w 77882"/>
                  <a:gd name="connsiteY11" fmla="*/ 30900 h 101874"/>
                  <a:gd name="connsiteX12" fmla="*/ 37753 w 77882"/>
                  <a:gd name="connsiteY12" fmla="*/ 0 h 101874"/>
                  <a:gd name="connsiteX13" fmla="*/ 1671 w 77882"/>
                  <a:gd name="connsiteY13" fmla="*/ 29285 h 101874"/>
                  <a:gd name="connsiteX14" fmla="*/ 33054 w 77882"/>
                  <a:gd name="connsiteY14" fmla="*/ 58644 h 101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7882" h="101874">
                    <a:moveTo>
                      <a:pt x="33054" y="58644"/>
                    </a:moveTo>
                    <a:cubicBezTo>
                      <a:pt x="48727" y="61374"/>
                      <a:pt x="57604" y="64252"/>
                      <a:pt x="57604" y="73611"/>
                    </a:cubicBezTo>
                    <a:cubicBezTo>
                      <a:pt x="57604" y="79925"/>
                      <a:pt x="51364" y="85923"/>
                      <a:pt x="38328" y="85923"/>
                    </a:cubicBezTo>
                    <a:cubicBezTo>
                      <a:pt x="25367" y="85923"/>
                      <a:pt x="18718" y="78551"/>
                      <a:pt x="18718" y="69767"/>
                    </a:cubicBezTo>
                    <a:lnTo>
                      <a:pt x="0" y="69767"/>
                    </a:lnTo>
                    <a:cubicBezTo>
                      <a:pt x="0" y="86554"/>
                      <a:pt x="10845" y="101874"/>
                      <a:pt x="39201" y="101874"/>
                    </a:cubicBezTo>
                    <a:cubicBezTo>
                      <a:pt x="66183" y="101874"/>
                      <a:pt x="77882" y="87613"/>
                      <a:pt x="77882" y="71290"/>
                    </a:cubicBezTo>
                    <a:cubicBezTo>
                      <a:pt x="77882" y="56081"/>
                      <a:pt x="67892" y="46462"/>
                      <a:pt x="50083" y="42952"/>
                    </a:cubicBezTo>
                    <a:cubicBezTo>
                      <a:pt x="32980" y="39591"/>
                      <a:pt x="21207" y="38885"/>
                      <a:pt x="21207" y="28041"/>
                    </a:cubicBezTo>
                    <a:cubicBezTo>
                      <a:pt x="21207" y="20594"/>
                      <a:pt x="28022" y="16174"/>
                      <a:pt x="38495" y="16174"/>
                    </a:cubicBezTo>
                    <a:cubicBezTo>
                      <a:pt x="49637" y="16174"/>
                      <a:pt x="56025" y="21652"/>
                      <a:pt x="56025" y="30900"/>
                    </a:cubicBezTo>
                    <a:lnTo>
                      <a:pt x="74930" y="30900"/>
                    </a:lnTo>
                    <a:cubicBezTo>
                      <a:pt x="74930" y="15673"/>
                      <a:pt x="63398" y="0"/>
                      <a:pt x="37753" y="0"/>
                    </a:cubicBezTo>
                    <a:cubicBezTo>
                      <a:pt x="20037" y="0"/>
                      <a:pt x="1671" y="10213"/>
                      <a:pt x="1671" y="29285"/>
                    </a:cubicBezTo>
                    <a:cubicBezTo>
                      <a:pt x="1690" y="45292"/>
                      <a:pt x="13463" y="55208"/>
                      <a:pt x="33054" y="58644"/>
                    </a:cubicBezTo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E2CE12D0-81DB-4668-A6AA-F32488FB36FD}"/>
                  </a:ext>
                </a:extLst>
              </p:cNvPr>
              <p:cNvSpPr/>
              <p:nvPr/>
            </p:nvSpPr>
            <p:spPr>
              <a:xfrm>
                <a:off x="7576605" y="214508"/>
                <a:ext cx="77919" cy="101874"/>
              </a:xfrm>
              <a:custGeom>
                <a:avLst/>
                <a:gdLst>
                  <a:gd name="connsiteX0" fmla="*/ 33092 w 77919"/>
                  <a:gd name="connsiteY0" fmla="*/ 58644 h 101874"/>
                  <a:gd name="connsiteX1" fmla="*/ 57622 w 77919"/>
                  <a:gd name="connsiteY1" fmla="*/ 73611 h 101874"/>
                  <a:gd name="connsiteX2" fmla="*/ 38384 w 77919"/>
                  <a:gd name="connsiteY2" fmla="*/ 85923 h 101874"/>
                  <a:gd name="connsiteX3" fmla="*/ 18718 w 77919"/>
                  <a:gd name="connsiteY3" fmla="*/ 69767 h 101874"/>
                  <a:gd name="connsiteX4" fmla="*/ 0 w 77919"/>
                  <a:gd name="connsiteY4" fmla="*/ 69767 h 101874"/>
                  <a:gd name="connsiteX5" fmla="*/ 39220 w 77919"/>
                  <a:gd name="connsiteY5" fmla="*/ 101874 h 101874"/>
                  <a:gd name="connsiteX6" fmla="*/ 77919 w 77919"/>
                  <a:gd name="connsiteY6" fmla="*/ 71290 h 101874"/>
                  <a:gd name="connsiteX7" fmla="*/ 50120 w 77919"/>
                  <a:gd name="connsiteY7" fmla="*/ 42952 h 101874"/>
                  <a:gd name="connsiteX8" fmla="*/ 21263 w 77919"/>
                  <a:gd name="connsiteY8" fmla="*/ 28041 h 101874"/>
                  <a:gd name="connsiteX9" fmla="*/ 38551 w 77919"/>
                  <a:gd name="connsiteY9" fmla="*/ 16174 h 101874"/>
                  <a:gd name="connsiteX10" fmla="*/ 56081 w 77919"/>
                  <a:gd name="connsiteY10" fmla="*/ 30900 h 101874"/>
                  <a:gd name="connsiteX11" fmla="*/ 74967 w 77919"/>
                  <a:gd name="connsiteY11" fmla="*/ 30900 h 101874"/>
                  <a:gd name="connsiteX12" fmla="*/ 37771 w 77919"/>
                  <a:gd name="connsiteY12" fmla="*/ 0 h 101874"/>
                  <a:gd name="connsiteX13" fmla="*/ 1727 w 77919"/>
                  <a:gd name="connsiteY13" fmla="*/ 29285 h 101874"/>
                  <a:gd name="connsiteX14" fmla="*/ 33092 w 77919"/>
                  <a:gd name="connsiteY14" fmla="*/ 58644 h 101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7919" h="101874">
                    <a:moveTo>
                      <a:pt x="33092" y="58644"/>
                    </a:moveTo>
                    <a:cubicBezTo>
                      <a:pt x="48746" y="61374"/>
                      <a:pt x="57622" y="64252"/>
                      <a:pt x="57622" y="73611"/>
                    </a:cubicBezTo>
                    <a:cubicBezTo>
                      <a:pt x="57622" y="79925"/>
                      <a:pt x="51383" y="85923"/>
                      <a:pt x="38384" y="85923"/>
                    </a:cubicBezTo>
                    <a:cubicBezTo>
                      <a:pt x="25385" y="85923"/>
                      <a:pt x="18718" y="78551"/>
                      <a:pt x="18718" y="69767"/>
                    </a:cubicBezTo>
                    <a:lnTo>
                      <a:pt x="0" y="69767"/>
                    </a:lnTo>
                    <a:cubicBezTo>
                      <a:pt x="0" y="86554"/>
                      <a:pt x="10882" y="101874"/>
                      <a:pt x="39220" y="101874"/>
                    </a:cubicBezTo>
                    <a:cubicBezTo>
                      <a:pt x="66220" y="101874"/>
                      <a:pt x="77919" y="87613"/>
                      <a:pt x="77919" y="71290"/>
                    </a:cubicBezTo>
                    <a:cubicBezTo>
                      <a:pt x="77919" y="56081"/>
                      <a:pt x="67947" y="46462"/>
                      <a:pt x="50120" y="42952"/>
                    </a:cubicBezTo>
                    <a:cubicBezTo>
                      <a:pt x="33017" y="39591"/>
                      <a:pt x="21263" y="38885"/>
                      <a:pt x="21263" y="28041"/>
                    </a:cubicBezTo>
                    <a:cubicBezTo>
                      <a:pt x="21263" y="20594"/>
                      <a:pt x="28059" y="16174"/>
                      <a:pt x="38551" y="16174"/>
                    </a:cubicBezTo>
                    <a:cubicBezTo>
                      <a:pt x="49675" y="16174"/>
                      <a:pt x="56081" y="21652"/>
                      <a:pt x="56081" y="30900"/>
                    </a:cubicBezTo>
                    <a:lnTo>
                      <a:pt x="74967" y="30900"/>
                    </a:lnTo>
                    <a:cubicBezTo>
                      <a:pt x="74967" y="15673"/>
                      <a:pt x="63416" y="0"/>
                      <a:pt x="37771" y="0"/>
                    </a:cubicBezTo>
                    <a:cubicBezTo>
                      <a:pt x="20074" y="0"/>
                      <a:pt x="1727" y="10213"/>
                      <a:pt x="1727" y="29285"/>
                    </a:cubicBezTo>
                    <a:cubicBezTo>
                      <a:pt x="1708" y="45292"/>
                      <a:pt x="13519" y="55208"/>
                      <a:pt x="33092" y="58644"/>
                    </a:cubicBezTo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0F3ABA53-213C-4E87-BE46-807583BEF28C}"/>
                  </a:ext>
                </a:extLst>
              </p:cNvPr>
              <p:cNvSpPr/>
              <p:nvPr/>
            </p:nvSpPr>
            <p:spPr>
              <a:xfrm>
                <a:off x="7331018" y="327655"/>
                <a:ext cx="86052" cy="100890"/>
              </a:xfrm>
              <a:custGeom>
                <a:avLst/>
                <a:gdLst>
                  <a:gd name="connsiteX0" fmla="*/ 44995 w 86052"/>
                  <a:gd name="connsiteY0" fmla="*/ 83899 h 100890"/>
                  <a:gd name="connsiteX1" fmla="*/ 20111 w 86052"/>
                  <a:gd name="connsiteY1" fmla="*/ 50176 h 100890"/>
                  <a:gd name="connsiteX2" fmla="*/ 44995 w 86052"/>
                  <a:gd name="connsiteY2" fmla="*/ 16416 h 100890"/>
                  <a:gd name="connsiteX3" fmla="*/ 65719 w 86052"/>
                  <a:gd name="connsiteY3" fmla="*/ 32943 h 100890"/>
                  <a:gd name="connsiteX4" fmla="*/ 85923 w 86052"/>
                  <a:gd name="connsiteY4" fmla="*/ 32943 h 100890"/>
                  <a:gd name="connsiteX5" fmla="*/ 44456 w 86052"/>
                  <a:gd name="connsiteY5" fmla="*/ 0 h 100890"/>
                  <a:gd name="connsiteX6" fmla="*/ 0 w 86052"/>
                  <a:gd name="connsiteY6" fmla="*/ 50454 h 100890"/>
                  <a:gd name="connsiteX7" fmla="*/ 44456 w 86052"/>
                  <a:gd name="connsiteY7" fmla="*/ 100890 h 100890"/>
                  <a:gd name="connsiteX8" fmla="*/ 86053 w 86052"/>
                  <a:gd name="connsiteY8" fmla="*/ 66833 h 100890"/>
                  <a:gd name="connsiteX9" fmla="*/ 65719 w 86052"/>
                  <a:gd name="connsiteY9" fmla="*/ 66833 h 100890"/>
                  <a:gd name="connsiteX10" fmla="*/ 44995 w 86052"/>
                  <a:gd name="connsiteY10" fmla="*/ 83899 h 1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6052" h="100890">
                    <a:moveTo>
                      <a:pt x="44995" y="83899"/>
                    </a:moveTo>
                    <a:cubicBezTo>
                      <a:pt x="29285" y="83899"/>
                      <a:pt x="20111" y="68523"/>
                      <a:pt x="20111" y="50176"/>
                    </a:cubicBezTo>
                    <a:cubicBezTo>
                      <a:pt x="20111" y="31829"/>
                      <a:pt x="28988" y="16416"/>
                      <a:pt x="44995" y="16416"/>
                    </a:cubicBezTo>
                    <a:cubicBezTo>
                      <a:pt x="56917" y="16416"/>
                      <a:pt x="63063" y="23844"/>
                      <a:pt x="65719" y="32943"/>
                    </a:cubicBezTo>
                    <a:lnTo>
                      <a:pt x="85923" y="32943"/>
                    </a:lnTo>
                    <a:cubicBezTo>
                      <a:pt x="82618" y="14039"/>
                      <a:pt x="67854" y="0"/>
                      <a:pt x="44456" y="0"/>
                    </a:cubicBezTo>
                    <a:cubicBezTo>
                      <a:pt x="14949" y="0"/>
                      <a:pt x="0" y="22600"/>
                      <a:pt x="0" y="50454"/>
                    </a:cubicBezTo>
                    <a:cubicBezTo>
                      <a:pt x="0" y="78309"/>
                      <a:pt x="15543" y="100890"/>
                      <a:pt x="44456" y="100890"/>
                    </a:cubicBezTo>
                    <a:cubicBezTo>
                      <a:pt x="67576" y="100890"/>
                      <a:pt x="83193" y="87408"/>
                      <a:pt x="86053" y="66833"/>
                    </a:cubicBezTo>
                    <a:lnTo>
                      <a:pt x="65719" y="66833"/>
                    </a:lnTo>
                    <a:cubicBezTo>
                      <a:pt x="63063" y="76527"/>
                      <a:pt x="56713" y="83899"/>
                      <a:pt x="44995" y="83899"/>
                    </a:cubicBezTo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0221253B-1368-48DD-901B-9DA3C6D3F896}"/>
                  </a:ext>
                </a:extLst>
              </p:cNvPr>
              <p:cNvSpPr/>
              <p:nvPr/>
            </p:nvSpPr>
            <p:spPr>
              <a:xfrm>
                <a:off x="7592463" y="327655"/>
                <a:ext cx="86052" cy="100890"/>
              </a:xfrm>
              <a:custGeom>
                <a:avLst/>
                <a:gdLst>
                  <a:gd name="connsiteX0" fmla="*/ 44976 w 86052"/>
                  <a:gd name="connsiteY0" fmla="*/ 83899 h 100890"/>
                  <a:gd name="connsiteX1" fmla="*/ 20111 w 86052"/>
                  <a:gd name="connsiteY1" fmla="*/ 50176 h 100890"/>
                  <a:gd name="connsiteX2" fmla="*/ 44976 w 86052"/>
                  <a:gd name="connsiteY2" fmla="*/ 16416 h 100890"/>
                  <a:gd name="connsiteX3" fmla="*/ 65682 w 86052"/>
                  <a:gd name="connsiteY3" fmla="*/ 32943 h 100890"/>
                  <a:gd name="connsiteX4" fmla="*/ 85923 w 86052"/>
                  <a:gd name="connsiteY4" fmla="*/ 32943 h 100890"/>
                  <a:gd name="connsiteX5" fmla="*/ 44419 w 86052"/>
                  <a:gd name="connsiteY5" fmla="*/ 0 h 100890"/>
                  <a:gd name="connsiteX6" fmla="*/ 0 w 86052"/>
                  <a:gd name="connsiteY6" fmla="*/ 50454 h 100890"/>
                  <a:gd name="connsiteX7" fmla="*/ 44419 w 86052"/>
                  <a:gd name="connsiteY7" fmla="*/ 100890 h 100890"/>
                  <a:gd name="connsiteX8" fmla="*/ 86053 w 86052"/>
                  <a:gd name="connsiteY8" fmla="*/ 66833 h 100890"/>
                  <a:gd name="connsiteX9" fmla="*/ 65682 w 86052"/>
                  <a:gd name="connsiteY9" fmla="*/ 66833 h 100890"/>
                  <a:gd name="connsiteX10" fmla="*/ 44976 w 86052"/>
                  <a:gd name="connsiteY10" fmla="*/ 83899 h 1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6052" h="100890">
                    <a:moveTo>
                      <a:pt x="44976" y="83899"/>
                    </a:moveTo>
                    <a:cubicBezTo>
                      <a:pt x="29285" y="83899"/>
                      <a:pt x="20111" y="68523"/>
                      <a:pt x="20111" y="50176"/>
                    </a:cubicBezTo>
                    <a:cubicBezTo>
                      <a:pt x="20111" y="31829"/>
                      <a:pt x="28950" y="16416"/>
                      <a:pt x="44976" y="16416"/>
                    </a:cubicBezTo>
                    <a:cubicBezTo>
                      <a:pt x="56935" y="16416"/>
                      <a:pt x="63045" y="23844"/>
                      <a:pt x="65682" y="32943"/>
                    </a:cubicBezTo>
                    <a:lnTo>
                      <a:pt x="85923" y="32943"/>
                    </a:lnTo>
                    <a:cubicBezTo>
                      <a:pt x="82618" y="14039"/>
                      <a:pt x="67817" y="0"/>
                      <a:pt x="44419" y="0"/>
                    </a:cubicBezTo>
                    <a:cubicBezTo>
                      <a:pt x="14930" y="0"/>
                      <a:pt x="0" y="22600"/>
                      <a:pt x="0" y="50454"/>
                    </a:cubicBezTo>
                    <a:cubicBezTo>
                      <a:pt x="0" y="78309"/>
                      <a:pt x="15524" y="100890"/>
                      <a:pt x="44419" y="100890"/>
                    </a:cubicBezTo>
                    <a:cubicBezTo>
                      <a:pt x="67576" y="100890"/>
                      <a:pt x="83175" y="87408"/>
                      <a:pt x="86053" y="66833"/>
                    </a:cubicBezTo>
                    <a:lnTo>
                      <a:pt x="65682" y="66833"/>
                    </a:lnTo>
                    <a:cubicBezTo>
                      <a:pt x="63045" y="76527"/>
                      <a:pt x="56694" y="83899"/>
                      <a:pt x="44976" y="83899"/>
                    </a:cubicBezTo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</p:grpSp>
      <p:sp>
        <p:nvSpPr>
          <p:cNvPr id="106" name="Section Title">
            <a:extLst>
              <a:ext uri="{FF2B5EF4-FFF2-40B4-BE49-F238E27FC236}">
                <a16:creationId xmlns:a16="http://schemas.microsoft.com/office/drawing/2014/main" id="{C573BABD-9EDB-40AF-AAEC-0BB6002B5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083" y="3164553"/>
            <a:ext cx="4575763" cy="537924"/>
          </a:xfrm>
        </p:spPr>
        <p:txBody>
          <a:bodyPr lIns="536400" tIns="0" rIns="0" bIns="0" anchor="t"/>
          <a:lstStyle>
            <a:lvl1pPr>
              <a:defRPr sz="2500" spc="65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104" name="Section Subtitle">
            <a:extLst>
              <a:ext uri="{FF2B5EF4-FFF2-40B4-BE49-F238E27FC236}">
                <a16:creationId xmlns:a16="http://schemas.microsoft.com/office/drawing/2014/main" id="{6731605F-20B3-4777-97C7-6C19BC75E605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5151082" y="2799296"/>
            <a:ext cx="4575764" cy="363600"/>
          </a:xfrm>
        </p:spPr>
        <p:txBody>
          <a:bodyPr lIns="565200" tIns="0" rIns="0" bIns="79200" anchor="b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 b="1" spc="300" baseline="0">
                <a:solidFill>
                  <a:srgbClr val="E60012"/>
                </a:solidFill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dirty="0"/>
              <a:t>マスター テキストの書式設定</a:t>
            </a:r>
          </a:p>
        </p:txBody>
      </p:sp>
      <p:sp>
        <p:nvSpPr>
          <p:cNvPr id="67" name="Section Number Placeholder">
            <a:extLst>
              <a:ext uri="{FF2B5EF4-FFF2-40B4-BE49-F238E27FC236}">
                <a16:creationId xmlns:a16="http://schemas.microsoft.com/office/drawing/2014/main" id="{86A3DECA-A830-4DBD-BADC-EC9AF059062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9115" y="2799296"/>
            <a:ext cx="1581968" cy="903181"/>
          </a:xfrm>
          <a:noFill/>
        </p:spPr>
        <p:txBody>
          <a:bodyPr lIns="0" tIns="0" rIns="0" bIns="61200" anchor="ctr">
            <a:noAutofit/>
          </a:bodyPr>
          <a:lstStyle>
            <a:lvl1pPr marL="0" indent="0" algn="ctr">
              <a:buNone/>
              <a:defRPr sz="3600" b="1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en-US" altLang="ja-JP"/>
              <a:t>#</a:t>
            </a:r>
            <a:endParaRPr kumimoji="1" lang="ja-JP" altLang="en-US"/>
          </a:p>
        </p:txBody>
      </p:sp>
      <p:sp>
        <p:nvSpPr>
          <p:cNvPr id="4" name="Date Placeholder">
            <a:extLst>
              <a:ext uri="{FF2B5EF4-FFF2-40B4-BE49-F238E27FC236}">
                <a16:creationId xmlns:a16="http://schemas.microsoft.com/office/drawing/2014/main" id="{21F134BB-5EFC-4CE8-8443-BD64E833B03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vert="horz" lIns="0" tIns="0" rIns="0" bIns="0" rtlCol="0" anchor="ctr"/>
          <a:lstStyle>
            <a:lvl1pPr>
              <a:defRPr lang="ja-JP" altLang="en-US"/>
            </a:lvl1pPr>
          </a:lstStyle>
          <a:p>
            <a:pPr defTabSz="914400">
              <a:lnSpc>
                <a:spcPct val="130000"/>
              </a:lnSpc>
            </a:pPr>
            <a:endParaRPr lang="ja-JP" altLang="en-US"/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A42754D0-7C59-4629-9B28-C9B49422066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vert="horz" lIns="0" tIns="0" rIns="0" bIns="0" rtlCol="0" anchor="ctr"/>
          <a:lstStyle>
            <a:lvl1pPr>
              <a:defRPr lang="ja-JP" altLang="en-US" dirty="0"/>
            </a:lvl1pPr>
          </a:lstStyle>
          <a:p>
            <a:pPr defTabSz="914400">
              <a:lnSpc>
                <a:spcPct val="130000"/>
              </a:lnSpc>
            </a:pPr>
            <a:endParaRPr lang="ja-JP" altLang="en-US"/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F7D548B2-EBAE-4A41-8F54-B5EA65E54E8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vert="horz" lIns="0" tIns="0" rIns="0" bIns="0" rtlCol="0" anchor="ctr"/>
          <a:lstStyle>
            <a:lvl1pPr>
              <a:defRPr lang="en-US" altLang="ja-JP" smtClean="0"/>
            </a:lvl1pPr>
          </a:lstStyle>
          <a:p>
            <a:pPr algn="r" defTabSz="914400"/>
            <a:fld id="{FE1C4BCE-2E77-4226-B375-D90E70797D62}" type="slidenum">
              <a:rPr lang="en-US" altLang="ja-JP" smtClean="0"/>
              <a:pPr algn="r" defTabSz="914400"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8131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サブセクション見出し 画像あ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icture Placeholder">
            <a:extLst>
              <a:ext uri="{FF2B5EF4-FFF2-40B4-BE49-F238E27FC236}">
                <a16:creationId xmlns:a16="http://schemas.microsoft.com/office/drawing/2014/main" id="{00884859-4606-468D-9F08-603BBAB5A8E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" y="10"/>
            <a:ext cx="12191984" cy="6857991"/>
          </a:xfrm>
          <a:custGeom>
            <a:avLst/>
            <a:gdLst>
              <a:gd name="connsiteX0" fmla="*/ 11760606 w 12191984"/>
              <a:gd name="connsiteY0" fmla="*/ 508703 h 6857991"/>
              <a:gd name="connsiteX1" fmla="*/ 11778080 w 12191984"/>
              <a:gd name="connsiteY1" fmla="*/ 520736 h 6857991"/>
              <a:gd name="connsiteX2" fmla="*/ 11760884 w 12191984"/>
              <a:gd name="connsiteY2" fmla="*/ 532622 h 6857991"/>
              <a:gd name="connsiteX3" fmla="*/ 11753623 w 12191984"/>
              <a:gd name="connsiteY3" fmla="*/ 531749 h 6857991"/>
              <a:gd name="connsiteX4" fmla="*/ 11305012 w 12191984"/>
              <a:gd name="connsiteY4" fmla="*/ 505325 h 6857991"/>
              <a:gd name="connsiteX5" fmla="*/ 11307909 w 12191984"/>
              <a:gd name="connsiteY5" fmla="*/ 508686 h 6857991"/>
              <a:gd name="connsiteX6" fmla="*/ 11294688 w 12191984"/>
              <a:gd name="connsiteY6" fmla="*/ 517005 h 6857991"/>
              <a:gd name="connsiteX7" fmla="*/ 11298383 w 12191984"/>
              <a:gd name="connsiteY7" fmla="*/ 509559 h 6857991"/>
              <a:gd name="connsiteX8" fmla="*/ 11305012 w 12191984"/>
              <a:gd name="connsiteY8" fmla="*/ 505325 h 6857991"/>
              <a:gd name="connsiteX9" fmla="*/ 11947624 w 12191984"/>
              <a:gd name="connsiteY9" fmla="*/ 505324 h 6857991"/>
              <a:gd name="connsiteX10" fmla="*/ 11950539 w 12191984"/>
              <a:gd name="connsiteY10" fmla="*/ 508685 h 6857991"/>
              <a:gd name="connsiteX11" fmla="*/ 11937318 w 12191984"/>
              <a:gd name="connsiteY11" fmla="*/ 517004 h 6857991"/>
              <a:gd name="connsiteX12" fmla="*/ 11940994 w 12191984"/>
              <a:gd name="connsiteY12" fmla="*/ 509558 h 6857991"/>
              <a:gd name="connsiteX13" fmla="*/ 11947624 w 12191984"/>
              <a:gd name="connsiteY13" fmla="*/ 505324 h 6857991"/>
              <a:gd name="connsiteX14" fmla="*/ 11831376 w 12191984"/>
              <a:gd name="connsiteY14" fmla="*/ 505324 h 6857991"/>
              <a:gd name="connsiteX15" fmla="*/ 11834310 w 12191984"/>
              <a:gd name="connsiteY15" fmla="*/ 508685 h 6857991"/>
              <a:gd name="connsiteX16" fmla="*/ 11821107 w 12191984"/>
              <a:gd name="connsiteY16" fmla="*/ 517004 h 6857991"/>
              <a:gd name="connsiteX17" fmla="*/ 11824747 w 12191984"/>
              <a:gd name="connsiteY17" fmla="*/ 509558 h 6857991"/>
              <a:gd name="connsiteX18" fmla="*/ 11831376 w 12191984"/>
              <a:gd name="connsiteY18" fmla="*/ 505324 h 6857991"/>
              <a:gd name="connsiteX19" fmla="*/ 11680477 w 12191984"/>
              <a:gd name="connsiteY19" fmla="*/ 505324 h 6857991"/>
              <a:gd name="connsiteX20" fmla="*/ 11683374 w 12191984"/>
              <a:gd name="connsiteY20" fmla="*/ 508685 h 6857991"/>
              <a:gd name="connsiteX21" fmla="*/ 11670189 w 12191984"/>
              <a:gd name="connsiteY21" fmla="*/ 517004 h 6857991"/>
              <a:gd name="connsiteX22" fmla="*/ 11673847 w 12191984"/>
              <a:gd name="connsiteY22" fmla="*/ 509558 h 6857991"/>
              <a:gd name="connsiteX23" fmla="*/ 11680477 w 12191984"/>
              <a:gd name="connsiteY23" fmla="*/ 505324 h 6857991"/>
              <a:gd name="connsiteX24" fmla="*/ 11465531 w 12191984"/>
              <a:gd name="connsiteY24" fmla="*/ 504804 h 6857991"/>
              <a:gd name="connsiteX25" fmla="*/ 11470006 w 12191984"/>
              <a:gd name="connsiteY25" fmla="*/ 507459 h 6857991"/>
              <a:gd name="connsiteX26" fmla="*/ 11470767 w 12191984"/>
              <a:gd name="connsiteY26" fmla="*/ 513142 h 6857991"/>
              <a:gd name="connsiteX27" fmla="*/ 11466682 w 12191984"/>
              <a:gd name="connsiteY27" fmla="*/ 525676 h 6857991"/>
              <a:gd name="connsiteX28" fmla="*/ 11456524 w 12191984"/>
              <a:gd name="connsiteY28" fmla="*/ 532844 h 6857991"/>
              <a:gd name="connsiteX29" fmla="*/ 11452105 w 12191984"/>
              <a:gd name="connsiteY29" fmla="*/ 530133 h 6857991"/>
              <a:gd name="connsiteX30" fmla="*/ 11451306 w 12191984"/>
              <a:gd name="connsiteY30" fmla="*/ 524544 h 6857991"/>
              <a:gd name="connsiteX31" fmla="*/ 11455354 w 12191984"/>
              <a:gd name="connsiteY31" fmla="*/ 511916 h 6857991"/>
              <a:gd name="connsiteX32" fmla="*/ 11465531 w 12191984"/>
              <a:gd name="connsiteY32" fmla="*/ 504804 h 6857991"/>
              <a:gd name="connsiteX33" fmla="*/ 11253350 w 12191984"/>
              <a:gd name="connsiteY33" fmla="*/ 504509 h 6857991"/>
              <a:gd name="connsiteX34" fmla="*/ 11258067 w 12191984"/>
              <a:gd name="connsiteY34" fmla="*/ 505716 h 6857991"/>
              <a:gd name="connsiteX35" fmla="*/ 11256711 w 12191984"/>
              <a:gd name="connsiteY35" fmla="*/ 510469 h 6857991"/>
              <a:gd name="connsiteX36" fmla="*/ 11249209 w 12191984"/>
              <a:gd name="connsiteY36" fmla="*/ 520479 h 6857991"/>
              <a:gd name="connsiteX37" fmla="*/ 11240073 w 12191984"/>
              <a:gd name="connsiteY37" fmla="*/ 527907 h 6857991"/>
              <a:gd name="connsiteX38" fmla="*/ 11238959 w 12191984"/>
              <a:gd name="connsiteY38" fmla="*/ 525251 h 6857991"/>
              <a:gd name="connsiteX39" fmla="*/ 11243452 w 12191984"/>
              <a:gd name="connsiteY39" fmla="*/ 512401 h 6857991"/>
              <a:gd name="connsiteX40" fmla="*/ 11253350 w 12191984"/>
              <a:gd name="connsiteY40" fmla="*/ 504509 h 6857991"/>
              <a:gd name="connsiteX41" fmla="*/ 11145162 w 12191984"/>
              <a:gd name="connsiteY41" fmla="*/ 504508 h 6857991"/>
              <a:gd name="connsiteX42" fmla="*/ 11149990 w 12191984"/>
              <a:gd name="connsiteY42" fmla="*/ 505975 h 6857991"/>
              <a:gd name="connsiteX43" fmla="*/ 11148690 w 12191984"/>
              <a:gd name="connsiteY43" fmla="*/ 510525 h 6857991"/>
              <a:gd name="connsiteX44" fmla="*/ 11141225 w 12191984"/>
              <a:gd name="connsiteY44" fmla="*/ 520478 h 6857991"/>
              <a:gd name="connsiteX45" fmla="*/ 11131532 w 12191984"/>
              <a:gd name="connsiteY45" fmla="*/ 528835 h 6857991"/>
              <a:gd name="connsiteX46" fmla="*/ 11130046 w 12191984"/>
              <a:gd name="connsiteY46" fmla="*/ 526235 h 6857991"/>
              <a:gd name="connsiteX47" fmla="*/ 11134689 w 12191984"/>
              <a:gd name="connsiteY47" fmla="*/ 512790 h 6857991"/>
              <a:gd name="connsiteX48" fmla="*/ 11145162 w 12191984"/>
              <a:gd name="connsiteY48" fmla="*/ 504508 h 6857991"/>
              <a:gd name="connsiteX49" fmla="*/ 12012098 w 12191984"/>
              <a:gd name="connsiteY49" fmla="*/ 495277 h 6857991"/>
              <a:gd name="connsiteX50" fmla="*/ 11998988 w 12191984"/>
              <a:gd name="connsiteY50" fmla="*/ 502408 h 6857991"/>
              <a:gd name="connsiteX51" fmla="*/ 11989740 w 12191984"/>
              <a:gd name="connsiteY51" fmla="*/ 515351 h 6857991"/>
              <a:gd name="connsiteX52" fmla="*/ 11988756 w 12191984"/>
              <a:gd name="connsiteY52" fmla="*/ 515351 h 6857991"/>
              <a:gd name="connsiteX53" fmla="*/ 11995478 w 12191984"/>
              <a:gd name="connsiteY53" fmla="*/ 495444 h 6857991"/>
              <a:gd name="connsiteX54" fmla="*/ 11980047 w 12191984"/>
              <a:gd name="connsiteY54" fmla="*/ 495444 h 6857991"/>
              <a:gd name="connsiteX55" fmla="*/ 11966732 w 12191984"/>
              <a:gd name="connsiteY55" fmla="*/ 541330 h 6857991"/>
              <a:gd name="connsiteX56" fmla="*/ 11982331 w 12191984"/>
              <a:gd name="connsiteY56" fmla="*/ 541330 h 6857991"/>
              <a:gd name="connsiteX57" fmla="*/ 11986398 w 12191984"/>
              <a:gd name="connsiteY57" fmla="*/ 527291 h 6857991"/>
              <a:gd name="connsiteX58" fmla="*/ 11994531 w 12191984"/>
              <a:gd name="connsiteY58" fmla="*/ 516242 h 6857991"/>
              <a:gd name="connsiteX59" fmla="*/ 12005840 w 12191984"/>
              <a:gd name="connsiteY59" fmla="*/ 509074 h 6857991"/>
              <a:gd name="connsiteX60" fmla="*/ 12010631 w 12191984"/>
              <a:gd name="connsiteY60" fmla="*/ 510133 h 6857991"/>
              <a:gd name="connsiteX61" fmla="*/ 12015924 w 12191984"/>
              <a:gd name="connsiteY61" fmla="*/ 496242 h 6857991"/>
              <a:gd name="connsiteX62" fmla="*/ 12012098 w 12191984"/>
              <a:gd name="connsiteY62" fmla="*/ 495277 h 6857991"/>
              <a:gd name="connsiteX63" fmla="*/ 11311326 w 12191984"/>
              <a:gd name="connsiteY63" fmla="*/ 495260 h 6857991"/>
              <a:gd name="connsiteX64" fmla="*/ 11288615 w 12191984"/>
              <a:gd name="connsiteY64" fmla="*/ 504879 h 6857991"/>
              <a:gd name="connsiteX65" fmla="*/ 11277102 w 12191984"/>
              <a:gd name="connsiteY65" fmla="*/ 527293 h 6857991"/>
              <a:gd name="connsiteX66" fmla="*/ 11281819 w 12191984"/>
              <a:gd name="connsiteY66" fmla="*/ 538732 h 6857991"/>
              <a:gd name="connsiteX67" fmla="*/ 11294075 w 12191984"/>
              <a:gd name="connsiteY67" fmla="*/ 542390 h 6857991"/>
              <a:gd name="connsiteX68" fmla="*/ 11317491 w 12191984"/>
              <a:gd name="connsiteY68" fmla="*/ 537432 h 6857991"/>
              <a:gd name="connsiteX69" fmla="*/ 11320760 w 12191984"/>
              <a:gd name="connsiteY69" fmla="*/ 526253 h 6857991"/>
              <a:gd name="connsiteX70" fmla="*/ 11300091 w 12191984"/>
              <a:gd name="connsiteY70" fmla="*/ 532845 h 6857991"/>
              <a:gd name="connsiteX71" fmla="*/ 11292812 w 12191984"/>
              <a:gd name="connsiteY71" fmla="*/ 526012 h 6857991"/>
              <a:gd name="connsiteX72" fmla="*/ 11311252 w 12191984"/>
              <a:gd name="connsiteY72" fmla="*/ 520626 h 6857991"/>
              <a:gd name="connsiteX73" fmla="*/ 11322227 w 12191984"/>
              <a:gd name="connsiteY73" fmla="*/ 505362 h 6857991"/>
              <a:gd name="connsiteX74" fmla="*/ 11319237 w 12191984"/>
              <a:gd name="connsiteY74" fmla="*/ 497823 h 6857991"/>
              <a:gd name="connsiteX75" fmla="*/ 11311326 w 12191984"/>
              <a:gd name="connsiteY75" fmla="*/ 495260 h 6857991"/>
              <a:gd name="connsiteX76" fmla="*/ 11953938 w 12191984"/>
              <a:gd name="connsiteY76" fmla="*/ 495259 h 6857991"/>
              <a:gd name="connsiteX77" fmla="*/ 11931245 w 12191984"/>
              <a:gd name="connsiteY77" fmla="*/ 504878 h 6857991"/>
              <a:gd name="connsiteX78" fmla="*/ 11919732 w 12191984"/>
              <a:gd name="connsiteY78" fmla="*/ 527292 h 6857991"/>
              <a:gd name="connsiteX79" fmla="*/ 11924449 w 12191984"/>
              <a:gd name="connsiteY79" fmla="*/ 538731 h 6857991"/>
              <a:gd name="connsiteX80" fmla="*/ 11936723 w 12191984"/>
              <a:gd name="connsiteY80" fmla="*/ 542389 h 6857991"/>
              <a:gd name="connsiteX81" fmla="*/ 11960121 w 12191984"/>
              <a:gd name="connsiteY81" fmla="*/ 537431 h 6857991"/>
              <a:gd name="connsiteX82" fmla="*/ 11963371 w 12191984"/>
              <a:gd name="connsiteY82" fmla="*/ 526252 h 6857991"/>
              <a:gd name="connsiteX83" fmla="*/ 11942703 w 12191984"/>
              <a:gd name="connsiteY83" fmla="*/ 532844 h 6857991"/>
              <a:gd name="connsiteX84" fmla="*/ 11935442 w 12191984"/>
              <a:gd name="connsiteY84" fmla="*/ 526011 h 6857991"/>
              <a:gd name="connsiteX85" fmla="*/ 11953863 w 12191984"/>
              <a:gd name="connsiteY85" fmla="*/ 520625 h 6857991"/>
              <a:gd name="connsiteX86" fmla="*/ 11964875 w 12191984"/>
              <a:gd name="connsiteY86" fmla="*/ 505361 h 6857991"/>
              <a:gd name="connsiteX87" fmla="*/ 11961886 w 12191984"/>
              <a:gd name="connsiteY87" fmla="*/ 497822 h 6857991"/>
              <a:gd name="connsiteX88" fmla="*/ 11953938 w 12191984"/>
              <a:gd name="connsiteY88" fmla="*/ 495259 h 6857991"/>
              <a:gd name="connsiteX89" fmla="*/ 11837727 w 12191984"/>
              <a:gd name="connsiteY89" fmla="*/ 495259 h 6857991"/>
              <a:gd name="connsiteX90" fmla="*/ 11814998 w 12191984"/>
              <a:gd name="connsiteY90" fmla="*/ 504878 h 6857991"/>
              <a:gd name="connsiteX91" fmla="*/ 11803484 w 12191984"/>
              <a:gd name="connsiteY91" fmla="*/ 527292 h 6857991"/>
              <a:gd name="connsiteX92" fmla="*/ 11808182 w 12191984"/>
              <a:gd name="connsiteY92" fmla="*/ 538731 h 6857991"/>
              <a:gd name="connsiteX93" fmla="*/ 11820457 w 12191984"/>
              <a:gd name="connsiteY93" fmla="*/ 542389 h 6857991"/>
              <a:gd name="connsiteX94" fmla="*/ 11843874 w 12191984"/>
              <a:gd name="connsiteY94" fmla="*/ 537431 h 6857991"/>
              <a:gd name="connsiteX95" fmla="*/ 11847124 w 12191984"/>
              <a:gd name="connsiteY95" fmla="*/ 526252 h 6857991"/>
              <a:gd name="connsiteX96" fmla="*/ 11826455 w 12191984"/>
              <a:gd name="connsiteY96" fmla="*/ 532844 h 6857991"/>
              <a:gd name="connsiteX97" fmla="*/ 11819194 w 12191984"/>
              <a:gd name="connsiteY97" fmla="*/ 526011 h 6857991"/>
              <a:gd name="connsiteX98" fmla="*/ 11837634 w 12191984"/>
              <a:gd name="connsiteY98" fmla="*/ 520625 h 6857991"/>
              <a:gd name="connsiteX99" fmla="*/ 11848628 w 12191984"/>
              <a:gd name="connsiteY99" fmla="*/ 505361 h 6857991"/>
              <a:gd name="connsiteX100" fmla="*/ 11845619 w 12191984"/>
              <a:gd name="connsiteY100" fmla="*/ 497822 h 6857991"/>
              <a:gd name="connsiteX101" fmla="*/ 11837727 w 12191984"/>
              <a:gd name="connsiteY101" fmla="*/ 495259 h 6857991"/>
              <a:gd name="connsiteX102" fmla="*/ 11686772 w 12191984"/>
              <a:gd name="connsiteY102" fmla="*/ 495259 h 6857991"/>
              <a:gd name="connsiteX103" fmla="*/ 11664061 w 12191984"/>
              <a:gd name="connsiteY103" fmla="*/ 504878 h 6857991"/>
              <a:gd name="connsiteX104" fmla="*/ 11652566 w 12191984"/>
              <a:gd name="connsiteY104" fmla="*/ 527292 h 6857991"/>
              <a:gd name="connsiteX105" fmla="*/ 11657302 w 12191984"/>
              <a:gd name="connsiteY105" fmla="*/ 538731 h 6857991"/>
              <a:gd name="connsiteX106" fmla="*/ 11669521 w 12191984"/>
              <a:gd name="connsiteY106" fmla="*/ 542389 h 6857991"/>
              <a:gd name="connsiteX107" fmla="*/ 11692974 w 12191984"/>
              <a:gd name="connsiteY107" fmla="*/ 537431 h 6857991"/>
              <a:gd name="connsiteX108" fmla="*/ 11696205 w 12191984"/>
              <a:gd name="connsiteY108" fmla="*/ 526252 h 6857991"/>
              <a:gd name="connsiteX109" fmla="*/ 11675556 w 12191984"/>
              <a:gd name="connsiteY109" fmla="*/ 532844 h 6857991"/>
              <a:gd name="connsiteX110" fmla="*/ 11668258 w 12191984"/>
              <a:gd name="connsiteY110" fmla="*/ 526011 h 6857991"/>
              <a:gd name="connsiteX111" fmla="*/ 11686716 w 12191984"/>
              <a:gd name="connsiteY111" fmla="*/ 520625 h 6857991"/>
              <a:gd name="connsiteX112" fmla="*/ 11697673 w 12191984"/>
              <a:gd name="connsiteY112" fmla="*/ 505361 h 6857991"/>
              <a:gd name="connsiteX113" fmla="*/ 11694701 w 12191984"/>
              <a:gd name="connsiteY113" fmla="*/ 497822 h 6857991"/>
              <a:gd name="connsiteX114" fmla="*/ 11686772 w 12191984"/>
              <a:gd name="connsiteY114" fmla="*/ 495259 h 6857991"/>
              <a:gd name="connsiteX115" fmla="*/ 11469635 w 12191984"/>
              <a:gd name="connsiteY115" fmla="*/ 495259 h 6857991"/>
              <a:gd name="connsiteX116" fmla="*/ 11446924 w 12191984"/>
              <a:gd name="connsiteY116" fmla="*/ 504878 h 6857991"/>
              <a:gd name="connsiteX117" fmla="*/ 11435429 w 12191984"/>
              <a:gd name="connsiteY117" fmla="*/ 527292 h 6857991"/>
              <a:gd name="connsiteX118" fmla="*/ 11440127 w 12191984"/>
              <a:gd name="connsiteY118" fmla="*/ 538731 h 6857991"/>
              <a:gd name="connsiteX119" fmla="*/ 11452402 w 12191984"/>
              <a:gd name="connsiteY119" fmla="*/ 542389 h 6857991"/>
              <a:gd name="connsiteX120" fmla="*/ 11475039 w 12191984"/>
              <a:gd name="connsiteY120" fmla="*/ 532603 h 6857991"/>
              <a:gd name="connsiteX121" fmla="*/ 11486626 w 12191984"/>
              <a:gd name="connsiteY121" fmla="*/ 510301 h 6857991"/>
              <a:gd name="connsiteX122" fmla="*/ 11481946 w 12191984"/>
              <a:gd name="connsiteY122" fmla="*/ 498880 h 6857991"/>
              <a:gd name="connsiteX123" fmla="*/ 11469635 w 12191984"/>
              <a:gd name="connsiteY123" fmla="*/ 495259 h 6857991"/>
              <a:gd name="connsiteX124" fmla="*/ 11532995 w 12191984"/>
              <a:gd name="connsiteY124" fmla="*/ 495241 h 6857991"/>
              <a:gd name="connsiteX125" fmla="*/ 11519885 w 12191984"/>
              <a:gd name="connsiteY125" fmla="*/ 502372 h 6857991"/>
              <a:gd name="connsiteX126" fmla="*/ 11510600 w 12191984"/>
              <a:gd name="connsiteY126" fmla="*/ 515315 h 6857991"/>
              <a:gd name="connsiteX127" fmla="*/ 11509634 w 12191984"/>
              <a:gd name="connsiteY127" fmla="*/ 515315 h 6857991"/>
              <a:gd name="connsiteX128" fmla="*/ 11516468 w 12191984"/>
              <a:gd name="connsiteY128" fmla="*/ 495352 h 6857991"/>
              <a:gd name="connsiteX129" fmla="*/ 11501036 w 12191984"/>
              <a:gd name="connsiteY129" fmla="*/ 495352 h 6857991"/>
              <a:gd name="connsiteX130" fmla="*/ 11487610 w 12191984"/>
              <a:gd name="connsiteY130" fmla="*/ 541313 h 6857991"/>
              <a:gd name="connsiteX131" fmla="*/ 11503190 w 12191984"/>
              <a:gd name="connsiteY131" fmla="*/ 541313 h 6857991"/>
              <a:gd name="connsiteX132" fmla="*/ 11507276 w 12191984"/>
              <a:gd name="connsiteY132" fmla="*/ 527274 h 6857991"/>
              <a:gd name="connsiteX133" fmla="*/ 11515409 w 12191984"/>
              <a:gd name="connsiteY133" fmla="*/ 516225 h 6857991"/>
              <a:gd name="connsiteX134" fmla="*/ 11526718 w 12191984"/>
              <a:gd name="connsiteY134" fmla="*/ 509057 h 6857991"/>
              <a:gd name="connsiteX135" fmla="*/ 11531844 w 12191984"/>
              <a:gd name="connsiteY135" fmla="*/ 510097 h 6857991"/>
              <a:gd name="connsiteX136" fmla="*/ 11536245 w 12191984"/>
              <a:gd name="connsiteY136" fmla="*/ 495761 h 6857991"/>
              <a:gd name="connsiteX137" fmla="*/ 11532995 w 12191984"/>
              <a:gd name="connsiteY137" fmla="*/ 495241 h 6857991"/>
              <a:gd name="connsiteX138" fmla="*/ 11212199 w 12191984"/>
              <a:gd name="connsiteY138" fmla="*/ 495240 h 6857991"/>
              <a:gd name="connsiteX139" fmla="*/ 11199071 w 12191984"/>
              <a:gd name="connsiteY139" fmla="*/ 502389 h 6857991"/>
              <a:gd name="connsiteX140" fmla="*/ 11189841 w 12191984"/>
              <a:gd name="connsiteY140" fmla="*/ 515351 h 6857991"/>
              <a:gd name="connsiteX141" fmla="*/ 11188838 w 12191984"/>
              <a:gd name="connsiteY141" fmla="*/ 515351 h 6857991"/>
              <a:gd name="connsiteX142" fmla="*/ 11195579 w 12191984"/>
              <a:gd name="connsiteY142" fmla="*/ 495277 h 6857991"/>
              <a:gd name="connsiteX143" fmla="*/ 11180166 w 12191984"/>
              <a:gd name="connsiteY143" fmla="*/ 495277 h 6857991"/>
              <a:gd name="connsiteX144" fmla="*/ 11166796 w 12191984"/>
              <a:gd name="connsiteY144" fmla="*/ 541349 h 6857991"/>
              <a:gd name="connsiteX145" fmla="*/ 11182413 w 12191984"/>
              <a:gd name="connsiteY145" fmla="*/ 541349 h 6857991"/>
              <a:gd name="connsiteX146" fmla="*/ 11186462 w 12191984"/>
              <a:gd name="connsiteY146" fmla="*/ 527310 h 6857991"/>
              <a:gd name="connsiteX147" fmla="*/ 11193388 w 12191984"/>
              <a:gd name="connsiteY147" fmla="*/ 517765 h 6857991"/>
              <a:gd name="connsiteX148" fmla="*/ 11202097 w 12191984"/>
              <a:gd name="connsiteY148" fmla="*/ 509465 h 6857991"/>
              <a:gd name="connsiteX149" fmla="*/ 11202840 w 12191984"/>
              <a:gd name="connsiteY149" fmla="*/ 510746 h 6857991"/>
              <a:gd name="connsiteX150" fmla="*/ 11194094 w 12191984"/>
              <a:gd name="connsiteY150" fmla="*/ 541330 h 6857991"/>
              <a:gd name="connsiteX151" fmla="*/ 11209581 w 12191984"/>
              <a:gd name="connsiteY151" fmla="*/ 541368 h 6857991"/>
              <a:gd name="connsiteX152" fmla="*/ 11219293 w 12191984"/>
              <a:gd name="connsiteY152" fmla="*/ 507180 h 6857991"/>
              <a:gd name="connsiteX153" fmla="*/ 11218309 w 12191984"/>
              <a:gd name="connsiteY153" fmla="*/ 497951 h 6857991"/>
              <a:gd name="connsiteX154" fmla="*/ 11212199 w 12191984"/>
              <a:gd name="connsiteY154" fmla="*/ 495240 h 6857991"/>
              <a:gd name="connsiteX155" fmla="*/ 11265903 w 12191984"/>
              <a:gd name="connsiteY155" fmla="*/ 495224 h 6857991"/>
              <a:gd name="connsiteX156" fmla="*/ 11255449 w 12191984"/>
              <a:gd name="connsiteY156" fmla="*/ 495428 h 6857991"/>
              <a:gd name="connsiteX157" fmla="*/ 11233963 w 12191984"/>
              <a:gd name="connsiteY157" fmla="*/ 506718 h 6857991"/>
              <a:gd name="connsiteX158" fmla="*/ 11222970 w 12191984"/>
              <a:gd name="connsiteY158" fmla="*/ 529244 h 6857991"/>
              <a:gd name="connsiteX159" fmla="*/ 11224864 w 12191984"/>
              <a:gd name="connsiteY159" fmla="*/ 537433 h 6857991"/>
              <a:gd name="connsiteX160" fmla="*/ 11232125 w 12191984"/>
              <a:gd name="connsiteY160" fmla="*/ 540980 h 6857991"/>
              <a:gd name="connsiteX161" fmla="*/ 11253424 w 12191984"/>
              <a:gd name="connsiteY161" fmla="*/ 522373 h 6857991"/>
              <a:gd name="connsiteX162" fmla="*/ 11255281 w 12191984"/>
              <a:gd name="connsiteY162" fmla="*/ 522373 h 6857991"/>
              <a:gd name="connsiteX163" fmla="*/ 11252013 w 12191984"/>
              <a:gd name="connsiteY163" fmla="*/ 532958 h 6857991"/>
              <a:gd name="connsiteX164" fmla="*/ 11246888 w 12191984"/>
              <a:gd name="connsiteY164" fmla="*/ 544230 h 6857991"/>
              <a:gd name="connsiteX165" fmla="*/ 11237900 w 12191984"/>
              <a:gd name="connsiteY165" fmla="*/ 549448 h 6857991"/>
              <a:gd name="connsiteX166" fmla="*/ 11219163 w 12191984"/>
              <a:gd name="connsiteY166" fmla="*/ 543877 h 6857991"/>
              <a:gd name="connsiteX167" fmla="*/ 11220351 w 12191984"/>
              <a:gd name="connsiteY167" fmla="*/ 557173 h 6857991"/>
              <a:gd name="connsiteX168" fmla="*/ 11234706 w 12191984"/>
              <a:gd name="connsiteY168" fmla="*/ 558436 h 6857991"/>
              <a:gd name="connsiteX169" fmla="*/ 11264622 w 12191984"/>
              <a:gd name="connsiteY169" fmla="*/ 538361 h 6857991"/>
              <a:gd name="connsiteX170" fmla="*/ 11276693 w 12191984"/>
              <a:gd name="connsiteY170" fmla="*/ 495224 h 6857991"/>
              <a:gd name="connsiteX171" fmla="*/ 11265903 w 12191984"/>
              <a:gd name="connsiteY171" fmla="*/ 495224 h 6857991"/>
              <a:gd name="connsiteX172" fmla="*/ 11168783 w 12191984"/>
              <a:gd name="connsiteY172" fmla="*/ 495186 h 6857991"/>
              <a:gd name="connsiteX173" fmla="*/ 11158050 w 12191984"/>
              <a:gd name="connsiteY173" fmla="*/ 495260 h 6857991"/>
              <a:gd name="connsiteX174" fmla="*/ 11146592 w 12191984"/>
              <a:gd name="connsiteY174" fmla="*/ 495427 h 6857991"/>
              <a:gd name="connsiteX175" fmla="*/ 11125069 w 12191984"/>
              <a:gd name="connsiteY175" fmla="*/ 507516 h 6857991"/>
              <a:gd name="connsiteX176" fmla="*/ 11114076 w 12191984"/>
              <a:gd name="connsiteY176" fmla="*/ 530487 h 6857991"/>
              <a:gd name="connsiteX177" fmla="*/ 11115952 w 12191984"/>
              <a:gd name="connsiteY177" fmla="*/ 538658 h 6857991"/>
              <a:gd name="connsiteX178" fmla="*/ 11122915 w 12191984"/>
              <a:gd name="connsiteY178" fmla="*/ 542372 h 6857991"/>
              <a:gd name="connsiteX179" fmla="*/ 11136026 w 12191984"/>
              <a:gd name="connsiteY179" fmla="*/ 535241 h 6857991"/>
              <a:gd name="connsiteX180" fmla="*/ 11145273 w 12191984"/>
              <a:gd name="connsiteY180" fmla="*/ 522317 h 6857991"/>
              <a:gd name="connsiteX181" fmla="*/ 11146276 w 12191984"/>
              <a:gd name="connsiteY181" fmla="*/ 522317 h 6857991"/>
              <a:gd name="connsiteX182" fmla="*/ 11139832 w 12191984"/>
              <a:gd name="connsiteY182" fmla="*/ 541332 h 6857991"/>
              <a:gd name="connsiteX183" fmla="*/ 11155320 w 12191984"/>
              <a:gd name="connsiteY183" fmla="*/ 541332 h 6857991"/>
              <a:gd name="connsiteX184" fmla="*/ 11357156 w 12191984"/>
              <a:gd name="connsiteY184" fmla="*/ 495056 h 6857991"/>
              <a:gd name="connsiteX185" fmla="*/ 11343563 w 12191984"/>
              <a:gd name="connsiteY185" fmla="*/ 497934 h 6857991"/>
              <a:gd name="connsiteX186" fmla="*/ 11335615 w 12191984"/>
              <a:gd name="connsiteY186" fmla="*/ 509021 h 6857991"/>
              <a:gd name="connsiteX187" fmla="*/ 11338122 w 12191984"/>
              <a:gd name="connsiteY187" fmla="*/ 517024 h 6857991"/>
              <a:gd name="connsiteX188" fmla="*/ 11343582 w 12191984"/>
              <a:gd name="connsiteY188" fmla="*/ 523021 h 6857991"/>
              <a:gd name="connsiteX189" fmla="*/ 11346237 w 12191984"/>
              <a:gd name="connsiteY189" fmla="*/ 528834 h 6857991"/>
              <a:gd name="connsiteX190" fmla="*/ 11344473 w 12191984"/>
              <a:gd name="connsiteY190" fmla="*/ 531899 h 6857991"/>
              <a:gd name="connsiteX191" fmla="*/ 11340963 w 12191984"/>
              <a:gd name="connsiteY191" fmla="*/ 533106 h 6857991"/>
              <a:gd name="connsiteX192" fmla="*/ 11327444 w 12191984"/>
              <a:gd name="connsiteY192" fmla="*/ 529113 h 6857991"/>
              <a:gd name="connsiteX193" fmla="*/ 11324399 w 12191984"/>
              <a:gd name="connsiteY193" fmla="*/ 539679 h 6857991"/>
              <a:gd name="connsiteX194" fmla="*/ 11340128 w 12191984"/>
              <a:gd name="connsiteY194" fmla="*/ 542130 h 6857991"/>
              <a:gd name="connsiteX195" fmla="*/ 11354148 w 12191984"/>
              <a:gd name="connsiteY195" fmla="*/ 538955 h 6857991"/>
              <a:gd name="connsiteX196" fmla="*/ 11361966 w 12191984"/>
              <a:gd name="connsiteY196" fmla="*/ 527182 h 6857991"/>
              <a:gd name="connsiteX197" fmla="*/ 11359292 w 12191984"/>
              <a:gd name="connsiteY197" fmla="*/ 519085 h 6857991"/>
              <a:gd name="connsiteX198" fmla="*/ 11353350 w 12191984"/>
              <a:gd name="connsiteY198" fmla="*/ 513235 h 6857991"/>
              <a:gd name="connsiteX199" fmla="*/ 11350360 w 12191984"/>
              <a:gd name="connsiteY199" fmla="*/ 508222 h 6857991"/>
              <a:gd name="connsiteX200" fmla="*/ 11356878 w 12191984"/>
              <a:gd name="connsiteY200" fmla="*/ 504081 h 6857991"/>
              <a:gd name="connsiteX201" fmla="*/ 11366478 w 12191984"/>
              <a:gd name="connsiteY201" fmla="*/ 506142 h 6857991"/>
              <a:gd name="connsiteX202" fmla="*/ 11369245 w 12191984"/>
              <a:gd name="connsiteY202" fmla="*/ 496429 h 6857991"/>
              <a:gd name="connsiteX203" fmla="*/ 11357156 w 12191984"/>
              <a:gd name="connsiteY203" fmla="*/ 495056 h 6857991"/>
              <a:gd name="connsiteX204" fmla="*/ 11915925 w 12191984"/>
              <a:gd name="connsiteY204" fmla="*/ 486866 h 6857991"/>
              <a:gd name="connsiteX205" fmla="*/ 11899676 w 12191984"/>
              <a:gd name="connsiteY205" fmla="*/ 489187 h 6857991"/>
              <a:gd name="connsiteX206" fmla="*/ 11890651 w 12191984"/>
              <a:gd name="connsiteY206" fmla="*/ 518843 h 6857991"/>
              <a:gd name="connsiteX207" fmla="*/ 11887438 w 12191984"/>
              <a:gd name="connsiteY207" fmla="*/ 532808 h 6857991"/>
              <a:gd name="connsiteX208" fmla="*/ 11890187 w 12191984"/>
              <a:gd name="connsiteY208" fmla="*/ 540162 h 6857991"/>
              <a:gd name="connsiteX209" fmla="*/ 11897967 w 12191984"/>
              <a:gd name="connsiteY209" fmla="*/ 542390 h 6857991"/>
              <a:gd name="connsiteX210" fmla="*/ 11909722 w 12191984"/>
              <a:gd name="connsiteY210" fmla="*/ 540366 h 6857991"/>
              <a:gd name="connsiteX211" fmla="*/ 11912526 w 12191984"/>
              <a:gd name="connsiteY211" fmla="*/ 530524 h 6857991"/>
              <a:gd name="connsiteX212" fmla="*/ 11907531 w 12191984"/>
              <a:gd name="connsiteY212" fmla="*/ 532399 h 6857991"/>
              <a:gd name="connsiteX213" fmla="*/ 11904393 w 12191984"/>
              <a:gd name="connsiteY213" fmla="*/ 527980 h 6857991"/>
              <a:gd name="connsiteX214" fmla="*/ 11906992 w 12191984"/>
              <a:gd name="connsiteY214" fmla="*/ 516504 h 6857991"/>
              <a:gd name="connsiteX215" fmla="*/ 11910799 w 12191984"/>
              <a:gd name="connsiteY215" fmla="*/ 504359 h 6857991"/>
              <a:gd name="connsiteX216" fmla="*/ 11918302 w 12191984"/>
              <a:gd name="connsiteY216" fmla="*/ 504359 h 6857991"/>
              <a:gd name="connsiteX217" fmla="*/ 11920952 w 12191984"/>
              <a:gd name="connsiteY217" fmla="*/ 495445 h 6857991"/>
              <a:gd name="connsiteX218" fmla="*/ 11920957 w 12191984"/>
              <a:gd name="connsiteY218" fmla="*/ 495445 h 6857991"/>
              <a:gd name="connsiteX219" fmla="*/ 11920957 w 12191984"/>
              <a:gd name="connsiteY219" fmla="*/ 495427 h 6857991"/>
              <a:gd name="connsiteX220" fmla="*/ 11920952 w 12191984"/>
              <a:gd name="connsiteY220" fmla="*/ 495445 h 6857991"/>
              <a:gd name="connsiteX221" fmla="*/ 11913418 w 12191984"/>
              <a:gd name="connsiteY221" fmla="*/ 495445 h 6857991"/>
              <a:gd name="connsiteX222" fmla="*/ 11882833 w 12191984"/>
              <a:gd name="connsiteY222" fmla="*/ 486866 h 6857991"/>
              <a:gd name="connsiteX223" fmla="*/ 11866585 w 12191984"/>
              <a:gd name="connsiteY223" fmla="*/ 489187 h 6857991"/>
              <a:gd name="connsiteX224" fmla="*/ 11857560 w 12191984"/>
              <a:gd name="connsiteY224" fmla="*/ 518843 h 6857991"/>
              <a:gd name="connsiteX225" fmla="*/ 11854347 w 12191984"/>
              <a:gd name="connsiteY225" fmla="*/ 532808 h 6857991"/>
              <a:gd name="connsiteX226" fmla="*/ 11857114 w 12191984"/>
              <a:gd name="connsiteY226" fmla="*/ 540162 h 6857991"/>
              <a:gd name="connsiteX227" fmla="*/ 11864895 w 12191984"/>
              <a:gd name="connsiteY227" fmla="*/ 542390 h 6857991"/>
              <a:gd name="connsiteX228" fmla="*/ 11876631 w 12191984"/>
              <a:gd name="connsiteY228" fmla="*/ 540366 h 6857991"/>
              <a:gd name="connsiteX229" fmla="*/ 11879454 w 12191984"/>
              <a:gd name="connsiteY229" fmla="*/ 530524 h 6857991"/>
              <a:gd name="connsiteX230" fmla="*/ 11874495 w 12191984"/>
              <a:gd name="connsiteY230" fmla="*/ 532399 h 6857991"/>
              <a:gd name="connsiteX231" fmla="*/ 11871320 w 12191984"/>
              <a:gd name="connsiteY231" fmla="*/ 527980 h 6857991"/>
              <a:gd name="connsiteX232" fmla="*/ 11873883 w 12191984"/>
              <a:gd name="connsiteY232" fmla="*/ 516504 h 6857991"/>
              <a:gd name="connsiteX233" fmla="*/ 11877559 w 12191984"/>
              <a:gd name="connsiteY233" fmla="*/ 504359 h 6857991"/>
              <a:gd name="connsiteX234" fmla="*/ 11885099 w 12191984"/>
              <a:gd name="connsiteY234" fmla="*/ 504359 h 6857991"/>
              <a:gd name="connsiteX235" fmla="*/ 11887749 w 12191984"/>
              <a:gd name="connsiteY235" fmla="*/ 495445 h 6857991"/>
              <a:gd name="connsiteX236" fmla="*/ 11887754 w 12191984"/>
              <a:gd name="connsiteY236" fmla="*/ 495445 h 6857991"/>
              <a:gd name="connsiteX237" fmla="*/ 11887754 w 12191984"/>
              <a:gd name="connsiteY237" fmla="*/ 495427 h 6857991"/>
              <a:gd name="connsiteX238" fmla="*/ 11887749 w 12191984"/>
              <a:gd name="connsiteY238" fmla="*/ 495445 h 6857991"/>
              <a:gd name="connsiteX239" fmla="*/ 11880215 w 12191984"/>
              <a:gd name="connsiteY239" fmla="*/ 495445 h 6857991"/>
              <a:gd name="connsiteX240" fmla="*/ 11592548 w 12191984"/>
              <a:gd name="connsiteY240" fmla="*/ 486847 h 6857991"/>
              <a:gd name="connsiteX241" fmla="*/ 11576300 w 12191984"/>
              <a:gd name="connsiteY241" fmla="*/ 489168 h 6857991"/>
              <a:gd name="connsiteX242" fmla="*/ 11567256 w 12191984"/>
              <a:gd name="connsiteY242" fmla="*/ 518824 h 6857991"/>
              <a:gd name="connsiteX243" fmla="*/ 11564062 w 12191984"/>
              <a:gd name="connsiteY243" fmla="*/ 532789 h 6857991"/>
              <a:gd name="connsiteX244" fmla="*/ 11566848 w 12191984"/>
              <a:gd name="connsiteY244" fmla="*/ 540143 h 6857991"/>
              <a:gd name="connsiteX245" fmla="*/ 11574628 w 12191984"/>
              <a:gd name="connsiteY245" fmla="*/ 542371 h 6857991"/>
              <a:gd name="connsiteX246" fmla="*/ 11586327 w 12191984"/>
              <a:gd name="connsiteY246" fmla="*/ 540347 h 6857991"/>
              <a:gd name="connsiteX247" fmla="*/ 11589150 w 12191984"/>
              <a:gd name="connsiteY247" fmla="*/ 530523 h 6857991"/>
              <a:gd name="connsiteX248" fmla="*/ 11584173 w 12191984"/>
              <a:gd name="connsiteY248" fmla="*/ 532399 h 6857991"/>
              <a:gd name="connsiteX249" fmla="*/ 11581054 w 12191984"/>
              <a:gd name="connsiteY249" fmla="*/ 527979 h 6857991"/>
              <a:gd name="connsiteX250" fmla="*/ 11583579 w 12191984"/>
              <a:gd name="connsiteY250" fmla="*/ 516503 h 6857991"/>
              <a:gd name="connsiteX251" fmla="*/ 11587200 w 12191984"/>
              <a:gd name="connsiteY251" fmla="*/ 505213 h 6857991"/>
              <a:gd name="connsiteX252" fmla="*/ 11594702 w 12191984"/>
              <a:gd name="connsiteY252" fmla="*/ 505213 h 6857991"/>
              <a:gd name="connsiteX253" fmla="*/ 11597339 w 12191984"/>
              <a:gd name="connsiteY253" fmla="*/ 496262 h 6857991"/>
              <a:gd name="connsiteX254" fmla="*/ 11597339 w 12191984"/>
              <a:gd name="connsiteY254" fmla="*/ 496243 h 6857991"/>
              <a:gd name="connsiteX255" fmla="*/ 11589800 w 12191984"/>
              <a:gd name="connsiteY255" fmla="*/ 496243 h 6857991"/>
              <a:gd name="connsiteX256" fmla="*/ 11076862 w 12191984"/>
              <a:gd name="connsiteY256" fmla="*/ 477153 h 6857991"/>
              <a:gd name="connsiteX257" fmla="*/ 11058292 w 12191984"/>
              <a:gd name="connsiteY257" fmla="*/ 541368 h 6857991"/>
              <a:gd name="connsiteX258" fmla="*/ 11073891 w 12191984"/>
              <a:gd name="connsiteY258" fmla="*/ 541368 h 6857991"/>
              <a:gd name="connsiteX259" fmla="*/ 11077958 w 12191984"/>
              <a:gd name="connsiteY259" fmla="*/ 527292 h 6857991"/>
              <a:gd name="connsiteX260" fmla="*/ 11084903 w 12191984"/>
              <a:gd name="connsiteY260" fmla="*/ 517784 h 6857991"/>
              <a:gd name="connsiteX261" fmla="*/ 11093593 w 12191984"/>
              <a:gd name="connsiteY261" fmla="*/ 509465 h 6857991"/>
              <a:gd name="connsiteX262" fmla="*/ 11094355 w 12191984"/>
              <a:gd name="connsiteY262" fmla="*/ 510746 h 6857991"/>
              <a:gd name="connsiteX263" fmla="*/ 11085571 w 12191984"/>
              <a:gd name="connsiteY263" fmla="*/ 541331 h 6857991"/>
              <a:gd name="connsiteX264" fmla="*/ 11085571 w 12191984"/>
              <a:gd name="connsiteY264" fmla="*/ 541349 h 6857991"/>
              <a:gd name="connsiteX265" fmla="*/ 11101059 w 12191984"/>
              <a:gd name="connsiteY265" fmla="*/ 541349 h 6857991"/>
              <a:gd name="connsiteX266" fmla="*/ 11110752 w 12191984"/>
              <a:gd name="connsiteY266" fmla="*/ 507181 h 6857991"/>
              <a:gd name="connsiteX267" fmla="*/ 11109768 w 12191984"/>
              <a:gd name="connsiteY267" fmla="*/ 497951 h 6857991"/>
              <a:gd name="connsiteX268" fmla="*/ 11103640 w 12191984"/>
              <a:gd name="connsiteY268" fmla="*/ 495203 h 6857991"/>
              <a:gd name="connsiteX269" fmla="*/ 11090511 w 12191984"/>
              <a:gd name="connsiteY269" fmla="*/ 502371 h 6857991"/>
              <a:gd name="connsiteX270" fmla="*/ 11081263 w 12191984"/>
              <a:gd name="connsiteY270" fmla="*/ 515351 h 6857991"/>
              <a:gd name="connsiteX271" fmla="*/ 11080260 w 12191984"/>
              <a:gd name="connsiteY271" fmla="*/ 515351 h 6857991"/>
              <a:gd name="connsiteX272" fmla="*/ 11092349 w 12191984"/>
              <a:gd name="connsiteY272" fmla="*/ 477153 h 6857991"/>
              <a:gd name="connsiteX273" fmla="*/ 11615018 w 12191984"/>
              <a:gd name="connsiteY273" fmla="*/ 477134 h 6857991"/>
              <a:gd name="connsiteX274" fmla="*/ 11596448 w 12191984"/>
              <a:gd name="connsiteY274" fmla="*/ 541330 h 6857991"/>
              <a:gd name="connsiteX275" fmla="*/ 11612028 w 12191984"/>
              <a:gd name="connsiteY275" fmla="*/ 541330 h 6857991"/>
              <a:gd name="connsiteX276" fmla="*/ 11616114 w 12191984"/>
              <a:gd name="connsiteY276" fmla="*/ 527291 h 6857991"/>
              <a:gd name="connsiteX277" fmla="*/ 11623040 w 12191984"/>
              <a:gd name="connsiteY277" fmla="*/ 517746 h 6857991"/>
              <a:gd name="connsiteX278" fmla="*/ 11631749 w 12191984"/>
              <a:gd name="connsiteY278" fmla="*/ 509446 h 6857991"/>
              <a:gd name="connsiteX279" fmla="*/ 11632492 w 12191984"/>
              <a:gd name="connsiteY279" fmla="*/ 510727 h 6857991"/>
              <a:gd name="connsiteX280" fmla="*/ 11623746 w 12191984"/>
              <a:gd name="connsiteY280" fmla="*/ 541330 h 6857991"/>
              <a:gd name="connsiteX281" fmla="*/ 11623746 w 12191984"/>
              <a:gd name="connsiteY281" fmla="*/ 541349 h 6857991"/>
              <a:gd name="connsiteX282" fmla="*/ 11639233 w 12191984"/>
              <a:gd name="connsiteY282" fmla="*/ 541349 h 6857991"/>
              <a:gd name="connsiteX283" fmla="*/ 11648927 w 12191984"/>
              <a:gd name="connsiteY283" fmla="*/ 507162 h 6857991"/>
              <a:gd name="connsiteX284" fmla="*/ 11647942 w 12191984"/>
              <a:gd name="connsiteY284" fmla="*/ 497951 h 6857991"/>
              <a:gd name="connsiteX285" fmla="*/ 11641814 w 12191984"/>
              <a:gd name="connsiteY285" fmla="*/ 495221 h 6857991"/>
              <a:gd name="connsiteX286" fmla="*/ 11628685 w 12191984"/>
              <a:gd name="connsiteY286" fmla="*/ 502370 h 6857991"/>
              <a:gd name="connsiteX287" fmla="*/ 11619438 w 12191984"/>
              <a:gd name="connsiteY287" fmla="*/ 515351 h 6857991"/>
              <a:gd name="connsiteX288" fmla="*/ 11618435 w 12191984"/>
              <a:gd name="connsiteY288" fmla="*/ 515351 h 6857991"/>
              <a:gd name="connsiteX289" fmla="*/ 11630524 w 12191984"/>
              <a:gd name="connsiteY289" fmla="*/ 477134 h 6857991"/>
              <a:gd name="connsiteX290" fmla="*/ 11436969 w 12191984"/>
              <a:gd name="connsiteY290" fmla="*/ 476207 h 6857991"/>
              <a:gd name="connsiteX291" fmla="*/ 11420758 w 12191984"/>
              <a:gd name="connsiteY291" fmla="*/ 481667 h 6857991"/>
              <a:gd name="connsiteX292" fmla="*/ 11410767 w 12191984"/>
              <a:gd name="connsiteY292" fmla="*/ 496244 h 6857991"/>
              <a:gd name="connsiteX293" fmla="*/ 11394667 w 12191984"/>
              <a:gd name="connsiteY293" fmla="*/ 551582 h 6857991"/>
              <a:gd name="connsiteX294" fmla="*/ 11410340 w 12191984"/>
              <a:gd name="connsiteY294" fmla="*/ 551582 h 6857991"/>
              <a:gd name="connsiteX295" fmla="*/ 11423785 w 12191984"/>
              <a:gd name="connsiteY295" fmla="*/ 505213 h 6857991"/>
              <a:gd name="connsiteX296" fmla="*/ 11435075 w 12191984"/>
              <a:gd name="connsiteY296" fmla="*/ 505213 h 6857991"/>
              <a:gd name="connsiteX297" fmla="*/ 11437749 w 12191984"/>
              <a:gd name="connsiteY297" fmla="*/ 496244 h 6857991"/>
              <a:gd name="connsiteX298" fmla="*/ 11426273 w 12191984"/>
              <a:gd name="connsiteY298" fmla="*/ 496244 h 6857991"/>
              <a:gd name="connsiteX299" fmla="*/ 11428873 w 12191984"/>
              <a:gd name="connsiteY299" fmla="*/ 488612 h 6857991"/>
              <a:gd name="connsiteX300" fmla="*/ 11435428 w 12191984"/>
              <a:gd name="connsiteY300" fmla="*/ 485139 h 6857991"/>
              <a:gd name="connsiteX301" fmla="*/ 11445344 w 12191984"/>
              <a:gd name="connsiteY301" fmla="*/ 487702 h 6857991"/>
              <a:gd name="connsiteX302" fmla="*/ 11448056 w 12191984"/>
              <a:gd name="connsiteY302" fmla="*/ 478138 h 6857991"/>
              <a:gd name="connsiteX303" fmla="*/ 11436969 w 12191984"/>
              <a:gd name="connsiteY303" fmla="*/ 476207 h 6857991"/>
              <a:gd name="connsiteX304" fmla="*/ 11775945 w 12191984"/>
              <a:gd name="connsiteY304" fmla="*/ 475537 h 6857991"/>
              <a:gd name="connsiteX305" fmla="*/ 11786251 w 12191984"/>
              <a:gd name="connsiteY305" fmla="*/ 481981 h 6857991"/>
              <a:gd name="connsiteX306" fmla="*/ 11770615 w 12191984"/>
              <a:gd name="connsiteY306" fmla="*/ 496707 h 6857991"/>
              <a:gd name="connsiteX307" fmla="*/ 11764468 w 12191984"/>
              <a:gd name="connsiteY307" fmla="*/ 496707 h 6857991"/>
              <a:gd name="connsiteX308" fmla="*/ 11770541 w 12191984"/>
              <a:gd name="connsiteY308" fmla="*/ 476391 h 6857991"/>
              <a:gd name="connsiteX309" fmla="*/ 11775945 w 12191984"/>
              <a:gd name="connsiteY309" fmla="*/ 475537 h 6857991"/>
              <a:gd name="connsiteX310" fmla="*/ 11754236 w 12191984"/>
              <a:gd name="connsiteY310" fmla="*/ 465528 h 6857991"/>
              <a:gd name="connsiteX311" fmla="*/ 11731711 w 12191984"/>
              <a:gd name="connsiteY311" fmla="*/ 542036 h 6857991"/>
              <a:gd name="connsiteX312" fmla="*/ 11769185 w 12191984"/>
              <a:gd name="connsiteY312" fmla="*/ 542036 h 6857991"/>
              <a:gd name="connsiteX313" fmla="*/ 11797114 w 12191984"/>
              <a:gd name="connsiteY313" fmla="*/ 520329 h 6857991"/>
              <a:gd name="connsiteX314" fmla="*/ 11781070 w 12191984"/>
              <a:gd name="connsiteY314" fmla="*/ 502650 h 6857991"/>
              <a:gd name="connsiteX315" fmla="*/ 11781088 w 12191984"/>
              <a:gd name="connsiteY315" fmla="*/ 502427 h 6857991"/>
              <a:gd name="connsiteX316" fmla="*/ 11805006 w 12191984"/>
              <a:gd name="connsiteY316" fmla="*/ 480236 h 6857991"/>
              <a:gd name="connsiteX317" fmla="*/ 11778470 w 12191984"/>
              <a:gd name="connsiteY317" fmla="*/ 465528 h 6857991"/>
              <a:gd name="connsiteX318" fmla="*/ 11044105 w 12191984"/>
              <a:gd name="connsiteY318" fmla="*/ 465250 h 6857991"/>
              <a:gd name="connsiteX319" fmla="*/ 10983641 w 12191984"/>
              <a:gd name="connsiteY319" fmla="*/ 516670 h 6857991"/>
              <a:gd name="connsiteX320" fmla="*/ 11013780 w 12191984"/>
              <a:gd name="connsiteY320" fmla="*/ 545435 h 6857991"/>
              <a:gd name="connsiteX321" fmla="*/ 11046631 w 12191984"/>
              <a:gd name="connsiteY321" fmla="*/ 541368 h 6857991"/>
              <a:gd name="connsiteX322" fmla="*/ 11050103 w 12191984"/>
              <a:gd name="connsiteY322" fmla="*/ 529966 h 6857991"/>
              <a:gd name="connsiteX323" fmla="*/ 11048283 w 12191984"/>
              <a:gd name="connsiteY323" fmla="*/ 530449 h 6857991"/>
              <a:gd name="connsiteX324" fmla="*/ 11023827 w 12191984"/>
              <a:gd name="connsiteY324" fmla="*/ 535166 h 6857991"/>
              <a:gd name="connsiteX325" fmla="*/ 11004941 w 12191984"/>
              <a:gd name="connsiteY325" fmla="*/ 514163 h 6857991"/>
              <a:gd name="connsiteX326" fmla="*/ 11041338 w 12191984"/>
              <a:gd name="connsiteY326" fmla="*/ 475519 h 6857991"/>
              <a:gd name="connsiteX327" fmla="*/ 11064439 w 12191984"/>
              <a:gd name="connsiteY327" fmla="*/ 480514 h 6857991"/>
              <a:gd name="connsiteX328" fmla="*/ 11068097 w 12191984"/>
              <a:gd name="connsiteY328" fmla="*/ 468258 h 6857991"/>
              <a:gd name="connsiteX329" fmla="*/ 11044105 w 12191984"/>
              <a:gd name="connsiteY329" fmla="*/ 465250 h 6857991"/>
              <a:gd name="connsiteX330" fmla="*/ 11757356 w 12191984"/>
              <a:gd name="connsiteY330" fmla="*/ 346605 h 6857991"/>
              <a:gd name="connsiteX331" fmla="*/ 11780847 w 12191984"/>
              <a:gd name="connsiteY331" fmla="*/ 346605 h 6857991"/>
              <a:gd name="connsiteX332" fmla="*/ 11794069 w 12191984"/>
              <a:gd name="connsiteY332" fmla="*/ 359772 h 6857991"/>
              <a:gd name="connsiteX333" fmla="*/ 11781441 w 12191984"/>
              <a:gd name="connsiteY333" fmla="*/ 372826 h 6857991"/>
              <a:gd name="connsiteX334" fmla="*/ 11757356 w 12191984"/>
              <a:gd name="connsiteY334" fmla="*/ 372826 h 6857991"/>
              <a:gd name="connsiteX335" fmla="*/ 11360295 w 12191984"/>
              <a:gd name="connsiteY335" fmla="*/ 330005 h 6857991"/>
              <a:gd name="connsiteX336" fmla="*/ 11360295 w 12191984"/>
              <a:gd name="connsiteY336" fmla="*/ 346718 h 6857991"/>
              <a:gd name="connsiteX337" fmla="*/ 11360295 w 12191984"/>
              <a:gd name="connsiteY337" fmla="*/ 409707 h 6857991"/>
              <a:gd name="connsiteX338" fmla="*/ 11360295 w 12191984"/>
              <a:gd name="connsiteY338" fmla="*/ 426476 h 6857991"/>
              <a:gd name="connsiteX339" fmla="*/ 11379849 w 12191984"/>
              <a:gd name="connsiteY339" fmla="*/ 426476 h 6857991"/>
              <a:gd name="connsiteX340" fmla="*/ 11433089 w 12191984"/>
              <a:gd name="connsiteY340" fmla="*/ 426476 h 6857991"/>
              <a:gd name="connsiteX341" fmla="*/ 11433089 w 12191984"/>
              <a:gd name="connsiteY341" fmla="*/ 409707 h 6857991"/>
              <a:gd name="connsiteX342" fmla="*/ 11379849 w 12191984"/>
              <a:gd name="connsiteY342" fmla="*/ 409707 h 6857991"/>
              <a:gd name="connsiteX343" fmla="*/ 11379849 w 12191984"/>
              <a:gd name="connsiteY343" fmla="*/ 384006 h 6857991"/>
              <a:gd name="connsiteX344" fmla="*/ 11425958 w 12191984"/>
              <a:gd name="connsiteY344" fmla="*/ 384006 h 6857991"/>
              <a:gd name="connsiteX345" fmla="*/ 11425958 w 12191984"/>
              <a:gd name="connsiteY345" fmla="*/ 367312 h 6857991"/>
              <a:gd name="connsiteX346" fmla="*/ 11379849 w 12191984"/>
              <a:gd name="connsiteY346" fmla="*/ 367312 h 6857991"/>
              <a:gd name="connsiteX347" fmla="*/ 11379849 w 12191984"/>
              <a:gd name="connsiteY347" fmla="*/ 346718 h 6857991"/>
              <a:gd name="connsiteX348" fmla="*/ 11431733 w 12191984"/>
              <a:gd name="connsiteY348" fmla="*/ 346718 h 6857991"/>
              <a:gd name="connsiteX349" fmla="*/ 11431733 w 12191984"/>
              <a:gd name="connsiteY349" fmla="*/ 330005 h 6857991"/>
              <a:gd name="connsiteX350" fmla="*/ 11379849 w 12191984"/>
              <a:gd name="connsiteY350" fmla="*/ 330005 h 6857991"/>
              <a:gd name="connsiteX351" fmla="*/ 11818990 w 12191984"/>
              <a:gd name="connsiteY351" fmla="*/ 330004 h 6857991"/>
              <a:gd name="connsiteX352" fmla="*/ 11818990 w 12191984"/>
              <a:gd name="connsiteY352" fmla="*/ 426475 h 6857991"/>
              <a:gd name="connsiteX353" fmla="*/ 11838414 w 12191984"/>
              <a:gd name="connsiteY353" fmla="*/ 426475 h 6857991"/>
              <a:gd name="connsiteX354" fmla="*/ 11838414 w 12191984"/>
              <a:gd name="connsiteY354" fmla="*/ 330004 h 6857991"/>
              <a:gd name="connsiteX355" fmla="*/ 11666030 w 12191984"/>
              <a:gd name="connsiteY355" fmla="*/ 330004 h 6857991"/>
              <a:gd name="connsiteX356" fmla="*/ 11666030 w 12191984"/>
              <a:gd name="connsiteY356" fmla="*/ 346717 h 6857991"/>
              <a:gd name="connsiteX357" fmla="*/ 11689614 w 12191984"/>
              <a:gd name="connsiteY357" fmla="*/ 346717 h 6857991"/>
              <a:gd name="connsiteX358" fmla="*/ 11689614 w 12191984"/>
              <a:gd name="connsiteY358" fmla="*/ 426475 h 6857991"/>
              <a:gd name="connsiteX359" fmla="*/ 11709446 w 12191984"/>
              <a:gd name="connsiteY359" fmla="*/ 426475 h 6857991"/>
              <a:gd name="connsiteX360" fmla="*/ 11709446 w 12191984"/>
              <a:gd name="connsiteY360" fmla="*/ 346717 h 6857991"/>
              <a:gd name="connsiteX361" fmla="*/ 11733030 w 12191984"/>
              <a:gd name="connsiteY361" fmla="*/ 346717 h 6857991"/>
              <a:gd name="connsiteX362" fmla="*/ 11733030 w 12191984"/>
              <a:gd name="connsiteY362" fmla="*/ 330004 h 6857991"/>
              <a:gd name="connsiteX363" fmla="*/ 11709446 w 12191984"/>
              <a:gd name="connsiteY363" fmla="*/ 330004 h 6857991"/>
              <a:gd name="connsiteX364" fmla="*/ 11689614 w 12191984"/>
              <a:gd name="connsiteY364" fmla="*/ 330004 h 6857991"/>
              <a:gd name="connsiteX365" fmla="*/ 11509949 w 12191984"/>
              <a:gd name="connsiteY365" fmla="*/ 330004 h 6857991"/>
              <a:gd name="connsiteX366" fmla="*/ 11509949 w 12191984"/>
              <a:gd name="connsiteY366" fmla="*/ 346717 h 6857991"/>
              <a:gd name="connsiteX367" fmla="*/ 11509949 w 12191984"/>
              <a:gd name="connsiteY367" fmla="*/ 409706 h 6857991"/>
              <a:gd name="connsiteX368" fmla="*/ 11509949 w 12191984"/>
              <a:gd name="connsiteY368" fmla="*/ 426475 h 6857991"/>
              <a:gd name="connsiteX369" fmla="*/ 11529485 w 12191984"/>
              <a:gd name="connsiteY369" fmla="*/ 426475 h 6857991"/>
              <a:gd name="connsiteX370" fmla="*/ 11582725 w 12191984"/>
              <a:gd name="connsiteY370" fmla="*/ 426475 h 6857991"/>
              <a:gd name="connsiteX371" fmla="*/ 11582725 w 12191984"/>
              <a:gd name="connsiteY371" fmla="*/ 409706 h 6857991"/>
              <a:gd name="connsiteX372" fmla="*/ 11529485 w 12191984"/>
              <a:gd name="connsiteY372" fmla="*/ 409706 h 6857991"/>
              <a:gd name="connsiteX373" fmla="*/ 11529485 w 12191984"/>
              <a:gd name="connsiteY373" fmla="*/ 384005 h 6857991"/>
              <a:gd name="connsiteX374" fmla="*/ 11575631 w 12191984"/>
              <a:gd name="connsiteY374" fmla="*/ 384005 h 6857991"/>
              <a:gd name="connsiteX375" fmla="*/ 11575631 w 12191984"/>
              <a:gd name="connsiteY375" fmla="*/ 367311 h 6857991"/>
              <a:gd name="connsiteX376" fmla="*/ 11529485 w 12191984"/>
              <a:gd name="connsiteY376" fmla="*/ 367311 h 6857991"/>
              <a:gd name="connsiteX377" fmla="*/ 11529485 w 12191984"/>
              <a:gd name="connsiteY377" fmla="*/ 346717 h 6857991"/>
              <a:gd name="connsiteX378" fmla="*/ 11581387 w 12191984"/>
              <a:gd name="connsiteY378" fmla="*/ 346717 h 6857991"/>
              <a:gd name="connsiteX379" fmla="*/ 11581387 w 12191984"/>
              <a:gd name="connsiteY379" fmla="*/ 330004 h 6857991"/>
              <a:gd name="connsiteX380" fmla="*/ 11529485 w 12191984"/>
              <a:gd name="connsiteY380" fmla="*/ 330004 h 6857991"/>
              <a:gd name="connsiteX381" fmla="*/ 11439365 w 12191984"/>
              <a:gd name="connsiteY381" fmla="*/ 330004 h 6857991"/>
              <a:gd name="connsiteX382" fmla="*/ 11439365 w 12191984"/>
              <a:gd name="connsiteY382" fmla="*/ 409705 h 6857991"/>
              <a:gd name="connsiteX383" fmla="*/ 11439365 w 12191984"/>
              <a:gd name="connsiteY383" fmla="*/ 426475 h 6857991"/>
              <a:gd name="connsiteX384" fmla="*/ 11458901 w 12191984"/>
              <a:gd name="connsiteY384" fmla="*/ 426475 h 6857991"/>
              <a:gd name="connsiteX385" fmla="*/ 11504378 w 12191984"/>
              <a:gd name="connsiteY385" fmla="*/ 426475 h 6857991"/>
              <a:gd name="connsiteX386" fmla="*/ 11504378 w 12191984"/>
              <a:gd name="connsiteY386" fmla="*/ 409705 h 6857991"/>
              <a:gd name="connsiteX387" fmla="*/ 11458901 w 12191984"/>
              <a:gd name="connsiteY387" fmla="*/ 409705 h 6857991"/>
              <a:gd name="connsiteX388" fmla="*/ 11458901 w 12191984"/>
              <a:gd name="connsiteY388" fmla="*/ 330004 h 6857991"/>
              <a:gd name="connsiteX389" fmla="*/ 11737839 w 12191984"/>
              <a:gd name="connsiteY389" fmla="*/ 329874 h 6857991"/>
              <a:gd name="connsiteX390" fmla="*/ 11737839 w 12191984"/>
              <a:gd name="connsiteY390" fmla="*/ 426345 h 6857991"/>
              <a:gd name="connsiteX391" fmla="*/ 11757375 w 12191984"/>
              <a:gd name="connsiteY391" fmla="*/ 426345 h 6857991"/>
              <a:gd name="connsiteX392" fmla="*/ 11757375 w 12191984"/>
              <a:gd name="connsiteY392" fmla="*/ 388332 h 6857991"/>
              <a:gd name="connsiteX393" fmla="*/ 11773939 w 12191984"/>
              <a:gd name="connsiteY393" fmla="*/ 388332 h 6857991"/>
              <a:gd name="connsiteX394" fmla="*/ 11791079 w 12191984"/>
              <a:gd name="connsiteY394" fmla="*/ 400384 h 6857991"/>
              <a:gd name="connsiteX395" fmla="*/ 11794347 w 12191984"/>
              <a:gd name="connsiteY395" fmla="*/ 426345 h 6857991"/>
              <a:gd name="connsiteX396" fmla="*/ 11813994 w 12191984"/>
              <a:gd name="connsiteY396" fmla="*/ 426345 h 6857991"/>
              <a:gd name="connsiteX397" fmla="*/ 11810540 w 12191984"/>
              <a:gd name="connsiteY397" fmla="*/ 400997 h 6857991"/>
              <a:gd name="connsiteX398" fmla="*/ 11796074 w 12191984"/>
              <a:gd name="connsiteY398" fmla="*/ 380161 h 6857991"/>
              <a:gd name="connsiteX399" fmla="*/ 11813214 w 12191984"/>
              <a:gd name="connsiteY399" fmla="*/ 356856 h 6857991"/>
              <a:gd name="connsiteX400" fmla="*/ 11781850 w 12191984"/>
              <a:gd name="connsiteY400" fmla="*/ 329874 h 6857991"/>
              <a:gd name="connsiteX401" fmla="*/ 11757375 w 12191984"/>
              <a:gd name="connsiteY401" fmla="*/ 329874 h 6857991"/>
              <a:gd name="connsiteX402" fmla="*/ 11738006 w 12191984"/>
              <a:gd name="connsiteY402" fmla="*/ 329874 h 6857991"/>
              <a:gd name="connsiteX403" fmla="*/ 11887568 w 12191984"/>
              <a:gd name="connsiteY403" fmla="*/ 327645 h 6857991"/>
              <a:gd name="connsiteX404" fmla="*/ 11843149 w 12191984"/>
              <a:gd name="connsiteY404" fmla="*/ 378099 h 6857991"/>
              <a:gd name="connsiteX405" fmla="*/ 11887568 w 12191984"/>
              <a:gd name="connsiteY405" fmla="*/ 428535 h 6857991"/>
              <a:gd name="connsiteX406" fmla="*/ 11929202 w 12191984"/>
              <a:gd name="connsiteY406" fmla="*/ 394478 h 6857991"/>
              <a:gd name="connsiteX407" fmla="*/ 11908831 w 12191984"/>
              <a:gd name="connsiteY407" fmla="*/ 394478 h 6857991"/>
              <a:gd name="connsiteX408" fmla="*/ 11888125 w 12191984"/>
              <a:gd name="connsiteY408" fmla="*/ 411544 h 6857991"/>
              <a:gd name="connsiteX409" fmla="*/ 11863260 w 12191984"/>
              <a:gd name="connsiteY409" fmla="*/ 377821 h 6857991"/>
              <a:gd name="connsiteX410" fmla="*/ 11888125 w 12191984"/>
              <a:gd name="connsiteY410" fmla="*/ 344061 h 6857991"/>
              <a:gd name="connsiteX411" fmla="*/ 11908831 w 12191984"/>
              <a:gd name="connsiteY411" fmla="*/ 360588 h 6857991"/>
              <a:gd name="connsiteX412" fmla="*/ 11929072 w 12191984"/>
              <a:gd name="connsiteY412" fmla="*/ 360588 h 6857991"/>
              <a:gd name="connsiteX413" fmla="*/ 11887568 w 12191984"/>
              <a:gd name="connsiteY413" fmla="*/ 327645 h 6857991"/>
              <a:gd name="connsiteX414" fmla="*/ 11626160 w 12191984"/>
              <a:gd name="connsiteY414" fmla="*/ 327645 h 6857991"/>
              <a:gd name="connsiteX415" fmla="*/ 11581704 w 12191984"/>
              <a:gd name="connsiteY415" fmla="*/ 378099 h 6857991"/>
              <a:gd name="connsiteX416" fmla="*/ 11626160 w 12191984"/>
              <a:gd name="connsiteY416" fmla="*/ 428535 h 6857991"/>
              <a:gd name="connsiteX417" fmla="*/ 11667757 w 12191984"/>
              <a:gd name="connsiteY417" fmla="*/ 394478 h 6857991"/>
              <a:gd name="connsiteX418" fmla="*/ 11647423 w 12191984"/>
              <a:gd name="connsiteY418" fmla="*/ 394478 h 6857991"/>
              <a:gd name="connsiteX419" fmla="*/ 11626699 w 12191984"/>
              <a:gd name="connsiteY419" fmla="*/ 411544 h 6857991"/>
              <a:gd name="connsiteX420" fmla="*/ 11601815 w 12191984"/>
              <a:gd name="connsiteY420" fmla="*/ 377821 h 6857991"/>
              <a:gd name="connsiteX421" fmla="*/ 11626699 w 12191984"/>
              <a:gd name="connsiteY421" fmla="*/ 344061 h 6857991"/>
              <a:gd name="connsiteX422" fmla="*/ 11647423 w 12191984"/>
              <a:gd name="connsiteY422" fmla="*/ 360588 h 6857991"/>
              <a:gd name="connsiteX423" fmla="*/ 11667627 w 12191984"/>
              <a:gd name="connsiteY423" fmla="*/ 360588 h 6857991"/>
              <a:gd name="connsiteX424" fmla="*/ 11626160 w 12191984"/>
              <a:gd name="connsiteY424" fmla="*/ 327645 h 6857991"/>
              <a:gd name="connsiteX425" fmla="*/ 11741033 w 12191984"/>
              <a:gd name="connsiteY425" fmla="*/ 271341 h 6857991"/>
              <a:gd name="connsiteX426" fmla="*/ 11763577 w 12191984"/>
              <a:gd name="connsiteY426" fmla="*/ 271341 h 6857991"/>
              <a:gd name="connsiteX427" fmla="*/ 11778563 w 12191984"/>
              <a:gd name="connsiteY427" fmla="*/ 285380 h 6857991"/>
              <a:gd name="connsiteX428" fmla="*/ 11763819 w 12191984"/>
              <a:gd name="connsiteY428" fmla="*/ 299326 h 6857991"/>
              <a:gd name="connsiteX429" fmla="*/ 11741033 w 12191984"/>
              <a:gd name="connsiteY429" fmla="*/ 299326 h 6857991"/>
              <a:gd name="connsiteX430" fmla="*/ 11741015 w 12191984"/>
              <a:gd name="connsiteY430" fmla="*/ 232772 h 6857991"/>
              <a:gd name="connsiteX431" fmla="*/ 11765230 w 12191984"/>
              <a:gd name="connsiteY431" fmla="*/ 232772 h 6857991"/>
              <a:gd name="connsiteX432" fmla="*/ 11776465 w 12191984"/>
              <a:gd name="connsiteY432" fmla="*/ 244192 h 6857991"/>
              <a:gd name="connsiteX433" fmla="*/ 11764134 w 12191984"/>
              <a:gd name="connsiteY433" fmla="*/ 256318 h 6857991"/>
              <a:gd name="connsiteX434" fmla="*/ 11741015 w 12191984"/>
              <a:gd name="connsiteY434" fmla="*/ 256318 h 6857991"/>
              <a:gd name="connsiteX435" fmla="*/ 11803150 w 12191984"/>
              <a:gd name="connsiteY435" fmla="*/ 217434 h 6857991"/>
              <a:gd name="connsiteX436" fmla="*/ 11803150 w 12191984"/>
              <a:gd name="connsiteY436" fmla="*/ 313886 h 6857991"/>
              <a:gd name="connsiteX437" fmla="*/ 11822593 w 12191984"/>
              <a:gd name="connsiteY437" fmla="*/ 313886 h 6857991"/>
              <a:gd name="connsiteX438" fmla="*/ 11822593 w 12191984"/>
              <a:gd name="connsiteY438" fmla="*/ 217434 h 6857991"/>
              <a:gd name="connsiteX439" fmla="*/ 11360295 w 12191984"/>
              <a:gd name="connsiteY439" fmla="*/ 217434 h 6857991"/>
              <a:gd name="connsiteX440" fmla="*/ 11360295 w 12191984"/>
              <a:gd name="connsiteY440" fmla="*/ 313886 h 6857991"/>
              <a:gd name="connsiteX441" fmla="*/ 11378512 w 12191984"/>
              <a:gd name="connsiteY441" fmla="*/ 313886 h 6857991"/>
              <a:gd name="connsiteX442" fmla="*/ 11378512 w 12191984"/>
              <a:gd name="connsiteY442" fmla="*/ 242188 h 6857991"/>
              <a:gd name="connsiteX443" fmla="*/ 11398976 w 12191984"/>
              <a:gd name="connsiteY443" fmla="*/ 313886 h 6857991"/>
              <a:gd name="connsiteX444" fmla="*/ 11399812 w 12191984"/>
              <a:gd name="connsiteY444" fmla="*/ 313886 h 6857991"/>
              <a:gd name="connsiteX445" fmla="*/ 11416952 w 12191984"/>
              <a:gd name="connsiteY445" fmla="*/ 313886 h 6857991"/>
              <a:gd name="connsiteX446" fmla="*/ 11417769 w 12191984"/>
              <a:gd name="connsiteY446" fmla="*/ 313886 h 6857991"/>
              <a:gd name="connsiteX447" fmla="*/ 11438233 w 12191984"/>
              <a:gd name="connsiteY447" fmla="*/ 242188 h 6857991"/>
              <a:gd name="connsiteX448" fmla="*/ 11438233 w 12191984"/>
              <a:gd name="connsiteY448" fmla="*/ 313886 h 6857991"/>
              <a:gd name="connsiteX449" fmla="*/ 11456450 w 12191984"/>
              <a:gd name="connsiteY449" fmla="*/ 313886 h 6857991"/>
              <a:gd name="connsiteX450" fmla="*/ 11456450 w 12191984"/>
              <a:gd name="connsiteY450" fmla="*/ 217434 h 6857991"/>
              <a:gd name="connsiteX451" fmla="*/ 11446515 w 12191984"/>
              <a:gd name="connsiteY451" fmla="*/ 217434 h 6857991"/>
              <a:gd name="connsiteX452" fmla="*/ 11437954 w 12191984"/>
              <a:gd name="connsiteY452" fmla="*/ 217434 h 6857991"/>
              <a:gd name="connsiteX453" fmla="*/ 11428577 w 12191984"/>
              <a:gd name="connsiteY453" fmla="*/ 217434 h 6857991"/>
              <a:gd name="connsiteX454" fmla="*/ 11408372 w 12191984"/>
              <a:gd name="connsiteY454" fmla="*/ 285140 h 6857991"/>
              <a:gd name="connsiteX455" fmla="*/ 11388187 w 12191984"/>
              <a:gd name="connsiteY455" fmla="*/ 217434 h 6857991"/>
              <a:gd name="connsiteX456" fmla="*/ 11378828 w 12191984"/>
              <a:gd name="connsiteY456" fmla="*/ 217434 h 6857991"/>
              <a:gd name="connsiteX457" fmla="*/ 11370248 w 12191984"/>
              <a:gd name="connsiteY457" fmla="*/ 217434 h 6857991"/>
              <a:gd name="connsiteX458" fmla="*/ 11995330 w 12191984"/>
              <a:gd name="connsiteY458" fmla="*/ 217433 h 6857991"/>
              <a:gd name="connsiteX459" fmla="*/ 11995330 w 12191984"/>
              <a:gd name="connsiteY459" fmla="*/ 313885 h 6857991"/>
              <a:gd name="connsiteX460" fmla="*/ 12014773 w 12191984"/>
              <a:gd name="connsiteY460" fmla="*/ 313885 h 6857991"/>
              <a:gd name="connsiteX461" fmla="*/ 12014773 w 12191984"/>
              <a:gd name="connsiteY461" fmla="*/ 217433 h 6857991"/>
              <a:gd name="connsiteX462" fmla="*/ 11910428 w 12191984"/>
              <a:gd name="connsiteY462" fmla="*/ 217433 h 6857991"/>
              <a:gd name="connsiteX463" fmla="*/ 11910428 w 12191984"/>
              <a:gd name="connsiteY463" fmla="*/ 313885 h 6857991"/>
              <a:gd name="connsiteX464" fmla="*/ 11929555 w 12191984"/>
              <a:gd name="connsiteY464" fmla="*/ 313885 h 6857991"/>
              <a:gd name="connsiteX465" fmla="*/ 11929555 w 12191984"/>
              <a:gd name="connsiteY465" fmla="*/ 271787 h 6857991"/>
              <a:gd name="connsiteX466" fmla="*/ 11968180 w 12191984"/>
              <a:gd name="connsiteY466" fmla="*/ 271787 h 6857991"/>
              <a:gd name="connsiteX467" fmla="*/ 11968180 w 12191984"/>
              <a:gd name="connsiteY467" fmla="*/ 313885 h 6857991"/>
              <a:gd name="connsiteX468" fmla="*/ 11987307 w 12191984"/>
              <a:gd name="connsiteY468" fmla="*/ 313885 h 6857991"/>
              <a:gd name="connsiteX469" fmla="*/ 11987307 w 12191984"/>
              <a:gd name="connsiteY469" fmla="*/ 217433 h 6857991"/>
              <a:gd name="connsiteX470" fmla="*/ 11968180 w 12191984"/>
              <a:gd name="connsiteY470" fmla="*/ 217433 h 6857991"/>
              <a:gd name="connsiteX471" fmla="*/ 11968180 w 12191984"/>
              <a:gd name="connsiteY471" fmla="*/ 255056 h 6857991"/>
              <a:gd name="connsiteX472" fmla="*/ 11929555 w 12191984"/>
              <a:gd name="connsiteY472" fmla="*/ 255056 h 6857991"/>
              <a:gd name="connsiteX473" fmla="*/ 11929555 w 12191984"/>
              <a:gd name="connsiteY473" fmla="*/ 217433 h 6857991"/>
              <a:gd name="connsiteX474" fmla="*/ 11721702 w 12191984"/>
              <a:gd name="connsiteY474" fmla="*/ 217433 h 6857991"/>
              <a:gd name="connsiteX475" fmla="*/ 11721702 w 12191984"/>
              <a:gd name="connsiteY475" fmla="*/ 313885 h 6857991"/>
              <a:gd name="connsiteX476" fmla="*/ 11721795 w 12191984"/>
              <a:gd name="connsiteY476" fmla="*/ 313885 h 6857991"/>
              <a:gd name="connsiteX477" fmla="*/ 11741739 w 12191984"/>
              <a:gd name="connsiteY477" fmla="*/ 313885 h 6857991"/>
              <a:gd name="connsiteX478" fmla="*/ 11769594 w 12191984"/>
              <a:gd name="connsiteY478" fmla="*/ 313885 h 6857991"/>
              <a:gd name="connsiteX479" fmla="*/ 11798581 w 12191984"/>
              <a:gd name="connsiteY479" fmla="*/ 287850 h 6857991"/>
              <a:gd name="connsiteX480" fmla="*/ 11779956 w 12191984"/>
              <a:gd name="connsiteY480" fmla="*/ 262614 h 6857991"/>
              <a:gd name="connsiteX481" fmla="*/ 11795239 w 12191984"/>
              <a:gd name="connsiteY481" fmla="*/ 241184 h 6857991"/>
              <a:gd name="connsiteX482" fmla="*/ 11765174 w 12191984"/>
              <a:gd name="connsiteY482" fmla="*/ 217433 h 6857991"/>
              <a:gd name="connsiteX483" fmla="*/ 11741739 w 12191984"/>
              <a:gd name="connsiteY483" fmla="*/ 217433 h 6857991"/>
              <a:gd name="connsiteX484" fmla="*/ 11721795 w 12191984"/>
              <a:gd name="connsiteY484" fmla="*/ 217433 h 6857991"/>
              <a:gd name="connsiteX485" fmla="*/ 11638323 w 12191984"/>
              <a:gd name="connsiteY485" fmla="*/ 217433 h 6857991"/>
              <a:gd name="connsiteX486" fmla="*/ 11638323 w 12191984"/>
              <a:gd name="connsiteY486" fmla="*/ 283802 h 6857991"/>
              <a:gd name="connsiteX487" fmla="*/ 11676373 w 12191984"/>
              <a:gd name="connsiteY487" fmla="*/ 316596 h 6857991"/>
              <a:gd name="connsiteX488" fmla="*/ 11714831 w 12191984"/>
              <a:gd name="connsiteY488" fmla="*/ 283802 h 6857991"/>
              <a:gd name="connsiteX489" fmla="*/ 11714831 w 12191984"/>
              <a:gd name="connsiteY489" fmla="*/ 217433 h 6857991"/>
              <a:gd name="connsiteX490" fmla="*/ 11695407 w 12191984"/>
              <a:gd name="connsiteY490" fmla="*/ 217433 h 6857991"/>
              <a:gd name="connsiteX491" fmla="*/ 11695407 w 12191984"/>
              <a:gd name="connsiteY491" fmla="*/ 285547 h 6857991"/>
              <a:gd name="connsiteX492" fmla="*/ 11676354 w 12191984"/>
              <a:gd name="connsiteY492" fmla="*/ 300775 h 6857991"/>
              <a:gd name="connsiteX493" fmla="*/ 11657431 w 12191984"/>
              <a:gd name="connsiteY493" fmla="*/ 285547 h 6857991"/>
              <a:gd name="connsiteX494" fmla="*/ 11657431 w 12191984"/>
              <a:gd name="connsiteY494" fmla="*/ 217433 h 6857991"/>
              <a:gd name="connsiteX495" fmla="*/ 11488798 w 12191984"/>
              <a:gd name="connsiteY495" fmla="*/ 217433 h 6857991"/>
              <a:gd name="connsiteX496" fmla="*/ 11488798 w 12191984"/>
              <a:gd name="connsiteY496" fmla="*/ 234146 h 6857991"/>
              <a:gd name="connsiteX497" fmla="*/ 11512382 w 12191984"/>
              <a:gd name="connsiteY497" fmla="*/ 234146 h 6857991"/>
              <a:gd name="connsiteX498" fmla="*/ 11512382 w 12191984"/>
              <a:gd name="connsiteY498" fmla="*/ 313885 h 6857991"/>
              <a:gd name="connsiteX499" fmla="*/ 11532214 w 12191984"/>
              <a:gd name="connsiteY499" fmla="*/ 313885 h 6857991"/>
              <a:gd name="connsiteX500" fmla="*/ 11532214 w 12191984"/>
              <a:gd name="connsiteY500" fmla="*/ 234146 h 6857991"/>
              <a:gd name="connsiteX501" fmla="*/ 11555798 w 12191984"/>
              <a:gd name="connsiteY501" fmla="*/ 234146 h 6857991"/>
              <a:gd name="connsiteX502" fmla="*/ 11555798 w 12191984"/>
              <a:gd name="connsiteY502" fmla="*/ 217433 h 6857991"/>
              <a:gd name="connsiteX503" fmla="*/ 11532214 w 12191984"/>
              <a:gd name="connsiteY503" fmla="*/ 217433 h 6857991"/>
              <a:gd name="connsiteX504" fmla="*/ 11512382 w 12191984"/>
              <a:gd name="connsiteY504" fmla="*/ 217433 h 6857991"/>
              <a:gd name="connsiteX505" fmla="*/ 11464212 w 12191984"/>
              <a:gd name="connsiteY505" fmla="*/ 217433 h 6857991"/>
              <a:gd name="connsiteX506" fmla="*/ 11464212 w 12191984"/>
              <a:gd name="connsiteY506" fmla="*/ 313885 h 6857991"/>
              <a:gd name="connsiteX507" fmla="*/ 11483636 w 12191984"/>
              <a:gd name="connsiteY507" fmla="*/ 313885 h 6857991"/>
              <a:gd name="connsiteX508" fmla="*/ 11483636 w 12191984"/>
              <a:gd name="connsiteY508" fmla="*/ 217433 h 6857991"/>
              <a:gd name="connsiteX509" fmla="*/ 11865062 w 12191984"/>
              <a:gd name="connsiteY509" fmla="*/ 214498 h 6857991"/>
              <a:gd name="connsiteX510" fmla="*/ 11829018 w 12191984"/>
              <a:gd name="connsiteY510" fmla="*/ 243783 h 6857991"/>
              <a:gd name="connsiteX511" fmla="*/ 11860383 w 12191984"/>
              <a:gd name="connsiteY511" fmla="*/ 273142 h 6857991"/>
              <a:gd name="connsiteX512" fmla="*/ 11884913 w 12191984"/>
              <a:gd name="connsiteY512" fmla="*/ 288109 h 6857991"/>
              <a:gd name="connsiteX513" fmla="*/ 11865675 w 12191984"/>
              <a:gd name="connsiteY513" fmla="*/ 300421 h 6857991"/>
              <a:gd name="connsiteX514" fmla="*/ 11846009 w 12191984"/>
              <a:gd name="connsiteY514" fmla="*/ 284265 h 6857991"/>
              <a:gd name="connsiteX515" fmla="*/ 11827291 w 12191984"/>
              <a:gd name="connsiteY515" fmla="*/ 284265 h 6857991"/>
              <a:gd name="connsiteX516" fmla="*/ 11866511 w 12191984"/>
              <a:gd name="connsiteY516" fmla="*/ 316372 h 6857991"/>
              <a:gd name="connsiteX517" fmla="*/ 11905210 w 12191984"/>
              <a:gd name="connsiteY517" fmla="*/ 285788 h 6857991"/>
              <a:gd name="connsiteX518" fmla="*/ 11877411 w 12191984"/>
              <a:gd name="connsiteY518" fmla="*/ 257450 h 6857991"/>
              <a:gd name="connsiteX519" fmla="*/ 11848554 w 12191984"/>
              <a:gd name="connsiteY519" fmla="*/ 242539 h 6857991"/>
              <a:gd name="connsiteX520" fmla="*/ 11865842 w 12191984"/>
              <a:gd name="connsiteY520" fmla="*/ 230672 h 6857991"/>
              <a:gd name="connsiteX521" fmla="*/ 11883372 w 12191984"/>
              <a:gd name="connsiteY521" fmla="*/ 245398 h 6857991"/>
              <a:gd name="connsiteX522" fmla="*/ 11902258 w 12191984"/>
              <a:gd name="connsiteY522" fmla="*/ 245398 h 6857991"/>
              <a:gd name="connsiteX523" fmla="*/ 11865062 w 12191984"/>
              <a:gd name="connsiteY523" fmla="*/ 214498 h 6857991"/>
              <a:gd name="connsiteX524" fmla="*/ 11593106 w 12191984"/>
              <a:gd name="connsiteY524" fmla="*/ 214498 h 6857991"/>
              <a:gd name="connsiteX525" fmla="*/ 11557024 w 12191984"/>
              <a:gd name="connsiteY525" fmla="*/ 243783 h 6857991"/>
              <a:gd name="connsiteX526" fmla="*/ 11588407 w 12191984"/>
              <a:gd name="connsiteY526" fmla="*/ 273142 h 6857991"/>
              <a:gd name="connsiteX527" fmla="*/ 11612957 w 12191984"/>
              <a:gd name="connsiteY527" fmla="*/ 288109 h 6857991"/>
              <a:gd name="connsiteX528" fmla="*/ 11593681 w 12191984"/>
              <a:gd name="connsiteY528" fmla="*/ 300421 h 6857991"/>
              <a:gd name="connsiteX529" fmla="*/ 11574071 w 12191984"/>
              <a:gd name="connsiteY529" fmla="*/ 284265 h 6857991"/>
              <a:gd name="connsiteX530" fmla="*/ 11555353 w 12191984"/>
              <a:gd name="connsiteY530" fmla="*/ 284265 h 6857991"/>
              <a:gd name="connsiteX531" fmla="*/ 11594554 w 12191984"/>
              <a:gd name="connsiteY531" fmla="*/ 316372 h 6857991"/>
              <a:gd name="connsiteX532" fmla="*/ 11633235 w 12191984"/>
              <a:gd name="connsiteY532" fmla="*/ 285788 h 6857991"/>
              <a:gd name="connsiteX533" fmla="*/ 11605436 w 12191984"/>
              <a:gd name="connsiteY533" fmla="*/ 257450 h 6857991"/>
              <a:gd name="connsiteX534" fmla="*/ 11576560 w 12191984"/>
              <a:gd name="connsiteY534" fmla="*/ 242539 h 6857991"/>
              <a:gd name="connsiteX535" fmla="*/ 11593848 w 12191984"/>
              <a:gd name="connsiteY535" fmla="*/ 230672 h 6857991"/>
              <a:gd name="connsiteX536" fmla="*/ 11611378 w 12191984"/>
              <a:gd name="connsiteY536" fmla="*/ 245398 h 6857991"/>
              <a:gd name="connsiteX537" fmla="*/ 11630283 w 12191984"/>
              <a:gd name="connsiteY537" fmla="*/ 245398 h 6857991"/>
              <a:gd name="connsiteX538" fmla="*/ 11593106 w 12191984"/>
              <a:gd name="connsiteY538" fmla="*/ 214498 h 6857991"/>
              <a:gd name="connsiteX539" fmla="*/ 11155431 w 12191984"/>
              <a:gd name="connsiteY539" fmla="*/ 127315 h 6857991"/>
              <a:gd name="connsiteX540" fmla="*/ 11097883 w 12191984"/>
              <a:gd name="connsiteY540" fmla="*/ 227035 h 6857991"/>
              <a:gd name="connsiteX541" fmla="*/ 11155431 w 12191984"/>
              <a:gd name="connsiteY541" fmla="*/ 326755 h 6857991"/>
              <a:gd name="connsiteX542" fmla="*/ 11040298 w 12191984"/>
              <a:gd name="connsiteY542" fmla="*/ 326755 h 6857991"/>
              <a:gd name="connsiteX543" fmla="*/ 10982713 w 12191984"/>
              <a:gd name="connsiteY543" fmla="*/ 426475 h 6857991"/>
              <a:gd name="connsiteX544" fmla="*/ 11097884 w 12191984"/>
              <a:gd name="connsiteY544" fmla="*/ 426475 h 6857991"/>
              <a:gd name="connsiteX545" fmla="*/ 11155432 w 12191984"/>
              <a:gd name="connsiteY545" fmla="*/ 326756 h 6857991"/>
              <a:gd name="connsiteX546" fmla="*/ 11212998 w 12191984"/>
              <a:gd name="connsiteY546" fmla="*/ 426475 h 6857991"/>
              <a:gd name="connsiteX547" fmla="*/ 11328150 w 12191984"/>
              <a:gd name="connsiteY547" fmla="*/ 426475 h 6857991"/>
              <a:gd name="connsiteX548" fmla="*/ 11270564 w 12191984"/>
              <a:gd name="connsiteY548" fmla="*/ 326755 h 6857991"/>
              <a:gd name="connsiteX549" fmla="*/ 11155432 w 12191984"/>
              <a:gd name="connsiteY549" fmla="*/ 326755 h 6857991"/>
              <a:gd name="connsiteX550" fmla="*/ 11212998 w 12191984"/>
              <a:gd name="connsiteY550" fmla="*/ 227035 h 6857991"/>
              <a:gd name="connsiteX551" fmla="*/ 0 w 12191984"/>
              <a:gd name="connsiteY551" fmla="*/ 0 h 6857991"/>
              <a:gd name="connsiteX552" fmla="*/ 12191984 w 12191984"/>
              <a:gd name="connsiteY552" fmla="*/ 0 h 6857991"/>
              <a:gd name="connsiteX553" fmla="*/ 12191984 w 12191984"/>
              <a:gd name="connsiteY553" fmla="*/ 6857991 h 6857991"/>
              <a:gd name="connsiteX554" fmla="*/ 11617585 w 12191984"/>
              <a:gd name="connsiteY554" fmla="*/ 6857991 h 6857991"/>
              <a:gd name="connsiteX555" fmla="*/ 11617585 w 12191984"/>
              <a:gd name="connsiteY555" fmla="*/ 6587990 h 6857991"/>
              <a:gd name="connsiteX556" fmla="*/ 11606785 w 12191984"/>
              <a:gd name="connsiteY556" fmla="*/ 6587990 h 6857991"/>
              <a:gd name="connsiteX557" fmla="*/ 11606785 w 12191984"/>
              <a:gd name="connsiteY557" fmla="*/ 6857991 h 6857991"/>
              <a:gd name="connsiteX558" fmla="*/ 0 w 12191984"/>
              <a:gd name="connsiteY558" fmla="*/ 6857991 h 6857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</a:cxnLst>
            <a:rect l="l" t="t" r="r" b="b"/>
            <a:pathLst>
              <a:path w="12191984" h="6857991">
                <a:moveTo>
                  <a:pt x="11760606" y="508703"/>
                </a:moveTo>
                <a:cubicBezTo>
                  <a:pt x="11768981" y="508703"/>
                  <a:pt x="11779027" y="510709"/>
                  <a:pt x="11778080" y="520736"/>
                </a:cubicBezTo>
                <a:cubicBezTo>
                  <a:pt x="11777244" y="529910"/>
                  <a:pt x="11768981" y="532622"/>
                  <a:pt x="11760884" y="532622"/>
                </a:cubicBezTo>
                <a:cubicBezTo>
                  <a:pt x="11758322" y="532622"/>
                  <a:pt x="11755982" y="532547"/>
                  <a:pt x="11753623" y="531749"/>
                </a:cubicBezTo>
                <a:close/>
                <a:moveTo>
                  <a:pt x="11305012" y="505325"/>
                </a:moveTo>
                <a:cubicBezTo>
                  <a:pt x="11307148" y="505325"/>
                  <a:pt x="11308132" y="506421"/>
                  <a:pt x="11307909" y="508686"/>
                </a:cubicBezTo>
                <a:cubicBezTo>
                  <a:pt x="11307389" y="514257"/>
                  <a:pt x="11302988" y="517005"/>
                  <a:pt x="11294688" y="517005"/>
                </a:cubicBezTo>
                <a:cubicBezTo>
                  <a:pt x="11295393" y="514331"/>
                  <a:pt x="11296619" y="511880"/>
                  <a:pt x="11298383" y="509559"/>
                </a:cubicBezTo>
                <a:cubicBezTo>
                  <a:pt x="11300481" y="506755"/>
                  <a:pt x="11302691" y="505325"/>
                  <a:pt x="11305012" y="505325"/>
                </a:cubicBezTo>
                <a:close/>
                <a:moveTo>
                  <a:pt x="11947624" y="505324"/>
                </a:moveTo>
                <a:cubicBezTo>
                  <a:pt x="11949796" y="505324"/>
                  <a:pt x="11950762" y="506420"/>
                  <a:pt x="11950539" y="508685"/>
                </a:cubicBezTo>
                <a:cubicBezTo>
                  <a:pt x="11950019" y="514256"/>
                  <a:pt x="11945600" y="517004"/>
                  <a:pt x="11937318" y="517004"/>
                </a:cubicBezTo>
                <a:cubicBezTo>
                  <a:pt x="11938023" y="514330"/>
                  <a:pt x="11939249" y="511879"/>
                  <a:pt x="11940994" y="509558"/>
                </a:cubicBezTo>
                <a:cubicBezTo>
                  <a:pt x="11943074" y="506754"/>
                  <a:pt x="11945321" y="505324"/>
                  <a:pt x="11947624" y="505324"/>
                </a:cubicBezTo>
                <a:close/>
                <a:moveTo>
                  <a:pt x="11831376" y="505324"/>
                </a:moveTo>
                <a:cubicBezTo>
                  <a:pt x="11833530" y="505324"/>
                  <a:pt x="11834552" y="506420"/>
                  <a:pt x="11834310" y="508685"/>
                </a:cubicBezTo>
                <a:cubicBezTo>
                  <a:pt x="11833753" y="514256"/>
                  <a:pt x="11829334" y="517004"/>
                  <a:pt x="11821107" y="517004"/>
                </a:cubicBezTo>
                <a:cubicBezTo>
                  <a:pt x="11821776" y="514330"/>
                  <a:pt x="11823001" y="511879"/>
                  <a:pt x="11824747" y="509558"/>
                </a:cubicBezTo>
                <a:cubicBezTo>
                  <a:pt x="11826864" y="506754"/>
                  <a:pt x="11829055" y="505324"/>
                  <a:pt x="11831376" y="505324"/>
                </a:cubicBezTo>
                <a:close/>
                <a:moveTo>
                  <a:pt x="11680477" y="505324"/>
                </a:moveTo>
                <a:cubicBezTo>
                  <a:pt x="11682649" y="505324"/>
                  <a:pt x="11683615" y="506420"/>
                  <a:pt x="11683374" y="508685"/>
                </a:cubicBezTo>
                <a:cubicBezTo>
                  <a:pt x="11682891" y="514256"/>
                  <a:pt x="11678453" y="517004"/>
                  <a:pt x="11670189" y="517004"/>
                </a:cubicBezTo>
                <a:cubicBezTo>
                  <a:pt x="11670895" y="514330"/>
                  <a:pt x="11672120" y="511879"/>
                  <a:pt x="11673847" y="509558"/>
                </a:cubicBezTo>
                <a:cubicBezTo>
                  <a:pt x="11675983" y="506754"/>
                  <a:pt x="11678156" y="505324"/>
                  <a:pt x="11680477" y="505324"/>
                </a:cubicBezTo>
                <a:close/>
                <a:moveTo>
                  <a:pt x="11465531" y="504804"/>
                </a:moveTo>
                <a:cubicBezTo>
                  <a:pt x="11467611" y="504804"/>
                  <a:pt x="11469115" y="505658"/>
                  <a:pt x="11470006" y="507459"/>
                </a:cubicBezTo>
                <a:cubicBezTo>
                  <a:pt x="11470749" y="508926"/>
                  <a:pt x="11470990" y="510802"/>
                  <a:pt x="11470767" y="513142"/>
                </a:cubicBezTo>
                <a:cubicBezTo>
                  <a:pt x="11470340" y="517543"/>
                  <a:pt x="11468985" y="521740"/>
                  <a:pt x="11466682" y="525676"/>
                </a:cubicBezTo>
                <a:cubicBezTo>
                  <a:pt x="11463841" y="530449"/>
                  <a:pt x="11460461" y="532844"/>
                  <a:pt x="11456524" y="532844"/>
                </a:cubicBezTo>
                <a:cubicBezTo>
                  <a:pt x="11454500" y="532844"/>
                  <a:pt x="11453015" y="531935"/>
                  <a:pt x="11452105" y="530133"/>
                </a:cubicBezTo>
                <a:cubicBezTo>
                  <a:pt x="11451343" y="528648"/>
                  <a:pt x="11451083" y="526772"/>
                  <a:pt x="11451306" y="524544"/>
                </a:cubicBezTo>
                <a:cubicBezTo>
                  <a:pt x="11451715" y="520013"/>
                  <a:pt x="11453070" y="515834"/>
                  <a:pt x="11455354" y="511916"/>
                </a:cubicBezTo>
                <a:cubicBezTo>
                  <a:pt x="11458158" y="507181"/>
                  <a:pt x="11461538" y="504804"/>
                  <a:pt x="11465531" y="504804"/>
                </a:cubicBezTo>
                <a:close/>
                <a:moveTo>
                  <a:pt x="11253350" y="504509"/>
                </a:moveTo>
                <a:cubicBezTo>
                  <a:pt x="11255040" y="504509"/>
                  <a:pt x="11256600" y="504899"/>
                  <a:pt x="11258067" y="505716"/>
                </a:cubicBezTo>
                <a:lnTo>
                  <a:pt x="11256711" y="510469"/>
                </a:lnTo>
                <a:cubicBezTo>
                  <a:pt x="11256173" y="512326"/>
                  <a:pt x="11253666" y="515669"/>
                  <a:pt x="11249209" y="520479"/>
                </a:cubicBezTo>
                <a:cubicBezTo>
                  <a:pt x="11244641" y="525418"/>
                  <a:pt x="11241595" y="527907"/>
                  <a:pt x="11240073" y="527907"/>
                </a:cubicBezTo>
                <a:cubicBezTo>
                  <a:pt x="11239163" y="527907"/>
                  <a:pt x="11238754" y="527015"/>
                  <a:pt x="11238959" y="525251"/>
                </a:cubicBezTo>
                <a:cubicBezTo>
                  <a:pt x="11239348" y="521166"/>
                  <a:pt x="11240834" y="516876"/>
                  <a:pt x="11243452" y="512401"/>
                </a:cubicBezTo>
                <a:cubicBezTo>
                  <a:pt x="11246498" y="507145"/>
                  <a:pt x="11249803" y="504509"/>
                  <a:pt x="11253350" y="504509"/>
                </a:cubicBezTo>
                <a:close/>
                <a:moveTo>
                  <a:pt x="11145162" y="504508"/>
                </a:moveTo>
                <a:cubicBezTo>
                  <a:pt x="11146740" y="504508"/>
                  <a:pt x="11148356" y="504991"/>
                  <a:pt x="11149990" y="505975"/>
                </a:cubicBezTo>
                <a:lnTo>
                  <a:pt x="11148690" y="510525"/>
                </a:lnTo>
                <a:cubicBezTo>
                  <a:pt x="11148189" y="511955"/>
                  <a:pt x="11145719" y="515279"/>
                  <a:pt x="11141225" y="520478"/>
                </a:cubicBezTo>
                <a:cubicBezTo>
                  <a:pt x="11136397" y="526049"/>
                  <a:pt x="11133166" y="528835"/>
                  <a:pt x="11131532" y="528835"/>
                </a:cubicBezTo>
                <a:cubicBezTo>
                  <a:pt x="11130362" y="528835"/>
                  <a:pt x="11129860" y="527962"/>
                  <a:pt x="11130046" y="526235"/>
                </a:cubicBezTo>
                <a:cubicBezTo>
                  <a:pt x="11130436" y="521945"/>
                  <a:pt x="11131996" y="517470"/>
                  <a:pt x="11134689" y="512790"/>
                </a:cubicBezTo>
                <a:cubicBezTo>
                  <a:pt x="11137920" y="507256"/>
                  <a:pt x="11141411" y="504508"/>
                  <a:pt x="11145162" y="504508"/>
                </a:cubicBezTo>
                <a:close/>
                <a:moveTo>
                  <a:pt x="12012098" y="495277"/>
                </a:moveTo>
                <a:cubicBezTo>
                  <a:pt x="12007976" y="495277"/>
                  <a:pt x="12003575" y="497635"/>
                  <a:pt x="11998988" y="502408"/>
                </a:cubicBezTo>
                <a:cubicBezTo>
                  <a:pt x="11995385" y="506140"/>
                  <a:pt x="11992303" y="510411"/>
                  <a:pt x="11989740" y="515351"/>
                </a:cubicBezTo>
                <a:lnTo>
                  <a:pt x="11988756" y="515351"/>
                </a:lnTo>
                <a:lnTo>
                  <a:pt x="11995478" y="495444"/>
                </a:lnTo>
                <a:lnTo>
                  <a:pt x="11980047" y="495444"/>
                </a:lnTo>
                <a:lnTo>
                  <a:pt x="11966732" y="541330"/>
                </a:lnTo>
                <a:lnTo>
                  <a:pt x="11982331" y="541330"/>
                </a:lnTo>
                <a:lnTo>
                  <a:pt x="11986398" y="527291"/>
                </a:lnTo>
                <a:cubicBezTo>
                  <a:pt x="11987233" y="524506"/>
                  <a:pt x="11989926" y="520792"/>
                  <a:pt x="11994531" y="516242"/>
                </a:cubicBezTo>
                <a:cubicBezTo>
                  <a:pt x="11999341" y="511451"/>
                  <a:pt x="12003110" y="509074"/>
                  <a:pt x="12005840" y="509074"/>
                </a:cubicBezTo>
                <a:cubicBezTo>
                  <a:pt x="12007029" y="509074"/>
                  <a:pt x="12009406" y="509464"/>
                  <a:pt x="12010631" y="510133"/>
                </a:cubicBezTo>
                <a:lnTo>
                  <a:pt x="12015924" y="496242"/>
                </a:lnTo>
                <a:cubicBezTo>
                  <a:pt x="12014921" y="495555"/>
                  <a:pt x="12013621" y="495258"/>
                  <a:pt x="12012098" y="495277"/>
                </a:cubicBezTo>
                <a:close/>
                <a:moveTo>
                  <a:pt x="11311326" y="495260"/>
                </a:moveTo>
                <a:cubicBezTo>
                  <a:pt x="11303044" y="495260"/>
                  <a:pt x="11295467" y="498454"/>
                  <a:pt x="11288615" y="504879"/>
                </a:cubicBezTo>
                <a:cubicBezTo>
                  <a:pt x="11281781" y="511286"/>
                  <a:pt x="11277937" y="518769"/>
                  <a:pt x="11277102" y="527293"/>
                </a:cubicBezTo>
                <a:cubicBezTo>
                  <a:pt x="11276638" y="532196"/>
                  <a:pt x="11278197" y="535984"/>
                  <a:pt x="11281819" y="538732"/>
                </a:cubicBezTo>
                <a:cubicBezTo>
                  <a:pt x="11284975" y="541146"/>
                  <a:pt x="11289024" y="542390"/>
                  <a:pt x="11294075" y="542390"/>
                </a:cubicBezTo>
                <a:cubicBezTo>
                  <a:pt x="11300333" y="542390"/>
                  <a:pt x="11308151" y="540719"/>
                  <a:pt x="11317491" y="537432"/>
                </a:cubicBezTo>
                <a:lnTo>
                  <a:pt x="11320760" y="526253"/>
                </a:lnTo>
                <a:cubicBezTo>
                  <a:pt x="11312570" y="530636"/>
                  <a:pt x="11305681" y="532845"/>
                  <a:pt x="11300091" y="532845"/>
                </a:cubicBezTo>
                <a:cubicBezTo>
                  <a:pt x="11294873" y="532845"/>
                  <a:pt x="11292441" y="530561"/>
                  <a:pt x="11292812" y="526012"/>
                </a:cubicBezTo>
                <a:cubicBezTo>
                  <a:pt x="11299144" y="526012"/>
                  <a:pt x="11305291" y="524210"/>
                  <a:pt x="11311252" y="520626"/>
                </a:cubicBezTo>
                <a:cubicBezTo>
                  <a:pt x="11317993" y="516504"/>
                  <a:pt x="11321632" y="511434"/>
                  <a:pt x="11322227" y="505362"/>
                </a:cubicBezTo>
                <a:cubicBezTo>
                  <a:pt x="11322524" y="502187"/>
                  <a:pt x="11321540" y="499717"/>
                  <a:pt x="11319237" y="497823"/>
                </a:cubicBezTo>
                <a:cubicBezTo>
                  <a:pt x="11317101" y="496096"/>
                  <a:pt x="11314483" y="495260"/>
                  <a:pt x="11311326" y="495260"/>
                </a:cubicBezTo>
                <a:close/>
                <a:moveTo>
                  <a:pt x="11953938" y="495259"/>
                </a:moveTo>
                <a:cubicBezTo>
                  <a:pt x="11945655" y="495259"/>
                  <a:pt x="11938079" y="498453"/>
                  <a:pt x="11931245" y="504878"/>
                </a:cubicBezTo>
                <a:cubicBezTo>
                  <a:pt x="11924393" y="511285"/>
                  <a:pt x="11920530" y="518768"/>
                  <a:pt x="11919732" y="527292"/>
                </a:cubicBezTo>
                <a:cubicBezTo>
                  <a:pt x="11919268" y="532195"/>
                  <a:pt x="11920827" y="535983"/>
                  <a:pt x="11924449" y="538731"/>
                </a:cubicBezTo>
                <a:cubicBezTo>
                  <a:pt x="11927605" y="541145"/>
                  <a:pt x="11931672" y="542389"/>
                  <a:pt x="11936723" y="542389"/>
                </a:cubicBezTo>
                <a:cubicBezTo>
                  <a:pt x="11942944" y="542389"/>
                  <a:pt x="11950781" y="540718"/>
                  <a:pt x="11960121" y="537431"/>
                </a:cubicBezTo>
                <a:lnTo>
                  <a:pt x="11963371" y="526252"/>
                </a:lnTo>
                <a:cubicBezTo>
                  <a:pt x="11955200" y="530635"/>
                  <a:pt x="11948311" y="532844"/>
                  <a:pt x="11942703" y="532844"/>
                </a:cubicBezTo>
                <a:cubicBezTo>
                  <a:pt x="11937466" y="532844"/>
                  <a:pt x="11935071" y="530560"/>
                  <a:pt x="11935442" y="526011"/>
                </a:cubicBezTo>
                <a:cubicBezTo>
                  <a:pt x="11941756" y="526011"/>
                  <a:pt x="11947921" y="524209"/>
                  <a:pt x="11953863" y="520625"/>
                </a:cubicBezTo>
                <a:cubicBezTo>
                  <a:pt x="11960623" y="516503"/>
                  <a:pt x="11964281" y="511433"/>
                  <a:pt x="11964875" y="505361"/>
                </a:cubicBezTo>
                <a:cubicBezTo>
                  <a:pt x="11965172" y="502186"/>
                  <a:pt x="11964151" y="499716"/>
                  <a:pt x="11961886" y="497822"/>
                </a:cubicBezTo>
                <a:cubicBezTo>
                  <a:pt x="11959769" y="496095"/>
                  <a:pt x="11957113" y="495259"/>
                  <a:pt x="11953938" y="495259"/>
                </a:cubicBezTo>
                <a:close/>
                <a:moveTo>
                  <a:pt x="11837727" y="495259"/>
                </a:moveTo>
                <a:cubicBezTo>
                  <a:pt x="11829426" y="495259"/>
                  <a:pt x="11821831" y="498453"/>
                  <a:pt x="11814998" y="504878"/>
                </a:cubicBezTo>
                <a:cubicBezTo>
                  <a:pt x="11808145" y="511285"/>
                  <a:pt x="11804301" y="518768"/>
                  <a:pt x="11803484" y="527292"/>
                </a:cubicBezTo>
                <a:cubicBezTo>
                  <a:pt x="11803001" y="532195"/>
                  <a:pt x="11804598" y="535983"/>
                  <a:pt x="11808182" y="538731"/>
                </a:cubicBezTo>
                <a:cubicBezTo>
                  <a:pt x="11811339" y="541145"/>
                  <a:pt x="11815406" y="542389"/>
                  <a:pt x="11820457" y="542389"/>
                </a:cubicBezTo>
                <a:cubicBezTo>
                  <a:pt x="11826734" y="542389"/>
                  <a:pt x="11834515" y="540718"/>
                  <a:pt x="11843874" y="537431"/>
                </a:cubicBezTo>
                <a:lnTo>
                  <a:pt x="11847124" y="526252"/>
                </a:lnTo>
                <a:cubicBezTo>
                  <a:pt x="11838953" y="530635"/>
                  <a:pt x="11832063" y="532844"/>
                  <a:pt x="11826455" y="532844"/>
                </a:cubicBezTo>
                <a:cubicBezTo>
                  <a:pt x="11821256" y="532844"/>
                  <a:pt x="11818804" y="530560"/>
                  <a:pt x="11819194" y="526011"/>
                </a:cubicBezTo>
                <a:cubicBezTo>
                  <a:pt x="11825545" y="526011"/>
                  <a:pt x="11831692" y="524209"/>
                  <a:pt x="11837634" y="520625"/>
                </a:cubicBezTo>
                <a:cubicBezTo>
                  <a:pt x="11844357" y="516503"/>
                  <a:pt x="11848033" y="511433"/>
                  <a:pt x="11848628" y="505361"/>
                </a:cubicBezTo>
                <a:cubicBezTo>
                  <a:pt x="11848906" y="502186"/>
                  <a:pt x="11847903" y="499716"/>
                  <a:pt x="11845619" y="497822"/>
                </a:cubicBezTo>
                <a:cubicBezTo>
                  <a:pt x="11843502" y="496095"/>
                  <a:pt x="11840866" y="495259"/>
                  <a:pt x="11837727" y="495259"/>
                </a:cubicBezTo>
                <a:close/>
                <a:moveTo>
                  <a:pt x="11686772" y="495259"/>
                </a:moveTo>
                <a:cubicBezTo>
                  <a:pt x="11678490" y="495259"/>
                  <a:pt x="11670932" y="498453"/>
                  <a:pt x="11664061" y="504878"/>
                </a:cubicBezTo>
                <a:cubicBezTo>
                  <a:pt x="11657246" y="511285"/>
                  <a:pt x="11653383" y="518768"/>
                  <a:pt x="11652566" y="527292"/>
                </a:cubicBezTo>
                <a:cubicBezTo>
                  <a:pt x="11652121" y="532195"/>
                  <a:pt x="11653680" y="535983"/>
                  <a:pt x="11657302" y="538731"/>
                </a:cubicBezTo>
                <a:cubicBezTo>
                  <a:pt x="11660421" y="541145"/>
                  <a:pt x="11664525" y="542389"/>
                  <a:pt x="11669521" y="542389"/>
                </a:cubicBezTo>
                <a:cubicBezTo>
                  <a:pt x="11675797" y="542389"/>
                  <a:pt x="11683615" y="540718"/>
                  <a:pt x="11692974" y="537431"/>
                </a:cubicBezTo>
                <a:lnTo>
                  <a:pt x="11696205" y="526252"/>
                </a:lnTo>
                <a:cubicBezTo>
                  <a:pt x="11688053" y="530635"/>
                  <a:pt x="11681182" y="532844"/>
                  <a:pt x="11675556" y="532844"/>
                </a:cubicBezTo>
                <a:cubicBezTo>
                  <a:pt x="11670338" y="532844"/>
                  <a:pt x="11667905" y="530560"/>
                  <a:pt x="11668258" y="526011"/>
                </a:cubicBezTo>
                <a:cubicBezTo>
                  <a:pt x="11674609" y="526011"/>
                  <a:pt x="11680755" y="524209"/>
                  <a:pt x="11686716" y="520625"/>
                </a:cubicBezTo>
                <a:cubicBezTo>
                  <a:pt x="11693439" y="516503"/>
                  <a:pt x="11697115" y="511433"/>
                  <a:pt x="11697673" y="505361"/>
                </a:cubicBezTo>
                <a:cubicBezTo>
                  <a:pt x="11697970" y="502186"/>
                  <a:pt x="11697004" y="499716"/>
                  <a:pt x="11694701" y="497822"/>
                </a:cubicBezTo>
                <a:cubicBezTo>
                  <a:pt x="11692584" y="496095"/>
                  <a:pt x="11689910" y="495259"/>
                  <a:pt x="11686772" y="495259"/>
                </a:cubicBezTo>
                <a:close/>
                <a:moveTo>
                  <a:pt x="11469635" y="495259"/>
                </a:moveTo>
                <a:cubicBezTo>
                  <a:pt x="11461371" y="495259"/>
                  <a:pt x="11453795" y="498453"/>
                  <a:pt x="11446924" y="504878"/>
                </a:cubicBezTo>
                <a:cubicBezTo>
                  <a:pt x="11440071" y="511285"/>
                  <a:pt x="11436246" y="518768"/>
                  <a:pt x="11435429" y="527292"/>
                </a:cubicBezTo>
                <a:cubicBezTo>
                  <a:pt x="11434983" y="532195"/>
                  <a:pt x="11436525" y="535983"/>
                  <a:pt x="11440127" y="538731"/>
                </a:cubicBezTo>
                <a:cubicBezTo>
                  <a:pt x="11443303" y="541145"/>
                  <a:pt x="11447406" y="542389"/>
                  <a:pt x="11452402" y="542389"/>
                </a:cubicBezTo>
                <a:cubicBezTo>
                  <a:pt x="11460573" y="542389"/>
                  <a:pt x="11468149" y="539103"/>
                  <a:pt x="11475039" y="532603"/>
                </a:cubicBezTo>
                <a:cubicBezTo>
                  <a:pt x="11481965" y="526085"/>
                  <a:pt x="11485828" y="518676"/>
                  <a:pt x="11486626" y="510301"/>
                </a:cubicBezTo>
                <a:cubicBezTo>
                  <a:pt x="11487109" y="505435"/>
                  <a:pt x="11485512" y="501647"/>
                  <a:pt x="11481946" y="498880"/>
                </a:cubicBezTo>
                <a:cubicBezTo>
                  <a:pt x="11478771" y="496447"/>
                  <a:pt x="11474667" y="495259"/>
                  <a:pt x="11469635" y="495259"/>
                </a:cubicBezTo>
                <a:close/>
                <a:moveTo>
                  <a:pt x="11532995" y="495241"/>
                </a:moveTo>
                <a:cubicBezTo>
                  <a:pt x="11528910" y="495241"/>
                  <a:pt x="11524527" y="497599"/>
                  <a:pt x="11519885" y="502372"/>
                </a:cubicBezTo>
                <a:cubicBezTo>
                  <a:pt x="11516319" y="506104"/>
                  <a:pt x="11513199" y="510375"/>
                  <a:pt x="11510600" y="515315"/>
                </a:cubicBezTo>
                <a:lnTo>
                  <a:pt x="11509634" y="515315"/>
                </a:lnTo>
                <a:lnTo>
                  <a:pt x="11516468" y="495352"/>
                </a:lnTo>
                <a:lnTo>
                  <a:pt x="11501036" y="495352"/>
                </a:lnTo>
                <a:lnTo>
                  <a:pt x="11487610" y="541313"/>
                </a:lnTo>
                <a:lnTo>
                  <a:pt x="11503190" y="541313"/>
                </a:lnTo>
                <a:lnTo>
                  <a:pt x="11507276" y="527274"/>
                </a:lnTo>
                <a:cubicBezTo>
                  <a:pt x="11508074" y="524489"/>
                  <a:pt x="11510804" y="520775"/>
                  <a:pt x="11515409" y="516225"/>
                </a:cubicBezTo>
                <a:cubicBezTo>
                  <a:pt x="11520256" y="511434"/>
                  <a:pt x="11524026" y="509057"/>
                  <a:pt x="11526718" y="509057"/>
                </a:cubicBezTo>
                <a:cubicBezTo>
                  <a:pt x="11527925" y="509057"/>
                  <a:pt x="11530841" y="509001"/>
                  <a:pt x="11531844" y="510097"/>
                </a:cubicBezTo>
                <a:lnTo>
                  <a:pt x="11536245" y="495761"/>
                </a:lnTo>
                <a:cubicBezTo>
                  <a:pt x="11535242" y="495130"/>
                  <a:pt x="11534518" y="495260"/>
                  <a:pt x="11532995" y="495241"/>
                </a:cubicBezTo>
                <a:close/>
                <a:moveTo>
                  <a:pt x="11212199" y="495240"/>
                </a:moveTo>
                <a:cubicBezTo>
                  <a:pt x="11208095" y="495240"/>
                  <a:pt x="11203732" y="497617"/>
                  <a:pt x="11199071" y="502389"/>
                </a:cubicBezTo>
                <a:cubicBezTo>
                  <a:pt x="11195487" y="506066"/>
                  <a:pt x="11192441" y="510430"/>
                  <a:pt x="11189841" y="515351"/>
                </a:cubicBezTo>
                <a:lnTo>
                  <a:pt x="11188838" y="515351"/>
                </a:lnTo>
                <a:lnTo>
                  <a:pt x="11195579" y="495277"/>
                </a:lnTo>
                <a:lnTo>
                  <a:pt x="11180166" y="495277"/>
                </a:lnTo>
                <a:lnTo>
                  <a:pt x="11166796" y="541349"/>
                </a:lnTo>
                <a:lnTo>
                  <a:pt x="11182413" y="541349"/>
                </a:lnTo>
                <a:lnTo>
                  <a:pt x="11186462" y="527310"/>
                </a:lnTo>
                <a:cubicBezTo>
                  <a:pt x="11186944" y="525676"/>
                  <a:pt x="11189247" y="522501"/>
                  <a:pt x="11193388" y="517765"/>
                </a:cubicBezTo>
                <a:cubicBezTo>
                  <a:pt x="11197548" y="513049"/>
                  <a:pt x="11201020" y="509836"/>
                  <a:pt x="11202097" y="509465"/>
                </a:cubicBezTo>
                <a:cubicBezTo>
                  <a:pt x="11203193" y="509056"/>
                  <a:pt x="11202840" y="510746"/>
                  <a:pt x="11202840" y="510746"/>
                </a:cubicBezTo>
                <a:cubicBezTo>
                  <a:pt x="11202190" y="516075"/>
                  <a:pt x="11194094" y="541330"/>
                  <a:pt x="11194094" y="541330"/>
                </a:cubicBezTo>
                <a:lnTo>
                  <a:pt x="11209581" y="541368"/>
                </a:lnTo>
                <a:lnTo>
                  <a:pt x="11219293" y="507180"/>
                </a:lnTo>
                <a:cubicBezTo>
                  <a:pt x="11220742" y="501684"/>
                  <a:pt x="11219275" y="499214"/>
                  <a:pt x="11218309" y="497951"/>
                </a:cubicBezTo>
                <a:cubicBezTo>
                  <a:pt x="11216860" y="496131"/>
                  <a:pt x="11214799" y="495240"/>
                  <a:pt x="11212199" y="495240"/>
                </a:cubicBezTo>
                <a:close/>
                <a:moveTo>
                  <a:pt x="11265903" y="495224"/>
                </a:moveTo>
                <a:cubicBezTo>
                  <a:pt x="11261261" y="495149"/>
                  <a:pt x="11255449" y="495428"/>
                  <a:pt x="11255449" y="495428"/>
                </a:cubicBezTo>
                <a:cubicBezTo>
                  <a:pt x="11247983" y="495428"/>
                  <a:pt x="11240816" y="499198"/>
                  <a:pt x="11233963" y="506718"/>
                </a:cubicBezTo>
                <a:cubicBezTo>
                  <a:pt x="11227389" y="513905"/>
                  <a:pt x="11223750" y="521444"/>
                  <a:pt x="11222970" y="529244"/>
                </a:cubicBezTo>
                <a:cubicBezTo>
                  <a:pt x="11222673" y="532549"/>
                  <a:pt x="11223286" y="535260"/>
                  <a:pt x="11224864" y="537433"/>
                </a:cubicBezTo>
                <a:cubicBezTo>
                  <a:pt x="11226554" y="539791"/>
                  <a:pt x="11228968" y="540980"/>
                  <a:pt x="11232125" y="540980"/>
                </a:cubicBezTo>
                <a:cubicBezTo>
                  <a:pt x="11239720" y="540980"/>
                  <a:pt x="11246776" y="534777"/>
                  <a:pt x="11253424" y="522373"/>
                </a:cubicBezTo>
                <a:lnTo>
                  <a:pt x="11255281" y="522373"/>
                </a:lnTo>
                <a:cubicBezTo>
                  <a:pt x="11254204" y="525901"/>
                  <a:pt x="11253127" y="529429"/>
                  <a:pt x="11252013" y="532958"/>
                </a:cubicBezTo>
                <a:cubicBezTo>
                  <a:pt x="11250416" y="537953"/>
                  <a:pt x="11248708" y="541704"/>
                  <a:pt x="11246888" y="544230"/>
                </a:cubicBezTo>
                <a:cubicBezTo>
                  <a:pt x="11244381" y="547702"/>
                  <a:pt x="11241391" y="549448"/>
                  <a:pt x="11237900" y="549448"/>
                </a:cubicBezTo>
                <a:cubicBezTo>
                  <a:pt x="11232663" y="549448"/>
                  <a:pt x="11226405" y="547609"/>
                  <a:pt x="11219163" y="543877"/>
                </a:cubicBezTo>
                <a:lnTo>
                  <a:pt x="11220351" y="557173"/>
                </a:lnTo>
                <a:cubicBezTo>
                  <a:pt x="11224195" y="558027"/>
                  <a:pt x="11229005" y="558436"/>
                  <a:pt x="11234706" y="558436"/>
                </a:cubicBezTo>
                <a:cubicBezTo>
                  <a:pt x="11250955" y="558436"/>
                  <a:pt x="11260927" y="551732"/>
                  <a:pt x="11264622" y="538361"/>
                </a:cubicBezTo>
                <a:lnTo>
                  <a:pt x="11276693" y="495224"/>
                </a:lnTo>
                <a:cubicBezTo>
                  <a:pt x="11274334" y="495224"/>
                  <a:pt x="11270676" y="495298"/>
                  <a:pt x="11265903" y="495224"/>
                </a:cubicBezTo>
                <a:close/>
                <a:moveTo>
                  <a:pt x="11168783" y="495186"/>
                </a:moveTo>
                <a:cubicBezTo>
                  <a:pt x="11166276" y="495186"/>
                  <a:pt x="11163119" y="495372"/>
                  <a:pt x="11158050" y="495260"/>
                </a:cubicBezTo>
                <a:cubicBezTo>
                  <a:pt x="11153203" y="495149"/>
                  <a:pt x="11148987" y="495427"/>
                  <a:pt x="11146592" y="495427"/>
                </a:cubicBezTo>
                <a:cubicBezTo>
                  <a:pt x="11139201" y="495427"/>
                  <a:pt x="11132015" y="499476"/>
                  <a:pt x="11125069" y="507516"/>
                </a:cubicBezTo>
                <a:cubicBezTo>
                  <a:pt x="11118459" y="515130"/>
                  <a:pt x="11114819" y="522762"/>
                  <a:pt x="11114076" y="530487"/>
                </a:cubicBezTo>
                <a:cubicBezTo>
                  <a:pt x="11113760" y="533607"/>
                  <a:pt x="11114392" y="536318"/>
                  <a:pt x="11115952" y="538658"/>
                </a:cubicBezTo>
                <a:cubicBezTo>
                  <a:pt x="11117641" y="541109"/>
                  <a:pt x="11119944" y="542372"/>
                  <a:pt x="11122915" y="542372"/>
                </a:cubicBezTo>
                <a:cubicBezTo>
                  <a:pt x="11127019" y="542372"/>
                  <a:pt x="11131383" y="539977"/>
                  <a:pt x="11136026" y="535241"/>
                </a:cubicBezTo>
                <a:cubicBezTo>
                  <a:pt x="11139647" y="531490"/>
                  <a:pt x="11142748" y="527182"/>
                  <a:pt x="11145273" y="522317"/>
                </a:cubicBezTo>
                <a:lnTo>
                  <a:pt x="11146276" y="522317"/>
                </a:lnTo>
                <a:lnTo>
                  <a:pt x="11139832" y="541332"/>
                </a:lnTo>
                <a:lnTo>
                  <a:pt x="11155320" y="541332"/>
                </a:lnTo>
                <a:close/>
                <a:moveTo>
                  <a:pt x="11357156" y="495056"/>
                </a:moveTo>
                <a:cubicBezTo>
                  <a:pt x="11351827" y="495056"/>
                  <a:pt x="11347333" y="496003"/>
                  <a:pt x="11343563" y="497934"/>
                </a:cubicBezTo>
                <a:cubicBezTo>
                  <a:pt x="11338735" y="500348"/>
                  <a:pt x="11336098" y="504044"/>
                  <a:pt x="11335615" y="509021"/>
                </a:cubicBezTo>
                <a:cubicBezTo>
                  <a:pt x="11335355" y="511732"/>
                  <a:pt x="11336191" y="514424"/>
                  <a:pt x="11338122" y="517024"/>
                </a:cubicBezTo>
                <a:cubicBezTo>
                  <a:pt x="11339923" y="519030"/>
                  <a:pt x="11341762" y="521053"/>
                  <a:pt x="11343582" y="523021"/>
                </a:cubicBezTo>
                <a:cubicBezTo>
                  <a:pt x="11345513" y="525251"/>
                  <a:pt x="11346386" y="527182"/>
                  <a:pt x="11346237" y="528834"/>
                </a:cubicBezTo>
                <a:cubicBezTo>
                  <a:pt x="11346126" y="530116"/>
                  <a:pt x="11345532" y="531118"/>
                  <a:pt x="11344473" y="531899"/>
                </a:cubicBezTo>
                <a:cubicBezTo>
                  <a:pt x="11343415" y="532697"/>
                  <a:pt x="11342226" y="533106"/>
                  <a:pt x="11340963" y="533106"/>
                </a:cubicBezTo>
                <a:cubicBezTo>
                  <a:pt x="11337676" y="533106"/>
                  <a:pt x="11333164" y="531787"/>
                  <a:pt x="11327444" y="529113"/>
                </a:cubicBezTo>
                <a:lnTo>
                  <a:pt x="11324399" y="539679"/>
                </a:lnTo>
                <a:cubicBezTo>
                  <a:pt x="11330601" y="541313"/>
                  <a:pt x="11335857" y="542130"/>
                  <a:pt x="11340128" y="542130"/>
                </a:cubicBezTo>
                <a:cubicBezTo>
                  <a:pt x="11345643" y="542130"/>
                  <a:pt x="11350323" y="541071"/>
                  <a:pt x="11354148" y="538955"/>
                </a:cubicBezTo>
                <a:cubicBezTo>
                  <a:pt x="11358846" y="536337"/>
                  <a:pt x="11361483" y="532456"/>
                  <a:pt x="11361966" y="527182"/>
                </a:cubicBezTo>
                <a:cubicBezTo>
                  <a:pt x="11362263" y="524433"/>
                  <a:pt x="11361372" y="521741"/>
                  <a:pt x="11359292" y="519085"/>
                </a:cubicBezTo>
                <a:cubicBezTo>
                  <a:pt x="11358753" y="518435"/>
                  <a:pt x="11356766" y="516485"/>
                  <a:pt x="11353350" y="513235"/>
                </a:cubicBezTo>
                <a:cubicBezTo>
                  <a:pt x="11351233" y="511156"/>
                  <a:pt x="11350248" y="509503"/>
                  <a:pt x="11350360" y="508222"/>
                </a:cubicBezTo>
                <a:cubicBezTo>
                  <a:pt x="11350620" y="505492"/>
                  <a:pt x="11352811" y="504081"/>
                  <a:pt x="11356878" y="504081"/>
                </a:cubicBezTo>
                <a:cubicBezTo>
                  <a:pt x="11359682" y="504081"/>
                  <a:pt x="11362876" y="504805"/>
                  <a:pt x="11366478" y="506142"/>
                </a:cubicBezTo>
                <a:lnTo>
                  <a:pt x="11369245" y="496429"/>
                </a:lnTo>
                <a:cubicBezTo>
                  <a:pt x="11361966" y="495483"/>
                  <a:pt x="11357955" y="495056"/>
                  <a:pt x="11357156" y="495056"/>
                </a:cubicBezTo>
                <a:close/>
                <a:moveTo>
                  <a:pt x="11915925" y="486866"/>
                </a:moveTo>
                <a:lnTo>
                  <a:pt x="11899676" y="489187"/>
                </a:lnTo>
                <a:cubicBezTo>
                  <a:pt x="11899676" y="489187"/>
                  <a:pt x="11892062" y="514294"/>
                  <a:pt x="11890651" y="518843"/>
                </a:cubicBezTo>
                <a:cubicBezTo>
                  <a:pt x="11888868" y="524507"/>
                  <a:pt x="11887773" y="529168"/>
                  <a:pt x="11887438" y="532808"/>
                </a:cubicBezTo>
                <a:cubicBezTo>
                  <a:pt x="11887104" y="536021"/>
                  <a:pt x="11888014" y="538509"/>
                  <a:pt x="11890187" y="540162"/>
                </a:cubicBezTo>
                <a:cubicBezTo>
                  <a:pt x="11892099" y="541647"/>
                  <a:pt x="11894662" y="542390"/>
                  <a:pt x="11897967" y="542390"/>
                </a:cubicBezTo>
                <a:cubicBezTo>
                  <a:pt x="11900827" y="542390"/>
                  <a:pt x="11904708" y="541703"/>
                  <a:pt x="11909722" y="540366"/>
                </a:cubicBezTo>
                <a:lnTo>
                  <a:pt x="11912526" y="530524"/>
                </a:lnTo>
                <a:cubicBezTo>
                  <a:pt x="11910595" y="531787"/>
                  <a:pt x="11908942" y="532399"/>
                  <a:pt x="11907531" y="532399"/>
                </a:cubicBezTo>
                <a:cubicBezTo>
                  <a:pt x="11905173" y="532399"/>
                  <a:pt x="11904133" y="530895"/>
                  <a:pt x="11904393" y="527980"/>
                </a:cubicBezTo>
                <a:cubicBezTo>
                  <a:pt x="11904690" y="524897"/>
                  <a:pt x="11905563" y="521090"/>
                  <a:pt x="11906992" y="516504"/>
                </a:cubicBezTo>
                <a:cubicBezTo>
                  <a:pt x="11908199" y="512771"/>
                  <a:pt x="11909555" y="508110"/>
                  <a:pt x="11910799" y="504359"/>
                </a:cubicBezTo>
                <a:lnTo>
                  <a:pt x="11918302" y="504359"/>
                </a:lnTo>
                <a:lnTo>
                  <a:pt x="11920952" y="495445"/>
                </a:lnTo>
                <a:lnTo>
                  <a:pt x="11920957" y="495445"/>
                </a:lnTo>
                <a:lnTo>
                  <a:pt x="11920957" y="495427"/>
                </a:lnTo>
                <a:lnTo>
                  <a:pt x="11920952" y="495445"/>
                </a:lnTo>
                <a:lnTo>
                  <a:pt x="11913418" y="495445"/>
                </a:lnTo>
                <a:close/>
                <a:moveTo>
                  <a:pt x="11882833" y="486866"/>
                </a:moveTo>
                <a:lnTo>
                  <a:pt x="11866585" y="489187"/>
                </a:lnTo>
                <a:cubicBezTo>
                  <a:pt x="11866585" y="489187"/>
                  <a:pt x="11859008" y="514294"/>
                  <a:pt x="11857560" y="518843"/>
                </a:cubicBezTo>
                <a:cubicBezTo>
                  <a:pt x="11855777" y="524507"/>
                  <a:pt x="11854718" y="529168"/>
                  <a:pt x="11854347" y="532808"/>
                </a:cubicBezTo>
                <a:cubicBezTo>
                  <a:pt x="11854050" y="536021"/>
                  <a:pt x="11854978" y="538509"/>
                  <a:pt x="11857114" y="540162"/>
                </a:cubicBezTo>
                <a:cubicBezTo>
                  <a:pt x="11859064" y="541647"/>
                  <a:pt x="11861645" y="542390"/>
                  <a:pt x="11864895" y="542390"/>
                </a:cubicBezTo>
                <a:cubicBezTo>
                  <a:pt x="11867755" y="542390"/>
                  <a:pt x="11871673" y="541703"/>
                  <a:pt x="11876631" y="540366"/>
                </a:cubicBezTo>
                <a:lnTo>
                  <a:pt x="11879454" y="530524"/>
                </a:lnTo>
                <a:cubicBezTo>
                  <a:pt x="11877522" y="531787"/>
                  <a:pt x="11875888" y="532399"/>
                  <a:pt x="11874495" y="532399"/>
                </a:cubicBezTo>
                <a:cubicBezTo>
                  <a:pt x="11872100" y="532399"/>
                  <a:pt x="11871041" y="530895"/>
                  <a:pt x="11871320" y="527980"/>
                </a:cubicBezTo>
                <a:cubicBezTo>
                  <a:pt x="11871617" y="524897"/>
                  <a:pt x="11872471" y="521090"/>
                  <a:pt x="11873883" y="516504"/>
                </a:cubicBezTo>
                <a:cubicBezTo>
                  <a:pt x="11875108" y="512771"/>
                  <a:pt x="11876352" y="508110"/>
                  <a:pt x="11877559" y="504359"/>
                </a:cubicBezTo>
                <a:lnTo>
                  <a:pt x="11885099" y="504359"/>
                </a:lnTo>
                <a:lnTo>
                  <a:pt x="11887749" y="495445"/>
                </a:lnTo>
                <a:lnTo>
                  <a:pt x="11887754" y="495445"/>
                </a:lnTo>
                <a:lnTo>
                  <a:pt x="11887754" y="495427"/>
                </a:lnTo>
                <a:lnTo>
                  <a:pt x="11887749" y="495445"/>
                </a:lnTo>
                <a:lnTo>
                  <a:pt x="11880215" y="495445"/>
                </a:lnTo>
                <a:close/>
                <a:moveTo>
                  <a:pt x="11592548" y="486847"/>
                </a:moveTo>
                <a:lnTo>
                  <a:pt x="11576300" y="489168"/>
                </a:lnTo>
                <a:cubicBezTo>
                  <a:pt x="11576300" y="489168"/>
                  <a:pt x="11568742" y="514275"/>
                  <a:pt x="11567256" y="518824"/>
                </a:cubicBezTo>
                <a:cubicBezTo>
                  <a:pt x="11565473" y="524488"/>
                  <a:pt x="11564396" y="529149"/>
                  <a:pt x="11564062" y="532789"/>
                </a:cubicBezTo>
                <a:cubicBezTo>
                  <a:pt x="11563746" y="536002"/>
                  <a:pt x="11564675" y="538490"/>
                  <a:pt x="11566848" y="540143"/>
                </a:cubicBezTo>
                <a:cubicBezTo>
                  <a:pt x="11568760" y="541628"/>
                  <a:pt x="11571341" y="542371"/>
                  <a:pt x="11574628" y="542371"/>
                </a:cubicBezTo>
                <a:cubicBezTo>
                  <a:pt x="11577432" y="542371"/>
                  <a:pt x="11581369" y="541684"/>
                  <a:pt x="11586327" y="540347"/>
                </a:cubicBezTo>
                <a:lnTo>
                  <a:pt x="11589150" y="530523"/>
                </a:lnTo>
                <a:cubicBezTo>
                  <a:pt x="11587256" y="531786"/>
                  <a:pt x="11585585" y="532399"/>
                  <a:pt x="11584173" y="532399"/>
                </a:cubicBezTo>
                <a:cubicBezTo>
                  <a:pt x="11581796" y="532399"/>
                  <a:pt x="11580756" y="530895"/>
                  <a:pt x="11581054" y="527979"/>
                </a:cubicBezTo>
                <a:cubicBezTo>
                  <a:pt x="11581314" y="524897"/>
                  <a:pt x="11582186" y="521090"/>
                  <a:pt x="11583579" y="516503"/>
                </a:cubicBezTo>
                <a:cubicBezTo>
                  <a:pt x="11584786" y="512771"/>
                  <a:pt x="11585975" y="509001"/>
                  <a:pt x="11587200" y="505213"/>
                </a:cubicBezTo>
                <a:lnTo>
                  <a:pt x="11594702" y="505213"/>
                </a:lnTo>
                <a:lnTo>
                  <a:pt x="11597339" y="496262"/>
                </a:lnTo>
                <a:lnTo>
                  <a:pt x="11597339" y="496243"/>
                </a:lnTo>
                <a:lnTo>
                  <a:pt x="11589800" y="496243"/>
                </a:lnTo>
                <a:close/>
                <a:moveTo>
                  <a:pt x="11076862" y="477153"/>
                </a:moveTo>
                <a:lnTo>
                  <a:pt x="11058292" y="541368"/>
                </a:lnTo>
                <a:lnTo>
                  <a:pt x="11073891" y="541368"/>
                </a:lnTo>
                <a:lnTo>
                  <a:pt x="11077958" y="527292"/>
                </a:lnTo>
                <a:cubicBezTo>
                  <a:pt x="11078422" y="525713"/>
                  <a:pt x="11080724" y="522501"/>
                  <a:pt x="11084903" y="517784"/>
                </a:cubicBezTo>
                <a:cubicBezTo>
                  <a:pt x="11089044" y="513049"/>
                  <a:pt x="11092312" y="509966"/>
                  <a:pt x="11093593" y="509465"/>
                </a:cubicBezTo>
                <a:cubicBezTo>
                  <a:pt x="11094893" y="508926"/>
                  <a:pt x="11094355" y="510746"/>
                  <a:pt x="11094355" y="510746"/>
                </a:cubicBezTo>
                <a:cubicBezTo>
                  <a:pt x="11093352" y="515518"/>
                  <a:pt x="11085571" y="541331"/>
                  <a:pt x="11085571" y="541331"/>
                </a:cubicBezTo>
                <a:lnTo>
                  <a:pt x="11085571" y="541349"/>
                </a:lnTo>
                <a:lnTo>
                  <a:pt x="11101059" y="541349"/>
                </a:lnTo>
                <a:lnTo>
                  <a:pt x="11110752" y="507181"/>
                </a:lnTo>
                <a:cubicBezTo>
                  <a:pt x="11112182" y="501684"/>
                  <a:pt x="11110733" y="499195"/>
                  <a:pt x="11109768" y="497951"/>
                </a:cubicBezTo>
                <a:cubicBezTo>
                  <a:pt x="11108338" y="496113"/>
                  <a:pt x="11106258" y="495203"/>
                  <a:pt x="11103640" y="495203"/>
                </a:cubicBezTo>
                <a:cubicBezTo>
                  <a:pt x="11099536" y="495203"/>
                  <a:pt x="11095190" y="497598"/>
                  <a:pt x="11090511" y="502371"/>
                </a:cubicBezTo>
                <a:cubicBezTo>
                  <a:pt x="11086908" y="506085"/>
                  <a:pt x="11083863" y="510430"/>
                  <a:pt x="11081263" y="515351"/>
                </a:cubicBezTo>
                <a:lnTo>
                  <a:pt x="11080260" y="515351"/>
                </a:lnTo>
                <a:cubicBezTo>
                  <a:pt x="11084810" y="502687"/>
                  <a:pt x="11088858" y="489985"/>
                  <a:pt x="11092349" y="477153"/>
                </a:cubicBezTo>
                <a:close/>
                <a:moveTo>
                  <a:pt x="11615018" y="477134"/>
                </a:moveTo>
                <a:lnTo>
                  <a:pt x="11596448" y="541330"/>
                </a:lnTo>
                <a:lnTo>
                  <a:pt x="11612028" y="541330"/>
                </a:lnTo>
                <a:lnTo>
                  <a:pt x="11616114" y="527291"/>
                </a:lnTo>
                <a:cubicBezTo>
                  <a:pt x="11616596" y="525657"/>
                  <a:pt x="11618880" y="522482"/>
                  <a:pt x="11623040" y="517746"/>
                </a:cubicBezTo>
                <a:cubicBezTo>
                  <a:pt x="11627218" y="513048"/>
                  <a:pt x="11630450" y="509947"/>
                  <a:pt x="11631749" y="509446"/>
                </a:cubicBezTo>
                <a:cubicBezTo>
                  <a:pt x="11633068" y="508907"/>
                  <a:pt x="11632492" y="510727"/>
                  <a:pt x="11632492" y="510727"/>
                </a:cubicBezTo>
                <a:cubicBezTo>
                  <a:pt x="11631508" y="515481"/>
                  <a:pt x="11623746" y="541330"/>
                  <a:pt x="11623746" y="541330"/>
                </a:cubicBezTo>
                <a:lnTo>
                  <a:pt x="11623746" y="541349"/>
                </a:lnTo>
                <a:lnTo>
                  <a:pt x="11639233" y="541349"/>
                </a:lnTo>
                <a:lnTo>
                  <a:pt x="11648927" y="507162"/>
                </a:lnTo>
                <a:cubicBezTo>
                  <a:pt x="11650356" y="501683"/>
                  <a:pt x="11648908" y="499214"/>
                  <a:pt x="11647942" y="497951"/>
                </a:cubicBezTo>
                <a:cubicBezTo>
                  <a:pt x="11646457" y="496131"/>
                  <a:pt x="11644414" y="495221"/>
                  <a:pt x="11641814" y="495221"/>
                </a:cubicBezTo>
                <a:cubicBezTo>
                  <a:pt x="11637729" y="495221"/>
                  <a:pt x="11633346" y="497617"/>
                  <a:pt x="11628685" y="502370"/>
                </a:cubicBezTo>
                <a:cubicBezTo>
                  <a:pt x="11625083" y="506066"/>
                  <a:pt x="11622037" y="510411"/>
                  <a:pt x="11619438" y="515351"/>
                </a:cubicBezTo>
                <a:lnTo>
                  <a:pt x="11618435" y="515351"/>
                </a:lnTo>
                <a:cubicBezTo>
                  <a:pt x="11623003" y="502668"/>
                  <a:pt x="11627051" y="489929"/>
                  <a:pt x="11630524" y="477134"/>
                </a:cubicBezTo>
                <a:close/>
                <a:moveTo>
                  <a:pt x="11436969" y="476207"/>
                </a:moveTo>
                <a:cubicBezTo>
                  <a:pt x="11430841" y="476207"/>
                  <a:pt x="11425437" y="478027"/>
                  <a:pt x="11420758" y="481667"/>
                </a:cubicBezTo>
                <a:cubicBezTo>
                  <a:pt x="11416264" y="485213"/>
                  <a:pt x="11412921" y="490079"/>
                  <a:pt x="11410767" y="496244"/>
                </a:cubicBezTo>
                <a:lnTo>
                  <a:pt x="11394667" y="551582"/>
                </a:lnTo>
                <a:lnTo>
                  <a:pt x="11410340" y="551582"/>
                </a:lnTo>
                <a:lnTo>
                  <a:pt x="11423785" y="505213"/>
                </a:lnTo>
                <a:lnTo>
                  <a:pt x="11435075" y="505213"/>
                </a:lnTo>
                <a:lnTo>
                  <a:pt x="11437749" y="496244"/>
                </a:lnTo>
                <a:lnTo>
                  <a:pt x="11426273" y="496244"/>
                </a:lnTo>
                <a:cubicBezTo>
                  <a:pt x="11427369" y="492233"/>
                  <a:pt x="11428204" y="489726"/>
                  <a:pt x="11428873" y="488612"/>
                </a:cubicBezTo>
                <a:cubicBezTo>
                  <a:pt x="11430303" y="486309"/>
                  <a:pt x="11432475" y="485139"/>
                  <a:pt x="11435428" y="485139"/>
                </a:cubicBezTo>
                <a:cubicBezTo>
                  <a:pt x="11438455" y="485139"/>
                  <a:pt x="11441760" y="486012"/>
                  <a:pt x="11445344" y="487702"/>
                </a:cubicBezTo>
                <a:lnTo>
                  <a:pt x="11448056" y="478138"/>
                </a:lnTo>
                <a:cubicBezTo>
                  <a:pt x="11444639" y="476876"/>
                  <a:pt x="11440943" y="476226"/>
                  <a:pt x="11436969" y="476207"/>
                </a:cubicBezTo>
                <a:close/>
                <a:moveTo>
                  <a:pt x="11775945" y="475537"/>
                </a:moveTo>
                <a:cubicBezTo>
                  <a:pt x="11780661" y="475537"/>
                  <a:pt x="11786808" y="476131"/>
                  <a:pt x="11786251" y="481981"/>
                </a:cubicBezTo>
                <a:cubicBezTo>
                  <a:pt x="11785211" y="492807"/>
                  <a:pt x="11774719" y="496707"/>
                  <a:pt x="11770615" y="496707"/>
                </a:cubicBezTo>
                <a:lnTo>
                  <a:pt x="11764468" y="496707"/>
                </a:lnTo>
                <a:lnTo>
                  <a:pt x="11770541" y="476391"/>
                </a:lnTo>
                <a:cubicBezTo>
                  <a:pt x="11772082" y="475910"/>
                  <a:pt x="11774218" y="475537"/>
                  <a:pt x="11775945" y="475537"/>
                </a:cubicBezTo>
                <a:close/>
                <a:moveTo>
                  <a:pt x="11754236" y="465528"/>
                </a:moveTo>
                <a:lnTo>
                  <a:pt x="11731711" y="542036"/>
                </a:lnTo>
                <a:lnTo>
                  <a:pt x="11769185" y="542036"/>
                </a:lnTo>
                <a:cubicBezTo>
                  <a:pt x="11777820" y="542036"/>
                  <a:pt x="11795536" y="536744"/>
                  <a:pt x="11797114" y="520329"/>
                </a:cubicBezTo>
                <a:cubicBezTo>
                  <a:pt x="11798061" y="510375"/>
                  <a:pt x="11789686" y="504970"/>
                  <a:pt x="11781070" y="502650"/>
                </a:cubicBezTo>
                <a:lnTo>
                  <a:pt x="11781088" y="502427"/>
                </a:lnTo>
                <a:cubicBezTo>
                  <a:pt x="11791840" y="499808"/>
                  <a:pt x="11803929" y="491694"/>
                  <a:pt x="11805006" y="480236"/>
                </a:cubicBezTo>
                <a:cubicBezTo>
                  <a:pt x="11806418" y="465417"/>
                  <a:pt x="11789463" y="465528"/>
                  <a:pt x="11778470" y="465528"/>
                </a:cubicBezTo>
                <a:close/>
                <a:moveTo>
                  <a:pt x="11044105" y="465250"/>
                </a:moveTo>
                <a:cubicBezTo>
                  <a:pt x="11007875" y="465269"/>
                  <a:pt x="10985703" y="495129"/>
                  <a:pt x="10983641" y="516670"/>
                </a:cubicBezTo>
                <a:cubicBezTo>
                  <a:pt x="10981896" y="534701"/>
                  <a:pt x="10993186" y="545435"/>
                  <a:pt x="11013780" y="545435"/>
                </a:cubicBezTo>
                <a:cubicBezTo>
                  <a:pt x="11025294" y="545435"/>
                  <a:pt x="11036343" y="543504"/>
                  <a:pt x="11046631" y="541368"/>
                </a:cubicBezTo>
                <a:cubicBezTo>
                  <a:pt x="11047021" y="540031"/>
                  <a:pt x="11049175" y="532974"/>
                  <a:pt x="11050103" y="529966"/>
                </a:cubicBezTo>
                <a:cubicBezTo>
                  <a:pt x="11049212" y="530189"/>
                  <a:pt x="11048283" y="530449"/>
                  <a:pt x="11048283" y="530449"/>
                </a:cubicBezTo>
                <a:cubicBezTo>
                  <a:pt x="11040335" y="532659"/>
                  <a:pt x="11031385" y="535166"/>
                  <a:pt x="11023827" y="535166"/>
                </a:cubicBezTo>
                <a:cubicBezTo>
                  <a:pt x="11011329" y="535166"/>
                  <a:pt x="11003734" y="526735"/>
                  <a:pt x="11004941" y="514163"/>
                </a:cubicBezTo>
                <a:cubicBezTo>
                  <a:pt x="11006724" y="495463"/>
                  <a:pt x="11021784" y="475519"/>
                  <a:pt x="11041338" y="475519"/>
                </a:cubicBezTo>
                <a:cubicBezTo>
                  <a:pt x="11048655" y="475519"/>
                  <a:pt x="11056417" y="477228"/>
                  <a:pt x="11064439" y="480514"/>
                </a:cubicBezTo>
                <a:cubicBezTo>
                  <a:pt x="11065052" y="478453"/>
                  <a:pt x="11067410" y="470561"/>
                  <a:pt x="11068097" y="468258"/>
                </a:cubicBezTo>
                <a:cubicBezTo>
                  <a:pt x="11060094" y="466308"/>
                  <a:pt x="11052034" y="465250"/>
                  <a:pt x="11044105" y="465250"/>
                </a:cubicBezTo>
                <a:close/>
                <a:moveTo>
                  <a:pt x="11757356" y="346605"/>
                </a:moveTo>
                <a:lnTo>
                  <a:pt x="11780847" y="346605"/>
                </a:lnTo>
                <a:cubicBezTo>
                  <a:pt x="11788776" y="346605"/>
                  <a:pt x="11794069" y="352139"/>
                  <a:pt x="11794069" y="359772"/>
                </a:cubicBezTo>
                <a:cubicBezTo>
                  <a:pt x="11794069" y="365101"/>
                  <a:pt x="11789389" y="372826"/>
                  <a:pt x="11781441" y="372826"/>
                </a:cubicBezTo>
                <a:lnTo>
                  <a:pt x="11757356" y="372826"/>
                </a:lnTo>
                <a:close/>
                <a:moveTo>
                  <a:pt x="11360295" y="330005"/>
                </a:moveTo>
                <a:lnTo>
                  <a:pt x="11360295" y="346718"/>
                </a:lnTo>
                <a:lnTo>
                  <a:pt x="11360295" y="409707"/>
                </a:lnTo>
                <a:lnTo>
                  <a:pt x="11360295" y="426476"/>
                </a:lnTo>
                <a:lnTo>
                  <a:pt x="11379849" y="426476"/>
                </a:lnTo>
                <a:lnTo>
                  <a:pt x="11433089" y="426476"/>
                </a:lnTo>
                <a:lnTo>
                  <a:pt x="11433089" y="409707"/>
                </a:lnTo>
                <a:lnTo>
                  <a:pt x="11379849" y="409707"/>
                </a:lnTo>
                <a:lnTo>
                  <a:pt x="11379849" y="384006"/>
                </a:lnTo>
                <a:lnTo>
                  <a:pt x="11425958" y="384006"/>
                </a:lnTo>
                <a:lnTo>
                  <a:pt x="11425958" y="367312"/>
                </a:lnTo>
                <a:lnTo>
                  <a:pt x="11379849" y="367312"/>
                </a:lnTo>
                <a:lnTo>
                  <a:pt x="11379849" y="346718"/>
                </a:lnTo>
                <a:lnTo>
                  <a:pt x="11431733" y="346718"/>
                </a:lnTo>
                <a:lnTo>
                  <a:pt x="11431733" y="330005"/>
                </a:lnTo>
                <a:lnTo>
                  <a:pt x="11379849" y="330005"/>
                </a:lnTo>
                <a:close/>
                <a:moveTo>
                  <a:pt x="11818990" y="330004"/>
                </a:moveTo>
                <a:lnTo>
                  <a:pt x="11818990" y="426475"/>
                </a:lnTo>
                <a:lnTo>
                  <a:pt x="11838414" y="426475"/>
                </a:lnTo>
                <a:lnTo>
                  <a:pt x="11838414" y="330004"/>
                </a:lnTo>
                <a:close/>
                <a:moveTo>
                  <a:pt x="11666030" y="330004"/>
                </a:moveTo>
                <a:lnTo>
                  <a:pt x="11666030" y="346717"/>
                </a:lnTo>
                <a:lnTo>
                  <a:pt x="11689614" y="346717"/>
                </a:lnTo>
                <a:lnTo>
                  <a:pt x="11689614" y="426475"/>
                </a:lnTo>
                <a:lnTo>
                  <a:pt x="11709446" y="426475"/>
                </a:lnTo>
                <a:lnTo>
                  <a:pt x="11709446" y="346717"/>
                </a:lnTo>
                <a:lnTo>
                  <a:pt x="11733030" y="346717"/>
                </a:lnTo>
                <a:lnTo>
                  <a:pt x="11733030" y="330004"/>
                </a:lnTo>
                <a:lnTo>
                  <a:pt x="11709446" y="330004"/>
                </a:lnTo>
                <a:lnTo>
                  <a:pt x="11689614" y="330004"/>
                </a:lnTo>
                <a:close/>
                <a:moveTo>
                  <a:pt x="11509949" y="330004"/>
                </a:moveTo>
                <a:lnTo>
                  <a:pt x="11509949" y="346717"/>
                </a:lnTo>
                <a:lnTo>
                  <a:pt x="11509949" y="409706"/>
                </a:lnTo>
                <a:lnTo>
                  <a:pt x="11509949" y="426475"/>
                </a:lnTo>
                <a:lnTo>
                  <a:pt x="11529485" y="426475"/>
                </a:lnTo>
                <a:lnTo>
                  <a:pt x="11582725" y="426475"/>
                </a:lnTo>
                <a:lnTo>
                  <a:pt x="11582725" y="409706"/>
                </a:lnTo>
                <a:lnTo>
                  <a:pt x="11529485" y="409706"/>
                </a:lnTo>
                <a:lnTo>
                  <a:pt x="11529485" y="384005"/>
                </a:lnTo>
                <a:lnTo>
                  <a:pt x="11575631" y="384005"/>
                </a:lnTo>
                <a:lnTo>
                  <a:pt x="11575631" y="367311"/>
                </a:lnTo>
                <a:lnTo>
                  <a:pt x="11529485" y="367311"/>
                </a:lnTo>
                <a:lnTo>
                  <a:pt x="11529485" y="346717"/>
                </a:lnTo>
                <a:lnTo>
                  <a:pt x="11581387" y="346717"/>
                </a:lnTo>
                <a:lnTo>
                  <a:pt x="11581387" y="330004"/>
                </a:lnTo>
                <a:lnTo>
                  <a:pt x="11529485" y="330004"/>
                </a:lnTo>
                <a:close/>
                <a:moveTo>
                  <a:pt x="11439365" y="330004"/>
                </a:moveTo>
                <a:lnTo>
                  <a:pt x="11439365" y="409705"/>
                </a:lnTo>
                <a:lnTo>
                  <a:pt x="11439365" y="426475"/>
                </a:lnTo>
                <a:lnTo>
                  <a:pt x="11458901" y="426475"/>
                </a:lnTo>
                <a:lnTo>
                  <a:pt x="11504378" y="426475"/>
                </a:lnTo>
                <a:lnTo>
                  <a:pt x="11504378" y="409705"/>
                </a:lnTo>
                <a:lnTo>
                  <a:pt x="11458901" y="409705"/>
                </a:lnTo>
                <a:lnTo>
                  <a:pt x="11458901" y="330004"/>
                </a:lnTo>
                <a:close/>
                <a:moveTo>
                  <a:pt x="11737839" y="329874"/>
                </a:moveTo>
                <a:lnTo>
                  <a:pt x="11737839" y="426345"/>
                </a:lnTo>
                <a:lnTo>
                  <a:pt x="11757375" y="426345"/>
                </a:lnTo>
                <a:lnTo>
                  <a:pt x="11757375" y="388332"/>
                </a:lnTo>
                <a:lnTo>
                  <a:pt x="11773939" y="388332"/>
                </a:lnTo>
                <a:cubicBezTo>
                  <a:pt x="11783948" y="388332"/>
                  <a:pt x="11789426" y="393513"/>
                  <a:pt x="11791079" y="400384"/>
                </a:cubicBezTo>
                <a:cubicBezTo>
                  <a:pt x="11792862" y="407998"/>
                  <a:pt x="11792416" y="419307"/>
                  <a:pt x="11794347" y="426345"/>
                </a:cubicBezTo>
                <a:lnTo>
                  <a:pt x="11813994" y="426345"/>
                </a:lnTo>
                <a:cubicBezTo>
                  <a:pt x="11812100" y="418954"/>
                  <a:pt x="11810986" y="408907"/>
                  <a:pt x="11810540" y="400997"/>
                </a:cubicBezTo>
                <a:cubicBezTo>
                  <a:pt x="11809816" y="387886"/>
                  <a:pt x="11802927" y="382705"/>
                  <a:pt x="11796074" y="380161"/>
                </a:cubicBezTo>
                <a:cubicBezTo>
                  <a:pt x="11804319" y="377654"/>
                  <a:pt x="11813214" y="370226"/>
                  <a:pt x="11813214" y="356856"/>
                </a:cubicBezTo>
                <a:cubicBezTo>
                  <a:pt x="11813214" y="339660"/>
                  <a:pt x="11801590" y="329874"/>
                  <a:pt x="11781850" y="329874"/>
                </a:cubicBezTo>
                <a:lnTo>
                  <a:pt x="11757375" y="329874"/>
                </a:lnTo>
                <a:lnTo>
                  <a:pt x="11738006" y="329874"/>
                </a:lnTo>
                <a:close/>
                <a:moveTo>
                  <a:pt x="11887568" y="327645"/>
                </a:moveTo>
                <a:cubicBezTo>
                  <a:pt x="11858079" y="327645"/>
                  <a:pt x="11843149" y="350245"/>
                  <a:pt x="11843149" y="378099"/>
                </a:cubicBezTo>
                <a:cubicBezTo>
                  <a:pt x="11843149" y="405954"/>
                  <a:pt x="11858673" y="428535"/>
                  <a:pt x="11887568" y="428535"/>
                </a:cubicBezTo>
                <a:cubicBezTo>
                  <a:pt x="11910725" y="428535"/>
                  <a:pt x="11926324" y="415053"/>
                  <a:pt x="11929202" y="394478"/>
                </a:cubicBezTo>
                <a:lnTo>
                  <a:pt x="11908831" y="394478"/>
                </a:lnTo>
                <a:cubicBezTo>
                  <a:pt x="11906194" y="404172"/>
                  <a:pt x="11899843" y="411544"/>
                  <a:pt x="11888125" y="411544"/>
                </a:cubicBezTo>
                <a:cubicBezTo>
                  <a:pt x="11872434" y="411544"/>
                  <a:pt x="11863260" y="396168"/>
                  <a:pt x="11863260" y="377821"/>
                </a:cubicBezTo>
                <a:cubicBezTo>
                  <a:pt x="11863260" y="359474"/>
                  <a:pt x="11872099" y="344061"/>
                  <a:pt x="11888125" y="344061"/>
                </a:cubicBezTo>
                <a:cubicBezTo>
                  <a:pt x="11900084" y="344061"/>
                  <a:pt x="11906194" y="351489"/>
                  <a:pt x="11908831" y="360588"/>
                </a:cubicBezTo>
                <a:lnTo>
                  <a:pt x="11929072" y="360588"/>
                </a:lnTo>
                <a:cubicBezTo>
                  <a:pt x="11925767" y="341684"/>
                  <a:pt x="11910966" y="327645"/>
                  <a:pt x="11887568" y="327645"/>
                </a:cubicBezTo>
                <a:close/>
                <a:moveTo>
                  <a:pt x="11626160" y="327645"/>
                </a:moveTo>
                <a:cubicBezTo>
                  <a:pt x="11596653" y="327645"/>
                  <a:pt x="11581704" y="350245"/>
                  <a:pt x="11581704" y="378099"/>
                </a:cubicBezTo>
                <a:cubicBezTo>
                  <a:pt x="11581704" y="405954"/>
                  <a:pt x="11597247" y="428535"/>
                  <a:pt x="11626160" y="428535"/>
                </a:cubicBezTo>
                <a:cubicBezTo>
                  <a:pt x="11649280" y="428535"/>
                  <a:pt x="11664897" y="415053"/>
                  <a:pt x="11667757" y="394478"/>
                </a:cubicBezTo>
                <a:lnTo>
                  <a:pt x="11647423" y="394478"/>
                </a:lnTo>
                <a:cubicBezTo>
                  <a:pt x="11644767" y="404172"/>
                  <a:pt x="11638417" y="411544"/>
                  <a:pt x="11626699" y="411544"/>
                </a:cubicBezTo>
                <a:cubicBezTo>
                  <a:pt x="11610989" y="411544"/>
                  <a:pt x="11601815" y="396168"/>
                  <a:pt x="11601815" y="377821"/>
                </a:cubicBezTo>
                <a:cubicBezTo>
                  <a:pt x="11601815" y="359474"/>
                  <a:pt x="11610692" y="344061"/>
                  <a:pt x="11626699" y="344061"/>
                </a:cubicBezTo>
                <a:cubicBezTo>
                  <a:pt x="11638621" y="344061"/>
                  <a:pt x="11644767" y="351489"/>
                  <a:pt x="11647423" y="360588"/>
                </a:cubicBezTo>
                <a:lnTo>
                  <a:pt x="11667627" y="360588"/>
                </a:lnTo>
                <a:cubicBezTo>
                  <a:pt x="11664322" y="341684"/>
                  <a:pt x="11649558" y="327645"/>
                  <a:pt x="11626160" y="327645"/>
                </a:cubicBezTo>
                <a:close/>
                <a:moveTo>
                  <a:pt x="11741033" y="271341"/>
                </a:moveTo>
                <a:lnTo>
                  <a:pt x="11763577" y="271341"/>
                </a:lnTo>
                <a:cubicBezTo>
                  <a:pt x="11771674" y="271341"/>
                  <a:pt x="11778563" y="276021"/>
                  <a:pt x="11778563" y="285380"/>
                </a:cubicBezTo>
                <a:cubicBezTo>
                  <a:pt x="11778563" y="293291"/>
                  <a:pt x="11772324" y="299326"/>
                  <a:pt x="11763819" y="299326"/>
                </a:cubicBezTo>
                <a:lnTo>
                  <a:pt x="11741033" y="299326"/>
                </a:lnTo>
                <a:close/>
                <a:moveTo>
                  <a:pt x="11741015" y="232772"/>
                </a:moveTo>
                <a:lnTo>
                  <a:pt x="11765230" y="232772"/>
                </a:lnTo>
                <a:cubicBezTo>
                  <a:pt x="11770559" y="232772"/>
                  <a:pt x="11776465" y="237711"/>
                  <a:pt x="11776465" y="244192"/>
                </a:cubicBezTo>
                <a:cubicBezTo>
                  <a:pt x="11776465" y="249967"/>
                  <a:pt x="11772324" y="256318"/>
                  <a:pt x="11764134" y="256318"/>
                </a:cubicBezTo>
                <a:lnTo>
                  <a:pt x="11741015" y="256318"/>
                </a:lnTo>
                <a:close/>
                <a:moveTo>
                  <a:pt x="11803150" y="217434"/>
                </a:moveTo>
                <a:lnTo>
                  <a:pt x="11803150" y="313886"/>
                </a:lnTo>
                <a:lnTo>
                  <a:pt x="11822593" y="313886"/>
                </a:lnTo>
                <a:lnTo>
                  <a:pt x="11822593" y="217434"/>
                </a:lnTo>
                <a:close/>
                <a:moveTo>
                  <a:pt x="11360295" y="217434"/>
                </a:moveTo>
                <a:lnTo>
                  <a:pt x="11360295" y="313886"/>
                </a:lnTo>
                <a:lnTo>
                  <a:pt x="11378512" y="313886"/>
                </a:lnTo>
                <a:lnTo>
                  <a:pt x="11378512" y="242188"/>
                </a:lnTo>
                <a:lnTo>
                  <a:pt x="11398976" y="313886"/>
                </a:lnTo>
                <a:lnTo>
                  <a:pt x="11399812" y="313886"/>
                </a:lnTo>
                <a:lnTo>
                  <a:pt x="11416952" y="313886"/>
                </a:lnTo>
                <a:lnTo>
                  <a:pt x="11417769" y="313886"/>
                </a:lnTo>
                <a:lnTo>
                  <a:pt x="11438233" y="242188"/>
                </a:lnTo>
                <a:lnTo>
                  <a:pt x="11438233" y="313886"/>
                </a:lnTo>
                <a:lnTo>
                  <a:pt x="11456450" y="313886"/>
                </a:lnTo>
                <a:lnTo>
                  <a:pt x="11456450" y="217434"/>
                </a:lnTo>
                <a:lnTo>
                  <a:pt x="11446515" y="217434"/>
                </a:lnTo>
                <a:lnTo>
                  <a:pt x="11437954" y="217434"/>
                </a:lnTo>
                <a:lnTo>
                  <a:pt x="11428577" y="217434"/>
                </a:lnTo>
                <a:lnTo>
                  <a:pt x="11408372" y="285140"/>
                </a:lnTo>
                <a:lnTo>
                  <a:pt x="11388187" y="217434"/>
                </a:lnTo>
                <a:lnTo>
                  <a:pt x="11378828" y="217434"/>
                </a:lnTo>
                <a:lnTo>
                  <a:pt x="11370248" y="217434"/>
                </a:lnTo>
                <a:close/>
                <a:moveTo>
                  <a:pt x="11995330" y="217433"/>
                </a:moveTo>
                <a:lnTo>
                  <a:pt x="11995330" y="313885"/>
                </a:lnTo>
                <a:lnTo>
                  <a:pt x="12014773" y="313885"/>
                </a:lnTo>
                <a:lnTo>
                  <a:pt x="12014773" y="217433"/>
                </a:lnTo>
                <a:close/>
                <a:moveTo>
                  <a:pt x="11910428" y="217433"/>
                </a:moveTo>
                <a:lnTo>
                  <a:pt x="11910428" y="313885"/>
                </a:lnTo>
                <a:lnTo>
                  <a:pt x="11929555" y="313885"/>
                </a:lnTo>
                <a:lnTo>
                  <a:pt x="11929555" y="271787"/>
                </a:lnTo>
                <a:lnTo>
                  <a:pt x="11968180" y="271787"/>
                </a:lnTo>
                <a:lnTo>
                  <a:pt x="11968180" y="313885"/>
                </a:lnTo>
                <a:lnTo>
                  <a:pt x="11987307" y="313885"/>
                </a:lnTo>
                <a:lnTo>
                  <a:pt x="11987307" y="217433"/>
                </a:lnTo>
                <a:lnTo>
                  <a:pt x="11968180" y="217433"/>
                </a:lnTo>
                <a:lnTo>
                  <a:pt x="11968180" y="255056"/>
                </a:lnTo>
                <a:lnTo>
                  <a:pt x="11929555" y="255056"/>
                </a:lnTo>
                <a:lnTo>
                  <a:pt x="11929555" y="217433"/>
                </a:lnTo>
                <a:close/>
                <a:moveTo>
                  <a:pt x="11721702" y="217433"/>
                </a:moveTo>
                <a:lnTo>
                  <a:pt x="11721702" y="313885"/>
                </a:lnTo>
                <a:lnTo>
                  <a:pt x="11721795" y="313885"/>
                </a:lnTo>
                <a:lnTo>
                  <a:pt x="11741739" y="313885"/>
                </a:lnTo>
                <a:lnTo>
                  <a:pt x="11769594" y="313885"/>
                </a:lnTo>
                <a:cubicBezTo>
                  <a:pt x="11787755" y="313885"/>
                  <a:pt x="11798581" y="303022"/>
                  <a:pt x="11798581" y="287850"/>
                </a:cubicBezTo>
                <a:cubicBezTo>
                  <a:pt x="11798581" y="275575"/>
                  <a:pt x="11789649" y="265046"/>
                  <a:pt x="11779956" y="262614"/>
                </a:cubicBezTo>
                <a:cubicBezTo>
                  <a:pt x="11788424" y="260478"/>
                  <a:pt x="11795239" y="251787"/>
                  <a:pt x="11795239" y="241184"/>
                </a:cubicBezTo>
                <a:cubicBezTo>
                  <a:pt x="11795239" y="226959"/>
                  <a:pt x="11784747" y="217433"/>
                  <a:pt x="11765174" y="217433"/>
                </a:cubicBezTo>
                <a:lnTo>
                  <a:pt x="11741739" y="217433"/>
                </a:lnTo>
                <a:lnTo>
                  <a:pt x="11721795" y="217433"/>
                </a:lnTo>
                <a:close/>
                <a:moveTo>
                  <a:pt x="11638323" y="217433"/>
                </a:moveTo>
                <a:lnTo>
                  <a:pt x="11638323" y="283802"/>
                </a:lnTo>
                <a:cubicBezTo>
                  <a:pt x="11638323" y="306958"/>
                  <a:pt x="11652715" y="316596"/>
                  <a:pt x="11676373" y="316596"/>
                </a:cubicBezTo>
                <a:cubicBezTo>
                  <a:pt x="11701108" y="316596"/>
                  <a:pt x="11714831" y="305343"/>
                  <a:pt x="11714831" y="283802"/>
                </a:cubicBezTo>
                <a:lnTo>
                  <a:pt x="11714831" y="217433"/>
                </a:lnTo>
                <a:lnTo>
                  <a:pt x="11695407" y="217433"/>
                </a:lnTo>
                <a:lnTo>
                  <a:pt x="11695407" y="285547"/>
                </a:lnTo>
                <a:cubicBezTo>
                  <a:pt x="11695407" y="293848"/>
                  <a:pt x="11688425" y="300775"/>
                  <a:pt x="11676354" y="300775"/>
                </a:cubicBezTo>
                <a:cubicBezTo>
                  <a:pt x="11661721" y="300775"/>
                  <a:pt x="11657431" y="292604"/>
                  <a:pt x="11657431" y="285547"/>
                </a:cubicBezTo>
                <a:lnTo>
                  <a:pt x="11657431" y="217433"/>
                </a:lnTo>
                <a:close/>
                <a:moveTo>
                  <a:pt x="11488798" y="217433"/>
                </a:moveTo>
                <a:lnTo>
                  <a:pt x="11488798" y="234146"/>
                </a:lnTo>
                <a:lnTo>
                  <a:pt x="11512382" y="234146"/>
                </a:lnTo>
                <a:lnTo>
                  <a:pt x="11512382" y="313885"/>
                </a:lnTo>
                <a:lnTo>
                  <a:pt x="11532214" y="313885"/>
                </a:lnTo>
                <a:lnTo>
                  <a:pt x="11532214" y="234146"/>
                </a:lnTo>
                <a:lnTo>
                  <a:pt x="11555798" y="234146"/>
                </a:lnTo>
                <a:lnTo>
                  <a:pt x="11555798" y="217433"/>
                </a:lnTo>
                <a:lnTo>
                  <a:pt x="11532214" y="217433"/>
                </a:lnTo>
                <a:lnTo>
                  <a:pt x="11512382" y="217433"/>
                </a:lnTo>
                <a:close/>
                <a:moveTo>
                  <a:pt x="11464212" y="217433"/>
                </a:moveTo>
                <a:lnTo>
                  <a:pt x="11464212" y="313885"/>
                </a:lnTo>
                <a:lnTo>
                  <a:pt x="11483636" y="313885"/>
                </a:lnTo>
                <a:lnTo>
                  <a:pt x="11483636" y="217433"/>
                </a:lnTo>
                <a:close/>
                <a:moveTo>
                  <a:pt x="11865062" y="214498"/>
                </a:moveTo>
                <a:cubicBezTo>
                  <a:pt x="11847365" y="214498"/>
                  <a:pt x="11829018" y="224711"/>
                  <a:pt x="11829018" y="243783"/>
                </a:cubicBezTo>
                <a:cubicBezTo>
                  <a:pt x="11828999" y="259790"/>
                  <a:pt x="11840810" y="269706"/>
                  <a:pt x="11860383" y="273142"/>
                </a:cubicBezTo>
                <a:cubicBezTo>
                  <a:pt x="11876037" y="275872"/>
                  <a:pt x="11884913" y="278750"/>
                  <a:pt x="11884913" y="288109"/>
                </a:cubicBezTo>
                <a:cubicBezTo>
                  <a:pt x="11884913" y="294423"/>
                  <a:pt x="11878674" y="300421"/>
                  <a:pt x="11865675" y="300421"/>
                </a:cubicBezTo>
                <a:cubicBezTo>
                  <a:pt x="11852676" y="300421"/>
                  <a:pt x="11846009" y="293049"/>
                  <a:pt x="11846009" y="284265"/>
                </a:cubicBezTo>
                <a:lnTo>
                  <a:pt x="11827291" y="284265"/>
                </a:lnTo>
                <a:cubicBezTo>
                  <a:pt x="11827291" y="301052"/>
                  <a:pt x="11838173" y="316372"/>
                  <a:pt x="11866511" y="316372"/>
                </a:cubicBezTo>
                <a:cubicBezTo>
                  <a:pt x="11893511" y="316372"/>
                  <a:pt x="11905210" y="302111"/>
                  <a:pt x="11905210" y="285788"/>
                </a:cubicBezTo>
                <a:cubicBezTo>
                  <a:pt x="11905210" y="270579"/>
                  <a:pt x="11895238" y="260960"/>
                  <a:pt x="11877411" y="257450"/>
                </a:cubicBezTo>
                <a:cubicBezTo>
                  <a:pt x="11860308" y="254089"/>
                  <a:pt x="11848554" y="253383"/>
                  <a:pt x="11848554" y="242539"/>
                </a:cubicBezTo>
                <a:cubicBezTo>
                  <a:pt x="11848554" y="235092"/>
                  <a:pt x="11855350" y="230672"/>
                  <a:pt x="11865842" y="230672"/>
                </a:cubicBezTo>
                <a:cubicBezTo>
                  <a:pt x="11876966" y="230672"/>
                  <a:pt x="11883372" y="236150"/>
                  <a:pt x="11883372" y="245398"/>
                </a:cubicBezTo>
                <a:lnTo>
                  <a:pt x="11902258" y="245398"/>
                </a:lnTo>
                <a:cubicBezTo>
                  <a:pt x="11902258" y="230171"/>
                  <a:pt x="11890707" y="214498"/>
                  <a:pt x="11865062" y="214498"/>
                </a:cubicBezTo>
                <a:close/>
                <a:moveTo>
                  <a:pt x="11593106" y="214498"/>
                </a:moveTo>
                <a:cubicBezTo>
                  <a:pt x="11575390" y="214498"/>
                  <a:pt x="11557024" y="224711"/>
                  <a:pt x="11557024" y="243783"/>
                </a:cubicBezTo>
                <a:cubicBezTo>
                  <a:pt x="11557043" y="259790"/>
                  <a:pt x="11568816" y="269706"/>
                  <a:pt x="11588407" y="273142"/>
                </a:cubicBezTo>
                <a:cubicBezTo>
                  <a:pt x="11604080" y="275872"/>
                  <a:pt x="11612957" y="278750"/>
                  <a:pt x="11612957" y="288109"/>
                </a:cubicBezTo>
                <a:cubicBezTo>
                  <a:pt x="11612957" y="294423"/>
                  <a:pt x="11606717" y="300421"/>
                  <a:pt x="11593681" y="300421"/>
                </a:cubicBezTo>
                <a:cubicBezTo>
                  <a:pt x="11580720" y="300421"/>
                  <a:pt x="11574071" y="293049"/>
                  <a:pt x="11574071" y="284265"/>
                </a:cubicBezTo>
                <a:lnTo>
                  <a:pt x="11555353" y="284265"/>
                </a:lnTo>
                <a:cubicBezTo>
                  <a:pt x="11555353" y="301052"/>
                  <a:pt x="11566198" y="316372"/>
                  <a:pt x="11594554" y="316372"/>
                </a:cubicBezTo>
                <a:cubicBezTo>
                  <a:pt x="11621536" y="316372"/>
                  <a:pt x="11633235" y="302111"/>
                  <a:pt x="11633235" y="285788"/>
                </a:cubicBezTo>
                <a:cubicBezTo>
                  <a:pt x="11633235" y="270579"/>
                  <a:pt x="11623245" y="260960"/>
                  <a:pt x="11605436" y="257450"/>
                </a:cubicBezTo>
                <a:cubicBezTo>
                  <a:pt x="11588333" y="254089"/>
                  <a:pt x="11576560" y="253383"/>
                  <a:pt x="11576560" y="242539"/>
                </a:cubicBezTo>
                <a:cubicBezTo>
                  <a:pt x="11576560" y="235092"/>
                  <a:pt x="11583375" y="230672"/>
                  <a:pt x="11593848" y="230672"/>
                </a:cubicBezTo>
                <a:cubicBezTo>
                  <a:pt x="11604990" y="230672"/>
                  <a:pt x="11611378" y="236150"/>
                  <a:pt x="11611378" y="245398"/>
                </a:cubicBezTo>
                <a:lnTo>
                  <a:pt x="11630283" y="245398"/>
                </a:lnTo>
                <a:cubicBezTo>
                  <a:pt x="11630283" y="230171"/>
                  <a:pt x="11618751" y="214498"/>
                  <a:pt x="11593106" y="214498"/>
                </a:cubicBezTo>
                <a:close/>
                <a:moveTo>
                  <a:pt x="11155431" y="127315"/>
                </a:moveTo>
                <a:lnTo>
                  <a:pt x="11097883" y="227035"/>
                </a:lnTo>
                <a:lnTo>
                  <a:pt x="11155431" y="326755"/>
                </a:lnTo>
                <a:lnTo>
                  <a:pt x="11040298" y="326755"/>
                </a:lnTo>
                <a:lnTo>
                  <a:pt x="10982713" y="426475"/>
                </a:lnTo>
                <a:lnTo>
                  <a:pt x="11097884" y="426475"/>
                </a:lnTo>
                <a:lnTo>
                  <a:pt x="11155432" y="326756"/>
                </a:lnTo>
                <a:lnTo>
                  <a:pt x="11212998" y="426475"/>
                </a:lnTo>
                <a:lnTo>
                  <a:pt x="11328150" y="426475"/>
                </a:lnTo>
                <a:lnTo>
                  <a:pt x="11270564" y="326755"/>
                </a:lnTo>
                <a:lnTo>
                  <a:pt x="11155432" y="326755"/>
                </a:lnTo>
                <a:lnTo>
                  <a:pt x="11212998" y="227035"/>
                </a:lnTo>
                <a:close/>
                <a:moveTo>
                  <a:pt x="0" y="0"/>
                </a:moveTo>
                <a:lnTo>
                  <a:pt x="12191984" y="0"/>
                </a:lnTo>
                <a:lnTo>
                  <a:pt x="12191984" y="6857991"/>
                </a:lnTo>
                <a:lnTo>
                  <a:pt x="11617585" y="6857991"/>
                </a:lnTo>
                <a:lnTo>
                  <a:pt x="11617585" y="6587990"/>
                </a:lnTo>
                <a:lnTo>
                  <a:pt x="11606785" y="6587990"/>
                </a:lnTo>
                <a:lnTo>
                  <a:pt x="11606785" y="6857991"/>
                </a:lnTo>
                <a:lnTo>
                  <a:pt x="0" y="685799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kumimoji="1" lang="ja-JP" altLang="en-US"/>
          </a:p>
        </p:txBody>
      </p:sp>
      <p:sp>
        <p:nvSpPr>
          <p:cNvPr id="210" name="Slide Number Divider with 0.1pt Outline">
            <a:extLst>
              <a:ext uri="{FF2B5EF4-FFF2-40B4-BE49-F238E27FC236}">
                <a16:creationId xmlns:a16="http://schemas.microsoft.com/office/drawing/2014/main" id="{77F96468-0D41-44E3-A826-CBA2BBB008EA}"/>
              </a:ext>
            </a:extLst>
          </p:cNvPr>
          <p:cNvSpPr/>
          <p:nvPr userDrawn="1"/>
        </p:nvSpPr>
        <p:spPr>
          <a:xfrm>
            <a:off x="11606802" y="6588000"/>
            <a:ext cx="10800" cy="270535"/>
          </a:xfrm>
          <a:prstGeom prst="rect">
            <a:avLst/>
          </a:prstGeom>
          <a:solidFill>
            <a:srgbClr val="000000"/>
          </a:solidFill>
          <a:ln w="127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ja-JP" altLang="en-US" dirty="0"/>
          </a:p>
        </p:txBody>
      </p:sp>
      <p:sp>
        <p:nvSpPr>
          <p:cNvPr id="92" name="Copyright">
            <a:extLst>
              <a:ext uri="{FF2B5EF4-FFF2-40B4-BE49-F238E27FC236}">
                <a16:creationId xmlns:a16="http://schemas.microsoft.com/office/drawing/2014/main" id="{8A1298CD-DBF1-4AE6-820D-0693425305DC}"/>
              </a:ext>
            </a:extLst>
          </p:cNvPr>
          <p:cNvSpPr txBox="1"/>
          <p:nvPr userDrawn="1"/>
        </p:nvSpPr>
        <p:spPr>
          <a:xfrm>
            <a:off x="180975" y="6645600"/>
            <a:ext cx="1292225" cy="1074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ja-JP"/>
            </a:defPPr>
            <a:lvl1pPr defTabSz="914400">
              <a:lnSpc>
                <a:spcPct val="130000"/>
              </a:lnSpc>
              <a:defRPr kumimoji="1" sz="600">
                <a:solidFill>
                  <a:srgbClr val="666666"/>
                </a:solidFill>
              </a:defRPr>
            </a:lvl1pPr>
            <a:lvl2pPr defTabSz="914400">
              <a:defRPr kumimoji="1"/>
            </a:lvl2pPr>
            <a:lvl3pPr defTabSz="914400">
              <a:defRPr kumimoji="1"/>
            </a:lvl3pPr>
            <a:lvl4pPr defTabSz="914400">
              <a:defRPr kumimoji="1"/>
            </a:lvl4pPr>
            <a:lvl5pPr defTabSz="914400">
              <a:defRPr kumimoji="1"/>
            </a:lvl5pPr>
            <a:lvl6pPr defTabSz="914400">
              <a:defRPr kumimoji="1"/>
            </a:lvl6pPr>
            <a:lvl7pPr defTabSz="914400">
              <a:defRPr kumimoji="1"/>
            </a:lvl7pPr>
            <a:lvl8pPr defTabSz="914400">
              <a:defRPr kumimoji="1"/>
            </a:lvl8pPr>
            <a:lvl9pPr defTabSz="914400">
              <a:defRPr kumimoji="1"/>
            </a:lvl9pPr>
          </a:lstStyle>
          <a:p>
            <a:pPr lvl="0"/>
            <a:r>
              <a:rPr lang="en-US" altLang="ja-JP" dirty="0">
                <a:solidFill>
                  <a:srgbClr val="000000"/>
                </a:solidFill>
              </a:rPr>
              <a:t>©Mitsubishi</a:t>
            </a:r>
            <a:r>
              <a:rPr lang="ja-JP" altLang="en-US" dirty="0">
                <a:solidFill>
                  <a:srgbClr val="000000"/>
                </a:solidFill>
              </a:rPr>
              <a:t> </a:t>
            </a:r>
            <a:r>
              <a:rPr lang="en-US" altLang="ja-JP" dirty="0">
                <a:solidFill>
                  <a:srgbClr val="000000"/>
                </a:solidFill>
              </a:rPr>
              <a:t>Electric</a:t>
            </a:r>
            <a:r>
              <a:rPr lang="ja-JP" altLang="en-US" dirty="0">
                <a:solidFill>
                  <a:srgbClr val="000000"/>
                </a:solidFill>
              </a:rPr>
              <a:t> </a:t>
            </a:r>
            <a:r>
              <a:rPr lang="en-US" altLang="ja-JP" dirty="0">
                <a:solidFill>
                  <a:srgbClr val="000000"/>
                </a:solidFill>
              </a:rPr>
              <a:t>Corporation</a:t>
            </a:r>
            <a:endParaRPr lang="ja-JP" altLang="en-US" dirty="0">
              <a:solidFill>
                <a:srgbClr val="000000"/>
              </a:solidFill>
            </a:endParaRPr>
          </a:p>
        </p:txBody>
      </p:sp>
      <p:grpSp>
        <p:nvGrpSpPr>
          <p:cNvPr id="131" name="ME Logo with 0.1pt Outline">
            <a:extLst>
              <a:ext uri="{FF2B5EF4-FFF2-40B4-BE49-F238E27FC236}">
                <a16:creationId xmlns:a16="http://schemas.microsoft.com/office/drawing/2014/main" id="{B35ED916-288B-4A52-AF1B-6B8E2ECC5C0E}"/>
              </a:ext>
            </a:extLst>
          </p:cNvPr>
          <p:cNvGrpSpPr/>
          <p:nvPr userDrawn="1"/>
        </p:nvGrpSpPr>
        <p:grpSpPr>
          <a:xfrm>
            <a:off x="10982730" y="127323"/>
            <a:ext cx="1033210" cy="431118"/>
            <a:chOff x="6732027" y="127323"/>
            <a:chExt cx="1033210" cy="431118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B286694D-14E8-446E-A50A-86B9B8921BAB}"/>
                </a:ext>
              </a:extLst>
            </p:cNvPr>
            <p:cNvGrpSpPr/>
            <p:nvPr userDrawn="1"/>
          </p:nvGrpSpPr>
          <p:grpSpPr>
            <a:xfrm>
              <a:off x="6732779" y="465257"/>
              <a:ext cx="1032458" cy="93184"/>
              <a:chOff x="6732779" y="465257"/>
              <a:chExt cx="1032458" cy="93184"/>
            </a:xfrm>
          </p:grpSpPr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79373BB4-C58F-4A53-A140-D9C6AA9577FE}"/>
                  </a:ext>
                </a:extLst>
              </p:cNvPr>
              <p:cNvSpPr/>
              <p:nvPr/>
            </p:nvSpPr>
            <p:spPr>
              <a:xfrm>
                <a:off x="6863311" y="495192"/>
                <a:ext cx="54785" cy="47186"/>
              </a:xfrm>
              <a:custGeom>
                <a:avLst/>
                <a:gdLst>
                  <a:gd name="connsiteX0" fmla="*/ 34693 w 54785"/>
                  <a:gd name="connsiteY0" fmla="*/ 15339 h 47186"/>
                  <a:gd name="connsiteX1" fmla="*/ 27228 w 54785"/>
                  <a:gd name="connsiteY1" fmla="*/ 25292 h 47186"/>
                  <a:gd name="connsiteX2" fmla="*/ 17535 w 54785"/>
                  <a:gd name="connsiteY2" fmla="*/ 33649 h 47186"/>
                  <a:gd name="connsiteX3" fmla="*/ 16049 w 54785"/>
                  <a:gd name="connsiteY3" fmla="*/ 31049 h 47186"/>
                  <a:gd name="connsiteX4" fmla="*/ 20692 w 54785"/>
                  <a:gd name="connsiteY4" fmla="*/ 17604 h 47186"/>
                  <a:gd name="connsiteX5" fmla="*/ 31165 w 54785"/>
                  <a:gd name="connsiteY5" fmla="*/ 9322 h 47186"/>
                  <a:gd name="connsiteX6" fmla="*/ 35993 w 54785"/>
                  <a:gd name="connsiteY6" fmla="*/ 10789 h 47186"/>
                  <a:gd name="connsiteX7" fmla="*/ 34693 w 54785"/>
                  <a:gd name="connsiteY7" fmla="*/ 15339 h 47186"/>
                  <a:gd name="connsiteX8" fmla="*/ 44053 w 54785"/>
                  <a:gd name="connsiteY8" fmla="*/ 74 h 47186"/>
                  <a:gd name="connsiteX9" fmla="*/ 32595 w 54785"/>
                  <a:gd name="connsiteY9" fmla="*/ 241 h 47186"/>
                  <a:gd name="connsiteX10" fmla="*/ 11072 w 54785"/>
                  <a:gd name="connsiteY10" fmla="*/ 12330 h 47186"/>
                  <a:gd name="connsiteX11" fmla="*/ 79 w 54785"/>
                  <a:gd name="connsiteY11" fmla="*/ 35301 h 47186"/>
                  <a:gd name="connsiteX12" fmla="*/ 1955 w 54785"/>
                  <a:gd name="connsiteY12" fmla="*/ 43472 h 47186"/>
                  <a:gd name="connsiteX13" fmla="*/ 8918 w 54785"/>
                  <a:gd name="connsiteY13" fmla="*/ 47186 h 47186"/>
                  <a:gd name="connsiteX14" fmla="*/ 22029 w 54785"/>
                  <a:gd name="connsiteY14" fmla="*/ 40055 h 47186"/>
                  <a:gd name="connsiteX15" fmla="*/ 31276 w 54785"/>
                  <a:gd name="connsiteY15" fmla="*/ 27131 h 47186"/>
                  <a:gd name="connsiteX16" fmla="*/ 32279 w 54785"/>
                  <a:gd name="connsiteY16" fmla="*/ 27131 h 47186"/>
                  <a:gd name="connsiteX17" fmla="*/ 25835 w 54785"/>
                  <a:gd name="connsiteY17" fmla="*/ 46146 h 47186"/>
                  <a:gd name="connsiteX18" fmla="*/ 41323 w 54785"/>
                  <a:gd name="connsiteY18" fmla="*/ 46146 h 47186"/>
                  <a:gd name="connsiteX19" fmla="*/ 54786 w 54785"/>
                  <a:gd name="connsiteY19" fmla="*/ 0 h 47186"/>
                  <a:gd name="connsiteX20" fmla="*/ 44053 w 54785"/>
                  <a:gd name="connsiteY20" fmla="*/ 74 h 47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4785" h="47186">
                    <a:moveTo>
                      <a:pt x="34693" y="15339"/>
                    </a:moveTo>
                    <a:cubicBezTo>
                      <a:pt x="34192" y="16769"/>
                      <a:pt x="31722" y="20093"/>
                      <a:pt x="27228" y="25292"/>
                    </a:cubicBezTo>
                    <a:cubicBezTo>
                      <a:pt x="22400" y="30863"/>
                      <a:pt x="19169" y="33649"/>
                      <a:pt x="17535" y="33649"/>
                    </a:cubicBezTo>
                    <a:cubicBezTo>
                      <a:pt x="16365" y="33649"/>
                      <a:pt x="15863" y="32776"/>
                      <a:pt x="16049" y="31049"/>
                    </a:cubicBezTo>
                    <a:cubicBezTo>
                      <a:pt x="16439" y="26759"/>
                      <a:pt x="17999" y="22284"/>
                      <a:pt x="20692" y="17604"/>
                    </a:cubicBezTo>
                    <a:cubicBezTo>
                      <a:pt x="23923" y="12070"/>
                      <a:pt x="27414" y="9322"/>
                      <a:pt x="31165" y="9322"/>
                    </a:cubicBezTo>
                    <a:cubicBezTo>
                      <a:pt x="32743" y="9322"/>
                      <a:pt x="34359" y="9805"/>
                      <a:pt x="35993" y="10789"/>
                    </a:cubicBezTo>
                    <a:lnTo>
                      <a:pt x="34693" y="15339"/>
                    </a:lnTo>
                    <a:close/>
                    <a:moveTo>
                      <a:pt x="44053" y="74"/>
                    </a:moveTo>
                    <a:cubicBezTo>
                      <a:pt x="39206" y="-37"/>
                      <a:pt x="34990" y="241"/>
                      <a:pt x="32595" y="241"/>
                    </a:cubicBezTo>
                    <a:cubicBezTo>
                      <a:pt x="25204" y="241"/>
                      <a:pt x="18018" y="4290"/>
                      <a:pt x="11072" y="12330"/>
                    </a:cubicBezTo>
                    <a:cubicBezTo>
                      <a:pt x="4462" y="19944"/>
                      <a:pt x="822" y="27576"/>
                      <a:pt x="79" y="35301"/>
                    </a:cubicBezTo>
                    <a:cubicBezTo>
                      <a:pt x="-237" y="38421"/>
                      <a:pt x="395" y="41132"/>
                      <a:pt x="1955" y="43472"/>
                    </a:cubicBezTo>
                    <a:cubicBezTo>
                      <a:pt x="3644" y="45923"/>
                      <a:pt x="5947" y="47186"/>
                      <a:pt x="8918" y="47186"/>
                    </a:cubicBezTo>
                    <a:cubicBezTo>
                      <a:pt x="13022" y="47186"/>
                      <a:pt x="17386" y="44791"/>
                      <a:pt x="22029" y="40055"/>
                    </a:cubicBezTo>
                    <a:cubicBezTo>
                      <a:pt x="25650" y="36304"/>
                      <a:pt x="28751" y="31996"/>
                      <a:pt x="31276" y="27131"/>
                    </a:cubicBezTo>
                    <a:lnTo>
                      <a:pt x="32279" y="27131"/>
                    </a:lnTo>
                    <a:lnTo>
                      <a:pt x="25835" y="46146"/>
                    </a:lnTo>
                    <a:lnTo>
                      <a:pt x="41323" y="46146"/>
                    </a:lnTo>
                    <a:lnTo>
                      <a:pt x="54786" y="0"/>
                    </a:lnTo>
                    <a:cubicBezTo>
                      <a:pt x="52279" y="0"/>
                      <a:pt x="49122" y="186"/>
                      <a:pt x="44053" y="74"/>
                    </a:cubicBezTo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357091D5-B3FE-4804-A9AA-5D13F22ED2A3}"/>
                  </a:ext>
                </a:extLst>
              </p:cNvPr>
              <p:cNvSpPr/>
              <p:nvPr/>
            </p:nvSpPr>
            <p:spPr>
              <a:xfrm>
                <a:off x="6968477" y="495217"/>
                <a:ext cx="57529" cy="63224"/>
              </a:xfrm>
              <a:custGeom>
                <a:avLst/>
                <a:gdLst>
                  <a:gd name="connsiteX0" fmla="*/ 37548 w 57529"/>
                  <a:gd name="connsiteY0" fmla="*/ 15258 h 63224"/>
                  <a:gd name="connsiteX1" fmla="*/ 30046 w 57529"/>
                  <a:gd name="connsiteY1" fmla="*/ 25268 h 63224"/>
                  <a:gd name="connsiteX2" fmla="*/ 20910 w 57529"/>
                  <a:gd name="connsiteY2" fmla="*/ 32696 h 63224"/>
                  <a:gd name="connsiteX3" fmla="*/ 19796 w 57529"/>
                  <a:gd name="connsiteY3" fmla="*/ 30040 h 63224"/>
                  <a:gd name="connsiteX4" fmla="*/ 24289 w 57529"/>
                  <a:gd name="connsiteY4" fmla="*/ 17190 h 63224"/>
                  <a:gd name="connsiteX5" fmla="*/ 34187 w 57529"/>
                  <a:gd name="connsiteY5" fmla="*/ 9298 h 63224"/>
                  <a:gd name="connsiteX6" fmla="*/ 38904 w 57529"/>
                  <a:gd name="connsiteY6" fmla="*/ 10505 h 63224"/>
                  <a:gd name="connsiteX7" fmla="*/ 37548 w 57529"/>
                  <a:gd name="connsiteY7" fmla="*/ 15258 h 63224"/>
                  <a:gd name="connsiteX8" fmla="*/ 46740 w 57529"/>
                  <a:gd name="connsiteY8" fmla="*/ 13 h 63224"/>
                  <a:gd name="connsiteX9" fmla="*/ 36286 w 57529"/>
                  <a:gd name="connsiteY9" fmla="*/ 217 h 63224"/>
                  <a:gd name="connsiteX10" fmla="*/ 14800 w 57529"/>
                  <a:gd name="connsiteY10" fmla="*/ 11507 h 63224"/>
                  <a:gd name="connsiteX11" fmla="*/ 3807 w 57529"/>
                  <a:gd name="connsiteY11" fmla="*/ 34033 h 63224"/>
                  <a:gd name="connsiteX12" fmla="*/ 5701 w 57529"/>
                  <a:gd name="connsiteY12" fmla="*/ 42222 h 63224"/>
                  <a:gd name="connsiteX13" fmla="*/ 12962 w 57529"/>
                  <a:gd name="connsiteY13" fmla="*/ 45769 h 63224"/>
                  <a:gd name="connsiteX14" fmla="*/ 34261 w 57529"/>
                  <a:gd name="connsiteY14" fmla="*/ 27162 h 63224"/>
                  <a:gd name="connsiteX15" fmla="*/ 36118 w 57529"/>
                  <a:gd name="connsiteY15" fmla="*/ 27162 h 63224"/>
                  <a:gd name="connsiteX16" fmla="*/ 32850 w 57529"/>
                  <a:gd name="connsiteY16" fmla="*/ 37747 h 63224"/>
                  <a:gd name="connsiteX17" fmla="*/ 27725 w 57529"/>
                  <a:gd name="connsiteY17" fmla="*/ 49019 h 63224"/>
                  <a:gd name="connsiteX18" fmla="*/ 18737 w 57529"/>
                  <a:gd name="connsiteY18" fmla="*/ 54237 h 63224"/>
                  <a:gd name="connsiteX19" fmla="*/ 0 w 57529"/>
                  <a:gd name="connsiteY19" fmla="*/ 48666 h 63224"/>
                  <a:gd name="connsiteX20" fmla="*/ 1188 w 57529"/>
                  <a:gd name="connsiteY20" fmla="*/ 61962 h 63224"/>
                  <a:gd name="connsiteX21" fmla="*/ 15543 w 57529"/>
                  <a:gd name="connsiteY21" fmla="*/ 63225 h 63224"/>
                  <a:gd name="connsiteX22" fmla="*/ 45459 w 57529"/>
                  <a:gd name="connsiteY22" fmla="*/ 43150 h 63224"/>
                  <a:gd name="connsiteX23" fmla="*/ 57530 w 57529"/>
                  <a:gd name="connsiteY23" fmla="*/ 13 h 63224"/>
                  <a:gd name="connsiteX24" fmla="*/ 46740 w 57529"/>
                  <a:gd name="connsiteY24" fmla="*/ 13 h 6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7529" h="63224">
                    <a:moveTo>
                      <a:pt x="37548" y="15258"/>
                    </a:moveTo>
                    <a:cubicBezTo>
                      <a:pt x="37010" y="17115"/>
                      <a:pt x="34503" y="20458"/>
                      <a:pt x="30046" y="25268"/>
                    </a:cubicBezTo>
                    <a:cubicBezTo>
                      <a:pt x="25478" y="30207"/>
                      <a:pt x="22432" y="32696"/>
                      <a:pt x="20910" y="32696"/>
                    </a:cubicBezTo>
                    <a:cubicBezTo>
                      <a:pt x="20000" y="32696"/>
                      <a:pt x="19591" y="31804"/>
                      <a:pt x="19796" y="30040"/>
                    </a:cubicBezTo>
                    <a:cubicBezTo>
                      <a:pt x="20185" y="25955"/>
                      <a:pt x="21671" y="21665"/>
                      <a:pt x="24289" y="17190"/>
                    </a:cubicBezTo>
                    <a:cubicBezTo>
                      <a:pt x="27335" y="11934"/>
                      <a:pt x="30640" y="9298"/>
                      <a:pt x="34187" y="9298"/>
                    </a:cubicBezTo>
                    <a:cubicBezTo>
                      <a:pt x="35877" y="9298"/>
                      <a:pt x="37437" y="9688"/>
                      <a:pt x="38904" y="10505"/>
                    </a:cubicBezTo>
                    <a:lnTo>
                      <a:pt x="37548" y="15258"/>
                    </a:lnTo>
                    <a:close/>
                    <a:moveTo>
                      <a:pt x="46740" y="13"/>
                    </a:moveTo>
                    <a:cubicBezTo>
                      <a:pt x="42098" y="-62"/>
                      <a:pt x="36286" y="217"/>
                      <a:pt x="36286" y="217"/>
                    </a:cubicBezTo>
                    <a:cubicBezTo>
                      <a:pt x="28820" y="217"/>
                      <a:pt x="21653" y="3987"/>
                      <a:pt x="14800" y="11507"/>
                    </a:cubicBezTo>
                    <a:cubicBezTo>
                      <a:pt x="8226" y="18694"/>
                      <a:pt x="4587" y="26233"/>
                      <a:pt x="3807" y="34033"/>
                    </a:cubicBezTo>
                    <a:cubicBezTo>
                      <a:pt x="3510" y="37338"/>
                      <a:pt x="4123" y="40049"/>
                      <a:pt x="5701" y="42222"/>
                    </a:cubicBezTo>
                    <a:cubicBezTo>
                      <a:pt x="7391" y="44580"/>
                      <a:pt x="9805" y="45769"/>
                      <a:pt x="12962" y="45769"/>
                    </a:cubicBezTo>
                    <a:cubicBezTo>
                      <a:pt x="20557" y="45769"/>
                      <a:pt x="27613" y="39566"/>
                      <a:pt x="34261" y="27162"/>
                    </a:cubicBezTo>
                    <a:lnTo>
                      <a:pt x="36118" y="27162"/>
                    </a:lnTo>
                    <a:cubicBezTo>
                      <a:pt x="35041" y="30690"/>
                      <a:pt x="33964" y="34218"/>
                      <a:pt x="32850" y="37747"/>
                    </a:cubicBezTo>
                    <a:cubicBezTo>
                      <a:pt x="31253" y="42742"/>
                      <a:pt x="29545" y="46493"/>
                      <a:pt x="27725" y="49019"/>
                    </a:cubicBezTo>
                    <a:cubicBezTo>
                      <a:pt x="25218" y="52491"/>
                      <a:pt x="22228" y="54237"/>
                      <a:pt x="18737" y="54237"/>
                    </a:cubicBezTo>
                    <a:cubicBezTo>
                      <a:pt x="13500" y="54237"/>
                      <a:pt x="7242" y="52398"/>
                      <a:pt x="0" y="48666"/>
                    </a:cubicBezTo>
                    <a:lnTo>
                      <a:pt x="1188" y="61962"/>
                    </a:lnTo>
                    <a:cubicBezTo>
                      <a:pt x="5032" y="62816"/>
                      <a:pt x="9842" y="63225"/>
                      <a:pt x="15543" y="63225"/>
                    </a:cubicBezTo>
                    <a:cubicBezTo>
                      <a:pt x="31792" y="63225"/>
                      <a:pt x="41764" y="56521"/>
                      <a:pt x="45459" y="43150"/>
                    </a:cubicBezTo>
                    <a:lnTo>
                      <a:pt x="57530" y="13"/>
                    </a:lnTo>
                    <a:cubicBezTo>
                      <a:pt x="55171" y="13"/>
                      <a:pt x="51513" y="87"/>
                      <a:pt x="46740" y="13"/>
                    </a:cubicBezTo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EECC57A0-A87F-4B2F-A320-765157E95803}"/>
                  </a:ext>
                </a:extLst>
              </p:cNvPr>
              <p:cNvSpPr/>
              <p:nvPr/>
            </p:nvSpPr>
            <p:spPr>
              <a:xfrm>
                <a:off x="7026336" y="495266"/>
                <a:ext cx="45256" cy="47130"/>
              </a:xfrm>
              <a:custGeom>
                <a:avLst/>
                <a:gdLst>
                  <a:gd name="connsiteX0" fmla="*/ 17666 w 45256"/>
                  <a:gd name="connsiteY0" fmla="*/ 21745 h 47130"/>
                  <a:gd name="connsiteX1" fmla="*/ 21361 w 45256"/>
                  <a:gd name="connsiteY1" fmla="*/ 14299 h 47130"/>
                  <a:gd name="connsiteX2" fmla="*/ 27990 w 45256"/>
                  <a:gd name="connsiteY2" fmla="*/ 10065 h 47130"/>
                  <a:gd name="connsiteX3" fmla="*/ 30887 w 45256"/>
                  <a:gd name="connsiteY3" fmla="*/ 13426 h 47130"/>
                  <a:gd name="connsiteX4" fmla="*/ 17666 w 45256"/>
                  <a:gd name="connsiteY4" fmla="*/ 21745 h 47130"/>
                  <a:gd name="connsiteX5" fmla="*/ 23069 w 45256"/>
                  <a:gd name="connsiteY5" fmla="*/ 37585 h 47130"/>
                  <a:gd name="connsiteX6" fmla="*/ 15790 w 45256"/>
                  <a:gd name="connsiteY6" fmla="*/ 30752 h 47130"/>
                  <a:gd name="connsiteX7" fmla="*/ 34230 w 45256"/>
                  <a:gd name="connsiteY7" fmla="*/ 25366 h 47130"/>
                  <a:gd name="connsiteX8" fmla="*/ 45205 w 45256"/>
                  <a:gd name="connsiteY8" fmla="*/ 10102 h 47130"/>
                  <a:gd name="connsiteX9" fmla="*/ 42215 w 45256"/>
                  <a:gd name="connsiteY9" fmla="*/ 2563 h 47130"/>
                  <a:gd name="connsiteX10" fmla="*/ 34304 w 45256"/>
                  <a:gd name="connsiteY10" fmla="*/ 0 h 47130"/>
                  <a:gd name="connsiteX11" fmla="*/ 11593 w 45256"/>
                  <a:gd name="connsiteY11" fmla="*/ 9619 h 47130"/>
                  <a:gd name="connsiteX12" fmla="*/ 80 w 45256"/>
                  <a:gd name="connsiteY12" fmla="*/ 32033 h 47130"/>
                  <a:gd name="connsiteX13" fmla="*/ 4797 w 45256"/>
                  <a:gd name="connsiteY13" fmla="*/ 43472 h 47130"/>
                  <a:gd name="connsiteX14" fmla="*/ 17053 w 45256"/>
                  <a:gd name="connsiteY14" fmla="*/ 47130 h 47130"/>
                  <a:gd name="connsiteX15" fmla="*/ 40469 w 45256"/>
                  <a:gd name="connsiteY15" fmla="*/ 42172 h 47130"/>
                  <a:gd name="connsiteX16" fmla="*/ 43738 w 45256"/>
                  <a:gd name="connsiteY16" fmla="*/ 30993 h 47130"/>
                  <a:gd name="connsiteX17" fmla="*/ 23069 w 45256"/>
                  <a:gd name="connsiteY17" fmla="*/ 37585 h 47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256" h="47130">
                    <a:moveTo>
                      <a:pt x="17666" y="21745"/>
                    </a:moveTo>
                    <a:cubicBezTo>
                      <a:pt x="18371" y="19071"/>
                      <a:pt x="19597" y="16620"/>
                      <a:pt x="21361" y="14299"/>
                    </a:cubicBezTo>
                    <a:cubicBezTo>
                      <a:pt x="23459" y="11495"/>
                      <a:pt x="25669" y="10065"/>
                      <a:pt x="27990" y="10065"/>
                    </a:cubicBezTo>
                    <a:cubicBezTo>
                      <a:pt x="30126" y="10065"/>
                      <a:pt x="31110" y="11161"/>
                      <a:pt x="30887" y="13426"/>
                    </a:cubicBezTo>
                    <a:cubicBezTo>
                      <a:pt x="30367" y="18997"/>
                      <a:pt x="25966" y="21745"/>
                      <a:pt x="17666" y="21745"/>
                    </a:cubicBezTo>
                    <a:moveTo>
                      <a:pt x="23069" y="37585"/>
                    </a:moveTo>
                    <a:cubicBezTo>
                      <a:pt x="17851" y="37585"/>
                      <a:pt x="15419" y="35301"/>
                      <a:pt x="15790" y="30752"/>
                    </a:cubicBezTo>
                    <a:cubicBezTo>
                      <a:pt x="22122" y="30752"/>
                      <a:pt x="28269" y="28950"/>
                      <a:pt x="34230" y="25366"/>
                    </a:cubicBezTo>
                    <a:cubicBezTo>
                      <a:pt x="40971" y="21244"/>
                      <a:pt x="44610" y="16174"/>
                      <a:pt x="45205" y="10102"/>
                    </a:cubicBezTo>
                    <a:cubicBezTo>
                      <a:pt x="45502" y="6927"/>
                      <a:pt x="44518" y="4457"/>
                      <a:pt x="42215" y="2563"/>
                    </a:cubicBezTo>
                    <a:cubicBezTo>
                      <a:pt x="40079" y="836"/>
                      <a:pt x="37461" y="0"/>
                      <a:pt x="34304" y="0"/>
                    </a:cubicBezTo>
                    <a:cubicBezTo>
                      <a:pt x="26022" y="0"/>
                      <a:pt x="18445" y="3194"/>
                      <a:pt x="11593" y="9619"/>
                    </a:cubicBezTo>
                    <a:cubicBezTo>
                      <a:pt x="4759" y="16026"/>
                      <a:pt x="915" y="23509"/>
                      <a:pt x="80" y="32033"/>
                    </a:cubicBezTo>
                    <a:cubicBezTo>
                      <a:pt x="-384" y="36936"/>
                      <a:pt x="1175" y="40724"/>
                      <a:pt x="4797" y="43472"/>
                    </a:cubicBezTo>
                    <a:cubicBezTo>
                      <a:pt x="7953" y="45886"/>
                      <a:pt x="12002" y="47130"/>
                      <a:pt x="17053" y="47130"/>
                    </a:cubicBezTo>
                    <a:cubicBezTo>
                      <a:pt x="23311" y="47130"/>
                      <a:pt x="31129" y="45459"/>
                      <a:pt x="40469" y="42172"/>
                    </a:cubicBezTo>
                    <a:lnTo>
                      <a:pt x="43738" y="30993"/>
                    </a:lnTo>
                    <a:cubicBezTo>
                      <a:pt x="35548" y="35376"/>
                      <a:pt x="28659" y="37585"/>
                      <a:pt x="23069" y="37585"/>
                    </a:cubicBezTo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047DE840-FB88-4546-856D-F574D39C4ADF}"/>
                  </a:ext>
                </a:extLst>
              </p:cNvPr>
              <p:cNvSpPr/>
              <p:nvPr/>
            </p:nvSpPr>
            <p:spPr>
              <a:xfrm>
                <a:off x="7073713" y="495062"/>
                <a:ext cx="44846" cy="47074"/>
              </a:xfrm>
              <a:custGeom>
                <a:avLst/>
                <a:gdLst>
                  <a:gd name="connsiteX0" fmla="*/ 44846 w 44846"/>
                  <a:gd name="connsiteY0" fmla="*/ 1374 h 47074"/>
                  <a:gd name="connsiteX1" fmla="*/ 42079 w 44846"/>
                  <a:gd name="connsiteY1" fmla="*/ 11086 h 47074"/>
                  <a:gd name="connsiteX2" fmla="*/ 32479 w 44846"/>
                  <a:gd name="connsiteY2" fmla="*/ 9025 h 47074"/>
                  <a:gd name="connsiteX3" fmla="*/ 25961 w 44846"/>
                  <a:gd name="connsiteY3" fmla="*/ 13166 h 47074"/>
                  <a:gd name="connsiteX4" fmla="*/ 28951 w 44846"/>
                  <a:gd name="connsiteY4" fmla="*/ 18180 h 47074"/>
                  <a:gd name="connsiteX5" fmla="*/ 34893 w 44846"/>
                  <a:gd name="connsiteY5" fmla="*/ 24029 h 47074"/>
                  <a:gd name="connsiteX6" fmla="*/ 37567 w 44846"/>
                  <a:gd name="connsiteY6" fmla="*/ 32126 h 47074"/>
                  <a:gd name="connsiteX7" fmla="*/ 29749 w 44846"/>
                  <a:gd name="connsiteY7" fmla="*/ 43899 h 47074"/>
                  <a:gd name="connsiteX8" fmla="*/ 15729 w 44846"/>
                  <a:gd name="connsiteY8" fmla="*/ 47075 h 47074"/>
                  <a:gd name="connsiteX9" fmla="*/ 0 w 44846"/>
                  <a:gd name="connsiteY9" fmla="*/ 44623 h 47074"/>
                  <a:gd name="connsiteX10" fmla="*/ 3045 w 44846"/>
                  <a:gd name="connsiteY10" fmla="*/ 34057 h 47074"/>
                  <a:gd name="connsiteX11" fmla="*/ 16564 w 44846"/>
                  <a:gd name="connsiteY11" fmla="*/ 38050 h 47074"/>
                  <a:gd name="connsiteX12" fmla="*/ 20074 w 44846"/>
                  <a:gd name="connsiteY12" fmla="*/ 36843 h 47074"/>
                  <a:gd name="connsiteX13" fmla="*/ 21838 w 44846"/>
                  <a:gd name="connsiteY13" fmla="*/ 33779 h 47074"/>
                  <a:gd name="connsiteX14" fmla="*/ 19183 w 44846"/>
                  <a:gd name="connsiteY14" fmla="*/ 27966 h 47074"/>
                  <a:gd name="connsiteX15" fmla="*/ 13723 w 44846"/>
                  <a:gd name="connsiteY15" fmla="*/ 21968 h 47074"/>
                  <a:gd name="connsiteX16" fmla="*/ 11216 w 44846"/>
                  <a:gd name="connsiteY16" fmla="*/ 13965 h 47074"/>
                  <a:gd name="connsiteX17" fmla="*/ 19164 w 44846"/>
                  <a:gd name="connsiteY17" fmla="*/ 2878 h 47074"/>
                  <a:gd name="connsiteX18" fmla="*/ 32757 w 44846"/>
                  <a:gd name="connsiteY18" fmla="*/ 0 h 47074"/>
                  <a:gd name="connsiteX19" fmla="*/ 44846 w 44846"/>
                  <a:gd name="connsiteY19" fmla="*/ 1374 h 47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846" h="47074">
                    <a:moveTo>
                      <a:pt x="44846" y="1374"/>
                    </a:moveTo>
                    <a:lnTo>
                      <a:pt x="42079" y="11086"/>
                    </a:lnTo>
                    <a:cubicBezTo>
                      <a:pt x="38477" y="9749"/>
                      <a:pt x="35283" y="9025"/>
                      <a:pt x="32479" y="9025"/>
                    </a:cubicBezTo>
                    <a:cubicBezTo>
                      <a:pt x="28412" y="9025"/>
                      <a:pt x="26221" y="10436"/>
                      <a:pt x="25961" y="13166"/>
                    </a:cubicBezTo>
                    <a:cubicBezTo>
                      <a:pt x="25849" y="14447"/>
                      <a:pt x="26834" y="16100"/>
                      <a:pt x="28951" y="18180"/>
                    </a:cubicBezTo>
                    <a:cubicBezTo>
                      <a:pt x="32367" y="21430"/>
                      <a:pt x="34354" y="23379"/>
                      <a:pt x="34893" y="24029"/>
                    </a:cubicBezTo>
                    <a:cubicBezTo>
                      <a:pt x="36973" y="26685"/>
                      <a:pt x="37864" y="29378"/>
                      <a:pt x="37567" y="32126"/>
                    </a:cubicBezTo>
                    <a:cubicBezTo>
                      <a:pt x="37084" y="37400"/>
                      <a:pt x="34447" y="41281"/>
                      <a:pt x="29749" y="43899"/>
                    </a:cubicBezTo>
                    <a:cubicBezTo>
                      <a:pt x="25924" y="46016"/>
                      <a:pt x="21244" y="47075"/>
                      <a:pt x="15729" y="47075"/>
                    </a:cubicBezTo>
                    <a:cubicBezTo>
                      <a:pt x="11458" y="47075"/>
                      <a:pt x="6202" y="46258"/>
                      <a:pt x="0" y="44623"/>
                    </a:cubicBezTo>
                    <a:lnTo>
                      <a:pt x="3045" y="34057"/>
                    </a:lnTo>
                    <a:cubicBezTo>
                      <a:pt x="8765" y="36731"/>
                      <a:pt x="13277" y="38050"/>
                      <a:pt x="16564" y="38050"/>
                    </a:cubicBezTo>
                    <a:cubicBezTo>
                      <a:pt x="17827" y="38050"/>
                      <a:pt x="19016" y="37641"/>
                      <a:pt x="20074" y="36843"/>
                    </a:cubicBezTo>
                    <a:cubicBezTo>
                      <a:pt x="21133" y="36063"/>
                      <a:pt x="21727" y="35060"/>
                      <a:pt x="21838" y="33779"/>
                    </a:cubicBezTo>
                    <a:cubicBezTo>
                      <a:pt x="21987" y="32126"/>
                      <a:pt x="21114" y="30195"/>
                      <a:pt x="19183" y="27966"/>
                    </a:cubicBezTo>
                    <a:cubicBezTo>
                      <a:pt x="17363" y="25998"/>
                      <a:pt x="15524" y="23974"/>
                      <a:pt x="13723" y="21968"/>
                    </a:cubicBezTo>
                    <a:cubicBezTo>
                      <a:pt x="11792" y="19368"/>
                      <a:pt x="10956" y="16676"/>
                      <a:pt x="11216" y="13965"/>
                    </a:cubicBezTo>
                    <a:cubicBezTo>
                      <a:pt x="11699" y="8988"/>
                      <a:pt x="14336" y="5292"/>
                      <a:pt x="19164" y="2878"/>
                    </a:cubicBezTo>
                    <a:cubicBezTo>
                      <a:pt x="22934" y="947"/>
                      <a:pt x="27428" y="0"/>
                      <a:pt x="32757" y="0"/>
                    </a:cubicBezTo>
                    <a:cubicBezTo>
                      <a:pt x="33556" y="0"/>
                      <a:pt x="37567" y="427"/>
                      <a:pt x="44846" y="1374"/>
                    </a:cubicBezTo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313AD186-6723-4A14-A30B-26F090654E9F}"/>
                  </a:ext>
                </a:extLst>
              </p:cNvPr>
              <p:cNvSpPr/>
              <p:nvPr/>
            </p:nvSpPr>
            <p:spPr>
              <a:xfrm>
                <a:off x="7143981" y="476214"/>
                <a:ext cx="53388" cy="75375"/>
              </a:xfrm>
              <a:custGeom>
                <a:avLst/>
                <a:gdLst>
                  <a:gd name="connsiteX0" fmla="*/ 53389 w 53388"/>
                  <a:gd name="connsiteY0" fmla="*/ 1931 h 75375"/>
                  <a:gd name="connsiteX1" fmla="*/ 50677 w 53388"/>
                  <a:gd name="connsiteY1" fmla="*/ 11495 h 75375"/>
                  <a:gd name="connsiteX2" fmla="*/ 40761 w 53388"/>
                  <a:gd name="connsiteY2" fmla="*/ 8932 h 75375"/>
                  <a:gd name="connsiteX3" fmla="*/ 34206 w 53388"/>
                  <a:gd name="connsiteY3" fmla="*/ 12405 h 75375"/>
                  <a:gd name="connsiteX4" fmla="*/ 31606 w 53388"/>
                  <a:gd name="connsiteY4" fmla="*/ 20037 h 75375"/>
                  <a:gd name="connsiteX5" fmla="*/ 43082 w 53388"/>
                  <a:gd name="connsiteY5" fmla="*/ 20037 h 75375"/>
                  <a:gd name="connsiteX6" fmla="*/ 40408 w 53388"/>
                  <a:gd name="connsiteY6" fmla="*/ 29006 h 75375"/>
                  <a:gd name="connsiteX7" fmla="*/ 29118 w 53388"/>
                  <a:gd name="connsiteY7" fmla="*/ 29006 h 75375"/>
                  <a:gd name="connsiteX8" fmla="*/ 15673 w 53388"/>
                  <a:gd name="connsiteY8" fmla="*/ 75375 h 75375"/>
                  <a:gd name="connsiteX9" fmla="*/ 0 w 53388"/>
                  <a:gd name="connsiteY9" fmla="*/ 75375 h 75375"/>
                  <a:gd name="connsiteX10" fmla="*/ 16100 w 53388"/>
                  <a:gd name="connsiteY10" fmla="*/ 20037 h 75375"/>
                  <a:gd name="connsiteX11" fmla="*/ 26091 w 53388"/>
                  <a:gd name="connsiteY11" fmla="*/ 5460 h 75375"/>
                  <a:gd name="connsiteX12" fmla="*/ 42302 w 53388"/>
                  <a:gd name="connsiteY12" fmla="*/ 0 h 75375"/>
                  <a:gd name="connsiteX13" fmla="*/ 53389 w 53388"/>
                  <a:gd name="connsiteY13" fmla="*/ 1931 h 75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3388" h="75375">
                    <a:moveTo>
                      <a:pt x="53389" y="1931"/>
                    </a:moveTo>
                    <a:lnTo>
                      <a:pt x="50677" y="11495"/>
                    </a:lnTo>
                    <a:cubicBezTo>
                      <a:pt x="47093" y="9805"/>
                      <a:pt x="43788" y="8932"/>
                      <a:pt x="40761" y="8932"/>
                    </a:cubicBezTo>
                    <a:cubicBezTo>
                      <a:pt x="37808" y="8932"/>
                      <a:pt x="35636" y="10102"/>
                      <a:pt x="34206" y="12405"/>
                    </a:cubicBezTo>
                    <a:cubicBezTo>
                      <a:pt x="33537" y="13519"/>
                      <a:pt x="32702" y="16026"/>
                      <a:pt x="31606" y="20037"/>
                    </a:cubicBezTo>
                    <a:lnTo>
                      <a:pt x="43082" y="20037"/>
                    </a:lnTo>
                    <a:lnTo>
                      <a:pt x="40408" y="29006"/>
                    </a:lnTo>
                    <a:lnTo>
                      <a:pt x="29118" y="29006"/>
                    </a:lnTo>
                    <a:lnTo>
                      <a:pt x="15673" y="75375"/>
                    </a:lnTo>
                    <a:lnTo>
                      <a:pt x="0" y="75375"/>
                    </a:lnTo>
                    <a:lnTo>
                      <a:pt x="16100" y="20037"/>
                    </a:lnTo>
                    <a:cubicBezTo>
                      <a:pt x="18254" y="13872"/>
                      <a:pt x="21597" y="9006"/>
                      <a:pt x="26091" y="5460"/>
                    </a:cubicBezTo>
                    <a:cubicBezTo>
                      <a:pt x="30770" y="1820"/>
                      <a:pt x="36174" y="0"/>
                      <a:pt x="42302" y="0"/>
                    </a:cubicBezTo>
                    <a:cubicBezTo>
                      <a:pt x="46276" y="19"/>
                      <a:pt x="49972" y="669"/>
                      <a:pt x="53389" y="1931"/>
                    </a:cubicBezTo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079A569F-3990-45AA-AA3A-798E6945EDEA}"/>
                  </a:ext>
                </a:extLst>
              </p:cNvPr>
              <p:cNvSpPr/>
              <p:nvPr/>
            </p:nvSpPr>
            <p:spPr>
              <a:xfrm>
                <a:off x="7184668" y="495266"/>
                <a:ext cx="51356" cy="47130"/>
              </a:xfrm>
              <a:custGeom>
                <a:avLst/>
                <a:gdLst>
                  <a:gd name="connsiteX0" fmla="*/ 31328 w 51356"/>
                  <a:gd name="connsiteY0" fmla="*/ 30417 h 47130"/>
                  <a:gd name="connsiteX1" fmla="*/ 21170 w 51356"/>
                  <a:gd name="connsiteY1" fmla="*/ 37585 h 47130"/>
                  <a:gd name="connsiteX2" fmla="*/ 16751 w 51356"/>
                  <a:gd name="connsiteY2" fmla="*/ 34874 h 47130"/>
                  <a:gd name="connsiteX3" fmla="*/ 15952 w 51356"/>
                  <a:gd name="connsiteY3" fmla="*/ 29285 h 47130"/>
                  <a:gd name="connsiteX4" fmla="*/ 20000 w 51356"/>
                  <a:gd name="connsiteY4" fmla="*/ 16657 h 47130"/>
                  <a:gd name="connsiteX5" fmla="*/ 30177 w 51356"/>
                  <a:gd name="connsiteY5" fmla="*/ 9545 h 47130"/>
                  <a:gd name="connsiteX6" fmla="*/ 34652 w 51356"/>
                  <a:gd name="connsiteY6" fmla="*/ 12200 h 47130"/>
                  <a:gd name="connsiteX7" fmla="*/ 35413 w 51356"/>
                  <a:gd name="connsiteY7" fmla="*/ 17883 h 47130"/>
                  <a:gd name="connsiteX8" fmla="*/ 31328 w 51356"/>
                  <a:gd name="connsiteY8" fmla="*/ 30417 h 47130"/>
                  <a:gd name="connsiteX9" fmla="*/ 46592 w 51356"/>
                  <a:gd name="connsiteY9" fmla="*/ 3621 h 47130"/>
                  <a:gd name="connsiteX10" fmla="*/ 34281 w 51356"/>
                  <a:gd name="connsiteY10" fmla="*/ 0 h 47130"/>
                  <a:gd name="connsiteX11" fmla="*/ 11570 w 51356"/>
                  <a:gd name="connsiteY11" fmla="*/ 9619 h 47130"/>
                  <a:gd name="connsiteX12" fmla="*/ 75 w 51356"/>
                  <a:gd name="connsiteY12" fmla="*/ 32033 h 47130"/>
                  <a:gd name="connsiteX13" fmla="*/ 4773 w 51356"/>
                  <a:gd name="connsiteY13" fmla="*/ 43472 h 47130"/>
                  <a:gd name="connsiteX14" fmla="*/ 17048 w 51356"/>
                  <a:gd name="connsiteY14" fmla="*/ 47130 h 47130"/>
                  <a:gd name="connsiteX15" fmla="*/ 39685 w 51356"/>
                  <a:gd name="connsiteY15" fmla="*/ 37344 h 47130"/>
                  <a:gd name="connsiteX16" fmla="*/ 51272 w 51356"/>
                  <a:gd name="connsiteY16" fmla="*/ 15042 h 47130"/>
                  <a:gd name="connsiteX17" fmla="*/ 46592 w 51356"/>
                  <a:gd name="connsiteY17" fmla="*/ 3621 h 47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1356" h="47130">
                    <a:moveTo>
                      <a:pt x="31328" y="30417"/>
                    </a:moveTo>
                    <a:cubicBezTo>
                      <a:pt x="28487" y="35190"/>
                      <a:pt x="25107" y="37585"/>
                      <a:pt x="21170" y="37585"/>
                    </a:cubicBezTo>
                    <a:cubicBezTo>
                      <a:pt x="19146" y="37585"/>
                      <a:pt x="17661" y="36676"/>
                      <a:pt x="16751" y="34874"/>
                    </a:cubicBezTo>
                    <a:cubicBezTo>
                      <a:pt x="15989" y="33389"/>
                      <a:pt x="15729" y="31513"/>
                      <a:pt x="15952" y="29285"/>
                    </a:cubicBezTo>
                    <a:cubicBezTo>
                      <a:pt x="16361" y="24754"/>
                      <a:pt x="17716" y="20575"/>
                      <a:pt x="20000" y="16657"/>
                    </a:cubicBezTo>
                    <a:cubicBezTo>
                      <a:pt x="22804" y="11922"/>
                      <a:pt x="26184" y="9545"/>
                      <a:pt x="30177" y="9545"/>
                    </a:cubicBezTo>
                    <a:cubicBezTo>
                      <a:pt x="32257" y="9545"/>
                      <a:pt x="33761" y="10399"/>
                      <a:pt x="34652" y="12200"/>
                    </a:cubicBezTo>
                    <a:cubicBezTo>
                      <a:pt x="35395" y="13667"/>
                      <a:pt x="35636" y="15543"/>
                      <a:pt x="35413" y="17883"/>
                    </a:cubicBezTo>
                    <a:cubicBezTo>
                      <a:pt x="34986" y="22284"/>
                      <a:pt x="33631" y="26481"/>
                      <a:pt x="31328" y="30417"/>
                    </a:cubicBezTo>
                    <a:moveTo>
                      <a:pt x="46592" y="3621"/>
                    </a:moveTo>
                    <a:cubicBezTo>
                      <a:pt x="43417" y="1188"/>
                      <a:pt x="39313" y="0"/>
                      <a:pt x="34281" y="0"/>
                    </a:cubicBezTo>
                    <a:cubicBezTo>
                      <a:pt x="26017" y="0"/>
                      <a:pt x="18441" y="3194"/>
                      <a:pt x="11570" y="9619"/>
                    </a:cubicBezTo>
                    <a:cubicBezTo>
                      <a:pt x="4717" y="16026"/>
                      <a:pt x="892" y="23509"/>
                      <a:pt x="75" y="32033"/>
                    </a:cubicBezTo>
                    <a:cubicBezTo>
                      <a:pt x="-371" y="36936"/>
                      <a:pt x="1171" y="40724"/>
                      <a:pt x="4773" y="43472"/>
                    </a:cubicBezTo>
                    <a:cubicBezTo>
                      <a:pt x="7949" y="45886"/>
                      <a:pt x="12052" y="47130"/>
                      <a:pt x="17048" y="47130"/>
                    </a:cubicBezTo>
                    <a:cubicBezTo>
                      <a:pt x="25219" y="47130"/>
                      <a:pt x="32795" y="43844"/>
                      <a:pt x="39685" y="37344"/>
                    </a:cubicBezTo>
                    <a:cubicBezTo>
                      <a:pt x="46611" y="30826"/>
                      <a:pt x="50474" y="23417"/>
                      <a:pt x="51272" y="15042"/>
                    </a:cubicBezTo>
                    <a:cubicBezTo>
                      <a:pt x="51755" y="10176"/>
                      <a:pt x="50158" y="6388"/>
                      <a:pt x="46592" y="3621"/>
                    </a:cubicBezTo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4888F8A2-082A-4F7E-91A8-EAD773149D7B}"/>
                  </a:ext>
                </a:extLst>
              </p:cNvPr>
              <p:cNvSpPr/>
              <p:nvPr/>
            </p:nvSpPr>
            <p:spPr>
              <a:xfrm>
                <a:off x="7236924" y="495248"/>
                <a:ext cx="48634" cy="46071"/>
              </a:xfrm>
              <a:custGeom>
                <a:avLst/>
                <a:gdLst>
                  <a:gd name="connsiteX0" fmla="*/ 48635 w 48634"/>
                  <a:gd name="connsiteY0" fmla="*/ 520 h 46071"/>
                  <a:gd name="connsiteX1" fmla="*/ 44234 w 48634"/>
                  <a:gd name="connsiteY1" fmla="*/ 14856 h 46071"/>
                  <a:gd name="connsiteX2" fmla="*/ 39108 w 48634"/>
                  <a:gd name="connsiteY2" fmla="*/ 13816 h 46071"/>
                  <a:gd name="connsiteX3" fmla="*/ 27799 w 48634"/>
                  <a:gd name="connsiteY3" fmla="*/ 20984 h 46071"/>
                  <a:gd name="connsiteX4" fmla="*/ 19666 w 48634"/>
                  <a:gd name="connsiteY4" fmla="*/ 32033 h 46071"/>
                  <a:gd name="connsiteX5" fmla="*/ 15580 w 48634"/>
                  <a:gd name="connsiteY5" fmla="*/ 46072 h 46071"/>
                  <a:gd name="connsiteX6" fmla="*/ 0 w 48634"/>
                  <a:gd name="connsiteY6" fmla="*/ 46072 h 46071"/>
                  <a:gd name="connsiteX7" fmla="*/ 13426 w 48634"/>
                  <a:gd name="connsiteY7" fmla="*/ 111 h 46071"/>
                  <a:gd name="connsiteX8" fmla="*/ 28858 w 48634"/>
                  <a:gd name="connsiteY8" fmla="*/ 111 h 46071"/>
                  <a:gd name="connsiteX9" fmla="*/ 22024 w 48634"/>
                  <a:gd name="connsiteY9" fmla="*/ 20074 h 46071"/>
                  <a:gd name="connsiteX10" fmla="*/ 22990 w 48634"/>
                  <a:gd name="connsiteY10" fmla="*/ 20074 h 46071"/>
                  <a:gd name="connsiteX11" fmla="*/ 32275 w 48634"/>
                  <a:gd name="connsiteY11" fmla="*/ 7131 h 46071"/>
                  <a:gd name="connsiteX12" fmla="*/ 45385 w 48634"/>
                  <a:gd name="connsiteY12" fmla="*/ 0 h 46071"/>
                  <a:gd name="connsiteX13" fmla="*/ 48635 w 48634"/>
                  <a:gd name="connsiteY13" fmla="*/ 520 h 46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8634" h="46071">
                    <a:moveTo>
                      <a:pt x="48635" y="520"/>
                    </a:moveTo>
                    <a:lnTo>
                      <a:pt x="44234" y="14856"/>
                    </a:lnTo>
                    <a:cubicBezTo>
                      <a:pt x="43231" y="13760"/>
                      <a:pt x="40315" y="13816"/>
                      <a:pt x="39108" y="13816"/>
                    </a:cubicBezTo>
                    <a:cubicBezTo>
                      <a:pt x="36416" y="13816"/>
                      <a:pt x="32646" y="16193"/>
                      <a:pt x="27799" y="20984"/>
                    </a:cubicBezTo>
                    <a:cubicBezTo>
                      <a:pt x="23194" y="25534"/>
                      <a:pt x="20464" y="29248"/>
                      <a:pt x="19666" y="32033"/>
                    </a:cubicBezTo>
                    <a:lnTo>
                      <a:pt x="15580" y="46072"/>
                    </a:lnTo>
                    <a:lnTo>
                      <a:pt x="0" y="46072"/>
                    </a:lnTo>
                    <a:lnTo>
                      <a:pt x="13426" y="111"/>
                    </a:lnTo>
                    <a:lnTo>
                      <a:pt x="28858" y="111"/>
                    </a:lnTo>
                    <a:lnTo>
                      <a:pt x="22024" y="20074"/>
                    </a:lnTo>
                    <a:lnTo>
                      <a:pt x="22990" y="20074"/>
                    </a:lnTo>
                    <a:cubicBezTo>
                      <a:pt x="25589" y="15134"/>
                      <a:pt x="28709" y="10863"/>
                      <a:pt x="32275" y="7131"/>
                    </a:cubicBezTo>
                    <a:cubicBezTo>
                      <a:pt x="36917" y="2358"/>
                      <a:pt x="41300" y="0"/>
                      <a:pt x="45385" y="0"/>
                    </a:cubicBezTo>
                    <a:cubicBezTo>
                      <a:pt x="46908" y="19"/>
                      <a:pt x="47632" y="-111"/>
                      <a:pt x="48635" y="520"/>
                    </a:cubicBezTo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0BB3DAAB-BB01-429F-8AE5-66FFA0530EBC}"/>
                  </a:ext>
                </a:extLst>
              </p:cNvPr>
              <p:cNvSpPr/>
              <p:nvPr/>
            </p:nvSpPr>
            <p:spPr>
              <a:xfrm>
                <a:off x="7313316" y="486854"/>
                <a:ext cx="33337" cy="55524"/>
              </a:xfrm>
              <a:custGeom>
                <a:avLst/>
                <a:gdLst>
                  <a:gd name="connsiteX0" fmla="*/ 33337 w 33337"/>
                  <a:gd name="connsiteY0" fmla="*/ 9415 h 55524"/>
                  <a:gd name="connsiteX1" fmla="*/ 30700 w 33337"/>
                  <a:gd name="connsiteY1" fmla="*/ 18366 h 55524"/>
                  <a:gd name="connsiteX2" fmla="*/ 23198 w 33337"/>
                  <a:gd name="connsiteY2" fmla="*/ 18366 h 55524"/>
                  <a:gd name="connsiteX3" fmla="*/ 19577 w 33337"/>
                  <a:gd name="connsiteY3" fmla="*/ 29656 h 55524"/>
                  <a:gd name="connsiteX4" fmla="*/ 17052 w 33337"/>
                  <a:gd name="connsiteY4" fmla="*/ 41132 h 55524"/>
                  <a:gd name="connsiteX5" fmla="*/ 20171 w 33337"/>
                  <a:gd name="connsiteY5" fmla="*/ 45552 h 55524"/>
                  <a:gd name="connsiteX6" fmla="*/ 25148 w 33337"/>
                  <a:gd name="connsiteY6" fmla="*/ 43676 h 55524"/>
                  <a:gd name="connsiteX7" fmla="*/ 22325 w 33337"/>
                  <a:gd name="connsiteY7" fmla="*/ 53500 h 55524"/>
                  <a:gd name="connsiteX8" fmla="*/ 10626 w 33337"/>
                  <a:gd name="connsiteY8" fmla="*/ 55524 h 55524"/>
                  <a:gd name="connsiteX9" fmla="*/ 2846 w 33337"/>
                  <a:gd name="connsiteY9" fmla="*/ 53296 h 55524"/>
                  <a:gd name="connsiteX10" fmla="*/ 60 w 33337"/>
                  <a:gd name="connsiteY10" fmla="*/ 45942 h 55524"/>
                  <a:gd name="connsiteX11" fmla="*/ 3254 w 33337"/>
                  <a:gd name="connsiteY11" fmla="*/ 31977 h 55524"/>
                  <a:gd name="connsiteX12" fmla="*/ 12298 w 33337"/>
                  <a:gd name="connsiteY12" fmla="*/ 2321 h 55524"/>
                  <a:gd name="connsiteX13" fmla="*/ 28546 w 33337"/>
                  <a:gd name="connsiteY13" fmla="*/ 0 h 55524"/>
                  <a:gd name="connsiteX14" fmla="*/ 25798 w 33337"/>
                  <a:gd name="connsiteY14" fmla="*/ 9396 h 55524"/>
                  <a:gd name="connsiteX15" fmla="*/ 33337 w 33337"/>
                  <a:gd name="connsiteY15" fmla="*/ 9396 h 55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337" h="55524">
                    <a:moveTo>
                      <a:pt x="33337" y="9415"/>
                    </a:moveTo>
                    <a:lnTo>
                      <a:pt x="30700" y="18366"/>
                    </a:lnTo>
                    <a:lnTo>
                      <a:pt x="23198" y="18366"/>
                    </a:lnTo>
                    <a:cubicBezTo>
                      <a:pt x="21973" y="22154"/>
                      <a:pt x="20784" y="25924"/>
                      <a:pt x="19577" y="29656"/>
                    </a:cubicBezTo>
                    <a:cubicBezTo>
                      <a:pt x="18184" y="34243"/>
                      <a:pt x="17312" y="38050"/>
                      <a:pt x="17052" y="41132"/>
                    </a:cubicBezTo>
                    <a:cubicBezTo>
                      <a:pt x="16754" y="44048"/>
                      <a:pt x="17794" y="45552"/>
                      <a:pt x="20171" y="45552"/>
                    </a:cubicBezTo>
                    <a:cubicBezTo>
                      <a:pt x="21583" y="45552"/>
                      <a:pt x="23254" y="44939"/>
                      <a:pt x="25148" y="43676"/>
                    </a:cubicBezTo>
                    <a:lnTo>
                      <a:pt x="22325" y="53500"/>
                    </a:lnTo>
                    <a:cubicBezTo>
                      <a:pt x="17367" y="54837"/>
                      <a:pt x="13430" y="55524"/>
                      <a:pt x="10626" y="55524"/>
                    </a:cubicBezTo>
                    <a:cubicBezTo>
                      <a:pt x="7339" y="55524"/>
                      <a:pt x="4758" y="54781"/>
                      <a:pt x="2846" y="53296"/>
                    </a:cubicBezTo>
                    <a:cubicBezTo>
                      <a:pt x="673" y="51643"/>
                      <a:pt x="-256" y="49155"/>
                      <a:pt x="60" y="45942"/>
                    </a:cubicBezTo>
                    <a:cubicBezTo>
                      <a:pt x="394" y="42302"/>
                      <a:pt x="1471" y="37641"/>
                      <a:pt x="3254" y="31977"/>
                    </a:cubicBezTo>
                    <a:cubicBezTo>
                      <a:pt x="4740" y="27428"/>
                      <a:pt x="12298" y="2321"/>
                      <a:pt x="12298" y="2321"/>
                    </a:cubicBezTo>
                    <a:lnTo>
                      <a:pt x="28546" y="0"/>
                    </a:lnTo>
                    <a:lnTo>
                      <a:pt x="25798" y="9396"/>
                    </a:lnTo>
                    <a:lnTo>
                      <a:pt x="33337" y="9396"/>
                    </a:lnTo>
                    <a:close/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005AE9DE-7FED-4FF4-B09B-AA27FAD0D3CF}"/>
                  </a:ext>
                </a:extLst>
              </p:cNvPr>
              <p:cNvSpPr/>
              <p:nvPr/>
            </p:nvSpPr>
            <p:spPr>
              <a:xfrm>
                <a:off x="7401806" y="495266"/>
                <a:ext cx="45232" cy="47130"/>
              </a:xfrm>
              <a:custGeom>
                <a:avLst/>
                <a:gdLst>
                  <a:gd name="connsiteX0" fmla="*/ 17697 w 45232"/>
                  <a:gd name="connsiteY0" fmla="*/ 21745 h 47130"/>
                  <a:gd name="connsiteX1" fmla="*/ 21355 w 45232"/>
                  <a:gd name="connsiteY1" fmla="*/ 14299 h 47130"/>
                  <a:gd name="connsiteX2" fmla="*/ 27985 w 45232"/>
                  <a:gd name="connsiteY2" fmla="*/ 10065 h 47130"/>
                  <a:gd name="connsiteX3" fmla="*/ 30882 w 45232"/>
                  <a:gd name="connsiteY3" fmla="*/ 13426 h 47130"/>
                  <a:gd name="connsiteX4" fmla="*/ 17697 w 45232"/>
                  <a:gd name="connsiteY4" fmla="*/ 21745 h 47130"/>
                  <a:gd name="connsiteX5" fmla="*/ 23064 w 45232"/>
                  <a:gd name="connsiteY5" fmla="*/ 37585 h 47130"/>
                  <a:gd name="connsiteX6" fmla="*/ 15766 w 45232"/>
                  <a:gd name="connsiteY6" fmla="*/ 30752 h 47130"/>
                  <a:gd name="connsiteX7" fmla="*/ 34224 w 45232"/>
                  <a:gd name="connsiteY7" fmla="*/ 25366 h 47130"/>
                  <a:gd name="connsiteX8" fmla="*/ 45181 w 45232"/>
                  <a:gd name="connsiteY8" fmla="*/ 10102 h 47130"/>
                  <a:gd name="connsiteX9" fmla="*/ 42209 w 45232"/>
                  <a:gd name="connsiteY9" fmla="*/ 2563 h 47130"/>
                  <a:gd name="connsiteX10" fmla="*/ 34280 w 45232"/>
                  <a:gd name="connsiteY10" fmla="*/ 0 h 47130"/>
                  <a:gd name="connsiteX11" fmla="*/ 11569 w 45232"/>
                  <a:gd name="connsiteY11" fmla="*/ 9619 h 47130"/>
                  <a:gd name="connsiteX12" fmla="*/ 74 w 45232"/>
                  <a:gd name="connsiteY12" fmla="*/ 32033 h 47130"/>
                  <a:gd name="connsiteX13" fmla="*/ 4810 w 45232"/>
                  <a:gd name="connsiteY13" fmla="*/ 43472 h 47130"/>
                  <a:gd name="connsiteX14" fmla="*/ 17029 w 45232"/>
                  <a:gd name="connsiteY14" fmla="*/ 47130 h 47130"/>
                  <a:gd name="connsiteX15" fmla="*/ 40482 w 45232"/>
                  <a:gd name="connsiteY15" fmla="*/ 42172 h 47130"/>
                  <a:gd name="connsiteX16" fmla="*/ 43713 w 45232"/>
                  <a:gd name="connsiteY16" fmla="*/ 30993 h 47130"/>
                  <a:gd name="connsiteX17" fmla="*/ 23064 w 45232"/>
                  <a:gd name="connsiteY17" fmla="*/ 37585 h 47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232" h="47130">
                    <a:moveTo>
                      <a:pt x="17697" y="21745"/>
                    </a:moveTo>
                    <a:cubicBezTo>
                      <a:pt x="18403" y="19071"/>
                      <a:pt x="19628" y="16620"/>
                      <a:pt x="21355" y="14299"/>
                    </a:cubicBezTo>
                    <a:cubicBezTo>
                      <a:pt x="23491" y="11495"/>
                      <a:pt x="25664" y="10065"/>
                      <a:pt x="27985" y="10065"/>
                    </a:cubicBezTo>
                    <a:cubicBezTo>
                      <a:pt x="30157" y="10065"/>
                      <a:pt x="31123" y="11161"/>
                      <a:pt x="30882" y="13426"/>
                    </a:cubicBezTo>
                    <a:cubicBezTo>
                      <a:pt x="30399" y="18997"/>
                      <a:pt x="25961" y="21745"/>
                      <a:pt x="17697" y="21745"/>
                    </a:cubicBezTo>
                    <a:moveTo>
                      <a:pt x="23064" y="37585"/>
                    </a:moveTo>
                    <a:cubicBezTo>
                      <a:pt x="17846" y="37585"/>
                      <a:pt x="15413" y="35301"/>
                      <a:pt x="15766" y="30752"/>
                    </a:cubicBezTo>
                    <a:cubicBezTo>
                      <a:pt x="22117" y="30752"/>
                      <a:pt x="28263" y="28950"/>
                      <a:pt x="34224" y="25366"/>
                    </a:cubicBezTo>
                    <a:cubicBezTo>
                      <a:pt x="40947" y="21244"/>
                      <a:pt x="44623" y="16174"/>
                      <a:pt x="45181" y="10102"/>
                    </a:cubicBezTo>
                    <a:cubicBezTo>
                      <a:pt x="45478" y="6927"/>
                      <a:pt x="44512" y="4457"/>
                      <a:pt x="42209" y="2563"/>
                    </a:cubicBezTo>
                    <a:cubicBezTo>
                      <a:pt x="40092" y="836"/>
                      <a:pt x="37418" y="0"/>
                      <a:pt x="34280" y="0"/>
                    </a:cubicBezTo>
                    <a:cubicBezTo>
                      <a:pt x="25998" y="0"/>
                      <a:pt x="18440" y="3194"/>
                      <a:pt x="11569" y="9619"/>
                    </a:cubicBezTo>
                    <a:cubicBezTo>
                      <a:pt x="4754" y="16026"/>
                      <a:pt x="891" y="23509"/>
                      <a:pt x="74" y="32033"/>
                    </a:cubicBezTo>
                    <a:cubicBezTo>
                      <a:pt x="-371" y="36936"/>
                      <a:pt x="1188" y="40724"/>
                      <a:pt x="4810" y="43472"/>
                    </a:cubicBezTo>
                    <a:cubicBezTo>
                      <a:pt x="7929" y="45886"/>
                      <a:pt x="12033" y="47130"/>
                      <a:pt x="17029" y="47130"/>
                    </a:cubicBezTo>
                    <a:cubicBezTo>
                      <a:pt x="23305" y="47130"/>
                      <a:pt x="31123" y="45459"/>
                      <a:pt x="40482" y="42172"/>
                    </a:cubicBezTo>
                    <a:lnTo>
                      <a:pt x="43713" y="30993"/>
                    </a:lnTo>
                    <a:cubicBezTo>
                      <a:pt x="35561" y="35376"/>
                      <a:pt x="28690" y="37585"/>
                      <a:pt x="23064" y="37585"/>
                    </a:cubicBezTo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477CE922-5F76-4CEE-B981-5C8804B3FDE7}"/>
                  </a:ext>
                </a:extLst>
              </p:cNvPr>
              <p:cNvSpPr/>
              <p:nvPr/>
            </p:nvSpPr>
            <p:spPr>
              <a:xfrm>
                <a:off x="7552714" y="495266"/>
                <a:ext cx="45273" cy="47130"/>
              </a:xfrm>
              <a:custGeom>
                <a:avLst/>
                <a:gdLst>
                  <a:gd name="connsiteX0" fmla="*/ 17707 w 45273"/>
                  <a:gd name="connsiteY0" fmla="*/ 21745 h 47130"/>
                  <a:gd name="connsiteX1" fmla="*/ 21347 w 45273"/>
                  <a:gd name="connsiteY1" fmla="*/ 14299 h 47130"/>
                  <a:gd name="connsiteX2" fmla="*/ 27976 w 45273"/>
                  <a:gd name="connsiteY2" fmla="*/ 10065 h 47130"/>
                  <a:gd name="connsiteX3" fmla="*/ 30910 w 45273"/>
                  <a:gd name="connsiteY3" fmla="*/ 13426 h 47130"/>
                  <a:gd name="connsiteX4" fmla="*/ 17707 w 45273"/>
                  <a:gd name="connsiteY4" fmla="*/ 21745 h 47130"/>
                  <a:gd name="connsiteX5" fmla="*/ 23055 w 45273"/>
                  <a:gd name="connsiteY5" fmla="*/ 37585 h 47130"/>
                  <a:gd name="connsiteX6" fmla="*/ 15794 w 45273"/>
                  <a:gd name="connsiteY6" fmla="*/ 30752 h 47130"/>
                  <a:gd name="connsiteX7" fmla="*/ 34234 w 45273"/>
                  <a:gd name="connsiteY7" fmla="*/ 25366 h 47130"/>
                  <a:gd name="connsiteX8" fmla="*/ 45228 w 45273"/>
                  <a:gd name="connsiteY8" fmla="*/ 10102 h 47130"/>
                  <a:gd name="connsiteX9" fmla="*/ 42219 w 45273"/>
                  <a:gd name="connsiteY9" fmla="*/ 2563 h 47130"/>
                  <a:gd name="connsiteX10" fmla="*/ 34327 w 45273"/>
                  <a:gd name="connsiteY10" fmla="*/ 0 h 47130"/>
                  <a:gd name="connsiteX11" fmla="*/ 11598 w 45273"/>
                  <a:gd name="connsiteY11" fmla="*/ 9619 h 47130"/>
                  <a:gd name="connsiteX12" fmla="*/ 84 w 45273"/>
                  <a:gd name="connsiteY12" fmla="*/ 32033 h 47130"/>
                  <a:gd name="connsiteX13" fmla="*/ 4782 w 45273"/>
                  <a:gd name="connsiteY13" fmla="*/ 43472 h 47130"/>
                  <a:gd name="connsiteX14" fmla="*/ 17057 w 45273"/>
                  <a:gd name="connsiteY14" fmla="*/ 47130 h 47130"/>
                  <a:gd name="connsiteX15" fmla="*/ 40474 w 45273"/>
                  <a:gd name="connsiteY15" fmla="*/ 42172 h 47130"/>
                  <a:gd name="connsiteX16" fmla="*/ 43724 w 45273"/>
                  <a:gd name="connsiteY16" fmla="*/ 30993 h 47130"/>
                  <a:gd name="connsiteX17" fmla="*/ 23055 w 45273"/>
                  <a:gd name="connsiteY17" fmla="*/ 37585 h 47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273" h="47130">
                    <a:moveTo>
                      <a:pt x="17707" y="21745"/>
                    </a:moveTo>
                    <a:cubicBezTo>
                      <a:pt x="18376" y="19071"/>
                      <a:pt x="19601" y="16620"/>
                      <a:pt x="21347" y="14299"/>
                    </a:cubicBezTo>
                    <a:cubicBezTo>
                      <a:pt x="23464" y="11495"/>
                      <a:pt x="25655" y="10065"/>
                      <a:pt x="27976" y="10065"/>
                    </a:cubicBezTo>
                    <a:cubicBezTo>
                      <a:pt x="30130" y="10065"/>
                      <a:pt x="31152" y="11161"/>
                      <a:pt x="30910" y="13426"/>
                    </a:cubicBezTo>
                    <a:cubicBezTo>
                      <a:pt x="30353" y="18997"/>
                      <a:pt x="25934" y="21745"/>
                      <a:pt x="17707" y="21745"/>
                    </a:cubicBezTo>
                    <a:moveTo>
                      <a:pt x="23055" y="37585"/>
                    </a:moveTo>
                    <a:cubicBezTo>
                      <a:pt x="17856" y="37585"/>
                      <a:pt x="15404" y="35301"/>
                      <a:pt x="15794" y="30752"/>
                    </a:cubicBezTo>
                    <a:cubicBezTo>
                      <a:pt x="22145" y="30752"/>
                      <a:pt x="28292" y="28950"/>
                      <a:pt x="34234" y="25366"/>
                    </a:cubicBezTo>
                    <a:cubicBezTo>
                      <a:pt x="40957" y="21244"/>
                      <a:pt x="44633" y="16174"/>
                      <a:pt x="45228" y="10102"/>
                    </a:cubicBezTo>
                    <a:cubicBezTo>
                      <a:pt x="45506" y="6927"/>
                      <a:pt x="44503" y="4457"/>
                      <a:pt x="42219" y="2563"/>
                    </a:cubicBezTo>
                    <a:cubicBezTo>
                      <a:pt x="40102" y="836"/>
                      <a:pt x="37466" y="0"/>
                      <a:pt x="34327" y="0"/>
                    </a:cubicBezTo>
                    <a:cubicBezTo>
                      <a:pt x="26026" y="0"/>
                      <a:pt x="18431" y="3194"/>
                      <a:pt x="11598" y="9619"/>
                    </a:cubicBezTo>
                    <a:cubicBezTo>
                      <a:pt x="4745" y="16026"/>
                      <a:pt x="901" y="23509"/>
                      <a:pt x="84" y="32033"/>
                    </a:cubicBezTo>
                    <a:cubicBezTo>
                      <a:pt x="-399" y="36936"/>
                      <a:pt x="1198" y="40724"/>
                      <a:pt x="4782" y="43472"/>
                    </a:cubicBezTo>
                    <a:cubicBezTo>
                      <a:pt x="7939" y="45886"/>
                      <a:pt x="12006" y="47130"/>
                      <a:pt x="17057" y="47130"/>
                    </a:cubicBezTo>
                    <a:cubicBezTo>
                      <a:pt x="23334" y="47130"/>
                      <a:pt x="31115" y="45459"/>
                      <a:pt x="40474" y="42172"/>
                    </a:cubicBezTo>
                    <a:lnTo>
                      <a:pt x="43724" y="30993"/>
                    </a:lnTo>
                    <a:cubicBezTo>
                      <a:pt x="35553" y="35376"/>
                      <a:pt x="28663" y="37585"/>
                      <a:pt x="23055" y="37585"/>
                    </a:cubicBezTo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DD27AA76-069D-4FE5-A982-F7D5669BDF49}"/>
                  </a:ext>
                </a:extLst>
              </p:cNvPr>
              <p:cNvSpPr/>
              <p:nvPr/>
            </p:nvSpPr>
            <p:spPr>
              <a:xfrm>
                <a:off x="7603607" y="486873"/>
                <a:ext cx="33461" cy="55523"/>
              </a:xfrm>
              <a:custGeom>
                <a:avLst/>
                <a:gdLst>
                  <a:gd name="connsiteX0" fmla="*/ 33461 w 33461"/>
                  <a:gd name="connsiteY0" fmla="*/ 8561 h 55523"/>
                  <a:gd name="connsiteX1" fmla="*/ 30806 w 33461"/>
                  <a:gd name="connsiteY1" fmla="*/ 17493 h 55523"/>
                  <a:gd name="connsiteX2" fmla="*/ 23266 w 33461"/>
                  <a:gd name="connsiteY2" fmla="*/ 17493 h 55523"/>
                  <a:gd name="connsiteX3" fmla="*/ 19590 w 33461"/>
                  <a:gd name="connsiteY3" fmla="*/ 29638 h 55523"/>
                  <a:gd name="connsiteX4" fmla="*/ 17027 w 33461"/>
                  <a:gd name="connsiteY4" fmla="*/ 41114 h 55523"/>
                  <a:gd name="connsiteX5" fmla="*/ 20202 w 33461"/>
                  <a:gd name="connsiteY5" fmla="*/ 45533 h 55523"/>
                  <a:gd name="connsiteX6" fmla="*/ 25161 w 33461"/>
                  <a:gd name="connsiteY6" fmla="*/ 43658 h 55523"/>
                  <a:gd name="connsiteX7" fmla="*/ 22338 w 33461"/>
                  <a:gd name="connsiteY7" fmla="*/ 53500 h 55523"/>
                  <a:gd name="connsiteX8" fmla="*/ 10602 w 33461"/>
                  <a:gd name="connsiteY8" fmla="*/ 55524 h 55523"/>
                  <a:gd name="connsiteX9" fmla="*/ 2821 w 33461"/>
                  <a:gd name="connsiteY9" fmla="*/ 53296 h 55523"/>
                  <a:gd name="connsiteX10" fmla="*/ 54 w 33461"/>
                  <a:gd name="connsiteY10" fmla="*/ 45942 h 55523"/>
                  <a:gd name="connsiteX11" fmla="*/ 3267 w 33461"/>
                  <a:gd name="connsiteY11" fmla="*/ 31977 h 55523"/>
                  <a:gd name="connsiteX12" fmla="*/ 12292 w 33461"/>
                  <a:gd name="connsiteY12" fmla="*/ 2321 h 55523"/>
                  <a:gd name="connsiteX13" fmla="*/ 28540 w 33461"/>
                  <a:gd name="connsiteY13" fmla="*/ 0 h 55523"/>
                  <a:gd name="connsiteX14" fmla="*/ 25922 w 33461"/>
                  <a:gd name="connsiteY14" fmla="*/ 8579 h 55523"/>
                  <a:gd name="connsiteX15" fmla="*/ 33461 w 33461"/>
                  <a:gd name="connsiteY15" fmla="*/ 8579 h 55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461" h="55523">
                    <a:moveTo>
                      <a:pt x="33461" y="8561"/>
                    </a:moveTo>
                    <a:lnTo>
                      <a:pt x="30806" y="17493"/>
                    </a:lnTo>
                    <a:lnTo>
                      <a:pt x="23266" y="17493"/>
                    </a:lnTo>
                    <a:cubicBezTo>
                      <a:pt x="22059" y="21244"/>
                      <a:pt x="20815" y="25905"/>
                      <a:pt x="19590" y="29638"/>
                    </a:cubicBezTo>
                    <a:cubicBezTo>
                      <a:pt x="18178" y="34224"/>
                      <a:pt x="17324" y="38031"/>
                      <a:pt x="17027" y="41114"/>
                    </a:cubicBezTo>
                    <a:cubicBezTo>
                      <a:pt x="16748" y="44029"/>
                      <a:pt x="17807" y="45533"/>
                      <a:pt x="20202" y="45533"/>
                    </a:cubicBezTo>
                    <a:cubicBezTo>
                      <a:pt x="21595" y="45533"/>
                      <a:pt x="23229" y="44921"/>
                      <a:pt x="25161" y="43658"/>
                    </a:cubicBezTo>
                    <a:lnTo>
                      <a:pt x="22338" y="53500"/>
                    </a:lnTo>
                    <a:cubicBezTo>
                      <a:pt x="17380" y="54837"/>
                      <a:pt x="13462" y="55524"/>
                      <a:pt x="10602" y="55524"/>
                    </a:cubicBezTo>
                    <a:cubicBezTo>
                      <a:pt x="7352" y="55524"/>
                      <a:pt x="4771" y="54781"/>
                      <a:pt x="2821" y="53296"/>
                    </a:cubicBezTo>
                    <a:cubicBezTo>
                      <a:pt x="685" y="51643"/>
                      <a:pt x="-243" y="49155"/>
                      <a:pt x="54" y="45942"/>
                    </a:cubicBezTo>
                    <a:cubicBezTo>
                      <a:pt x="425" y="42302"/>
                      <a:pt x="1484" y="37641"/>
                      <a:pt x="3267" y="31977"/>
                    </a:cubicBezTo>
                    <a:cubicBezTo>
                      <a:pt x="4715" y="27428"/>
                      <a:pt x="12292" y="2321"/>
                      <a:pt x="12292" y="2321"/>
                    </a:cubicBezTo>
                    <a:lnTo>
                      <a:pt x="28540" y="0"/>
                    </a:lnTo>
                    <a:lnTo>
                      <a:pt x="25922" y="8579"/>
                    </a:lnTo>
                    <a:lnTo>
                      <a:pt x="33461" y="8579"/>
                    </a:lnTo>
                    <a:close/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929E202D-1F6E-4AAF-9D54-6C719E8C7377}"/>
                  </a:ext>
                </a:extLst>
              </p:cNvPr>
              <p:cNvSpPr/>
              <p:nvPr/>
            </p:nvSpPr>
            <p:spPr>
              <a:xfrm>
                <a:off x="7636685" y="486873"/>
                <a:ext cx="33585" cy="55523"/>
              </a:xfrm>
              <a:custGeom>
                <a:avLst/>
                <a:gdLst>
                  <a:gd name="connsiteX0" fmla="*/ 33586 w 33585"/>
                  <a:gd name="connsiteY0" fmla="*/ 8561 h 55523"/>
                  <a:gd name="connsiteX1" fmla="*/ 30931 w 33585"/>
                  <a:gd name="connsiteY1" fmla="*/ 17493 h 55523"/>
                  <a:gd name="connsiteX2" fmla="*/ 23428 w 33585"/>
                  <a:gd name="connsiteY2" fmla="*/ 17493 h 55523"/>
                  <a:gd name="connsiteX3" fmla="*/ 19621 w 33585"/>
                  <a:gd name="connsiteY3" fmla="*/ 29638 h 55523"/>
                  <a:gd name="connsiteX4" fmla="*/ 17022 w 33585"/>
                  <a:gd name="connsiteY4" fmla="*/ 41114 h 55523"/>
                  <a:gd name="connsiteX5" fmla="*/ 20160 w 33585"/>
                  <a:gd name="connsiteY5" fmla="*/ 45533 h 55523"/>
                  <a:gd name="connsiteX6" fmla="*/ 25155 w 33585"/>
                  <a:gd name="connsiteY6" fmla="*/ 43658 h 55523"/>
                  <a:gd name="connsiteX7" fmla="*/ 22351 w 33585"/>
                  <a:gd name="connsiteY7" fmla="*/ 53500 h 55523"/>
                  <a:gd name="connsiteX8" fmla="*/ 10596 w 33585"/>
                  <a:gd name="connsiteY8" fmla="*/ 55524 h 55523"/>
                  <a:gd name="connsiteX9" fmla="*/ 2816 w 33585"/>
                  <a:gd name="connsiteY9" fmla="*/ 53296 h 55523"/>
                  <a:gd name="connsiteX10" fmla="*/ 67 w 33585"/>
                  <a:gd name="connsiteY10" fmla="*/ 45942 h 55523"/>
                  <a:gd name="connsiteX11" fmla="*/ 3280 w 33585"/>
                  <a:gd name="connsiteY11" fmla="*/ 31977 h 55523"/>
                  <a:gd name="connsiteX12" fmla="*/ 12305 w 33585"/>
                  <a:gd name="connsiteY12" fmla="*/ 2321 h 55523"/>
                  <a:gd name="connsiteX13" fmla="*/ 28554 w 33585"/>
                  <a:gd name="connsiteY13" fmla="*/ 0 h 55523"/>
                  <a:gd name="connsiteX14" fmla="*/ 26047 w 33585"/>
                  <a:gd name="connsiteY14" fmla="*/ 8579 h 55523"/>
                  <a:gd name="connsiteX15" fmla="*/ 33586 w 33585"/>
                  <a:gd name="connsiteY15" fmla="*/ 8579 h 55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585" h="55523">
                    <a:moveTo>
                      <a:pt x="33586" y="8561"/>
                    </a:moveTo>
                    <a:lnTo>
                      <a:pt x="30931" y="17493"/>
                    </a:lnTo>
                    <a:lnTo>
                      <a:pt x="23428" y="17493"/>
                    </a:lnTo>
                    <a:cubicBezTo>
                      <a:pt x="22184" y="21244"/>
                      <a:pt x="20828" y="25905"/>
                      <a:pt x="19621" y="29638"/>
                    </a:cubicBezTo>
                    <a:cubicBezTo>
                      <a:pt x="18192" y="34224"/>
                      <a:pt x="17319" y="38031"/>
                      <a:pt x="17022" y="41114"/>
                    </a:cubicBezTo>
                    <a:cubicBezTo>
                      <a:pt x="16762" y="44029"/>
                      <a:pt x="17802" y="45533"/>
                      <a:pt x="20160" y="45533"/>
                    </a:cubicBezTo>
                    <a:cubicBezTo>
                      <a:pt x="21571" y="45533"/>
                      <a:pt x="23224" y="44921"/>
                      <a:pt x="25155" y="43658"/>
                    </a:cubicBezTo>
                    <a:lnTo>
                      <a:pt x="22351" y="53500"/>
                    </a:lnTo>
                    <a:cubicBezTo>
                      <a:pt x="17337" y="54837"/>
                      <a:pt x="13456" y="55524"/>
                      <a:pt x="10596" y="55524"/>
                    </a:cubicBezTo>
                    <a:cubicBezTo>
                      <a:pt x="7291" y="55524"/>
                      <a:pt x="4728" y="54781"/>
                      <a:pt x="2816" y="53296"/>
                    </a:cubicBezTo>
                    <a:cubicBezTo>
                      <a:pt x="643" y="51643"/>
                      <a:pt x="-267" y="49155"/>
                      <a:pt x="67" y="45942"/>
                    </a:cubicBezTo>
                    <a:cubicBezTo>
                      <a:pt x="402" y="42302"/>
                      <a:pt x="1497" y="37641"/>
                      <a:pt x="3280" y="31977"/>
                    </a:cubicBezTo>
                    <a:cubicBezTo>
                      <a:pt x="4691" y="27428"/>
                      <a:pt x="12305" y="2321"/>
                      <a:pt x="12305" y="2321"/>
                    </a:cubicBezTo>
                    <a:lnTo>
                      <a:pt x="28554" y="0"/>
                    </a:lnTo>
                    <a:lnTo>
                      <a:pt x="26047" y="8579"/>
                    </a:lnTo>
                    <a:lnTo>
                      <a:pt x="33586" y="8579"/>
                    </a:lnTo>
                    <a:close/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22E80965-ADF4-4401-A22A-E51D419CA486}"/>
                  </a:ext>
                </a:extLst>
              </p:cNvPr>
              <p:cNvSpPr/>
              <p:nvPr/>
            </p:nvSpPr>
            <p:spPr>
              <a:xfrm>
                <a:off x="7668966" y="495266"/>
                <a:ext cx="45273" cy="47130"/>
              </a:xfrm>
              <a:custGeom>
                <a:avLst/>
                <a:gdLst>
                  <a:gd name="connsiteX0" fmla="*/ 17666 w 45273"/>
                  <a:gd name="connsiteY0" fmla="*/ 21745 h 47130"/>
                  <a:gd name="connsiteX1" fmla="*/ 21342 w 45273"/>
                  <a:gd name="connsiteY1" fmla="*/ 14299 h 47130"/>
                  <a:gd name="connsiteX2" fmla="*/ 27972 w 45273"/>
                  <a:gd name="connsiteY2" fmla="*/ 10065 h 47130"/>
                  <a:gd name="connsiteX3" fmla="*/ 30887 w 45273"/>
                  <a:gd name="connsiteY3" fmla="*/ 13426 h 47130"/>
                  <a:gd name="connsiteX4" fmla="*/ 17666 w 45273"/>
                  <a:gd name="connsiteY4" fmla="*/ 21745 h 47130"/>
                  <a:gd name="connsiteX5" fmla="*/ 23051 w 45273"/>
                  <a:gd name="connsiteY5" fmla="*/ 37585 h 47130"/>
                  <a:gd name="connsiteX6" fmla="*/ 15790 w 45273"/>
                  <a:gd name="connsiteY6" fmla="*/ 30752 h 47130"/>
                  <a:gd name="connsiteX7" fmla="*/ 34211 w 45273"/>
                  <a:gd name="connsiteY7" fmla="*/ 25366 h 47130"/>
                  <a:gd name="connsiteX8" fmla="*/ 45223 w 45273"/>
                  <a:gd name="connsiteY8" fmla="*/ 10102 h 47130"/>
                  <a:gd name="connsiteX9" fmla="*/ 42234 w 45273"/>
                  <a:gd name="connsiteY9" fmla="*/ 2563 h 47130"/>
                  <a:gd name="connsiteX10" fmla="*/ 34286 w 45273"/>
                  <a:gd name="connsiteY10" fmla="*/ 0 h 47130"/>
                  <a:gd name="connsiteX11" fmla="*/ 11593 w 45273"/>
                  <a:gd name="connsiteY11" fmla="*/ 9619 h 47130"/>
                  <a:gd name="connsiteX12" fmla="*/ 80 w 45273"/>
                  <a:gd name="connsiteY12" fmla="*/ 32033 h 47130"/>
                  <a:gd name="connsiteX13" fmla="*/ 4797 w 45273"/>
                  <a:gd name="connsiteY13" fmla="*/ 43472 h 47130"/>
                  <a:gd name="connsiteX14" fmla="*/ 17071 w 45273"/>
                  <a:gd name="connsiteY14" fmla="*/ 47130 h 47130"/>
                  <a:gd name="connsiteX15" fmla="*/ 40469 w 45273"/>
                  <a:gd name="connsiteY15" fmla="*/ 42172 h 47130"/>
                  <a:gd name="connsiteX16" fmla="*/ 43719 w 45273"/>
                  <a:gd name="connsiteY16" fmla="*/ 30993 h 47130"/>
                  <a:gd name="connsiteX17" fmla="*/ 23051 w 45273"/>
                  <a:gd name="connsiteY17" fmla="*/ 37585 h 47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273" h="47130">
                    <a:moveTo>
                      <a:pt x="17666" y="21745"/>
                    </a:moveTo>
                    <a:cubicBezTo>
                      <a:pt x="18371" y="19071"/>
                      <a:pt x="19597" y="16620"/>
                      <a:pt x="21342" y="14299"/>
                    </a:cubicBezTo>
                    <a:cubicBezTo>
                      <a:pt x="23422" y="11495"/>
                      <a:pt x="25669" y="10065"/>
                      <a:pt x="27972" y="10065"/>
                    </a:cubicBezTo>
                    <a:cubicBezTo>
                      <a:pt x="30144" y="10065"/>
                      <a:pt x="31110" y="11161"/>
                      <a:pt x="30887" y="13426"/>
                    </a:cubicBezTo>
                    <a:cubicBezTo>
                      <a:pt x="30367" y="18997"/>
                      <a:pt x="25948" y="21745"/>
                      <a:pt x="17666" y="21745"/>
                    </a:cubicBezTo>
                    <a:moveTo>
                      <a:pt x="23051" y="37585"/>
                    </a:moveTo>
                    <a:cubicBezTo>
                      <a:pt x="17814" y="37585"/>
                      <a:pt x="15419" y="35301"/>
                      <a:pt x="15790" y="30752"/>
                    </a:cubicBezTo>
                    <a:cubicBezTo>
                      <a:pt x="22104" y="30752"/>
                      <a:pt x="28269" y="28950"/>
                      <a:pt x="34211" y="25366"/>
                    </a:cubicBezTo>
                    <a:cubicBezTo>
                      <a:pt x="40971" y="21244"/>
                      <a:pt x="44629" y="16174"/>
                      <a:pt x="45223" y="10102"/>
                    </a:cubicBezTo>
                    <a:cubicBezTo>
                      <a:pt x="45520" y="6927"/>
                      <a:pt x="44499" y="4457"/>
                      <a:pt x="42234" y="2563"/>
                    </a:cubicBezTo>
                    <a:cubicBezTo>
                      <a:pt x="40117" y="836"/>
                      <a:pt x="37461" y="0"/>
                      <a:pt x="34286" y="0"/>
                    </a:cubicBezTo>
                    <a:cubicBezTo>
                      <a:pt x="26003" y="0"/>
                      <a:pt x="18427" y="3194"/>
                      <a:pt x="11593" y="9619"/>
                    </a:cubicBezTo>
                    <a:cubicBezTo>
                      <a:pt x="4741" y="16026"/>
                      <a:pt x="878" y="23509"/>
                      <a:pt x="80" y="32033"/>
                    </a:cubicBezTo>
                    <a:cubicBezTo>
                      <a:pt x="-384" y="36936"/>
                      <a:pt x="1175" y="40724"/>
                      <a:pt x="4797" y="43472"/>
                    </a:cubicBezTo>
                    <a:cubicBezTo>
                      <a:pt x="7953" y="45886"/>
                      <a:pt x="12020" y="47130"/>
                      <a:pt x="17071" y="47130"/>
                    </a:cubicBezTo>
                    <a:cubicBezTo>
                      <a:pt x="23292" y="47130"/>
                      <a:pt x="31129" y="45459"/>
                      <a:pt x="40469" y="42172"/>
                    </a:cubicBezTo>
                    <a:lnTo>
                      <a:pt x="43719" y="30993"/>
                    </a:lnTo>
                    <a:cubicBezTo>
                      <a:pt x="35548" y="35376"/>
                      <a:pt x="28659" y="37585"/>
                      <a:pt x="23051" y="37585"/>
                    </a:cubicBezTo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038B6EC5-9DA2-401C-A3A8-7737BA35D99F}"/>
                  </a:ext>
                </a:extLst>
              </p:cNvPr>
              <p:cNvSpPr/>
              <p:nvPr/>
            </p:nvSpPr>
            <p:spPr>
              <a:xfrm>
                <a:off x="6732779" y="465257"/>
                <a:ext cx="84632" cy="80184"/>
              </a:xfrm>
              <a:custGeom>
                <a:avLst/>
                <a:gdLst>
                  <a:gd name="connsiteX0" fmla="*/ 176 w 84632"/>
                  <a:gd name="connsiteY0" fmla="*/ 51420 h 80184"/>
                  <a:gd name="connsiteX1" fmla="*/ 30315 w 84632"/>
                  <a:gd name="connsiteY1" fmla="*/ 80185 h 80184"/>
                  <a:gd name="connsiteX2" fmla="*/ 63166 w 84632"/>
                  <a:gd name="connsiteY2" fmla="*/ 76118 h 80184"/>
                  <a:gd name="connsiteX3" fmla="*/ 66638 w 84632"/>
                  <a:gd name="connsiteY3" fmla="*/ 64716 h 80184"/>
                  <a:gd name="connsiteX4" fmla="*/ 64818 w 84632"/>
                  <a:gd name="connsiteY4" fmla="*/ 65199 h 80184"/>
                  <a:gd name="connsiteX5" fmla="*/ 40362 w 84632"/>
                  <a:gd name="connsiteY5" fmla="*/ 69916 h 80184"/>
                  <a:gd name="connsiteX6" fmla="*/ 21476 w 84632"/>
                  <a:gd name="connsiteY6" fmla="*/ 48913 h 80184"/>
                  <a:gd name="connsiteX7" fmla="*/ 57873 w 84632"/>
                  <a:gd name="connsiteY7" fmla="*/ 10269 h 80184"/>
                  <a:gd name="connsiteX8" fmla="*/ 80974 w 84632"/>
                  <a:gd name="connsiteY8" fmla="*/ 15264 h 80184"/>
                  <a:gd name="connsiteX9" fmla="*/ 84632 w 84632"/>
                  <a:gd name="connsiteY9" fmla="*/ 3008 h 80184"/>
                  <a:gd name="connsiteX10" fmla="*/ 60640 w 84632"/>
                  <a:gd name="connsiteY10" fmla="*/ 0 h 80184"/>
                  <a:gd name="connsiteX11" fmla="*/ 176 w 84632"/>
                  <a:gd name="connsiteY11" fmla="*/ 51420 h 80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4632" h="80184">
                    <a:moveTo>
                      <a:pt x="176" y="51420"/>
                    </a:moveTo>
                    <a:cubicBezTo>
                      <a:pt x="-1569" y="69451"/>
                      <a:pt x="9721" y="80185"/>
                      <a:pt x="30315" y="80185"/>
                    </a:cubicBezTo>
                    <a:cubicBezTo>
                      <a:pt x="41829" y="80185"/>
                      <a:pt x="52878" y="78254"/>
                      <a:pt x="63166" y="76118"/>
                    </a:cubicBezTo>
                    <a:cubicBezTo>
                      <a:pt x="63556" y="74781"/>
                      <a:pt x="65710" y="67724"/>
                      <a:pt x="66638" y="64716"/>
                    </a:cubicBezTo>
                    <a:cubicBezTo>
                      <a:pt x="65747" y="64939"/>
                      <a:pt x="64818" y="65199"/>
                      <a:pt x="64818" y="65199"/>
                    </a:cubicBezTo>
                    <a:cubicBezTo>
                      <a:pt x="56870" y="67409"/>
                      <a:pt x="47920" y="69916"/>
                      <a:pt x="40362" y="69916"/>
                    </a:cubicBezTo>
                    <a:cubicBezTo>
                      <a:pt x="27864" y="69916"/>
                      <a:pt x="20269" y="61485"/>
                      <a:pt x="21476" y="48913"/>
                    </a:cubicBezTo>
                    <a:cubicBezTo>
                      <a:pt x="23259" y="30213"/>
                      <a:pt x="38319" y="10269"/>
                      <a:pt x="57873" y="10269"/>
                    </a:cubicBezTo>
                    <a:cubicBezTo>
                      <a:pt x="65190" y="10269"/>
                      <a:pt x="72952" y="11978"/>
                      <a:pt x="80974" y="15264"/>
                    </a:cubicBezTo>
                    <a:cubicBezTo>
                      <a:pt x="81587" y="13203"/>
                      <a:pt x="83945" y="5311"/>
                      <a:pt x="84632" y="3008"/>
                    </a:cubicBezTo>
                    <a:cubicBezTo>
                      <a:pt x="76629" y="1058"/>
                      <a:pt x="68569" y="0"/>
                      <a:pt x="60640" y="0"/>
                    </a:cubicBezTo>
                    <a:cubicBezTo>
                      <a:pt x="24410" y="19"/>
                      <a:pt x="2238" y="29879"/>
                      <a:pt x="176" y="51420"/>
                    </a:cubicBezTo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9F0F6029-2A11-4E1F-8DF8-9FBF7B1E201D}"/>
                  </a:ext>
                </a:extLst>
              </p:cNvPr>
              <p:cNvSpPr/>
              <p:nvPr/>
            </p:nvSpPr>
            <p:spPr>
              <a:xfrm>
                <a:off x="7481025" y="465536"/>
                <a:ext cx="73378" cy="76507"/>
              </a:xfrm>
              <a:custGeom>
                <a:avLst/>
                <a:gdLst>
                  <a:gd name="connsiteX0" fmla="*/ 28895 w 73378"/>
                  <a:gd name="connsiteY0" fmla="*/ 43175 h 76507"/>
                  <a:gd name="connsiteX1" fmla="*/ 46369 w 73378"/>
                  <a:gd name="connsiteY1" fmla="*/ 55208 h 76507"/>
                  <a:gd name="connsiteX2" fmla="*/ 29173 w 73378"/>
                  <a:gd name="connsiteY2" fmla="*/ 67093 h 76507"/>
                  <a:gd name="connsiteX3" fmla="*/ 21912 w 73378"/>
                  <a:gd name="connsiteY3" fmla="*/ 66220 h 76507"/>
                  <a:gd name="connsiteX4" fmla="*/ 28895 w 73378"/>
                  <a:gd name="connsiteY4" fmla="*/ 43175 h 76507"/>
                  <a:gd name="connsiteX5" fmla="*/ 38830 w 73378"/>
                  <a:gd name="connsiteY5" fmla="*/ 10863 h 76507"/>
                  <a:gd name="connsiteX6" fmla="*/ 44234 w 73378"/>
                  <a:gd name="connsiteY6" fmla="*/ 10009 h 76507"/>
                  <a:gd name="connsiteX7" fmla="*/ 54540 w 73378"/>
                  <a:gd name="connsiteY7" fmla="*/ 16453 h 76507"/>
                  <a:gd name="connsiteX8" fmla="*/ 38904 w 73378"/>
                  <a:gd name="connsiteY8" fmla="*/ 31179 h 76507"/>
                  <a:gd name="connsiteX9" fmla="*/ 32757 w 73378"/>
                  <a:gd name="connsiteY9" fmla="*/ 31179 h 76507"/>
                  <a:gd name="connsiteX10" fmla="*/ 38830 w 73378"/>
                  <a:gd name="connsiteY10" fmla="*/ 10863 h 76507"/>
                  <a:gd name="connsiteX11" fmla="*/ 0 w 73378"/>
                  <a:gd name="connsiteY11" fmla="*/ 76508 h 76507"/>
                  <a:gd name="connsiteX12" fmla="*/ 37474 w 73378"/>
                  <a:gd name="connsiteY12" fmla="*/ 76508 h 76507"/>
                  <a:gd name="connsiteX13" fmla="*/ 65403 w 73378"/>
                  <a:gd name="connsiteY13" fmla="*/ 54800 h 76507"/>
                  <a:gd name="connsiteX14" fmla="*/ 49359 w 73378"/>
                  <a:gd name="connsiteY14" fmla="*/ 37121 h 76507"/>
                  <a:gd name="connsiteX15" fmla="*/ 49377 w 73378"/>
                  <a:gd name="connsiteY15" fmla="*/ 36898 h 76507"/>
                  <a:gd name="connsiteX16" fmla="*/ 73295 w 73378"/>
                  <a:gd name="connsiteY16" fmla="*/ 14707 h 76507"/>
                  <a:gd name="connsiteX17" fmla="*/ 46759 w 73378"/>
                  <a:gd name="connsiteY17" fmla="*/ 0 h 76507"/>
                  <a:gd name="connsiteX18" fmla="*/ 22525 w 73378"/>
                  <a:gd name="connsiteY18" fmla="*/ 0 h 76507"/>
                  <a:gd name="connsiteX19" fmla="*/ 0 w 73378"/>
                  <a:gd name="connsiteY19" fmla="*/ 76508 h 76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3378" h="76507">
                    <a:moveTo>
                      <a:pt x="28895" y="43175"/>
                    </a:moveTo>
                    <a:cubicBezTo>
                      <a:pt x="37270" y="43175"/>
                      <a:pt x="47316" y="45181"/>
                      <a:pt x="46369" y="55208"/>
                    </a:cubicBezTo>
                    <a:cubicBezTo>
                      <a:pt x="45533" y="64382"/>
                      <a:pt x="37270" y="67093"/>
                      <a:pt x="29173" y="67093"/>
                    </a:cubicBezTo>
                    <a:cubicBezTo>
                      <a:pt x="26611" y="67093"/>
                      <a:pt x="24271" y="67019"/>
                      <a:pt x="21912" y="66220"/>
                    </a:cubicBezTo>
                    <a:lnTo>
                      <a:pt x="28895" y="43175"/>
                    </a:lnTo>
                    <a:close/>
                    <a:moveTo>
                      <a:pt x="38830" y="10863"/>
                    </a:moveTo>
                    <a:cubicBezTo>
                      <a:pt x="40371" y="10381"/>
                      <a:pt x="42507" y="10009"/>
                      <a:pt x="44234" y="10009"/>
                    </a:cubicBezTo>
                    <a:cubicBezTo>
                      <a:pt x="48950" y="10009"/>
                      <a:pt x="55097" y="10603"/>
                      <a:pt x="54540" y="16453"/>
                    </a:cubicBezTo>
                    <a:cubicBezTo>
                      <a:pt x="53500" y="27279"/>
                      <a:pt x="43008" y="31179"/>
                      <a:pt x="38904" y="31179"/>
                    </a:cubicBezTo>
                    <a:lnTo>
                      <a:pt x="32757" y="31179"/>
                    </a:lnTo>
                    <a:lnTo>
                      <a:pt x="38830" y="10863"/>
                    </a:lnTo>
                    <a:close/>
                    <a:moveTo>
                      <a:pt x="0" y="76508"/>
                    </a:moveTo>
                    <a:lnTo>
                      <a:pt x="37474" y="76508"/>
                    </a:lnTo>
                    <a:cubicBezTo>
                      <a:pt x="46109" y="76508"/>
                      <a:pt x="63825" y="71216"/>
                      <a:pt x="65403" y="54800"/>
                    </a:cubicBezTo>
                    <a:cubicBezTo>
                      <a:pt x="66350" y="44846"/>
                      <a:pt x="57975" y="39442"/>
                      <a:pt x="49359" y="37121"/>
                    </a:cubicBezTo>
                    <a:lnTo>
                      <a:pt x="49377" y="36898"/>
                    </a:lnTo>
                    <a:cubicBezTo>
                      <a:pt x="60129" y="34280"/>
                      <a:pt x="72218" y="26165"/>
                      <a:pt x="73295" y="14707"/>
                    </a:cubicBezTo>
                    <a:cubicBezTo>
                      <a:pt x="74707" y="-111"/>
                      <a:pt x="57752" y="0"/>
                      <a:pt x="46759" y="0"/>
                    </a:cubicBezTo>
                    <a:lnTo>
                      <a:pt x="22525" y="0"/>
                    </a:lnTo>
                    <a:lnTo>
                      <a:pt x="0" y="76508"/>
                    </a:lnTo>
                    <a:close/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20B69D64-B24C-4377-815A-0B9BE5E78274}"/>
                  </a:ext>
                </a:extLst>
              </p:cNvPr>
              <p:cNvSpPr/>
              <p:nvPr/>
            </p:nvSpPr>
            <p:spPr>
              <a:xfrm>
                <a:off x="7716046" y="495284"/>
                <a:ext cx="49191" cy="46054"/>
              </a:xfrm>
              <a:custGeom>
                <a:avLst/>
                <a:gdLst>
                  <a:gd name="connsiteX0" fmla="*/ 49192 w 49191"/>
                  <a:gd name="connsiteY0" fmla="*/ 966 h 46054"/>
                  <a:gd name="connsiteX1" fmla="*/ 43899 w 49191"/>
                  <a:gd name="connsiteY1" fmla="*/ 14857 h 46054"/>
                  <a:gd name="connsiteX2" fmla="*/ 39108 w 49191"/>
                  <a:gd name="connsiteY2" fmla="*/ 13798 h 46054"/>
                  <a:gd name="connsiteX3" fmla="*/ 27799 w 49191"/>
                  <a:gd name="connsiteY3" fmla="*/ 20966 h 46054"/>
                  <a:gd name="connsiteX4" fmla="*/ 19666 w 49191"/>
                  <a:gd name="connsiteY4" fmla="*/ 32015 h 46054"/>
                  <a:gd name="connsiteX5" fmla="*/ 15599 w 49191"/>
                  <a:gd name="connsiteY5" fmla="*/ 46054 h 46054"/>
                  <a:gd name="connsiteX6" fmla="*/ 0 w 49191"/>
                  <a:gd name="connsiteY6" fmla="*/ 46054 h 46054"/>
                  <a:gd name="connsiteX7" fmla="*/ 13315 w 49191"/>
                  <a:gd name="connsiteY7" fmla="*/ 168 h 46054"/>
                  <a:gd name="connsiteX8" fmla="*/ 28746 w 49191"/>
                  <a:gd name="connsiteY8" fmla="*/ 168 h 46054"/>
                  <a:gd name="connsiteX9" fmla="*/ 22024 w 49191"/>
                  <a:gd name="connsiteY9" fmla="*/ 20075 h 46054"/>
                  <a:gd name="connsiteX10" fmla="*/ 23008 w 49191"/>
                  <a:gd name="connsiteY10" fmla="*/ 20075 h 46054"/>
                  <a:gd name="connsiteX11" fmla="*/ 32256 w 49191"/>
                  <a:gd name="connsiteY11" fmla="*/ 7132 h 46054"/>
                  <a:gd name="connsiteX12" fmla="*/ 45366 w 49191"/>
                  <a:gd name="connsiteY12" fmla="*/ 1 h 46054"/>
                  <a:gd name="connsiteX13" fmla="*/ 49192 w 49191"/>
                  <a:gd name="connsiteY13" fmla="*/ 966 h 46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9191" h="46054">
                    <a:moveTo>
                      <a:pt x="49192" y="966"/>
                    </a:moveTo>
                    <a:lnTo>
                      <a:pt x="43899" y="14857"/>
                    </a:lnTo>
                    <a:cubicBezTo>
                      <a:pt x="42674" y="14188"/>
                      <a:pt x="40297" y="13798"/>
                      <a:pt x="39108" y="13798"/>
                    </a:cubicBezTo>
                    <a:cubicBezTo>
                      <a:pt x="36378" y="13798"/>
                      <a:pt x="32609" y="16175"/>
                      <a:pt x="27799" y="20966"/>
                    </a:cubicBezTo>
                    <a:cubicBezTo>
                      <a:pt x="23194" y="25516"/>
                      <a:pt x="20501" y="29230"/>
                      <a:pt x="19666" y="32015"/>
                    </a:cubicBezTo>
                    <a:lnTo>
                      <a:pt x="15599" y="46054"/>
                    </a:lnTo>
                    <a:lnTo>
                      <a:pt x="0" y="46054"/>
                    </a:lnTo>
                    <a:lnTo>
                      <a:pt x="13315" y="168"/>
                    </a:lnTo>
                    <a:lnTo>
                      <a:pt x="28746" y="168"/>
                    </a:lnTo>
                    <a:lnTo>
                      <a:pt x="22024" y="20075"/>
                    </a:lnTo>
                    <a:lnTo>
                      <a:pt x="23008" y="20075"/>
                    </a:lnTo>
                    <a:cubicBezTo>
                      <a:pt x="25571" y="15135"/>
                      <a:pt x="28653" y="10864"/>
                      <a:pt x="32256" y="7132"/>
                    </a:cubicBezTo>
                    <a:cubicBezTo>
                      <a:pt x="36843" y="2359"/>
                      <a:pt x="41244" y="1"/>
                      <a:pt x="45366" y="1"/>
                    </a:cubicBezTo>
                    <a:cubicBezTo>
                      <a:pt x="46889" y="-18"/>
                      <a:pt x="48189" y="279"/>
                      <a:pt x="49192" y="966"/>
                    </a:cubicBezTo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A5C103AD-F5CB-4E1C-B027-810B0735A320}"/>
                  </a:ext>
                </a:extLst>
              </p:cNvPr>
              <p:cNvSpPr/>
              <p:nvPr/>
            </p:nvSpPr>
            <p:spPr>
              <a:xfrm>
                <a:off x="6916110" y="495248"/>
                <a:ext cx="53105" cy="46127"/>
              </a:xfrm>
              <a:custGeom>
                <a:avLst/>
                <a:gdLst>
                  <a:gd name="connsiteX0" fmla="*/ 42785 w 53105"/>
                  <a:gd name="connsiteY0" fmla="*/ 46128 h 46127"/>
                  <a:gd name="connsiteX1" fmla="*/ 27298 w 53105"/>
                  <a:gd name="connsiteY1" fmla="*/ 46090 h 46127"/>
                  <a:gd name="connsiteX2" fmla="*/ 36044 w 53105"/>
                  <a:gd name="connsiteY2" fmla="*/ 15506 h 46127"/>
                  <a:gd name="connsiteX3" fmla="*/ 35301 w 53105"/>
                  <a:gd name="connsiteY3" fmla="*/ 14225 h 46127"/>
                  <a:gd name="connsiteX4" fmla="*/ 26592 w 53105"/>
                  <a:gd name="connsiteY4" fmla="*/ 22525 h 46127"/>
                  <a:gd name="connsiteX5" fmla="*/ 19666 w 53105"/>
                  <a:gd name="connsiteY5" fmla="*/ 32070 h 46127"/>
                  <a:gd name="connsiteX6" fmla="*/ 15617 w 53105"/>
                  <a:gd name="connsiteY6" fmla="*/ 46109 h 46127"/>
                  <a:gd name="connsiteX7" fmla="*/ 0 w 53105"/>
                  <a:gd name="connsiteY7" fmla="*/ 46109 h 46127"/>
                  <a:gd name="connsiteX8" fmla="*/ 13370 w 53105"/>
                  <a:gd name="connsiteY8" fmla="*/ 37 h 46127"/>
                  <a:gd name="connsiteX9" fmla="*/ 28783 w 53105"/>
                  <a:gd name="connsiteY9" fmla="*/ 37 h 46127"/>
                  <a:gd name="connsiteX10" fmla="*/ 22042 w 53105"/>
                  <a:gd name="connsiteY10" fmla="*/ 20111 h 46127"/>
                  <a:gd name="connsiteX11" fmla="*/ 23045 w 53105"/>
                  <a:gd name="connsiteY11" fmla="*/ 20111 h 46127"/>
                  <a:gd name="connsiteX12" fmla="*/ 32275 w 53105"/>
                  <a:gd name="connsiteY12" fmla="*/ 7149 h 46127"/>
                  <a:gd name="connsiteX13" fmla="*/ 45403 w 53105"/>
                  <a:gd name="connsiteY13" fmla="*/ 0 h 46127"/>
                  <a:gd name="connsiteX14" fmla="*/ 51513 w 53105"/>
                  <a:gd name="connsiteY14" fmla="*/ 2711 h 46127"/>
                  <a:gd name="connsiteX15" fmla="*/ 52497 w 53105"/>
                  <a:gd name="connsiteY15" fmla="*/ 11940 h 46127"/>
                  <a:gd name="connsiteX16" fmla="*/ 42785 w 53105"/>
                  <a:gd name="connsiteY16" fmla="*/ 46128 h 4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3105" h="46127">
                    <a:moveTo>
                      <a:pt x="42785" y="46128"/>
                    </a:moveTo>
                    <a:lnTo>
                      <a:pt x="27298" y="46090"/>
                    </a:lnTo>
                    <a:cubicBezTo>
                      <a:pt x="27298" y="46090"/>
                      <a:pt x="35394" y="20835"/>
                      <a:pt x="36044" y="15506"/>
                    </a:cubicBezTo>
                    <a:cubicBezTo>
                      <a:pt x="36044" y="15506"/>
                      <a:pt x="36397" y="13816"/>
                      <a:pt x="35301" y="14225"/>
                    </a:cubicBezTo>
                    <a:cubicBezTo>
                      <a:pt x="34224" y="14596"/>
                      <a:pt x="30752" y="17809"/>
                      <a:pt x="26592" y="22525"/>
                    </a:cubicBezTo>
                    <a:cubicBezTo>
                      <a:pt x="22451" y="27261"/>
                      <a:pt x="20148" y="30436"/>
                      <a:pt x="19666" y="32070"/>
                    </a:cubicBezTo>
                    <a:lnTo>
                      <a:pt x="15617" y="46109"/>
                    </a:lnTo>
                    <a:lnTo>
                      <a:pt x="0" y="46109"/>
                    </a:lnTo>
                    <a:lnTo>
                      <a:pt x="13370" y="37"/>
                    </a:lnTo>
                    <a:lnTo>
                      <a:pt x="28783" y="37"/>
                    </a:lnTo>
                    <a:lnTo>
                      <a:pt x="22042" y="20111"/>
                    </a:lnTo>
                    <a:lnTo>
                      <a:pt x="23045" y="20111"/>
                    </a:lnTo>
                    <a:cubicBezTo>
                      <a:pt x="25645" y="15190"/>
                      <a:pt x="28691" y="10826"/>
                      <a:pt x="32275" y="7149"/>
                    </a:cubicBezTo>
                    <a:cubicBezTo>
                      <a:pt x="36936" y="2377"/>
                      <a:pt x="41299" y="0"/>
                      <a:pt x="45403" y="0"/>
                    </a:cubicBezTo>
                    <a:cubicBezTo>
                      <a:pt x="48003" y="0"/>
                      <a:pt x="50064" y="891"/>
                      <a:pt x="51513" y="2711"/>
                    </a:cubicBezTo>
                    <a:cubicBezTo>
                      <a:pt x="52479" y="3974"/>
                      <a:pt x="53946" y="6444"/>
                      <a:pt x="52497" y="11940"/>
                    </a:cubicBezTo>
                    <a:lnTo>
                      <a:pt x="42785" y="46128"/>
                    </a:lnTo>
                    <a:close/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B063A6B6-C676-4DCC-9C59-CC494153475D}"/>
                  </a:ext>
                </a:extLst>
              </p:cNvPr>
              <p:cNvSpPr/>
              <p:nvPr/>
            </p:nvSpPr>
            <p:spPr>
              <a:xfrm>
                <a:off x="6807606" y="477161"/>
                <a:ext cx="53060" cy="64214"/>
              </a:xfrm>
              <a:custGeom>
                <a:avLst/>
                <a:gdLst>
                  <a:gd name="connsiteX0" fmla="*/ 27279 w 53060"/>
                  <a:gd name="connsiteY0" fmla="*/ 64178 h 64214"/>
                  <a:gd name="connsiteX1" fmla="*/ 36063 w 53060"/>
                  <a:gd name="connsiteY1" fmla="*/ 33593 h 64214"/>
                  <a:gd name="connsiteX2" fmla="*/ 35301 w 53060"/>
                  <a:gd name="connsiteY2" fmla="*/ 32312 h 64214"/>
                  <a:gd name="connsiteX3" fmla="*/ 26611 w 53060"/>
                  <a:gd name="connsiteY3" fmla="*/ 40631 h 64214"/>
                  <a:gd name="connsiteX4" fmla="*/ 19666 w 53060"/>
                  <a:gd name="connsiteY4" fmla="*/ 50139 h 64214"/>
                  <a:gd name="connsiteX5" fmla="*/ 15599 w 53060"/>
                  <a:gd name="connsiteY5" fmla="*/ 64215 h 64214"/>
                  <a:gd name="connsiteX6" fmla="*/ 0 w 53060"/>
                  <a:gd name="connsiteY6" fmla="*/ 64215 h 64214"/>
                  <a:gd name="connsiteX7" fmla="*/ 18570 w 53060"/>
                  <a:gd name="connsiteY7" fmla="*/ 0 h 64214"/>
                  <a:gd name="connsiteX8" fmla="*/ 34057 w 53060"/>
                  <a:gd name="connsiteY8" fmla="*/ 0 h 64214"/>
                  <a:gd name="connsiteX9" fmla="*/ 21968 w 53060"/>
                  <a:gd name="connsiteY9" fmla="*/ 38198 h 64214"/>
                  <a:gd name="connsiteX10" fmla="*/ 22971 w 53060"/>
                  <a:gd name="connsiteY10" fmla="*/ 38198 h 64214"/>
                  <a:gd name="connsiteX11" fmla="*/ 32219 w 53060"/>
                  <a:gd name="connsiteY11" fmla="*/ 25218 h 64214"/>
                  <a:gd name="connsiteX12" fmla="*/ 45348 w 53060"/>
                  <a:gd name="connsiteY12" fmla="*/ 18050 h 64214"/>
                  <a:gd name="connsiteX13" fmla="*/ 51476 w 53060"/>
                  <a:gd name="connsiteY13" fmla="*/ 20798 h 64214"/>
                  <a:gd name="connsiteX14" fmla="*/ 52460 w 53060"/>
                  <a:gd name="connsiteY14" fmla="*/ 30028 h 64214"/>
                  <a:gd name="connsiteX15" fmla="*/ 42767 w 53060"/>
                  <a:gd name="connsiteY15" fmla="*/ 64196 h 64214"/>
                  <a:gd name="connsiteX16" fmla="*/ 27279 w 53060"/>
                  <a:gd name="connsiteY16" fmla="*/ 64196 h 64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3060" h="64214">
                    <a:moveTo>
                      <a:pt x="27279" y="64178"/>
                    </a:moveTo>
                    <a:cubicBezTo>
                      <a:pt x="27279" y="64178"/>
                      <a:pt x="35060" y="38365"/>
                      <a:pt x="36063" y="33593"/>
                    </a:cubicBezTo>
                    <a:cubicBezTo>
                      <a:pt x="36063" y="33593"/>
                      <a:pt x="36601" y="31773"/>
                      <a:pt x="35301" y="32312"/>
                    </a:cubicBezTo>
                    <a:cubicBezTo>
                      <a:pt x="34020" y="32813"/>
                      <a:pt x="30752" y="35896"/>
                      <a:pt x="26611" y="40631"/>
                    </a:cubicBezTo>
                    <a:cubicBezTo>
                      <a:pt x="22432" y="45348"/>
                      <a:pt x="20130" y="48560"/>
                      <a:pt x="19666" y="50139"/>
                    </a:cubicBezTo>
                    <a:lnTo>
                      <a:pt x="15599" y="64215"/>
                    </a:lnTo>
                    <a:lnTo>
                      <a:pt x="0" y="64215"/>
                    </a:lnTo>
                    <a:lnTo>
                      <a:pt x="18570" y="0"/>
                    </a:lnTo>
                    <a:lnTo>
                      <a:pt x="34057" y="0"/>
                    </a:lnTo>
                    <a:cubicBezTo>
                      <a:pt x="30566" y="12832"/>
                      <a:pt x="26518" y="25534"/>
                      <a:pt x="21968" y="38198"/>
                    </a:cubicBezTo>
                    <a:lnTo>
                      <a:pt x="22971" y="38198"/>
                    </a:lnTo>
                    <a:cubicBezTo>
                      <a:pt x="25571" y="33277"/>
                      <a:pt x="28616" y="28932"/>
                      <a:pt x="32219" y="25218"/>
                    </a:cubicBezTo>
                    <a:cubicBezTo>
                      <a:pt x="36898" y="20445"/>
                      <a:pt x="41244" y="18050"/>
                      <a:pt x="45348" y="18050"/>
                    </a:cubicBezTo>
                    <a:cubicBezTo>
                      <a:pt x="47966" y="18050"/>
                      <a:pt x="50046" y="18960"/>
                      <a:pt x="51476" y="20798"/>
                    </a:cubicBezTo>
                    <a:cubicBezTo>
                      <a:pt x="52441" y="22042"/>
                      <a:pt x="53890" y="24531"/>
                      <a:pt x="52460" y="30028"/>
                    </a:cubicBezTo>
                    <a:lnTo>
                      <a:pt x="42767" y="64196"/>
                    </a:lnTo>
                    <a:lnTo>
                      <a:pt x="27279" y="64196"/>
                    </a:lnTo>
                    <a:close/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EB4C5511-65AF-4166-97C1-CFA1F9732C12}"/>
                  </a:ext>
                </a:extLst>
              </p:cNvPr>
              <p:cNvSpPr/>
              <p:nvPr/>
            </p:nvSpPr>
            <p:spPr>
              <a:xfrm>
                <a:off x="7345762" y="477142"/>
                <a:ext cx="53079" cy="64214"/>
              </a:xfrm>
              <a:custGeom>
                <a:avLst/>
                <a:gdLst>
                  <a:gd name="connsiteX0" fmla="*/ 27298 w 53079"/>
                  <a:gd name="connsiteY0" fmla="*/ 64196 h 64214"/>
                  <a:gd name="connsiteX1" fmla="*/ 36044 w 53079"/>
                  <a:gd name="connsiteY1" fmla="*/ 33593 h 64214"/>
                  <a:gd name="connsiteX2" fmla="*/ 35301 w 53079"/>
                  <a:gd name="connsiteY2" fmla="*/ 32312 h 64214"/>
                  <a:gd name="connsiteX3" fmla="*/ 26592 w 53079"/>
                  <a:gd name="connsiteY3" fmla="*/ 40612 h 64214"/>
                  <a:gd name="connsiteX4" fmla="*/ 19666 w 53079"/>
                  <a:gd name="connsiteY4" fmla="*/ 50157 h 64214"/>
                  <a:gd name="connsiteX5" fmla="*/ 15580 w 53079"/>
                  <a:gd name="connsiteY5" fmla="*/ 64196 h 64214"/>
                  <a:gd name="connsiteX6" fmla="*/ 0 w 53079"/>
                  <a:gd name="connsiteY6" fmla="*/ 64196 h 64214"/>
                  <a:gd name="connsiteX7" fmla="*/ 18570 w 53079"/>
                  <a:gd name="connsiteY7" fmla="*/ 0 h 64214"/>
                  <a:gd name="connsiteX8" fmla="*/ 34076 w 53079"/>
                  <a:gd name="connsiteY8" fmla="*/ 0 h 64214"/>
                  <a:gd name="connsiteX9" fmla="*/ 21987 w 53079"/>
                  <a:gd name="connsiteY9" fmla="*/ 38217 h 64214"/>
                  <a:gd name="connsiteX10" fmla="*/ 22990 w 53079"/>
                  <a:gd name="connsiteY10" fmla="*/ 38217 h 64214"/>
                  <a:gd name="connsiteX11" fmla="*/ 32237 w 53079"/>
                  <a:gd name="connsiteY11" fmla="*/ 25236 h 64214"/>
                  <a:gd name="connsiteX12" fmla="*/ 45366 w 53079"/>
                  <a:gd name="connsiteY12" fmla="*/ 18087 h 64214"/>
                  <a:gd name="connsiteX13" fmla="*/ 51494 w 53079"/>
                  <a:gd name="connsiteY13" fmla="*/ 20817 h 64214"/>
                  <a:gd name="connsiteX14" fmla="*/ 52479 w 53079"/>
                  <a:gd name="connsiteY14" fmla="*/ 30028 h 64214"/>
                  <a:gd name="connsiteX15" fmla="*/ 42785 w 53079"/>
                  <a:gd name="connsiteY15" fmla="*/ 64215 h 64214"/>
                  <a:gd name="connsiteX16" fmla="*/ 27298 w 53079"/>
                  <a:gd name="connsiteY16" fmla="*/ 64215 h 64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3079" h="64214">
                    <a:moveTo>
                      <a:pt x="27298" y="64196"/>
                    </a:moveTo>
                    <a:cubicBezTo>
                      <a:pt x="27298" y="64196"/>
                      <a:pt x="35060" y="38347"/>
                      <a:pt x="36044" y="33593"/>
                    </a:cubicBezTo>
                    <a:cubicBezTo>
                      <a:pt x="36044" y="33593"/>
                      <a:pt x="36620" y="31773"/>
                      <a:pt x="35301" y="32312"/>
                    </a:cubicBezTo>
                    <a:cubicBezTo>
                      <a:pt x="34002" y="32813"/>
                      <a:pt x="30770" y="35914"/>
                      <a:pt x="26592" y="40612"/>
                    </a:cubicBezTo>
                    <a:cubicBezTo>
                      <a:pt x="22432" y="45348"/>
                      <a:pt x="20148" y="48523"/>
                      <a:pt x="19666" y="50157"/>
                    </a:cubicBezTo>
                    <a:lnTo>
                      <a:pt x="15580" y="64196"/>
                    </a:lnTo>
                    <a:lnTo>
                      <a:pt x="0" y="64196"/>
                    </a:lnTo>
                    <a:lnTo>
                      <a:pt x="18570" y="0"/>
                    </a:lnTo>
                    <a:lnTo>
                      <a:pt x="34076" y="0"/>
                    </a:lnTo>
                    <a:cubicBezTo>
                      <a:pt x="30603" y="12795"/>
                      <a:pt x="26555" y="25534"/>
                      <a:pt x="21987" y="38217"/>
                    </a:cubicBezTo>
                    <a:lnTo>
                      <a:pt x="22990" y="38217"/>
                    </a:lnTo>
                    <a:cubicBezTo>
                      <a:pt x="25589" y="33277"/>
                      <a:pt x="28635" y="28932"/>
                      <a:pt x="32237" y="25236"/>
                    </a:cubicBezTo>
                    <a:cubicBezTo>
                      <a:pt x="36898" y="20483"/>
                      <a:pt x="41281" y="18087"/>
                      <a:pt x="45366" y="18087"/>
                    </a:cubicBezTo>
                    <a:cubicBezTo>
                      <a:pt x="47966" y="18087"/>
                      <a:pt x="50009" y="18997"/>
                      <a:pt x="51494" y="20817"/>
                    </a:cubicBezTo>
                    <a:cubicBezTo>
                      <a:pt x="52460" y="22080"/>
                      <a:pt x="53908" y="24549"/>
                      <a:pt x="52479" y="30028"/>
                    </a:cubicBezTo>
                    <a:lnTo>
                      <a:pt x="42785" y="64215"/>
                    </a:lnTo>
                    <a:lnTo>
                      <a:pt x="27298" y="64215"/>
                    </a:lnTo>
                    <a:close/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3E217CF1-E798-4369-98D9-DD2D89BCD15D}"/>
                </a:ext>
              </a:extLst>
            </p:cNvPr>
            <p:cNvGrpSpPr/>
            <p:nvPr userDrawn="1"/>
          </p:nvGrpSpPr>
          <p:grpSpPr>
            <a:xfrm>
              <a:off x="6732027" y="127323"/>
              <a:ext cx="345436" cy="299160"/>
              <a:chOff x="6732027" y="127323"/>
              <a:chExt cx="345436" cy="299160"/>
            </a:xfrm>
          </p:grpSpPr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E9DD848D-E57E-4130-86A4-6A82A5747EAA}"/>
                  </a:ext>
                </a:extLst>
              </p:cNvPr>
              <p:cNvSpPr/>
              <p:nvPr/>
            </p:nvSpPr>
            <p:spPr>
              <a:xfrm>
                <a:off x="6732027" y="326763"/>
                <a:ext cx="172718" cy="99720"/>
              </a:xfrm>
              <a:custGeom>
                <a:avLst/>
                <a:gdLst>
                  <a:gd name="connsiteX0" fmla="*/ 115171 w 172718"/>
                  <a:gd name="connsiteY0" fmla="*/ 99720 h 99720"/>
                  <a:gd name="connsiteX1" fmla="*/ 0 w 172718"/>
                  <a:gd name="connsiteY1" fmla="*/ 99720 h 99720"/>
                  <a:gd name="connsiteX2" fmla="*/ 57585 w 172718"/>
                  <a:gd name="connsiteY2" fmla="*/ 0 h 99720"/>
                  <a:gd name="connsiteX3" fmla="*/ 172719 w 172718"/>
                  <a:gd name="connsiteY3" fmla="*/ 0 h 99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2718" h="99720">
                    <a:moveTo>
                      <a:pt x="115171" y="99720"/>
                    </a:moveTo>
                    <a:lnTo>
                      <a:pt x="0" y="99720"/>
                    </a:lnTo>
                    <a:lnTo>
                      <a:pt x="57585" y="0"/>
                    </a:lnTo>
                    <a:lnTo>
                      <a:pt x="172719" y="0"/>
                    </a:lnTo>
                    <a:close/>
                  </a:path>
                </a:pathLst>
              </a:custGeom>
              <a:solidFill>
                <a:srgbClr val="FF0000"/>
              </a:solidFill>
              <a:ln w="127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84B0DD4E-AE40-4713-B0E1-70EA20401BF2}"/>
                  </a:ext>
                </a:extLst>
              </p:cNvPr>
              <p:cNvSpPr/>
              <p:nvPr/>
            </p:nvSpPr>
            <p:spPr>
              <a:xfrm>
                <a:off x="6904745" y="326763"/>
                <a:ext cx="172718" cy="99720"/>
              </a:xfrm>
              <a:custGeom>
                <a:avLst/>
                <a:gdLst>
                  <a:gd name="connsiteX0" fmla="*/ 57567 w 172718"/>
                  <a:gd name="connsiteY0" fmla="*/ 99720 h 99720"/>
                  <a:gd name="connsiteX1" fmla="*/ 172719 w 172718"/>
                  <a:gd name="connsiteY1" fmla="*/ 99720 h 99720"/>
                  <a:gd name="connsiteX2" fmla="*/ 115133 w 172718"/>
                  <a:gd name="connsiteY2" fmla="*/ 0 h 99720"/>
                  <a:gd name="connsiteX3" fmla="*/ 0 w 172718"/>
                  <a:gd name="connsiteY3" fmla="*/ 0 h 99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2718" h="99720">
                    <a:moveTo>
                      <a:pt x="57567" y="99720"/>
                    </a:moveTo>
                    <a:lnTo>
                      <a:pt x="172719" y="99720"/>
                    </a:lnTo>
                    <a:lnTo>
                      <a:pt x="11513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27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B5E2A84B-A22F-4C1A-87AD-1D37D5392BD4}"/>
                  </a:ext>
                </a:extLst>
              </p:cNvPr>
              <p:cNvSpPr/>
              <p:nvPr/>
            </p:nvSpPr>
            <p:spPr>
              <a:xfrm>
                <a:off x="6847197" y="127323"/>
                <a:ext cx="115114" cy="199440"/>
              </a:xfrm>
              <a:custGeom>
                <a:avLst/>
                <a:gdLst>
                  <a:gd name="connsiteX0" fmla="*/ 115115 w 115114"/>
                  <a:gd name="connsiteY0" fmla="*/ 99720 h 199440"/>
                  <a:gd name="connsiteX1" fmla="*/ 57548 w 115114"/>
                  <a:gd name="connsiteY1" fmla="*/ 0 h 199440"/>
                  <a:gd name="connsiteX2" fmla="*/ 0 w 115114"/>
                  <a:gd name="connsiteY2" fmla="*/ 99720 h 199440"/>
                  <a:gd name="connsiteX3" fmla="*/ 57548 w 115114"/>
                  <a:gd name="connsiteY3" fmla="*/ 199441 h 1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114" h="199440">
                    <a:moveTo>
                      <a:pt x="115115" y="99720"/>
                    </a:moveTo>
                    <a:lnTo>
                      <a:pt x="57548" y="0"/>
                    </a:lnTo>
                    <a:lnTo>
                      <a:pt x="0" y="99720"/>
                    </a:lnTo>
                    <a:lnTo>
                      <a:pt x="57548" y="199441"/>
                    </a:lnTo>
                    <a:close/>
                  </a:path>
                </a:pathLst>
              </a:custGeom>
              <a:solidFill>
                <a:srgbClr val="FF0000"/>
              </a:solidFill>
              <a:ln w="127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9573398A-04A5-4A70-869F-55892109B5A4}"/>
                </a:ext>
              </a:extLst>
            </p:cNvPr>
            <p:cNvGrpSpPr/>
            <p:nvPr userDrawn="1"/>
          </p:nvGrpSpPr>
          <p:grpSpPr>
            <a:xfrm>
              <a:off x="7109609" y="214508"/>
              <a:ext cx="654477" cy="214037"/>
              <a:chOff x="7109609" y="214508"/>
              <a:chExt cx="654477" cy="214037"/>
            </a:xfrm>
          </p:grpSpPr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4945989D-8EE6-4D0F-9C78-5C7D32F081C3}"/>
                  </a:ext>
                </a:extLst>
              </p:cNvPr>
              <p:cNvSpPr/>
              <p:nvPr/>
            </p:nvSpPr>
            <p:spPr>
              <a:xfrm>
                <a:off x="7109609" y="330013"/>
                <a:ext cx="72794" cy="96470"/>
              </a:xfrm>
              <a:custGeom>
                <a:avLst/>
                <a:gdLst>
                  <a:gd name="connsiteX0" fmla="*/ 19554 w 72794"/>
                  <a:gd name="connsiteY0" fmla="*/ 54001 h 96470"/>
                  <a:gd name="connsiteX1" fmla="*/ 65663 w 72794"/>
                  <a:gd name="connsiteY1" fmla="*/ 54001 h 96470"/>
                  <a:gd name="connsiteX2" fmla="*/ 65663 w 72794"/>
                  <a:gd name="connsiteY2" fmla="*/ 37307 h 96470"/>
                  <a:gd name="connsiteX3" fmla="*/ 19554 w 72794"/>
                  <a:gd name="connsiteY3" fmla="*/ 37307 h 96470"/>
                  <a:gd name="connsiteX4" fmla="*/ 19554 w 72794"/>
                  <a:gd name="connsiteY4" fmla="*/ 16713 h 96470"/>
                  <a:gd name="connsiteX5" fmla="*/ 71438 w 72794"/>
                  <a:gd name="connsiteY5" fmla="*/ 16713 h 96470"/>
                  <a:gd name="connsiteX6" fmla="*/ 71438 w 72794"/>
                  <a:gd name="connsiteY6" fmla="*/ 0 h 96470"/>
                  <a:gd name="connsiteX7" fmla="*/ 19554 w 72794"/>
                  <a:gd name="connsiteY7" fmla="*/ 0 h 96470"/>
                  <a:gd name="connsiteX8" fmla="*/ 0 w 72794"/>
                  <a:gd name="connsiteY8" fmla="*/ 0 h 96470"/>
                  <a:gd name="connsiteX9" fmla="*/ 0 w 72794"/>
                  <a:gd name="connsiteY9" fmla="*/ 16713 h 96470"/>
                  <a:gd name="connsiteX10" fmla="*/ 0 w 72794"/>
                  <a:gd name="connsiteY10" fmla="*/ 79702 h 96470"/>
                  <a:gd name="connsiteX11" fmla="*/ 0 w 72794"/>
                  <a:gd name="connsiteY11" fmla="*/ 96471 h 96470"/>
                  <a:gd name="connsiteX12" fmla="*/ 19554 w 72794"/>
                  <a:gd name="connsiteY12" fmla="*/ 96471 h 96470"/>
                  <a:gd name="connsiteX13" fmla="*/ 72794 w 72794"/>
                  <a:gd name="connsiteY13" fmla="*/ 96471 h 96470"/>
                  <a:gd name="connsiteX14" fmla="*/ 72794 w 72794"/>
                  <a:gd name="connsiteY14" fmla="*/ 79702 h 96470"/>
                  <a:gd name="connsiteX15" fmla="*/ 19554 w 72794"/>
                  <a:gd name="connsiteY15" fmla="*/ 79702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794" h="96470">
                    <a:moveTo>
                      <a:pt x="19554" y="54001"/>
                    </a:moveTo>
                    <a:lnTo>
                      <a:pt x="65663" y="54001"/>
                    </a:lnTo>
                    <a:lnTo>
                      <a:pt x="65663" y="37307"/>
                    </a:lnTo>
                    <a:lnTo>
                      <a:pt x="19554" y="37307"/>
                    </a:lnTo>
                    <a:lnTo>
                      <a:pt x="19554" y="16713"/>
                    </a:lnTo>
                    <a:lnTo>
                      <a:pt x="71438" y="16713"/>
                    </a:lnTo>
                    <a:lnTo>
                      <a:pt x="71438" y="0"/>
                    </a:lnTo>
                    <a:lnTo>
                      <a:pt x="19554" y="0"/>
                    </a:lnTo>
                    <a:lnTo>
                      <a:pt x="0" y="0"/>
                    </a:lnTo>
                    <a:lnTo>
                      <a:pt x="0" y="16713"/>
                    </a:lnTo>
                    <a:lnTo>
                      <a:pt x="0" y="79702"/>
                    </a:lnTo>
                    <a:lnTo>
                      <a:pt x="0" y="96471"/>
                    </a:lnTo>
                    <a:lnTo>
                      <a:pt x="19554" y="96471"/>
                    </a:lnTo>
                    <a:lnTo>
                      <a:pt x="72794" y="96471"/>
                    </a:lnTo>
                    <a:lnTo>
                      <a:pt x="72794" y="79702"/>
                    </a:lnTo>
                    <a:lnTo>
                      <a:pt x="19554" y="79702"/>
                    </a:lnTo>
                    <a:close/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D1197C1B-52C6-401F-AF43-B29B4141C710}"/>
                  </a:ext>
                </a:extLst>
              </p:cNvPr>
              <p:cNvSpPr/>
              <p:nvPr/>
            </p:nvSpPr>
            <p:spPr>
              <a:xfrm>
                <a:off x="7109609" y="217442"/>
                <a:ext cx="96155" cy="96452"/>
              </a:xfrm>
              <a:custGeom>
                <a:avLst/>
                <a:gdLst>
                  <a:gd name="connsiteX0" fmla="*/ 18217 w 96155"/>
                  <a:gd name="connsiteY0" fmla="*/ 24754 h 96452"/>
                  <a:gd name="connsiteX1" fmla="*/ 38681 w 96155"/>
                  <a:gd name="connsiteY1" fmla="*/ 96452 h 96452"/>
                  <a:gd name="connsiteX2" fmla="*/ 39517 w 96155"/>
                  <a:gd name="connsiteY2" fmla="*/ 96452 h 96452"/>
                  <a:gd name="connsiteX3" fmla="*/ 56657 w 96155"/>
                  <a:gd name="connsiteY3" fmla="*/ 96452 h 96452"/>
                  <a:gd name="connsiteX4" fmla="*/ 57474 w 96155"/>
                  <a:gd name="connsiteY4" fmla="*/ 96452 h 96452"/>
                  <a:gd name="connsiteX5" fmla="*/ 77938 w 96155"/>
                  <a:gd name="connsiteY5" fmla="*/ 24754 h 96452"/>
                  <a:gd name="connsiteX6" fmla="*/ 77938 w 96155"/>
                  <a:gd name="connsiteY6" fmla="*/ 96452 h 96452"/>
                  <a:gd name="connsiteX7" fmla="*/ 96155 w 96155"/>
                  <a:gd name="connsiteY7" fmla="*/ 96452 h 96452"/>
                  <a:gd name="connsiteX8" fmla="*/ 96155 w 96155"/>
                  <a:gd name="connsiteY8" fmla="*/ 0 h 96452"/>
                  <a:gd name="connsiteX9" fmla="*/ 86220 w 96155"/>
                  <a:gd name="connsiteY9" fmla="*/ 0 h 96452"/>
                  <a:gd name="connsiteX10" fmla="*/ 77659 w 96155"/>
                  <a:gd name="connsiteY10" fmla="*/ 0 h 96452"/>
                  <a:gd name="connsiteX11" fmla="*/ 68282 w 96155"/>
                  <a:gd name="connsiteY11" fmla="*/ 0 h 96452"/>
                  <a:gd name="connsiteX12" fmla="*/ 48077 w 96155"/>
                  <a:gd name="connsiteY12" fmla="*/ 67706 h 96452"/>
                  <a:gd name="connsiteX13" fmla="*/ 27892 w 96155"/>
                  <a:gd name="connsiteY13" fmla="*/ 0 h 96452"/>
                  <a:gd name="connsiteX14" fmla="*/ 18533 w 96155"/>
                  <a:gd name="connsiteY14" fmla="*/ 0 h 96452"/>
                  <a:gd name="connsiteX15" fmla="*/ 9953 w 96155"/>
                  <a:gd name="connsiteY15" fmla="*/ 0 h 96452"/>
                  <a:gd name="connsiteX16" fmla="*/ 0 w 96155"/>
                  <a:gd name="connsiteY16" fmla="*/ 0 h 96452"/>
                  <a:gd name="connsiteX17" fmla="*/ 0 w 96155"/>
                  <a:gd name="connsiteY17" fmla="*/ 96452 h 96452"/>
                  <a:gd name="connsiteX18" fmla="*/ 18217 w 96155"/>
                  <a:gd name="connsiteY18" fmla="*/ 96452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96155" h="96452">
                    <a:moveTo>
                      <a:pt x="18217" y="24754"/>
                    </a:moveTo>
                    <a:lnTo>
                      <a:pt x="38681" y="96452"/>
                    </a:lnTo>
                    <a:lnTo>
                      <a:pt x="39517" y="96452"/>
                    </a:lnTo>
                    <a:lnTo>
                      <a:pt x="56657" y="96452"/>
                    </a:lnTo>
                    <a:lnTo>
                      <a:pt x="57474" y="96452"/>
                    </a:lnTo>
                    <a:lnTo>
                      <a:pt x="77938" y="24754"/>
                    </a:lnTo>
                    <a:lnTo>
                      <a:pt x="77938" y="96452"/>
                    </a:lnTo>
                    <a:lnTo>
                      <a:pt x="96155" y="96452"/>
                    </a:lnTo>
                    <a:lnTo>
                      <a:pt x="96155" y="0"/>
                    </a:lnTo>
                    <a:lnTo>
                      <a:pt x="86220" y="0"/>
                    </a:lnTo>
                    <a:lnTo>
                      <a:pt x="77659" y="0"/>
                    </a:lnTo>
                    <a:lnTo>
                      <a:pt x="68282" y="0"/>
                    </a:lnTo>
                    <a:lnTo>
                      <a:pt x="48077" y="67706"/>
                    </a:lnTo>
                    <a:lnTo>
                      <a:pt x="27892" y="0"/>
                    </a:lnTo>
                    <a:lnTo>
                      <a:pt x="18533" y="0"/>
                    </a:lnTo>
                    <a:lnTo>
                      <a:pt x="9953" y="0"/>
                    </a:lnTo>
                    <a:lnTo>
                      <a:pt x="0" y="0"/>
                    </a:lnTo>
                    <a:lnTo>
                      <a:pt x="0" y="96452"/>
                    </a:lnTo>
                    <a:lnTo>
                      <a:pt x="18217" y="96452"/>
                    </a:lnTo>
                    <a:close/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901E055A-559C-4FC9-A74A-5B1EE8400B27}"/>
                  </a:ext>
                </a:extLst>
              </p:cNvPr>
              <p:cNvSpPr/>
              <p:nvPr/>
            </p:nvSpPr>
            <p:spPr>
              <a:xfrm>
                <a:off x="7552464" y="217442"/>
                <a:ext cx="19442" cy="96452"/>
              </a:xfrm>
              <a:custGeom>
                <a:avLst/>
                <a:gdLst>
                  <a:gd name="connsiteX0" fmla="*/ 0 w 19442"/>
                  <a:gd name="connsiteY0" fmla="*/ 0 h 96452"/>
                  <a:gd name="connsiteX1" fmla="*/ 19443 w 19442"/>
                  <a:gd name="connsiteY1" fmla="*/ 0 h 96452"/>
                  <a:gd name="connsiteX2" fmla="*/ 19443 w 19442"/>
                  <a:gd name="connsiteY2" fmla="*/ 96452 h 96452"/>
                  <a:gd name="connsiteX3" fmla="*/ 0 w 19442"/>
                  <a:gd name="connsiteY3" fmla="*/ 96452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42" h="96452">
                    <a:moveTo>
                      <a:pt x="0" y="0"/>
                    </a:moveTo>
                    <a:lnTo>
                      <a:pt x="19443" y="0"/>
                    </a:lnTo>
                    <a:lnTo>
                      <a:pt x="19443" y="96452"/>
                    </a:lnTo>
                    <a:lnTo>
                      <a:pt x="0" y="96452"/>
                    </a:lnTo>
                    <a:close/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2D35CAA6-E65A-4B4F-A6F2-215F78544A5C}"/>
                  </a:ext>
                </a:extLst>
              </p:cNvPr>
              <p:cNvSpPr/>
              <p:nvPr/>
            </p:nvSpPr>
            <p:spPr>
              <a:xfrm>
                <a:off x="7568304" y="330013"/>
                <a:ext cx="19424" cy="96470"/>
              </a:xfrm>
              <a:custGeom>
                <a:avLst/>
                <a:gdLst>
                  <a:gd name="connsiteX0" fmla="*/ 0 w 19424"/>
                  <a:gd name="connsiteY0" fmla="*/ 0 h 96470"/>
                  <a:gd name="connsiteX1" fmla="*/ 19424 w 19424"/>
                  <a:gd name="connsiteY1" fmla="*/ 0 h 96470"/>
                  <a:gd name="connsiteX2" fmla="*/ 19424 w 19424"/>
                  <a:gd name="connsiteY2" fmla="*/ 96471 h 96470"/>
                  <a:gd name="connsiteX3" fmla="*/ 0 w 19424"/>
                  <a:gd name="connsiteY3" fmla="*/ 96471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24" h="96470">
                    <a:moveTo>
                      <a:pt x="0" y="0"/>
                    </a:moveTo>
                    <a:lnTo>
                      <a:pt x="19424" y="0"/>
                    </a:lnTo>
                    <a:lnTo>
                      <a:pt x="19424" y="96471"/>
                    </a:lnTo>
                    <a:lnTo>
                      <a:pt x="0" y="96471"/>
                    </a:lnTo>
                    <a:close/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313BF432-B02D-49EA-9B3B-A6A3D3B50F0D}"/>
                  </a:ext>
                </a:extLst>
              </p:cNvPr>
              <p:cNvSpPr/>
              <p:nvPr/>
            </p:nvSpPr>
            <p:spPr>
              <a:xfrm>
                <a:off x="7744644" y="217442"/>
                <a:ext cx="19442" cy="96452"/>
              </a:xfrm>
              <a:custGeom>
                <a:avLst/>
                <a:gdLst>
                  <a:gd name="connsiteX0" fmla="*/ 0 w 19442"/>
                  <a:gd name="connsiteY0" fmla="*/ 0 h 96452"/>
                  <a:gd name="connsiteX1" fmla="*/ 19443 w 19442"/>
                  <a:gd name="connsiteY1" fmla="*/ 0 h 96452"/>
                  <a:gd name="connsiteX2" fmla="*/ 19443 w 19442"/>
                  <a:gd name="connsiteY2" fmla="*/ 96452 h 96452"/>
                  <a:gd name="connsiteX3" fmla="*/ 0 w 19442"/>
                  <a:gd name="connsiteY3" fmla="*/ 96452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42" h="96452">
                    <a:moveTo>
                      <a:pt x="0" y="0"/>
                    </a:moveTo>
                    <a:lnTo>
                      <a:pt x="19443" y="0"/>
                    </a:lnTo>
                    <a:lnTo>
                      <a:pt x="19443" y="96452"/>
                    </a:lnTo>
                    <a:lnTo>
                      <a:pt x="0" y="96452"/>
                    </a:lnTo>
                    <a:close/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4A0E8886-9A12-48BC-A693-A74016BB7465}"/>
                  </a:ext>
                </a:extLst>
              </p:cNvPr>
              <p:cNvSpPr/>
              <p:nvPr/>
            </p:nvSpPr>
            <p:spPr>
              <a:xfrm>
                <a:off x="7213526" y="217442"/>
                <a:ext cx="19424" cy="96452"/>
              </a:xfrm>
              <a:custGeom>
                <a:avLst/>
                <a:gdLst>
                  <a:gd name="connsiteX0" fmla="*/ 0 w 19424"/>
                  <a:gd name="connsiteY0" fmla="*/ 0 h 96452"/>
                  <a:gd name="connsiteX1" fmla="*/ 19424 w 19424"/>
                  <a:gd name="connsiteY1" fmla="*/ 0 h 96452"/>
                  <a:gd name="connsiteX2" fmla="*/ 19424 w 19424"/>
                  <a:gd name="connsiteY2" fmla="*/ 96452 h 96452"/>
                  <a:gd name="connsiteX3" fmla="*/ 0 w 19424"/>
                  <a:gd name="connsiteY3" fmla="*/ 96452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24" h="96452">
                    <a:moveTo>
                      <a:pt x="0" y="0"/>
                    </a:moveTo>
                    <a:lnTo>
                      <a:pt x="19424" y="0"/>
                    </a:lnTo>
                    <a:lnTo>
                      <a:pt x="19424" y="96452"/>
                    </a:lnTo>
                    <a:lnTo>
                      <a:pt x="0" y="96452"/>
                    </a:lnTo>
                    <a:close/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AA5A11E4-585C-4603-8D92-70841E31D8EC}"/>
                  </a:ext>
                </a:extLst>
              </p:cNvPr>
              <p:cNvSpPr/>
              <p:nvPr/>
            </p:nvSpPr>
            <p:spPr>
              <a:xfrm>
                <a:off x="7659742" y="217442"/>
                <a:ext cx="76879" cy="96452"/>
              </a:xfrm>
              <a:custGeom>
                <a:avLst/>
                <a:gdLst>
                  <a:gd name="connsiteX0" fmla="*/ 57752 w 76879"/>
                  <a:gd name="connsiteY0" fmla="*/ 37623 h 96452"/>
                  <a:gd name="connsiteX1" fmla="*/ 19127 w 76879"/>
                  <a:gd name="connsiteY1" fmla="*/ 37623 h 96452"/>
                  <a:gd name="connsiteX2" fmla="*/ 19127 w 76879"/>
                  <a:gd name="connsiteY2" fmla="*/ 0 h 96452"/>
                  <a:gd name="connsiteX3" fmla="*/ 0 w 76879"/>
                  <a:gd name="connsiteY3" fmla="*/ 0 h 96452"/>
                  <a:gd name="connsiteX4" fmla="*/ 0 w 76879"/>
                  <a:gd name="connsiteY4" fmla="*/ 96452 h 96452"/>
                  <a:gd name="connsiteX5" fmla="*/ 19127 w 76879"/>
                  <a:gd name="connsiteY5" fmla="*/ 96452 h 96452"/>
                  <a:gd name="connsiteX6" fmla="*/ 19127 w 76879"/>
                  <a:gd name="connsiteY6" fmla="*/ 54354 h 96452"/>
                  <a:gd name="connsiteX7" fmla="*/ 57752 w 76879"/>
                  <a:gd name="connsiteY7" fmla="*/ 54354 h 96452"/>
                  <a:gd name="connsiteX8" fmla="*/ 57752 w 76879"/>
                  <a:gd name="connsiteY8" fmla="*/ 96452 h 96452"/>
                  <a:gd name="connsiteX9" fmla="*/ 76879 w 76879"/>
                  <a:gd name="connsiteY9" fmla="*/ 96452 h 96452"/>
                  <a:gd name="connsiteX10" fmla="*/ 76879 w 76879"/>
                  <a:gd name="connsiteY10" fmla="*/ 0 h 96452"/>
                  <a:gd name="connsiteX11" fmla="*/ 57752 w 76879"/>
                  <a:gd name="connsiteY11" fmla="*/ 0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879" h="96452">
                    <a:moveTo>
                      <a:pt x="57752" y="37623"/>
                    </a:moveTo>
                    <a:lnTo>
                      <a:pt x="19127" y="37623"/>
                    </a:lnTo>
                    <a:lnTo>
                      <a:pt x="19127" y="0"/>
                    </a:lnTo>
                    <a:lnTo>
                      <a:pt x="0" y="0"/>
                    </a:lnTo>
                    <a:lnTo>
                      <a:pt x="0" y="96452"/>
                    </a:lnTo>
                    <a:lnTo>
                      <a:pt x="19127" y="96452"/>
                    </a:lnTo>
                    <a:lnTo>
                      <a:pt x="19127" y="54354"/>
                    </a:lnTo>
                    <a:lnTo>
                      <a:pt x="57752" y="54354"/>
                    </a:lnTo>
                    <a:lnTo>
                      <a:pt x="57752" y="96452"/>
                    </a:lnTo>
                    <a:lnTo>
                      <a:pt x="76879" y="96452"/>
                    </a:lnTo>
                    <a:lnTo>
                      <a:pt x="76879" y="0"/>
                    </a:lnTo>
                    <a:lnTo>
                      <a:pt x="57752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FA9885BC-B82B-4D9B-BB72-BB6122C14E20}"/>
                  </a:ext>
                </a:extLst>
              </p:cNvPr>
              <p:cNvSpPr/>
              <p:nvPr/>
            </p:nvSpPr>
            <p:spPr>
              <a:xfrm>
                <a:off x="7238112" y="217442"/>
                <a:ext cx="67000" cy="96452"/>
              </a:xfrm>
              <a:custGeom>
                <a:avLst/>
                <a:gdLst>
                  <a:gd name="connsiteX0" fmla="*/ 23584 w 67000"/>
                  <a:gd name="connsiteY0" fmla="*/ 96452 h 96452"/>
                  <a:gd name="connsiteX1" fmla="*/ 43416 w 67000"/>
                  <a:gd name="connsiteY1" fmla="*/ 96452 h 96452"/>
                  <a:gd name="connsiteX2" fmla="*/ 43416 w 67000"/>
                  <a:gd name="connsiteY2" fmla="*/ 16713 h 96452"/>
                  <a:gd name="connsiteX3" fmla="*/ 67000 w 67000"/>
                  <a:gd name="connsiteY3" fmla="*/ 16713 h 96452"/>
                  <a:gd name="connsiteX4" fmla="*/ 67000 w 67000"/>
                  <a:gd name="connsiteY4" fmla="*/ 0 h 96452"/>
                  <a:gd name="connsiteX5" fmla="*/ 43416 w 67000"/>
                  <a:gd name="connsiteY5" fmla="*/ 0 h 96452"/>
                  <a:gd name="connsiteX6" fmla="*/ 23584 w 67000"/>
                  <a:gd name="connsiteY6" fmla="*/ 0 h 96452"/>
                  <a:gd name="connsiteX7" fmla="*/ 0 w 67000"/>
                  <a:gd name="connsiteY7" fmla="*/ 0 h 96452"/>
                  <a:gd name="connsiteX8" fmla="*/ 0 w 67000"/>
                  <a:gd name="connsiteY8" fmla="*/ 16713 h 96452"/>
                  <a:gd name="connsiteX9" fmla="*/ 23584 w 67000"/>
                  <a:gd name="connsiteY9" fmla="*/ 16713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7000" h="96452">
                    <a:moveTo>
                      <a:pt x="23584" y="96452"/>
                    </a:moveTo>
                    <a:lnTo>
                      <a:pt x="43416" y="96452"/>
                    </a:lnTo>
                    <a:lnTo>
                      <a:pt x="43416" y="16713"/>
                    </a:lnTo>
                    <a:lnTo>
                      <a:pt x="67000" y="16713"/>
                    </a:lnTo>
                    <a:lnTo>
                      <a:pt x="67000" y="0"/>
                    </a:lnTo>
                    <a:lnTo>
                      <a:pt x="43416" y="0"/>
                    </a:lnTo>
                    <a:lnTo>
                      <a:pt x="23584" y="0"/>
                    </a:lnTo>
                    <a:lnTo>
                      <a:pt x="0" y="0"/>
                    </a:lnTo>
                    <a:lnTo>
                      <a:pt x="0" y="16713"/>
                    </a:lnTo>
                    <a:lnTo>
                      <a:pt x="23584" y="16713"/>
                    </a:lnTo>
                    <a:close/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3CF719D5-E5D7-49A4-A619-16C996F67B29}"/>
                  </a:ext>
                </a:extLst>
              </p:cNvPr>
              <p:cNvSpPr/>
              <p:nvPr/>
            </p:nvSpPr>
            <p:spPr>
              <a:xfrm>
                <a:off x="7415344" y="330013"/>
                <a:ext cx="67000" cy="96470"/>
              </a:xfrm>
              <a:custGeom>
                <a:avLst/>
                <a:gdLst>
                  <a:gd name="connsiteX0" fmla="*/ 23584 w 67000"/>
                  <a:gd name="connsiteY0" fmla="*/ 96471 h 96470"/>
                  <a:gd name="connsiteX1" fmla="*/ 43416 w 67000"/>
                  <a:gd name="connsiteY1" fmla="*/ 96471 h 96470"/>
                  <a:gd name="connsiteX2" fmla="*/ 43416 w 67000"/>
                  <a:gd name="connsiteY2" fmla="*/ 16713 h 96470"/>
                  <a:gd name="connsiteX3" fmla="*/ 67000 w 67000"/>
                  <a:gd name="connsiteY3" fmla="*/ 16713 h 96470"/>
                  <a:gd name="connsiteX4" fmla="*/ 67000 w 67000"/>
                  <a:gd name="connsiteY4" fmla="*/ 0 h 96470"/>
                  <a:gd name="connsiteX5" fmla="*/ 43416 w 67000"/>
                  <a:gd name="connsiteY5" fmla="*/ 0 h 96470"/>
                  <a:gd name="connsiteX6" fmla="*/ 23584 w 67000"/>
                  <a:gd name="connsiteY6" fmla="*/ 0 h 96470"/>
                  <a:gd name="connsiteX7" fmla="*/ 0 w 67000"/>
                  <a:gd name="connsiteY7" fmla="*/ 0 h 96470"/>
                  <a:gd name="connsiteX8" fmla="*/ 0 w 67000"/>
                  <a:gd name="connsiteY8" fmla="*/ 16713 h 96470"/>
                  <a:gd name="connsiteX9" fmla="*/ 23584 w 67000"/>
                  <a:gd name="connsiteY9" fmla="*/ 16713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7000" h="96470">
                    <a:moveTo>
                      <a:pt x="23584" y="96471"/>
                    </a:moveTo>
                    <a:lnTo>
                      <a:pt x="43416" y="96471"/>
                    </a:lnTo>
                    <a:lnTo>
                      <a:pt x="43416" y="16713"/>
                    </a:lnTo>
                    <a:lnTo>
                      <a:pt x="67000" y="16713"/>
                    </a:lnTo>
                    <a:lnTo>
                      <a:pt x="67000" y="0"/>
                    </a:lnTo>
                    <a:lnTo>
                      <a:pt x="43416" y="0"/>
                    </a:lnTo>
                    <a:lnTo>
                      <a:pt x="23584" y="0"/>
                    </a:lnTo>
                    <a:lnTo>
                      <a:pt x="0" y="0"/>
                    </a:lnTo>
                    <a:lnTo>
                      <a:pt x="0" y="16713"/>
                    </a:lnTo>
                    <a:lnTo>
                      <a:pt x="23584" y="16713"/>
                    </a:lnTo>
                    <a:close/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CD334958-4029-4440-AF33-34E9ADCBCA26}"/>
                  </a:ext>
                </a:extLst>
              </p:cNvPr>
              <p:cNvSpPr/>
              <p:nvPr/>
            </p:nvSpPr>
            <p:spPr>
              <a:xfrm>
                <a:off x="7387637" y="217442"/>
                <a:ext cx="76508" cy="99163"/>
              </a:xfrm>
              <a:custGeom>
                <a:avLst/>
                <a:gdLst>
                  <a:gd name="connsiteX0" fmla="*/ 38050 w 76508"/>
                  <a:gd name="connsiteY0" fmla="*/ 99163 h 99163"/>
                  <a:gd name="connsiteX1" fmla="*/ 76508 w 76508"/>
                  <a:gd name="connsiteY1" fmla="*/ 66369 h 99163"/>
                  <a:gd name="connsiteX2" fmla="*/ 76508 w 76508"/>
                  <a:gd name="connsiteY2" fmla="*/ 0 h 99163"/>
                  <a:gd name="connsiteX3" fmla="*/ 57084 w 76508"/>
                  <a:gd name="connsiteY3" fmla="*/ 0 h 99163"/>
                  <a:gd name="connsiteX4" fmla="*/ 57084 w 76508"/>
                  <a:gd name="connsiteY4" fmla="*/ 68114 h 99163"/>
                  <a:gd name="connsiteX5" fmla="*/ 38031 w 76508"/>
                  <a:gd name="connsiteY5" fmla="*/ 83342 h 99163"/>
                  <a:gd name="connsiteX6" fmla="*/ 19108 w 76508"/>
                  <a:gd name="connsiteY6" fmla="*/ 68114 h 99163"/>
                  <a:gd name="connsiteX7" fmla="*/ 19108 w 76508"/>
                  <a:gd name="connsiteY7" fmla="*/ 0 h 99163"/>
                  <a:gd name="connsiteX8" fmla="*/ 0 w 76508"/>
                  <a:gd name="connsiteY8" fmla="*/ 0 h 99163"/>
                  <a:gd name="connsiteX9" fmla="*/ 0 w 76508"/>
                  <a:gd name="connsiteY9" fmla="*/ 66369 h 99163"/>
                  <a:gd name="connsiteX10" fmla="*/ 38050 w 76508"/>
                  <a:gd name="connsiteY10" fmla="*/ 99163 h 99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6508" h="99163">
                    <a:moveTo>
                      <a:pt x="38050" y="99163"/>
                    </a:moveTo>
                    <a:cubicBezTo>
                      <a:pt x="62785" y="99163"/>
                      <a:pt x="76508" y="87910"/>
                      <a:pt x="76508" y="66369"/>
                    </a:cubicBezTo>
                    <a:lnTo>
                      <a:pt x="76508" y="0"/>
                    </a:lnTo>
                    <a:lnTo>
                      <a:pt x="57084" y="0"/>
                    </a:lnTo>
                    <a:lnTo>
                      <a:pt x="57084" y="68114"/>
                    </a:lnTo>
                    <a:cubicBezTo>
                      <a:pt x="57084" y="76415"/>
                      <a:pt x="50102" y="83342"/>
                      <a:pt x="38031" y="83342"/>
                    </a:cubicBezTo>
                    <a:cubicBezTo>
                      <a:pt x="23398" y="83342"/>
                      <a:pt x="19108" y="75171"/>
                      <a:pt x="19108" y="68114"/>
                    </a:cubicBezTo>
                    <a:lnTo>
                      <a:pt x="19108" y="0"/>
                    </a:lnTo>
                    <a:lnTo>
                      <a:pt x="0" y="0"/>
                    </a:lnTo>
                    <a:lnTo>
                      <a:pt x="0" y="66369"/>
                    </a:lnTo>
                    <a:cubicBezTo>
                      <a:pt x="0" y="89525"/>
                      <a:pt x="14392" y="99163"/>
                      <a:pt x="38050" y="99163"/>
                    </a:cubicBezTo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24B2F005-98D6-472F-AD9B-6340F447E054}"/>
                  </a:ext>
                </a:extLst>
              </p:cNvPr>
              <p:cNvSpPr/>
              <p:nvPr/>
            </p:nvSpPr>
            <p:spPr>
              <a:xfrm>
                <a:off x="7259263" y="330013"/>
                <a:ext cx="72775" cy="96470"/>
              </a:xfrm>
              <a:custGeom>
                <a:avLst/>
                <a:gdLst>
                  <a:gd name="connsiteX0" fmla="*/ 19536 w 72775"/>
                  <a:gd name="connsiteY0" fmla="*/ 54001 h 96470"/>
                  <a:gd name="connsiteX1" fmla="*/ 65682 w 72775"/>
                  <a:gd name="connsiteY1" fmla="*/ 54001 h 96470"/>
                  <a:gd name="connsiteX2" fmla="*/ 65682 w 72775"/>
                  <a:gd name="connsiteY2" fmla="*/ 37307 h 96470"/>
                  <a:gd name="connsiteX3" fmla="*/ 19536 w 72775"/>
                  <a:gd name="connsiteY3" fmla="*/ 37307 h 96470"/>
                  <a:gd name="connsiteX4" fmla="*/ 19536 w 72775"/>
                  <a:gd name="connsiteY4" fmla="*/ 16713 h 96470"/>
                  <a:gd name="connsiteX5" fmla="*/ 71438 w 72775"/>
                  <a:gd name="connsiteY5" fmla="*/ 16713 h 96470"/>
                  <a:gd name="connsiteX6" fmla="*/ 71438 w 72775"/>
                  <a:gd name="connsiteY6" fmla="*/ 0 h 96470"/>
                  <a:gd name="connsiteX7" fmla="*/ 19536 w 72775"/>
                  <a:gd name="connsiteY7" fmla="*/ 0 h 96470"/>
                  <a:gd name="connsiteX8" fmla="*/ 0 w 72775"/>
                  <a:gd name="connsiteY8" fmla="*/ 0 h 96470"/>
                  <a:gd name="connsiteX9" fmla="*/ 0 w 72775"/>
                  <a:gd name="connsiteY9" fmla="*/ 16713 h 96470"/>
                  <a:gd name="connsiteX10" fmla="*/ 0 w 72775"/>
                  <a:gd name="connsiteY10" fmla="*/ 79702 h 96470"/>
                  <a:gd name="connsiteX11" fmla="*/ 0 w 72775"/>
                  <a:gd name="connsiteY11" fmla="*/ 96471 h 96470"/>
                  <a:gd name="connsiteX12" fmla="*/ 19536 w 72775"/>
                  <a:gd name="connsiteY12" fmla="*/ 96471 h 96470"/>
                  <a:gd name="connsiteX13" fmla="*/ 72776 w 72775"/>
                  <a:gd name="connsiteY13" fmla="*/ 96471 h 96470"/>
                  <a:gd name="connsiteX14" fmla="*/ 72776 w 72775"/>
                  <a:gd name="connsiteY14" fmla="*/ 79702 h 96470"/>
                  <a:gd name="connsiteX15" fmla="*/ 19536 w 72775"/>
                  <a:gd name="connsiteY15" fmla="*/ 79702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775" h="96470">
                    <a:moveTo>
                      <a:pt x="19536" y="54001"/>
                    </a:moveTo>
                    <a:lnTo>
                      <a:pt x="65682" y="54001"/>
                    </a:lnTo>
                    <a:lnTo>
                      <a:pt x="65682" y="37307"/>
                    </a:lnTo>
                    <a:lnTo>
                      <a:pt x="19536" y="37307"/>
                    </a:lnTo>
                    <a:lnTo>
                      <a:pt x="19536" y="16713"/>
                    </a:lnTo>
                    <a:lnTo>
                      <a:pt x="71438" y="16713"/>
                    </a:lnTo>
                    <a:lnTo>
                      <a:pt x="71438" y="0"/>
                    </a:lnTo>
                    <a:lnTo>
                      <a:pt x="19536" y="0"/>
                    </a:lnTo>
                    <a:lnTo>
                      <a:pt x="0" y="0"/>
                    </a:lnTo>
                    <a:lnTo>
                      <a:pt x="0" y="16713"/>
                    </a:lnTo>
                    <a:lnTo>
                      <a:pt x="0" y="79702"/>
                    </a:lnTo>
                    <a:lnTo>
                      <a:pt x="0" y="96471"/>
                    </a:lnTo>
                    <a:lnTo>
                      <a:pt x="19536" y="96471"/>
                    </a:lnTo>
                    <a:lnTo>
                      <a:pt x="72776" y="96471"/>
                    </a:lnTo>
                    <a:lnTo>
                      <a:pt x="72776" y="79702"/>
                    </a:lnTo>
                    <a:lnTo>
                      <a:pt x="19536" y="79702"/>
                    </a:lnTo>
                    <a:close/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20879599-7724-4F08-8F1A-ED84B0C55497}"/>
                  </a:ext>
                </a:extLst>
              </p:cNvPr>
              <p:cNvSpPr/>
              <p:nvPr/>
            </p:nvSpPr>
            <p:spPr>
              <a:xfrm>
                <a:off x="7471016" y="217442"/>
                <a:ext cx="76879" cy="96452"/>
              </a:xfrm>
              <a:custGeom>
                <a:avLst/>
                <a:gdLst>
                  <a:gd name="connsiteX0" fmla="*/ 20037 w 76879"/>
                  <a:gd name="connsiteY0" fmla="*/ 96452 h 96452"/>
                  <a:gd name="connsiteX1" fmla="*/ 47892 w 76879"/>
                  <a:gd name="connsiteY1" fmla="*/ 96452 h 96452"/>
                  <a:gd name="connsiteX2" fmla="*/ 76879 w 76879"/>
                  <a:gd name="connsiteY2" fmla="*/ 70417 h 96452"/>
                  <a:gd name="connsiteX3" fmla="*/ 58254 w 76879"/>
                  <a:gd name="connsiteY3" fmla="*/ 45181 h 96452"/>
                  <a:gd name="connsiteX4" fmla="*/ 73537 w 76879"/>
                  <a:gd name="connsiteY4" fmla="*/ 23751 h 96452"/>
                  <a:gd name="connsiteX5" fmla="*/ 43472 w 76879"/>
                  <a:gd name="connsiteY5" fmla="*/ 0 h 96452"/>
                  <a:gd name="connsiteX6" fmla="*/ 20037 w 76879"/>
                  <a:gd name="connsiteY6" fmla="*/ 0 h 96452"/>
                  <a:gd name="connsiteX7" fmla="*/ 93 w 76879"/>
                  <a:gd name="connsiteY7" fmla="*/ 0 h 96452"/>
                  <a:gd name="connsiteX8" fmla="*/ 0 w 76879"/>
                  <a:gd name="connsiteY8" fmla="*/ 0 h 96452"/>
                  <a:gd name="connsiteX9" fmla="*/ 0 w 76879"/>
                  <a:gd name="connsiteY9" fmla="*/ 96452 h 96452"/>
                  <a:gd name="connsiteX10" fmla="*/ 93 w 76879"/>
                  <a:gd name="connsiteY10" fmla="*/ 96452 h 96452"/>
                  <a:gd name="connsiteX11" fmla="*/ 20037 w 76879"/>
                  <a:gd name="connsiteY11" fmla="*/ 96452 h 96452"/>
                  <a:gd name="connsiteX12" fmla="*/ 42117 w 76879"/>
                  <a:gd name="connsiteY12" fmla="*/ 81893 h 96452"/>
                  <a:gd name="connsiteX13" fmla="*/ 19331 w 76879"/>
                  <a:gd name="connsiteY13" fmla="*/ 81893 h 96452"/>
                  <a:gd name="connsiteX14" fmla="*/ 19331 w 76879"/>
                  <a:gd name="connsiteY14" fmla="*/ 53908 h 96452"/>
                  <a:gd name="connsiteX15" fmla="*/ 41875 w 76879"/>
                  <a:gd name="connsiteY15" fmla="*/ 53908 h 96452"/>
                  <a:gd name="connsiteX16" fmla="*/ 56861 w 76879"/>
                  <a:gd name="connsiteY16" fmla="*/ 67947 h 96452"/>
                  <a:gd name="connsiteX17" fmla="*/ 42117 w 76879"/>
                  <a:gd name="connsiteY17" fmla="*/ 81893 h 96452"/>
                  <a:gd name="connsiteX18" fmla="*/ 43528 w 76879"/>
                  <a:gd name="connsiteY18" fmla="*/ 15339 h 96452"/>
                  <a:gd name="connsiteX19" fmla="*/ 54763 w 76879"/>
                  <a:gd name="connsiteY19" fmla="*/ 26759 h 96452"/>
                  <a:gd name="connsiteX20" fmla="*/ 42432 w 76879"/>
                  <a:gd name="connsiteY20" fmla="*/ 38885 h 96452"/>
                  <a:gd name="connsiteX21" fmla="*/ 19313 w 76879"/>
                  <a:gd name="connsiteY21" fmla="*/ 38885 h 96452"/>
                  <a:gd name="connsiteX22" fmla="*/ 19313 w 76879"/>
                  <a:gd name="connsiteY22" fmla="*/ 15339 h 96452"/>
                  <a:gd name="connsiteX23" fmla="*/ 43528 w 76879"/>
                  <a:gd name="connsiteY23" fmla="*/ 15339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6879" h="96452">
                    <a:moveTo>
                      <a:pt x="20037" y="96452"/>
                    </a:moveTo>
                    <a:lnTo>
                      <a:pt x="47892" y="96452"/>
                    </a:lnTo>
                    <a:cubicBezTo>
                      <a:pt x="66053" y="96452"/>
                      <a:pt x="76879" y="85589"/>
                      <a:pt x="76879" y="70417"/>
                    </a:cubicBezTo>
                    <a:cubicBezTo>
                      <a:pt x="76879" y="58142"/>
                      <a:pt x="67947" y="47613"/>
                      <a:pt x="58254" y="45181"/>
                    </a:cubicBezTo>
                    <a:cubicBezTo>
                      <a:pt x="66722" y="43045"/>
                      <a:pt x="73537" y="34354"/>
                      <a:pt x="73537" y="23751"/>
                    </a:cubicBezTo>
                    <a:cubicBezTo>
                      <a:pt x="73537" y="9526"/>
                      <a:pt x="63045" y="0"/>
                      <a:pt x="43472" y="0"/>
                    </a:cubicBezTo>
                    <a:lnTo>
                      <a:pt x="20037" y="0"/>
                    </a:lnTo>
                    <a:lnTo>
                      <a:pt x="93" y="0"/>
                    </a:lnTo>
                    <a:lnTo>
                      <a:pt x="0" y="0"/>
                    </a:lnTo>
                    <a:lnTo>
                      <a:pt x="0" y="96452"/>
                    </a:lnTo>
                    <a:lnTo>
                      <a:pt x="93" y="96452"/>
                    </a:lnTo>
                    <a:lnTo>
                      <a:pt x="20037" y="96452"/>
                    </a:lnTo>
                    <a:close/>
                    <a:moveTo>
                      <a:pt x="42117" y="81893"/>
                    </a:moveTo>
                    <a:lnTo>
                      <a:pt x="19331" y="81893"/>
                    </a:lnTo>
                    <a:lnTo>
                      <a:pt x="19331" y="53908"/>
                    </a:lnTo>
                    <a:lnTo>
                      <a:pt x="41875" y="53908"/>
                    </a:lnTo>
                    <a:cubicBezTo>
                      <a:pt x="49972" y="53908"/>
                      <a:pt x="56861" y="58588"/>
                      <a:pt x="56861" y="67947"/>
                    </a:cubicBezTo>
                    <a:cubicBezTo>
                      <a:pt x="56861" y="75858"/>
                      <a:pt x="50622" y="81893"/>
                      <a:pt x="42117" y="81893"/>
                    </a:cubicBezTo>
                    <a:moveTo>
                      <a:pt x="43528" y="15339"/>
                    </a:moveTo>
                    <a:cubicBezTo>
                      <a:pt x="48857" y="15339"/>
                      <a:pt x="54763" y="20278"/>
                      <a:pt x="54763" y="26759"/>
                    </a:cubicBezTo>
                    <a:cubicBezTo>
                      <a:pt x="54763" y="32534"/>
                      <a:pt x="50622" y="38885"/>
                      <a:pt x="42432" y="38885"/>
                    </a:cubicBezTo>
                    <a:lnTo>
                      <a:pt x="19313" y="38885"/>
                    </a:lnTo>
                    <a:lnTo>
                      <a:pt x="19313" y="15339"/>
                    </a:lnTo>
                    <a:lnTo>
                      <a:pt x="43528" y="15339"/>
                    </a:lnTo>
                    <a:close/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80B321F8-7578-48AA-84C2-048D355CED2B}"/>
                  </a:ext>
                </a:extLst>
              </p:cNvPr>
              <p:cNvSpPr/>
              <p:nvPr/>
            </p:nvSpPr>
            <p:spPr>
              <a:xfrm>
                <a:off x="7487153" y="329883"/>
                <a:ext cx="76155" cy="96470"/>
              </a:xfrm>
              <a:custGeom>
                <a:avLst/>
                <a:gdLst>
                  <a:gd name="connsiteX0" fmla="*/ 58235 w 76155"/>
                  <a:gd name="connsiteY0" fmla="*/ 50287 h 96470"/>
                  <a:gd name="connsiteX1" fmla="*/ 75375 w 76155"/>
                  <a:gd name="connsiteY1" fmla="*/ 26982 h 96470"/>
                  <a:gd name="connsiteX2" fmla="*/ 44011 w 76155"/>
                  <a:gd name="connsiteY2" fmla="*/ 0 h 96470"/>
                  <a:gd name="connsiteX3" fmla="*/ 19536 w 76155"/>
                  <a:gd name="connsiteY3" fmla="*/ 0 h 96470"/>
                  <a:gd name="connsiteX4" fmla="*/ 167 w 76155"/>
                  <a:gd name="connsiteY4" fmla="*/ 0 h 96470"/>
                  <a:gd name="connsiteX5" fmla="*/ 0 w 76155"/>
                  <a:gd name="connsiteY5" fmla="*/ 0 h 96470"/>
                  <a:gd name="connsiteX6" fmla="*/ 0 w 76155"/>
                  <a:gd name="connsiteY6" fmla="*/ 96471 h 96470"/>
                  <a:gd name="connsiteX7" fmla="*/ 19536 w 76155"/>
                  <a:gd name="connsiteY7" fmla="*/ 96471 h 96470"/>
                  <a:gd name="connsiteX8" fmla="*/ 19536 w 76155"/>
                  <a:gd name="connsiteY8" fmla="*/ 58458 h 96470"/>
                  <a:gd name="connsiteX9" fmla="*/ 36100 w 76155"/>
                  <a:gd name="connsiteY9" fmla="*/ 58458 h 96470"/>
                  <a:gd name="connsiteX10" fmla="*/ 53240 w 76155"/>
                  <a:gd name="connsiteY10" fmla="*/ 70510 h 96470"/>
                  <a:gd name="connsiteX11" fmla="*/ 56508 w 76155"/>
                  <a:gd name="connsiteY11" fmla="*/ 96471 h 96470"/>
                  <a:gd name="connsiteX12" fmla="*/ 76155 w 76155"/>
                  <a:gd name="connsiteY12" fmla="*/ 96471 h 96470"/>
                  <a:gd name="connsiteX13" fmla="*/ 72701 w 76155"/>
                  <a:gd name="connsiteY13" fmla="*/ 71123 h 96470"/>
                  <a:gd name="connsiteX14" fmla="*/ 58235 w 76155"/>
                  <a:gd name="connsiteY14" fmla="*/ 50287 h 96470"/>
                  <a:gd name="connsiteX15" fmla="*/ 19517 w 76155"/>
                  <a:gd name="connsiteY15" fmla="*/ 42952 h 96470"/>
                  <a:gd name="connsiteX16" fmla="*/ 19517 w 76155"/>
                  <a:gd name="connsiteY16" fmla="*/ 16731 h 96470"/>
                  <a:gd name="connsiteX17" fmla="*/ 43008 w 76155"/>
                  <a:gd name="connsiteY17" fmla="*/ 16731 h 96470"/>
                  <a:gd name="connsiteX18" fmla="*/ 56230 w 76155"/>
                  <a:gd name="connsiteY18" fmla="*/ 29898 h 96470"/>
                  <a:gd name="connsiteX19" fmla="*/ 43602 w 76155"/>
                  <a:gd name="connsiteY19" fmla="*/ 42952 h 96470"/>
                  <a:gd name="connsiteX20" fmla="*/ 19517 w 76155"/>
                  <a:gd name="connsiteY20" fmla="*/ 42952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155" h="96470">
                    <a:moveTo>
                      <a:pt x="58235" y="50287"/>
                    </a:moveTo>
                    <a:cubicBezTo>
                      <a:pt x="66480" y="47780"/>
                      <a:pt x="75375" y="40352"/>
                      <a:pt x="75375" y="26982"/>
                    </a:cubicBezTo>
                    <a:cubicBezTo>
                      <a:pt x="75375" y="9786"/>
                      <a:pt x="63751" y="0"/>
                      <a:pt x="44011" y="0"/>
                    </a:cubicBezTo>
                    <a:lnTo>
                      <a:pt x="19536" y="0"/>
                    </a:lnTo>
                    <a:lnTo>
                      <a:pt x="167" y="0"/>
                    </a:lnTo>
                    <a:lnTo>
                      <a:pt x="0" y="0"/>
                    </a:lnTo>
                    <a:lnTo>
                      <a:pt x="0" y="96471"/>
                    </a:lnTo>
                    <a:lnTo>
                      <a:pt x="19536" y="96471"/>
                    </a:lnTo>
                    <a:lnTo>
                      <a:pt x="19536" y="58458"/>
                    </a:lnTo>
                    <a:lnTo>
                      <a:pt x="36100" y="58458"/>
                    </a:lnTo>
                    <a:cubicBezTo>
                      <a:pt x="46109" y="58458"/>
                      <a:pt x="51587" y="63639"/>
                      <a:pt x="53240" y="70510"/>
                    </a:cubicBezTo>
                    <a:cubicBezTo>
                      <a:pt x="55023" y="78124"/>
                      <a:pt x="54577" y="89433"/>
                      <a:pt x="56508" y="96471"/>
                    </a:cubicBezTo>
                    <a:lnTo>
                      <a:pt x="76155" y="96471"/>
                    </a:lnTo>
                    <a:cubicBezTo>
                      <a:pt x="74261" y="89080"/>
                      <a:pt x="73147" y="79033"/>
                      <a:pt x="72701" y="71123"/>
                    </a:cubicBezTo>
                    <a:cubicBezTo>
                      <a:pt x="71977" y="58012"/>
                      <a:pt x="65088" y="52831"/>
                      <a:pt x="58235" y="50287"/>
                    </a:cubicBezTo>
                    <a:moveTo>
                      <a:pt x="19517" y="42952"/>
                    </a:moveTo>
                    <a:lnTo>
                      <a:pt x="19517" y="16731"/>
                    </a:lnTo>
                    <a:lnTo>
                      <a:pt x="43008" y="16731"/>
                    </a:lnTo>
                    <a:cubicBezTo>
                      <a:pt x="50937" y="16731"/>
                      <a:pt x="56230" y="22265"/>
                      <a:pt x="56230" y="29898"/>
                    </a:cubicBezTo>
                    <a:cubicBezTo>
                      <a:pt x="56230" y="35227"/>
                      <a:pt x="51550" y="42952"/>
                      <a:pt x="43602" y="42952"/>
                    </a:cubicBezTo>
                    <a:lnTo>
                      <a:pt x="19517" y="42952"/>
                    </a:lnTo>
                    <a:close/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40D5D21B-430A-4566-9A07-3A80CDC98CB1}"/>
                  </a:ext>
                </a:extLst>
              </p:cNvPr>
              <p:cNvSpPr/>
              <p:nvPr/>
            </p:nvSpPr>
            <p:spPr>
              <a:xfrm>
                <a:off x="7188679" y="330013"/>
                <a:ext cx="65013" cy="96470"/>
              </a:xfrm>
              <a:custGeom>
                <a:avLst/>
                <a:gdLst>
                  <a:gd name="connsiteX0" fmla="*/ 19536 w 65013"/>
                  <a:gd name="connsiteY0" fmla="*/ 0 h 96470"/>
                  <a:gd name="connsiteX1" fmla="*/ 0 w 65013"/>
                  <a:gd name="connsiteY1" fmla="*/ 0 h 96470"/>
                  <a:gd name="connsiteX2" fmla="*/ 0 w 65013"/>
                  <a:gd name="connsiteY2" fmla="*/ 79702 h 96470"/>
                  <a:gd name="connsiteX3" fmla="*/ 0 w 65013"/>
                  <a:gd name="connsiteY3" fmla="*/ 96471 h 96470"/>
                  <a:gd name="connsiteX4" fmla="*/ 19536 w 65013"/>
                  <a:gd name="connsiteY4" fmla="*/ 96471 h 96470"/>
                  <a:gd name="connsiteX5" fmla="*/ 65013 w 65013"/>
                  <a:gd name="connsiteY5" fmla="*/ 96471 h 96470"/>
                  <a:gd name="connsiteX6" fmla="*/ 65013 w 65013"/>
                  <a:gd name="connsiteY6" fmla="*/ 79702 h 96470"/>
                  <a:gd name="connsiteX7" fmla="*/ 19536 w 65013"/>
                  <a:gd name="connsiteY7" fmla="*/ 79702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013" h="96470">
                    <a:moveTo>
                      <a:pt x="19536" y="0"/>
                    </a:moveTo>
                    <a:lnTo>
                      <a:pt x="0" y="0"/>
                    </a:lnTo>
                    <a:lnTo>
                      <a:pt x="0" y="79702"/>
                    </a:lnTo>
                    <a:lnTo>
                      <a:pt x="0" y="96471"/>
                    </a:lnTo>
                    <a:lnTo>
                      <a:pt x="19536" y="96471"/>
                    </a:lnTo>
                    <a:lnTo>
                      <a:pt x="65013" y="96471"/>
                    </a:lnTo>
                    <a:lnTo>
                      <a:pt x="65013" y="79702"/>
                    </a:lnTo>
                    <a:lnTo>
                      <a:pt x="19536" y="79702"/>
                    </a:lnTo>
                    <a:close/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2FD2C83-4897-4317-9D1B-BFAF257B8B58}"/>
                  </a:ext>
                </a:extLst>
              </p:cNvPr>
              <p:cNvSpPr/>
              <p:nvPr/>
            </p:nvSpPr>
            <p:spPr>
              <a:xfrm>
                <a:off x="7304667" y="214508"/>
                <a:ext cx="77882" cy="101874"/>
              </a:xfrm>
              <a:custGeom>
                <a:avLst/>
                <a:gdLst>
                  <a:gd name="connsiteX0" fmla="*/ 33054 w 77882"/>
                  <a:gd name="connsiteY0" fmla="*/ 58644 h 101874"/>
                  <a:gd name="connsiteX1" fmla="*/ 57604 w 77882"/>
                  <a:gd name="connsiteY1" fmla="*/ 73611 h 101874"/>
                  <a:gd name="connsiteX2" fmla="*/ 38328 w 77882"/>
                  <a:gd name="connsiteY2" fmla="*/ 85923 h 101874"/>
                  <a:gd name="connsiteX3" fmla="*/ 18718 w 77882"/>
                  <a:gd name="connsiteY3" fmla="*/ 69767 h 101874"/>
                  <a:gd name="connsiteX4" fmla="*/ 0 w 77882"/>
                  <a:gd name="connsiteY4" fmla="*/ 69767 h 101874"/>
                  <a:gd name="connsiteX5" fmla="*/ 39201 w 77882"/>
                  <a:gd name="connsiteY5" fmla="*/ 101874 h 101874"/>
                  <a:gd name="connsiteX6" fmla="*/ 77882 w 77882"/>
                  <a:gd name="connsiteY6" fmla="*/ 71290 h 101874"/>
                  <a:gd name="connsiteX7" fmla="*/ 50083 w 77882"/>
                  <a:gd name="connsiteY7" fmla="*/ 42952 h 101874"/>
                  <a:gd name="connsiteX8" fmla="*/ 21207 w 77882"/>
                  <a:gd name="connsiteY8" fmla="*/ 28041 h 101874"/>
                  <a:gd name="connsiteX9" fmla="*/ 38495 w 77882"/>
                  <a:gd name="connsiteY9" fmla="*/ 16174 h 101874"/>
                  <a:gd name="connsiteX10" fmla="*/ 56025 w 77882"/>
                  <a:gd name="connsiteY10" fmla="*/ 30900 h 101874"/>
                  <a:gd name="connsiteX11" fmla="*/ 74930 w 77882"/>
                  <a:gd name="connsiteY11" fmla="*/ 30900 h 101874"/>
                  <a:gd name="connsiteX12" fmla="*/ 37753 w 77882"/>
                  <a:gd name="connsiteY12" fmla="*/ 0 h 101874"/>
                  <a:gd name="connsiteX13" fmla="*/ 1671 w 77882"/>
                  <a:gd name="connsiteY13" fmla="*/ 29285 h 101874"/>
                  <a:gd name="connsiteX14" fmla="*/ 33054 w 77882"/>
                  <a:gd name="connsiteY14" fmla="*/ 58644 h 101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7882" h="101874">
                    <a:moveTo>
                      <a:pt x="33054" y="58644"/>
                    </a:moveTo>
                    <a:cubicBezTo>
                      <a:pt x="48727" y="61374"/>
                      <a:pt x="57604" y="64252"/>
                      <a:pt x="57604" y="73611"/>
                    </a:cubicBezTo>
                    <a:cubicBezTo>
                      <a:pt x="57604" y="79925"/>
                      <a:pt x="51364" y="85923"/>
                      <a:pt x="38328" y="85923"/>
                    </a:cubicBezTo>
                    <a:cubicBezTo>
                      <a:pt x="25367" y="85923"/>
                      <a:pt x="18718" y="78551"/>
                      <a:pt x="18718" y="69767"/>
                    </a:cubicBezTo>
                    <a:lnTo>
                      <a:pt x="0" y="69767"/>
                    </a:lnTo>
                    <a:cubicBezTo>
                      <a:pt x="0" y="86554"/>
                      <a:pt x="10845" y="101874"/>
                      <a:pt x="39201" y="101874"/>
                    </a:cubicBezTo>
                    <a:cubicBezTo>
                      <a:pt x="66183" y="101874"/>
                      <a:pt x="77882" y="87613"/>
                      <a:pt x="77882" y="71290"/>
                    </a:cubicBezTo>
                    <a:cubicBezTo>
                      <a:pt x="77882" y="56081"/>
                      <a:pt x="67892" y="46462"/>
                      <a:pt x="50083" y="42952"/>
                    </a:cubicBezTo>
                    <a:cubicBezTo>
                      <a:pt x="32980" y="39591"/>
                      <a:pt x="21207" y="38885"/>
                      <a:pt x="21207" y="28041"/>
                    </a:cubicBezTo>
                    <a:cubicBezTo>
                      <a:pt x="21207" y="20594"/>
                      <a:pt x="28022" y="16174"/>
                      <a:pt x="38495" y="16174"/>
                    </a:cubicBezTo>
                    <a:cubicBezTo>
                      <a:pt x="49637" y="16174"/>
                      <a:pt x="56025" y="21652"/>
                      <a:pt x="56025" y="30900"/>
                    </a:cubicBezTo>
                    <a:lnTo>
                      <a:pt x="74930" y="30900"/>
                    </a:lnTo>
                    <a:cubicBezTo>
                      <a:pt x="74930" y="15673"/>
                      <a:pt x="63398" y="0"/>
                      <a:pt x="37753" y="0"/>
                    </a:cubicBezTo>
                    <a:cubicBezTo>
                      <a:pt x="20037" y="0"/>
                      <a:pt x="1671" y="10213"/>
                      <a:pt x="1671" y="29285"/>
                    </a:cubicBezTo>
                    <a:cubicBezTo>
                      <a:pt x="1690" y="45292"/>
                      <a:pt x="13463" y="55208"/>
                      <a:pt x="33054" y="58644"/>
                    </a:cubicBezTo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712446E5-62ED-49FE-B3D5-A0E27B587949}"/>
                  </a:ext>
                </a:extLst>
              </p:cNvPr>
              <p:cNvSpPr/>
              <p:nvPr/>
            </p:nvSpPr>
            <p:spPr>
              <a:xfrm>
                <a:off x="7576605" y="214508"/>
                <a:ext cx="77919" cy="101874"/>
              </a:xfrm>
              <a:custGeom>
                <a:avLst/>
                <a:gdLst>
                  <a:gd name="connsiteX0" fmla="*/ 33092 w 77919"/>
                  <a:gd name="connsiteY0" fmla="*/ 58644 h 101874"/>
                  <a:gd name="connsiteX1" fmla="*/ 57622 w 77919"/>
                  <a:gd name="connsiteY1" fmla="*/ 73611 h 101874"/>
                  <a:gd name="connsiteX2" fmla="*/ 38384 w 77919"/>
                  <a:gd name="connsiteY2" fmla="*/ 85923 h 101874"/>
                  <a:gd name="connsiteX3" fmla="*/ 18718 w 77919"/>
                  <a:gd name="connsiteY3" fmla="*/ 69767 h 101874"/>
                  <a:gd name="connsiteX4" fmla="*/ 0 w 77919"/>
                  <a:gd name="connsiteY4" fmla="*/ 69767 h 101874"/>
                  <a:gd name="connsiteX5" fmla="*/ 39220 w 77919"/>
                  <a:gd name="connsiteY5" fmla="*/ 101874 h 101874"/>
                  <a:gd name="connsiteX6" fmla="*/ 77919 w 77919"/>
                  <a:gd name="connsiteY6" fmla="*/ 71290 h 101874"/>
                  <a:gd name="connsiteX7" fmla="*/ 50120 w 77919"/>
                  <a:gd name="connsiteY7" fmla="*/ 42952 h 101874"/>
                  <a:gd name="connsiteX8" fmla="*/ 21263 w 77919"/>
                  <a:gd name="connsiteY8" fmla="*/ 28041 h 101874"/>
                  <a:gd name="connsiteX9" fmla="*/ 38551 w 77919"/>
                  <a:gd name="connsiteY9" fmla="*/ 16174 h 101874"/>
                  <a:gd name="connsiteX10" fmla="*/ 56081 w 77919"/>
                  <a:gd name="connsiteY10" fmla="*/ 30900 h 101874"/>
                  <a:gd name="connsiteX11" fmla="*/ 74967 w 77919"/>
                  <a:gd name="connsiteY11" fmla="*/ 30900 h 101874"/>
                  <a:gd name="connsiteX12" fmla="*/ 37771 w 77919"/>
                  <a:gd name="connsiteY12" fmla="*/ 0 h 101874"/>
                  <a:gd name="connsiteX13" fmla="*/ 1727 w 77919"/>
                  <a:gd name="connsiteY13" fmla="*/ 29285 h 101874"/>
                  <a:gd name="connsiteX14" fmla="*/ 33092 w 77919"/>
                  <a:gd name="connsiteY14" fmla="*/ 58644 h 101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7919" h="101874">
                    <a:moveTo>
                      <a:pt x="33092" y="58644"/>
                    </a:moveTo>
                    <a:cubicBezTo>
                      <a:pt x="48746" y="61374"/>
                      <a:pt x="57622" y="64252"/>
                      <a:pt x="57622" y="73611"/>
                    </a:cubicBezTo>
                    <a:cubicBezTo>
                      <a:pt x="57622" y="79925"/>
                      <a:pt x="51383" y="85923"/>
                      <a:pt x="38384" y="85923"/>
                    </a:cubicBezTo>
                    <a:cubicBezTo>
                      <a:pt x="25385" y="85923"/>
                      <a:pt x="18718" y="78551"/>
                      <a:pt x="18718" y="69767"/>
                    </a:cubicBezTo>
                    <a:lnTo>
                      <a:pt x="0" y="69767"/>
                    </a:lnTo>
                    <a:cubicBezTo>
                      <a:pt x="0" y="86554"/>
                      <a:pt x="10882" y="101874"/>
                      <a:pt x="39220" y="101874"/>
                    </a:cubicBezTo>
                    <a:cubicBezTo>
                      <a:pt x="66220" y="101874"/>
                      <a:pt x="77919" y="87613"/>
                      <a:pt x="77919" y="71290"/>
                    </a:cubicBezTo>
                    <a:cubicBezTo>
                      <a:pt x="77919" y="56081"/>
                      <a:pt x="67947" y="46462"/>
                      <a:pt x="50120" y="42952"/>
                    </a:cubicBezTo>
                    <a:cubicBezTo>
                      <a:pt x="33017" y="39591"/>
                      <a:pt x="21263" y="38885"/>
                      <a:pt x="21263" y="28041"/>
                    </a:cubicBezTo>
                    <a:cubicBezTo>
                      <a:pt x="21263" y="20594"/>
                      <a:pt x="28059" y="16174"/>
                      <a:pt x="38551" y="16174"/>
                    </a:cubicBezTo>
                    <a:cubicBezTo>
                      <a:pt x="49675" y="16174"/>
                      <a:pt x="56081" y="21652"/>
                      <a:pt x="56081" y="30900"/>
                    </a:cubicBezTo>
                    <a:lnTo>
                      <a:pt x="74967" y="30900"/>
                    </a:lnTo>
                    <a:cubicBezTo>
                      <a:pt x="74967" y="15673"/>
                      <a:pt x="63416" y="0"/>
                      <a:pt x="37771" y="0"/>
                    </a:cubicBezTo>
                    <a:cubicBezTo>
                      <a:pt x="20074" y="0"/>
                      <a:pt x="1727" y="10213"/>
                      <a:pt x="1727" y="29285"/>
                    </a:cubicBezTo>
                    <a:cubicBezTo>
                      <a:pt x="1708" y="45292"/>
                      <a:pt x="13519" y="55208"/>
                      <a:pt x="33092" y="58644"/>
                    </a:cubicBezTo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0D45A43B-8991-4C81-9180-4CC5571B545E}"/>
                  </a:ext>
                </a:extLst>
              </p:cNvPr>
              <p:cNvSpPr/>
              <p:nvPr/>
            </p:nvSpPr>
            <p:spPr>
              <a:xfrm>
                <a:off x="7331018" y="327655"/>
                <a:ext cx="86052" cy="100890"/>
              </a:xfrm>
              <a:custGeom>
                <a:avLst/>
                <a:gdLst>
                  <a:gd name="connsiteX0" fmla="*/ 44995 w 86052"/>
                  <a:gd name="connsiteY0" fmla="*/ 83899 h 100890"/>
                  <a:gd name="connsiteX1" fmla="*/ 20111 w 86052"/>
                  <a:gd name="connsiteY1" fmla="*/ 50176 h 100890"/>
                  <a:gd name="connsiteX2" fmla="*/ 44995 w 86052"/>
                  <a:gd name="connsiteY2" fmla="*/ 16416 h 100890"/>
                  <a:gd name="connsiteX3" fmla="*/ 65719 w 86052"/>
                  <a:gd name="connsiteY3" fmla="*/ 32943 h 100890"/>
                  <a:gd name="connsiteX4" fmla="*/ 85923 w 86052"/>
                  <a:gd name="connsiteY4" fmla="*/ 32943 h 100890"/>
                  <a:gd name="connsiteX5" fmla="*/ 44456 w 86052"/>
                  <a:gd name="connsiteY5" fmla="*/ 0 h 100890"/>
                  <a:gd name="connsiteX6" fmla="*/ 0 w 86052"/>
                  <a:gd name="connsiteY6" fmla="*/ 50454 h 100890"/>
                  <a:gd name="connsiteX7" fmla="*/ 44456 w 86052"/>
                  <a:gd name="connsiteY7" fmla="*/ 100890 h 100890"/>
                  <a:gd name="connsiteX8" fmla="*/ 86053 w 86052"/>
                  <a:gd name="connsiteY8" fmla="*/ 66833 h 100890"/>
                  <a:gd name="connsiteX9" fmla="*/ 65719 w 86052"/>
                  <a:gd name="connsiteY9" fmla="*/ 66833 h 100890"/>
                  <a:gd name="connsiteX10" fmla="*/ 44995 w 86052"/>
                  <a:gd name="connsiteY10" fmla="*/ 83899 h 1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6052" h="100890">
                    <a:moveTo>
                      <a:pt x="44995" y="83899"/>
                    </a:moveTo>
                    <a:cubicBezTo>
                      <a:pt x="29285" y="83899"/>
                      <a:pt x="20111" y="68523"/>
                      <a:pt x="20111" y="50176"/>
                    </a:cubicBezTo>
                    <a:cubicBezTo>
                      <a:pt x="20111" y="31829"/>
                      <a:pt x="28988" y="16416"/>
                      <a:pt x="44995" y="16416"/>
                    </a:cubicBezTo>
                    <a:cubicBezTo>
                      <a:pt x="56917" y="16416"/>
                      <a:pt x="63063" y="23844"/>
                      <a:pt x="65719" y="32943"/>
                    </a:cubicBezTo>
                    <a:lnTo>
                      <a:pt x="85923" y="32943"/>
                    </a:lnTo>
                    <a:cubicBezTo>
                      <a:pt x="82618" y="14039"/>
                      <a:pt x="67854" y="0"/>
                      <a:pt x="44456" y="0"/>
                    </a:cubicBezTo>
                    <a:cubicBezTo>
                      <a:pt x="14949" y="0"/>
                      <a:pt x="0" y="22600"/>
                      <a:pt x="0" y="50454"/>
                    </a:cubicBezTo>
                    <a:cubicBezTo>
                      <a:pt x="0" y="78309"/>
                      <a:pt x="15543" y="100890"/>
                      <a:pt x="44456" y="100890"/>
                    </a:cubicBezTo>
                    <a:cubicBezTo>
                      <a:pt x="67576" y="100890"/>
                      <a:pt x="83193" y="87408"/>
                      <a:pt x="86053" y="66833"/>
                    </a:cubicBezTo>
                    <a:lnTo>
                      <a:pt x="65719" y="66833"/>
                    </a:lnTo>
                    <a:cubicBezTo>
                      <a:pt x="63063" y="76527"/>
                      <a:pt x="56713" y="83899"/>
                      <a:pt x="44995" y="83899"/>
                    </a:cubicBezTo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DDECADA0-AF70-4120-9BDD-0EFAC156CB75}"/>
                  </a:ext>
                </a:extLst>
              </p:cNvPr>
              <p:cNvSpPr/>
              <p:nvPr/>
            </p:nvSpPr>
            <p:spPr>
              <a:xfrm>
                <a:off x="7592463" y="327655"/>
                <a:ext cx="86052" cy="100890"/>
              </a:xfrm>
              <a:custGeom>
                <a:avLst/>
                <a:gdLst>
                  <a:gd name="connsiteX0" fmla="*/ 44976 w 86052"/>
                  <a:gd name="connsiteY0" fmla="*/ 83899 h 100890"/>
                  <a:gd name="connsiteX1" fmla="*/ 20111 w 86052"/>
                  <a:gd name="connsiteY1" fmla="*/ 50176 h 100890"/>
                  <a:gd name="connsiteX2" fmla="*/ 44976 w 86052"/>
                  <a:gd name="connsiteY2" fmla="*/ 16416 h 100890"/>
                  <a:gd name="connsiteX3" fmla="*/ 65682 w 86052"/>
                  <a:gd name="connsiteY3" fmla="*/ 32943 h 100890"/>
                  <a:gd name="connsiteX4" fmla="*/ 85923 w 86052"/>
                  <a:gd name="connsiteY4" fmla="*/ 32943 h 100890"/>
                  <a:gd name="connsiteX5" fmla="*/ 44419 w 86052"/>
                  <a:gd name="connsiteY5" fmla="*/ 0 h 100890"/>
                  <a:gd name="connsiteX6" fmla="*/ 0 w 86052"/>
                  <a:gd name="connsiteY6" fmla="*/ 50454 h 100890"/>
                  <a:gd name="connsiteX7" fmla="*/ 44419 w 86052"/>
                  <a:gd name="connsiteY7" fmla="*/ 100890 h 100890"/>
                  <a:gd name="connsiteX8" fmla="*/ 86053 w 86052"/>
                  <a:gd name="connsiteY8" fmla="*/ 66833 h 100890"/>
                  <a:gd name="connsiteX9" fmla="*/ 65682 w 86052"/>
                  <a:gd name="connsiteY9" fmla="*/ 66833 h 100890"/>
                  <a:gd name="connsiteX10" fmla="*/ 44976 w 86052"/>
                  <a:gd name="connsiteY10" fmla="*/ 83899 h 1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6052" h="100890">
                    <a:moveTo>
                      <a:pt x="44976" y="83899"/>
                    </a:moveTo>
                    <a:cubicBezTo>
                      <a:pt x="29285" y="83899"/>
                      <a:pt x="20111" y="68523"/>
                      <a:pt x="20111" y="50176"/>
                    </a:cubicBezTo>
                    <a:cubicBezTo>
                      <a:pt x="20111" y="31829"/>
                      <a:pt x="28950" y="16416"/>
                      <a:pt x="44976" y="16416"/>
                    </a:cubicBezTo>
                    <a:cubicBezTo>
                      <a:pt x="56935" y="16416"/>
                      <a:pt x="63045" y="23844"/>
                      <a:pt x="65682" y="32943"/>
                    </a:cubicBezTo>
                    <a:lnTo>
                      <a:pt x="85923" y="32943"/>
                    </a:lnTo>
                    <a:cubicBezTo>
                      <a:pt x="82618" y="14039"/>
                      <a:pt x="67817" y="0"/>
                      <a:pt x="44419" y="0"/>
                    </a:cubicBezTo>
                    <a:cubicBezTo>
                      <a:pt x="14930" y="0"/>
                      <a:pt x="0" y="22600"/>
                      <a:pt x="0" y="50454"/>
                    </a:cubicBezTo>
                    <a:cubicBezTo>
                      <a:pt x="0" y="78309"/>
                      <a:pt x="15524" y="100890"/>
                      <a:pt x="44419" y="100890"/>
                    </a:cubicBezTo>
                    <a:cubicBezTo>
                      <a:pt x="67576" y="100890"/>
                      <a:pt x="83175" y="87408"/>
                      <a:pt x="86053" y="66833"/>
                    </a:cubicBezTo>
                    <a:lnTo>
                      <a:pt x="65682" y="66833"/>
                    </a:lnTo>
                    <a:cubicBezTo>
                      <a:pt x="63045" y="76527"/>
                      <a:pt x="56694" y="83899"/>
                      <a:pt x="44976" y="83899"/>
                    </a:cubicBezTo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</p:grpSp>
      <p:sp>
        <p:nvSpPr>
          <p:cNvPr id="90" name="Section Title">
            <a:extLst>
              <a:ext uri="{FF2B5EF4-FFF2-40B4-BE49-F238E27FC236}">
                <a16:creationId xmlns:a16="http://schemas.microsoft.com/office/drawing/2014/main" id="{E2EF5ACD-618B-4007-93C2-5774E9F5B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083" y="3164553"/>
            <a:ext cx="4575763" cy="537924"/>
          </a:xfrm>
        </p:spPr>
        <p:txBody>
          <a:bodyPr lIns="536400" tIns="0" rIns="0" bIns="0" anchor="t"/>
          <a:lstStyle>
            <a:lvl1pPr>
              <a:defRPr sz="2500" spc="65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89" name="Section Subtitle">
            <a:extLst>
              <a:ext uri="{FF2B5EF4-FFF2-40B4-BE49-F238E27FC236}">
                <a16:creationId xmlns:a16="http://schemas.microsoft.com/office/drawing/2014/main" id="{195581CF-3F47-487A-B626-A244C38513FB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5151082" y="2799296"/>
            <a:ext cx="4575764" cy="363600"/>
          </a:xfrm>
        </p:spPr>
        <p:txBody>
          <a:bodyPr lIns="565200" tIns="0" rIns="0" bIns="79200" anchor="b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 b="1" spc="300" baseline="0">
                <a:solidFill>
                  <a:srgbClr val="E60012"/>
                </a:solidFill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dirty="0"/>
              <a:t>マスター テキストの書式設定</a:t>
            </a:r>
          </a:p>
        </p:txBody>
      </p:sp>
      <p:sp>
        <p:nvSpPr>
          <p:cNvPr id="88" name="Section Number Placeholder">
            <a:extLst>
              <a:ext uri="{FF2B5EF4-FFF2-40B4-BE49-F238E27FC236}">
                <a16:creationId xmlns:a16="http://schemas.microsoft.com/office/drawing/2014/main" id="{535BC3E6-7FCD-4D85-B547-B8873F9ABFE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9115" y="2799296"/>
            <a:ext cx="1581968" cy="903181"/>
          </a:xfrm>
          <a:noFill/>
        </p:spPr>
        <p:txBody>
          <a:bodyPr lIns="0" tIns="0" rIns="0" bIns="61200" anchor="ctr">
            <a:noAutofit/>
          </a:bodyPr>
          <a:lstStyle>
            <a:lvl1pPr marL="0" indent="0" algn="ctr">
              <a:buNone/>
              <a:defRPr sz="3600" b="1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en-US" altLang="ja-JP"/>
              <a:t>#</a:t>
            </a:r>
            <a:endParaRPr kumimoji="1" lang="ja-JP" altLang="en-US"/>
          </a:p>
        </p:txBody>
      </p:sp>
      <p:sp>
        <p:nvSpPr>
          <p:cNvPr id="4" name="Date Placeholder">
            <a:extLst>
              <a:ext uri="{FF2B5EF4-FFF2-40B4-BE49-F238E27FC236}">
                <a16:creationId xmlns:a16="http://schemas.microsoft.com/office/drawing/2014/main" id="{0FBF3C95-3F81-46A6-98EF-44114F56F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0" tIns="0" rIns="0" bIns="0" rtlCol="0" anchor="ctr"/>
          <a:lstStyle>
            <a:lvl1pPr>
              <a:defRPr lang="ja-JP" altLang="en-US">
                <a:solidFill>
                  <a:srgbClr val="000000"/>
                </a:solidFill>
              </a:defRPr>
            </a:lvl1pPr>
          </a:lstStyle>
          <a:p>
            <a:pPr defTabSz="914400">
              <a:lnSpc>
                <a:spcPct val="130000"/>
              </a:lnSpc>
            </a:pPr>
            <a:endParaRPr lang="ja-JP" altLang="en-US"/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FB88C09F-0233-43D7-8C2E-7E87B845C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0" tIns="0" rIns="0" bIns="0" rtlCol="0" anchor="ctr"/>
          <a:lstStyle>
            <a:lvl1pPr>
              <a:defRPr lang="ja-JP" altLang="en-US" dirty="0">
                <a:solidFill>
                  <a:srgbClr val="000000"/>
                </a:solidFill>
              </a:defRPr>
            </a:lvl1pPr>
          </a:lstStyle>
          <a:p>
            <a:pPr defTabSz="914400">
              <a:lnSpc>
                <a:spcPct val="130000"/>
              </a:lnSpc>
            </a:pPr>
            <a:endParaRPr lang="ja-JP" altLang="en-US"/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CB0467C2-4240-4BC1-A723-A6378A4C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>
              <a:defRPr lang="en-US" altLang="ja-JP" smtClean="0">
                <a:solidFill>
                  <a:srgbClr val="000000"/>
                </a:solidFill>
              </a:defRPr>
            </a:lvl1pPr>
          </a:lstStyle>
          <a:p>
            <a:pPr algn="r" defTabSz="914400"/>
            <a:fld id="{FE1C4BCE-2E77-4226-B375-D90E70797D62}" type="slidenum">
              <a:rPr lang="en-US" altLang="ja-JP" smtClean="0"/>
              <a:pPr algn="r" defTabSz="914400"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3479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エンディン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ME Logo">
            <a:extLst>
              <a:ext uri="{FF2B5EF4-FFF2-40B4-BE49-F238E27FC236}">
                <a16:creationId xmlns:a16="http://schemas.microsoft.com/office/drawing/2014/main" id="{7826BEA6-06AF-4698-806A-BAD26E7BB5DC}"/>
              </a:ext>
            </a:extLst>
          </p:cNvPr>
          <p:cNvGrpSpPr/>
          <p:nvPr userDrawn="1"/>
        </p:nvGrpSpPr>
        <p:grpSpPr>
          <a:xfrm>
            <a:off x="2439235" y="1643001"/>
            <a:ext cx="7316342" cy="3052824"/>
            <a:chOff x="6732027" y="127323"/>
            <a:chExt cx="1033210" cy="431118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627E6B1-9DB9-406A-A011-1A0C9E8749E3}"/>
                </a:ext>
              </a:extLst>
            </p:cNvPr>
            <p:cNvGrpSpPr/>
            <p:nvPr userDrawn="1"/>
          </p:nvGrpSpPr>
          <p:grpSpPr>
            <a:xfrm>
              <a:off x="6732779" y="465257"/>
              <a:ext cx="1032458" cy="93184"/>
              <a:chOff x="6732779" y="465257"/>
              <a:chExt cx="1032458" cy="93184"/>
            </a:xfrm>
          </p:grpSpPr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9B1E892F-7CB7-49B1-BC3C-134901AC0EC8}"/>
                  </a:ext>
                </a:extLst>
              </p:cNvPr>
              <p:cNvSpPr/>
              <p:nvPr/>
            </p:nvSpPr>
            <p:spPr>
              <a:xfrm>
                <a:off x="6863311" y="495192"/>
                <a:ext cx="54785" cy="47186"/>
              </a:xfrm>
              <a:custGeom>
                <a:avLst/>
                <a:gdLst>
                  <a:gd name="connsiteX0" fmla="*/ 34693 w 54785"/>
                  <a:gd name="connsiteY0" fmla="*/ 15339 h 47186"/>
                  <a:gd name="connsiteX1" fmla="*/ 27228 w 54785"/>
                  <a:gd name="connsiteY1" fmla="*/ 25292 h 47186"/>
                  <a:gd name="connsiteX2" fmla="*/ 17535 w 54785"/>
                  <a:gd name="connsiteY2" fmla="*/ 33649 h 47186"/>
                  <a:gd name="connsiteX3" fmla="*/ 16049 w 54785"/>
                  <a:gd name="connsiteY3" fmla="*/ 31049 h 47186"/>
                  <a:gd name="connsiteX4" fmla="*/ 20692 w 54785"/>
                  <a:gd name="connsiteY4" fmla="*/ 17604 h 47186"/>
                  <a:gd name="connsiteX5" fmla="*/ 31165 w 54785"/>
                  <a:gd name="connsiteY5" fmla="*/ 9322 h 47186"/>
                  <a:gd name="connsiteX6" fmla="*/ 35993 w 54785"/>
                  <a:gd name="connsiteY6" fmla="*/ 10789 h 47186"/>
                  <a:gd name="connsiteX7" fmla="*/ 34693 w 54785"/>
                  <a:gd name="connsiteY7" fmla="*/ 15339 h 47186"/>
                  <a:gd name="connsiteX8" fmla="*/ 44053 w 54785"/>
                  <a:gd name="connsiteY8" fmla="*/ 74 h 47186"/>
                  <a:gd name="connsiteX9" fmla="*/ 32595 w 54785"/>
                  <a:gd name="connsiteY9" fmla="*/ 241 h 47186"/>
                  <a:gd name="connsiteX10" fmla="*/ 11072 w 54785"/>
                  <a:gd name="connsiteY10" fmla="*/ 12330 h 47186"/>
                  <a:gd name="connsiteX11" fmla="*/ 79 w 54785"/>
                  <a:gd name="connsiteY11" fmla="*/ 35301 h 47186"/>
                  <a:gd name="connsiteX12" fmla="*/ 1955 w 54785"/>
                  <a:gd name="connsiteY12" fmla="*/ 43472 h 47186"/>
                  <a:gd name="connsiteX13" fmla="*/ 8918 w 54785"/>
                  <a:gd name="connsiteY13" fmla="*/ 47186 h 47186"/>
                  <a:gd name="connsiteX14" fmla="*/ 22029 w 54785"/>
                  <a:gd name="connsiteY14" fmla="*/ 40055 h 47186"/>
                  <a:gd name="connsiteX15" fmla="*/ 31276 w 54785"/>
                  <a:gd name="connsiteY15" fmla="*/ 27131 h 47186"/>
                  <a:gd name="connsiteX16" fmla="*/ 32279 w 54785"/>
                  <a:gd name="connsiteY16" fmla="*/ 27131 h 47186"/>
                  <a:gd name="connsiteX17" fmla="*/ 25835 w 54785"/>
                  <a:gd name="connsiteY17" fmla="*/ 46146 h 47186"/>
                  <a:gd name="connsiteX18" fmla="*/ 41323 w 54785"/>
                  <a:gd name="connsiteY18" fmla="*/ 46146 h 47186"/>
                  <a:gd name="connsiteX19" fmla="*/ 54786 w 54785"/>
                  <a:gd name="connsiteY19" fmla="*/ 0 h 47186"/>
                  <a:gd name="connsiteX20" fmla="*/ 44053 w 54785"/>
                  <a:gd name="connsiteY20" fmla="*/ 74 h 47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4785" h="47186">
                    <a:moveTo>
                      <a:pt x="34693" y="15339"/>
                    </a:moveTo>
                    <a:cubicBezTo>
                      <a:pt x="34192" y="16769"/>
                      <a:pt x="31722" y="20093"/>
                      <a:pt x="27228" y="25292"/>
                    </a:cubicBezTo>
                    <a:cubicBezTo>
                      <a:pt x="22400" y="30863"/>
                      <a:pt x="19169" y="33649"/>
                      <a:pt x="17535" y="33649"/>
                    </a:cubicBezTo>
                    <a:cubicBezTo>
                      <a:pt x="16365" y="33649"/>
                      <a:pt x="15863" y="32776"/>
                      <a:pt x="16049" y="31049"/>
                    </a:cubicBezTo>
                    <a:cubicBezTo>
                      <a:pt x="16439" y="26759"/>
                      <a:pt x="17999" y="22284"/>
                      <a:pt x="20692" y="17604"/>
                    </a:cubicBezTo>
                    <a:cubicBezTo>
                      <a:pt x="23923" y="12070"/>
                      <a:pt x="27414" y="9322"/>
                      <a:pt x="31165" y="9322"/>
                    </a:cubicBezTo>
                    <a:cubicBezTo>
                      <a:pt x="32743" y="9322"/>
                      <a:pt x="34359" y="9805"/>
                      <a:pt x="35993" y="10789"/>
                    </a:cubicBezTo>
                    <a:lnTo>
                      <a:pt x="34693" y="15339"/>
                    </a:lnTo>
                    <a:close/>
                    <a:moveTo>
                      <a:pt x="44053" y="74"/>
                    </a:moveTo>
                    <a:cubicBezTo>
                      <a:pt x="39206" y="-37"/>
                      <a:pt x="34990" y="241"/>
                      <a:pt x="32595" y="241"/>
                    </a:cubicBezTo>
                    <a:cubicBezTo>
                      <a:pt x="25204" y="241"/>
                      <a:pt x="18018" y="4290"/>
                      <a:pt x="11072" y="12330"/>
                    </a:cubicBezTo>
                    <a:cubicBezTo>
                      <a:pt x="4462" y="19944"/>
                      <a:pt x="822" y="27576"/>
                      <a:pt x="79" y="35301"/>
                    </a:cubicBezTo>
                    <a:cubicBezTo>
                      <a:pt x="-237" y="38421"/>
                      <a:pt x="395" y="41132"/>
                      <a:pt x="1955" y="43472"/>
                    </a:cubicBezTo>
                    <a:cubicBezTo>
                      <a:pt x="3644" y="45923"/>
                      <a:pt x="5947" y="47186"/>
                      <a:pt x="8918" y="47186"/>
                    </a:cubicBezTo>
                    <a:cubicBezTo>
                      <a:pt x="13022" y="47186"/>
                      <a:pt x="17386" y="44791"/>
                      <a:pt x="22029" y="40055"/>
                    </a:cubicBezTo>
                    <a:cubicBezTo>
                      <a:pt x="25650" y="36304"/>
                      <a:pt x="28751" y="31996"/>
                      <a:pt x="31276" y="27131"/>
                    </a:cubicBezTo>
                    <a:lnTo>
                      <a:pt x="32279" y="27131"/>
                    </a:lnTo>
                    <a:lnTo>
                      <a:pt x="25835" y="46146"/>
                    </a:lnTo>
                    <a:lnTo>
                      <a:pt x="41323" y="46146"/>
                    </a:lnTo>
                    <a:lnTo>
                      <a:pt x="54786" y="0"/>
                    </a:lnTo>
                    <a:cubicBezTo>
                      <a:pt x="52279" y="0"/>
                      <a:pt x="49122" y="186"/>
                      <a:pt x="44053" y="74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E4DFD1E2-33DC-45DA-8866-6B1D9DD063C3}"/>
                  </a:ext>
                </a:extLst>
              </p:cNvPr>
              <p:cNvSpPr/>
              <p:nvPr/>
            </p:nvSpPr>
            <p:spPr>
              <a:xfrm>
                <a:off x="6968477" y="495217"/>
                <a:ext cx="57529" cy="63224"/>
              </a:xfrm>
              <a:custGeom>
                <a:avLst/>
                <a:gdLst>
                  <a:gd name="connsiteX0" fmla="*/ 37548 w 57529"/>
                  <a:gd name="connsiteY0" fmla="*/ 15258 h 63224"/>
                  <a:gd name="connsiteX1" fmla="*/ 30046 w 57529"/>
                  <a:gd name="connsiteY1" fmla="*/ 25268 h 63224"/>
                  <a:gd name="connsiteX2" fmla="*/ 20910 w 57529"/>
                  <a:gd name="connsiteY2" fmla="*/ 32696 h 63224"/>
                  <a:gd name="connsiteX3" fmla="*/ 19796 w 57529"/>
                  <a:gd name="connsiteY3" fmla="*/ 30040 h 63224"/>
                  <a:gd name="connsiteX4" fmla="*/ 24289 w 57529"/>
                  <a:gd name="connsiteY4" fmla="*/ 17190 h 63224"/>
                  <a:gd name="connsiteX5" fmla="*/ 34187 w 57529"/>
                  <a:gd name="connsiteY5" fmla="*/ 9298 h 63224"/>
                  <a:gd name="connsiteX6" fmla="*/ 38904 w 57529"/>
                  <a:gd name="connsiteY6" fmla="*/ 10505 h 63224"/>
                  <a:gd name="connsiteX7" fmla="*/ 37548 w 57529"/>
                  <a:gd name="connsiteY7" fmla="*/ 15258 h 63224"/>
                  <a:gd name="connsiteX8" fmla="*/ 46740 w 57529"/>
                  <a:gd name="connsiteY8" fmla="*/ 13 h 63224"/>
                  <a:gd name="connsiteX9" fmla="*/ 36286 w 57529"/>
                  <a:gd name="connsiteY9" fmla="*/ 217 h 63224"/>
                  <a:gd name="connsiteX10" fmla="*/ 14800 w 57529"/>
                  <a:gd name="connsiteY10" fmla="*/ 11507 h 63224"/>
                  <a:gd name="connsiteX11" fmla="*/ 3807 w 57529"/>
                  <a:gd name="connsiteY11" fmla="*/ 34033 h 63224"/>
                  <a:gd name="connsiteX12" fmla="*/ 5701 w 57529"/>
                  <a:gd name="connsiteY12" fmla="*/ 42222 h 63224"/>
                  <a:gd name="connsiteX13" fmla="*/ 12962 w 57529"/>
                  <a:gd name="connsiteY13" fmla="*/ 45769 h 63224"/>
                  <a:gd name="connsiteX14" fmla="*/ 34261 w 57529"/>
                  <a:gd name="connsiteY14" fmla="*/ 27162 h 63224"/>
                  <a:gd name="connsiteX15" fmla="*/ 36118 w 57529"/>
                  <a:gd name="connsiteY15" fmla="*/ 27162 h 63224"/>
                  <a:gd name="connsiteX16" fmla="*/ 32850 w 57529"/>
                  <a:gd name="connsiteY16" fmla="*/ 37747 h 63224"/>
                  <a:gd name="connsiteX17" fmla="*/ 27725 w 57529"/>
                  <a:gd name="connsiteY17" fmla="*/ 49019 h 63224"/>
                  <a:gd name="connsiteX18" fmla="*/ 18737 w 57529"/>
                  <a:gd name="connsiteY18" fmla="*/ 54237 h 63224"/>
                  <a:gd name="connsiteX19" fmla="*/ 0 w 57529"/>
                  <a:gd name="connsiteY19" fmla="*/ 48666 h 63224"/>
                  <a:gd name="connsiteX20" fmla="*/ 1188 w 57529"/>
                  <a:gd name="connsiteY20" fmla="*/ 61962 h 63224"/>
                  <a:gd name="connsiteX21" fmla="*/ 15543 w 57529"/>
                  <a:gd name="connsiteY21" fmla="*/ 63225 h 63224"/>
                  <a:gd name="connsiteX22" fmla="*/ 45459 w 57529"/>
                  <a:gd name="connsiteY22" fmla="*/ 43150 h 63224"/>
                  <a:gd name="connsiteX23" fmla="*/ 57530 w 57529"/>
                  <a:gd name="connsiteY23" fmla="*/ 13 h 63224"/>
                  <a:gd name="connsiteX24" fmla="*/ 46740 w 57529"/>
                  <a:gd name="connsiteY24" fmla="*/ 13 h 6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7529" h="63224">
                    <a:moveTo>
                      <a:pt x="37548" y="15258"/>
                    </a:moveTo>
                    <a:cubicBezTo>
                      <a:pt x="37010" y="17115"/>
                      <a:pt x="34503" y="20458"/>
                      <a:pt x="30046" y="25268"/>
                    </a:cubicBezTo>
                    <a:cubicBezTo>
                      <a:pt x="25478" y="30207"/>
                      <a:pt x="22432" y="32696"/>
                      <a:pt x="20910" y="32696"/>
                    </a:cubicBezTo>
                    <a:cubicBezTo>
                      <a:pt x="20000" y="32696"/>
                      <a:pt x="19591" y="31804"/>
                      <a:pt x="19796" y="30040"/>
                    </a:cubicBezTo>
                    <a:cubicBezTo>
                      <a:pt x="20185" y="25955"/>
                      <a:pt x="21671" y="21665"/>
                      <a:pt x="24289" y="17190"/>
                    </a:cubicBezTo>
                    <a:cubicBezTo>
                      <a:pt x="27335" y="11934"/>
                      <a:pt x="30640" y="9298"/>
                      <a:pt x="34187" y="9298"/>
                    </a:cubicBezTo>
                    <a:cubicBezTo>
                      <a:pt x="35877" y="9298"/>
                      <a:pt x="37437" y="9688"/>
                      <a:pt x="38904" y="10505"/>
                    </a:cubicBezTo>
                    <a:lnTo>
                      <a:pt x="37548" y="15258"/>
                    </a:lnTo>
                    <a:close/>
                    <a:moveTo>
                      <a:pt x="46740" y="13"/>
                    </a:moveTo>
                    <a:cubicBezTo>
                      <a:pt x="42098" y="-62"/>
                      <a:pt x="36286" y="217"/>
                      <a:pt x="36286" y="217"/>
                    </a:cubicBezTo>
                    <a:cubicBezTo>
                      <a:pt x="28820" y="217"/>
                      <a:pt x="21653" y="3987"/>
                      <a:pt x="14800" y="11507"/>
                    </a:cubicBezTo>
                    <a:cubicBezTo>
                      <a:pt x="8226" y="18694"/>
                      <a:pt x="4587" y="26233"/>
                      <a:pt x="3807" y="34033"/>
                    </a:cubicBezTo>
                    <a:cubicBezTo>
                      <a:pt x="3510" y="37338"/>
                      <a:pt x="4123" y="40049"/>
                      <a:pt x="5701" y="42222"/>
                    </a:cubicBezTo>
                    <a:cubicBezTo>
                      <a:pt x="7391" y="44580"/>
                      <a:pt x="9805" y="45769"/>
                      <a:pt x="12962" y="45769"/>
                    </a:cubicBezTo>
                    <a:cubicBezTo>
                      <a:pt x="20557" y="45769"/>
                      <a:pt x="27613" y="39566"/>
                      <a:pt x="34261" y="27162"/>
                    </a:cubicBezTo>
                    <a:lnTo>
                      <a:pt x="36118" y="27162"/>
                    </a:lnTo>
                    <a:cubicBezTo>
                      <a:pt x="35041" y="30690"/>
                      <a:pt x="33964" y="34218"/>
                      <a:pt x="32850" y="37747"/>
                    </a:cubicBezTo>
                    <a:cubicBezTo>
                      <a:pt x="31253" y="42742"/>
                      <a:pt x="29545" y="46493"/>
                      <a:pt x="27725" y="49019"/>
                    </a:cubicBezTo>
                    <a:cubicBezTo>
                      <a:pt x="25218" y="52491"/>
                      <a:pt x="22228" y="54237"/>
                      <a:pt x="18737" y="54237"/>
                    </a:cubicBezTo>
                    <a:cubicBezTo>
                      <a:pt x="13500" y="54237"/>
                      <a:pt x="7242" y="52398"/>
                      <a:pt x="0" y="48666"/>
                    </a:cubicBezTo>
                    <a:lnTo>
                      <a:pt x="1188" y="61962"/>
                    </a:lnTo>
                    <a:cubicBezTo>
                      <a:pt x="5032" y="62816"/>
                      <a:pt x="9842" y="63225"/>
                      <a:pt x="15543" y="63225"/>
                    </a:cubicBezTo>
                    <a:cubicBezTo>
                      <a:pt x="31792" y="63225"/>
                      <a:pt x="41764" y="56521"/>
                      <a:pt x="45459" y="43150"/>
                    </a:cubicBezTo>
                    <a:lnTo>
                      <a:pt x="57530" y="13"/>
                    </a:lnTo>
                    <a:cubicBezTo>
                      <a:pt x="55171" y="13"/>
                      <a:pt x="51513" y="87"/>
                      <a:pt x="46740" y="13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750F2973-5F54-4D2C-BA37-1730B35C7860}"/>
                  </a:ext>
                </a:extLst>
              </p:cNvPr>
              <p:cNvSpPr/>
              <p:nvPr/>
            </p:nvSpPr>
            <p:spPr>
              <a:xfrm>
                <a:off x="7026336" y="495266"/>
                <a:ext cx="45256" cy="47130"/>
              </a:xfrm>
              <a:custGeom>
                <a:avLst/>
                <a:gdLst>
                  <a:gd name="connsiteX0" fmla="*/ 17666 w 45256"/>
                  <a:gd name="connsiteY0" fmla="*/ 21745 h 47130"/>
                  <a:gd name="connsiteX1" fmla="*/ 21361 w 45256"/>
                  <a:gd name="connsiteY1" fmla="*/ 14299 h 47130"/>
                  <a:gd name="connsiteX2" fmla="*/ 27990 w 45256"/>
                  <a:gd name="connsiteY2" fmla="*/ 10065 h 47130"/>
                  <a:gd name="connsiteX3" fmla="*/ 30887 w 45256"/>
                  <a:gd name="connsiteY3" fmla="*/ 13426 h 47130"/>
                  <a:gd name="connsiteX4" fmla="*/ 17666 w 45256"/>
                  <a:gd name="connsiteY4" fmla="*/ 21745 h 47130"/>
                  <a:gd name="connsiteX5" fmla="*/ 23069 w 45256"/>
                  <a:gd name="connsiteY5" fmla="*/ 37585 h 47130"/>
                  <a:gd name="connsiteX6" fmla="*/ 15790 w 45256"/>
                  <a:gd name="connsiteY6" fmla="*/ 30752 h 47130"/>
                  <a:gd name="connsiteX7" fmla="*/ 34230 w 45256"/>
                  <a:gd name="connsiteY7" fmla="*/ 25366 h 47130"/>
                  <a:gd name="connsiteX8" fmla="*/ 45205 w 45256"/>
                  <a:gd name="connsiteY8" fmla="*/ 10102 h 47130"/>
                  <a:gd name="connsiteX9" fmla="*/ 42215 w 45256"/>
                  <a:gd name="connsiteY9" fmla="*/ 2563 h 47130"/>
                  <a:gd name="connsiteX10" fmla="*/ 34304 w 45256"/>
                  <a:gd name="connsiteY10" fmla="*/ 0 h 47130"/>
                  <a:gd name="connsiteX11" fmla="*/ 11593 w 45256"/>
                  <a:gd name="connsiteY11" fmla="*/ 9619 h 47130"/>
                  <a:gd name="connsiteX12" fmla="*/ 80 w 45256"/>
                  <a:gd name="connsiteY12" fmla="*/ 32033 h 47130"/>
                  <a:gd name="connsiteX13" fmla="*/ 4797 w 45256"/>
                  <a:gd name="connsiteY13" fmla="*/ 43472 h 47130"/>
                  <a:gd name="connsiteX14" fmla="*/ 17053 w 45256"/>
                  <a:gd name="connsiteY14" fmla="*/ 47130 h 47130"/>
                  <a:gd name="connsiteX15" fmla="*/ 40469 w 45256"/>
                  <a:gd name="connsiteY15" fmla="*/ 42172 h 47130"/>
                  <a:gd name="connsiteX16" fmla="*/ 43738 w 45256"/>
                  <a:gd name="connsiteY16" fmla="*/ 30993 h 47130"/>
                  <a:gd name="connsiteX17" fmla="*/ 23069 w 45256"/>
                  <a:gd name="connsiteY17" fmla="*/ 37585 h 47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256" h="47130">
                    <a:moveTo>
                      <a:pt x="17666" y="21745"/>
                    </a:moveTo>
                    <a:cubicBezTo>
                      <a:pt x="18371" y="19071"/>
                      <a:pt x="19597" y="16620"/>
                      <a:pt x="21361" y="14299"/>
                    </a:cubicBezTo>
                    <a:cubicBezTo>
                      <a:pt x="23459" y="11495"/>
                      <a:pt x="25669" y="10065"/>
                      <a:pt x="27990" y="10065"/>
                    </a:cubicBezTo>
                    <a:cubicBezTo>
                      <a:pt x="30126" y="10065"/>
                      <a:pt x="31110" y="11161"/>
                      <a:pt x="30887" y="13426"/>
                    </a:cubicBezTo>
                    <a:cubicBezTo>
                      <a:pt x="30367" y="18997"/>
                      <a:pt x="25966" y="21745"/>
                      <a:pt x="17666" y="21745"/>
                    </a:cubicBezTo>
                    <a:moveTo>
                      <a:pt x="23069" y="37585"/>
                    </a:moveTo>
                    <a:cubicBezTo>
                      <a:pt x="17851" y="37585"/>
                      <a:pt x="15419" y="35301"/>
                      <a:pt x="15790" y="30752"/>
                    </a:cubicBezTo>
                    <a:cubicBezTo>
                      <a:pt x="22122" y="30752"/>
                      <a:pt x="28269" y="28950"/>
                      <a:pt x="34230" y="25366"/>
                    </a:cubicBezTo>
                    <a:cubicBezTo>
                      <a:pt x="40971" y="21244"/>
                      <a:pt x="44610" y="16174"/>
                      <a:pt x="45205" y="10102"/>
                    </a:cubicBezTo>
                    <a:cubicBezTo>
                      <a:pt x="45502" y="6927"/>
                      <a:pt x="44518" y="4457"/>
                      <a:pt x="42215" y="2563"/>
                    </a:cubicBezTo>
                    <a:cubicBezTo>
                      <a:pt x="40079" y="836"/>
                      <a:pt x="37461" y="0"/>
                      <a:pt x="34304" y="0"/>
                    </a:cubicBezTo>
                    <a:cubicBezTo>
                      <a:pt x="26022" y="0"/>
                      <a:pt x="18445" y="3194"/>
                      <a:pt x="11593" y="9619"/>
                    </a:cubicBezTo>
                    <a:cubicBezTo>
                      <a:pt x="4759" y="16026"/>
                      <a:pt x="915" y="23509"/>
                      <a:pt x="80" y="32033"/>
                    </a:cubicBezTo>
                    <a:cubicBezTo>
                      <a:pt x="-384" y="36936"/>
                      <a:pt x="1175" y="40724"/>
                      <a:pt x="4797" y="43472"/>
                    </a:cubicBezTo>
                    <a:cubicBezTo>
                      <a:pt x="7953" y="45886"/>
                      <a:pt x="12002" y="47130"/>
                      <a:pt x="17053" y="47130"/>
                    </a:cubicBezTo>
                    <a:cubicBezTo>
                      <a:pt x="23311" y="47130"/>
                      <a:pt x="31129" y="45459"/>
                      <a:pt x="40469" y="42172"/>
                    </a:cubicBezTo>
                    <a:lnTo>
                      <a:pt x="43738" y="30993"/>
                    </a:lnTo>
                    <a:cubicBezTo>
                      <a:pt x="35548" y="35376"/>
                      <a:pt x="28659" y="37585"/>
                      <a:pt x="23069" y="37585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04D9EB9-7F9B-47B4-ACDE-A2557E14E84D}"/>
                  </a:ext>
                </a:extLst>
              </p:cNvPr>
              <p:cNvSpPr/>
              <p:nvPr/>
            </p:nvSpPr>
            <p:spPr>
              <a:xfrm>
                <a:off x="7073713" y="495062"/>
                <a:ext cx="44846" cy="47074"/>
              </a:xfrm>
              <a:custGeom>
                <a:avLst/>
                <a:gdLst>
                  <a:gd name="connsiteX0" fmla="*/ 44846 w 44846"/>
                  <a:gd name="connsiteY0" fmla="*/ 1374 h 47074"/>
                  <a:gd name="connsiteX1" fmla="*/ 42079 w 44846"/>
                  <a:gd name="connsiteY1" fmla="*/ 11086 h 47074"/>
                  <a:gd name="connsiteX2" fmla="*/ 32479 w 44846"/>
                  <a:gd name="connsiteY2" fmla="*/ 9025 h 47074"/>
                  <a:gd name="connsiteX3" fmla="*/ 25961 w 44846"/>
                  <a:gd name="connsiteY3" fmla="*/ 13166 h 47074"/>
                  <a:gd name="connsiteX4" fmla="*/ 28951 w 44846"/>
                  <a:gd name="connsiteY4" fmla="*/ 18180 h 47074"/>
                  <a:gd name="connsiteX5" fmla="*/ 34893 w 44846"/>
                  <a:gd name="connsiteY5" fmla="*/ 24029 h 47074"/>
                  <a:gd name="connsiteX6" fmla="*/ 37567 w 44846"/>
                  <a:gd name="connsiteY6" fmla="*/ 32126 h 47074"/>
                  <a:gd name="connsiteX7" fmla="*/ 29749 w 44846"/>
                  <a:gd name="connsiteY7" fmla="*/ 43899 h 47074"/>
                  <a:gd name="connsiteX8" fmla="*/ 15729 w 44846"/>
                  <a:gd name="connsiteY8" fmla="*/ 47075 h 47074"/>
                  <a:gd name="connsiteX9" fmla="*/ 0 w 44846"/>
                  <a:gd name="connsiteY9" fmla="*/ 44623 h 47074"/>
                  <a:gd name="connsiteX10" fmla="*/ 3045 w 44846"/>
                  <a:gd name="connsiteY10" fmla="*/ 34057 h 47074"/>
                  <a:gd name="connsiteX11" fmla="*/ 16564 w 44846"/>
                  <a:gd name="connsiteY11" fmla="*/ 38050 h 47074"/>
                  <a:gd name="connsiteX12" fmla="*/ 20074 w 44846"/>
                  <a:gd name="connsiteY12" fmla="*/ 36843 h 47074"/>
                  <a:gd name="connsiteX13" fmla="*/ 21838 w 44846"/>
                  <a:gd name="connsiteY13" fmla="*/ 33779 h 47074"/>
                  <a:gd name="connsiteX14" fmla="*/ 19183 w 44846"/>
                  <a:gd name="connsiteY14" fmla="*/ 27966 h 47074"/>
                  <a:gd name="connsiteX15" fmla="*/ 13723 w 44846"/>
                  <a:gd name="connsiteY15" fmla="*/ 21968 h 47074"/>
                  <a:gd name="connsiteX16" fmla="*/ 11216 w 44846"/>
                  <a:gd name="connsiteY16" fmla="*/ 13965 h 47074"/>
                  <a:gd name="connsiteX17" fmla="*/ 19164 w 44846"/>
                  <a:gd name="connsiteY17" fmla="*/ 2878 h 47074"/>
                  <a:gd name="connsiteX18" fmla="*/ 32757 w 44846"/>
                  <a:gd name="connsiteY18" fmla="*/ 0 h 47074"/>
                  <a:gd name="connsiteX19" fmla="*/ 44846 w 44846"/>
                  <a:gd name="connsiteY19" fmla="*/ 1374 h 47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846" h="47074">
                    <a:moveTo>
                      <a:pt x="44846" y="1374"/>
                    </a:moveTo>
                    <a:lnTo>
                      <a:pt x="42079" y="11086"/>
                    </a:lnTo>
                    <a:cubicBezTo>
                      <a:pt x="38477" y="9749"/>
                      <a:pt x="35283" y="9025"/>
                      <a:pt x="32479" y="9025"/>
                    </a:cubicBezTo>
                    <a:cubicBezTo>
                      <a:pt x="28412" y="9025"/>
                      <a:pt x="26221" y="10436"/>
                      <a:pt x="25961" y="13166"/>
                    </a:cubicBezTo>
                    <a:cubicBezTo>
                      <a:pt x="25849" y="14447"/>
                      <a:pt x="26834" y="16100"/>
                      <a:pt x="28951" y="18180"/>
                    </a:cubicBezTo>
                    <a:cubicBezTo>
                      <a:pt x="32367" y="21430"/>
                      <a:pt x="34354" y="23379"/>
                      <a:pt x="34893" y="24029"/>
                    </a:cubicBezTo>
                    <a:cubicBezTo>
                      <a:pt x="36973" y="26685"/>
                      <a:pt x="37864" y="29378"/>
                      <a:pt x="37567" y="32126"/>
                    </a:cubicBezTo>
                    <a:cubicBezTo>
                      <a:pt x="37084" y="37400"/>
                      <a:pt x="34447" y="41281"/>
                      <a:pt x="29749" y="43899"/>
                    </a:cubicBezTo>
                    <a:cubicBezTo>
                      <a:pt x="25924" y="46016"/>
                      <a:pt x="21244" y="47075"/>
                      <a:pt x="15729" y="47075"/>
                    </a:cubicBezTo>
                    <a:cubicBezTo>
                      <a:pt x="11458" y="47075"/>
                      <a:pt x="6202" y="46258"/>
                      <a:pt x="0" y="44623"/>
                    </a:cubicBezTo>
                    <a:lnTo>
                      <a:pt x="3045" y="34057"/>
                    </a:lnTo>
                    <a:cubicBezTo>
                      <a:pt x="8765" y="36731"/>
                      <a:pt x="13277" y="38050"/>
                      <a:pt x="16564" y="38050"/>
                    </a:cubicBezTo>
                    <a:cubicBezTo>
                      <a:pt x="17827" y="38050"/>
                      <a:pt x="19016" y="37641"/>
                      <a:pt x="20074" y="36843"/>
                    </a:cubicBezTo>
                    <a:cubicBezTo>
                      <a:pt x="21133" y="36063"/>
                      <a:pt x="21727" y="35060"/>
                      <a:pt x="21838" y="33779"/>
                    </a:cubicBezTo>
                    <a:cubicBezTo>
                      <a:pt x="21987" y="32126"/>
                      <a:pt x="21114" y="30195"/>
                      <a:pt x="19183" y="27966"/>
                    </a:cubicBezTo>
                    <a:cubicBezTo>
                      <a:pt x="17363" y="25998"/>
                      <a:pt x="15524" y="23974"/>
                      <a:pt x="13723" y="21968"/>
                    </a:cubicBezTo>
                    <a:cubicBezTo>
                      <a:pt x="11792" y="19368"/>
                      <a:pt x="10956" y="16676"/>
                      <a:pt x="11216" y="13965"/>
                    </a:cubicBezTo>
                    <a:cubicBezTo>
                      <a:pt x="11699" y="8988"/>
                      <a:pt x="14336" y="5292"/>
                      <a:pt x="19164" y="2878"/>
                    </a:cubicBezTo>
                    <a:cubicBezTo>
                      <a:pt x="22934" y="947"/>
                      <a:pt x="27428" y="0"/>
                      <a:pt x="32757" y="0"/>
                    </a:cubicBezTo>
                    <a:cubicBezTo>
                      <a:pt x="33556" y="0"/>
                      <a:pt x="37567" y="427"/>
                      <a:pt x="44846" y="1374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3BF9EAA5-2CAA-4D3B-A256-6D8CBA6C9DA2}"/>
                  </a:ext>
                </a:extLst>
              </p:cNvPr>
              <p:cNvSpPr/>
              <p:nvPr/>
            </p:nvSpPr>
            <p:spPr>
              <a:xfrm>
                <a:off x="7143981" y="476214"/>
                <a:ext cx="53388" cy="75375"/>
              </a:xfrm>
              <a:custGeom>
                <a:avLst/>
                <a:gdLst>
                  <a:gd name="connsiteX0" fmla="*/ 53389 w 53388"/>
                  <a:gd name="connsiteY0" fmla="*/ 1931 h 75375"/>
                  <a:gd name="connsiteX1" fmla="*/ 50677 w 53388"/>
                  <a:gd name="connsiteY1" fmla="*/ 11495 h 75375"/>
                  <a:gd name="connsiteX2" fmla="*/ 40761 w 53388"/>
                  <a:gd name="connsiteY2" fmla="*/ 8932 h 75375"/>
                  <a:gd name="connsiteX3" fmla="*/ 34206 w 53388"/>
                  <a:gd name="connsiteY3" fmla="*/ 12405 h 75375"/>
                  <a:gd name="connsiteX4" fmla="*/ 31606 w 53388"/>
                  <a:gd name="connsiteY4" fmla="*/ 20037 h 75375"/>
                  <a:gd name="connsiteX5" fmla="*/ 43082 w 53388"/>
                  <a:gd name="connsiteY5" fmla="*/ 20037 h 75375"/>
                  <a:gd name="connsiteX6" fmla="*/ 40408 w 53388"/>
                  <a:gd name="connsiteY6" fmla="*/ 29006 h 75375"/>
                  <a:gd name="connsiteX7" fmla="*/ 29118 w 53388"/>
                  <a:gd name="connsiteY7" fmla="*/ 29006 h 75375"/>
                  <a:gd name="connsiteX8" fmla="*/ 15673 w 53388"/>
                  <a:gd name="connsiteY8" fmla="*/ 75375 h 75375"/>
                  <a:gd name="connsiteX9" fmla="*/ 0 w 53388"/>
                  <a:gd name="connsiteY9" fmla="*/ 75375 h 75375"/>
                  <a:gd name="connsiteX10" fmla="*/ 16100 w 53388"/>
                  <a:gd name="connsiteY10" fmla="*/ 20037 h 75375"/>
                  <a:gd name="connsiteX11" fmla="*/ 26091 w 53388"/>
                  <a:gd name="connsiteY11" fmla="*/ 5460 h 75375"/>
                  <a:gd name="connsiteX12" fmla="*/ 42302 w 53388"/>
                  <a:gd name="connsiteY12" fmla="*/ 0 h 75375"/>
                  <a:gd name="connsiteX13" fmla="*/ 53389 w 53388"/>
                  <a:gd name="connsiteY13" fmla="*/ 1931 h 75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3388" h="75375">
                    <a:moveTo>
                      <a:pt x="53389" y="1931"/>
                    </a:moveTo>
                    <a:lnTo>
                      <a:pt x="50677" y="11495"/>
                    </a:lnTo>
                    <a:cubicBezTo>
                      <a:pt x="47093" y="9805"/>
                      <a:pt x="43788" y="8932"/>
                      <a:pt x="40761" y="8932"/>
                    </a:cubicBezTo>
                    <a:cubicBezTo>
                      <a:pt x="37808" y="8932"/>
                      <a:pt x="35636" y="10102"/>
                      <a:pt x="34206" y="12405"/>
                    </a:cubicBezTo>
                    <a:cubicBezTo>
                      <a:pt x="33537" y="13519"/>
                      <a:pt x="32702" y="16026"/>
                      <a:pt x="31606" y="20037"/>
                    </a:cubicBezTo>
                    <a:lnTo>
                      <a:pt x="43082" y="20037"/>
                    </a:lnTo>
                    <a:lnTo>
                      <a:pt x="40408" y="29006"/>
                    </a:lnTo>
                    <a:lnTo>
                      <a:pt x="29118" y="29006"/>
                    </a:lnTo>
                    <a:lnTo>
                      <a:pt x="15673" y="75375"/>
                    </a:lnTo>
                    <a:lnTo>
                      <a:pt x="0" y="75375"/>
                    </a:lnTo>
                    <a:lnTo>
                      <a:pt x="16100" y="20037"/>
                    </a:lnTo>
                    <a:cubicBezTo>
                      <a:pt x="18254" y="13872"/>
                      <a:pt x="21597" y="9006"/>
                      <a:pt x="26091" y="5460"/>
                    </a:cubicBezTo>
                    <a:cubicBezTo>
                      <a:pt x="30770" y="1820"/>
                      <a:pt x="36174" y="0"/>
                      <a:pt x="42302" y="0"/>
                    </a:cubicBezTo>
                    <a:cubicBezTo>
                      <a:pt x="46276" y="19"/>
                      <a:pt x="49972" y="669"/>
                      <a:pt x="53389" y="1931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0E6D0953-BC88-4D4B-A5A4-781624C0D5BE}"/>
                  </a:ext>
                </a:extLst>
              </p:cNvPr>
              <p:cNvSpPr/>
              <p:nvPr/>
            </p:nvSpPr>
            <p:spPr>
              <a:xfrm>
                <a:off x="7184668" y="495266"/>
                <a:ext cx="51356" cy="47130"/>
              </a:xfrm>
              <a:custGeom>
                <a:avLst/>
                <a:gdLst>
                  <a:gd name="connsiteX0" fmla="*/ 31328 w 51356"/>
                  <a:gd name="connsiteY0" fmla="*/ 30417 h 47130"/>
                  <a:gd name="connsiteX1" fmla="*/ 21170 w 51356"/>
                  <a:gd name="connsiteY1" fmla="*/ 37585 h 47130"/>
                  <a:gd name="connsiteX2" fmla="*/ 16751 w 51356"/>
                  <a:gd name="connsiteY2" fmla="*/ 34874 h 47130"/>
                  <a:gd name="connsiteX3" fmla="*/ 15952 w 51356"/>
                  <a:gd name="connsiteY3" fmla="*/ 29285 h 47130"/>
                  <a:gd name="connsiteX4" fmla="*/ 20000 w 51356"/>
                  <a:gd name="connsiteY4" fmla="*/ 16657 h 47130"/>
                  <a:gd name="connsiteX5" fmla="*/ 30177 w 51356"/>
                  <a:gd name="connsiteY5" fmla="*/ 9545 h 47130"/>
                  <a:gd name="connsiteX6" fmla="*/ 34652 w 51356"/>
                  <a:gd name="connsiteY6" fmla="*/ 12200 h 47130"/>
                  <a:gd name="connsiteX7" fmla="*/ 35413 w 51356"/>
                  <a:gd name="connsiteY7" fmla="*/ 17883 h 47130"/>
                  <a:gd name="connsiteX8" fmla="*/ 31328 w 51356"/>
                  <a:gd name="connsiteY8" fmla="*/ 30417 h 47130"/>
                  <a:gd name="connsiteX9" fmla="*/ 46592 w 51356"/>
                  <a:gd name="connsiteY9" fmla="*/ 3621 h 47130"/>
                  <a:gd name="connsiteX10" fmla="*/ 34281 w 51356"/>
                  <a:gd name="connsiteY10" fmla="*/ 0 h 47130"/>
                  <a:gd name="connsiteX11" fmla="*/ 11570 w 51356"/>
                  <a:gd name="connsiteY11" fmla="*/ 9619 h 47130"/>
                  <a:gd name="connsiteX12" fmla="*/ 75 w 51356"/>
                  <a:gd name="connsiteY12" fmla="*/ 32033 h 47130"/>
                  <a:gd name="connsiteX13" fmla="*/ 4773 w 51356"/>
                  <a:gd name="connsiteY13" fmla="*/ 43472 h 47130"/>
                  <a:gd name="connsiteX14" fmla="*/ 17048 w 51356"/>
                  <a:gd name="connsiteY14" fmla="*/ 47130 h 47130"/>
                  <a:gd name="connsiteX15" fmla="*/ 39685 w 51356"/>
                  <a:gd name="connsiteY15" fmla="*/ 37344 h 47130"/>
                  <a:gd name="connsiteX16" fmla="*/ 51272 w 51356"/>
                  <a:gd name="connsiteY16" fmla="*/ 15042 h 47130"/>
                  <a:gd name="connsiteX17" fmla="*/ 46592 w 51356"/>
                  <a:gd name="connsiteY17" fmla="*/ 3621 h 47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1356" h="47130">
                    <a:moveTo>
                      <a:pt x="31328" y="30417"/>
                    </a:moveTo>
                    <a:cubicBezTo>
                      <a:pt x="28487" y="35190"/>
                      <a:pt x="25107" y="37585"/>
                      <a:pt x="21170" y="37585"/>
                    </a:cubicBezTo>
                    <a:cubicBezTo>
                      <a:pt x="19146" y="37585"/>
                      <a:pt x="17661" y="36676"/>
                      <a:pt x="16751" y="34874"/>
                    </a:cubicBezTo>
                    <a:cubicBezTo>
                      <a:pt x="15989" y="33389"/>
                      <a:pt x="15729" y="31513"/>
                      <a:pt x="15952" y="29285"/>
                    </a:cubicBezTo>
                    <a:cubicBezTo>
                      <a:pt x="16361" y="24754"/>
                      <a:pt x="17716" y="20575"/>
                      <a:pt x="20000" y="16657"/>
                    </a:cubicBezTo>
                    <a:cubicBezTo>
                      <a:pt x="22804" y="11922"/>
                      <a:pt x="26184" y="9545"/>
                      <a:pt x="30177" y="9545"/>
                    </a:cubicBezTo>
                    <a:cubicBezTo>
                      <a:pt x="32257" y="9545"/>
                      <a:pt x="33761" y="10399"/>
                      <a:pt x="34652" y="12200"/>
                    </a:cubicBezTo>
                    <a:cubicBezTo>
                      <a:pt x="35395" y="13667"/>
                      <a:pt x="35636" y="15543"/>
                      <a:pt x="35413" y="17883"/>
                    </a:cubicBezTo>
                    <a:cubicBezTo>
                      <a:pt x="34986" y="22284"/>
                      <a:pt x="33631" y="26481"/>
                      <a:pt x="31328" y="30417"/>
                    </a:cubicBezTo>
                    <a:moveTo>
                      <a:pt x="46592" y="3621"/>
                    </a:moveTo>
                    <a:cubicBezTo>
                      <a:pt x="43417" y="1188"/>
                      <a:pt x="39313" y="0"/>
                      <a:pt x="34281" y="0"/>
                    </a:cubicBezTo>
                    <a:cubicBezTo>
                      <a:pt x="26017" y="0"/>
                      <a:pt x="18441" y="3194"/>
                      <a:pt x="11570" y="9619"/>
                    </a:cubicBezTo>
                    <a:cubicBezTo>
                      <a:pt x="4717" y="16026"/>
                      <a:pt x="892" y="23509"/>
                      <a:pt x="75" y="32033"/>
                    </a:cubicBezTo>
                    <a:cubicBezTo>
                      <a:pt x="-371" y="36936"/>
                      <a:pt x="1171" y="40724"/>
                      <a:pt x="4773" y="43472"/>
                    </a:cubicBezTo>
                    <a:cubicBezTo>
                      <a:pt x="7949" y="45886"/>
                      <a:pt x="12052" y="47130"/>
                      <a:pt x="17048" y="47130"/>
                    </a:cubicBezTo>
                    <a:cubicBezTo>
                      <a:pt x="25219" y="47130"/>
                      <a:pt x="32795" y="43844"/>
                      <a:pt x="39685" y="37344"/>
                    </a:cubicBezTo>
                    <a:cubicBezTo>
                      <a:pt x="46611" y="30826"/>
                      <a:pt x="50474" y="23417"/>
                      <a:pt x="51272" y="15042"/>
                    </a:cubicBezTo>
                    <a:cubicBezTo>
                      <a:pt x="51755" y="10176"/>
                      <a:pt x="50158" y="6388"/>
                      <a:pt x="46592" y="3621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332555E0-DC4D-4001-B0B1-12FF32B8056C}"/>
                  </a:ext>
                </a:extLst>
              </p:cNvPr>
              <p:cNvSpPr/>
              <p:nvPr/>
            </p:nvSpPr>
            <p:spPr>
              <a:xfrm>
                <a:off x="7236924" y="495248"/>
                <a:ext cx="48634" cy="46071"/>
              </a:xfrm>
              <a:custGeom>
                <a:avLst/>
                <a:gdLst>
                  <a:gd name="connsiteX0" fmla="*/ 48635 w 48634"/>
                  <a:gd name="connsiteY0" fmla="*/ 520 h 46071"/>
                  <a:gd name="connsiteX1" fmla="*/ 44234 w 48634"/>
                  <a:gd name="connsiteY1" fmla="*/ 14856 h 46071"/>
                  <a:gd name="connsiteX2" fmla="*/ 39108 w 48634"/>
                  <a:gd name="connsiteY2" fmla="*/ 13816 h 46071"/>
                  <a:gd name="connsiteX3" fmla="*/ 27799 w 48634"/>
                  <a:gd name="connsiteY3" fmla="*/ 20984 h 46071"/>
                  <a:gd name="connsiteX4" fmla="*/ 19666 w 48634"/>
                  <a:gd name="connsiteY4" fmla="*/ 32033 h 46071"/>
                  <a:gd name="connsiteX5" fmla="*/ 15580 w 48634"/>
                  <a:gd name="connsiteY5" fmla="*/ 46072 h 46071"/>
                  <a:gd name="connsiteX6" fmla="*/ 0 w 48634"/>
                  <a:gd name="connsiteY6" fmla="*/ 46072 h 46071"/>
                  <a:gd name="connsiteX7" fmla="*/ 13426 w 48634"/>
                  <a:gd name="connsiteY7" fmla="*/ 111 h 46071"/>
                  <a:gd name="connsiteX8" fmla="*/ 28858 w 48634"/>
                  <a:gd name="connsiteY8" fmla="*/ 111 h 46071"/>
                  <a:gd name="connsiteX9" fmla="*/ 22024 w 48634"/>
                  <a:gd name="connsiteY9" fmla="*/ 20074 h 46071"/>
                  <a:gd name="connsiteX10" fmla="*/ 22990 w 48634"/>
                  <a:gd name="connsiteY10" fmla="*/ 20074 h 46071"/>
                  <a:gd name="connsiteX11" fmla="*/ 32275 w 48634"/>
                  <a:gd name="connsiteY11" fmla="*/ 7131 h 46071"/>
                  <a:gd name="connsiteX12" fmla="*/ 45385 w 48634"/>
                  <a:gd name="connsiteY12" fmla="*/ 0 h 46071"/>
                  <a:gd name="connsiteX13" fmla="*/ 48635 w 48634"/>
                  <a:gd name="connsiteY13" fmla="*/ 520 h 46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8634" h="46071">
                    <a:moveTo>
                      <a:pt x="48635" y="520"/>
                    </a:moveTo>
                    <a:lnTo>
                      <a:pt x="44234" y="14856"/>
                    </a:lnTo>
                    <a:cubicBezTo>
                      <a:pt x="43231" y="13760"/>
                      <a:pt x="40315" y="13816"/>
                      <a:pt x="39108" y="13816"/>
                    </a:cubicBezTo>
                    <a:cubicBezTo>
                      <a:pt x="36416" y="13816"/>
                      <a:pt x="32646" y="16193"/>
                      <a:pt x="27799" y="20984"/>
                    </a:cubicBezTo>
                    <a:cubicBezTo>
                      <a:pt x="23194" y="25534"/>
                      <a:pt x="20464" y="29248"/>
                      <a:pt x="19666" y="32033"/>
                    </a:cubicBezTo>
                    <a:lnTo>
                      <a:pt x="15580" y="46072"/>
                    </a:lnTo>
                    <a:lnTo>
                      <a:pt x="0" y="46072"/>
                    </a:lnTo>
                    <a:lnTo>
                      <a:pt x="13426" y="111"/>
                    </a:lnTo>
                    <a:lnTo>
                      <a:pt x="28858" y="111"/>
                    </a:lnTo>
                    <a:lnTo>
                      <a:pt x="22024" y="20074"/>
                    </a:lnTo>
                    <a:lnTo>
                      <a:pt x="22990" y="20074"/>
                    </a:lnTo>
                    <a:cubicBezTo>
                      <a:pt x="25589" y="15134"/>
                      <a:pt x="28709" y="10863"/>
                      <a:pt x="32275" y="7131"/>
                    </a:cubicBezTo>
                    <a:cubicBezTo>
                      <a:pt x="36917" y="2358"/>
                      <a:pt x="41300" y="0"/>
                      <a:pt x="45385" y="0"/>
                    </a:cubicBezTo>
                    <a:cubicBezTo>
                      <a:pt x="46908" y="19"/>
                      <a:pt x="47632" y="-111"/>
                      <a:pt x="48635" y="520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5965F0C6-A171-4472-9D07-B3B5A5E22979}"/>
                  </a:ext>
                </a:extLst>
              </p:cNvPr>
              <p:cNvSpPr/>
              <p:nvPr/>
            </p:nvSpPr>
            <p:spPr>
              <a:xfrm>
                <a:off x="7313316" y="486854"/>
                <a:ext cx="33337" cy="55524"/>
              </a:xfrm>
              <a:custGeom>
                <a:avLst/>
                <a:gdLst>
                  <a:gd name="connsiteX0" fmla="*/ 33337 w 33337"/>
                  <a:gd name="connsiteY0" fmla="*/ 9415 h 55524"/>
                  <a:gd name="connsiteX1" fmla="*/ 30700 w 33337"/>
                  <a:gd name="connsiteY1" fmla="*/ 18366 h 55524"/>
                  <a:gd name="connsiteX2" fmla="*/ 23198 w 33337"/>
                  <a:gd name="connsiteY2" fmla="*/ 18366 h 55524"/>
                  <a:gd name="connsiteX3" fmla="*/ 19577 w 33337"/>
                  <a:gd name="connsiteY3" fmla="*/ 29656 h 55524"/>
                  <a:gd name="connsiteX4" fmla="*/ 17052 w 33337"/>
                  <a:gd name="connsiteY4" fmla="*/ 41132 h 55524"/>
                  <a:gd name="connsiteX5" fmla="*/ 20171 w 33337"/>
                  <a:gd name="connsiteY5" fmla="*/ 45552 h 55524"/>
                  <a:gd name="connsiteX6" fmla="*/ 25148 w 33337"/>
                  <a:gd name="connsiteY6" fmla="*/ 43676 h 55524"/>
                  <a:gd name="connsiteX7" fmla="*/ 22325 w 33337"/>
                  <a:gd name="connsiteY7" fmla="*/ 53500 h 55524"/>
                  <a:gd name="connsiteX8" fmla="*/ 10626 w 33337"/>
                  <a:gd name="connsiteY8" fmla="*/ 55524 h 55524"/>
                  <a:gd name="connsiteX9" fmla="*/ 2846 w 33337"/>
                  <a:gd name="connsiteY9" fmla="*/ 53296 h 55524"/>
                  <a:gd name="connsiteX10" fmla="*/ 60 w 33337"/>
                  <a:gd name="connsiteY10" fmla="*/ 45942 h 55524"/>
                  <a:gd name="connsiteX11" fmla="*/ 3254 w 33337"/>
                  <a:gd name="connsiteY11" fmla="*/ 31977 h 55524"/>
                  <a:gd name="connsiteX12" fmla="*/ 12298 w 33337"/>
                  <a:gd name="connsiteY12" fmla="*/ 2321 h 55524"/>
                  <a:gd name="connsiteX13" fmla="*/ 28546 w 33337"/>
                  <a:gd name="connsiteY13" fmla="*/ 0 h 55524"/>
                  <a:gd name="connsiteX14" fmla="*/ 25798 w 33337"/>
                  <a:gd name="connsiteY14" fmla="*/ 9396 h 55524"/>
                  <a:gd name="connsiteX15" fmla="*/ 33337 w 33337"/>
                  <a:gd name="connsiteY15" fmla="*/ 9396 h 55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337" h="55524">
                    <a:moveTo>
                      <a:pt x="33337" y="9415"/>
                    </a:moveTo>
                    <a:lnTo>
                      <a:pt x="30700" y="18366"/>
                    </a:lnTo>
                    <a:lnTo>
                      <a:pt x="23198" y="18366"/>
                    </a:lnTo>
                    <a:cubicBezTo>
                      <a:pt x="21973" y="22154"/>
                      <a:pt x="20784" y="25924"/>
                      <a:pt x="19577" y="29656"/>
                    </a:cubicBezTo>
                    <a:cubicBezTo>
                      <a:pt x="18184" y="34243"/>
                      <a:pt x="17312" y="38050"/>
                      <a:pt x="17052" y="41132"/>
                    </a:cubicBezTo>
                    <a:cubicBezTo>
                      <a:pt x="16754" y="44048"/>
                      <a:pt x="17794" y="45552"/>
                      <a:pt x="20171" y="45552"/>
                    </a:cubicBezTo>
                    <a:cubicBezTo>
                      <a:pt x="21583" y="45552"/>
                      <a:pt x="23254" y="44939"/>
                      <a:pt x="25148" y="43676"/>
                    </a:cubicBezTo>
                    <a:lnTo>
                      <a:pt x="22325" y="53500"/>
                    </a:lnTo>
                    <a:cubicBezTo>
                      <a:pt x="17367" y="54837"/>
                      <a:pt x="13430" y="55524"/>
                      <a:pt x="10626" y="55524"/>
                    </a:cubicBezTo>
                    <a:cubicBezTo>
                      <a:pt x="7339" y="55524"/>
                      <a:pt x="4758" y="54781"/>
                      <a:pt x="2846" y="53296"/>
                    </a:cubicBezTo>
                    <a:cubicBezTo>
                      <a:pt x="673" y="51643"/>
                      <a:pt x="-256" y="49155"/>
                      <a:pt x="60" y="45942"/>
                    </a:cubicBezTo>
                    <a:cubicBezTo>
                      <a:pt x="394" y="42302"/>
                      <a:pt x="1471" y="37641"/>
                      <a:pt x="3254" y="31977"/>
                    </a:cubicBezTo>
                    <a:cubicBezTo>
                      <a:pt x="4740" y="27428"/>
                      <a:pt x="12298" y="2321"/>
                      <a:pt x="12298" y="2321"/>
                    </a:cubicBezTo>
                    <a:lnTo>
                      <a:pt x="28546" y="0"/>
                    </a:lnTo>
                    <a:lnTo>
                      <a:pt x="25798" y="9396"/>
                    </a:lnTo>
                    <a:lnTo>
                      <a:pt x="33337" y="9396"/>
                    </a:lnTo>
                    <a:close/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1A1E0BC0-9667-4BFF-B4E7-0D6172F7128F}"/>
                  </a:ext>
                </a:extLst>
              </p:cNvPr>
              <p:cNvSpPr/>
              <p:nvPr/>
            </p:nvSpPr>
            <p:spPr>
              <a:xfrm>
                <a:off x="7401806" y="495266"/>
                <a:ext cx="45232" cy="47130"/>
              </a:xfrm>
              <a:custGeom>
                <a:avLst/>
                <a:gdLst>
                  <a:gd name="connsiteX0" fmla="*/ 17697 w 45232"/>
                  <a:gd name="connsiteY0" fmla="*/ 21745 h 47130"/>
                  <a:gd name="connsiteX1" fmla="*/ 21355 w 45232"/>
                  <a:gd name="connsiteY1" fmla="*/ 14299 h 47130"/>
                  <a:gd name="connsiteX2" fmla="*/ 27985 w 45232"/>
                  <a:gd name="connsiteY2" fmla="*/ 10065 h 47130"/>
                  <a:gd name="connsiteX3" fmla="*/ 30882 w 45232"/>
                  <a:gd name="connsiteY3" fmla="*/ 13426 h 47130"/>
                  <a:gd name="connsiteX4" fmla="*/ 17697 w 45232"/>
                  <a:gd name="connsiteY4" fmla="*/ 21745 h 47130"/>
                  <a:gd name="connsiteX5" fmla="*/ 23064 w 45232"/>
                  <a:gd name="connsiteY5" fmla="*/ 37585 h 47130"/>
                  <a:gd name="connsiteX6" fmla="*/ 15766 w 45232"/>
                  <a:gd name="connsiteY6" fmla="*/ 30752 h 47130"/>
                  <a:gd name="connsiteX7" fmla="*/ 34224 w 45232"/>
                  <a:gd name="connsiteY7" fmla="*/ 25366 h 47130"/>
                  <a:gd name="connsiteX8" fmla="*/ 45181 w 45232"/>
                  <a:gd name="connsiteY8" fmla="*/ 10102 h 47130"/>
                  <a:gd name="connsiteX9" fmla="*/ 42209 w 45232"/>
                  <a:gd name="connsiteY9" fmla="*/ 2563 h 47130"/>
                  <a:gd name="connsiteX10" fmla="*/ 34280 w 45232"/>
                  <a:gd name="connsiteY10" fmla="*/ 0 h 47130"/>
                  <a:gd name="connsiteX11" fmla="*/ 11569 w 45232"/>
                  <a:gd name="connsiteY11" fmla="*/ 9619 h 47130"/>
                  <a:gd name="connsiteX12" fmla="*/ 74 w 45232"/>
                  <a:gd name="connsiteY12" fmla="*/ 32033 h 47130"/>
                  <a:gd name="connsiteX13" fmla="*/ 4810 w 45232"/>
                  <a:gd name="connsiteY13" fmla="*/ 43472 h 47130"/>
                  <a:gd name="connsiteX14" fmla="*/ 17029 w 45232"/>
                  <a:gd name="connsiteY14" fmla="*/ 47130 h 47130"/>
                  <a:gd name="connsiteX15" fmla="*/ 40482 w 45232"/>
                  <a:gd name="connsiteY15" fmla="*/ 42172 h 47130"/>
                  <a:gd name="connsiteX16" fmla="*/ 43713 w 45232"/>
                  <a:gd name="connsiteY16" fmla="*/ 30993 h 47130"/>
                  <a:gd name="connsiteX17" fmla="*/ 23064 w 45232"/>
                  <a:gd name="connsiteY17" fmla="*/ 37585 h 47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232" h="47130">
                    <a:moveTo>
                      <a:pt x="17697" y="21745"/>
                    </a:moveTo>
                    <a:cubicBezTo>
                      <a:pt x="18403" y="19071"/>
                      <a:pt x="19628" y="16620"/>
                      <a:pt x="21355" y="14299"/>
                    </a:cubicBezTo>
                    <a:cubicBezTo>
                      <a:pt x="23491" y="11495"/>
                      <a:pt x="25664" y="10065"/>
                      <a:pt x="27985" y="10065"/>
                    </a:cubicBezTo>
                    <a:cubicBezTo>
                      <a:pt x="30157" y="10065"/>
                      <a:pt x="31123" y="11161"/>
                      <a:pt x="30882" y="13426"/>
                    </a:cubicBezTo>
                    <a:cubicBezTo>
                      <a:pt x="30399" y="18997"/>
                      <a:pt x="25961" y="21745"/>
                      <a:pt x="17697" y="21745"/>
                    </a:cubicBezTo>
                    <a:moveTo>
                      <a:pt x="23064" y="37585"/>
                    </a:moveTo>
                    <a:cubicBezTo>
                      <a:pt x="17846" y="37585"/>
                      <a:pt x="15413" y="35301"/>
                      <a:pt x="15766" y="30752"/>
                    </a:cubicBezTo>
                    <a:cubicBezTo>
                      <a:pt x="22117" y="30752"/>
                      <a:pt x="28263" y="28950"/>
                      <a:pt x="34224" y="25366"/>
                    </a:cubicBezTo>
                    <a:cubicBezTo>
                      <a:pt x="40947" y="21244"/>
                      <a:pt x="44623" y="16174"/>
                      <a:pt x="45181" y="10102"/>
                    </a:cubicBezTo>
                    <a:cubicBezTo>
                      <a:pt x="45478" y="6927"/>
                      <a:pt x="44512" y="4457"/>
                      <a:pt x="42209" y="2563"/>
                    </a:cubicBezTo>
                    <a:cubicBezTo>
                      <a:pt x="40092" y="836"/>
                      <a:pt x="37418" y="0"/>
                      <a:pt x="34280" y="0"/>
                    </a:cubicBezTo>
                    <a:cubicBezTo>
                      <a:pt x="25998" y="0"/>
                      <a:pt x="18440" y="3194"/>
                      <a:pt x="11569" y="9619"/>
                    </a:cubicBezTo>
                    <a:cubicBezTo>
                      <a:pt x="4754" y="16026"/>
                      <a:pt x="891" y="23509"/>
                      <a:pt x="74" y="32033"/>
                    </a:cubicBezTo>
                    <a:cubicBezTo>
                      <a:pt x="-371" y="36936"/>
                      <a:pt x="1188" y="40724"/>
                      <a:pt x="4810" y="43472"/>
                    </a:cubicBezTo>
                    <a:cubicBezTo>
                      <a:pt x="7929" y="45886"/>
                      <a:pt x="12033" y="47130"/>
                      <a:pt x="17029" y="47130"/>
                    </a:cubicBezTo>
                    <a:cubicBezTo>
                      <a:pt x="23305" y="47130"/>
                      <a:pt x="31123" y="45459"/>
                      <a:pt x="40482" y="42172"/>
                    </a:cubicBezTo>
                    <a:lnTo>
                      <a:pt x="43713" y="30993"/>
                    </a:lnTo>
                    <a:cubicBezTo>
                      <a:pt x="35561" y="35376"/>
                      <a:pt x="28690" y="37585"/>
                      <a:pt x="23064" y="37585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B4EEECC8-DEAC-4920-A40D-870D996620CD}"/>
                  </a:ext>
                </a:extLst>
              </p:cNvPr>
              <p:cNvSpPr/>
              <p:nvPr/>
            </p:nvSpPr>
            <p:spPr>
              <a:xfrm>
                <a:off x="7552714" y="495266"/>
                <a:ext cx="45273" cy="47130"/>
              </a:xfrm>
              <a:custGeom>
                <a:avLst/>
                <a:gdLst>
                  <a:gd name="connsiteX0" fmla="*/ 17707 w 45273"/>
                  <a:gd name="connsiteY0" fmla="*/ 21745 h 47130"/>
                  <a:gd name="connsiteX1" fmla="*/ 21347 w 45273"/>
                  <a:gd name="connsiteY1" fmla="*/ 14299 h 47130"/>
                  <a:gd name="connsiteX2" fmla="*/ 27976 w 45273"/>
                  <a:gd name="connsiteY2" fmla="*/ 10065 h 47130"/>
                  <a:gd name="connsiteX3" fmla="*/ 30910 w 45273"/>
                  <a:gd name="connsiteY3" fmla="*/ 13426 h 47130"/>
                  <a:gd name="connsiteX4" fmla="*/ 17707 w 45273"/>
                  <a:gd name="connsiteY4" fmla="*/ 21745 h 47130"/>
                  <a:gd name="connsiteX5" fmla="*/ 23055 w 45273"/>
                  <a:gd name="connsiteY5" fmla="*/ 37585 h 47130"/>
                  <a:gd name="connsiteX6" fmla="*/ 15794 w 45273"/>
                  <a:gd name="connsiteY6" fmla="*/ 30752 h 47130"/>
                  <a:gd name="connsiteX7" fmla="*/ 34234 w 45273"/>
                  <a:gd name="connsiteY7" fmla="*/ 25366 h 47130"/>
                  <a:gd name="connsiteX8" fmla="*/ 45228 w 45273"/>
                  <a:gd name="connsiteY8" fmla="*/ 10102 h 47130"/>
                  <a:gd name="connsiteX9" fmla="*/ 42219 w 45273"/>
                  <a:gd name="connsiteY9" fmla="*/ 2563 h 47130"/>
                  <a:gd name="connsiteX10" fmla="*/ 34327 w 45273"/>
                  <a:gd name="connsiteY10" fmla="*/ 0 h 47130"/>
                  <a:gd name="connsiteX11" fmla="*/ 11598 w 45273"/>
                  <a:gd name="connsiteY11" fmla="*/ 9619 h 47130"/>
                  <a:gd name="connsiteX12" fmla="*/ 84 w 45273"/>
                  <a:gd name="connsiteY12" fmla="*/ 32033 h 47130"/>
                  <a:gd name="connsiteX13" fmla="*/ 4782 w 45273"/>
                  <a:gd name="connsiteY13" fmla="*/ 43472 h 47130"/>
                  <a:gd name="connsiteX14" fmla="*/ 17057 w 45273"/>
                  <a:gd name="connsiteY14" fmla="*/ 47130 h 47130"/>
                  <a:gd name="connsiteX15" fmla="*/ 40474 w 45273"/>
                  <a:gd name="connsiteY15" fmla="*/ 42172 h 47130"/>
                  <a:gd name="connsiteX16" fmla="*/ 43724 w 45273"/>
                  <a:gd name="connsiteY16" fmla="*/ 30993 h 47130"/>
                  <a:gd name="connsiteX17" fmla="*/ 23055 w 45273"/>
                  <a:gd name="connsiteY17" fmla="*/ 37585 h 47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273" h="47130">
                    <a:moveTo>
                      <a:pt x="17707" y="21745"/>
                    </a:moveTo>
                    <a:cubicBezTo>
                      <a:pt x="18376" y="19071"/>
                      <a:pt x="19601" y="16620"/>
                      <a:pt x="21347" y="14299"/>
                    </a:cubicBezTo>
                    <a:cubicBezTo>
                      <a:pt x="23464" y="11495"/>
                      <a:pt x="25655" y="10065"/>
                      <a:pt x="27976" y="10065"/>
                    </a:cubicBezTo>
                    <a:cubicBezTo>
                      <a:pt x="30130" y="10065"/>
                      <a:pt x="31152" y="11161"/>
                      <a:pt x="30910" y="13426"/>
                    </a:cubicBezTo>
                    <a:cubicBezTo>
                      <a:pt x="30353" y="18997"/>
                      <a:pt x="25934" y="21745"/>
                      <a:pt x="17707" y="21745"/>
                    </a:cubicBezTo>
                    <a:moveTo>
                      <a:pt x="23055" y="37585"/>
                    </a:moveTo>
                    <a:cubicBezTo>
                      <a:pt x="17856" y="37585"/>
                      <a:pt x="15404" y="35301"/>
                      <a:pt x="15794" y="30752"/>
                    </a:cubicBezTo>
                    <a:cubicBezTo>
                      <a:pt x="22145" y="30752"/>
                      <a:pt x="28292" y="28950"/>
                      <a:pt x="34234" y="25366"/>
                    </a:cubicBezTo>
                    <a:cubicBezTo>
                      <a:pt x="40957" y="21244"/>
                      <a:pt x="44633" y="16174"/>
                      <a:pt x="45228" y="10102"/>
                    </a:cubicBezTo>
                    <a:cubicBezTo>
                      <a:pt x="45506" y="6927"/>
                      <a:pt x="44503" y="4457"/>
                      <a:pt x="42219" y="2563"/>
                    </a:cubicBezTo>
                    <a:cubicBezTo>
                      <a:pt x="40102" y="836"/>
                      <a:pt x="37466" y="0"/>
                      <a:pt x="34327" y="0"/>
                    </a:cubicBezTo>
                    <a:cubicBezTo>
                      <a:pt x="26026" y="0"/>
                      <a:pt x="18431" y="3194"/>
                      <a:pt x="11598" y="9619"/>
                    </a:cubicBezTo>
                    <a:cubicBezTo>
                      <a:pt x="4745" y="16026"/>
                      <a:pt x="901" y="23509"/>
                      <a:pt x="84" y="32033"/>
                    </a:cubicBezTo>
                    <a:cubicBezTo>
                      <a:pt x="-399" y="36936"/>
                      <a:pt x="1198" y="40724"/>
                      <a:pt x="4782" y="43472"/>
                    </a:cubicBezTo>
                    <a:cubicBezTo>
                      <a:pt x="7939" y="45886"/>
                      <a:pt x="12006" y="47130"/>
                      <a:pt x="17057" y="47130"/>
                    </a:cubicBezTo>
                    <a:cubicBezTo>
                      <a:pt x="23334" y="47130"/>
                      <a:pt x="31115" y="45459"/>
                      <a:pt x="40474" y="42172"/>
                    </a:cubicBezTo>
                    <a:lnTo>
                      <a:pt x="43724" y="30993"/>
                    </a:lnTo>
                    <a:cubicBezTo>
                      <a:pt x="35553" y="35376"/>
                      <a:pt x="28663" y="37585"/>
                      <a:pt x="23055" y="37585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AA507105-0D78-4F3A-A275-31E0A6E5FF27}"/>
                  </a:ext>
                </a:extLst>
              </p:cNvPr>
              <p:cNvSpPr/>
              <p:nvPr/>
            </p:nvSpPr>
            <p:spPr>
              <a:xfrm>
                <a:off x="7603607" y="486873"/>
                <a:ext cx="33461" cy="55523"/>
              </a:xfrm>
              <a:custGeom>
                <a:avLst/>
                <a:gdLst>
                  <a:gd name="connsiteX0" fmla="*/ 33461 w 33461"/>
                  <a:gd name="connsiteY0" fmla="*/ 8561 h 55523"/>
                  <a:gd name="connsiteX1" fmla="*/ 30806 w 33461"/>
                  <a:gd name="connsiteY1" fmla="*/ 17493 h 55523"/>
                  <a:gd name="connsiteX2" fmla="*/ 23266 w 33461"/>
                  <a:gd name="connsiteY2" fmla="*/ 17493 h 55523"/>
                  <a:gd name="connsiteX3" fmla="*/ 19590 w 33461"/>
                  <a:gd name="connsiteY3" fmla="*/ 29638 h 55523"/>
                  <a:gd name="connsiteX4" fmla="*/ 17027 w 33461"/>
                  <a:gd name="connsiteY4" fmla="*/ 41114 h 55523"/>
                  <a:gd name="connsiteX5" fmla="*/ 20202 w 33461"/>
                  <a:gd name="connsiteY5" fmla="*/ 45533 h 55523"/>
                  <a:gd name="connsiteX6" fmla="*/ 25161 w 33461"/>
                  <a:gd name="connsiteY6" fmla="*/ 43658 h 55523"/>
                  <a:gd name="connsiteX7" fmla="*/ 22338 w 33461"/>
                  <a:gd name="connsiteY7" fmla="*/ 53500 h 55523"/>
                  <a:gd name="connsiteX8" fmla="*/ 10602 w 33461"/>
                  <a:gd name="connsiteY8" fmla="*/ 55524 h 55523"/>
                  <a:gd name="connsiteX9" fmla="*/ 2821 w 33461"/>
                  <a:gd name="connsiteY9" fmla="*/ 53296 h 55523"/>
                  <a:gd name="connsiteX10" fmla="*/ 54 w 33461"/>
                  <a:gd name="connsiteY10" fmla="*/ 45942 h 55523"/>
                  <a:gd name="connsiteX11" fmla="*/ 3267 w 33461"/>
                  <a:gd name="connsiteY11" fmla="*/ 31977 h 55523"/>
                  <a:gd name="connsiteX12" fmla="*/ 12292 w 33461"/>
                  <a:gd name="connsiteY12" fmla="*/ 2321 h 55523"/>
                  <a:gd name="connsiteX13" fmla="*/ 28540 w 33461"/>
                  <a:gd name="connsiteY13" fmla="*/ 0 h 55523"/>
                  <a:gd name="connsiteX14" fmla="*/ 25922 w 33461"/>
                  <a:gd name="connsiteY14" fmla="*/ 8579 h 55523"/>
                  <a:gd name="connsiteX15" fmla="*/ 33461 w 33461"/>
                  <a:gd name="connsiteY15" fmla="*/ 8579 h 55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461" h="55523">
                    <a:moveTo>
                      <a:pt x="33461" y="8561"/>
                    </a:moveTo>
                    <a:lnTo>
                      <a:pt x="30806" y="17493"/>
                    </a:lnTo>
                    <a:lnTo>
                      <a:pt x="23266" y="17493"/>
                    </a:lnTo>
                    <a:cubicBezTo>
                      <a:pt x="22059" y="21244"/>
                      <a:pt x="20815" y="25905"/>
                      <a:pt x="19590" y="29638"/>
                    </a:cubicBezTo>
                    <a:cubicBezTo>
                      <a:pt x="18178" y="34224"/>
                      <a:pt x="17324" y="38031"/>
                      <a:pt x="17027" y="41114"/>
                    </a:cubicBezTo>
                    <a:cubicBezTo>
                      <a:pt x="16748" y="44029"/>
                      <a:pt x="17807" y="45533"/>
                      <a:pt x="20202" y="45533"/>
                    </a:cubicBezTo>
                    <a:cubicBezTo>
                      <a:pt x="21595" y="45533"/>
                      <a:pt x="23229" y="44921"/>
                      <a:pt x="25161" y="43658"/>
                    </a:cubicBezTo>
                    <a:lnTo>
                      <a:pt x="22338" y="53500"/>
                    </a:lnTo>
                    <a:cubicBezTo>
                      <a:pt x="17380" y="54837"/>
                      <a:pt x="13462" y="55524"/>
                      <a:pt x="10602" y="55524"/>
                    </a:cubicBezTo>
                    <a:cubicBezTo>
                      <a:pt x="7352" y="55524"/>
                      <a:pt x="4771" y="54781"/>
                      <a:pt x="2821" y="53296"/>
                    </a:cubicBezTo>
                    <a:cubicBezTo>
                      <a:pt x="685" y="51643"/>
                      <a:pt x="-243" y="49155"/>
                      <a:pt x="54" y="45942"/>
                    </a:cubicBezTo>
                    <a:cubicBezTo>
                      <a:pt x="425" y="42302"/>
                      <a:pt x="1484" y="37641"/>
                      <a:pt x="3267" y="31977"/>
                    </a:cubicBezTo>
                    <a:cubicBezTo>
                      <a:pt x="4715" y="27428"/>
                      <a:pt x="12292" y="2321"/>
                      <a:pt x="12292" y="2321"/>
                    </a:cubicBezTo>
                    <a:lnTo>
                      <a:pt x="28540" y="0"/>
                    </a:lnTo>
                    <a:lnTo>
                      <a:pt x="25922" y="8579"/>
                    </a:lnTo>
                    <a:lnTo>
                      <a:pt x="33461" y="8579"/>
                    </a:lnTo>
                    <a:close/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2DCF35EE-FE35-488F-BD48-8633866FADBA}"/>
                  </a:ext>
                </a:extLst>
              </p:cNvPr>
              <p:cNvSpPr/>
              <p:nvPr/>
            </p:nvSpPr>
            <p:spPr>
              <a:xfrm>
                <a:off x="7636685" y="486873"/>
                <a:ext cx="33585" cy="55523"/>
              </a:xfrm>
              <a:custGeom>
                <a:avLst/>
                <a:gdLst>
                  <a:gd name="connsiteX0" fmla="*/ 33586 w 33585"/>
                  <a:gd name="connsiteY0" fmla="*/ 8561 h 55523"/>
                  <a:gd name="connsiteX1" fmla="*/ 30931 w 33585"/>
                  <a:gd name="connsiteY1" fmla="*/ 17493 h 55523"/>
                  <a:gd name="connsiteX2" fmla="*/ 23428 w 33585"/>
                  <a:gd name="connsiteY2" fmla="*/ 17493 h 55523"/>
                  <a:gd name="connsiteX3" fmla="*/ 19621 w 33585"/>
                  <a:gd name="connsiteY3" fmla="*/ 29638 h 55523"/>
                  <a:gd name="connsiteX4" fmla="*/ 17022 w 33585"/>
                  <a:gd name="connsiteY4" fmla="*/ 41114 h 55523"/>
                  <a:gd name="connsiteX5" fmla="*/ 20160 w 33585"/>
                  <a:gd name="connsiteY5" fmla="*/ 45533 h 55523"/>
                  <a:gd name="connsiteX6" fmla="*/ 25155 w 33585"/>
                  <a:gd name="connsiteY6" fmla="*/ 43658 h 55523"/>
                  <a:gd name="connsiteX7" fmla="*/ 22351 w 33585"/>
                  <a:gd name="connsiteY7" fmla="*/ 53500 h 55523"/>
                  <a:gd name="connsiteX8" fmla="*/ 10596 w 33585"/>
                  <a:gd name="connsiteY8" fmla="*/ 55524 h 55523"/>
                  <a:gd name="connsiteX9" fmla="*/ 2816 w 33585"/>
                  <a:gd name="connsiteY9" fmla="*/ 53296 h 55523"/>
                  <a:gd name="connsiteX10" fmla="*/ 67 w 33585"/>
                  <a:gd name="connsiteY10" fmla="*/ 45942 h 55523"/>
                  <a:gd name="connsiteX11" fmla="*/ 3280 w 33585"/>
                  <a:gd name="connsiteY11" fmla="*/ 31977 h 55523"/>
                  <a:gd name="connsiteX12" fmla="*/ 12305 w 33585"/>
                  <a:gd name="connsiteY12" fmla="*/ 2321 h 55523"/>
                  <a:gd name="connsiteX13" fmla="*/ 28554 w 33585"/>
                  <a:gd name="connsiteY13" fmla="*/ 0 h 55523"/>
                  <a:gd name="connsiteX14" fmla="*/ 26047 w 33585"/>
                  <a:gd name="connsiteY14" fmla="*/ 8579 h 55523"/>
                  <a:gd name="connsiteX15" fmla="*/ 33586 w 33585"/>
                  <a:gd name="connsiteY15" fmla="*/ 8579 h 55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585" h="55523">
                    <a:moveTo>
                      <a:pt x="33586" y="8561"/>
                    </a:moveTo>
                    <a:lnTo>
                      <a:pt x="30931" y="17493"/>
                    </a:lnTo>
                    <a:lnTo>
                      <a:pt x="23428" y="17493"/>
                    </a:lnTo>
                    <a:cubicBezTo>
                      <a:pt x="22184" y="21244"/>
                      <a:pt x="20828" y="25905"/>
                      <a:pt x="19621" y="29638"/>
                    </a:cubicBezTo>
                    <a:cubicBezTo>
                      <a:pt x="18192" y="34224"/>
                      <a:pt x="17319" y="38031"/>
                      <a:pt x="17022" y="41114"/>
                    </a:cubicBezTo>
                    <a:cubicBezTo>
                      <a:pt x="16762" y="44029"/>
                      <a:pt x="17802" y="45533"/>
                      <a:pt x="20160" y="45533"/>
                    </a:cubicBezTo>
                    <a:cubicBezTo>
                      <a:pt x="21571" y="45533"/>
                      <a:pt x="23224" y="44921"/>
                      <a:pt x="25155" y="43658"/>
                    </a:cubicBezTo>
                    <a:lnTo>
                      <a:pt x="22351" y="53500"/>
                    </a:lnTo>
                    <a:cubicBezTo>
                      <a:pt x="17337" y="54837"/>
                      <a:pt x="13456" y="55524"/>
                      <a:pt x="10596" y="55524"/>
                    </a:cubicBezTo>
                    <a:cubicBezTo>
                      <a:pt x="7291" y="55524"/>
                      <a:pt x="4728" y="54781"/>
                      <a:pt x="2816" y="53296"/>
                    </a:cubicBezTo>
                    <a:cubicBezTo>
                      <a:pt x="643" y="51643"/>
                      <a:pt x="-267" y="49155"/>
                      <a:pt x="67" y="45942"/>
                    </a:cubicBezTo>
                    <a:cubicBezTo>
                      <a:pt x="402" y="42302"/>
                      <a:pt x="1497" y="37641"/>
                      <a:pt x="3280" y="31977"/>
                    </a:cubicBezTo>
                    <a:cubicBezTo>
                      <a:pt x="4691" y="27428"/>
                      <a:pt x="12305" y="2321"/>
                      <a:pt x="12305" y="2321"/>
                    </a:cubicBezTo>
                    <a:lnTo>
                      <a:pt x="28554" y="0"/>
                    </a:lnTo>
                    <a:lnTo>
                      <a:pt x="26047" y="8579"/>
                    </a:lnTo>
                    <a:lnTo>
                      <a:pt x="33586" y="8579"/>
                    </a:lnTo>
                    <a:close/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12F08496-A299-45E6-BD31-F5B2902017BD}"/>
                  </a:ext>
                </a:extLst>
              </p:cNvPr>
              <p:cNvSpPr/>
              <p:nvPr/>
            </p:nvSpPr>
            <p:spPr>
              <a:xfrm>
                <a:off x="7668966" y="495266"/>
                <a:ext cx="45273" cy="47130"/>
              </a:xfrm>
              <a:custGeom>
                <a:avLst/>
                <a:gdLst>
                  <a:gd name="connsiteX0" fmla="*/ 17666 w 45273"/>
                  <a:gd name="connsiteY0" fmla="*/ 21745 h 47130"/>
                  <a:gd name="connsiteX1" fmla="*/ 21342 w 45273"/>
                  <a:gd name="connsiteY1" fmla="*/ 14299 h 47130"/>
                  <a:gd name="connsiteX2" fmla="*/ 27972 w 45273"/>
                  <a:gd name="connsiteY2" fmla="*/ 10065 h 47130"/>
                  <a:gd name="connsiteX3" fmla="*/ 30887 w 45273"/>
                  <a:gd name="connsiteY3" fmla="*/ 13426 h 47130"/>
                  <a:gd name="connsiteX4" fmla="*/ 17666 w 45273"/>
                  <a:gd name="connsiteY4" fmla="*/ 21745 h 47130"/>
                  <a:gd name="connsiteX5" fmla="*/ 23051 w 45273"/>
                  <a:gd name="connsiteY5" fmla="*/ 37585 h 47130"/>
                  <a:gd name="connsiteX6" fmla="*/ 15790 w 45273"/>
                  <a:gd name="connsiteY6" fmla="*/ 30752 h 47130"/>
                  <a:gd name="connsiteX7" fmla="*/ 34211 w 45273"/>
                  <a:gd name="connsiteY7" fmla="*/ 25366 h 47130"/>
                  <a:gd name="connsiteX8" fmla="*/ 45223 w 45273"/>
                  <a:gd name="connsiteY8" fmla="*/ 10102 h 47130"/>
                  <a:gd name="connsiteX9" fmla="*/ 42234 w 45273"/>
                  <a:gd name="connsiteY9" fmla="*/ 2563 h 47130"/>
                  <a:gd name="connsiteX10" fmla="*/ 34286 w 45273"/>
                  <a:gd name="connsiteY10" fmla="*/ 0 h 47130"/>
                  <a:gd name="connsiteX11" fmla="*/ 11593 w 45273"/>
                  <a:gd name="connsiteY11" fmla="*/ 9619 h 47130"/>
                  <a:gd name="connsiteX12" fmla="*/ 80 w 45273"/>
                  <a:gd name="connsiteY12" fmla="*/ 32033 h 47130"/>
                  <a:gd name="connsiteX13" fmla="*/ 4797 w 45273"/>
                  <a:gd name="connsiteY13" fmla="*/ 43472 h 47130"/>
                  <a:gd name="connsiteX14" fmla="*/ 17071 w 45273"/>
                  <a:gd name="connsiteY14" fmla="*/ 47130 h 47130"/>
                  <a:gd name="connsiteX15" fmla="*/ 40469 w 45273"/>
                  <a:gd name="connsiteY15" fmla="*/ 42172 h 47130"/>
                  <a:gd name="connsiteX16" fmla="*/ 43719 w 45273"/>
                  <a:gd name="connsiteY16" fmla="*/ 30993 h 47130"/>
                  <a:gd name="connsiteX17" fmla="*/ 23051 w 45273"/>
                  <a:gd name="connsiteY17" fmla="*/ 37585 h 47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273" h="47130">
                    <a:moveTo>
                      <a:pt x="17666" y="21745"/>
                    </a:moveTo>
                    <a:cubicBezTo>
                      <a:pt x="18371" y="19071"/>
                      <a:pt x="19597" y="16620"/>
                      <a:pt x="21342" y="14299"/>
                    </a:cubicBezTo>
                    <a:cubicBezTo>
                      <a:pt x="23422" y="11495"/>
                      <a:pt x="25669" y="10065"/>
                      <a:pt x="27972" y="10065"/>
                    </a:cubicBezTo>
                    <a:cubicBezTo>
                      <a:pt x="30144" y="10065"/>
                      <a:pt x="31110" y="11161"/>
                      <a:pt x="30887" y="13426"/>
                    </a:cubicBezTo>
                    <a:cubicBezTo>
                      <a:pt x="30367" y="18997"/>
                      <a:pt x="25948" y="21745"/>
                      <a:pt x="17666" y="21745"/>
                    </a:cubicBezTo>
                    <a:moveTo>
                      <a:pt x="23051" y="37585"/>
                    </a:moveTo>
                    <a:cubicBezTo>
                      <a:pt x="17814" y="37585"/>
                      <a:pt x="15419" y="35301"/>
                      <a:pt x="15790" y="30752"/>
                    </a:cubicBezTo>
                    <a:cubicBezTo>
                      <a:pt x="22104" y="30752"/>
                      <a:pt x="28269" y="28950"/>
                      <a:pt x="34211" y="25366"/>
                    </a:cubicBezTo>
                    <a:cubicBezTo>
                      <a:pt x="40971" y="21244"/>
                      <a:pt x="44629" y="16174"/>
                      <a:pt x="45223" y="10102"/>
                    </a:cubicBezTo>
                    <a:cubicBezTo>
                      <a:pt x="45520" y="6927"/>
                      <a:pt x="44499" y="4457"/>
                      <a:pt x="42234" y="2563"/>
                    </a:cubicBezTo>
                    <a:cubicBezTo>
                      <a:pt x="40117" y="836"/>
                      <a:pt x="37461" y="0"/>
                      <a:pt x="34286" y="0"/>
                    </a:cubicBezTo>
                    <a:cubicBezTo>
                      <a:pt x="26003" y="0"/>
                      <a:pt x="18427" y="3194"/>
                      <a:pt x="11593" y="9619"/>
                    </a:cubicBezTo>
                    <a:cubicBezTo>
                      <a:pt x="4741" y="16026"/>
                      <a:pt x="878" y="23509"/>
                      <a:pt x="80" y="32033"/>
                    </a:cubicBezTo>
                    <a:cubicBezTo>
                      <a:pt x="-384" y="36936"/>
                      <a:pt x="1175" y="40724"/>
                      <a:pt x="4797" y="43472"/>
                    </a:cubicBezTo>
                    <a:cubicBezTo>
                      <a:pt x="7953" y="45886"/>
                      <a:pt x="12020" y="47130"/>
                      <a:pt x="17071" y="47130"/>
                    </a:cubicBezTo>
                    <a:cubicBezTo>
                      <a:pt x="23292" y="47130"/>
                      <a:pt x="31129" y="45459"/>
                      <a:pt x="40469" y="42172"/>
                    </a:cubicBezTo>
                    <a:lnTo>
                      <a:pt x="43719" y="30993"/>
                    </a:lnTo>
                    <a:cubicBezTo>
                      <a:pt x="35548" y="35376"/>
                      <a:pt x="28659" y="37585"/>
                      <a:pt x="23051" y="37585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EEF3CA32-1898-4314-9C31-7D92BFF12CB2}"/>
                  </a:ext>
                </a:extLst>
              </p:cNvPr>
              <p:cNvSpPr/>
              <p:nvPr/>
            </p:nvSpPr>
            <p:spPr>
              <a:xfrm>
                <a:off x="6732779" y="465257"/>
                <a:ext cx="84632" cy="80184"/>
              </a:xfrm>
              <a:custGeom>
                <a:avLst/>
                <a:gdLst>
                  <a:gd name="connsiteX0" fmla="*/ 176 w 84632"/>
                  <a:gd name="connsiteY0" fmla="*/ 51420 h 80184"/>
                  <a:gd name="connsiteX1" fmla="*/ 30315 w 84632"/>
                  <a:gd name="connsiteY1" fmla="*/ 80185 h 80184"/>
                  <a:gd name="connsiteX2" fmla="*/ 63166 w 84632"/>
                  <a:gd name="connsiteY2" fmla="*/ 76118 h 80184"/>
                  <a:gd name="connsiteX3" fmla="*/ 66638 w 84632"/>
                  <a:gd name="connsiteY3" fmla="*/ 64716 h 80184"/>
                  <a:gd name="connsiteX4" fmla="*/ 64818 w 84632"/>
                  <a:gd name="connsiteY4" fmla="*/ 65199 h 80184"/>
                  <a:gd name="connsiteX5" fmla="*/ 40362 w 84632"/>
                  <a:gd name="connsiteY5" fmla="*/ 69916 h 80184"/>
                  <a:gd name="connsiteX6" fmla="*/ 21476 w 84632"/>
                  <a:gd name="connsiteY6" fmla="*/ 48913 h 80184"/>
                  <a:gd name="connsiteX7" fmla="*/ 57873 w 84632"/>
                  <a:gd name="connsiteY7" fmla="*/ 10269 h 80184"/>
                  <a:gd name="connsiteX8" fmla="*/ 80974 w 84632"/>
                  <a:gd name="connsiteY8" fmla="*/ 15264 h 80184"/>
                  <a:gd name="connsiteX9" fmla="*/ 84632 w 84632"/>
                  <a:gd name="connsiteY9" fmla="*/ 3008 h 80184"/>
                  <a:gd name="connsiteX10" fmla="*/ 60640 w 84632"/>
                  <a:gd name="connsiteY10" fmla="*/ 0 h 80184"/>
                  <a:gd name="connsiteX11" fmla="*/ 176 w 84632"/>
                  <a:gd name="connsiteY11" fmla="*/ 51420 h 80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4632" h="80184">
                    <a:moveTo>
                      <a:pt x="176" y="51420"/>
                    </a:moveTo>
                    <a:cubicBezTo>
                      <a:pt x="-1569" y="69451"/>
                      <a:pt x="9721" y="80185"/>
                      <a:pt x="30315" y="80185"/>
                    </a:cubicBezTo>
                    <a:cubicBezTo>
                      <a:pt x="41829" y="80185"/>
                      <a:pt x="52878" y="78254"/>
                      <a:pt x="63166" y="76118"/>
                    </a:cubicBezTo>
                    <a:cubicBezTo>
                      <a:pt x="63556" y="74781"/>
                      <a:pt x="65710" y="67724"/>
                      <a:pt x="66638" y="64716"/>
                    </a:cubicBezTo>
                    <a:cubicBezTo>
                      <a:pt x="65747" y="64939"/>
                      <a:pt x="64818" y="65199"/>
                      <a:pt x="64818" y="65199"/>
                    </a:cubicBezTo>
                    <a:cubicBezTo>
                      <a:pt x="56870" y="67409"/>
                      <a:pt x="47920" y="69916"/>
                      <a:pt x="40362" y="69916"/>
                    </a:cubicBezTo>
                    <a:cubicBezTo>
                      <a:pt x="27864" y="69916"/>
                      <a:pt x="20269" y="61485"/>
                      <a:pt x="21476" y="48913"/>
                    </a:cubicBezTo>
                    <a:cubicBezTo>
                      <a:pt x="23259" y="30213"/>
                      <a:pt x="38319" y="10269"/>
                      <a:pt x="57873" y="10269"/>
                    </a:cubicBezTo>
                    <a:cubicBezTo>
                      <a:pt x="65190" y="10269"/>
                      <a:pt x="72952" y="11978"/>
                      <a:pt x="80974" y="15264"/>
                    </a:cubicBezTo>
                    <a:cubicBezTo>
                      <a:pt x="81587" y="13203"/>
                      <a:pt x="83945" y="5311"/>
                      <a:pt x="84632" y="3008"/>
                    </a:cubicBezTo>
                    <a:cubicBezTo>
                      <a:pt x="76629" y="1058"/>
                      <a:pt x="68569" y="0"/>
                      <a:pt x="60640" y="0"/>
                    </a:cubicBezTo>
                    <a:cubicBezTo>
                      <a:pt x="24410" y="19"/>
                      <a:pt x="2238" y="29879"/>
                      <a:pt x="176" y="51420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32D7F54-B5BA-4141-8C32-D83EED0B41C3}"/>
                  </a:ext>
                </a:extLst>
              </p:cNvPr>
              <p:cNvSpPr/>
              <p:nvPr/>
            </p:nvSpPr>
            <p:spPr>
              <a:xfrm>
                <a:off x="7481025" y="465536"/>
                <a:ext cx="73378" cy="76507"/>
              </a:xfrm>
              <a:custGeom>
                <a:avLst/>
                <a:gdLst>
                  <a:gd name="connsiteX0" fmla="*/ 28895 w 73378"/>
                  <a:gd name="connsiteY0" fmla="*/ 43175 h 76507"/>
                  <a:gd name="connsiteX1" fmla="*/ 46369 w 73378"/>
                  <a:gd name="connsiteY1" fmla="*/ 55208 h 76507"/>
                  <a:gd name="connsiteX2" fmla="*/ 29173 w 73378"/>
                  <a:gd name="connsiteY2" fmla="*/ 67093 h 76507"/>
                  <a:gd name="connsiteX3" fmla="*/ 21912 w 73378"/>
                  <a:gd name="connsiteY3" fmla="*/ 66220 h 76507"/>
                  <a:gd name="connsiteX4" fmla="*/ 28895 w 73378"/>
                  <a:gd name="connsiteY4" fmla="*/ 43175 h 76507"/>
                  <a:gd name="connsiteX5" fmla="*/ 38830 w 73378"/>
                  <a:gd name="connsiteY5" fmla="*/ 10863 h 76507"/>
                  <a:gd name="connsiteX6" fmla="*/ 44234 w 73378"/>
                  <a:gd name="connsiteY6" fmla="*/ 10009 h 76507"/>
                  <a:gd name="connsiteX7" fmla="*/ 54540 w 73378"/>
                  <a:gd name="connsiteY7" fmla="*/ 16453 h 76507"/>
                  <a:gd name="connsiteX8" fmla="*/ 38904 w 73378"/>
                  <a:gd name="connsiteY8" fmla="*/ 31179 h 76507"/>
                  <a:gd name="connsiteX9" fmla="*/ 32757 w 73378"/>
                  <a:gd name="connsiteY9" fmla="*/ 31179 h 76507"/>
                  <a:gd name="connsiteX10" fmla="*/ 38830 w 73378"/>
                  <a:gd name="connsiteY10" fmla="*/ 10863 h 76507"/>
                  <a:gd name="connsiteX11" fmla="*/ 0 w 73378"/>
                  <a:gd name="connsiteY11" fmla="*/ 76508 h 76507"/>
                  <a:gd name="connsiteX12" fmla="*/ 37474 w 73378"/>
                  <a:gd name="connsiteY12" fmla="*/ 76508 h 76507"/>
                  <a:gd name="connsiteX13" fmla="*/ 65403 w 73378"/>
                  <a:gd name="connsiteY13" fmla="*/ 54800 h 76507"/>
                  <a:gd name="connsiteX14" fmla="*/ 49359 w 73378"/>
                  <a:gd name="connsiteY14" fmla="*/ 37121 h 76507"/>
                  <a:gd name="connsiteX15" fmla="*/ 49377 w 73378"/>
                  <a:gd name="connsiteY15" fmla="*/ 36898 h 76507"/>
                  <a:gd name="connsiteX16" fmla="*/ 73295 w 73378"/>
                  <a:gd name="connsiteY16" fmla="*/ 14707 h 76507"/>
                  <a:gd name="connsiteX17" fmla="*/ 46759 w 73378"/>
                  <a:gd name="connsiteY17" fmla="*/ 0 h 76507"/>
                  <a:gd name="connsiteX18" fmla="*/ 22525 w 73378"/>
                  <a:gd name="connsiteY18" fmla="*/ 0 h 76507"/>
                  <a:gd name="connsiteX19" fmla="*/ 0 w 73378"/>
                  <a:gd name="connsiteY19" fmla="*/ 76508 h 76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3378" h="76507">
                    <a:moveTo>
                      <a:pt x="28895" y="43175"/>
                    </a:moveTo>
                    <a:cubicBezTo>
                      <a:pt x="37270" y="43175"/>
                      <a:pt x="47316" y="45181"/>
                      <a:pt x="46369" y="55208"/>
                    </a:cubicBezTo>
                    <a:cubicBezTo>
                      <a:pt x="45533" y="64382"/>
                      <a:pt x="37270" y="67093"/>
                      <a:pt x="29173" y="67093"/>
                    </a:cubicBezTo>
                    <a:cubicBezTo>
                      <a:pt x="26611" y="67093"/>
                      <a:pt x="24271" y="67019"/>
                      <a:pt x="21912" y="66220"/>
                    </a:cubicBezTo>
                    <a:lnTo>
                      <a:pt x="28895" y="43175"/>
                    </a:lnTo>
                    <a:close/>
                    <a:moveTo>
                      <a:pt x="38830" y="10863"/>
                    </a:moveTo>
                    <a:cubicBezTo>
                      <a:pt x="40371" y="10381"/>
                      <a:pt x="42507" y="10009"/>
                      <a:pt x="44234" y="10009"/>
                    </a:cubicBezTo>
                    <a:cubicBezTo>
                      <a:pt x="48950" y="10009"/>
                      <a:pt x="55097" y="10603"/>
                      <a:pt x="54540" y="16453"/>
                    </a:cubicBezTo>
                    <a:cubicBezTo>
                      <a:pt x="53500" y="27279"/>
                      <a:pt x="43008" y="31179"/>
                      <a:pt x="38904" y="31179"/>
                    </a:cubicBezTo>
                    <a:lnTo>
                      <a:pt x="32757" y="31179"/>
                    </a:lnTo>
                    <a:lnTo>
                      <a:pt x="38830" y="10863"/>
                    </a:lnTo>
                    <a:close/>
                    <a:moveTo>
                      <a:pt x="0" y="76508"/>
                    </a:moveTo>
                    <a:lnTo>
                      <a:pt x="37474" y="76508"/>
                    </a:lnTo>
                    <a:cubicBezTo>
                      <a:pt x="46109" y="76508"/>
                      <a:pt x="63825" y="71216"/>
                      <a:pt x="65403" y="54800"/>
                    </a:cubicBezTo>
                    <a:cubicBezTo>
                      <a:pt x="66350" y="44846"/>
                      <a:pt x="57975" y="39442"/>
                      <a:pt x="49359" y="37121"/>
                    </a:cubicBezTo>
                    <a:lnTo>
                      <a:pt x="49377" y="36898"/>
                    </a:lnTo>
                    <a:cubicBezTo>
                      <a:pt x="60129" y="34280"/>
                      <a:pt x="72218" y="26165"/>
                      <a:pt x="73295" y="14707"/>
                    </a:cubicBezTo>
                    <a:cubicBezTo>
                      <a:pt x="74707" y="-111"/>
                      <a:pt x="57752" y="0"/>
                      <a:pt x="46759" y="0"/>
                    </a:cubicBezTo>
                    <a:lnTo>
                      <a:pt x="22525" y="0"/>
                    </a:lnTo>
                    <a:lnTo>
                      <a:pt x="0" y="76508"/>
                    </a:lnTo>
                    <a:close/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B7EDF90B-403E-41A8-894A-E926E010E1E7}"/>
                  </a:ext>
                </a:extLst>
              </p:cNvPr>
              <p:cNvSpPr/>
              <p:nvPr/>
            </p:nvSpPr>
            <p:spPr>
              <a:xfrm>
                <a:off x="7716046" y="495284"/>
                <a:ext cx="49191" cy="46054"/>
              </a:xfrm>
              <a:custGeom>
                <a:avLst/>
                <a:gdLst>
                  <a:gd name="connsiteX0" fmla="*/ 49192 w 49191"/>
                  <a:gd name="connsiteY0" fmla="*/ 966 h 46054"/>
                  <a:gd name="connsiteX1" fmla="*/ 43899 w 49191"/>
                  <a:gd name="connsiteY1" fmla="*/ 14857 h 46054"/>
                  <a:gd name="connsiteX2" fmla="*/ 39108 w 49191"/>
                  <a:gd name="connsiteY2" fmla="*/ 13798 h 46054"/>
                  <a:gd name="connsiteX3" fmla="*/ 27799 w 49191"/>
                  <a:gd name="connsiteY3" fmla="*/ 20966 h 46054"/>
                  <a:gd name="connsiteX4" fmla="*/ 19666 w 49191"/>
                  <a:gd name="connsiteY4" fmla="*/ 32015 h 46054"/>
                  <a:gd name="connsiteX5" fmla="*/ 15599 w 49191"/>
                  <a:gd name="connsiteY5" fmla="*/ 46054 h 46054"/>
                  <a:gd name="connsiteX6" fmla="*/ 0 w 49191"/>
                  <a:gd name="connsiteY6" fmla="*/ 46054 h 46054"/>
                  <a:gd name="connsiteX7" fmla="*/ 13315 w 49191"/>
                  <a:gd name="connsiteY7" fmla="*/ 168 h 46054"/>
                  <a:gd name="connsiteX8" fmla="*/ 28746 w 49191"/>
                  <a:gd name="connsiteY8" fmla="*/ 168 h 46054"/>
                  <a:gd name="connsiteX9" fmla="*/ 22024 w 49191"/>
                  <a:gd name="connsiteY9" fmla="*/ 20075 h 46054"/>
                  <a:gd name="connsiteX10" fmla="*/ 23008 w 49191"/>
                  <a:gd name="connsiteY10" fmla="*/ 20075 h 46054"/>
                  <a:gd name="connsiteX11" fmla="*/ 32256 w 49191"/>
                  <a:gd name="connsiteY11" fmla="*/ 7132 h 46054"/>
                  <a:gd name="connsiteX12" fmla="*/ 45366 w 49191"/>
                  <a:gd name="connsiteY12" fmla="*/ 1 h 46054"/>
                  <a:gd name="connsiteX13" fmla="*/ 49192 w 49191"/>
                  <a:gd name="connsiteY13" fmla="*/ 966 h 46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9191" h="46054">
                    <a:moveTo>
                      <a:pt x="49192" y="966"/>
                    </a:moveTo>
                    <a:lnTo>
                      <a:pt x="43899" y="14857"/>
                    </a:lnTo>
                    <a:cubicBezTo>
                      <a:pt x="42674" y="14188"/>
                      <a:pt x="40297" y="13798"/>
                      <a:pt x="39108" y="13798"/>
                    </a:cubicBezTo>
                    <a:cubicBezTo>
                      <a:pt x="36378" y="13798"/>
                      <a:pt x="32609" y="16175"/>
                      <a:pt x="27799" y="20966"/>
                    </a:cubicBezTo>
                    <a:cubicBezTo>
                      <a:pt x="23194" y="25516"/>
                      <a:pt x="20501" y="29230"/>
                      <a:pt x="19666" y="32015"/>
                    </a:cubicBezTo>
                    <a:lnTo>
                      <a:pt x="15599" y="46054"/>
                    </a:lnTo>
                    <a:lnTo>
                      <a:pt x="0" y="46054"/>
                    </a:lnTo>
                    <a:lnTo>
                      <a:pt x="13315" y="168"/>
                    </a:lnTo>
                    <a:lnTo>
                      <a:pt x="28746" y="168"/>
                    </a:lnTo>
                    <a:lnTo>
                      <a:pt x="22024" y="20075"/>
                    </a:lnTo>
                    <a:lnTo>
                      <a:pt x="23008" y="20075"/>
                    </a:lnTo>
                    <a:cubicBezTo>
                      <a:pt x="25571" y="15135"/>
                      <a:pt x="28653" y="10864"/>
                      <a:pt x="32256" y="7132"/>
                    </a:cubicBezTo>
                    <a:cubicBezTo>
                      <a:pt x="36843" y="2359"/>
                      <a:pt x="41244" y="1"/>
                      <a:pt x="45366" y="1"/>
                    </a:cubicBezTo>
                    <a:cubicBezTo>
                      <a:pt x="46889" y="-18"/>
                      <a:pt x="48189" y="279"/>
                      <a:pt x="49192" y="966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6C92CE63-C20A-4A9D-89AE-954ACE915639}"/>
                  </a:ext>
                </a:extLst>
              </p:cNvPr>
              <p:cNvSpPr/>
              <p:nvPr/>
            </p:nvSpPr>
            <p:spPr>
              <a:xfrm>
                <a:off x="6916110" y="495248"/>
                <a:ext cx="53105" cy="46127"/>
              </a:xfrm>
              <a:custGeom>
                <a:avLst/>
                <a:gdLst>
                  <a:gd name="connsiteX0" fmla="*/ 42785 w 53105"/>
                  <a:gd name="connsiteY0" fmla="*/ 46128 h 46127"/>
                  <a:gd name="connsiteX1" fmla="*/ 27298 w 53105"/>
                  <a:gd name="connsiteY1" fmla="*/ 46090 h 46127"/>
                  <a:gd name="connsiteX2" fmla="*/ 36044 w 53105"/>
                  <a:gd name="connsiteY2" fmla="*/ 15506 h 46127"/>
                  <a:gd name="connsiteX3" fmla="*/ 35301 w 53105"/>
                  <a:gd name="connsiteY3" fmla="*/ 14225 h 46127"/>
                  <a:gd name="connsiteX4" fmla="*/ 26592 w 53105"/>
                  <a:gd name="connsiteY4" fmla="*/ 22525 h 46127"/>
                  <a:gd name="connsiteX5" fmla="*/ 19666 w 53105"/>
                  <a:gd name="connsiteY5" fmla="*/ 32070 h 46127"/>
                  <a:gd name="connsiteX6" fmla="*/ 15617 w 53105"/>
                  <a:gd name="connsiteY6" fmla="*/ 46109 h 46127"/>
                  <a:gd name="connsiteX7" fmla="*/ 0 w 53105"/>
                  <a:gd name="connsiteY7" fmla="*/ 46109 h 46127"/>
                  <a:gd name="connsiteX8" fmla="*/ 13370 w 53105"/>
                  <a:gd name="connsiteY8" fmla="*/ 37 h 46127"/>
                  <a:gd name="connsiteX9" fmla="*/ 28783 w 53105"/>
                  <a:gd name="connsiteY9" fmla="*/ 37 h 46127"/>
                  <a:gd name="connsiteX10" fmla="*/ 22042 w 53105"/>
                  <a:gd name="connsiteY10" fmla="*/ 20111 h 46127"/>
                  <a:gd name="connsiteX11" fmla="*/ 23045 w 53105"/>
                  <a:gd name="connsiteY11" fmla="*/ 20111 h 46127"/>
                  <a:gd name="connsiteX12" fmla="*/ 32275 w 53105"/>
                  <a:gd name="connsiteY12" fmla="*/ 7149 h 46127"/>
                  <a:gd name="connsiteX13" fmla="*/ 45403 w 53105"/>
                  <a:gd name="connsiteY13" fmla="*/ 0 h 46127"/>
                  <a:gd name="connsiteX14" fmla="*/ 51513 w 53105"/>
                  <a:gd name="connsiteY14" fmla="*/ 2711 h 46127"/>
                  <a:gd name="connsiteX15" fmla="*/ 52497 w 53105"/>
                  <a:gd name="connsiteY15" fmla="*/ 11940 h 46127"/>
                  <a:gd name="connsiteX16" fmla="*/ 42785 w 53105"/>
                  <a:gd name="connsiteY16" fmla="*/ 46128 h 4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3105" h="46127">
                    <a:moveTo>
                      <a:pt x="42785" y="46128"/>
                    </a:moveTo>
                    <a:lnTo>
                      <a:pt x="27298" y="46090"/>
                    </a:lnTo>
                    <a:cubicBezTo>
                      <a:pt x="27298" y="46090"/>
                      <a:pt x="35394" y="20835"/>
                      <a:pt x="36044" y="15506"/>
                    </a:cubicBezTo>
                    <a:cubicBezTo>
                      <a:pt x="36044" y="15506"/>
                      <a:pt x="36397" y="13816"/>
                      <a:pt x="35301" y="14225"/>
                    </a:cubicBezTo>
                    <a:cubicBezTo>
                      <a:pt x="34224" y="14596"/>
                      <a:pt x="30752" y="17809"/>
                      <a:pt x="26592" y="22525"/>
                    </a:cubicBezTo>
                    <a:cubicBezTo>
                      <a:pt x="22451" y="27261"/>
                      <a:pt x="20148" y="30436"/>
                      <a:pt x="19666" y="32070"/>
                    </a:cubicBezTo>
                    <a:lnTo>
                      <a:pt x="15617" y="46109"/>
                    </a:lnTo>
                    <a:lnTo>
                      <a:pt x="0" y="46109"/>
                    </a:lnTo>
                    <a:lnTo>
                      <a:pt x="13370" y="37"/>
                    </a:lnTo>
                    <a:lnTo>
                      <a:pt x="28783" y="37"/>
                    </a:lnTo>
                    <a:lnTo>
                      <a:pt x="22042" y="20111"/>
                    </a:lnTo>
                    <a:lnTo>
                      <a:pt x="23045" y="20111"/>
                    </a:lnTo>
                    <a:cubicBezTo>
                      <a:pt x="25645" y="15190"/>
                      <a:pt x="28691" y="10826"/>
                      <a:pt x="32275" y="7149"/>
                    </a:cubicBezTo>
                    <a:cubicBezTo>
                      <a:pt x="36936" y="2377"/>
                      <a:pt x="41299" y="0"/>
                      <a:pt x="45403" y="0"/>
                    </a:cubicBezTo>
                    <a:cubicBezTo>
                      <a:pt x="48003" y="0"/>
                      <a:pt x="50064" y="891"/>
                      <a:pt x="51513" y="2711"/>
                    </a:cubicBezTo>
                    <a:cubicBezTo>
                      <a:pt x="52479" y="3974"/>
                      <a:pt x="53946" y="6444"/>
                      <a:pt x="52497" y="11940"/>
                    </a:cubicBezTo>
                    <a:lnTo>
                      <a:pt x="42785" y="46128"/>
                    </a:lnTo>
                    <a:close/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F9374362-3251-49C9-8184-96082ECA4C82}"/>
                  </a:ext>
                </a:extLst>
              </p:cNvPr>
              <p:cNvSpPr/>
              <p:nvPr/>
            </p:nvSpPr>
            <p:spPr>
              <a:xfrm>
                <a:off x="6807606" y="477161"/>
                <a:ext cx="53060" cy="64214"/>
              </a:xfrm>
              <a:custGeom>
                <a:avLst/>
                <a:gdLst>
                  <a:gd name="connsiteX0" fmla="*/ 27279 w 53060"/>
                  <a:gd name="connsiteY0" fmla="*/ 64178 h 64214"/>
                  <a:gd name="connsiteX1" fmla="*/ 36063 w 53060"/>
                  <a:gd name="connsiteY1" fmla="*/ 33593 h 64214"/>
                  <a:gd name="connsiteX2" fmla="*/ 35301 w 53060"/>
                  <a:gd name="connsiteY2" fmla="*/ 32312 h 64214"/>
                  <a:gd name="connsiteX3" fmla="*/ 26611 w 53060"/>
                  <a:gd name="connsiteY3" fmla="*/ 40631 h 64214"/>
                  <a:gd name="connsiteX4" fmla="*/ 19666 w 53060"/>
                  <a:gd name="connsiteY4" fmla="*/ 50139 h 64214"/>
                  <a:gd name="connsiteX5" fmla="*/ 15599 w 53060"/>
                  <a:gd name="connsiteY5" fmla="*/ 64215 h 64214"/>
                  <a:gd name="connsiteX6" fmla="*/ 0 w 53060"/>
                  <a:gd name="connsiteY6" fmla="*/ 64215 h 64214"/>
                  <a:gd name="connsiteX7" fmla="*/ 18570 w 53060"/>
                  <a:gd name="connsiteY7" fmla="*/ 0 h 64214"/>
                  <a:gd name="connsiteX8" fmla="*/ 34057 w 53060"/>
                  <a:gd name="connsiteY8" fmla="*/ 0 h 64214"/>
                  <a:gd name="connsiteX9" fmla="*/ 21968 w 53060"/>
                  <a:gd name="connsiteY9" fmla="*/ 38198 h 64214"/>
                  <a:gd name="connsiteX10" fmla="*/ 22971 w 53060"/>
                  <a:gd name="connsiteY10" fmla="*/ 38198 h 64214"/>
                  <a:gd name="connsiteX11" fmla="*/ 32219 w 53060"/>
                  <a:gd name="connsiteY11" fmla="*/ 25218 h 64214"/>
                  <a:gd name="connsiteX12" fmla="*/ 45348 w 53060"/>
                  <a:gd name="connsiteY12" fmla="*/ 18050 h 64214"/>
                  <a:gd name="connsiteX13" fmla="*/ 51476 w 53060"/>
                  <a:gd name="connsiteY13" fmla="*/ 20798 h 64214"/>
                  <a:gd name="connsiteX14" fmla="*/ 52460 w 53060"/>
                  <a:gd name="connsiteY14" fmla="*/ 30028 h 64214"/>
                  <a:gd name="connsiteX15" fmla="*/ 42767 w 53060"/>
                  <a:gd name="connsiteY15" fmla="*/ 64196 h 64214"/>
                  <a:gd name="connsiteX16" fmla="*/ 27279 w 53060"/>
                  <a:gd name="connsiteY16" fmla="*/ 64196 h 64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3060" h="64214">
                    <a:moveTo>
                      <a:pt x="27279" y="64178"/>
                    </a:moveTo>
                    <a:cubicBezTo>
                      <a:pt x="27279" y="64178"/>
                      <a:pt x="35060" y="38365"/>
                      <a:pt x="36063" y="33593"/>
                    </a:cubicBezTo>
                    <a:cubicBezTo>
                      <a:pt x="36063" y="33593"/>
                      <a:pt x="36601" y="31773"/>
                      <a:pt x="35301" y="32312"/>
                    </a:cubicBezTo>
                    <a:cubicBezTo>
                      <a:pt x="34020" y="32813"/>
                      <a:pt x="30752" y="35896"/>
                      <a:pt x="26611" y="40631"/>
                    </a:cubicBezTo>
                    <a:cubicBezTo>
                      <a:pt x="22432" y="45348"/>
                      <a:pt x="20130" y="48560"/>
                      <a:pt x="19666" y="50139"/>
                    </a:cubicBezTo>
                    <a:lnTo>
                      <a:pt x="15599" y="64215"/>
                    </a:lnTo>
                    <a:lnTo>
                      <a:pt x="0" y="64215"/>
                    </a:lnTo>
                    <a:lnTo>
                      <a:pt x="18570" y="0"/>
                    </a:lnTo>
                    <a:lnTo>
                      <a:pt x="34057" y="0"/>
                    </a:lnTo>
                    <a:cubicBezTo>
                      <a:pt x="30566" y="12832"/>
                      <a:pt x="26518" y="25534"/>
                      <a:pt x="21968" y="38198"/>
                    </a:cubicBezTo>
                    <a:lnTo>
                      <a:pt x="22971" y="38198"/>
                    </a:lnTo>
                    <a:cubicBezTo>
                      <a:pt x="25571" y="33277"/>
                      <a:pt x="28616" y="28932"/>
                      <a:pt x="32219" y="25218"/>
                    </a:cubicBezTo>
                    <a:cubicBezTo>
                      <a:pt x="36898" y="20445"/>
                      <a:pt x="41244" y="18050"/>
                      <a:pt x="45348" y="18050"/>
                    </a:cubicBezTo>
                    <a:cubicBezTo>
                      <a:pt x="47966" y="18050"/>
                      <a:pt x="50046" y="18960"/>
                      <a:pt x="51476" y="20798"/>
                    </a:cubicBezTo>
                    <a:cubicBezTo>
                      <a:pt x="52441" y="22042"/>
                      <a:pt x="53890" y="24531"/>
                      <a:pt x="52460" y="30028"/>
                    </a:cubicBezTo>
                    <a:lnTo>
                      <a:pt x="42767" y="64196"/>
                    </a:lnTo>
                    <a:lnTo>
                      <a:pt x="27279" y="64196"/>
                    </a:lnTo>
                    <a:close/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DC7B38E8-2366-415E-8BEA-AB2B724A62F7}"/>
                  </a:ext>
                </a:extLst>
              </p:cNvPr>
              <p:cNvSpPr/>
              <p:nvPr/>
            </p:nvSpPr>
            <p:spPr>
              <a:xfrm>
                <a:off x="7345762" y="477142"/>
                <a:ext cx="53079" cy="64214"/>
              </a:xfrm>
              <a:custGeom>
                <a:avLst/>
                <a:gdLst>
                  <a:gd name="connsiteX0" fmla="*/ 27298 w 53079"/>
                  <a:gd name="connsiteY0" fmla="*/ 64196 h 64214"/>
                  <a:gd name="connsiteX1" fmla="*/ 36044 w 53079"/>
                  <a:gd name="connsiteY1" fmla="*/ 33593 h 64214"/>
                  <a:gd name="connsiteX2" fmla="*/ 35301 w 53079"/>
                  <a:gd name="connsiteY2" fmla="*/ 32312 h 64214"/>
                  <a:gd name="connsiteX3" fmla="*/ 26592 w 53079"/>
                  <a:gd name="connsiteY3" fmla="*/ 40612 h 64214"/>
                  <a:gd name="connsiteX4" fmla="*/ 19666 w 53079"/>
                  <a:gd name="connsiteY4" fmla="*/ 50157 h 64214"/>
                  <a:gd name="connsiteX5" fmla="*/ 15580 w 53079"/>
                  <a:gd name="connsiteY5" fmla="*/ 64196 h 64214"/>
                  <a:gd name="connsiteX6" fmla="*/ 0 w 53079"/>
                  <a:gd name="connsiteY6" fmla="*/ 64196 h 64214"/>
                  <a:gd name="connsiteX7" fmla="*/ 18570 w 53079"/>
                  <a:gd name="connsiteY7" fmla="*/ 0 h 64214"/>
                  <a:gd name="connsiteX8" fmla="*/ 34076 w 53079"/>
                  <a:gd name="connsiteY8" fmla="*/ 0 h 64214"/>
                  <a:gd name="connsiteX9" fmla="*/ 21987 w 53079"/>
                  <a:gd name="connsiteY9" fmla="*/ 38217 h 64214"/>
                  <a:gd name="connsiteX10" fmla="*/ 22990 w 53079"/>
                  <a:gd name="connsiteY10" fmla="*/ 38217 h 64214"/>
                  <a:gd name="connsiteX11" fmla="*/ 32237 w 53079"/>
                  <a:gd name="connsiteY11" fmla="*/ 25236 h 64214"/>
                  <a:gd name="connsiteX12" fmla="*/ 45366 w 53079"/>
                  <a:gd name="connsiteY12" fmla="*/ 18087 h 64214"/>
                  <a:gd name="connsiteX13" fmla="*/ 51494 w 53079"/>
                  <a:gd name="connsiteY13" fmla="*/ 20817 h 64214"/>
                  <a:gd name="connsiteX14" fmla="*/ 52479 w 53079"/>
                  <a:gd name="connsiteY14" fmla="*/ 30028 h 64214"/>
                  <a:gd name="connsiteX15" fmla="*/ 42785 w 53079"/>
                  <a:gd name="connsiteY15" fmla="*/ 64215 h 64214"/>
                  <a:gd name="connsiteX16" fmla="*/ 27298 w 53079"/>
                  <a:gd name="connsiteY16" fmla="*/ 64215 h 64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3079" h="64214">
                    <a:moveTo>
                      <a:pt x="27298" y="64196"/>
                    </a:moveTo>
                    <a:cubicBezTo>
                      <a:pt x="27298" y="64196"/>
                      <a:pt x="35060" y="38347"/>
                      <a:pt x="36044" y="33593"/>
                    </a:cubicBezTo>
                    <a:cubicBezTo>
                      <a:pt x="36044" y="33593"/>
                      <a:pt x="36620" y="31773"/>
                      <a:pt x="35301" y="32312"/>
                    </a:cubicBezTo>
                    <a:cubicBezTo>
                      <a:pt x="34002" y="32813"/>
                      <a:pt x="30770" y="35914"/>
                      <a:pt x="26592" y="40612"/>
                    </a:cubicBezTo>
                    <a:cubicBezTo>
                      <a:pt x="22432" y="45348"/>
                      <a:pt x="20148" y="48523"/>
                      <a:pt x="19666" y="50157"/>
                    </a:cubicBezTo>
                    <a:lnTo>
                      <a:pt x="15580" y="64196"/>
                    </a:lnTo>
                    <a:lnTo>
                      <a:pt x="0" y="64196"/>
                    </a:lnTo>
                    <a:lnTo>
                      <a:pt x="18570" y="0"/>
                    </a:lnTo>
                    <a:lnTo>
                      <a:pt x="34076" y="0"/>
                    </a:lnTo>
                    <a:cubicBezTo>
                      <a:pt x="30603" y="12795"/>
                      <a:pt x="26555" y="25534"/>
                      <a:pt x="21987" y="38217"/>
                    </a:cubicBezTo>
                    <a:lnTo>
                      <a:pt x="22990" y="38217"/>
                    </a:lnTo>
                    <a:cubicBezTo>
                      <a:pt x="25589" y="33277"/>
                      <a:pt x="28635" y="28932"/>
                      <a:pt x="32237" y="25236"/>
                    </a:cubicBezTo>
                    <a:cubicBezTo>
                      <a:pt x="36898" y="20483"/>
                      <a:pt x="41281" y="18087"/>
                      <a:pt x="45366" y="18087"/>
                    </a:cubicBezTo>
                    <a:cubicBezTo>
                      <a:pt x="47966" y="18087"/>
                      <a:pt x="50009" y="18997"/>
                      <a:pt x="51494" y="20817"/>
                    </a:cubicBezTo>
                    <a:cubicBezTo>
                      <a:pt x="52460" y="22080"/>
                      <a:pt x="53908" y="24549"/>
                      <a:pt x="52479" y="30028"/>
                    </a:cubicBezTo>
                    <a:lnTo>
                      <a:pt x="42785" y="64215"/>
                    </a:lnTo>
                    <a:lnTo>
                      <a:pt x="27298" y="64215"/>
                    </a:lnTo>
                    <a:close/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26853D54-7BAB-4EA4-9EED-951DFF247B23}"/>
                </a:ext>
              </a:extLst>
            </p:cNvPr>
            <p:cNvGrpSpPr/>
            <p:nvPr userDrawn="1"/>
          </p:nvGrpSpPr>
          <p:grpSpPr>
            <a:xfrm>
              <a:off x="6732027" y="127323"/>
              <a:ext cx="345436" cy="299160"/>
              <a:chOff x="6732027" y="127323"/>
              <a:chExt cx="345436" cy="299160"/>
            </a:xfrm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833D5B95-0512-4C3D-9D61-3B44649A8119}"/>
                  </a:ext>
                </a:extLst>
              </p:cNvPr>
              <p:cNvSpPr/>
              <p:nvPr/>
            </p:nvSpPr>
            <p:spPr>
              <a:xfrm>
                <a:off x="6732027" y="326763"/>
                <a:ext cx="172718" cy="99720"/>
              </a:xfrm>
              <a:custGeom>
                <a:avLst/>
                <a:gdLst>
                  <a:gd name="connsiteX0" fmla="*/ 115171 w 172718"/>
                  <a:gd name="connsiteY0" fmla="*/ 99720 h 99720"/>
                  <a:gd name="connsiteX1" fmla="*/ 0 w 172718"/>
                  <a:gd name="connsiteY1" fmla="*/ 99720 h 99720"/>
                  <a:gd name="connsiteX2" fmla="*/ 57585 w 172718"/>
                  <a:gd name="connsiteY2" fmla="*/ 0 h 99720"/>
                  <a:gd name="connsiteX3" fmla="*/ 172719 w 172718"/>
                  <a:gd name="connsiteY3" fmla="*/ 0 h 99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2718" h="99720">
                    <a:moveTo>
                      <a:pt x="115171" y="99720"/>
                    </a:moveTo>
                    <a:lnTo>
                      <a:pt x="0" y="99720"/>
                    </a:lnTo>
                    <a:lnTo>
                      <a:pt x="57585" y="0"/>
                    </a:lnTo>
                    <a:lnTo>
                      <a:pt x="172719" y="0"/>
                    </a:lnTo>
                    <a:close/>
                  </a:path>
                </a:pathLst>
              </a:custGeom>
              <a:solidFill>
                <a:srgbClr val="FF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B0F7F4DD-B9CF-4BB4-8F2A-A285B2F22EC9}"/>
                  </a:ext>
                </a:extLst>
              </p:cNvPr>
              <p:cNvSpPr/>
              <p:nvPr/>
            </p:nvSpPr>
            <p:spPr>
              <a:xfrm>
                <a:off x="6904745" y="326763"/>
                <a:ext cx="172718" cy="99720"/>
              </a:xfrm>
              <a:custGeom>
                <a:avLst/>
                <a:gdLst>
                  <a:gd name="connsiteX0" fmla="*/ 57567 w 172718"/>
                  <a:gd name="connsiteY0" fmla="*/ 99720 h 99720"/>
                  <a:gd name="connsiteX1" fmla="*/ 172719 w 172718"/>
                  <a:gd name="connsiteY1" fmla="*/ 99720 h 99720"/>
                  <a:gd name="connsiteX2" fmla="*/ 115133 w 172718"/>
                  <a:gd name="connsiteY2" fmla="*/ 0 h 99720"/>
                  <a:gd name="connsiteX3" fmla="*/ 0 w 172718"/>
                  <a:gd name="connsiteY3" fmla="*/ 0 h 99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2718" h="99720">
                    <a:moveTo>
                      <a:pt x="57567" y="99720"/>
                    </a:moveTo>
                    <a:lnTo>
                      <a:pt x="172719" y="99720"/>
                    </a:lnTo>
                    <a:lnTo>
                      <a:pt x="11513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C6787CF-CFCA-47F0-B029-E1ECEEAD83A5}"/>
                  </a:ext>
                </a:extLst>
              </p:cNvPr>
              <p:cNvSpPr/>
              <p:nvPr/>
            </p:nvSpPr>
            <p:spPr>
              <a:xfrm>
                <a:off x="6847197" y="127323"/>
                <a:ext cx="115114" cy="199440"/>
              </a:xfrm>
              <a:custGeom>
                <a:avLst/>
                <a:gdLst>
                  <a:gd name="connsiteX0" fmla="*/ 115115 w 115114"/>
                  <a:gd name="connsiteY0" fmla="*/ 99720 h 199440"/>
                  <a:gd name="connsiteX1" fmla="*/ 57548 w 115114"/>
                  <a:gd name="connsiteY1" fmla="*/ 0 h 199440"/>
                  <a:gd name="connsiteX2" fmla="*/ 0 w 115114"/>
                  <a:gd name="connsiteY2" fmla="*/ 99720 h 199440"/>
                  <a:gd name="connsiteX3" fmla="*/ 57548 w 115114"/>
                  <a:gd name="connsiteY3" fmla="*/ 199441 h 1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114" h="199440">
                    <a:moveTo>
                      <a:pt x="115115" y="99720"/>
                    </a:moveTo>
                    <a:lnTo>
                      <a:pt x="57548" y="0"/>
                    </a:lnTo>
                    <a:lnTo>
                      <a:pt x="0" y="99720"/>
                    </a:lnTo>
                    <a:lnTo>
                      <a:pt x="57548" y="199441"/>
                    </a:lnTo>
                    <a:close/>
                  </a:path>
                </a:pathLst>
              </a:custGeom>
              <a:solidFill>
                <a:srgbClr val="FF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F887C24-4F52-4BBF-896F-2CF1830EBD55}"/>
                </a:ext>
              </a:extLst>
            </p:cNvPr>
            <p:cNvGrpSpPr/>
            <p:nvPr userDrawn="1"/>
          </p:nvGrpSpPr>
          <p:grpSpPr>
            <a:xfrm>
              <a:off x="7109609" y="214508"/>
              <a:ext cx="654477" cy="214037"/>
              <a:chOff x="7109609" y="214508"/>
              <a:chExt cx="654477" cy="214037"/>
            </a:xfrm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21792BE6-CC67-4B52-97B4-ED07B5BA49E0}"/>
                  </a:ext>
                </a:extLst>
              </p:cNvPr>
              <p:cNvSpPr/>
              <p:nvPr/>
            </p:nvSpPr>
            <p:spPr>
              <a:xfrm>
                <a:off x="7109609" y="330013"/>
                <a:ext cx="72794" cy="96470"/>
              </a:xfrm>
              <a:custGeom>
                <a:avLst/>
                <a:gdLst>
                  <a:gd name="connsiteX0" fmla="*/ 19554 w 72794"/>
                  <a:gd name="connsiteY0" fmla="*/ 54001 h 96470"/>
                  <a:gd name="connsiteX1" fmla="*/ 65663 w 72794"/>
                  <a:gd name="connsiteY1" fmla="*/ 54001 h 96470"/>
                  <a:gd name="connsiteX2" fmla="*/ 65663 w 72794"/>
                  <a:gd name="connsiteY2" fmla="*/ 37307 h 96470"/>
                  <a:gd name="connsiteX3" fmla="*/ 19554 w 72794"/>
                  <a:gd name="connsiteY3" fmla="*/ 37307 h 96470"/>
                  <a:gd name="connsiteX4" fmla="*/ 19554 w 72794"/>
                  <a:gd name="connsiteY4" fmla="*/ 16713 h 96470"/>
                  <a:gd name="connsiteX5" fmla="*/ 71438 w 72794"/>
                  <a:gd name="connsiteY5" fmla="*/ 16713 h 96470"/>
                  <a:gd name="connsiteX6" fmla="*/ 71438 w 72794"/>
                  <a:gd name="connsiteY6" fmla="*/ 0 h 96470"/>
                  <a:gd name="connsiteX7" fmla="*/ 19554 w 72794"/>
                  <a:gd name="connsiteY7" fmla="*/ 0 h 96470"/>
                  <a:gd name="connsiteX8" fmla="*/ 0 w 72794"/>
                  <a:gd name="connsiteY8" fmla="*/ 0 h 96470"/>
                  <a:gd name="connsiteX9" fmla="*/ 0 w 72794"/>
                  <a:gd name="connsiteY9" fmla="*/ 16713 h 96470"/>
                  <a:gd name="connsiteX10" fmla="*/ 0 w 72794"/>
                  <a:gd name="connsiteY10" fmla="*/ 79702 h 96470"/>
                  <a:gd name="connsiteX11" fmla="*/ 0 w 72794"/>
                  <a:gd name="connsiteY11" fmla="*/ 96471 h 96470"/>
                  <a:gd name="connsiteX12" fmla="*/ 19554 w 72794"/>
                  <a:gd name="connsiteY12" fmla="*/ 96471 h 96470"/>
                  <a:gd name="connsiteX13" fmla="*/ 72794 w 72794"/>
                  <a:gd name="connsiteY13" fmla="*/ 96471 h 96470"/>
                  <a:gd name="connsiteX14" fmla="*/ 72794 w 72794"/>
                  <a:gd name="connsiteY14" fmla="*/ 79702 h 96470"/>
                  <a:gd name="connsiteX15" fmla="*/ 19554 w 72794"/>
                  <a:gd name="connsiteY15" fmla="*/ 79702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794" h="96470">
                    <a:moveTo>
                      <a:pt x="19554" y="54001"/>
                    </a:moveTo>
                    <a:lnTo>
                      <a:pt x="65663" y="54001"/>
                    </a:lnTo>
                    <a:lnTo>
                      <a:pt x="65663" y="37307"/>
                    </a:lnTo>
                    <a:lnTo>
                      <a:pt x="19554" y="37307"/>
                    </a:lnTo>
                    <a:lnTo>
                      <a:pt x="19554" y="16713"/>
                    </a:lnTo>
                    <a:lnTo>
                      <a:pt x="71438" y="16713"/>
                    </a:lnTo>
                    <a:lnTo>
                      <a:pt x="71438" y="0"/>
                    </a:lnTo>
                    <a:lnTo>
                      <a:pt x="19554" y="0"/>
                    </a:lnTo>
                    <a:lnTo>
                      <a:pt x="0" y="0"/>
                    </a:lnTo>
                    <a:lnTo>
                      <a:pt x="0" y="16713"/>
                    </a:lnTo>
                    <a:lnTo>
                      <a:pt x="0" y="79702"/>
                    </a:lnTo>
                    <a:lnTo>
                      <a:pt x="0" y="96471"/>
                    </a:lnTo>
                    <a:lnTo>
                      <a:pt x="19554" y="96471"/>
                    </a:lnTo>
                    <a:lnTo>
                      <a:pt x="72794" y="96471"/>
                    </a:lnTo>
                    <a:lnTo>
                      <a:pt x="72794" y="79702"/>
                    </a:lnTo>
                    <a:lnTo>
                      <a:pt x="19554" y="79702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D609689-B29C-4946-B368-91673D731060}"/>
                  </a:ext>
                </a:extLst>
              </p:cNvPr>
              <p:cNvSpPr/>
              <p:nvPr/>
            </p:nvSpPr>
            <p:spPr>
              <a:xfrm>
                <a:off x="7109609" y="217442"/>
                <a:ext cx="96155" cy="96452"/>
              </a:xfrm>
              <a:custGeom>
                <a:avLst/>
                <a:gdLst>
                  <a:gd name="connsiteX0" fmla="*/ 18217 w 96155"/>
                  <a:gd name="connsiteY0" fmla="*/ 24754 h 96452"/>
                  <a:gd name="connsiteX1" fmla="*/ 38681 w 96155"/>
                  <a:gd name="connsiteY1" fmla="*/ 96452 h 96452"/>
                  <a:gd name="connsiteX2" fmla="*/ 39517 w 96155"/>
                  <a:gd name="connsiteY2" fmla="*/ 96452 h 96452"/>
                  <a:gd name="connsiteX3" fmla="*/ 56657 w 96155"/>
                  <a:gd name="connsiteY3" fmla="*/ 96452 h 96452"/>
                  <a:gd name="connsiteX4" fmla="*/ 57474 w 96155"/>
                  <a:gd name="connsiteY4" fmla="*/ 96452 h 96452"/>
                  <a:gd name="connsiteX5" fmla="*/ 77938 w 96155"/>
                  <a:gd name="connsiteY5" fmla="*/ 24754 h 96452"/>
                  <a:gd name="connsiteX6" fmla="*/ 77938 w 96155"/>
                  <a:gd name="connsiteY6" fmla="*/ 96452 h 96452"/>
                  <a:gd name="connsiteX7" fmla="*/ 96155 w 96155"/>
                  <a:gd name="connsiteY7" fmla="*/ 96452 h 96452"/>
                  <a:gd name="connsiteX8" fmla="*/ 96155 w 96155"/>
                  <a:gd name="connsiteY8" fmla="*/ 0 h 96452"/>
                  <a:gd name="connsiteX9" fmla="*/ 86220 w 96155"/>
                  <a:gd name="connsiteY9" fmla="*/ 0 h 96452"/>
                  <a:gd name="connsiteX10" fmla="*/ 77659 w 96155"/>
                  <a:gd name="connsiteY10" fmla="*/ 0 h 96452"/>
                  <a:gd name="connsiteX11" fmla="*/ 68282 w 96155"/>
                  <a:gd name="connsiteY11" fmla="*/ 0 h 96452"/>
                  <a:gd name="connsiteX12" fmla="*/ 48077 w 96155"/>
                  <a:gd name="connsiteY12" fmla="*/ 67706 h 96452"/>
                  <a:gd name="connsiteX13" fmla="*/ 27892 w 96155"/>
                  <a:gd name="connsiteY13" fmla="*/ 0 h 96452"/>
                  <a:gd name="connsiteX14" fmla="*/ 18533 w 96155"/>
                  <a:gd name="connsiteY14" fmla="*/ 0 h 96452"/>
                  <a:gd name="connsiteX15" fmla="*/ 9953 w 96155"/>
                  <a:gd name="connsiteY15" fmla="*/ 0 h 96452"/>
                  <a:gd name="connsiteX16" fmla="*/ 0 w 96155"/>
                  <a:gd name="connsiteY16" fmla="*/ 0 h 96452"/>
                  <a:gd name="connsiteX17" fmla="*/ 0 w 96155"/>
                  <a:gd name="connsiteY17" fmla="*/ 96452 h 96452"/>
                  <a:gd name="connsiteX18" fmla="*/ 18217 w 96155"/>
                  <a:gd name="connsiteY18" fmla="*/ 96452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96155" h="96452">
                    <a:moveTo>
                      <a:pt x="18217" y="24754"/>
                    </a:moveTo>
                    <a:lnTo>
                      <a:pt x="38681" y="96452"/>
                    </a:lnTo>
                    <a:lnTo>
                      <a:pt x="39517" y="96452"/>
                    </a:lnTo>
                    <a:lnTo>
                      <a:pt x="56657" y="96452"/>
                    </a:lnTo>
                    <a:lnTo>
                      <a:pt x="57474" y="96452"/>
                    </a:lnTo>
                    <a:lnTo>
                      <a:pt x="77938" y="24754"/>
                    </a:lnTo>
                    <a:lnTo>
                      <a:pt x="77938" y="96452"/>
                    </a:lnTo>
                    <a:lnTo>
                      <a:pt x="96155" y="96452"/>
                    </a:lnTo>
                    <a:lnTo>
                      <a:pt x="96155" y="0"/>
                    </a:lnTo>
                    <a:lnTo>
                      <a:pt x="86220" y="0"/>
                    </a:lnTo>
                    <a:lnTo>
                      <a:pt x="77659" y="0"/>
                    </a:lnTo>
                    <a:lnTo>
                      <a:pt x="68282" y="0"/>
                    </a:lnTo>
                    <a:lnTo>
                      <a:pt x="48077" y="67706"/>
                    </a:lnTo>
                    <a:lnTo>
                      <a:pt x="27892" y="0"/>
                    </a:lnTo>
                    <a:lnTo>
                      <a:pt x="18533" y="0"/>
                    </a:lnTo>
                    <a:lnTo>
                      <a:pt x="9953" y="0"/>
                    </a:lnTo>
                    <a:lnTo>
                      <a:pt x="0" y="0"/>
                    </a:lnTo>
                    <a:lnTo>
                      <a:pt x="0" y="96452"/>
                    </a:lnTo>
                    <a:lnTo>
                      <a:pt x="18217" y="96452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82A622C3-F824-4277-82E5-ACE1DF63E8CB}"/>
                  </a:ext>
                </a:extLst>
              </p:cNvPr>
              <p:cNvSpPr/>
              <p:nvPr/>
            </p:nvSpPr>
            <p:spPr>
              <a:xfrm>
                <a:off x="7552464" y="217442"/>
                <a:ext cx="19442" cy="96452"/>
              </a:xfrm>
              <a:custGeom>
                <a:avLst/>
                <a:gdLst>
                  <a:gd name="connsiteX0" fmla="*/ 0 w 19442"/>
                  <a:gd name="connsiteY0" fmla="*/ 0 h 96452"/>
                  <a:gd name="connsiteX1" fmla="*/ 19443 w 19442"/>
                  <a:gd name="connsiteY1" fmla="*/ 0 h 96452"/>
                  <a:gd name="connsiteX2" fmla="*/ 19443 w 19442"/>
                  <a:gd name="connsiteY2" fmla="*/ 96452 h 96452"/>
                  <a:gd name="connsiteX3" fmla="*/ 0 w 19442"/>
                  <a:gd name="connsiteY3" fmla="*/ 96452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42" h="96452">
                    <a:moveTo>
                      <a:pt x="0" y="0"/>
                    </a:moveTo>
                    <a:lnTo>
                      <a:pt x="19443" y="0"/>
                    </a:lnTo>
                    <a:lnTo>
                      <a:pt x="19443" y="96452"/>
                    </a:lnTo>
                    <a:lnTo>
                      <a:pt x="0" y="96452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B02C9D91-C7A5-4713-A075-A36C044E46D2}"/>
                  </a:ext>
                </a:extLst>
              </p:cNvPr>
              <p:cNvSpPr/>
              <p:nvPr/>
            </p:nvSpPr>
            <p:spPr>
              <a:xfrm>
                <a:off x="7568304" y="330013"/>
                <a:ext cx="19424" cy="96470"/>
              </a:xfrm>
              <a:custGeom>
                <a:avLst/>
                <a:gdLst>
                  <a:gd name="connsiteX0" fmla="*/ 0 w 19424"/>
                  <a:gd name="connsiteY0" fmla="*/ 0 h 96470"/>
                  <a:gd name="connsiteX1" fmla="*/ 19424 w 19424"/>
                  <a:gd name="connsiteY1" fmla="*/ 0 h 96470"/>
                  <a:gd name="connsiteX2" fmla="*/ 19424 w 19424"/>
                  <a:gd name="connsiteY2" fmla="*/ 96471 h 96470"/>
                  <a:gd name="connsiteX3" fmla="*/ 0 w 19424"/>
                  <a:gd name="connsiteY3" fmla="*/ 96471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24" h="96470">
                    <a:moveTo>
                      <a:pt x="0" y="0"/>
                    </a:moveTo>
                    <a:lnTo>
                      <a:pt x="19424" y="0"/>
                    </a:lnTo>
                    <a:lnTo>
                      <a:pt x="19424" y="96471"/>
                    </a:lnTo>
                    <a:lnTo>
                      <a:pt x="0" y="96471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35C8BD05-017E-41D2-AA96-32D858474EA9}"/>
                  </a:ext>
                </a:extLst>
              </p:cNvPr>
              <p:cNvSpPr/>
              <p:nvPr/>
            </p:nvSpPr>
            <p:spPr>
              <a:xfrm>
                <a:off x="7744644" y="217442"/>
                <a:ext cx="19442" cy="96452"/>
              </a:xfrm>
              <a:custGeom>
                <a:avLst/>
                <a:gdLst>
                  <a:gd name="connsiteX0" fmla="*/ 0 w 19442"/>
                  <a:gd name="connsiteY0" fmla="*/ 0 h 96452"/>
                  <a:gd name="connsiteX1" fmla="*/ 19443 w 19442"/>
                  <a:gd name="connsiteY1" fmla="*/ 0 h 96452"/>
                  <a:gd name="connsiteX2" fmla="*/ 19443 w 19442"/>
                  <a:gd name="connsiteY2" fmla="*/ 96452 h 96452"/>
                  <a:gd name="connsiteX3" fmla="*/ 0 w 19442"/>
                  <a:gd name="connsiteY3" fmla="*/ 96452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42" h="96452">
                    <a:moveTo>
                      <a:pt x="0" y="0"/>
                    </a:moveTo>
                    <a:lnTo>
                      <a:pt x="19443" y="0"/>
                    </a:lnTo>
                    <a:lnTo>
                      <a:pt x="19443" y="96452"/>
                    </a:lnTo>
                    <a:lnTo>
                      <a:pt x="0" y="96452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0A8E97BC-B557-473C-B48F-A0EA58EAC3B7}"/>
                  </a:ext>
                </a:extLst>
              </p:cNvPr>
              <p:cNvSpPr/>
              <p:nvPr/>
            </p:nvSpPr>
            <p:spPr>
              <a:xfrm>
                <a:off x="7213526" y="217442"/>
                <a:ext cx="19424" cy="96452"/>
              </a:xfrm>
              <a:custGeom>
                <a:avLst/>
                <a:gdLst>
                  <a:gd name="connsiteX0" fmla="*/ 0 w 19424"/>
                  <a:gd name="connsiteY0" fmla="*/ 0 h 96452"/>
                  <a:gd name="connsiteX1" fmla="*/ 19424 w 19424"/>
                  <a:gd name="connsiteY1" fmla="*/ 0 h 96452"/>
                  <a:gd name="connsiteX2" fmla="*/ 19424 w 19424"/>
                  <a:gd name="connsiteY2" fmla="*/ 96452 h 96452"/>
                  <a:gd name="connsiteX3" fmla="*/ 0 w 19424"/>
                  <a:gd name="connsiteY3" fmla="*/ 96452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24" h="96452">
                    <a:moveTo>
                      <a:pt x="0" y="0"/>
                    </a:moveTo>
                    <a:lnTo>
                      <a:pt x="19424" y="0"/>
                    </a:lnTo>
                    <a:lnTo>
                      <a:pt x="19424" y="96452"/>
                    </a:lnTo>
                    <a:lnTo>
                      <a:pt x="0" y="96452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F7729CCC-1B70-444D-97D3-078E96019AFD}"/>
                  </a:ext>
                </a:extLst>
              </p:cNvPr>
              <p:cNvSpPr/>
              <p:nvPr/>
            </p:nvSpPr>
            <p:spPr>
              <a:xfrm>
                <a:off x="7659742" y="217442"/>
                <a:ext cx="76879" cy="96452"/>
              </a:xfrm>
              <a:custGeom>
                <a:avLst/>
                <a:gdLst>
                  <a:gd name="connsiteX0" fmla="*/ 57752 w 76879"/>
                  <a:gd name="connsiteY0" fmla="*/ 37623 h 96452"/>
                  <a:gd name="connsiteX1" fmla="*/ 19127 w 76879"/>
                  <a:gd name="connsiteY1" fmla="*/ 37623 h 96452"/>
                  <a:gd name="connsiteX2" fmla="*/ 19127 w 76879"/>
                  <a:gd name="connsiteY2" fmla="*/ 0 h 96452"/>
                  <a:gd name="connsiteX3" fmla="*/ 0 w 76879"/>
                  <a:gd name="connsiteY3" fmla="*/ 0 h 96452"/>
                  <a:gd name="connsiteX4" fmla="*/ 0 w 76879"/>
                  <a:gd name="connsiteY4" fmla="*/ 96452 h 96452"/>
                  <a:gd name="connsiteX5" fmla="*/ 19127 w 76879"/>
                  <a:gd name="connsiteY5" fmla="*/ 96452 h 96452"/>
                  <a:gd name="connsiteX6" fmla="*/ 19127 w 76879"/>
                  <a:gd name="connsiteY6" fmla="*/ 54354 h 96452"/>
                  <a:gd name="connsiteX7" fmla="*/ 57752 w 76879"/>
                  <a:gd name="connsiteY7" fmla="*/ 54354 h 96452"/>
                  <a:gd name="connsiteX8" fmla="*/ 57752 w 76879"/>
                  <a:gd name="connsiteY8" fmla="*/ 96452 h 96452"/>
                  <a:gd name="connsiteX9" fmla="*/ 76879 w 76879"/>
                  <a:gd name="connsiteY9" fmla="*/ 96452 h 96452"/>
                  <a:gd name="connsiteX10" fmla="*/ 76879 w 76879"/>
                  <a:gd name="connsiteY10" fmla="*/ 0 h 96452"/>
                  <a:gd name="connsiteX11" fmla="*/ 57752 w 76879"/>
                  <a:gd name="connsiteY11" fmla="*/ 0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879" h="96452">
                    <a:moveTo>
                      <a:pt x="57752" y="37623"/>
                    </a:moveTo>
                    <a:lnTo>
                      <a:pt x="19127" y="37623"/>
                    </a:lnTo>
                    <a:lnTo>
                      <a:pt x="19127" y="0"/>
                    </a:lnTo>
                    <a:lnTo>
                      <a:pt x="0" y="0"/>
                    </a:lnTo>
                    <a:lnTo>
                      <a:pt x="0" y="96452"/>
                    </a:lnTo>
                    <a:lnTo>
                      <a:pt x="19127" y="96452"/>
                    </a:lnTo>
                    <a:lnTo>
                      <a:pt x="19127" y="54354"/>
                    </a:lnTo>
                    <a:lnTo>
                      <a:pt x="57752" y="54354"/>
                    </a:lnTo>
                    <a:lnTo>
                      <a:pt x="57752" y="96452"/>
                    </a:lnTo>
                    <a:lnTo>
                      <a:pt x="76879" y="96452"/>
                    </a:lnTo>
                    <a:lnTo>
                      <a:pt x="76879" y="0"/>
                    </a:lnTo>
                    <a:lnTo>
                      <a:pt x="57752" y="0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6135E82-F8C0-4BDF-A7A2-A305267370B3}"/>
                  </a:ext>
                </a:extLst>
              </p:cNvPr>
              <p:cNvSpPr/>
              <p:nvPr/>
            </p:nvSpPr>
            <p:spPr>
              <a:xfrm>
                <a:off x="7238112" y="217442"/>
                <a:ext cx="67000" cy="96452"/>
              </a:xfrm>
              <a:custGeom>
                <a:avLst/>
                <a:gdLst>
                  <a:gd name="connsiteX0" fmla="*/ 23584 w 67000"/>
                  <a:gd name="connsiteY0" fmla="*/ 96452 h 96452"/>
                  <a:gd name="connsiteX1" fmla="*/ 43416 w 67000"/>
                  <a:gd name="connsiteY1" fmla="*/ 96452 h 96452"/>
                  <a:gd name="connsiteX2" fmla="*/ 43416 w 67000"/>
                  <a:gd name="connsiteY2" fmla="*/ 16713 h 96452"/>
                  <a:gd name="connsiteX3" fmla="*/ 67000 w 67000"/>
                  <a:gd name="connsiteY3" fmla="*/ 16713 h 96452"/>
                  <a:gd name="connsiteX4" fmla="*/ 67000 w 67000"/>
                  <a:gd name="connsiteY4" fmla="*/ 0 h 96452"/>
                  <a:gd name="connsiteX5" fmla="*/ 43416 w 67000"/>
                  <a:gd name="connsiteY5" fmla="*/ 0 h 96452"/>
                  <a:gd name="connsiteX6" fmla="*/ 23584 w 67000"/>
                  <a:gd name="connsiteY6" fmla="*/ 0 h 96452"/>
                  <a:gd name="connsiteX7" fmla="*/ 0 w 67000"/>
                  <a:gd name="connsiteY7" fmla="*/ 0 h 96452"/>
                  <a:gd name="connsiteX8" fmla="*/ 0 w 67000"/>
                  <a:gd name="connsiteY8" fmla="*/ 16713 h 96452"/>
                  <a:gd name="connsiteX9" fmla="*/ 23584 w 67000"/>
                  <a:gd name="connsiteY9" fmla="*/ 16713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7000" h="96452">
                    <a:moveTo>
                      <a:pt x="23584" y="96452"/>
                    </a:moveTo>
                    <a:lnTo>
                      <a:pt x="43416" y="96452"/>
                    </a:lnTo>
                    <a:lnTo>
                      <a:pt x="43416" y="16713"/>
                    </a:lnTo>
                    <a:lnTo>
                      <a:pt x="67000" y="16713"/>
                    </a:lnTo>
                    <a:lnTo>
                      <a:pt x="67000" y="0"/>
                    </a:lnTo>
                    <a:lnTo>
                      <a:pt x="43416" y="0"/>
                    </a:lnTo>
                    <a:lnTo>
                      <a:pt x="23584" y="0"/>
                    </a:lnTo>
                    <a:lnTo>
                      <a:pt x="0" y="0"/>
                    </a:lnTo>
                    <a:lnTo>
                      <a:pt x="0" y="16713"/>
                    </a:lnTo>
                    <a:lnTo>
                      <a:pt x="23584" y="16713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4C3877FE-AEE9-4BE9-97CE-161520E1FE6D}"/>
                  </a:ext>
                </a:extLst>
              </p:cNvPr>
              <p:cNvSpPr/>
              <p:nvPr/>
            </p:nvSpPr>
            <p:spPr>
              <a:xfrm>
                <a:off x="7415344" y="330013"/>
                <a:ext cx="67000" cy="96470"/>
              </a:xfrm>
              <a:custGeom>
                <a:avLst/>
                <a:gdLst>
                  <a:gd name="connsiteX0" fmla="*/ 23584 w 67000"/>
                  <a:gd name="connsiteY0" fmla="*/ 96471 h 96470"/>
                  <a:gd name="connsiteX1" fmla="*/ 43416 w 67000"/>
                  <a:gd name="connsiteY1" fmla="*/ 96471 h 96470"/>
                  <a:gd name="connsiteX2" fmla="*/ 43416 w 67000"/>
                  <a:gd name="connsiteY2" fmla="*/ 16713 h 96470"/>
                  <a:gd name="connsiteX3" fmla="*/ 67000 w 67000"/>
                  <a:gd name="connsiteY3" fmla="*/ 16713 h 96470"/>
                  <a:gd name="connsiteX4" fmla="*/ 67000 w 67000"/>
                  <a:gd name="connsiteY4" fmla="*/ 0 h 96470"/>
                  <a:gd name="connsiteX5" fmla="*/ 43416 w 67000"/>
                  <a:gd name="connsiteY5" fmla="*/ 0 h 96470"/>
                  <a:gd name="connsiteX6" fmla="*/ 23584 w 67000"/>
                  <a:gd name="connsiteY6" fmla="*/ 0 h 96470"/>
                  <a:gd name="connsiteX7" fmla="*/ 0 w 67000"/>
                  <a:gd name="connsiteY7" fmla="*/ 0 h 96470"/>
                  <a:gd name="connsiteX8" fmla="*/ 0 w 67000"/>
                  <a:gd name="connsiteY8" fmla="*/ 16713 h 96470"/>
                  <a:gd name="connsiteX9" fmla="*/ 23584 w 67000"/>
                  <a:gd name="connsiteY9" fmla="*/ 16713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7000" h="96470">
                    <a:moveTo>
                      <a:pt x="23584" y="96471"/>
                    </a:moveTo>
                    <a:lnTo>
                      <a:pt x="43416" y="96471"/>
                    </a:lnTo>
                    <a:lnTo>
                      <a:pt x="43416" y="16713"/>
                    </a:lnTo>
                    <a:lnTo>
                      <a:pt x="67000" y="16713"/>
                    </a:lnTo>
                    <a:lnTo>
                      <a:pt x="67000" y="0"/>
                    </a:lnTo>
                    <a:lnTo>
                      <a:pt x="43416" y="0"/>
                    </a:lnTo>
                    <a:lnTo>
                      <a:pt x="23584" y="0"/>
                    </a:lnTo>
                    <a:lnTo>
                      <a:pt x="0" y="0"/>
                    </a:lnTo>
                    <a:lnTo>
                      <a:pt x="0" y="16713"/>
                    </a:lnTo>
                    <a:lnTo>
                      <a:pt x="23584" y="16713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15934820-9A78-4B94-8082-1AB6E92AF657}"/>
                  </a:ext>
                </a:extLst>
              </p:cNvPr>
              <p:cNvSpPr/>
              <p:nvPr/>
            </p:nvSpPr>
            <p:spPr>
              <a:xfrm>
                <a:off x="7387637" y="217442"/>
                <a:ext cx="76508" cy="99163"/>
              </a:xfrm>
              <a:custGeom>
                <a:avLst/>
                <a:gdLst>
                  <a:gd name="connsiteX0" fmla="*/ 38050 w 76508"/>
                  <a:gd name="connsiteY0" fmla="*/ 99163 h 99163"/>
                  <a:gd name="connsiteX1" fmla="*/ 76508 w 76508"/>
                  <a:gd name="connsiteY1" fmla="*/ 66369 h 99163"/>
                  <a:gd name="connsiteX2" fmla="*/ 76508 w 76508"/>
                  <a:gd name="connsiteY2" fmla="*/ 0 h 99163"/>
                  <a:gd name="connsiteX3" fmla="*/ 57084 w 76508"/>
                  <a:gd name="connsiteY3" fmla="*/ 0 h 99163"/>
                  <a:gd name="connsiteX4" fmla="*/ 57084 w 76508"/>
                  <a:gd name="connsiteY4" fmla="*/ 68114 h 99163"/>
                  <a:gd name="connsiteX5" fmla="*/ 38031 w 76508"/>
                  <a:gd name="connsiteY5" fmla="*/ 83342 h 99163"/>
                  <a:gd name="connsiteX6" fmla="*/ 19108 w 76508"/>
                  <a:gd name="connsiteY6" fmla="*/ 68114 h 99163"/>
                  <a:gd name="connsiteX7" fmla="*/ 19108 w 76508"/>
                  <a:gd name="connsiteY7" fmla="*/ 0 h 99163"/>
                  <a:gd name="connsiteX8" fmla="*/ 0 w 76508"/>
                  <a:gd name="connsiteY8" fmla="*/ 0 h 99163"/>
                  <a:gd name="connsiteX9" fmla="*/ 0 w 76508"/>
                  <a:gd name="connsiteY9" fmla="*/ 66369 h 99163"/>
                  <a:gd name="connsiteX10" fmla="*/ 38050 w 76508"/>
                  <a:gd name="connsiteY10" fmla="*/ 99163 h 99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6508" h="99163">
                    <a:moveTo>
                      <a:pt x="38050" y="99163"/>
                    </a:moveTo>
                    <a:cubicBezTo>
                      <a:pt x="62785" y="99163"/>
                      <a:pt x="76508" y="87910"/>
                      <a:pt x="76508" y="66369"/>
                    </a:cubicBezTo>
                    <a:lnTo>
                      <a:pt x="76508" y="0"/>
                    </a:lnTo>
                    <a:lnTo>
                      <a:pt x="57084" y="0"/>
                    </a:lnTo>
                    <a:lnTo>
                      <a:pt x="57084" y="68114"/>
                    </a:lnTo>
                    <a:cubicBezTo>
                      <a:pt x="57084" y="76415"/>
                      <a:pt x="50102" y="83342"/>
                      <a:pt x="38031" y="83342"/>
                    </a:cubicBezTo>
                    <a:cubicBezTo>
                      <a:pt x="23398" y="83342"/>
                      <a:pt x="19108" y="75171"/>
                      <a:pt x="19108" y="68114"/>
                    </a:cubicBezTo>
                    <a:lnTo>
                      <a:pt x="19108" y="0"/>
                    </a:lnTo>
                    <a:lnTo>
                      <a:pt x="0" y="0"/>
                    </a:lnTo>
                    <a:lnTo>
                      <a:pt x="0" y="66369"/>
                    </a:lnTo>
                    <a:cubicBezTo>
                      <a:pt x="0" y="89525"/>
                      <a:pt x="14392" y="99163"/>
                      <a:pt x="38050" y="99163"/>
                    </a:cubicBezTo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65F71613-D116-4BCE-B00B-90CE43E432BA}"/>
                  </a:ext>
                </a:extLst>
              </p:cNvPr>
              <p:cNvSpPr/>
              <p:nvPr/>
            </p:nvSpPr>
            <p:spPr>
              <a:xfrm>
                <a:off x="7259263" y="330013"/>
                <a:ext cx="72775" cy="96470"/>
              </a:xfrm>
              <a:custGeom>
                <a:avLst/>
                <a:gdLst>
                  <a:gd name="connsiteX0" fmla="*/ 19536 w 72775"/>
                  <a:gd name="connsiteY0" fmla="*/ 54001 h 96470"/>
                  <a:gd name="connsiteX1" fmla="*/ 65682 w 72775"/>
                  <a:gd name="connsiteY1" fmla="*/ 54001 h 96470"/>
                  <a:gd name="connsiteX2" fmla="*/ 65682 w 72775"/>
                  <a:gd name="connsiteY2" fmla="*/ 37307 h 96470"/>
                  <a:gd name="connsiteX3" fmla="*/ 19536 w 72775"/>
                  <a:gd name="connsiteY3" fmla="*/ 37307 h 96470"/>
                  <a:gd name="connsiteX4" fmla="*/ 19536 w 72775"/>
                  <a:gd name="connsiteY4" fmla="*/ 16713 h 96470"/>
                  <a:gd name="connsiteX5" fmla="*/ 71438 w 72775"/>
                  <a:gd name="connsiteY5" fmla="*/ 16713 h 96470"/>
                  <a:gd name="connsiteX6" fmla="*/ 71438 w 72775"/>
                  <a:gd name="connsiteY6" fmla="*/ 0 h 96470"/>
                  <a:gd name="connsiteX7" fmla="*/ 19536 w 72775"/>
                  <a:gd name="connsiteY7" fmla="*/ 0 h 96470"/>
                  <a:gd name="connsiteX8" fmla="*/ 0 w 72775"/>
                  <a:gd name="connsiteY8" fmla="*/ 0 h 96470"/>
                  <a:gd name="connsiteX9" fmla="*/ 0 w 72775"/>
                  <a:gd name="connsiteY9" fmla="*/ 16713 h 96470"/>
                  <a:gd name="connsiteX10" fmla="*/ 0 w 72775"/>
                  <a:gd name="connsiteY10" fmla="*/ 79702 h 96470"/>
                  <a:gd name="connsiteX11" fmla="*/ 0 w 72775"/>
                  <a:gd name="connsiteY11" fmla="*/ 96471 h 96470"/>
                  <a:gd name="connsiteX12" fmla="*/ 19536 w 72775"/>
                  <a:gd name="connsiteY12" fmla="*/ 96471 h 96470"/>
                  <a:gd name="connsiteX13" fmla="*/ 72776 w 72775"/>
                  <a:gd name="connsiteY13" fmla="*/ 96471 h 96470"/>
                  <a:gd name="connsiteX14" fmla="*/ 72776 w 72775"/>
                  <a:gd name="connsiteY14" fmla="*/ 79702 h 96470"/>
                  <a:gd name="connsiteX15" fmla="*/ 19536 w 72775"/>
                  <a:gd name="connsiteY15" fmla="*/ 79702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775" h="96470">
                    <a:moveTo>
                      <a:pt x="19536" y="54001"/>
                    </a:moveTo>
                    <a:lnTo>
                      <a:pt x="65682" y="54001"/>
                    </a:lnTo>
                    <a:lnTo>
                      <a:pt x="65682" y="37307"/>
                    </a:lnTo>
                    <a:lnTo>
                      <a:pt x="19536" y="37307"/>
                    </a:lnTo>
                    <a:lnTo>
                      <a:pt x="19536" y="16713"/>
                    </a:lnTo>
                    <a:lnTo>
                      <a:pt x="71438" y="16713"/>
                    </a:lnTo>
                    <a:lnTo>
                      <a:pt x="71438" y="0"/>
                    </a:lnTo>
                    <a:lnTo>
                      <a:pt x="19536" y="0"/>
                    </a:lnTo>
                    <a:lnTo>
                      <a:pt x="0" y="0"/>
                    </a:lnTo>
                    <a:lnTo>
                      <a:pt x="0" y="16713"/>
                    </a:lnTo>
                    <a:lnTo>
                      <a:pt x="0" y="79702"/>
                    </a:lnTo>
                    <a:lnTo>
                      <a:pt x="0" y="96471"/>
                    </a:lnTo>
                    <a:lnTo>
                      <a:pt x="19536" y="96471"/>
                    </a:lnTo>
                    <a:lnTo>
                      <a:pt x="72776" y="96471"/>
                    </a:lnTo>
                    <a:lnTo>
                      <a:pt x="72776" y="79702"/>
                    </a:lnTo>
                    <a:lnTo>
                      <a:pt x="19536" y="79702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49414574-FBCA-414B-9246-4425BBE807D7}"/>
                  </a:ext>
                </a:extLst>
              </p:cNvPr>
              <p:cNvSpPr/>
              <p:nvPr/>
            </p:nvSpPr>
            <p:spPr>
              <a:xfrm>
                <a:off x="7471016" y="217442"/>
                <a:ext cx="76879" cy="96452"/>
              </a:xfrm>
              <a:custGeom>
                <a:avLst/>
                <a:gdLst>
                  <a:gd name="connsiteX0" fmla="*/ 20037 w 76879"/>
                  <a:gd name="connsiteY0" fmla="*/ 96452 h 96452"/>
                  <a:gd name="connsiteX1" fmla="*/ 47892 w 76879"/>
                  <a:gd name="connsiteY1" fmla="*/ 96452 h 96452"/>
                  <a:gd name="connsiteX2" fmla="*/ 76879 w 76879"/>
                  <a:gd name="connsiteY2" fmla="*/ 70417 h 96452"/>
                  <a:gd name="connsiteX3" fmla="*/ 58254 w 76879"/>
                  <a:gd name="connsiteY3" fmla="*/ 45181 h 96452"/>
                  <a:gd name="connsiteX4" fmla="*/ 73537 w 76879"/>
                  <a:gd name="connsiteY4" fmla="*/ 23751 h 96452"/>
                  <a:gd name="connsiteX5" fmla="*/ 43472 w 76879"/>
                  <a:gd name="connsiteY5" fmla="*/ 0 h 96452"/>
                  <a:gd name="connsiteX6" fmla="*/ 20037 w 76879"/>
                  <a:gd name="connsiteY6" fmla="*/ 0 h 96452"/>
                  <a:gd name="connsiteX7" fmla="*/ 93 w 76879"/>
                  <a:gd name="connsiteY7" fmla="*/ 0 h 96452"/>
                  <a:gd name="connsiteX8" fmla="*/ 0 w 76879"/>
                  <a:gd name="connsiteY8" fmla="*/ 0 h 96452"/>
                  <a:gd name="connsiteX9" fmla="*/ 0 w 76879"/>
                  <a:gd name="connsiteY9" fmla="*/ 96452 h 96452"/>
                  <a:gd name="connsiteX10" fmla="*/ 93 w 76879"/>
                  <a:gd name="connsiteY10" fmla="*/ 96452 h 96452"/>
                  <a:gd name="connsiteX11" fmla="*/ 20037 w 76879"/>
                  <a:gd name="connsiteY11" fmla="*/ 96452 h 96452"/>
                  <a:gd name="connsiteX12" fmla="*/ 42117 w 76879"/>
                  <a:gd name="connsiteY12" fmla="*/ 81893 h 96452"/>
                  <a:gd name="connsiteX13" fmla="*/ 19331 w 76879"/>
                  <a:gd name="connsiteY13" fmla="*/ 81893 h 96452"/>
                  <a:gd name="connsiteX14" fmla="*/ 19331 w 76879"/>
                  <a:gd name="connsiteY14" fmla="*/ 53908 h 96452"/>
                  <a:gd name="connsiteX15" fmla="*/ 41875 w 76879"/>
                  <a:gd name="connsiteY15" fmla="*/ 53908 h 96452"/>
                  <a:gd name="connsiteX16" fmla="*/ 56861 w 76879"/>
                  <a:gd name="connsiteY16" fmla="*/ 67947 h 96452"/>
                  <a:gd name="connsiteX17" fmla="*/ 42117 w 76879"/>
                  <a:gd name="connsiteY17" fmla="*/ 81893 h 96452"/>
                  <a:gd name="connsiteX18" fmla="*/ 43528 w 76879"/>
                  <a:gd name="connsiteY18" fmla="*/ 15339 h 96452"/>
                  <a:gd name="connsiteX19" fmla="*/ 54763 w 76879"/>
                  <a:gd name="connsiteY19" fmla="*/ 26759 h 96452"/>
                  <a:gd name="connsiteX20" fmla="*/ 42432 w 76879"/>
                  <a:gd name="connsiteY20" fmla="*/ 38885 h 96452"/>
                  <a:gd name="connsiteX21" fmla="*/ 19313 w 76879"/>
                  <a:gd name="connsiteY21" fmla="*/ 38885 h 96452"/>
                  <a:gd name="connsiteX22" fmla="*/ 19313 w 76879"/>
                  <a:gd name="connsiteY22" fmla="*/ 15339 h 96452"/>
                  <a:gd name="connsiteX23" fmla="*/ 43528 w 76879"/>
                  <a:gd name="connsiteY23" fmla="*/ 15339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6879" h="96452">
                    <a:moveTo>
                      <a:pt x="20037" y="96452"/>
                    </a:moveTo>
                    <a:lnTo>
                      <a:pt x="47892" y="96452"/>
                    </a:lnTo>
                    <a:cubicBezTo>
                      <a:pt x="66053" y="96452"/>
                      <a:pt x="76879" y="85589"/>
                      <a:pt x="76879" y="70417"/>
                    </a:cubicBezTo>
                    <a:cubicBezTo>
                      <a:pt x="76879" y="58142"/>
                      <a:pt x="67947" y="47613"/>
                      <a:pt x="58254" y="45181"/>
                    </a:cubicBezTo>
                    <a:cubicBezTo>
                      <a:pt x="66722" y="43045"/>
                      <a:pt x="73537" y="34354"/>
                      <a:pt x="73537" y="23751"/>
                    </a:cubicBezTo>
                    <a:cubicBezTo>
                      <a:pt x="73537" y="9526"/>
                      <a:pt x="63045" y="0"/>
                      <a:pt x="43472" y="0"/>
                    </a:cubicBezTo>
                    <a:lnTo>
                      <a:pt x="20037" y="0"/>
                    </a:lnTo>
                    <a:lnTo>
                      <a:pt x="93" y="0"/>
                    </a:lnTo>
                    <a:lnTo>
                      <a:pt x="0" y="0"/>
                    </a:lnTo>
                    <a:lnTo>
                      <a:pt x="0" y="96452"/>
                    </a:lnTo>
                    <a:lnTo>
                      <a:pt x="93" y="96452"/>
                    </a:lnTo>
                    <a:lnTo>
                      <a:pt x="20037" y="96452"/>
                    </a:lnTo>
                    <a:close/>
                    <a:moveTo>
                      <a:pt x="42117" y="81893"/>
                    </a:moveTo>
                    <a:lnTo>
                      <a:pt x="19331" y="81893"/>
                    </a:lnTo>
                    <a:lnTo>
                      <a:pt x="19331" y="53908"/>
                    </a:lnTo>
                    <a:lnTo>
                      <a:pt x="41875" y="53908"/>
                    </a:lnTo>
                    <a:cubicBezTo>
                      <a:pt x="49972" y="53908"/>
                      <a:pt x="56861" y="58588"/>
                      <a:pt x="56861" y="67947"/>
                    </a:cubicBezTo>
                    <a:cubicBezTo>
                      <a:pt x="56861" y="75858"/>
                      <a:pt x="50622" y="81893"/>
                      <a:pt x="42117" y="81893"/>
                    </a:cubicBezTo>
                    <a:moveTo>
                      <a:pt x="43528" y="15339"/>
                    </a:moveTo>
                    <a:cubicBezTo>
                      <a:pt x="48857" y="15339"/>
                      <a:pt x="54763" y="20278"/>
                      <a:pt x="54763" y="26759"/>
                    </a:cubicBezTo>
                    <a:cubicBezTo>
                      <a:pt x="54763" y="32534"/>
                      <a:pt x="50622" y="38885"/>
                      <a:pt x="42432" y="38885"/>
                    </a:cubicBezTo>
                    <a:lnTo>
                      <a:pt x="19313" y="38885"/>
                    </a:lnTo>
                    <a:lnTo>
                      <a:pt x="19313" y="15339"/>
                    </a:lnTo>
                    <a:lnTo>
                      <a:pt x="43528" y="15339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6D5828D9-BF6F-4AC5-A011-70B176CBBB73}"/>
                  </a:ext>
                </a:extLst>
              </p:cNvPr>
              <p:cNvSpPr/>
              <p:nvPr/>
            </p:nvSpPr>
            <p:spPr>
              <a:xfrm>
                <a:off x="7487153" y="329883"/>
                <a:ext cx="76155" cy="96470"/>
              </a:xfrm>
              <a:custGeom>
                <a:avLst/>
                <a:gdLst>
                  <a:gd name="connsiteX0" fmla="*/ 58235 w 76155"/>
                  <a:gd name="connsiteY0" fmla="*/ 50287 h 96470"/>
                  <a:gd name="connsiteX1" fmla="*/ 75375 w 76155"/>
                  <a:gd name="connsiteY1" fmla="*/ 26982 h 96470"/>
                  <a:gd name="connsiteX2" fmla="*/ 44011 w 76155"/>
                  <a:gd name="connsiteY2" fmla="*/ 0 h 96470"/>
                  <a:gd name="connsiteX3" fmla="*/ 19536 w 76155"/>
                  <a:gd name="connsiteY3" fmla="*/ 0 h 96470"/>
                  <a:gd name="connsiteX4" fmla="*/ 167 w 76155"/>
                  <a:gd name="connsiteY4" fmla="*/ 0 h 96470"/>
                  <a:gd name="connsiteX5" fmla="*/ 0 w 76155"/>
                  <a:gd name="connsiteY5" fmla="*/ 0 h 96470"/>
                  <a:gd name="connsiteX6" fmla="*/ 0 w 76155"/>
                  <a:gd name="connsiteY6" fmla="*/ 96471 h 96470"/>
                  <a:gd name="connsiteX7" fmla="*/ 19536 w 76155"/>
                  <a:gd name="connsiteY7" fmla="*/ 96471 h 96470"/>
                  <a:gd name="connsiteX8" fmla="*/ 19536 w 76155"/>
                  <a:gd name="connsiteY8" fmla="*/ 58458 h 96470"/>
                  <a:gd name="connsiteX9" fmla="*/ 36100 w 76155"/>
                  <a:gd name="connsiteY9" fmla="*/ 58458 h 96470"/>
                  <a:gd name="connsiteX10" fmla="*/ 53240 w 76155"/>
                  <a:gd name="connsiteY10" fmla="*/ 70510 h 96470"/>
                  <a:gd name="connsiteX11" fmla="*/ 56508 w 76155"/>
                  <a:gd name="connsiteY11" fmla="*/ 96471 h 96470"/>
                  <a:gd name="connsiteX12" fmla="*/ 76155 w 76155"/>
                  <a:gd name="connsiteY12" fmla="*/ 96471 h 96470"/>
                  <a:gd name="connsiteX13" fmla="*/ 72701 w 76155"/>
                  <a:gd name="connsiteY13" fmla="*/ 71123 h 96470"/>
                  <a:gd name="connsiteX14" fmla="*/ 58235 w 76155"/>
                  <a:gd name="connsiteY14" fmla="*/ 50287 h 96470"/>
                  <a:gd name="connsiteX15" fmla="*/ 19517 w 76155"/>
                  <a:gd name="connsiteY15" fmla="*/ 42952 h 96470"/>
                  <a:gd name="connsiteX16" fmla="*/ 19517 w 76155"/>
                  <a:gd name="connsiteY16" fmla="*/ 16731 h 96470"/>
                  <a:gd name="connsiteX17" fmla="*/ 43008 w 76155"/>
                  <a:gd name="connsiteY17" fmla="*/ 16731 h 96470"/>
                  <a:gd name="connsiteX18" fmla="*/ 56230 w 76155"/>
                  <a:gd name="connsiteY18" fmla="*/ 29898 h 96470"/>
                  <a:gd name="connsiteX19" fmla="*/ 43602 w 76155"/>
                  <a:gd name="connsiteY19" fmla="*/ 42952 h 96470"/>
                  <a:gd name="connsiteX20" fmla="*/ 19517 w 76155"/>
                  <a:gd name="connsiteY20" fmla="*/ 42952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155" h="96470">
                    <a:moveTo>
                      <a:pt x="58235" y="50287"/>
                    </a:moveTo>
                    <a:cubicBezTo>
                      <a:pt x="66480" y="47780"/>
                      <a:pt x="75375" y="40352"/>
                      <a:pt x="75375" y="26982"/>
                    </a:cubicBezTo>
                    <a:cubicBezTo>
                      <a:pt x="75375" y="9786"/>
                      <a:pt x="63751" y="0"/>
                      <a:pt x="44011" y="0"/>
                    </a:cubicBezTo>
                    <a:lnTo>
                      <a:pt x="19536" y="0"/>
                    </a:lnTo>
                    <a:lnTo>
                      <a:pt x="167" y="0"/>
                    </a:lnTo>
                    <a:lnTo>
                      <a:pt x="0" y="0"/>
                    </a:lnTo>
                    <a:lnTo>
                      <a:pt x="0" y="96471"/>
                    </a:lnTo>
                    <a:lnTo>
                      <a:pt x="19536" y="96471"/>
                    </a:lnTo>
                    <a:lnTo>
                      <a:pt x="19536" y="58458"/>
                    </a:lnTo>
                    <a:lnTo>
                      <a:pt x="36100" y="58458"/>
                    </a:lnTo>
                    <a:cubicBezTo>
                      <a:pt x="46109" y="58458"/>
                      <a:pt x="51587" y="63639"/>
                      <a:pt x="53240" y="70510"/>
                    </a:cubicBezTo>
                    <a:cubicBezTo>
                      <a:pt x="55023" y="78124"/>
                      <a:pt x="54577" y="89433"/>
                      <a:pt x="56508" y="96471"/>
                    </a:cubicBezTo>
                    <a:lnTo>
                      <a:pt x="76155" y="96471"/>
                    </a:lnTo>
                    <a:cubicBezTo>
                      <a:pt x="74261" y="89080"/>
                      <a:pt x="73147" y="79033"/>
                      <a:pt x="72701" y="71123"/>
                    </a:cubicBezTo>
                    <a:cubicBezTo>
                      <a:pt x="71977" y="58012"/>
                      <a:pt x="65088" y="52831"/>
                      <a:pt x="58235" y="50287"/>
                    </a:cubicBezTo>
                    <a:moveTo>
                      <a:pt x="19517" y="42952"/>
                    </a:moveTo>
                    <a:lnTo>
                      <a:pt x="19517" y="16731"/>
                    </a:lnTo>
                    <a:lnTo>
                      <a:pt x="43008" y="16731"/>
                    </a:lnTo>
                    <a:cubicBezTo>
                      <a:pt x="50937" y="16731"/>
                      <a:pt x="56230" y="22265"/>
                      <a:pt x="56230" y="29898"/>
                    </a:cubicBezTo>
                    <a:cubicBezTo>
                      <a:pt x="56230" y="35227"/>
                      <a:pt x="51550" y="42952"/>
                      <a:pt x="43602" y="42952"/>
                    </a:cubicBezTo>
                    <a:lnTo>
                      <a:pt x="19517" y="42952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E88B3255-678A-420F-A0E4-2B23BCFA69AC}"/>
                  </a:ext>
                </a:extLst>
              </p:cNvPr>
              <p:cNvSpPr/>
              <p:nvPr/>
            </p:nvSpPr>
            <p:spPr>
              <a:xfrm>
                <a:off x="7188679" y="330013"/>
                <a:ext cx="65013" cy="96470"/>
              </a:xfrm>
              <a:custGeom>
                <a:avLst/>
                <a:gdLst>
                  <a:gd name="connsiteX0" fmla="*/ 19536 w 65013"/>
                  <a:gd name="connsiteY0" fmla="*/ 0 h 96470"/>
                  <a:gd name="connsiteX1" fmla="*/ 0 w 65013"/>
                  <a:gd name="connsiteY1" fmla="*/ 0 h 96470"/>
                  <a:gd name="connsiteX2" fmla="*/ 0 w 65013"/>
                  <a:gd name="connsiteY2" fmla="*/ 79702 h 96470"/>
                  <a:gd name="connsiteX3" fmla="*/ 0 w 65013"/>
                  <a:gd name="connsiteY3" fmla="*/ 96471 h 96470"/>
                  <a:gd name="connsiteX4" fmla="*/ 19536 w 65013"/>
                  <a:gd name="connsiteY4" fmla="*/ 96471 h 96470"/>
                  <a:gd name="connsiteX5" fmla="*/ 65013 w 65013"/>
                  <a:gd name="connsiteY5" fmla="*/ 96471 h 96470"/>
                  <a:gd name="connsiteX6" fmla="*/ 65013 w 65013"/>
                  <a:gd name="connsiteY6" fmla="*/ 79702 h 96470"/>
                  <a:gd name="connsiteX7" fmla="*/ 19536 w 65013"/>
                  <a:gd name="connsiteY7" fmla="*/ 79702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013" h="96470">
                    <a:moveTo>
                      <a:pt x="19536" y="0"/>
                    </a:moveTo>
                    <a:lnTo>
                      <a:pt x="0" y="0"/>
                    </a:lnTo>
                    <a:lnTo>
                      <a:pt x="0" y="79702"/>
                    </a:lnTo>
                    <a:lnTo>
                      <a:pt x="0" y="96471"/>
                    </a:lnTo>
                    <a:lnTo>
                      <a:pt x="19536" y="96471"/>
                    </a:lnTo>
                    <a:lnTo>
                      <a:pt x="65013" y="96471"/>
                    </a:lnTo>
                    <a:lnTo>
                      <a:pt x="65013" y="79702"/>
                    </a:lnTo>
                    <a:lnTo>
                      <a:pt x="19536" y="79702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7997131B-B703-455D-A6F6-93E6439D9136}"/>
                  </a:ext>
                </a:extLst>
              </p:cNvPr>
              <p:cNvSpPr/>
              <p:nvPr/>
            </p:nvSpPr>
            <p:spPr>
              <a:xfrm>
                <a:off x="7304667" y="214508"/>
                <a:ext cx="77882" cy="101874"/>
              </a:xfrm>
              <a:custGeom>
                <a:avLst/>
                <a:gdLst>
                  <a:gd name="connsiteX0" fmla="*/ 33054 w 77882"/>
                  <a:gd name="connsiteY0" fmla="*/ 58644 h 101874"/>
                  <a:gd name="connsiteX1" fmla="*/ 57604 w 77882"/>
                  <a:gd name="connsiteY1" fmla="*/ 73611 h 101874"/>
                  <a:gd name="connsiteX2" fmla="*/ 38328 w 77882"/>
                  <a:gd name="connsiteY2" fmla="*/ 85923 h 101874"/>
                  <a:gd name="connsiteX3" fmla="*/ 18718 w 77882"/>
                  <a:gd name="connsiteY3" fmla="*/ 69767 h 101874"/>
                  <a:gd name="connsiteX4" fmla="*/ 0 w 77882"/>
                  <a:gd name="connsiteY4" fmla="*/ 69767 h 101874"/>
                  <a:gd name="connsiteX5" fmla="*/ 39201 w 77882"/>
                  <a:gd name="connsiteY5" fmla="*/ 101874 h 101874"/>
                  <a:gd name="connsiteX6" fmla="*/ 77882 w 77882"/>
                  <a:gd name="connsiteY6" fmla="*/ 71290 h 101874"/>
                  <a:gd name="connsiteX7" fmla="*/ 50083 w 77882"/>
                  <a:gd name="connsiteY7" fmla="*/ 42952 h 101874"/>
                  <a:gd name="connsiteX8" fmla="*/ 21207 w 77882"/>
                  <a:gd name="connsiteY8" fmla="*/ 28041 h 101874"/>
                  <a:gd name="connsiteX9" fmla="*/ 38495 w 77882"/>
                  <a:gd name="connsiteY9" fmla="*/ 16174 h 101874"/>
                  <a:gd name="connsiteX10" fmla="*/ 56025 w 77882"/>
                  <a:gd name="connsiteY10" fmla="*/ 30900 h 101874"/>
                  <a:gd name="connsiteX11" fmla="*/ 74930 w 77882"/>
                  <a:gd name="connsiteY11" fmla="*/ 30900 h 101874"/>
                  <a:gd name="connsiteX12" fmla="*/ 37753 w 77882"/>
                  <a:gd name="connsiteY12" fmla="*/ 0 h 101874"/>
                  <a:gd name="connsiteX13" fmla="*/ 1671 w 77882"/>
                  <a:gd name="connsiteY13" fmla="*/ 29285 h 101874"/>
                  <a:gd name="connsiteX14" fmla="*/ 33054 w 77882"/>
                  <a:gd name="connsiteY14" fmla="*/ 58644 h 101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7882" h="101874">
                    <a:moveTo>
                      <a:pt x="33054" y="58644"/>
                    </a:moveTo>
                    <a:cubicBezTo>
                      <a:pt x="48727" y="61374"/>
                      <a:pt x="57604" y="64252"/>
                      <a:pt x="57604" y="73611"/>
                    </a:cubicBezTo>
                    <a:cubicBezTo>
                      <a:pt x="57604" y="79925"/>
                      <a:pt x="51364" y="85923"/>
                      <a:pt x="38328" y="85923"/>
                    </a:cubicBezTo>
                    <a:cubicBezTo>
                      <a:pt x="25367" y="85923"/>
                      <a:pt x="18718" y="78551"/>
                      <a:pt x="18718" y="69767"/>
                    </a:cubicBezTo>
                    <a:lnTo>
                      <a:pt x="0" y="69767"/>
                    </a:lnTo>
                    <a:cubicBezTo>
                      <a:pt x="0" y="86554"/>
                      <a:pt x="10845" y="101874"/>
                      <a:pt x="39201" y="101874"/>
                    </a:cubicBezTo>
                    <a:cubicBezTo>
                      <a:pt x="66183" y="101874"/>
                      <a:pt x="77882" y="87613"/>
                      <a:pt x="77882" y="71290"/>
                    </a:cubicBezTo>
                    <a:cubicBezTo>
                      <a:pt x="77882" y="56081"/>
                      <a:pt x="67892" y="46462"/>
                      <a:pt x="50083" y="42952"/>
                    </a:cubicBezTo>
                    <a:cubicBezTo>
                      <a:pt x="32980" y="39591"/>
                      <a:pt x="21207" y="38885"/>
                      <a:pt x="21207" y="28041"/>
                    </a:cubicBezTo>
                    <a:cubicBezTo>
                      <a:pt x="21207" y="20594"/>
                      <a:pt x="28022" y="16174"/>
                      <a:pt x="38495" y="16174"/>
                    </a:cubicBezTo>
                    <a:cubicBezTo>
                      <a:pt x="49637" y="16174"/>
                      <a:pt x="56025" y="21652"/>
                      <a:pt x="56025" y="30900"/>
                    </a:cubicBezTo>
                    <a:lnTo>
                      <a:pt x="74930" y="30900"/>
                    </a:lnTo>
                    <a:cubicBezTo>
                      <a:pt x="74930" y="15673"/>
                      <a:pt x="63398" y="0"/>
                      <a:pt x="37753" y="0"/>
                    </a:cubicBezTo>
                    <a:cubicBezTo>
                      <a:pt x="20037" y="0"/>
                      <a:pt x="1671" y="10213"/>
                      <a:pt x="1671" y="29285"/>
                    </a:cubicBezTo>
                    <a:cubicBezTo>
                      <a:pt x="1690" y="45292"/>
                      <a:pt x="13463" y="55208"/>
                      <a:pt x="33054" y="58644"/>
                    </a:cubicBezTo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BDA61120-B548-4C85-A390-89BDE0FAA566}"/>
                  </a:ext>
                </a:extLst>
              </p:cNvPr>
              <p:cNvSpPr/>
              <p:nvPr/>
            </p:nvSpPr>
            <p:spPr>
              <a:xfrm>
                <a:off x="7576605" y="214508"/>
                <a:ext cx="77919" cy="101874"/>
              </a:xfrm>
              <a:custGeom>
                <a:avLst/>
                <a:gdLst>
                  <a:gd name="connsiteX0" fmla="*/ 33092 w 77919"/>
                  <a:gd name="connsiteY0" fmla="*/ 58644 h 101874"/>
                  <a:gd name="connsiteX1" fmla="*/ 57622 w 77919"/>
                  <a:gd name="connsiteY1" fmla="*/ 73611 h 101874"/>
                  <a:gd name="connsiteX2" fmla="*/ 38384 w 77919"/>
                  <a:gd name="connsiteY2" fmla="*/ 85923 h 101874"/>
                  <a:gd name="connsiteX3" fmla="*/ 18718 w 77919"/>
                  <a:gd name="connsiteY3" fmla="*/ 69767 h 101874"/>
                  <a:gd name="connsiteX4" fmla="*/ 0 w 77919"/>
                  <a:gd name="connsiteY4" fmla="*/ 69767 h 101874"/>
                  <a:gd name="connsiteX5" fmla="*/ 39220 w 77919"/>
                  <a:gd name="connsiteY5" fmla="*/ 101874 h 101874"/>
                  <a:gd name="connsiteX6" fmla="*/ 77919 w 77919"/>
                  <a:gd name="connsiteY6" fmla="*/ 71290 h 101874"/>
                  <a:gd name="connsiteX7" fmla="*/ 50120 w 77919"/>
                  <a:gd name="connsiteY7" fmla="*/ 42952 h 101874"/>
                  <a:gd name="connsiteX8" fmla="*/ 21263 w 77919"/>
                  <a:gd name="connsiteY8" fmla="*/ 28041 h 101874"/>
                  <a:gd name="connsiteX9" fmla="*/ 38551 w 77919"/>
                  <a:gd name="connsiteY9" fmla="*/ 16174 h 101874"/>
                  <a:gd name="connsiteX10" fmla="*/ 56081 w 77919"/>
                  <a:gd name="connsiteY10" fmla="*/ 30900 h 101874"/>
                  <a:gd name="connsiteX11" fmla="*/ 74967 w 77919"/>
                  <a:gd name="connsiteY11" fmla="*/ 30900 h 101874"/>
                  <a:gd name="connsiteX12" fmla="*/ 37771 w 77919"/>
                  <a:gd name="connsiteY12" fmla="*/ 0 h 101874"/>
                  <a:gd name="connsiteX13" fmla="*/ 1727 w 77919"/>
                  <a:gd name="connsiteY13" fmla="*/ 29285 h 101874"/>
                  <a:gd name="connsiteX14" fmla="*/ 33092 w 77919"/>
                  <a:gd name="connsiteY14" fmla="*/ 58644 h 101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7919" h="101874">
                    <a:moveTo>
                      <a:pt x="33092" y="58644"/>
                    </a:moveTo>
                    <a:cubicBezTo>
                      <a:pt x="48746" y="61374"/>
                      <a:pt x="57622" y="64252"/>
                      <a:pt x="57622" y="73611"/>
                    </a:cubicBezTo>
                    <a:cubicBezTo>
                      <a:pt x="57622" y="79925"/>
                      <a:pt x="51383" y="85923"/>
                      <a:pt x="38384" y="85923"/>
                    </a:cubicBezTo>
                    <a:cubicBezTo>
                      <a:pt x="25385" y="85923"/>
                      <a:pt x="18718" y="78551"/>
                      <a:pt x="18718" y="69767"/>
                    </a:cubicBezTo>
                    <a:lnTo>
                      <a:pt x="0" y="69767"/>
                    </a:lnTo>
                    <a:cubicBezTo>
                      <a:pt x="0" y="86554"/>
                      <a:pt x="10882" y="101874"/>
                      <a:pt x="39220" y="101874"/>
                    </a:cubicBezTo>
                    <a:cubicBezTo>
                      <a:pt x="66220" y="101874"/>
                      <a:pt x="77919" y="87613"/>
                      <a:pt x="77919" y="71290"/>
                    </a:cubicBezTo>
                    <a:cubicBezTo>
                      <a:pt x="77919" y="56081"/>
                      <a:pt x="67947" y="46462"/>
                      <a:pt x="50120" y="42952"/>
                    </a:cubicBezTo>
                    <a:cubicBezTo>
                      <a:pt x="33017" y="39591"/>
                      <a:pt x="21263" y="38885"/>
                      <a:pt x="21263" y="28041"/>
                    </a:cubicBezTo>
                    <a:cubicBezTo>
                      <a:pt x="21263" y="20594"/>
                      <a:pt x="28059" y="16174"/>
                      <a:pt x="38551" y="16174"/>
                    </a:cubicBezTo>
                    <a:cubicBezTo>
                      <a:pt x="49675" y="16174"/>
                      <a:pt x="56081" y="21652"/>
                      <a:pt x="56081" y="30900"/>
                    </a:cubicBezTo>
                    <a:lnTo>
                      <a:pt x="74967" y="30900"/>
                    </a:lnTo>
                    <a:cubicBezTo>
                      <a:pt x="74967" y="15673"/>
                      <a:pt x="63416" y="0"/>
                      <a:pt x="37771" y="0"/>
                    </a:cubicBezTo>
                    <a:cubicBezTo>
                      <a:pt x="20074" y="0"/>
                      <a:pt x="1727" y="10213"/>
                      <a:pt x="1727" y="29285"/>
                    </a:cubicBezTo>
                    <a:cubicBezTo>
                      <a:pt x="1708" y="45292"/>
                      <a:pt x="13519" y="55208"/>
                      <a:pt x="33092" y="58644"/>
                    </a:cubicBezTo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FFF0BB58-C428-45BA-AE97-C7BCB833C7AC}"/>
                  </a:ext>
                </a:extLst>
              </p:cNvPr>
              <p:cNvSpPr/>
              <p:nvPr/>
            </p:nvSpPr>
            <p:spPr>
              <a:xfrm>
                <a:off x="7331018" y="327655"/>
                <a:ext cx="86052" cy="100890"/>
              </a:xfrm>
              <a:custGeom>
                <a:avLst/>
                <a:gdLst>
                  <a:gd name="connsiteX0" fmla="*/ 44995 w 86052"/>
                  <a:gd name="connsiteY0" fmla="*/ 83899 h 100890"/>
                  <a:gd name="connsiteX1" fmla="*/ 20111 w 86052"/>
                  <a:gd name="connsiteY1" fmla="*/ 50176 h 100890"/>
                  <a:gd name="connsiteX2" fmla="*/ 44995 w 86052"/>
                  <a:gd name="connsiteY2" fmla="*/ 16416 h 100890"/>
                  <a:gd name="connsiteX3" fmla="*/ 65719 w 86052"/>
                  <a:gd name="connsiteY3" fmla="*/ 32943 h 100890"/>
                  <a:gd name="connsiteX4" fmla="*/ 85923 w 86052"/>
                  <a:gd name="connsiteY4" fmla="*/ 32943 h 100890"/>
                  <a:gd name="connsiteX5" fmla="*/ 44456 w 86052"/>
                  <a:gd name="connsiteY5" fmla="*/ 0 h 100890"/>
                  <a:gd name="connsiteX6" fmla="*/ 0 w 86052"/>
                  <a:gd name="connsiteY6" fmla="*/ 50454 h 100890"/>
                  <a:gd name="connsiteX7" fmla="*/ 44456 w 86052"/>
                  <a:gd name="connsiteY7" fmla="*/ 100890 h 100890"/>
                  <a:gd name="connsiteX8" fmla="*/ 86053 w 86052"/>
                  <a:gd name="connsiteY8" fmla="*/ 66833 h 100890"/>
                  <a:gd name="connsiteX9" fmla="*/ 65719 w 86052"/>
                  <a:gd name="connsiteY9" fmla="*/ 66833 h 100890"/>
                  <a:gd name="connsiteX10" fmla="*/ 44995 w 86052"/>
                  <a:gd name="connsiteY10" fmla="*/ 83899 h 1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6052" h="100890">
                    <a:moveTo>
                      <a:pt x="44995" y="83899"/>
                    </a:moveTo>
                    <a:cubicBezTo>
                      <a:pt x="29285" y="83899"/>
                      <a:pt x="20111" y="68523"/>
                      <a:pt x="20111" y="50176"/>
                    </a:cubicBezTo>
                    <a:cubicBezTo>
                      <a:pt x="20111" y="31829"/>
                      <a:pt x="28988" y="16416"/>
                      <a:pt x="44995" y="16416"/>
                    </a:cubicBezTo>
                    <a:cubicBezTo>
                      <a:pt x="56917" y="16416"/>
                      <a:pt x="63063" y="23844"/>
                      <a:pt x="65719" y="32943"/>
                    </a:cubicBezTo>
                    <a:lnTo>
                      <a:pt x="85923" y="32943"/>
                    </a:lnTo>
                    <a:cubicBezTo>
                      <a:pt x="82618" y="14039"/>
                      <a:pt x="67854" y="0"/>
                      <a:pt x="44456" y="0"/>
                    </a:cubicBezTo>
                    <a:cubicBezTo>
                      <a:pt x="14949" y="0"/>
                      <a:pt x="0" y="22600"/>
                      <a:pt x="0" y="50454"/>
                    </a:cubicBezTo>
                    <a:cubicBezTo>
                      <a:pt x="0" y="78309"/>
                      <a:pt x="15543" y="100890"/>
                      <a:pt x="44456" y="100890"/>
                    </a:cubicBezTo>
                    <a:cubicBezTo>
                      <a:pt x="67576" y="100890"/>
                      <a:pt x="83193" y="87408"/>
                      <a:pt x="86053" y="66833"/>
                    </a:cubicBezTo>
                    <a:lnTo>
                      <a:pt x="65719" y="66833"/>
                    </a:lnTo>
                    <a:cubicBezTo>
                      <a:pt x="63063" y="76527"/>
                      <a:pt x="56713" y="83899"/>
                      <a:pt x="44995" y="83899"/>
                    </a:cubicBezTo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FCDC8C6-3D65-461C-A69C-343B4243CFA5}"/>
                  </a:ext>
                </a:extLst>
              </p:cNvPr>
              <p:cNvSpPr/>
              <p:nvPr/>
            </p:nvSpPr>
            <p:spPr>
              <a:xfrm>
                <a:off x="7592463" y="327655"/>
                <a:ext cx="86052" cy="100890"/>
              </a:xfrm>
              <a:custGeom>
                <a:avLst/>
                <a:gdLst>
                  <a:gd name="connsiteX0" fmla="*/ 44976 w 86052"/>
                  <a:gd name="connsiteY0" fmla="*/ 83899 h 100890"/>
                  <a:gd name="connsiteX1" fmla="*/ 20111 w 86052"/>
                  <a:gd name="connsiteY1" fmla="*/ 50176 h 100890"/>
                  <a:gd name="connsiteX2" fmla="*/ 44976 w 86052"/>
                  <a:gd name="connsiteY2" fmla="*/ 16416 h 100890"/>
                  <a:gd name="connsiteX3" fmla="*/ 65682 w 86052"/>
                  <a:gd name="connsiteY3" fmla="*/ 32943 h 100890"/>
                  <a:gd name="connsiteX4" fmla="*/ 85923 w 86052"/>
                  <a:gd name="connsiteY4" fmla="*/ 32943 h 100890"/>
                  <a:gd name="connsiteX5" fmla="*/ 44419 w 86052"/>
                  <a:gd name="connsiteY5" fmla="*/ 0 h 100890"/>
                  <a:gd name="connsiteX6" fmla="*/ 0 w 86052"/>
                  <a:gd name="connsiteY6" fmla="*/ 50454 h 100890"/>
                  <a:gd name="connsiteX7" fmla="*/ 44419 w 86052"/>
                  <a:gd name="connsiteY7" fmla="*/ 100890 h 100890"/>
                  <a:gd name="connsiteX8" fmla="*/ 86053 w 86052"/>
                  <a:gd name="connsiteY8" fmla="*/ 66833 h 100890"/>
                  <a:gd name="connsiteX9" fmla="*/ 65682 w 86052"/>
                  <a:gd name="connsiteY9" fmla="*/ 66833 h 100890"/>
                  <a:gd name="connsiteX10" fmla="*/ 44976 w 86052"/>
                  <a:gd name="connsiteY10" fmla="*/ 83899 h 1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6052" h="100890">
                    <a:moveTo>
                      <a:pt x="44976" y="83899"/>
                    </a:moveTo>
                    <a:cubicBezTo>
                      <a:pt x="29285" y="83899"/>
                      <a:pt x="20111" y="68523"/>
                      <a:pt x="20111" y="50176"/>
                    </a:cubicBezTo>
                    <a:cubicBezTo>
                      <a:pt x="20111" y="31829"/>
                      <a:pt x="28950" y="16416"/>
                      <a:pt x="44976" y="16416"/>
                    </a:cubicBezTo>
                    <a:cubicBezTo>
                      <a:pt x="56935" y="16416"/>
                      <a:pt x="63045" y="23844"/>
                      <a:pt x="65682" y="32943"/>
                    </a:cubicBezTo>
                    <a:lnTo>
                      <a:pt x="85923" y="32943"/>
                    </a:lnTo>
                    <a:cubicBezTo>
                      <a:pt x="82618" y="14039"/>
                      <a:pt x="67817" y="0"/>
                      <a:pt x="44419" y="0"/>
                    </a:cubicBezTo>
                    <a:cubicBezTo>
                      <a:pt x="14930" y="0"/>
                      <a:pt x="0" y="22600"/>
                      <a:pt x="0" y="50454"/>
                    </a:cubicBezTo>
                    <a:cubicBezTo>
                      <a:pt x="0" y="78309"/>
                      <a:pt x="15524" y="100890"/>
                      <a:pt x="44419" y="100890"/>
                    </a:cubicBezTo>
                    <a:cubicBezTo>
                      <a:pt x="67576" y="100890"/>
                      <a:pt x="83175" y="87408"/>
                      <a:pt x="86053" y="66833"/>
                    </a:cubicBezTo>
                    <a:lnTo>
                      <a:pt x="65682" y="66833"/>
                    </a:lnTo>
                    <a:cubicBezTo>
                      <a:pt x="63045" y="76527"/>
                      <a:pt x="56694" y="83899"/>
                      <a:pt x="44976" y="83899"/>
                    </a:cubicBezTo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32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>
            <a:extLst>
              <a:ext uri="{FF2B5EF4-FFF2-40B4-BE49-F238E27FC236}">
                <a16:creationId xmlns:a16="http://schemas.microsoft.com/office/drawing/2014/main" id="{78D2F2A8-C7DF-48DB-BEDC-771522B70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6" name="Content Placeholder">
            <a:extLst>
              <a:ext uri="{FF2B5EF4-FFF2-40B4-BE49-F238E27FC236}">
                <a16:creationId xmlns:a16="http://schemas.microsoft.com/office/drawing/2014/main" id="{3C290BA6-E604-47E8-834E-2672972673E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31639" y="1053619"/>
            <a:ext cx="11332800" cy="5432400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12" name="Section Numb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" y="-1"/>
            <a:ext cx="1177846" cy="691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2800" b="1" spc="1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33" name="Section Title Placeholder">
            <a:extLst>
              <a:ext uri="{FF2B5EF4-FFF2-40B4-BE49-F238E27FC236}">
                <a16:creationId xmlns:a16="http://schemas.microsoft.com/office/drawing/2014/main" id="{65285717-CA89-4E25-B366-4A31229362E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10438" y="6541201"/>
            <a:ext cx="4148929" cy="266937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r">
              <a:lnSpc>
                <a:spcPct val="130000"/>
              </a:lnSpc>
              <a:buNone/>
              <a:defRPr sz="1000" b="0" spc="300">
                <a:solidFill>
                  <a:srgbClr val="666666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/>
              <a:t>セクション名</a:t>
            </a:r>
          </a:p>
        </p:txBody>
      </p:sp>
      <p:sp>
        <p:nvSpPr>
          <p:cNvPr id="5" name="Date Placeholder">
            <a:extLst>
              <a:ext uri="{FF2B5EF4-FFF2-40B4-BE49-F238E27FC236}">
                <a16:creationId xmlns:a16="http://schemas.microsoft.com/office/drawing/2014/main" id="{CDBC942B-DFE9-4136-8139-B7B68BD2CFAC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vert="horz" lIns="0" tIns="0" rIns="0" bIns="0" rtlCol="0" anchor="ctr"/>
          <a:lstStyle>
            <a:lvl1pPr>
              <a:defRPr lang="ja-JP" altLang="en-US"/>
            </a:lvl1pPr>
          </a:lstStyle>
          <a:p>
            <a:pPr defTabSz="914400">
              <a:lnSpc>
                <a:spcPct val="130000"/>
              </a:lnSpc>
            </a:pPr>
            <a:endParaRPr lang="ja-JP" altLang="en-US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0532C597-0488-4D22-9DC0-B8E18A4BC96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vert="horz" lIns="0" tIns="0" rIns="0" bIns="0" rtlCol="0" anchor="ctr"/>
          <a:lstStyle>
            <a:lvl1pPr>
              <a:defRPr lang="ja-JP" altLang="en-US" dirty="0"/>
            </a:lvl1pPr>
          </a:lstStyle>
          <a:p>
            <a:pPr defTabSz="914400">
              <a:lnSpc>
                <a:spcPct val="130000"/>
              </a:lnSpc>
            </a:pPr>
            <a:endParaRPr lang="ja-JP" altLang="en-US"/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44AE72FE-FB06-4900-BADB-EF2032B7687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vert="horz" lIns="0" tIns="0" rIns="0" bIns="0" rtlCol="0" anchor="ctr"/>
          <a:lstStyle>
            <a:lvl1pPr>
              <a:defRPr lang="en-US" altLang="ja-JP" smtClean="0"/>
            </a:lvl1pPr>
          </a:lstStyle>
          <a:p>
            <a:pPr algn="r" defTabSz="914400"/>
            <a:fld id="{FE1C4BCE-2E77-4226-B375-D90E70797D62}" type="slidenum">
              <a:rPr lang="en-US" altLang="ja-JP" smtClean="0"/>
              <a:pPr algn="r" defTabSz="914400"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977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lide Number Divider with 0.1pt Outline">
            <a:extLst>
              <a:ext uri="{FF2B5EF4-FFF2-40B4-BE49-F238E27FC236}">
                <a16:creationId xmlns:a16="http://schemas.microsoft.com/office/drawing/2014/main" id="{4CD6B862-B15B-45C8-9F34-37995B79669B}"/>
              </a:ext>
            </a:extLst>
          </p:cNvPr>
          <p:cNvSpPr/>
          <p:nvPr/>
        </p:nvSpPr>
        <p:spPr>
          <a:xfrm>
            <a:off x="11606802" y="6588000"/>
            <a:ext cx="10800" cy="270535"/>
          </a:xfrm>
          <a:prstGeom prst="rect">
            <a:avLst/>
          </a:prstGeom>
          <a:solidFill>
            <a:srgbClr val="000000"/>
          </a:solidFill>
          <a:ln w="127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ja-JP" altLang="en-US" dirty="0"/>
          </a:p>
        </p:txBody>
      </p:sp>
      <p:sp>
        <p:nvSpPr>
          <p:cNvPr id="128" name="Copyright">
            <a:extLst>
              <a:ext uri="{FF2B5EF4-FFF2-40B4-BE49-F238E27FC236}">
                <a16:creationId xmlns:a16="http://schemas.microsoft.com/office/drawing/2014/main" id="{2E713636-95F5-46BA-8404-9E6A8860AD2A}"/>
              </a:ext>
            </a:extLst>
          </p:cNvPr>
          <p:cNvSpPr txBox="1"/>
          <p:nvPr userDrawn="1"/>
        </p:nvSpPr>
        <p:spPr>
          <a:xfrm>
            <a:off x="180975" y="6645600"/>
            <a:ext cx="1292225" cy="1074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ja-JP"/>
            </a:defPPr>
            <a:lvl1pPr defTabSz="914400">
              <a:lnSpc>
                <a:spcPct val="130000"/>
              </a:lnSpc>
              <a:defRPr kumimoji="1" sz="600">
                <a:solidFill>
                  <a:srgbClr val="666666"/>
                </a:solidFill>
              </a:defRPr>
            </a:lvl1pPr>
            <a:lvl2pPr defTabSz="914400">
              <a:defRPr kumimoji="1"/>
            </a:lvl2pPr>
            <a:lvl3pPr defTabSz="914400">
              <a:defRPr kumimoji="1"/>
            </a:lvl3pPr>
            <a:lvl4pPr defTabSz="914400">
              <a:defRPr kumimoji="1"/>
            </a:lvl4pPr>
            <a:lvl5pPr defTabSz="914400">
              <a:defRPr kumimoji="1"/>
            </a:lvl5pPr>
            <a:lvl6pPr defTabSz="914400">
              <a:defRPr kumimoji="1"/>
            </a:lvl6pPr>
            <a:lvl7pPr defTabSz="914400">
              <a:defRPr kumimoji="1"/>
            </a:lvl7pPr>
            <a:lvl8pPr defTabSz="914400">
              <a:defRPr kumimoji="1"/>
            </a:lvl8pPr>
            <a:lvl9pPr defTabSz="914400">
              <a:defRPr kumimoji="1"/>
            </a:lvl9pPr>
          </a:lstStyle>
          <a:p>
            <a:pPr lvl="0"/>
            <a:r>
              <a:rPr lang="en-US" altLang="ja-JP" dirty="0">
                <a:solidFill>
                  <a:srgbClr val="000000"/>
                </a:solidFill>
              </a:rPr>
              <a:t>©Mitsubishi</a:t>
            </a:r>
            <a:r>
              <a:rPr lang="ja-JP" altLang="en-US" dirty="0">
                <a:solidFill>
                  <a:srgbClr val="000000"/>
                </a:solidFill>
              </a:rPr>
              <a:t> </a:t>
            </a:r>
            <a:r>
              <a:rPr lang="en-US" altLang="ja-JP" dirty="0">
                <a:solidFill>
                  <a:srgbClr val="000000"/>
                </a:solidFill>
              </a:rPr>
              <a:t>Electric</a:t>
            </a:r>
            <a:r>
              <a:rPr lang="ja-JP" altLang="en-US" dirty="0">
                <a:solidFill>
                  <a:srgbClr val="000000"/>
                </a:solidFill>
              </a:rPr>
              <a:t> </a:t>
            </a:r>
            <a:r>
              <a:rPr lang="en-US" altLang="ja-JP" dirty="0">
                <a:solidFill>
                  <a:srgbClr val="000000"/>
                </a:solidFill>
              </a:rPr>
              <a:t>Corporation</a:t>
            </a:r>
            <a:endParaRPr lang="ja-JP" altLang="en-US" dirty="0">
              <a:solidFill>
                <a:srgbClr val="000000"/>
              </a:solidFill>
            </a:endParaRPr>
          </a:p>
        </p:txBody>
      </p:sp>
      <p:cxnSp>
        <p:nvCxnSpPr>
          <p:cNvPr id="8" name="Header Divider">
            <a:extLst>
              <a:ext uri="{FF2B5EF4-FFF2-40B4-BE49-F238E27FC236}">
                <a16:creationId xmlns:a16="http://schemas.microsoft.com/office/drawing/2014/main" id="{387E6CE0-3809-4DF2-8632-16B1CF260389}"/>
              </a:ext>
            </a:extLst>
          </p:cNvPr>
          <p:cNvCxnSpPr/>
          <p:nvPr userDrawn="1"/>
        </p:nvCxnSpPr>
        <p:spPr>
          <a:xfrm>
            <a:off x="0" y="689613"/>
            <a:ext cx="12192000" cy="0"/>
          </a:xfrm>
          <a:prstGeom prst="line">
            <a:avLst/>
          </a:prstGeom>
          <a:ln w="19050">
            <a:solidFill>
              <a:srgbClr val="E1E1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ection Number Background">
            <a:extLst>
              <a:ext uri="{FF2B5EF4-FFF2-40B4-BE49-F238E27FC236}">
                <a16:creationId xmlns:a16="http://schemas.microsoft.com/office/drawing/2014/main" id="{260F5D9F-3B7E-4BA7-8EF9-3A3175A7B8DA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177200" cy="689472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grpSp>
        <p:nvGrpSpPr>
          <p:cNvPr id="44" name="ME Logo">
            <a:extLst>
              <a:ext uri="{FF2B5EF4-FFF2-40B4-BE49-F238E27FC236}">
                <a16:creationId xmlns:a16="http://schemas.microsoft.com/office/drawing/2014/main" id="{BC96C799-24C7-4025-B8E3-A7B0AD2251C7}"/>
              </a:ext>
            </a:extLst>
          </p:cNvPr>
          <p:cNvGrpSpPr/>
          <p:nvPr/>
        </p:nvGrpSpPr>
        <p:grpSpPr>
          <a:xfrm>
            <a:off x="10982730" y="127323"/>
            <a:ext cx="1033210" cy="431118"/>
            <a:chOff x="6732027" y="127323"/>
            <a:chExt cx="1033210" cy="431118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F42D3BE-F5E5-42A7-8A4F-AFB9B43DE13F}"/>
                </a:ext>
              </a:extLst>
            </p:cNvPr>
            <p:cNvGrpSpPr/>
            <p:nvPr userDrawn="1"/>
          </p:nvGrpSpPr>
          <p:grpSpPr>
            <a:xfrm>
              <a:off x="6732779" y="465257"/>
              <a:ext cx="1032458" cy="93184"/>
              <a:chOff x="6732779" y="465257"/>
              <a:chExt cx="1032458" cy="93184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31F076FC-D7C7-47F7-A24D-6B2726C47E76}"/>
                  </a:ext>
                </a:extLst>
              </p:cNvPr>
              <p:cNvSpPr/>
              <p:nvPr/>
            </p:nvSpPr>
            <p:spPr>
              <a:xfrm>
                <a:off x="6863311" y="495192"/>
                <a:ext cx="54785" cy="47186"/>
              </a:xfrm>
              <a:custGeom>
                <a:avLst/>
                <a:gdLst>
                  <a:gd name="connsiteX0" fmla="*/ 34693 w 54785"/>
                  <a:gd name="connsiteY0" fmla="*/ 15339 h 47186"/>
                  <a:gd name="connsiteX1" fmla="*/ 27228 w 54785"/>
                  <a:gd name="connsiteY1" fmla="*/ 25292 h 47186"/>
                  <a:gd name="connsiteX2" fmla="*/ 17535 w 54785"/>
                  <a:gd name="connsiteY2" fmla="*/ 33649 h 47186"/>
                  <a:gd name="connsiteX3" fmla="*/ 16049 w 54785"/>
                  <a:gd name="connsiteY3" fmla="*/ 31049 h 47186"/>
                  <a:gd name="connsiteX4" fmla="*/ 20692 w 54785"/>
                  <a:gd name="connsiteY4" fmla="*/ 17604 h 47186"/>
                  <a:gd name="connsiteX5" fmla="*/ 31165 w 54785"/>
                  <a:gd name="connsiteY5" fmla="*/ 9322 h 47186"/>
                  <a:gd name="connsiteX6" fmla="*/ 35993 w 54785"/>
                  <a:gd name="connsiteY6" fmla="*/ 10789 h 47186"/>
                  <a:gd name="connsiteX7" fmla="*/ 34693 w 54785"/>
                  <a:gd name="connsiteY7" fmla="*/ 15339 h 47186"/>
                  <a:gd name="connsiteX8" fmla="*/ 44053 w 54785"/>
                  <a:gd name="connsiteY8" fmla="*/ 74 h 47186"/>
                  <a:gd name="connsiteX9" fmla="*/ 32595 w 54785"/>
                  <a:gd name="connsiteY9" fmla="*/ 241 h 47186"/>
                  <a:gd name="connsiteX10" fmla="*/ 11072 w 54785"/>
                  <a:gd name="connsiteY10" fmla="*/ 12330 h 47186"/>
                  <a:gd name="connsiteX11" fmla="*/ 79 w 54785"/>
                  <a:gd name="connsiteY11" fmla="*/ 35301 h 47186"/>
                  <a:gd name="connsiteX12" fmla="*/ 1955 w 54785"/>
                  <a:gd name="connsiteY12" fmla="*/ 43472 h 47186"/>
                  <a:gd name="connsiteX13" fmla="*/ 8918 w 54785"/>
                  <a:gd name="connsiteY13" fmla="*/ 47186 h 47186"/>
                  <a:gd name="connsiteX14" fmla="*/ 22029 w 54785"/>
                  <a:gd name="connsiteY14" fmla="*/ 40055 h 47186"/>
                  <a:gd name="connsiteX15" fmla="*/ 31276 w 54785"/>
                  <a:gd name="connsiteY15" fmla="*/ 27131 h 47186"/>
                  <a:gd name="connsiteX16" fmla="*/ 32279 w 54785"/>
                  <a:gd name="connsiteY16" fmla="*/ 27131 h 47186"/>
                  <a:gd name="connsiteX17" fmla="*/ 25835 w 54785"/>
                  <a:gd name="connsiteY17" fmla="*/ 46146 h 47186"/>
                  <a:gd name="connsiteX18" fmla="*/ 41323 w 54785"/>
                  <a:gd name="connsiteY18" fmla="*/ 46146 h 47186"/>
                  <a:gd name="connsiteX19" fmla="*/ 54786 w 54785"/>
                  <a:gd name="connsiteY19" fmla="*/ 0 h 47186"/>
                  <a:gd name="connsiteX20" fmla="*/ 44053 w 54785"/>
                  <a:gd name="connsiteY20" fmla="*/ 74 h 47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4785" h="47186">
                    <a:moveTo>
                      <a:pt x="34693" y="15339"/>
                    </a:moveTo>
                    <a:cubicBezTo>
                      <a:pt x="34192" y="16769"/>
                      <a:pt x="31722" y="20093"/>
                      <a:pt x="27228" y="25292"/>
                    </a:cubicBezTo>
                    <a:cubicBezTo>
                      <a:pt x="22400" y="30863"/>
                      <a:pt x="19169" y="33649"/>
                      <a:pt x="17535" y="33649"/>
                    </a:cubicBezTo>
                    <a:cubicBezTo>
                      <a:pt x="16365" y="33649"/>
                      <a:pt x="15863" y="32776"/>
                      <a:pt x="16049" y="31049"/>
                    </a:cubicBezTo>
                    <a:cubicBezTo>
                      <a:pt x="16439" y="26759"/>
                      <a:pt x="17999" y="22284"/>
                      <a:pt x="20692" y="17604"/>
                    </a:cubicBezTo>
                    <a:cubicBezTo>
                      <a:pt x="23923" y="12070"/>
                      <a:pt x="27414" y="9322"/>
                      <a:pt x="31165" y="9322"/>
                    </a:cubicBezTo>
                    <a:cubicBezTo>
                      <a:pt x="32743" y="9322"/>
                      <a:pt x="34359" y="9805"/>
                      <a:pt x="35993" y="10789"/>
                    </a:cubicBezTo>
                    <a:lnTo>
                      <a:pt x="34693" y="15339"/>
                    </a:lnTo>
                    <a:close/>
                    <a:moveTo>
                      <a:pt x="44053" y="74"/>
                    </a:moveTo>
                    <a:cubicBezTo>
                      <a:pt x="39206" y="-37"/>
                      <a:pt x="34990" y="241"/>
                      <a:pt x="32595" y="241"/>
                    </a:cubicBezTo>
                    <a:cubicBezTo>
                      <a:pt x="25204" y="241"/>
                      <a:pt x="18018" y="4290"/>
                      <a:pt x="11072" y="12330"/>
                    </a:cubicBezTo>
                    <a:cubicBezTo>
                      <a:pt x="4462" y="19944"/>
                      <a:pt x="822" y="27576"/>
                      <a:pt x="79" y="35301"/>
                    </a:cubicBezTo>
                    <a:cubicBezTo>
                      <a:pt x="-237" y="38421"/>
                      <a:pt x="395" y="41132"/>
                      <a:pt x="1955" y="43472"/>
                    </a:cubicBezTo>
                    <a:cubicBezTo>
                      <a:pt x="3644" y="45923"/>
                      <a:pt x="5947" y="47186"/>
                      <a:pt x="8918" y="47186"/>
                    </a:cubicBezTo>
                    <a:cubicBezTo>
                      <a:pt x="13022" y="47186"/>
                      <a:pt x="17386" y="44791"/>
                      <a:pt x="22029" y="40055"/>
                    </a:cubicBezTo>
                    <a:cubicBezTo>
                      <a:pt x="25650" y="36304"/>
                      <a:pt x="28751" y="31996"/>
                      <a:pt x="31276" y="27131"/>
                    </a:cubicBezTo>
                    <a:lnTo>
                      <a:pt x="32279" y="27131"/>
                    </a:lnTo>
                    <a:lnTo>
                      <a:pt x="25835" y="46146"/>
                    </a:lnTo>
                    <a:lnTo>
                      <a:pt x="41323" y="46146"/>
                    </a:lnTo>
                    <a:lnTo>
                      <a:pt x="54786" y="0"/>
                    </a:lnTo>
                    <a:cubicBezTo>
                      <a:pt x="52279" y="0"/>
                      <a:pt x="49122" y="186"/>
                      <a:pt x="44053" y="74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69C48466-AB92-40EA-AB4E-B8CDC52E5CC8}"/>
                  </a:ext>
                </a:extLst>
              </p:cNvPr>
              <p:cNvSpPr/>
              <p:nvPr/>
            </p:nvSpPr>
            <p:spPr>
              <a:xfrm>
                <a:off x="6968477" y="495217"/>
                <a:ext cx="57529" cy="63224"/>
              </a:xfrm>
              <a:custGeom>
                <a:avLst/>
                <a:gdLst>
                  <a:gd name="connsiteX0" fmla="*/ 37548 w 57529"/>
                  <a:gd name="connsiteY0" fmla="*/ 15258 h 63224"/>
                  <a:gd name="connsiteX1" fmla="*/ 30046 w 57529"/>
                  <a:gd name="connsiteY1" fmla="*/ 25268 h 63224"/>
                  <a:gd name="connsiteX2" fmla="*/ 20910 w 57529"/>
                  <a:gd name="connsiteY2" fmla="*/ 32696 h 63224"/>
                  <a:gd name="connsiteX3" fmla="*/ 19796 w 57529"/>
                  <a:gd name="connsiteY3" fmla="*/ 30040 h 63224"/>
                  <a:gd name="connsiteX4" fmla="*/ 24289 w 57529"/>
                  <a:gd name="connsiteY4" fmla="*/ 17190 h 63224"/>
                  <a:gd name="connsiteX5" fmla="*/ 34187 w 57529"/>
                  <a:gd name="connsiteY5" fmla="*/ 9298 h 63224"/>
                  <a:gd name="connsiteX6" fmla="*/ 38904 w 57529"/>
                  <a:gd name="connsiteY6" fmla="*/ 10505 h 63224"/>
                  <a:gd name="connsiteX7" fmla="*/ 37548 w 57529"/>
                  <a:gd name="connsiteY7" fmla="*/ 15258 h 63224"/>
                  <a:gd name="connsiteX8" fmla="*/ 46740 w 57529"/>
                  <a:gd name="connsiteY8" fmla="*/ 13 h 63224"/>
                  <a:gd name="connsiteX9" fmla="*/ 36286 w 57529"/>
                  <a:gd name="connsiteY9" fmla="*/ 217 h 63224"/>
                  <a:gd name="connsiteX10" fmla="*/ 14800 w 57529"/>
                  <a:gd name="connsiteY10" fmla="*/ 11507 h 63224"/>
                  <a:gd name="connsiteX11" fmla="*/ 3807 w 57529"/>
                  <a:gd name="connsiteY11" fmla="*/ 34033 h 63224"/>
                  <a:gd name="connsiteX12" fmla="*/ 5701 w 57529"/>
                  <a:gd name="connsiteY12" fmla="*/ 42222 h 63224"/>
                  <a:gd name="connsiteX13" fmla="*/ 12962 w 57529"/>
                  <a:gd name="connsiteY13" fmla="*/ 45769 h 63224"/>
                  <a:gd name="connsiteX14" fmla="*/ 34261 w 57529"/>
                  <a:gd name="connsiteY14" fmla="*/ 27162 h 63224"/>
                  <a:gd name="connsiteX15" fmla="*/ 36118 w 57529"/>
                  <a:gd name="connsiteY15" fmla="*/ 27162 h 63224"/>
                  <a:gd name="connsiteX16" fmla="*/ 32850 w 57529"/>
                  <a:gd name="connsiteY16" fmla="*/ 37747 h 63224"/>
                  <a:gd name="connsiteX17" fmla="*/ 27725 w 57529"/>
                  <a:gd name="connsiteY17" fmla="*/ 49019 h 63224"/>
                  <a:gd name="connsiteX18" fmla="*/ 18737 w 57529"/>
                  <a:gd name="connsiteY18" fmla="*/ 54237 h 63224"/>
                  <a:gd name="connsiteX19" fmla="*/ 0 w 57529"/>
                  <a:gd name="connsiteY19" fmla="*/ 48666 h 63224"/>
                  <a:gd name="connsiteX20" fmla="*/ 1188 w 57529"/>
                  <a:gd name="connsiteY20" fmla="*/ 61962 h 63224"/>
                  <a:gd name="connsiteX21" fmla="*/ 15543 w 57529"/>
                  <a:gd name="connsiteY21" fmla="*/ 63225 h 63224"/>
                  <a:gd name="connsiteX22" fmla="*/ 45459 w 57529"/>
                  <a:gd name="connsiteY22" fmla="*/ 43150 h 63224"/>
                  <a:gd name="connsiteX23" fmla="*/ 57530 w 57529"/>
                  <a:gd name="connsiteY23" fmla="*/ 13 h 63224"/>
                  <a:gd name="connsiteX24" fmla="*/ 46740 w 57529"/>
                  <a:gd name="connsiteY24" fmla="*/ 13 h 6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7529" h="63224">
                    <a:moveTo>
                      <a:pt x="37548" y="15258"/>
                    </a:moveTo>
                    <a:cubicBezTo>
                      <a:pt x="37010" y="17115"/>
                      <a:pt x="34503" y="20458"/>
                      <a:pt x="30046" y="25268"/>
                    </a:cubicBezTo>
                    <a:cubicBezTo>
                      <a:pt x="25478" y="30207"/>
                      <a:pt x="22432" y="32696"/>
                      <a:pt x="20910" y="32696"/>
                    </a:cubicBezTo>
                    <a:cubicBezTo>
                      <a:pt x="20000" y="32696"/>
                      <a:pt x="19591" y="31804"/>
                      <a:pt x="19796" y="30040"/>
                    </a:cubicBezTo>
                    <a:cubicBezTo>
                      <a:pt x="20185" y="25955"/>
                      <a:pt x="21671" y="21665"/>
                      <a:pt x="24289" y="17190"/>
                    </a:cubicBezTo>
                    <a:cubicBezTo>
                      <a:pt x="27335" y="11934"/>
                      <a:pt x="30640" y="9298"/>
                      <a:pt x="34187" y="9298"/>
                    </a:cubicBezTo>
                    <a:cubicBezTo>
                      <a:pt x="35877" y="9298"/>
                      <a:pt x="37437" y="9688"/>
                      <a:pt x="38904" y="10505"/>
                    </a:cubicBezTo>
                    <a:lnTo>
                      <a:pt x="37548" y="15258"/>
                    </a:lnTo>
                    <a:close/>
                    <a:moveTo>
                      <a:pt x="46740" y="13"/>
                    </a:moveTo>
                    <a:cubicBezTo>
                      <a:pt x="42098" y="-62"/>
                      <a:pt x="36286" y="217"/>
                      <a:pt x="36286" y="217"/>
                    </a:cubicBezTo>
                    <a:cubicBezTo>
                      <a:pt x="28820" y="217"/>
                      <a:pt x="21653" y="3987"/>
                      <a:pt x="14800" y="11507"/>
                    </a:cubicBezTo>
                    <a:cubicBezTo>
                      <a:pt x="8226" y="18694"/>
                      <a:pt x="4587" y="26233"/>
                      <a:pt x="3807" y="34033"/>
                    </a:cubicBezTo>
                    <a:cubicBezTo>
                      <a:pt x="3510" y="37338"/>
                      <a:pt x="4123" y="40049"/>
                      <a:pt x="5701" y="42222"/>
                    </a:cubicBezTo>
                    <a:cubicBezTo>
                      <a:pt x="7391" y="44580"/>
                      <a:pt x="9805" y="45769"/>
                      <a:pt x="12962" y="45769"/>
                    </a:cubicBezTo>
                    <a:cubicBezTo>
                      <a:pt x="20557" y="45769"/>
                      <a:pt x="27613" y="39566"/>
                      <a:pt x="34261" y="27162"/>
                    </a:cubicBezTo>
                    <a:lnTo>
                      <a:pt x="36118" y="27162"/>
                    </a:lnTo>
                    <a:cubicBezTo>
                      <a:pt x="35041" y="30690"/>
                      <a:pt x="33964" y="34218"/>
                      <a:pt x="32850" y="37747"/>
                    </a:cubicBezTo>
                    <a:cubicBezTo>
                      <a:pt x="31253" y="42742"/>
                      <a:pt x="29545" y="46493"/>
                      <a:pt x="27725" y="49019"/>
                    </a:cubicBezTo>
                    <a:cubicBezTo>
                      <a:pt x="25218" y="52491"/>
                      <a:pt x="22228" y="54237"/>
                      <a:pt x="18737" y="54237"/>
                    </a:cubicBezTo>
                    <a:cubicBezTo>
                      <a:pt x="13500" y="54237"/>
                      <a:pt x="7242" y="52398"/>
                      <a:pt x="0" y="48666"/>
                    </a:cubicBezTo>
                    <a:lnTo>
                      <a:pt x="1188" y="61962"/>
                    </a:lnTo>
                    <a:cubicBezTo>
                      <a:pt x="5032" y="62816"/>
                      <a:pt x="9842" y="63225"/>
                      <a:pt x="15543" y="63225"/>
                    </a:cubicBezTo>
                    <a:cubicBezTo>
                      <a:pt x="31792" y="63225"/>
                      <a:pt x="41764" y="56521"/>
                      <a:pt x="45459" y="43150"/>
                    </a:cubicBezTo>
                    <a:lnTo>
                      <a:pt x="57530" y="13"/>
                    </a:lnTo>
                    <a:cubicBezTo>
                      <a:pt x="55171" y="13"/>
                      <a:pt x="51513" y="87"/>
                      <a:pt x="46740" y="13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D1841490-AA3D-423A-939A-E42A95B9B7B1}"/>
                  </a:ext>
                </a:extLst>
              </p:cNvPr>
              <p:cNvSpPr/>
              <p:nvPr/>
            </p:nvSpPr>
            <p:spPr>
              <a:xfrm>
                <a:off x="7026336" y="495266"/>
                <a:ext cx="45256" cy="47130"/>
              </a:xfrm>
              <a:custGeom>
                <a:avLst/>
                <a:gdLst>
                  <a:gd name="connsiteX0" fmla="*/ 17666 w 45256"/>
                  <a:gd name="connsiteY0" fmla="*/ 21745 h 47130"/>
                  <a:gd name="connsiteX1" fmla="*/ 21361 w 45256"/>
                  <a:gd name="connsiteY1" fmla="*/ 14299 h 47130"/>
                  <a:gd name="connsiteX2" fmla="*/ 27990 w 45256"/>
                  <a:gd name="connsiteY2" fmla="*/ 10065 h 47130"/>
                  <a:gd name="connsiteX3" fmla="*/ 30887 w 45256"/>
                  <a:gd name="connsiteY3" fmla="*/ 13426 h 47130"/>
                  <a:gd name="connsiteX4" fmla="*/ 17666 w 45256"/>
                  <a:gd name="connsiteY4" fmla="*/ 21745 h 47130"/>
                  <a:gd name="connsiteX5" fmla="*/ 23069 w 45256"/>
                  <a:gd name="connsiteY5" fmla="*/ 37585 h 47130"/>
                  <a:gd name="connsiteX6" fmla="*/ 15790 w 45256"/>
                  <a:gd name="connsiteY6" fmla="*/ 30752 h 47130"/>
                  <a:gd name="connsiteX7" fmla="*/ 34230 w 45256"/>
                  <a:gd name="connsiteY7" fmla="*/ 25366 h 47130"/>
                  <a:gd name="connsiteX8" fmla="*/ 45205 w 45256"/>
                  <a:gd name="connsiteY8" fmla="*/ 10102 h 47130"/>
                  <a:gd name="connsiteX9" fmla="*/ 42215 w 45256"/>
                  <a:gd name="connsiteY9" fmla="*/ 2563 h 47130"/>
                  <a:gd name="connsiteX10" fmla="*/ 34304 w 45256"/>
                  <a:gd name="connsiteY10" fmla="*/ 0 h 47130"/>
                  <a:gd name="connsiteX11" fmla="*/ 11593 w 45256"/>
                  <a:gd name="connsiteY11" fmla="*/ 9619 h 47130"/>
                  <a:gd name="connsiteX12" fmla="*/ 80 w 45256"/>
                  <a:gd name="connsiteY12" fmla="*/ 32033 h 47130"/>
                  <a:gd name="connsiteX13" fmla="*/ 4797 w 45256"/>
                  <a:gd name="connsiteY13" fmla="*/ 43472 h 47130"/>
                  <a:gd name="connsiteX14" fmla="*/ 17053 w 45256"/>
                  <a:gd name="connsiteY14" fmla="*/ 47130 h 47130"/>
                  <a:gd name="connsiteX15" fmla="*/ 40469 w 45256"/>
                  <a:gd name="connsiteY15" fmla="*/ 42172 h 47130"/>
                  <a:gd name="connsiteX16" fmla="*/ 43738 w 45256"/>
                  <a:gd name="connsiteY16" fmla="*/ 30993 h 47130"/>
                  <a:gd name="connsiteX17" fmla="*/ 23069 w 45256"/>
                  <a:gd name="connsiteY17" fmla="*/ 37585 h 47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256" h="47130">
                    <a:moveTo>
                      <a:pt x="17666" y="21745"/>
                    </a:moveTo>
                    <a:cubicBezTo>
                      <a:pt x="18371" y="19071"/>
                      <a:pt x="19597" y="16620"/>
                      <a:pt x="21361" y="14299"/>
                    </a:cubicBezTo>
                    <a:cubicBezTo>
                      <a:pt x="23459" y="11495"/>
                      <a:pt x="25669" y="10065"/>
                      <a:pt x="27990" y="10065"/>
                    </a:cubicBezTo>
                    <a:cubicBezTo>
                      <a:pt x="30126" y="10065"/>
                      <a:pt x="31110" y="11161"/>
                      <a:pt x="30887" y="13426"/>
                    </a:cubicBezTo>
                    <a:cubicBezTo>
                      <a:pt x="30367" y="18997"/>
                      <a:pt x="25966" y="21745"/>
                      <a:pt x="17666" y="21745"/>
                    </a:cubicBezTo>
                    <a:moveTo>
                      <a:pt x="23069" y="37585"/>
                    </a:moveTo>
                    <a:cubicBezTo>
                      <a:pt x="17851" y="37585"/>
                      <a:pt x="15419" y="35301"/>
                      <a:pt x="15790" y="30752"/>
                    </a:cubicBezTo>
                    <a:cubicBezTo>
                      <a:pt x="22122" y="30752"/>
                      <a:pt x="28269" y="28950"/>
                      <a:pt x="34230" y="25366"/>
                    </a:cubicBezTo>
                    <a:cubicBezTo>
                      <a:pt x="40971" y="21244"/>
                      <a:pt x="44610" y="16174"/>
                      <a:pt x="45205" y="10102"/>
                    </a:cubicBezTo>
                    <a:cubicBezTo>
                      <a:pt x="45502" y="6927"/>
                      <a:pt x="44518" y="4457"/>
                      <a:pt x="42215" y="2563"/>
                    </a:cubicBezTo>
                    <a:cubicBezTo>
                      <a:pt x="40079" y="836"/>
                      <a:pt x="37461" y="0"/>
                      <a:pt x="34304" y="0"/>
                    </a:cubicBezTo>
                    <a:cubicBezTo>
                      <a:pt x="26022" y="0"/>
                      <a:pt x="18445" y="3194"/>
                      <a:pt x="11593" y="9619"/>
                    </a:cubicBezTo>
                    <a:cubicBezTo>
                      <a:pt x="4759" y="16026"/>
                      <a:pt x="915" y="23509"/>
                      <a:pt x="80" y="32033"/>
                    </a:cubicBezTo>
                    <a:cubicBezTo>
                      <a:pt x="-384" y="36936"/>
                      <a:pt x="1175" y="40724"/>
                      <a:pt x="4797" y="43472"/>
                    </a:cubicBezTo>
                    <a:cubicBezTo>
                      <a:pt x="7953" y="45886"/>
                      <a:pt x="12002" y="47130"/>
                      <a:pt x="17053" y="47130"/>
                    </a:cubicBezTo>
                    <a:cubicBezTo>
                      <a:pt x="23311" y="47130"/>
                      <a:pt x="31129" y="45459"/>
                      <a:pt x="40469" y="42172"/>
                    </a:cubicBezTo>
                    <a:lnTo>
                      <a:pt x="43738" y="30993"/>
                    </a:lnTo>
                    <a:cubicBezTo>
                      <a:pt x="35548" y="35376"/>
                      <a:pt x="28659" y="37585"/>
                      <a:pt x="23069" y="37585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B946AF8D-F202-4FC1-BF43-094CEA123206}"/>
                  </a:ext>
                </a:extLst>
              </p:cNvPr>
              <p:cNvSpPr/>
              <p:nvPr/>
            </p:nvSpPr>
            <p:spPr>
              <a:xfrm>
                <a:off x="7073713" y="495062"/>
                <a:ext cx="44846" cy="47074"/>
              </a:xfrm>
              <a:custGeom>
                <a:avLst/>
                <a:gdLst>
                  <a:gd name="connsiteX0" fmla="*/ 44846 w 44846"/>
                  <a:gd name="connsiteY0" fmla="*/ 1374 h 47074"/>
                  <a:gd name="connsiteX1" fmla="*/ 42079 w 44846"/>
                  <a:gd name="connsiteY1" fmla="*/ 11086 h 47074"/>
                  <a:gd name="connsiteX2" fmla="*/ 32479 w 44846"/>
                  <a:gd name="connsiteY2" fmla="*/ 9025 h 47074"/>
                  <a:gd name="connsiteX3" fmla="*/ 25961 w 44846"/>
                  <a:gd name="connsiteY3" fmla="*/ 13166 h 47074"/>
                  <a:gd name="connsiteX4" fmla="*/ 28951 w 44846"/>
                  <a:gd name="connsiteY4" fmla="*/ 18180 h 47074"/>
                  <a:gd name="connsiteX5" fmla="*/ 34893 w 44846"/>
                  <a:gd name="connsiteY5" fmla="*/ 24029 h 47074"/>
                  <a:gd name="connsiteX6" fmla="*/ 37567 w 44846"/>
                  <a:gd name="connsiteY6" fmla="*/ 32126 h 47074"/>
                  <a:gd name="connsiteX7" fmla="*/ 29749 w 44846"/>
                  <a:gd name="connsiteY7" fmla="*/ 43899 h 47074"/>
                  <a:gd name="connsiteX8" fmla="*/ 15729 w 44846"/>
                  <a:gd name="connsiteY8" fmla="*/ 47075 h 47074"/>
                  <a:gd name="connsiteX9" fmla="*/ 0 w 44846"/>
                  <a:gd name="connsiteY9" fmla="*/ 44623 h 47074"/>
                  <a:gd name="connsiteX10" fmla="*/ 3045 w 44846"/>
                  <a:gd name="connsiteY10" fmla="*/ 34057 h 47074"/>
                  <a:gd name="connsiteX11" fmla="*/ 16564 w 44846"/>
                  <a:gd name="connsiteY11" fmla="*/ 38050 h 47074"/>
                  <a:gd name="connsiteX12" fmla="*/ 20074 w 44846"/>
                  <a:gd name="connsiteY12" fmla="*/ 36843 h 47074"/>
                  <a:gd name="connsiteX13" fmla="*/ 21838 w 44846"/>
                  <a:gd name="connsiteY13" fmla="*/ 33779 h 47074"/>
                  <a:gd name="connsiteX14" fmla="*/ 19183 w 44846"/>
                  <a:gd name="connsiteY14" fmla="*/ 27966 h 47074"/>
                  <a:gd name="connsiteX15" fmla="*/ 13723 w 44846"/>
                  <a:gd name="connsiteY15" fmla="*/ 21968 h 47074"/>
                  <a:gd name="connsiteX16" fmla="*/ 11216 w 44846"/>
                  <a:gd name="connsiteY16" fmla="*/ 13965 h 47074"/>
                  <a:gd name="connsiteX17" fmla="*/ 19164 w 44846"/>
                  <a:gd name="connsiteY17" fmla="*/ 2878 h 47074"/>
                  <a:gd name="connsiteX18" fmla="*/ 32757 w 44846"/>
                  <a:gd name="connsiteY18" fmla="*/ 0 h 47074"/>
                  <a:gd name="connsiteX19" fmla="*/ 44846 w 44846"/>
                  <a:gd name="connsiteY19" fmla="*/ 1374 h 47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846" h="47074">
                    <a:moveTo>
                      <a:pt x="44846" y="1374"/>
                    </a:moveTo>
                    <a:lnTo>
                      <a:pt x="42079" y="11086"/>
                    </a:lnTo>
                    <a:cubicBezTo>
                      <a:pt x="38477" y="9749"/>
                      <a:pt x="35283" y="9025"/>
                      <a:pt x="32479" y="9025"/>
                    </a:cubicBezTo>
                    <a:cubicBezTo>
                      <a:pt x="28412" y="9025"/>
                      <a:pt x="26221" y="10436"/>
                      <a:pt x="25961" y="13166"/>
                    </a:cubicBezTo>
                    <a:cubicBezTo>
                      <a:pt x="25849" y="14447"/>
                      <a:pt x="26834" y="16100"/>
                      <a:pt x="28951" y="18180"/>
                    </a:cubicBezTo>
                    <a:cubicBezTo>
                      <a:pt x="32367" y="21430"/>
                      <a:pt x="34354" y="23379"/>
                      <a:pt x="34893" y="24029"/>
                    </a:cubicBezTo>
                    <a:cubicBezTo>
                      <a:pt x="36973" y="26685"/>
                      <a:pt x="37864" y="29378"/>
                      <a:pt x="37567" y="32126"/>
                    </a:cubicBezTo>
                    <a:cubicBezTo>
                      <a:pt x="37084" y="37400"/>
                      <a:pt x="34447" y="41281"/>
                      <a:pt x="29749" y="43899"/>
                    </a:cubicBezTo>
                    <a:cubicBezTo>
                      <a:pt x="25924" y="46016"/>
                      <a:pt x="21244" y="47075"/>
                      <a:pt x="15729" y="47075"/>
                    </a:cubicBezTo>
                    <a:cubicBezTo>
                      <a:pt x="11458" y="47075"/>
                      <a:pt x="6202" y="46258"/>
                      <a:pt x="0" y="44623"/>
                    </a:cubicBezTo>
                    <a:lnTo>
                      <a:pt x="3045" y="34057"/>
                    </a:lnTo>
                    <a:cubicBezTo>
                      <a:pt x="8765" y="36731"/>
                      <a:pt x="13277" y="38050"/>
                      <a:pt x="16564" y="38050"/>
                    </a:cubicBezTo>
                    <a:cubicBezTo>
                      <a:pt x="17827" y="38050"/>
                      <a:pt x="19016" y="37641"/>
                      <a:pt x="20074" y="36843"/>
                    </a:cubicBezTo>
                    <a:cubicBezTo>
                      <a:pt x="21133" y="36063"/>
                      <a:pt x="21727" y="35060"/>
                      <a:pt x="21838" y="33779"/>
                    </a:cubicBezTo>
                    <a:cubicBezTo>
                      <a:pt x="21987" y="32126"/>
                      <a:pt x="21114" y="30195"/>
                      <a:pt x="19183" y="27966"/>
                    </a:cubicBezTo>
                    <a:cubicBezTo>
                      <a:pt x="17363" y="25998"/>
                      <a:pt x="15524" y="23974"/>
                      <a:pt x="13723" y="21968"/>
                    </a:cubicBezTo>
                    <a:cubicBezTo>
                      <a:pt x="11792" y="19368"/>
                      <a:pt x="10956" y="16676"/>
                      <a:pt x="11216" y="13965"/>
                    </a:cubicBezTo>
                    <a:cubicBezTo>
                      <a:pt x="11699" y="8988"/>
                      <a:pt x="14336" y="5292"/>
                      <a:pt x="19164" y="2878"/>
                    </a:cubicBezTo>
                    <a:cubicBezTo>
                      <a:pt x="22934" y="947"/>
                      <a:pt x="27428" y="0"/>
                      <a:pt x="32757" y="0"/>
                    </a:cubicBezTo>
                    <a:cubicBezTo>
                      <a:pt x="33556" y="0"/>
                      <a:pt x="37567" y="427"/>
                      <a:pt x="44846" y="1374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B3A1F00C-57B9-4E17-8E12-EE99930BC8D8}"/>
                  </a:ext>
                </a:extLst>
              </p:cNvPr>
              <p:cNvSpPr/>
              <p:nvPr/>
            </p:nvSpPr>
            <p:spPr>
              <a:xfrm>
                <a:off x="7143981" y="476214"/>
                <a:ext cx="53388" cy="75375"/>
              </a:xfrm>
              <a:custGeom>
                <a:avLst/>
                <a:gdLst>
                  <a:gd name="connsiteX0" fmla="*/ 53389 w 53388"/>
                  <a:gd name="connsiteY0" fmla="*/ 1931 h 75375"/>
                  <a:gd name="connsiteX1" fmla="*/ 50677 w 53388"/>
                  <a:gd name="connsiteY1" fmla="*/ 11495 h 75375"/>
                  <a:gd name="connsiteX2" fmla="*/ 40761 w 53388"/>
                  <a:gd name="connsiteY2" fmla="*/ 8932 h 75375"/>
                  <a:gd name="connsiteX3" fmla="*/ 34206 w 53388"/>
                  <a:gd name="connsiteY3" fmla="*/ 12405 h 75375"/>
                  <a:gd name="connsiteX4" fmla="*/ 31606 w 53388"/>
                  <a:gd name="connsiteY4" fmla="*/ 20037 h 75375"/>
                  <a:gd name="connsiteX5" fmla="*/ 43082 w 53388"/>
                  <a:gd name="connsiteY5" fmla="*/ 20037 h 75375"/>
                  <a:gd name="connsiteX6" fmla="*/ 40408 w 53388"/>
                  <a:gd name="connsiteY6" fmla="*/ 29006 h 75375"/>
                  <a:gd name="connsiteX7" fmla="*/ 29118 w 53388"/>
                  <a:gd name="connsiteY7" fmla="*/ 29006 h 75375"/>
                  <a:gd name="connsiteX8" fmla="*/ 15673 w 53388"/>
                  <a:gd name="connsiteY8" fmla="*/ 75375 h 75375"/>
                  <a:gd name="connsiteX9" fmla="*/ 0 w 53388"/>
                  <a:gd name="connsiteY9" fmla="*/ 75375 h 75375"/>
                  <a:gd name="connsiteX10" fmla="*/ 16100 w 53388"/>
                  <a:gd name="connsiteY10" fmla="*/ 20037 h 75375"/>
                  <a:gd name="connsiteX11" fmla="*/ 26091 w 53388"/>
                  <a:gd name="connsiteY11" fmla="*/ 5460 h 75375"/>
                  <a:gd name="connsiteX12" fmla="*/ 42302 w 53388"/>
                  <a:gd name="connsiteY12" fmla="*/ 0 h 75375"/>
                  <a:gd name="connsiteX13" fmla="*/ 53389 w 53388"/>
                  <a:gd name="connsiteY13" fmla="*/ 1931 h 75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3388" h="75375">
                    <a:moveTo>
                      <a:pt x="53389" y="1931"/>
                    </a:moveTo>
                    <a:lnTo>
                      <a:pt x="50677" y="11495"/>
                    </a:lnTo>
                    <a:cubicBezTo>
                      <a:pt x="47093" y="9805"/>
                      <a:pt x="43788" y="8932"/>
                      <a:pt x="40761" y="8932"/>
                    </a:cubicBezTo>
                    <a:cubicBezTo>
                      <a:pt x="37808" y="8932"/>
                      <a:pt x="35636" y="10102"/>
                      <a:pt x="34206" y="12405"/>
                    </a:cubicBezTo>
                    <a:cubicBezTo>
                      <a:pt x="33537" y="13519"/>
                      <a:pt x="32702" y="16026"/>
                      <a:pt x="31606" y="20037"/>
                    </a:cubicBezTo>
                    <a:lnTo>
                      <a:pt x="43082" y="20037"/>
                    </a:lnTo>
                    <a:lnTo>
                      <a:pt x="40408" y="29006"/>
                    </a:lnTo>
                    <a:lnTo>
                      <a:pt x="29118" y="29006"/>
                    </a:lnTo>
                    <a:lnTo>
                      <a:pt x="15673" y="75375"/>
                    </a:lnTo>
                    <a:lnTo>
                      <a:pt x="0" y="75375"/>
                    </a:lnTo>
                    <a:lnTo>
                      <a:pt x="16100" y="20037"/>
                    </a:lnTo>
                    <a:cubicBezTo>
                      <a:pt x="18254" y="13872"/>
                      <a:pt x="21597" y="9006"/>
                      <a:pt x="26091" y="5460"/>
                    </a:cubicBezTo>
                    <a:cubicBezTo>
                      <a:pt x="30770" y="1820"/>
                      <a:pt x="36174" y="0"/>
                      <a:pt x="42302" y="0"/>
                    </a:cubicBezTo>
                    <a:cubicBezTo>
                      <a:pt x="46276" y="19"/>
                      <a:pt x="49972" y="669"/>
                      <a:pt x="53389" y="1931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1B20CB13-2AB0-434E-A3F7-9B163A78252B}"/>
                  </a:ext>
                </a:extLst>
              </p:cNvPr>
              <p:cNvSpPr/>
              <p:nvPr/>
            </p:nvSpPr>
            <p:spPr>
              <a:xfrm>
                <a:off x="7184668" y="495266"/>
                <a:ext cx="51356" cy="47130"/>
              </a:xfrm>
              <a:custGeom>
                <a:avLst/>
                <a:gdLst>
                  <a:gd name="connsiteX0" fmla="*/ 31328 w 51356"/>
                  <a:gd name="connsiteY0" fmla="*/ 30417 h 47130"/>
                  <a:gd name="connsiteX1" fmla="*/ 21170 w 51356"/>
                  <a:gd name="connsiteY1" fmla="*/ 37585 h 47130"/>
                  <a:gd name="connsiteX2" fmla="*/ 16751 w 51356"/>
                  <a:gd name="connsiteY2" fmla="*/ 34874 h 47130"/>
                  <a:gd name="connsiteX3" fmla="*/ 15952 w 51356"/>
                  <a:gd name="connsiteY3" fmla="*/ 29285 h 47130"/>
                  <a:gd name="connsiteX4" fmla="*/ 20000 w 51356"/>
                  <a:gd name="connsiteY4" fmla="*/ 16657 h 47130"/>
                  <a:gd name="connsiteX5" fmla="*/ 30177 w 51356"/>
                  <a:gd name="connsiteY5" fmla="*/ 9545 h 47130"/>
                  <a:gd name="connsiteX6" fmla="*/ 34652 w 51356"/>
                  <a:gd name="connsiteY6" fmla="*/ 12200 h 47130"/>
                  <a:gd name="connsiteX7" fmla="*/ 35413 w 51356"/>
                  <a:gd name="connsiteY7" fmla="*/ 17883 h 47130"/>
                  <a:gd name="connsiteX8" fmla="*/ 31328 w 51356"/>
                  <a:gd name="connsiteY8" fmla="*/ 30417 h 47130"/>
                  <a:gd name="connsiteX9" fmla="*/ 46592 w 51356"/>
                  <a:gd name="connsiteY9" fmla="*/ 3621 h 47130"/>
                  <a:gd name="connsiteX10" fmla="*/ 34281 w 51356"/>
                  <a:gd name="connsiteY10" fmla="*/ 0 h 47130"/>
                  <a:gd name="connsiteX11" fmla="*/ 11570 w 51356"/>
                  <a:gd name="connsiteY11" fmla="*/ 9619 h 47130"/>
                  <a:gd name="connsiteX12" fmla="*/ 75 w 51356"/>
                  <a:gd name="connsiteY12" fmla="*/ 32033 h 47130"/>
                  <a:gd name="connsiteX13" fmla="*/ 4773 w 51356"/>
                  <a:gd name="connsiteY13" fmla="*/ 43472 h 47130"/>
                  <a:gd name="connsiteX14" fmla="*/ 17048 w 51356"/>
                  <a:gd name="connsiteY14" fmla="*/ 47130 h 47130"/>
                  <a:gd name="connsiteX15" fmla="*/ 39685 w 51356"/>
                  <a:gd name="connsiteY15" fmla="*/ 37344 h 47130"/>
                  <a:gd name="connsiteX16" fmla="*/ 51272 w 51356"/>
                  <a:gd name="connsiteY16" fmla="*/ 15042 h 47130"/>
                  <a:gd name="connsiteX17" fmla="*/ 46592 w 51356"/>
                  <a:gd name="connsiteY17" fmla="*/ 3621 h 47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1356" h="47130">
                    <a:moveTo>
                      <a:pt x="31328" y="30417"/>
                    </a:moveTo>
                    <a:cubicBezTo>
                      <a:pt x="28487" y="35190"/>
                      <a:pt x="25107" y="37585"/>
                      <a:pt x="21170" y="37585"/>
                    </a:cubicBezTo>
                    <a:cubicBezTo>
                      <a:pt x="19146" y="37585"/>
                      <a:pt x="17661" y="36676"/>
                      <a:pt x="16751" y="34874"/>
                    </a:cubicBezTo>
                    <a:cubicBezTo>
                      <a:pt x="15989" y="33389"/>
                      <a:pt x="15729" y="31513"/>
                      <a:pt x="15952" y="29285"/>
                    </a:cubicBezTo>
                    <a:cubicBezTo>
                      <a:pt x="16361" y="24754"/>
                      <a:pt x="17716" y="20575"/>
                      <a:pt x="20000" y="16657"/>
                    </a:cubicBezTo>
                    <a:cubicBezTo>
                      <a:pt x="22804" y="11922"/>
                      <a:pt x="26184" y="9545"/>
                      <a:pt x="30177" y="9545"/>
                    </a:cubicBezTo>
                    <a:cubicBezTo>
                      <a:pt x="32257" y="9545"/>
                      <a:pt x="33761" y="10399"/>
                      <a:pt x="34652" y="12200"/>
                    </a:cubicBezTo>
                    <a:cubicBezTo>
                      <a:pt x="35395" y="13667"/>
                      <a:pt x="35636" y="15543"/>
                      <a:pt x="35413" y="17883"/>
                    </a:cubicBezTo>
                    <a:cubicBezTo>
                      <a:pt x="34986" y="22284"/>
                      <a:pt x="33631" y="26481"/>
                      <a:pt x="31328" y="30417"/>
                    </a:cubicBezTo>
                    <a:moveTo>
                      <a:pt x="46592" y="3621"/>
                    </a:moveTo>
                    <a:cubicBezTo>
                      <a:pt x="43417" y="1188"/>
                      <a:pt x="39313" y="0"/>
                      <a:pt x="34281" y="0"/>
                    </a:cubicBezTo>
                    <a:cubicBezTo>
                      <a:pt x="26017" y="0"/>
                      <a:pt x="18441" y="3194"/>
                      <a:pt x="11570" y="9619"/>
                    </a:cubicBezTo>
                    <a:cubicBezTo>
                      <a:pt x="4717" y="16026"/>
                      <a:pt x="892" y="23509"/>
                      <a:pt x="75" y="32033"/>
                    </a:cubicBezTo>
                    <a:cubicBezTo>
                      <a:pt x="-371" y="36936"/>
                      <a:pt x="1171" y="40724"/>
                      <a:pt x="4773" y="43472"/>
                    </a:cubicBezTo>
                    <a:cubicBezTo>
                      <a:pt x="7949" y="45886"/>
                      <a:pt x="12052" y="47130"/>
                      <a:pt x="17048" y="47130"/>
                    </a:cubicBezTo>
                    <a:cubicBezTo>
                      <a:pt x="25219" y="47130"/>
                      <a:pt x="32795" y="43844"/>
                      <a:pt x="39685" y="37344"/>
                    </a:cubicBezTo>
                    <a:cubicBezTo>
                      <a:pt x="46611" y="30826"/>
                      <a:pt x="50474" y="23417"/>
                      <a:pt x="51272" y="15042"/>
                    </a:cubicBezTo>
                    <a:cubicBezTo>
                      <a:pt x="51755" y="10176"/>
                      <a:pt x="50158" y="6388"/>
                      <a:pt x="46592" y="3621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204086E1-EF63-4909-8640-994980C44F7C}"/>
                  </a:ext>
                </a:extLst>
              </p:cNvPr>
              <p:cNvSpPr/>
              <p:nvPr/>
            </p:nvSpPr>
            <p:spPr>
              <a:xfrm>
                <a:off x="7236924" y="495248"/>
                <a:ext cx="48634" cy="46071"/>
              </a:xfrm>
              <a:custGeom>
                <a:avLst/>
                <a:gdLst>
                  <a:gd name="connsiteX0" fmla="*/ 48635 w 48634"/>
                  <a:gd name="connsiteY0" fmla="*/ 520 h 46071"/>
                  <a:gd name="connsiteX1" fmla="*/ 44234 w 48634"/>
                  <a:gd name="connsiteY1" fmla="*/ 14856 h 46071"/>
                  <a:gd name="connsiteX2" fmla="*/ 39108 w 48634"/>
                  <a:gd name="connsiteY2" fmla="*/ 13816 h 46071"/>
                  <a:gd name="connsiteX3" fmla="*/ 27799 w 48634"/>
                  <a:gd name="connsiteY3" fmla="*/ 20984 h 46071"/>
                  <a:gd name="connsiteX4" fmla="*/ 19666 w 48634"/>
                  <a:gd name="connsiteY4" fmla="*/ 32033 h 46071"/>
                  <a:gd name="connsiteX5" fmla="*/ 15580 w 48634"/>
                  <a:gd name="connsiteY5" fmla="*/ 46072 h 46071"/>
                  <a:gd name="connsiteX6" fmla="*/ 0 w 48634"/>
                  <a:gd name="connsiteY6" fmla="*/ 46072 h 46071"/>
                  <a:gd name="connsiteX7" fmla="*/ 13426 w 48634"/>
                  <a:gd name="connsiteY7" fmla="*/ 111 h 46071"/>
                  <a:gd name="connsiteX8" fmla="*/ 28858 w 48634"/>
                  <a:gd name="connsiteY8" fmla="*/ 111 h 46071"/>
                  <a:gd name="connsiteX9" fmla="*/ 22024 w 48634"/>
                  <a:gd name="connsiteY9" fmla="*/ 20074 h 46071"/>
                  <a:gd name="connsiteX10" fmla="*/ 22990 w 48634"/>
                  <a:gd name="connsiteY10" fmla="*/ 20074 h 46071"/>
                  <a:gd name="connsiteX11" fmla="*/ 32275 w 48634"/>
                  <a:gd name="connsiteY11" fmla="*/ 7131 h 46071"/>
                  <a:gd name="connsiteX12" fmla="*/ 45385 w 48634"/>
                  <a:gd name="connsiteY12" fmla="*/ 0 h 46071"/>
                  <a:gd name="connsiteX13" fmla="*/ 48635 w 48634"/>
                  <a:gd name="connsiteY13" fmla="*/ 520 h 46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8634" h="46071">
                    <a:moveTo>
                      <a:pt x="48635" y="520"/>
                    </a:moveTo>
                    <a:lnTo>
                      <a:pt x="44234" y="14856"/>
                    </a:lnTo>
                    <a:cubicBezTo>
                      <a:pt x="43231" y="13760"/>
                      <a:pt x="40315" y="13816"/>
                      <a:pt x="39108" y="13816"/>
                    </a:cubicBezTo>
                    <a:cubicBezTo>
                      <a:pt x="36416" y="13816"/>
                      <a:pt x="32646" y="16193"/>
                      <a:pt x="27799" y="20984"/>
                    </a:cubicBezTo>
                    <a:cubicBezTo>
                      <a:pt x="23194" y="25534"/>
                      <a:pt x="20464" y="29248"/>
                      <a:pt x="19666" y="32033"/>
                    </a:cubicBezTo>
                    <a:lnTo>
                      <a:pt x="15580" y="46072"/>
                    </a:lnTo>
                    <a:lnTo>
                      <a:pt x="0" y="46072"/>
                    </a:lnTo>
                    <a:lnTo>
                      <a:pt x="13426" y="111"/>
                    </a:lnTo>
                    <a:lnTo>
                      <a:pt x="28858" y="111"/>
                    </a:lnTo>
                    <a:lnTo>
                      <a:pt x="22024" y="20074"/>
                    </a:lnTo>
                    <a:lnTo>
                      <a:pt x="22990" y="20074"/>
                    </a:lnTo>
                    <a:cubicBezTo>
                      <a:pt x="25589" y="15134"/>
                      <a:pt x="28709" y="10863"/>
                      <a:pt x="32275" y="7131"/>
                    </a:cubicBezTo>
                    <a:cubicBezTo>
                      <a:pt x="36917" y="2358"/>
                      <a:pt x="41300" y="0"/>
                      <a:pt x="45385" y="0"/>
                    </a:cubicBezTo>
                    <a:cubicBezTo>
                      <a:pt x="46908" y="19"/>
                      <a:pt x="47632" y="-111"/>
                      <a:pt x="48635" y="520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5809F7CA-1702-4EC2-B1ED-5E87A49581FA}"/>
                  </a:ext>
                </a:extLst>
              </p:cNvPr>
              <p:cNvSpPr/>
              <p:nvPr/>
            </p:nvSpPr>
            <p:spPr>
              <a:xfrm>
                <a:off x="7313316" y="486854"/>
                <a:ext cx="33337" cy="55524"/>
              </a:xfrm>
              <a:custGeom>
                <a:avLst/>
                <a:gdLst>
                  <a:gd name="connsiteX0" fmla="*/ 33337 w 33337"/>
                  <a:gd name="connsiteY0" fmla="*/ 9415 h 55524"/>
                  <a:gd name="connsiteX1" fmla="*/ 30700 w 33337"/>
                  <a:gd name="connsiteY1" fmla="*/ 18366 h 55524"/>
                  <a:gd name="connsiteX2" fmla="*/ 23198 w 33337"/>
                  <a:gd name="connsiteY2" fmla="*/ 18366 h 55524"/>
                  <a:gd name="connsiteX3" fmla="*/ 19577 w 33337"/>
                  <a:gd name="connsiteY3" fmla="*/ 29656 h 55524"/>
                  <a:gd name="connsiteX4" fmla="*/ 17052 w 33337"/>
                  <a:gd name="connsiteY4" fmla="*/ 41132 h 55524"/>
                  <a:gd name="connsiteX5" fmla="*/ 20171 w 33337"/>
                  <a:gd name="connsiteY5" fmla="*/ 45552 h 55524"/>
                  <a:gd name="connsiteX6" fmla="*/ 25148 w 33337"/>
                  <a:gd name="connsiteY6" fmla="*/ 43676 h 55524"/>
                  <a:gd name="connsiteX7" fmla="*/ 22325 w 33337"/>
                  <a:gd name="connsiteY7" fmla="*/ 53500 h 55524"/>
                  <a:gd name="connsiteX8" fmla="*/ 10626 w 33337"/>
                  <a:gd name="connsiteY8" fmla="*/ 55524 h 55524"/>
                  <a:gd name="connsiteX9" fmla="*/ 2846 w 33337"/>
                  <a:gd name="connsiteY9" fmla="*/ 53296 h 55524"/>
                  <a:gd name="connsiteX10" fmla="*/ 60 w 33337"/>
                  <a:gd name="connsiteY10" fmla="*/ 45942 h 55524"/>
                  <a:gd name="connsiteX11" fmla="*/ 3254 w 33337"/>
                  <a:gd name="connsiteY11" fmla="*/ 31977 h 55524"/>
                  <a:gd name="connsiteX12" fmla="*/ 12298 w 33337"/>
                  <a:gd name="connsiteY12" fmla="*/ 2321 h 55524"/>
                  <a:gd name="connsiteX13" fmla="*/ 28546 w 33337"/>
                  <a:gd name="connsiteY13" fmla="*/ 0 h 55524"/>
                  <a:gd name="connsiteX14" fmla="*/ 25798 w 33337"/>
                  <a:gd name="connsiteY14" fmla="*/ 9396 h 55524"/>
                  <a:gd name="connsiteX15" fmla="*/ 33337 w 33337"/>
                  <a:gd name="connsiteY15" fmla="*/ 9396 h 55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337" h="55524">
                    <a:moveTo>
                      <a:pt x="33337" y="9415"/>
                    </a:moveTo>
                    <a:lnTo>
                      <a:pt x="30700" y="18366"/>
                    </a:lnTo>
                    <a:lnTo>
                      <a:pt x="23198" y="18366"/>
                    </a:lnTo>
                    <a:cubicBezTo>
                      <a:pt x="21973" y="22154"/>
                      <a:pt x="20784" y="25924"/>
                      <a:pt x="19577" y="29656"/>
                    </a:cubicBezTo>
                    <a:cubicBezTo>
                      <a:pt x="18184" y="34243"/>
                      <a:pt x="17312" y="38050"/>
                      <a:pt x="17052" y="41132"/>
                    </a:cubicBezTo>
                    <a:cubicBezTo>
                      <a:pt x="16754" y="44048"/>
                      <a:pt x="17794" y="45552"/>
                      <a:pt x="20171" y="45552"/>
                    </a:cubicBezTo>
                    <a:cubicBezTo>
                      <a:pt x="21583" y="45552"/>
                      <a:pt x="23254" y="44939"/>
                      <a:pt x="25148" y="43676"/>
                    </a:cubicBezTo>
                    <a:lnTo>
                      <a:pt x="22325" y="53500"/>
                    </a:lnTo>
                    <a:cubicBezTo>
                      <a:pt x="17367" y="54837"/>
                      <a:pt x="13430" y="55524"/>
                      <a:pt x="10626" y="55524"/>
                    </a:cubicBezTo>
                    <a:cubicBezTo>
                      <a:pt x="7339" y="55524"/>
                      <a:pt x="4758" y="54781"/>
                      <a:pt x="2846" y="53296"/>
                    </a:cubicBezTo>
                    <a:cubicBezTo>
                      <a:pt x="673" y="51643"/>
                      <a:pt x="-256" y="49155"/>
                      <a:pt x="60" y="45942"/>
                    </a:cubicBezTo>
                    <a:cubicBezTo>
                      <a:pt x="394" y="42302"/>
                      <a:pt x="1471" y="37641"/>
                      <a:pt x="3254" y="31977"/>
                    </a:cubicBezTo>
                    <a:cubicBezTo>
                      <a:pt x="4740" y="27428"/>
                      <a:pt x="12298" y="2321"/>
                      <a:pt x="12298" y="2321"/>
                    </a:cubicBezTo>
                    <a:lnTo>
                      <a:pt x="28546" y="0"/>
                    </a:lnTo>
                    <a:lnTo>
                      <a:pt x="25798" y="9396"/>
                    </a:lnTo>
                    <a:lnTo>
                      <a:pt x="33337" y="9396"/>
                    </a:lnTo>
                    <a:close/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956DB17F-F066-4FB8-9E58-E571D004B4D1}"/>
                  </a:ext>
                </a:extLst>
              </p:cNvPr>
              <p:cNvSpPr/>
              <p:nvPr/>
            </p:nvSpPr>
            <p:spPr>
              <a:xfrm>
                <a:off x="7401806" y="495266"/>
                <a:ext cx="45232" cy="47130"/>
              </a:xfrm>
              <a:custGeom>
                <a:avLst/>
                <a:gdLst>
                  <a:gd name="connsiteX0" fmla="*/ 17697 w 45232"/>
                  <a:gd name="connsiteY0" fmla="*/ 21745 h 47130"/>
                  <a:gd name="connsiteX1" fmla="*/ 21355 w 45232"/>
                  <a:gd name="connsiteY1" fmla="*/ 14299 h 47130"/>
                  <a:gd name="connsiteX2" fmla="*/ 27985 w 45232"/>
                  <a:gd name="connsiteY2" fmla="*/ 10065 h 47130"/>
                  <a:gd name="connsiteX3" fmla="*/ 30882 w 45232"/>
                  <a:gd name="connsiteY3" fmla="*/ 13426 h 47130"/>
                  <a:gd name="connsiteX4" fmla="*/ 17697 w 45232"/>
                  <a:gd name="connsiteY4" fmla="*/ 21745 h 47130"/>
                  <a:gd name="connsiteX5" fmla="*/ 23064 w 45232"/>
                  <a:gd name="connsiteY5" fmla="*/ 37585 h 47130"/>
                  <a:gd name="connsiteX6" fmla="*/ 15766 w 45232"/>
                  <a:gd name="connsiteY6" fmla="*/ 30752 h 47130"/>
                  <a:gd name="connsiteX7" fmla="*/ 34224 w 45232"/>
                  <a:gd name="connsiteY7" fmla="*/ 25366 h 47130"/>
                  <a:gd name="connsiteX8" fmla="*/ 45181 w 45232"/>
                  <a:gd name="connsiteY8" fmla="*/ 10102 h 47130"/>
                  <a:gd name="connsiteX9" fmla="*/ 42209 w 45232"/>
                  <a:gd name="connsiteY9" fmla="*/ 2563 h 47130"/>
                  <a:gd name="connsiteX10" fmla="*/ 34280 w 45232"/>
                  <a:gd name="connsiteY10" fmla="*/ 0 h 47130"/>
                  <a:gd name="connsiteX11" fmla="*/ 11569 w 45232"/>
                  <a:gd name="connsiteY11" fmla="*/ 9619 h 47130"/>
                  <a:gd name="connsiteX12" fmla="*/ 74 w 45232"/>
                  <a:gd name="connsiteY12" fmla="*/ 32033 h 47130"/>
                  <a:gd name="connsiteX13" fmla="*/ 4810 w 45232"/>
                  <a:gd name="connsiteY13" fmla="*/ 43472 h 47130"/>
                  <a:gd name="connsiteX14" fmla="*/ 17029 w 45232"/>
                  <a:gd name="connsiteY14" fmla="*/ 47130 h 47130"/>
                  <a:gd name="connsiteX15" fmla="*/ 40482 w 45232"/>
                  <a:gd name="connsiteY15" fmla="*/ 42172 h 47130"/>
                  <a:gd name="connsiteX16" fmla="*/ 43713 w 45232"/>
                  <a:gd name="connsiteY16" fmla="*/ 30993 h 47130"/>
                  <a:gd name="connsiteX17" fmla="*/ 23064 w 45232"/>
                  <a:gd name="connsiteY17" fmla="*/ 37585 h 47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232" h="47130">
                    <a:moveTo>
                      <a:pt x="17697" y="21745"/>
                    </a:moveTo>
                    <a:cubicBezTo>
                      <a:pt x="18403" y="19071"/>
                      <a:pt x="19628" y="16620"/>
                      <a:pt x="21355" y="14299"/>
                    </a:cubicBezTo>
                    <a:cubicBezTo>
                      <a:pt x="23491" y="11495"/>
                      <a:pt x="25664" y="10065"/>
                      <a:pt x="27985" y="10065"/>
                    </a:cubicBezTo>
                    <a:cubicBezTo>
                      <a:pt x="30157" y="10065"/>
                      <a:pt x="31123" y="11161"/>
                      <a:pt x="30882" y="13426"/>
                    </a:cubicBezTo>
                    <a:cubicBezTo>
                      <a:pt x="30399" y="18997"/>
                      <a:pt x="25961" y="21745"/>
                      <a:pt x="17697" y="21745"/>
                    </a:cubicBezTo>
                    <a:moveTo>
                      <a:pt x="23064" y="37585"/>
                    </a:moveTo>
                    <a:cubicBezTo>
                      <a:pt x="17846" y="37585"/>
                      <a:pt x="15413" y="35301"/>
                      <a:pt x="15766" y="30752"/>
                    </a:cubicBezTo>
                    <a:cubicBezTo>
                      <a:pt x="22117" y="30752"/>
                      <a:pt x="28263" y="28950"/>
                      <a:pt x="34224" y="25366"/>
                    </a:cubicBezTo>
                    <a:cubicBezTo>
                      <a:pt x="40947" y="21244"/>
                      <a:pt x="44623" y="16174"/>
                      <a:pt x="45181" y="10102"/>
                    </a:cubicBezTo>
                    <a:cubicBezTo>
                      <a:pt x="45478" y="6927"/>
                      <a:pt x="44512" y="4457"/>
                      <a:pt x="42209" y="2563"/>
                    </a:cubicBezTo>
                    <a:cubicBezTo>
                      <a:pt x="40092" y="836"/>
                      <a:pt x="37418" y="0"/>
                      <a:pt x="34280" y="0"/>
                    </a:cubicBezTo>
                    <a:cubicBezTo>
                      <a:pt x="25998" y="0"/>
                      <a:pt x="18440" y="3194"/>
                      <a:pt x="11569" y="9619"/>
                    </a:cubicBezTo>
                    <a:cubicBezTo>
                      <a:pt x="4754" y="16026"/>
                      <a:pt x="891" y="23509"/>
                      <a:pt x="74" y="32033"/>
                    </a:cubicBezTo>
                    <a:cubicBezTo>
                      <a:pt x="-371" y="36936"/>
                      <a:pt x="1188" y="40724"/>
                      <a:pt x="4810" y="43472"/>
                    </a:cubicBezTo>
                    <a:cubicBezTo>
                      <a:pt x="7929" y="45886"/>
                      <a:pt x="12033" y="47130"/>
                      <a:pt x="17029" y="47130"/>
                    </a:cubicBezTo>
                    <a:cubicBezTo>
                      <a:pt x="23305" y="47130"/>
                      <a:pt x="31123" y="45459"/>
                      <a:pt x="40482" y="42172"/>
                    </a:cubicBezTo>
                    <a:lnTo>
                      <a:pt x="43713" y="30993"/>
                    </a:lnTo>
                    <a:cubicBezTo>
                      <a:pt x="35561" y="35376"/>
                      <a:pt x="28690" y="37585"/>
                      <a:pt x="23064" y="37585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8123C35-30A2-4BF6-A62A-E1E2E30D7B89}"/>
                  </a:ext>
                </a:extLst>
              </p:cNvPr>
              <p:cNvSpPr/>
              <p:nvPr/>
            </p:nvSpPr>
            <p:spPr>
              <a:xfrm>
                <a:off x="7552714" y="495266"/>
                <a:ext cx="45273" cy="47130"/>
              </a:xfrm>
              <a:custGeom>
                <a:avLst/>
                <a:gdLst>
                  <a:gd name="connsiteX0" fmla="*/ 17707 w 45273"/>
                  <a:gd name="connsiteY0" fmla="*/ 21745 h 47130"/>
                  <a:gd name="connsiteX1" fmla="*/ 21347 w 45273"/>
                  <a:gd name="connsiteY1" fmla="*/ 14299 h 47130"/>
                  <a:gd name="connsiteX2" fmla="*/ 27976 w 45273"/>
                  <a:gd name="connsiteY2" fmla="*/ 10065 h 47130"/>
                  <a:gd name="connsiteX3" fmla="*/ 30910 w 45273"/>
                  <a:gd name="connsiteY3" fmla="*/ 13426 h 47130"/>
                  <a:gd name="connsiteX4" fmla="*/ 17707 w 45273"/>
                  <a:gd name="connsiteY4" fmla="*/ 21745 h 47130"/>
                  <a:gd name="connsiteX5" fmla="*/ 23055 w 45273"/>
                  <a:gd name="connsiteY5" fmla="*/ 37585 h 47130"/>
                  <a:gd name="connsiteX6" fmla="*/ 15794 w 45273"/>
                  <a:gd name="connsiteY6" fmla="*/ 30752 h 47130"/>
                  <a:gd name="connsiteX7" fmla="*/ 34234 w 45273"/>
                  <a:gd name="connsiteY7" fmla="*/ 25366 h 47130"/>
                  <a:gd name="connsiteX8" fmla="*/ 45228 w 45273"/>
                  <a:gd name="connsiteY8" fmla="*/ 10102 h 47130"/>
                  <a:gd name="connsiteX9" fmla="*/ 42219 w 45273"/>
                  <a:gd name="connsiteY9" fmla="*/ 2563 h 47130"/>
                  <a:gd name="connsiteX10" fmla="*/ 34327 w 45273"/>
                  <a:gd name="connsiteY10" fmla="*/ 0 h 47130"/>
                  <a:gd name="connsiteX11" fmla="*/ 11598 w 45273"/>
                  <a:gd name="connsiteY11" fmla="*/ 9619 h 47130"/>
                  <a:gd name="connsiteX12" fmla="*/ 84 w 45273"/>
                  <a:gd name="connsiteY12" fmla="*/ 32033 h 47130"/>
                  <a:gd name="connsiteX13" fmla="*/ 4782 w 45273"/>
                  <a:gd name="connsiteY13" fmla="*/ 43472 h 47130"/>
                  <a:gd name="connsiteX14" fmla="*/ 17057 w 45273"/>
                  <a:gd name="connsiteY14" fmla="*/ 47130 h 47130"/>
                  <a:gd name="connsiteX15" fmla="*/ 40474 w 45273"/>
                  <a:gd name="connsiteY15" fmla="*/ 42172 h 47130"/>
                  <a:gd name="connsiteX16" fmla="*/ 43724 w 45273"/>
                  <a:gd name="connsiteY16" fmla="*/ 30993 h 47130"/>
                  <a:gd name="connsiteX17" fmla="*/ 23055 w 45273"/>
                  <a:gd name="connsiteY17" fmla="*/ 37585 h 47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273" h="47130">
                    <a:moveTo>
                      <a:pt x="17707" y="21745"/>
                    </a:moveTo>
                    <a:cubicBezTo>
                      <a:pt x="18376" y="19071"/>
                      <a:pt x="19601" y="16620"/>
                      <a:pt x="21347" y="14299"/>
                    </a:cubicBezTo>
                    <a:cubicBezTo>
                      <a:pt x="23464" y="11495"/>
                      <a:pt x="25655" y="10065"/>
                      <a:pt x="27976" y="10065"/>
                    </a:cubicBezTo>
                    <a:cubicBezTo>
                      <a:pt x="30130" y="10065"/>
                      <a:pt x="31152" y="11161"/>
                      <a:pt x="30910" y="13426"/>
                    </a:cubicBezTo>
                    <a:cubicBezTo>
                      <a:pt x="30353" y="18997"/>
                      <a:pt x="25934" y="21745"/>
                      <a:pt x="17707" y="21745"/>
                    </a:cubicBezTo>
                    <a:moveTo>
                      <a:pt x="23055" y="37585"/>
                    </a:moveTo>
                    <a:cubicBezTo>
                      <a:pt x="17856" y="37585"/>
                      <a:pt x="15404" y="35301"/>
                      <a:pt x="15794" y="30752"/>
                    </a:cubicBezTo>
                    <a:cubicBezTo>
                      <a:pt x="22145" y="30752"/>
                      <a:pt x="28292" y="28950"/>
                      <a:pt x="34234" y="25366"/>
                    </a:cubicBezTo>
                    <a:cubicBezTo>
                      <a:pt x="40957" y="21244"/>
                      <a:pt x="44633" y="16174"/>
                      <a:pt x="45228" y="10102"/>
                    </a:cubicBezTo>
                    <a:cubicBezTo>
                      <a:pt x="45506" y="6927"/>
                      <a:pt x="44503" y="4457"/>
                      <a:pt x="42219" y="2563"/>
                    </a:cubicBezTo>
                    <a:cubicBezTo>
                      <a:pt x="40102" y="836"/>
                      <a:pt x="37466" y="0"/>
                      <a:pt x="34327" y="0"/>
                    </a:cubicBezTo>
                    <a:cubicBezTo>
                      <a:pt x="26026" y="0"/>
                      <a:pt x="18431" y="3194"/>
                      <a:pt x="11598" y="9619"/>
                    </a:cubicBezTo>
                    <a:cubicBezTo>
                      <a:pt x="4745" y="16026"/>
                      <a:pt x="901" y="23509"/>
                      <a:pt x="84" y="32033"/>
                    </a:cubicBezTo>
                    <a:cubicBezTo>
                      <a:pt x="-399" y="36936"/>
                      <a:pt x="1198" y="40724"/>
                      <a:pt x="4782" y="43472"/>
                    </a:cubicBezTo>
                    <a:cubicBezTo>
                      <a:pt x="7939" y="45886"/>
                      <a:pt x="12006" y="47130"/>
                      <a:pt x="17057" y="47130"/>
                    </a:cubicBezTo>
                    <a:cubicBezTo>
                      <a:pt x="23334" y="47130"/>
                      <a:pt x="31115" y="45459"/>
                      <a:pt x="40474" y="42172"/>
                    </a:cubicBezTo>
                    <a:lnTo>
                      <a:pt x="43724" y="30993"/>
                    </a:lnTo>
                    <a:cubicBezTo>
                      <a:pt x="35553" y="35376"/>
                      <a:pt x="28663" y="37585"/>
                      <a:pt x="23055" y="37585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0F643F9A-3C5E-45A7-8EEB-E90ABF5498D7}"/>
                  </a:ext>
                </a:extLst>
              </p:cNvPr>
              <p:cNvSpPr/>
              <p:nvPr/>
            </p:nvSpPr>
            <p:spPr>
              <a:xfrm>
                <a:off x="7603607" y="486873"/>
                <a:ext cx="33461" cy="55523"/>
              </a:xfrm>
              <a:custGeom>
                <a:avLst/>
                <a:gdLst>
                  <a:gd name="connsiteX0" fmla="*/ 33461 w 33461"/>
                  <a:gd name="connsiteY0" fmla="*/ 8561 h 55523"/>
                  <a:gd name="connsiteX1" fmla="*/ 30806 w 33461"/>
                  <a:gd name="connsiteY1" fmla="*/ 17493 h 55523"/>
                  <a:gd name="connsiteX2" fmla="*/ 23266 w 33461"/>
                  <a:gd name="connsiteY2" fmla="*/ 17493 h 55523"/>
                  <a:gd name="connsiteX3" fmla="*/ 19590 w 33461"/>
                  <a:gd name="connsiteY3" fmla="*/ 29638 h 55523"/>
                  <a:gd name="connsiteX4" fmla="*/ 17027 w 33461"/>
                  <a:gd name="connsiteY4" fmla="*/ 41114 h 55523"/>
                  <a:gd name="connsiteX5" fmla="*/ 20202 w 33461"/>
                  <a:gd name="connsiteY5" fmla="*/ 45533 h 55523"/>
                  <a:gd name="connsiteX6" fmla="*/ 25161 w 33461"/>
                  <a:gd name="connsiteY6" fmla="*/ 43658 h 55523"/>
                  <a:gd name="connsiteX7" fmla="*/ 22338 w 33461"/>
                  <a:gd name="connsiteY7" fmla="*/ 53500 h 55523"/>
                  <a:gd name="connsiteX8" fmla="*/ 10602 w 33461"/>
                  <a:gd name="connsiteY8" fmla="*/ 55524 h 55523"/>
                  <a:gd name="connsiteX9" fmla="*/ 2821 w 33461"/>
                  <a:gd name="connsiteY9" fmla="*/ 53296 h 55523"/>
                  <a:gd name="connsiteX10" fmla="*/ 54 w 33461"/>
                  <a:gd name="connsiteY10" fmla="*/ 45942 h 55523"/>
                  <a:gd name="connsiteX11" fmla="*/ 3267 w 33461"/>
                  <a:gd name="connsiteY11" fmla="*/ 31977 h 55523"/>
                  <a:gd name="connsiteX12" fmla="*/ 12292 w 33461"/>
                  <a:gd name="connsiteY12" fmla="*/ 2321 h 55523"/>
                  <a:gd name="connsiteX13" fmla="*/ 28540 w 33461"/>
                  <a:gd name="connsiteY13" fmla="*/ 0 h 55523"/>
                  <a:gd name="connsiteX14" fmla="*/ 25922 w 33461"/>
                  <a:gd name="connsiteY14" fmla="*/ 8579 h 55523"/>
                  <a:gd name="connsiteX15" fmla="*/ 33461 w 33461"/>
                  <a:gd name="connsiteY15" fmla="*/ 8579 h 55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461" h="55523">
                    <a:moveTo>
                      <a:pt x="33461" y="8561"/>
                    </a:moveTo>
                    <a:lnTo>
                      <a:pt x="30806" y="17493"/>
                    </a:lnTo>
                    <a:lnTo>
                      <a:pt x="23266" y="17493"/>
                    </a:lnTo>
                    <a:cubicBezTo>
                      <a:pt x="22059" y="21244"/>
                      <a:pt x="20815" y="25905"/>
                      <a:pt x="19590" y="29638"/>
                    </a:cubicBezTo>
                    <a:cubicBezTo>
                      <a:pt x="18178" y="34224"/>
                      <a:pt x="17324" y="38031"/>
                      <a:pt x="17027" y="41114"/>
                    </a:cubicBezTo>
                    <a:cubicBezTo>
                      <a:pt x="16748" y="44029"/>
                      <a:pt x="17807" y="45533"/>
                      <a:pt x="20202" y="45533"/>
                    </a:cubicBezTo>
                    <a:cubicBezTo>
                      <a:pt x="21595" y="45533"/>
                      <a:pt x="23229" y="44921"/>
                      <a:pt x="25161" y="43658"/>
                    </a:cubicBezTo>
                    <a:lnTo>
                      <a:pt x="22338" y="53500"/>
                    </a:lnTo>
                    <a:cubicBezTo>
                      <a:pt x="17380" y="54837"/>
                      <a:pt x="13462" y="55524"/>
                      <a:pt x="10602" y="55524"/>
                    </a:cubicBezTo>
                    <a:cubicBezTo>
                      <a:pt x="7352" y="55524"/>
                      <a:pt x="4771" y="54781"/>
                      <a:pt x="2821" y="53296"/>
                    </a:cubicBezTo>
                    <a:cubicBezTo>
                      <a:pt x="685" y="51643"/>
                      <a:pt x="-243" y="49155"/>
                      <a:pt x="54" y="45942"/>
                    </a:cubicBezTo>
                    <a:cubicBezTo>
                      <a:pt x="425" y="42302"/>
                      <a:pt x="1484" y="37641"/>
                      <a:pt x="3267" y="31977"/>
                    </a:cubicBezTo>
                    <a:cubicBezTo>
                      <a:pt x="4715" y="27428"/>
                      <a:pt x="12292" y="2321"/>
                      <a:pt x="12292" y="2321"/>
                    </a:cubicBezTo>
                    <a:lnTo>
                      <a:pt x="28540" y="0"/>
                    </a:lnTo>
                    <a:lnTo>
                      <a:pt x="25922" y="8579"/>
                    </a:lnTo>
                    <a:lnTo>
                      <a:pt x="33461" y="8579"/>
                    </a:lnTo>
                    <a:close/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53C61104-0C7C-4A50-BBF3-9CA94B929F45}"/>
                  </a:ext>
                </a:extLst>
              </p:cNvPr>
              <p:cNvSpPr/>
              <p:nvPr/>
            </p:nvSpPr>
            <p:spPr>
              <a:xfrm>
                <a:off x="7636685" y="486873"/>
                <a:ext cx="33585" cy="55523"/>
              </a:xfrm>
              <a:custGeom>
                <a:avLst/>
                <a:gdLst>
                  <a:gd name="connsiteX0" fmla="*/ 33586 w 33585"/>
                  <a:gd name="connsiteY0" fmla="*/ 8561 h 55523"/>
                  <a:gd name="connsiteX1" fmla="*/ 30931 w 33585"/>
                  <a:gd name="connsiteY1" fmla="*/ 17493 h 55523"/>
                  <a:gd name="connsiteX2" fmla="*/ 23428 w 33585"/>
                  <a:gd name="connsiteY2" fmla="*/ 17493 h 55523"/>
                  <a:gd name="connsiteX3" fmla="*/ 19621 w 33585"/>
                  <a:gd name="connsiteY3" fmla="*/ 29638 h 55523"/>
                  <a:gd name="connsiteX4" fmla="*/ 17022 w 33585"/>
                  <a:gd name="connsiteY4" fmla="*/ 41114 h 55523"/>
                  <a:gd name="connsiteX5" fmla="*/ 20160 w 33585"/>
                  <a:gd name="connsiteY5" fmla="*/ 45533 h 55523"/>
                  <a:gd name="connsiteX6" fmla="*/ 25155 w 33585"/>
                  <a:gd name="connsiteY6" fmla="*/ 43658 h 55523"/>
                  <a:gd name="connsiteX7" fmla="*/ 22351 w 33585"/>
                  <a:gd name="connsiteY7" fmla="*/ 53500 h 55523"/>
                  <a:gd name="connsiteX8" fmla="*/ 10596 w 33585"/>
                  <a:gd name="connsiteY8" fmla="*/ 55524 h 55523"/>
                  <a:gd name="connsiteX9" fmla="*/ 2816 w 33585"/>
                  <a:gd name="connsiteY9" fmla="*/ 53296 h 55523"/>
                  <a:gd name="connsiteX10" fmla="*/ 67 w 33585"/>
                  <a:gd name="connsiteY10" fmla="*/ 45942 h 55523"/>
                  <a:gd name="connsiteX11" fmla="*/ 3280 w 33585"/>
                  <a:gd name="connsiteY11" fmla="*/ 31977 h 55523"/>
                  <a:gd name="connsiteX12" fmla="*/ 12305 w 33585"/>
                  <a:gd name="connsiteY12" fmla="*/ 2321 h 55523"/>
                  <a:gd name="connsiteX13" fmla="*/ 28554 w 33585"/>
                  <a:gd name="connsiteY13" fmla="*/ 0 h 55523"/>
                  <a:gd name="connsiteX14" fmla="*/ 26047 w 33585"/>
                  <a:gd name="connsiteY14" fmla="*/ 8579 h 55523"/>
                  <a:gd name="connsiteX15" fmla="*/ 33586 w 33585"/>
                  <a:gd name="connsiteY15" fmla="*/ 8579 h 55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585" h="55523">
                    <a:moveTo>
                      <a:pt x="33586" y="8561"/>
                    </a:moveTo>
                    <a:lnTo>
                      <a:pt x="30931" y="17493"/>
                    </a:lnTo>
                    <a:lnTo>
                      <a:pt x="23428" y="17493"/>
                    </a:lnTo>
                    <a:cubicBezTo>
                      <a:pt x="22184" y="21244"/>
                      <a:pt x="20828" y="25905"/>
                      <a:pt x="19621" y="29638"/>
                    </a:cubicBezTo>
                    <a:cubicBezTo>
                      <a:pt x="18192" y="34224"/>
                      <a:pt x="17319" y="38031"/>
                      <a:pt x="17022" y="41114"/>
                    </a:cubicBezTo>
                    <a:cubicBezTo>
                      <a:pt x="16762" y="44029"/>
                      <a:pt x="17802" y="45533"/>
                      <a:pt x="20160" y="45533"/>
                    </a:cubicBezTo>
                    <a:cubicBezTo>
                      <a:pt x="21571" y="45533"/>
                      <a:pt x="23224" y="44921"/>
                      <a:pt x="25155" y="43658"/>
                    </a:cubicBezTo>
                    <a:lnTo>
                      <a:pt x="22351" y="53500"/>
                    </a:lnTo>
                    <a:cubicBezTo>
                      <a:pt x="17337" y="54837"/>
                      <a:pt x="13456" y="55524"/>
                      <a:pt x="10596" y="55524"/>
                    </a:cubicBezTo>
                    <a:cubicBezTo>
                      <a:pt x="7291" y="55524"/>
                      <a:pt x="4728" y="54781"/>
                      <a:pt x="2816" y="53296"/>
                    </a:cubicBezTo>
                    <a:cubicBezTo>
                      <a:pt x="643" y="51643"/>
                      <a:pt x="-267" y="49155"/>
                      <a:pt x="67" y="45942"/>
                    </a:cubicBezTo>
                    <a:cubicBezTo>
                      <a:pt x="402" y="42302"/>
                      <a:pt x="1497" y="37641"/>
                      <a:pt x="3280" y="31977"/>
                    </a:cubicBezTo>
                    <a:cubicBezTo>
                      <a:pt x="4691" y="27428"/>
                      <a:pt x="12305" y="2321"/>
                      <a:pt x="12305" y="2321"/>
                    </a:cubicBezTo>
                    <a:lnTo>
                      <a:pt x="28554" y="0"/>
                    </a:lnTo>
                    <a:lnTo>
                      <a:pt x="26047" y="8579"/>
                    </a:lnTo>
                    <a:lnTo>
                      <a:pt x="33586" y="8579"/>
                    </a:lnTo>
                    <a:close/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102EA81A-7D0F-43AC-A2F3-F33A39AE986C}"/>
                  </a:ext>
                </a:extLst>
              </p:cNvPr>
              <p:cNvSpPr/>
              <p:nvPr/>
            </p:nvSpPr>
            <p:spPr>
              <a:xfrm>
                <a:off x="7668966" y="495266"/>
                <a:ext cx="45273" cy="47130"/>
              </a:xfrm>
              <a:custGeom>
                <a:avLst/>
                <a:gdLst>
                  <a:gd name="connsiteX0" fmla="*/ 17666 w 45273"/>
                  <a:gd name="connsiteY0" fmla="*/ 21745 h 47130"/>
                  <a:gd name="connsiteX1" fmla="*/ 21342 w 45273"/>
                  <a:gd name="connsiteY1" fmla="*/ 14299 h 47130"/>
                  <a:gd name="connsiteX2" fmla="*/ 27972 w 45273"/>
                  <a:gd name="connsiteY2" fmla="*/ 10065 h 47130"/>
                  <a:gd name="connsiteX3" fmla="*/ 30887 w 45273"/>
                  <a:gd name="connsiteY3" fmla="*/ 13426 h 47130"/>
                  <a:gd name="connsiteX4" fmla="*/ 17666 w 45273"/>
                  <a:gd name="connsiteY4" fmla="*/ 21745 h 47130"/>
                  <a:gd name="connsiteX5" fmla="*/ 23051 w 45273"/>
                  <a:gd name="connsiteY5" fmla="*/ 37585 h 47130"/>
                  <a:gd name="connsiteX6" fmla="*/ 15790 w 45273"/>
                  <a:gd name="connsiteY6" fmla="*/ 30752 h 47130"/>
                  <a:gd name="connsiteX7" fmla="*/ 34211 w 45273"/>
                  <a:gd name="connsiteY7" fmla="*/ 25366 h 47130"/>
                  <a:gd name="connsiteX8" fmla="*/ 45223 w 45273"/>
                  <a:gd name="connsiteY8" fmla="*/ 10102 h 47130"/>
                  <a:gd name="connsiteX9" fmla="*/ 42234 w 45273"/>
                  <a:gd name="connsiteY9" fmla="*/ 2563 h 47130"/>
                  <a:gd name="connsiteX10" fmla="*/ 34286 w 45273"/>
                  <a:gd name="connsiteY10" fmla="*/ 0 h 47130"/>
                  <a:gd name="connsiteX11" fmla="*/ 11593 w 45273"/>
                  <a:gd name="connsiteY11" fmla="*/ 9619 h 47130"/>
                  <a:gd name="connsiteX12" fmla="*/ 80 w 45273"/>
                  <a:gd name="connsiteY12" fmla="*/ 32033 h 47130"/>
                  <a:gd name="connsiteX13" fmla="*/ 4797 w 45273"/>
                  <a:gd name="connsiteY13" fmla="*/ 43472 h 47130"/>
                  <a:gd name="connsiteX14" fmla="*/ 17071 w 45273"/>
                  <a:gd name="connsiteY14" fmla="*/ 47130 h 47130"/>
                  <a:gd name="connsiteX15" fmla="*/ 40469 w 45273"/>
                  <a:gd name="connsiteY15" fmla="*/ 42172 h 47130"/>
                  <a:gd name="connsiteX16" fmla="*/ 43719 w 45273"/>
                  <a:gd name="connsiteY16" fmla="*/ 30993 h 47130"/>
                  <a:gd name="connsiteX17" fmla="*/ 23051 w 45273"/>
                  <a:gd name="connsiteY17" fmla="*/ 37585 h 47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273" h="47130">
                    <a:moveTo>
                      <a:pt x="17666" y="21745"/>
                    </a:moveTo>
                    <a:cubicBezTo>
                      <a:pt x="18371" y="19071"/>
                      <a:pt x="19597" y="16620"/>
                      <a:pt x="21342" y="14299"/>
                    </a:cubicBezTo>
                    <a:cubicBezTo>
                      <a:pt x="23422" y="11495"/>
                      <a:pt x="25669" y="10065"/>
                      <a:pt x="27972" y="10065"/>
                    </a:cubicBezTo>
                    <a:cubicBezTo>
                      <a:pt x="30144" y="10065"/>
                      <a:pt x="31110" y="11161"/>
                      <a:pt x="30887" y="13426"/>
                    </a:cubicBezTo>
                    <a:cubicBezTo>
                      <a:pt x="30367" y="18997"/>
                      <a:pt x="25948" y="21745"/>
                      <a:pt x="17666" y="21745"/>
                    </a:cubicBezTo>
                    <a:moveTo>
                      <a:pt x="23051" y="37585"/>
                    </a:moveTo>
                    <a:cubicBezTo>
                      <a:pt x="17814" y="37585"/>
                      <a:pt x="15419" y="35301"/>
                      <a:pt x="15790" y="30752"/>
                    </a:cubicBezTo>
                    <a:cubicBezTo>
                      <a:pt x="22104" y="30752"/>
                      <a:pt x="28269" y="28950"/>
                      <a:pt x="34211" y="25366"/>
                    </a:cubicBezTo>
                    <a:cubicBezTo>
                      <a:pt x="40971" y="21244"/>
                      <a:pt x="44629" y="16174"/>
                      <a:pt x="45223" y="10102"/>
                    </a:cubicBezTo>
                    <a:cubicBezTo>
                      <a:pt x="45520" y="6927"/>
                      <a:pt x="44499" y="4457"/>
                      <a:pt x="42234" y="2563"/>
                    </a:cubicBezTo>
                    <a:cubicBezTo>
                      <a:pt x="40117" y="836"/>
                      <a:pt x="37461" y="0"/>
                      <a:pt x="34286" y="0"/>
                    </a:cubicBezTo>
                    <a:cubicBezTo>
                      <a:pt x="26003" y="0"/>
                      <a:pt x="18427" y="3194"/>
                      <a:pt x="11593" y="9619"/>
                    </a:cubicBezTo>
                    <a:cubicBezTo>
                      <a:pt x="4741" y="16026"/>
                      <a:pt x="878" y="23509"/>
                      <a:pt x="80" y="32033"/>
                    </a:cubicBezTo>
                    <a:cubicBezTo>
                      <a:pt x="-384" y="36936"/>
                      <a:pt x="1175" y="40724"/>
                      <a:pt x="4797" y="43472"/>
                    </a:cubicBezTo>
                    <a:cubicBezTo>
                      <a:pt x="7953" y="45886"/>
                      <a:pt x="12020" y="47130"/>
                      <a:pt x="17071" y="47130"/>
                    </a:cubicBezTo>
                    <a:cubicBezTo>
                      <a:pt x="23292" y="47130"/>
                      <a:pt x="31129" y="45459"/>
                      <a:pt x="40469" y="42172"/>
                    </a:cubicBezTo>
                    <a:lnTo>
                      <a:pt x="43719" y="30993"/>
                    </a:lnTo>
                    <a:cubicBezTo>
                      <a:pt x="35548" y="35376"/>
                      <a:pt x="28659" y="37585"/>
                      <a:pt x="23051" y="37585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3D30A8C8-B1C8-4C7F-ACFF-23058F7F65B3}"/>
                  </a:ext>
                </a:extLst>
              </p:cNvPr>
              <p:cNvSpPr/>
              <p:nvPr/>
            </p:nvSpPr>
            <p:spPr>
              <a:xfrm>
                <a:off x="6732779" y="465257"/>
                <a:ext cx="84632" cy="80184"/>
              </a:xfrm>
              <a:custGeom>
                <a:avLst/>
                <a:gdLst>
                  <a:gd name="connsiteX0" fmla="*/ 176 w 84632"/>
                  <a:gd name="connsiteY0" fmla="*/ 51420 h 80184"/>
                  <a:gd name="connsiteX1" fmla="*/ 30315 w 84632"/>
                  <a:gd name="connsiteY1" fmla="*/ 80185 h 80184"/>
                  <a:gd name="connsiteX2" fmla="*/ 63166 w 84632"/>
                  <a:gd name="connsiteY2" fmla="*/ 76118 h 80184"/>
                  <a:gd name="connsiteX3" fmla="*/ 66638 w 84632"/>
                  <a:gd name="connsiteY3" fmla="*/ 64716 h 80184"/>
                  <a:gd name="connsiteX4" fmla="*/ 64818 w 84632"/>
                  <a:gd name="connsiteY4" fmla="*/ 65199 h 80184"/>
                  <a:gd name="connsiteX5" fmla="*/ 40362 w 84632"/>
                  <a:gd name="connsiteY5" fmla="*/ 69916 h 80184"/>
                  <a:gd name="connsiteX6" fmla="*/ 21476 w 84632"/>
                  <a:gd name="connsiteY6" fmla="*/ 48913 h 80184"/>
                  <a:gd name="connsiteX7" fmla="*/ 57873 w 84632"/>
                  <a:gd name="connsiteY7" fmla="*/ 10269 h 80184"/>
                  <a:gd name="connsiteX8" fmla="*/ 80974 w 84632"/>
                  <a:gd name="connsiteY8" fmla="*/ 15264 h 80184"/>
                  <a:gd name="connsiteX9" fmla="*/ 84632 w 84632"/>
                  <a:gd name="connsiteY9" fmla="*/ 3008 h 80184"/>
                  <a:gd name="connsiteX10" fmla="*/ 60640 w 84632"/>
                  <a:gd name="connsiteY10" fmla="*/ 0 h 80184"/>
                  <a:gd name="connsiteX11" fmla="*/ 176 w 84632"/>
                  <a:gd name="connsiteY11" fmla="*/ 51420 h 80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4632" h="80184">
                    <a:moveTo>
                      <a:pt x="176" y="51420"/>
                    </a:moveTo>
                    <a:cubicBezTo>
                      <a:pt x="-1569" y="69451"/>
                      <a:pt x="9721" y="80185"/>
                      <a:pt x="30315" y="80185"/>
                    </a:cubicBezTo>
                    <a:cubicBezTo>
                      <a:pt x="41829" y="80185"/>
                      <a:pt x="52878" y="78254"/>
                      <a:pt x="63166" y="76118"/>
                    </a:cubicBezTo>
                    <a:cubicBezTo>
                      <a:pt x="63556" y="74781"/>
                      <a:pt x="65710" y="67724"/>
                      <a:pt x="66638" y="64716"/>
                    </a:cubicBezTo>
                    <a:cubicBezTo>
                      <a:pt x="65747" y="64939"/>
                      <a:pt x="64818" y="65199"/>
                      <a:pt x="64818" y="65199"/>
                    </a:cubicBezTo>
                    <a:cubicBezTo>
                      <a:pt x="56870" y="67409"/>
                      <a:pt x="47920" y="69916"/>
                      <a:pt x="40362" y="69916"/>
                    </a:cubicBezTo>
                    <a:cubicBezTo>
                      <a:pt x="27864" y="69916"/>
                      <a:pt x="20269" y="61485"/>
                      <a:pt x="21476" y="48913"/>
                    </a:cubicBezTo>
                    <a:cubicBezTo>
                      <a:pt x="23259" y="30213"/>
                      <a:pt x="38319" y="10269"/>
                      <a:pt x="57873" y="10269"/>
                    </a:cubicBezTo>
                    <a:cubicBezTo>
                      <a:pt x="65190" y="10269"/>
                      <a:pt x="72952" y="11978"/>
                      <a:pt x="80974" y="15264"/>
                    </a:cubicBezTo>
                    <a:cubicBezTo>
                      <a:pt x="81587" y="13203"/>
                      <a:pt x="83945" y="5311"/>
                      <a:pt x="84632" y="3008"/>
                    </a:cubicBezTo>
                    <a:cubicBezTo>
                      <a:pt x="76629" y="1058"/>
                      <a:pt x="68569" y="0"/>
                      <a:pt x="60640" y="0"/>
                    </a:cubicBezTo>
                    <a:cubicBezTo>
                      <a:pt x="24410" y="19"/>
                      <a:pt x="2238" y="29879"/>
                      <a:pt x="176" y="51420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91F4743A-B487-4846-822C-26ED16151823}"/>
                  </a:ext>
                </a:extLst>
              </p:cNvPr>
              <p:cNvSpPr/>
              <p:nvPr/>
            </p:nvSpPr>
            <p:spPr>
              <a:xfrm>
                <a:off x="7481025" y="465536"/>
                <a:ext cx="73378" cy="76507"/>
              </a:xfrm>
              <a:custGeom>
                <a:avLst/>
                <a:gdLst>
                  <a:gd name="connsiteX0" fmla="*/ 28895 w 73378"/>
                  <a:gd name="connsiteY0" fmla="*/ 43175 h 76507"/>
                  <a:gd name="connsiteX1" fmla="*/ 46369 w 73378"/>
                  <a:gd name="connsiteY1" fmla="*/ 55208 h 76507"/>
                  <a:gd name="connsiteX2" fmla="*/ 29173 w 73378"/>
                  <a:gd name="connsiteY2" fmla="*/ 67093 h 76507"/>
                  <a:gd name="connsiteX3" fmla="*/ 21912 w 73378"/>
                  <a:gd name="connsiteY3" fmla="*/ 66220 h 76507"/>
                  <a:gd name="connsiteX4" fmla="*/ 28895 w 73378"/>
                  <a:gd name="connsiteY4" fmla="*/ 43175 h 76507"/>
                  <a:gd name="connsiteX5" fmla="*/ 38830 w 73378"/>
                  <a:gd name="connsiteY5" fmla="*/ 10863 h 76507"/>
                  <a:gd name="connsiteX6" fmla="*/ 44234 w 73378"/>
                  <a:gd name="connsiteY6" fmla="*/ 10009 h 76507"/>
                  <a:gd name="connsiteX7" fmla="*/ 54540 w 73378"/>
                  <a:gd name="connsiteY7" fmla="*/ 16453 h 76507"/>
                  <a:gd name="connsiteX8" fmla="*/ 38904 w 73378"/>
                  <a:gd name="connsiteY8" fmla="*/ 31179 h 76507"/>
                  <a:gd name="connsiteX9" fmla="*/ 32757 w 73378"/>
                  <a:gd name="connsiteY9" fmla="*/ 31179 h 76507"/>
                  <a:gd name="connsiteX10" fmla="*/ 38830 w 73378"/>
                  <a:gd name="connsiteY10" fmla="*/ 10863 h 76507"/>
                  <a:gd name="connsiteX11" fmla="*/ 0 w 73378"/>
                  <a:gd name="connsiteY11" fmla="*/ 76508 h 76507"/>
                  <a:gd name="connsiteX12" fmla="*/ 37474 w 73378"/>
                  <a:gd name="connsiteY12" fmla="*/ 76508 h 76507"/>
                  <a:gd name="connsiteX13" fmla="*/ 65403 w 73378"/>
                  <a:gd name="connsiteY13" fmla="*/ 54800 h 76507"/>
                  <a:gd name="connsiteX14" fmla="*/ 49359 w 73378"/>
                  <a:gd name="connsiteY14" fmla="*/ 37121 h 76507"/>
                  <a:gd name="connsiteX15" fmla="*/ 49377 w 73378"/>
                  <a:gd name="connsiteY15" fmla="*/ 36898 h 76507"/>
                  <a:gd name="connsiteX16" fmla="*/ 73295 w 73378"/>
                  <a:gd name="connsiteY16" fmla="*/ 14707 h 76507"/>
                  <a:gd name="connsiteX17" fmla="*/ 46759 w 73378"/>
                  <a:gd name="connsiteY17" fmla="*/ 0 h 76507"/>
                  <a:gd name="connsiteX18" fmla="*/ 22525 w 73378"/>
                  <a:gd name="connsiteY18" fmla="*/ 0 h 76507"/>
                  <a:gd name="connsiteX19" fmla="*/ 0 w 73378"/>
                  <a:gd name="connsiteY19" fmla="*/ 76508 h 76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3378" h="76507">
                    <a:moveTo>
                      <a:pt x="28895" y="43175"/>
                    </a:moveTo>
                    <a:cubicBezTo>
                      <a:pt x="37270" y="43175"/>
                      <a:pt x="47316" y="45181"/>
                      <a:pt x="46369" y="55208"/>
                    </a:cubicBezTo>
                    <a:cubicBezTo>
                      <a:pt x="45533" y="64382"/>
                      <a:pt x="37270" y="67093"/>
                      <a:pt x="29173" y="67093"/>
                    </a:cubicBezTo>
                    <a:cubicBezTo>
                      <a:pt x="26611" y="67093"/>
                      <a:pt x="24271" y="67019"/>
                      <a:pt x="21912" y="66220"/>
                    </a:cubicBezTo>
                    <a:lnTo>
                      <a:pt x="28895" y="43175"/>
                    </a:lnTo>
                    <a:close/>
                    <a:moveTo>
                      <a:pt x="38830" y="10863"/>
                    </a:moveTo>
                    <a:cubicBezTo>
                      <a:pt x="40371" y="10381"/>
                      <a:pt x="42507" y="10009"/>
                      <a:pt x="44234" y="10009"/>
                    </a:cubicBezTo>
                    <a:cubicBezTo>
                      <a:pt x="48950" y="10009"/>
                      <a:pt x="55097" y="10603"/>
                      <a:pt x="54540" y="16453"/>
                    </a:cubicBezTo>
                    <a:cubicBezTo>
                      <a:pt x="53500" y="27279"/>
                      <a:pt x="43008" y="31179"/>
                      <a:pt x="38904" y="31179"/>
                    </a:cubicBezTo>
                    <a:lnTo>
                      <a:pt x="32757" y="31179"/>
                    </a:lnTo>
                    <a:lnTo>
                      <a:pt x="38830" y="10863"/>
                    </a:lnTo>
                    <a:close/>
                    <a:moveTo>
                      <a:pt x="0" y="76508"/>
                    </a:moveTo>
                    <a:lnTo>
                      <a:pt x="37474" y="76508"/>
                    </a:lnTo>
                    <a:cubicBezTo>
                      <a:pt x="46109" y="76508"/>
                      <a:pt x="63825" y="71216"/>
                      <a:pt x="65403" y="54800"/>
                    </a:cubicBezTo>
                    <a:cubicBezTo>
                      <a:pt x="66350" y="44846"/>
                      <a:pt x="57975" y="39442"/>
                      <a:pt x="49359" y="37121"/>
                    </a:cubicBezTo>
                    <a:lnTo>
                      <a:pt x="49377" y="36898"/>
                    </a:lnTo>
                    <a:cubicBezTo>
                      <a:pt x="60129" y="34280"/>
                      <a:pt x="72218" y="26165"/>
                      <a:pt x="73295" y="14707"/>
                    </a:cubicBezTo>
                    <a:cubicBezTo>
                      <a:pt x="74707" y="-111"/>
                      <a:pt x="57752" y="0"/>
                      <a:pt x="46759" y="0"/>
                    </a:cubicBezTo>
                    <a:lnTo>
                      <a:pt x="22525" y="0"/>
                    </a:lnTo>
                    <a:lnTo>
                      <a:pt x="0" y="76508"/>
                    </a:lnTo>
                    <a:close/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0D249D1A-DF8C-4A22-9E65-61BFC5062FE9}"/>
                  </a:ext>
                </a:extLst>
              </p:cNvPr>
              <p:cNvSpPr/>
              <p:nvPr/>
            </p:nvSpPr>
            <p:spPr>
              <a:xfrm>
                <a:off x="7716046" y="495284"/>
                <a:ext cx="49191" cy="46054"/>
              </a:xfrm>
              <a:custGeom>
                <a:avLst/>
                <a:gdLst>
                  <a:gd name="connsiteX0" fmla="*/ 49192 w 49191"/>
                  <a:gd name="connsiteY0" fmla="*/ 966 h 46054"/>
                  <a:gd name="connsiteX1" fmla="*/ 43899 w 49191"/>
                  <a:gd name="connsiteY1" fmla="*/ 14857 h 46054"/>
                  <a:gd name="connsiteX2" fmla="*/ 39108 w 49191"/>
                  <a:gd name="connsiteY2" fmla="*/ 13798 h 46054"/>
                  <a:gd name="connsiteX3" fmla="*/ 27799 w 49191"/>
                  <a:gd name="connsiteY3" fmla="*/ 20966 h 46054"/>
                  <a:gd name="connsiteX4" fmla="*/ 19666 w 49191"/>
                  <a:gd name="connsiteY4" fmla="*/ 32015 h 46054"/>
                  <a:gd name="connsiteX5" fmla="*/ 15599 w 49191"/>
                  <a:gd name="connsiteY5" fmla="*/ 46054 h 46054"/>
                  <a:gd name="connsiteX6" fmla="*/ 0 w 49191"/>
                  <a:gd name="connsiteY6" fmla="*/ 46054 h 46054"/>
                  <a:gd name="connsiteX7" fmla="*/ 13315 w 49191"/>
                  <a:gd name="connsiteY7" fmla="*/ 168 h 46054"/>
                  <a:gd name="connsiteX8" fmla="*/ 28746 w 49191"/>
                  <a:gd name="connsiteY8" fmla="*/ 168 h 46054"/>
                  <a:gd name="connsiteX9" fmla="*/ 22024 w 49191"/>
                  <a:gd name="connsiteY9" fmla="*/ 20075 h 46054"/>
                  <a:gd name="connsiteX10" fmla="*/ 23008 w 49191"/>
                  <a:gd name="connsiteY10" fmla="*/ 20075 h 46054"/>
                  <a:gd name="connsiteX11" fmla="*/ 32256 w 49191"/>
                  <a:gd name="connsiteY11" fmla="*/ 7132 h 46054"/>
                  <a:gd name="connsiteX12" fmla="*/ 45366 w 49191"/>
                  <a:gd name="connsiteY12" fmla="*/ 1 h 46054"/>
                  <a:gd name="connsiteX13" fmla="*/ 49192 w 49191"/>
                  <a:gd name="connsiteY13" fmla="*/ 966 h 46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9191" h="46054">
                    <a:moveTo>
                      <a:pt x="49192" y="966"/>
                    </a:moveTo>
                    <a:lnTo>
                      <a:pt x="43899" y="14857"/>
                    </a:lnTo>
                    <a:cubicBezTo>
                      <a:pt x="42674" y="14188"/>
                      <a:pt x="40297" y="13798"/>
                      <a:pt x="39108" y="13798"/>
                    </a:cubicBezTo>
                    <a:cubicBezTo>
                      <a:pt x="36378" y="13798"/>
                      <a:pt x="32609" y="16175"/>
                      <a:pt x="27799" y="20966"/>
                    </a:cubicBezTo>
                    <a:cubicBezTo>
                      <a:pt x="23194" y="25516"/>
                      <a:pt x="20501" y="29230"/>
                      <a:pt x="19666" y="32015"/>
                    </a:cubicBezTo>
                    <a:lnTo>
                      <a:pt x="15599" y="46054"/>
                    </a:lnTo>
                    <a:lnTo>
                      <a:pt x="0" y="46054"/>
                    </a:lnTo>
                    <a:lnTo>
                      <a:pt x="13315" y="168"/>
                    </a:lnTo>
                    <a:lnTo>
                      <a:pt x="28746" y="168"/>
                    </a:lnTo>
                    <a:lnTo>
                      <a:pt x="22024" y="20075"/>
                    </a:lnTo>
                    <a:lnTo>
                      <a:pt x="23008" y="20075"/>
                    </a:lnTo>
                    <a:cubicBezTo>
                      <a:pt x="25571" y="15135"/>
                      <a:pt x="28653" y="10864"/>
                      <a:pt x="32256" y="7132"/>
                    </a:cubicBezTo>
                    <a:cubicBezTo>
                      <a:pt x="36843" y="2359"/>
                      <a:pt x="41244" y="1"/>
                      <a:pt x="45366" y="1"/>
                    </a:cubicBezTo>
                    <a:cubicBezTo>
                      <a:pt x="46889" y="-18"/>
                      <a:pt x="48189" y="279"/>
                      <a:pt x="49192" y="966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DC4EE18-CAFB-4DF8-B680-F45DDEBA9B3A}"/>
                  </a:ext>
                </a:extLst>
              </p:cNvPr>
              <p:cNvSpPr/>
              <p:nvPr/>
            </p:nvSpPr>
            <p:spPr>
              <a:xfrm>
                <a:off x="6916110" y="495248"/>
                <a:ext cx="53105" cy="46127"/>
              </a:xfrm>
              <a:custGeom>
                <a:avLst/>
                <a:gdLst>
                  <a:gd name="connsiteX0" fmla="*/ 42785 w 53105"/>
                  <a:gd name="connsiteY0" fmla="*/ 46128 h 46127"/>
                  <a:gd name="connsiteX1" fmla="*/ 27298 w 53105"/>
                  <a:gd name="connsiteY1" fmla="*/ 46090 h 46127"/>
                  <a:gd name="connsiteX2" fmla="*/ 36044 w 53105"/>
                  <a:gd name="connsiteY2" fmla="*/ 15506 h 46127"/>
                  <a:gd name="connsiteX3" fmla="*/ 35301 w 53105"/>
                  <a:gd name="connsiteY3" fmla="*/ 14225 h 46127"/>
                  <a:gd name="connsiteX4" fmla="*/ 26592 w 53105"/>
                  <a:gd name="connsiteY4" fmla="*/ 22525 h 46127"/>
                  <a:gd name="connsiteX5" fmla="*/ 19666 w 53105"/>
                  <a:gd name="connsiteY5" fmla="*/ 32070 h 46127"/>
                  <a:gd name="connsiteX6" fmla="*/ 15617 w 53105"/>
                  <a:gd name="connsiteY6" fmla="*/ 46109 h 46127"/>
                  <a:gd name="connsiteX7" fmla="*/ 0 w 53105"/>
                  <a:gd name="connsiteY7" fmla="*/ 46109 h 46127"/>
                  <a:gd name="connsiteX8" fmla="*/ 13370 w 53105"/>
                  <a:gd name="connsiteY8" fmla="*/ 37 h 46127"/>
                  <a:gd name="connsiteX9" fmla="*/ 28783 w 53105"/>
                  <a:gd name="connsiteY9" fmla="*/ 37 h 46127"/>
                  <a:gd name="connsiteX10" fmla="*/ 22042 w 53105"/>
                  <a:gd name="connsiteY10" fmla="*/ 20111 h 46127"/>
                  <a:gd name="connsiteX11" fmla="*/ 23045 w 53105"/>
                  <a:gd name="connsiteY11" fmla="*/ 20111 h 46127"/>
                  <a:gd name="connsiteX12" fmla="*/ 32275 w 53105"/>
                  <a:gd name="connsiteY12" fmla="*/ 7149 h 46127"/>
                  <a:gd name="connsiteX13" fmla="*/ 45403 w 53105"/>
                  <a:gd name="connsiteY13" fmla="*/ 0 h 46127"/>
                  <a:gd name="connsiteX14" fmla="*/ 51513 w 53105"/>
                  <a:gd name="connsiteY14" fmla="*/ 2711 h 46127"/>
                  <a:gd name="connsiteX15" fmla="*/ 52497 w 53105"/>
                  <a:gd name="connsiteY15" fmla="*/ 11940 h 46127"/>
                  <a:gd name="connsiteX16" fmla="*/ 42785 w 53105"/>
                  <a:gd name="connsiteY16" fmla="*/ 46128 h 4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3105" h="46127">
                    <a:moveTo>
                      <a:pt x="42785" y="46128"/>
                    </a:moveTo>
                    <a:lnTo>
                      <a:pt x="27298" y="46090"/>
                    </a:lnTo>
                    <a:cubicBezTo>
                      <a:pt x="27298" y="46090"/>
                      <a:pt x="35394" y="20835"/>
                      <a:pt x="36044" y="15506"/>
                    </a:cubicBezTo>
                    <a:cubicBezTo>
                      <a:pt x="36044" y="15506"/>
                      <a:pt x="36397" y="13816"/>
                      <a:pt x="35301" y="14225"/>
                    </a:cubicBezTo>
                    <a:cubicBezTo>
                      <a:pt x="34224" y="14596"/>
                      <a:pt x="30752" y="17809"/>
                      <a:pt x="26592" y="22525"/>
                    </a:cubicBezTo>
                    <a:cubicBezTo>
                      <a:pt x="22451" y="27261"/>
                      <a:pt x="20148" y="30436"/>
                      <a:pt x="19666" y="32070"/>
                    </a:cubicBezTo>
                    <a:lnTo>
                      <a:pt x="15617" y="46109"/>
                    </a:lnTo>
                    <a:lnTo>
                      <a:pt x="0" y="46109"/>
                    </a:lnTo>
                    <a:lnTo>
                      <a:pt x="13370" y="37"/>
                    </a:lnTo>
                    <a:lnTo>
                      <a:pt x="28783" y="37"/>
                    </a:lnTo>
                    <a:lnTo>
                      <a:pt x="22042" y="20111"/>
                    </a:lnTo>
                    <a:lnTo>
                      <a:pt x="23045" y="20111"/>
                    </a:lnTo>
                    <a:cubicBezTo>
                      <a:pt x="25645" y="15190"/>
                      <a:pt x="28691" y="10826"/>
                      <a:pt x="32275" y="7149"/>
                    </a:cubicBezTo>
                    <a:cubicBezTo>
                      <a:pt x="36936" y="2377"/>
                      <a:pt x="41299" y="0"/>
                      <a:pt x="45403" y="0"/>
                    </a:cubicBezTo>
                    <a:cubicBezTo>
                      <a:pt x="48003" y="0"/>
                      <a:pt x="50064" y="891"/>
                      <a:pt x="51513" y="2711"/>
                    </a:cubicBezTo>
                    <a:cubicBezTo>
                      <a:pt x="52479" y="3974"/>
                      <a:pt x="53946" y="6444"/>
                      <a:pt x="52497" y="11940"/>
                    </a:cubicBezTo>
                    <a:lnTo>
                      <a:pt x="42785" y="46128"/>
                    </a:lnTo>
                    <a:close/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CA8A627A-A47F-47CF-BB4A-9B4C892B0DA7}"/>
                  </a:ext>
                </a:extLst>
              </p:cNvPr>
              <p:cNvSpPr/>
              <p:nvPr/>
            </p:nvSpPr>
            <p:spPr>
              <a:xfrm>
                <a:off x="6807606" y="477161"/>
                <a:ext cx="53060" cy="64214"/>
              </a:xfrm>
              <a:custGeom>
                <a:avLst/>
                <a:gdLst>
                  <a:gd name="connsiteX0" fmla="*/ 27279 w 53060"/>
                  <a:gd name="connsiteY0" fmla="*/ 64178 h 64214"/>
                  <a:gd name="connsiteX1" fmla="*/ 36063 w 53060"/>
                  <a:gd name="connsiteY1" fmla="*/ 33593 h 64214"/>
                  <a:gd name="connsiteX2" fmla="*/ 35301 w 53060"/>
                  <a:gd name="connsiteY2" fmla="*/ 32312 h 64214"/>
                  <a:gd name="connsiteX3" fmla="*/ 26611 w 53060"/>
                  <a:gd name="connsiteY3" fmla="*/ 40631 h 64214"/>
                  <a:gd name="connsiteX4" fmla="*/ 19666 w 53060"/>
                  <a:gd name="connsiteY4" fmla="*/ 50139 h 64214"/>
                  <a:gd name="connsiteX5" fmla="*/ 15599 w 53060"/>
                  <a:gd name="connsiteY5" fmla="*/ 64215 h 64214"/>
                  <a:gd name="connsiteX6" fmla="*/ 0 w 53060"/>
                  <a:gd name="connsiteY6" fmla="*/ 64215 h 64214"/>
                  <a:gd name="connsiteX7" fmla="*/ 18570 w 53060"/>
                  <a:gd name="connsiteY7" fmla="*/ 0 h 64214"/>
                  <a:gd name="connsiteX8" fmla="*/ 34057 w 53060"/>
                  <a:gd name="connsiteY8" fmla="*/ 0 h 64214"/>
                  <a:gd name="connsiteX9" fmla="*/ 21968 w 53060"/>
                  <a:gd name="connsiteY9" fmla="*/ 38198 h 64214"/>
                  <a:gd name="connsiteX10" fmla="*/ 22971 w 53060"/>
                  <a:gd name="connsiteY10" fmla="*/ 38198 h 64214"/>
                  <a:gd name="connsiteX11" fmla="*/ 32219 w 53060"/>
                  <a:gd name="connsiteY11" fmla="*/ 25218 h 64214"/>
                  <a:gd name="connsiteX12" fmla="*/ 45348 w 53060"/>
                  <a:gd name="connsiteY12" fmla="*/ 18050 h 64214"/>
                  <a:gd name="connsiteX13" fmla="*/ 51476 w 53060"/>
                  <a:gd name="connsiteY13" fmla="*/ 20798 h 64214"/>
                  <a:gd name="connsiteX14" fmla="*/ 52460 w 53060"/>
                  <a:gd name="connsiteY14" fmla="*/ 30028 h 64214"/>
                  <a:gd name="connsiteX15" fmla="*/ 42767 w 53060"/>
                  <a:gd name="connsiteY15" fmla="*/ 64196 h 64214"/>
                  <a:gd name="connsiteX16" fmla="*/ 27279 w 53060"/>
                  <a:gd name="connsiteY16" fmla="*/ 64196 h 64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3060" h="64214">
                    <a:moveTo>
                      <a:pt x="27279" y="64178"/>
                    </a:moveTo>
                    <a:cubicBezTo>
                      <a:pt x="27279" y="64178"/>
                      <a:pt x="35060" y="38365"/>
                      <a:pt x="36063" y="33593"/>
                    </a:cubicBezTo>
                    <a:cubicBezTo>
                      <a:pt x="36063" y="33593"/>
                      <a:pt x="36601" y="31773"/>
                      <a:pt x="35301" y="32312"/>
                    </a:cubicBezTo>
                    <a:cubicBezTo>
                      <a:pt x="34020" y="32813"/>
                      <a:pt x="30752" y="35896"/>
                      <a:pt x="26611" y="40631"/>
                    </a:cubicBezTo>
                    <a:cubicBezTo>
                      <a:pt x="22432" y="45348"/>
                      <a:pt x="20130" y="48560"/>
                      <a:pt x="19666" y="50139"/>
                    </a:cubicBezTo>
                    <a:lnTo>
                      <a:pt x="15599" y="64215"/>
                    </a:lnTo>
                    <a:lnTo>
                      <a:pt x="0" y="64215"/>
                    </a:lnTo>
                    <a:lnTo>
                      <a:pt x="18570" y="0"/>
                    </a:lnTo>
                    <a:lnTo>
                      <a:pt x="34057" y="0"/>
                    </a:lnTo>
                    <a:cubicBezTo>
                      <a:pt x="30566" y="12832"/>
                      <a:pt x="26518" y="25534"/>
                      <a:pt x="21968" y="38198"/>
                    </a:cubicBezTo>
                    <a:lnTo>
                      <a:pt x="22971" y="38198"/>
                    </a:lnTo>
                    <a:cubicBezTo>
                      <a:pt x="25571" y="33277"/>
                      <a:pt x="28616" y="28932"/>
                      <a:pt x="32219" y="25218"/>
                    </a:cubicBezTo>
                    <a:cubicBezTo>
                      <a:pt x="36898" y="20445"/>
                      <a:pt x="41244" y="18050"/>
                      <a:pt x="45348" y="18050"/>
                    </a:cubicBezTo>
                    <a:cubicBezTo>
                      <a:pt x="47966" y="18050"/>
                      <a:pt x="50046" y="18960"/>
                      <a:pt x="51476" y="20798"/>
                    </a:cubicBezTo>
                    <a:cubicBezTo>
                      <a:pt x="52441" y="22042"/>
                      <a:pt x="53890" y="24531"/>
                      <a:pt x="52460" y="30028"/>
                    </a:cubicBezTo>
                    <a:lnTo>
                      <a:pt x="42767" y="64196"/>
                    </a:lnTo>
                    <a:lnTo>
                      <a:pt x="27279" y="64196"/>
                    </a:lnTo>
                    <a:close/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0A892B39-42F0-499C-81CD-73D22E82295E}"/>
                  </a:ext>
                </a:extLst>
              </p:cNvPr>
              <p:cNvSpPr/>
              <p:nvPr/>
            </p:nvSpPr>
            <p:spPr>
              <a:xfrm>
                <a:off x="7345762" y="477142"/>
                <a:ext cx="53079" cy="64214"/>
              </a:xfrm>
              <a:custGeom>
                <a:avLst/>
                <a:gdLst>
                  <a:gd name="connsiteX0" fmla="*/ 27298 w 53079"/>
                  <a:gd name="connsiteY0" fmla="*/ 64196 h 64214"/>
                  <a:gd name="connsiteX1" fmla="*/ 36044 w 53079"/>
                  <a:gd name="connsiteY1" fmla="*/ 33593 h 64214"/>
                  <a:gd name="connsiteX2" fmla="*/ 35301 w 53079"/>
                  <a:gd name="connsiteY2" fmla="*/ 32312 h 64214"/>
                  <a:gd name="connsiteX3" fmla="*/ 26592 w 53079"/>
                  <a:gd name="connsiteY3" fmla="*/ 40612 h 64214"/>
                  <a:gd name="connsiteX4" fmla="*/ 19666 w 53079"/>
                  <a:gd name="connsiteY4" fmla="*/ 50157 h 64214"/>
                  <a:gd name="connsiteX5" fmla="*/ 15580 w 53079"/>
                  <a:gd name="connsiteY5" fmla="*/ 64196 h 64214"/>
                  <a:gd name="connsiteX6" fmla="*/ 0 w 53079"/>
                  <a:gd name="connsiteY6" fmla="*/ 64196 h 64214"/>
                  <a:gd name="connsiteX7" fmla="*/ 18570 w 53079"/>
                  <a:gd name="connsiteY7" fmla="*/ 0 h 64214"/>
                  <a:gd name="connsiteX8" fmla="*/ 34076 w 53079"/>
                  <a:gd name="connsiteY8" fmla="*/ 0 h 64214"/>
                  <a:gd name="connsiteX9" fmla="*/ 21987 w 53079"/>
                  <a:gd name="connsiteY9" fmla="*/ 38217 h 64214"/>
                  <a:gd name="connsiteX10" fmla="*/ 22990 w 53079"/>
                  <a:gd name="connsiteY10" fmla="*/ 38217 h 64214"/>
                  <a:gd name="connsiteX11" fmla="*/ 32237 w 53079"/>
                  <a:gd name="connsiteY11" fmla="*/ 25236 h 64214"/>
                  <a:gd name="connsiteX12" fmla="*/ 45366 w 53079"/>
                  <a:gd name="connsiteY12" fmla="*/ 18087 h 64214"/>
                  <a:gd name="connsiteX13" fmla="*/ 51494 w 53079"/>
                  <a:gd name="connsiteY13" fmla="*/ 20817 h 64214"/>
                  <a:gd name="connsiteX14" fmla="*/ 52479 w 53079"/>
                  <a:gd name="connsiteY14" fmla="*/ 30028 h 64214"/>
                  <a:gd name="connsiteX15" fmla="*/ 42785 w 53079"/>
                  <a:gd name="connsiteY15" fmla="*/ 64215 h 64214"/>
                  <a:gd name="connsiteX16" fmla="*/ 27298 w 53079"/>
                  <a:gd name="connsiteY16" fmla="*/ 64215 h 64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3079" h="64214">
                    <a:moveTo>
                      <a:pt x="27298" y="64196"/>
                    </a:moveTo>
                    <a:cubicBezTo>
                      <a:pt x="27298" y="64196"/>
                      <a:pt x="35060" y="38347"/>
                      <a:pt x="36044" y="33593"/>
                    </a:cubicBezTo>
                    <a:cubicBezTo>
                      <a:pt x="36044" y="33593"/>
                      <a:pt x="36620" y="31773"/>
                      <a:pt x="35301" y="32312"/>
                    </a:cubicBezTo>
                    <a:cubicBezTo>
                      <a:pt x="34002" y="32813"/>
                      <a:pt x="30770" y="35914"/>
                      <a:pt x="26592" y="40612"/>
                    </a:cubicBezTo>
                    <a:cubicBezTo>
                      <a:pt x="22432" y="45348"/>
                      <a:pt x="20148" y="48523"/>
                      <a:pt x="19666" y="50157"/>
                    </a:cubicBezTo>
                    <a:lnTo>
                      <a:pt x="15580" y="64196"/>
                    </a:lnTo>
                    <a:lnTo>
                      <a:pt x="0" y="64196"/>
                    </a:lnTo>
                    <a:lnTo>
                      <a:pt x="18570" y="0"/>
                    </a:lnTo>
                    <a:lnTo>
                      <a:pt x="34076" y="0"/>
                    </a:lnTo>
                    <a:cubicBezTo>
                      <a:pt x="30603" y="12795"/>
                      <a:pt x="26555" y="25534"/>
                      <a:pt x="21987" y="38217"/>
                    </a:cubicBezTo>
                    <a:lnTo>
                      <a:pt x="22990" y="38217"/>
                    </a:lnTo>
                    <a:cubicBezTo>
                      <a:pt x="25589" y="33277"/>
                      <a:pt x="28635" y="28932"/>
                      <a:pt x="32237" y="25236"/>
                    </a:cubicBezTo>
                    <a:cubicBezTo>
                      <a:pt x="36898" y="20483"/>
                      <a:pt x="41281" y="18087"/>
                      <a:pt x="45366" y="18087"/>
                    </a:cubicBezTo>
                    <a:cubicBezTo>
                      <a:pt x="47966" y="18087"/>
                      <a:pt x="50009" y="18997"/>
                      <a:pt x="51494" y="20817"/>
                    </a:cubicBezTo>
                    <a:cubicBezTo>
                      <a:pt x="52460" y="22080"/>
                      <a:pt x="53908" y="24549"/>
                      <a:pt x="52479" y="30028"/>
                    </a:cubicBezTo>
                    <a:lnTo>
                      <a:pt x="42785" y="64215"/>
                    </a:lnTo>
                    <a:lnTo>
                      <a:pt x="27298" y="64215"/>
                    </a:lnTo>
                    <a:close/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9DFEACA-9186-4C12-A543-822FA1170A03}"/>
                </a:ext>
              </a:extLst>
            </p:cNvPr>
            <p:cNvGrpSpPr/>
            <p:nvPr userDrawn="1"/>
          </p:nvGrpSpPr>
          <p:grpSpPr>
            <a:xfrm>
              <a:off x="6732027" y="127323"/>
              <a:ext cx="345436" cy="299160"/>
              <a:chOff x="6732027" y="127323"/>
              <a:chExt cx="345436" cy="299160"/>
            </a:xfrm>
          </p:grpSpPr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FA4B934-EB58-4677-82BF-8D0CE195C117}"/>
                  </a:ext>
                </a:extLst>
              </p:cNvPr>
              <p:cNvSpPr/>
              <p:nvPr/>
            </p:nvSpPr>
            <p:spPr>
              <a:xfrm>
                <a:off x="6732027" y="326763"/>
                <a:ext cx="172718" cy="99720"/>
              </a:xfrm>
              <a:custGeom>
                <a:avLst/>
                <a:gdLst>
                  <a:gd name="connsiteX0" fmla="*/ 115171 w 172718"/>
                  <a:gd name="connsiteY0" fmla="*/ 99720 h 99720"/>
                  <a:gd name="connsiteX1" fmla="*/ 0 w 172718"/>
                  <a:gd name="connsiteY1" fmla="*/ 99720 h 99720"/>
                  <a:gd name="connsiteX2" fmla="*/ 57585 w 172718"/>
                  <a:gd name="connsiteY2" fmla="*/ 0 h 99720"/>
                  <a:gd name="connsiteX3" fmla="*/ 172719 w 172718"/>
                  <a:gd name="connsiteY3" fmla="*/ 0 h 99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2718" h="99720">
                    <a:moveTo>
                      <a:pt x="115171" y="99720"/>
                    </a:moveTo>
                    <a:lnTo>
                      <a:pt x="0" y="99720"/>
                    </a:lnTo>
                    <a:lnTo>
                      <a:pt x="57585" y="0"/>
                    </a:lnTo>
                    <a:lnTo>
                      <a:pt x="172719" y="0"/>
                    </a:lnTo>
                    <a:close/>
                  </a:path>
                </a:pathLst>
              </a:custGeom>
              <a:solidFill>
                <a:srgbClr val="FF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7E3FE176-9142-46BF-856E-B321AFD06AEA}"/>
                  </a:ext>
                </a:extLst>
              </p:cNvPr>
              <p:cNvSpPr/>
              <p:nvPr/>
            </p:nvSpPr>
            <p:spPr>
              <a:xfrm>
                <a:off x="6904745" y="326763"/>
                <a:ext cx="172718" cy="99720"/>
              </a:xfrm>
              <a:custGeom>
                <a:avLst/>
                <a:gdLst>
                  <a:gd name="connsiteX0" fmla="*/ 57567 w 172718"/>
                  <a:gd name="connsiteY0" fmla="*/ 99720 h 99720"/>
                  <a:gd name="connsiteX1" fmla="*/ 172719 w 172718"/>
                  <a:gd name="connsiteY1" fmla="*/ 99720 h 99720"/>
                  <a:gd name="connsiteX2" fmla="*/ 115133 w 172718"/>
                  <a:gd name="connsiteY2" fmla="*/ 0 h 99720"/>
                  <a:gd name="connsiteX3" fmla="*/ 0 w 172718"/>
                  <a:gd name="connsiteY3" fmla="*/ 0 h 99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2718" h="99720">
                    <a:moveTo>
                      <a:pt x="57567" y="99720"/>
                    </a:moveTo>
                    <a:lnTo>
                      <a:pt x="172719" y="99720"/>
                    </a:lnTo>
                    <a:lnTo>
                      <a:pt x="11513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82F94126-D480-400A-8726-759875E81E3B}"/>
                  </a:ext>
                </a:extLst>
              </p:cNvPr>
              <p:cNvSpPr/>
              <p:nvPr/>
            </p:nvSpPr>
            <p:spPr>
              <a:xfrm>
                <a:off x="6847197" y="127323"/>
                <a:ext cx="115114" cy="199440"/>
              </a:xfrm>
              <a:custGeom>
                <a:avLst/>
                <a:gdLst>
                  <a:gd name="connsiteX0" fmla="*/ 115115 w 115114"/>
                  <a:gd name="connsiteY0" fmla="*/ 99720 h 199440"/>
                  <a:gd name="connsiteX1" fmla="*/ 57548 w 115114"/>
                  <a:gd name="connsiteY1" fmla="*/ 0 h 199440"/>
                  <a:gd name="connsiteX2" fmla="*/ 0 w 115114"/>
                  <a:gd name="connsiteY2" fmla="*/ 99720 h 199440"/>
                  <a:gd name="connsiteX3" fmla="*/ 57548 w 115114"/>
                  <a:gd name="connsiteY3" fmla="*/ 199441 h 1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114" h="199440">
                    <a:moveTo>
                      <a:pt x="115115" y="99720"/>
                    </a:moveTo>
                    <a:lnTo>
                      <a:pt x="57548" y="0"/>
                    </a:lnTo>
                    <a:lnTo>
                      <a:pt x="0" y="99720"/>
                    </a:lnTo>
                    <a:lnTo>
                      <a:pt x="57548" y="199441"/>
                    </a:lnTo>
                    <a:close/>
                  </a:path>
                </a:pathLst>
              </a:custGeom>
              <a:solidFill>
                <a:srgbClr val="FF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E092650-E76D-4EF3-865F-7C66AFFFC1D2}"/>
                </a:ext>
              </a:extLst>
            </p:cNvPr>
            <p:cNvGrpSpPr/>
            <p:nvPr userDrawn="1"/>
          </p:nvGrpSpPr>
          <p:grpSpPr>
            <a:xfrm>
              <a:off x="7109609" y="214508"/>
              <a:ext cx="654477" cy="214037"/>
              <a:chOff x="7109609" y="214508"/>
              <a:chExt cx="654477" cy="214037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A09943A5-3BB7-4266-88AC-5C7C5B8E3979}"/>
                  </a:ext>
                </a:extLst>
              </p:cNvPr>
              <p:cNvSpPr/>
              <p:nvPr/>
            </p:nvSpPr>
            <p:spPr>
              <a:xfrm>
                <a:off x="7109609" y="330013"/>
                <a:ext cx="72794" cy="96470"/>
              </a:xfrm>
              <a:custGeom>
                <a:avLst/>
                <a:gdLst>
                  <a:gd name="connsiteX0" fmla="*/ 19554 w 72794"/>
                  <a:gd name="connsiteY0" fmla="*/ 54001 h 96470"/>
                  <a:gd name="connsiteX1" fmla="*/ 65663 w 72794"/>
                  <a:gd name="connsiteY1" fmla="*/ 54001 h 96470"/>
                  <a:gd name="connsiteX2" fmla="*/ 65663 w 72794"/>
                  <a:gd name="connsiteY2" fmla="*/ 37307 h 96470"/>
                  <a:gd name="connsiteX3" fmla="*/ 19554 w 72794"/>
                  <a:gd name="connsiteY3" fmla="*/ 37307 h 96470"/>
                  <a:gd name="connsiteX4" fmla="*/ 19554 w 72794"/>
                  <a:gd name="connsiteY4" fmla="*/ 16713 h 96470"/>
                  <a:gd name="connsiteX5" fmla="*/ 71438 w 72794"/>
                  <a:gd name="connsiteY5" fmla="*/ 16713 h 96470"/>
                  <a:gd name="connsiteX6" fmla="*/ 71438 w 72794"/>
                  <a:gd name="connsiteY6" fmla="*/ 0 h 96470"/>
                  <a:gd name="connsiteX7" fmla="*/ 19554 w 72794"/>
                  <a:gd name="connsiteY7" fmla="*/ 0 h 96470"/>
                  <a:gd name="connsiteX8" fmla="*/ 0 w 72794"/>
                  <a:gd name="connsiteY8" fmla="*/ 0 h 96470"/>
                  <a:gd name="connsiteX9" fmla="*/ 0 w 72794"/>
                  <a:gd name="connsiteY9" fmla="*/ 16713 h 96470"/>
                  <a:gd name="connsiteX10" fmla="*/ 0 w 72794"/>
                  <a:gd name="connsiteY10" fmla="*/ 79702 h 96470"/>
                  <a:gd name="connsiteX11" fmla="*/ 0 w 72794"/>
                  <a:gd name="connsiteY11" fmla="*/ 96471 h 96470"/>
                  <a:gd name="connsiteX12" fmla="*/ 19554 w 72794"/>
                  <a:gd name="connsiteY12" fmla="*/ 96471 h 96470"/>
                  <a:gd name="connsiteX13" fmla="*/ 72794 w 72794"/>
                  <a:gd name="connsiteY13" fmla="*/ 96471 h 96470"/>
                  <a:gd name="connsiteX14" fmla="*/ 72794 w 72794"/>
                  <a:gd name="connsiteY14" fmla="*/ 79702 h 96470"/>
                  <a:gd name="connsiteX15" fmla="*/ 19554 w 72794"/>
                  <a:gd name="connsiteY15" fmla="*/ 79702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794" h="96470">
                    <a:moveTo>
                      <a:pt x="19554" y="54001"/>
                    </a:moveTo>
                    <a:lnTo>
                      <a:pt x="65663" y="54001"/>
                    </a:lnTo>
                    <a:lnTo>
                      <a:pt x="65663" y="37307"/>
                    </a:lnTo>
                    <a:lnTo>
                      <a:pt x="19554" y="37307"/>
                    </a:lnTo>
                    <a:lnTo>
                      <a:pt x="19554" y="16713"/>
                    </a:lnTo>
                    <a:lnTo>
                      <a:pt x="71438" y="16713"/>
                    </a:lnTo>
                    <a:lnTo>
                      <a:pt x="71438" y="0"/>
                    </a:lnTo>
                    <a:lnTo>
                      <a:pt x="19554" y="0"/>
                    </a:lnTo>
                    <a:lnTo>
                      <a:pt x="0" y="0"/>
                    </a:lnTo>
                    <a:lnTo>
                      <a:pt x="0" y="16713"/>
                    </a:lnTo>
                    <a:lnTo>
                      <a:pt x="0" y="79702"/>
                    </a:lnTo>
                    <a:lnTo>
                      <a:pt x="0" y="96471"/>
                    </a:lnTo>
                    <a:lnTo>
                      <a:pt x="19554" y="96471"/>
                    </a:lnTo>
                    <a:lnTo>
                      <a:pt x="72794" y="96471"/>
                    </a:lnTo>
                    <a:lnTo>
                      <a:pt x="72794" y="79702"/>
                    </a:lnTo>
                    <a:lnTo>
                      <a:pt x="19554" y="79702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2FB17D9A-87C0-4539-B01A-F6C12EFED62C}"/>
                  </a:ext>
                </a:extLst>
              </p:cNvPr>
              <p:cNvSpPr/>
              <p:nvPr/>
            </p:nvSpPr>
            <p:spPr>
              <a:xfrm>
                <a:off x="7109609" y="217442"/>
                <a:ext cx="96155" cy="96452"/>
              </a:xfrm>
              <a:custGeom>
                <a:avLst/>
                <a:gdLst>
                  <a:gd name="connsiteX0" fmla="*/ 18217 w 96155"/>
                  <a:gd name="connsiteY0" fmla="*/ 24754 h 96452"/>
                  <a:gd name="connsiteX1" fmla="*/ 38681 w 96155"/>
                  <a:gd name="connsiteY1" fmla="*/ 96452 h 96452"/>
                  <a:gd name="connsiteX2" fmla="*/ 39517 w 96155"/>
                  <a:gd name="connsiteY2" fmla="*/ 96452 h 96452"/>
                  <a:gd name="connsiteX3" fmla="*/ 56657 w 96155"/>
                  <a:gd name="connsiteY3" fmla="*/ 96452 h 96452"/>
                  <a:gd name="connsiteX4" fmla="*/ 57474 w 96155"/>
                  <a:gd name="connsiteY4" fmla="*/ 96452 h 96452"/>
                  <a:gd name="connsiteX5" fmla="*/ 77938 w 96155"/>
                  <a:gd name="connsiteY5" fmla="*/ 24754 h 96452"/>
                  <a:gd name="connsiteX6" fmla="*/ 77938 w 96155"/>
                  <a:gd name="connsiteY6" fmla="*/ 96452 h 96452"/>
                  <a:gd name="connsiteX7" fmla="*/ 96155 w 96155"/>
                  <a:gd name="connsiteY7" fmla="*/ 96452 h 96452"/>
                  <a:gd name="connsiteX8" fmla="*/ 96155 w 96155"/>
                  <a:gd name="connsiteY8" fmla="*/ 0 h 96452"/>
                  <a:gd name="connsiteX9" fmla="*/ 86220 w 96155"/>
                  <a:gd name="connsiteY9" fmla="*/ 0 h 96452"/>
                  <a:gd name="connsiteX10" fmla="*/ 77659 w 96155"/>
                  <a:gd name="connsiteY10" fmla="*/ 0 h 96452"/>
                  <a:gd name="connsiteX11" fmla="*/ 68282 w 96155"/>
                  <a:gd name="connsiteY11" fmla="*/ 0 h 96452"/>
                  <a:gd name="connsiteX12" fmla="*/ 48077 w 96155"/>
                  <a:gd name="connsiteY12" fmla="*/ 67706 h 96452"/>
                  <a:gd name="connsiteX13" fmla="*/ 27892 w 96155"/>
                  <a:gd name="connsiteY13" fmla="*/ 0 h 96452"/>
                  <a:gd name="connsiteX14" fmla="*/ 18533 w 96155"/>
                  <a:gd name="connsiteY14" fmla="*/ 0 h 96452"/>
                  <a:gd name="connsiteX15" fmla="*/ 9953 w 96155"/>
                  <a:gd name="connsiteY15" fmla="*/ 0 h 96452"/>
                  <a:gd name="connsiteX16" fmla="*/ 0 w 96155"/>
                  <a:gd name="connsiteY16" fmla="*/ 0 h 96452"/>
                  <a:gd name="connsiteX17" fmla="*/ 0 w 96155"/>
                  <a:gd name="connsiteY17" fmla="*/ 96452 h 96452"/>
                  <a:gd name="connsiteX18" fmla="*/ 18217 w 96155"/>
                  <a:gd name="connsiteY18" fmla="*/ 96452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96155" h="96452">
                    <a:moveTo>
                      <a:pt x="18217" y="24754"/>
                    </a:moveTo>
                    <a:lnTo>
                      <a:pt x="38681" y="96452"/>
                    </a:lnTo>
                    <a:lnTo>
                      <a:pt x="39517" y="96452"/>
                    </a:lnTo>
                    <a:lnTo>
                      <a:pt x="56657" y="96452"/>
                    </a:lnTo>
                    <a:lnTo>
                      <a:pt x="57474" y="96452"/>
                    </a:lnTo>
                    <a:lnTo>
                      <a:pt x="77938" y="24754"/>
                    </a:lnTo>
                    <a:lnTo>
                      <a:pt x="77938" y="96452"/>
                    </a:lnTo>
                    <a:lnTo>
                      <a:pt x="96155" y="96452"/>
                    </a:lnTo>
                    <a:lnTo>
                      <a:pt x="96155" y="0"/>
                    </a:lnTo>
                    <a:lnTo>
                      <a:pt x="86220" y="0"/>
                    </a:lnTo>
                    <a:lnTo>
                      <a:pt x="77659" y="0"/>
                    </a:lnTo>
                    <a:lnTo>
                      <a:pt x="68282" y="0"/>
                    </a:lnTo>
                    <a:lnTo>
                      <a:pt x="48077" y="67706"/>
                    </a:lnTo>
                    <a:lnTo>
                      <a:pt x="27892" y="0"/>
                    </a:lnTo>
                    <a:lnTo>
                      <a:pt x="18533" y="0"/>
                    </a:lnTo>
                    <a:lnTo>
                      <a:pt x="9953" y="0"/>
                    </a:lnTo>
                    <a:lnTo>
                      <a:pt x="0" y="0"/>
                    </a:lnTo>
                    <a:lnTo>
                      <a:pt x="0" y="96452"/>
                    </a:lnTo>
                    <a:lnTo>
                      <a:pt x="18217" y="96452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3294D357-C277-4AD5-B37C-BD3679C7A22B}"/>
                  </a:ext>
                </a:extLst>
              </p:cNvPr>
              <p:cNvSpPr/>
              <p:nvPr/>
            </p:nvSpPr>
            <p:spPr>
              <a:xfrm>
                <a:off x="7552464" y="217442"/>
                <a:ext cx="19442" cy="96452"/>
              </a:xfrm>
              <a:custGeom>
                <a:avLst/>
                <a:gdLst>
                  <a:gd name="connsiteX0" fmla="*/ 0 w 19442"/>
                  <a:gd name="connsiteY0" fmla="*/ 0 h 96452"/>
                  <a:gd name="connsiteX1" fmla="*/ 19443 w 19442"/>
                  <a:gd name="connsiteY1" fmla="*/ 0 h 96452"/>
                  <a:gd name="connsiteX2" fmla="*/ 19443 w 19442"/>
                  <a:gd name="connsiteY2" fmla="*/ 96452 h 96452"/>
                  <a:gd name="connsiteX3" fmla="*/ 0 w 19442"/>
                  <a:gd name="connsiteY3" fmla="*/ 96452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42" h="96452">
                    <a:moveTo>
                      <a:pt x="0" y="0"/>
                    </a:moveTo>
                    <a:lnTo>
                      <a:pt x="19443" y="0"/>
                    </a:lnTo>
                    <a:lnTo>
                      <a:pt x="19443" y="96452"/>
                    </a:lnTo>
                    <a:lnTo>
                      <a:pt x="0" y="96452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BCB28F02-CF3F-40DE-8AD1-F440C2C0AF1C}"/>
                  </a:ext>
                </a:extLst>
              </p:cNvPr>
              <p:cNvSpPr/>
              <p:nvPr/>
            </p:nvSpPr>
            <p:spPr>
              <a:xfrm>
                <a:off x="7568304" y="330013"/>
                <a:ext cx="19424" cy="96470"/>
              </a:xfrm>
              <a:custGeom>
                <a:avLst/>
                <a:gdLst>
                  <a:gd name="connsiteX0" fmla="*/ 0 w 19424"/>
                  <a:gd name="connsiteY0" fmla="*/ 0 h 96470"/>
                  <a:gd name="connsiteX1" fmla="*/ 19424 w 19424"/>
                  <a:gd name="connsiteY1" fmla="*/ 0 h 96470"/>
                  <a:gd name="connsiteX2" fmla="*/ 19424 w 19424"/>
                  <a:gd name="connsiteY2" fmla="*/ 96471 h 96470"/>
                  <a:gd name="connsiteX3" fmla="*/ 0 w 19424"/>
                  <a:gd name="connsiteY3" fmla="*/ 96471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24" h="96470">
                    <a:moveTo>
                      <a:pt x="0" y="0"/>
                    </a:moveTo>
                    <a:lnTo>
                      <a:pt x="19424" y="0"/>
                    </a:lnTo>
                    <a:lnTo>
                      <a:pt x="19424" y="96471"/>
                    </a:lnTo>
                    <a:lnTo>
                      <a:pt x="0" y="96471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920F0A19-7942-47D8-AC9C-01D0CC17BD09}"/>
                  </a:ext>
                </a:extLst>
              </p:cNvPr>
              <p:cNvSpPr/>
              <p:nvPr/>
            </p:nvSpPr>
            <p:spPr>
              <a:xfrm>
                <a:off x="7744644" y="217442"/>
                <a:ext cx="19442" cy="96452"/>
              </a:xfrm>
              <a:custGeom>
                <a:avLst/>
                <a:gdLst>
                  <a:gd name="connsiteX0" fmla="*/ 0 w 19442"/>
                  <a:gd name="connsiteY0" fmla="*/ 0 h 96452"/>
                  <a:gd name="connsiteX1" fmla="*/ 19443 w 19442"/>
                  <a:gd name="connsiteY1" fmla="*/ 0 h 96452"/>
                  <a:gd name="connsiteX2" fmla="*/ 19443 w 19442"/>
                  <a:gd name="connsiteY2" fmla="*/ 96452 h 96452"/>
                  <a:gd name="connsiteX3" fmla="*/ 0 w 19442"/>
                  <a:gd name="connsiteY3" fmla="*/ 96452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42" h="96452">
                    <a:moveTo>
                      <a:pt x="0" y="0"/>
                    </a:moveTo>
                    <a:lnTo>
                      <a:pt x="19443" y="0"/>
                    </a:lnTo>
                    <a:lnTo>
                      <a:pt x="19443" y="96452"/>
                    </a:lnTo>
                    <a:lnTo>
                      <a:pt x="0" y="96452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FF58021D-5425-4626-ABA6-A09FA47ED7BF}"/>
                  </a:ext>
                </a:extLst>
              </p:cNvPr>
              <p:cNvSpPr/>
              <p:nvPr/>
            </p:nvSpPr>
            <p:spPr>
              <a:xfrm>
                <a:off x="7213526" y="217442"/>
                <a:ext cx="19424" cy="96452"/>
              </a:xfrm>
              <a:custGeom>
                <a:avLst/>
                <a:gdLst>
                  <a:gd name="connsiteX0" fmla="*/ 0 w 19424"/>
                  <a:gd name="connsiteY0" fmla="*/ 0 h 96452"/>
                  <a:gd name="connsiteX1" fmla="*/ 19424 w 19424"/>
                  <a:gd name="connsiteY1" fmla="*/ 0 h 96452"/>
                  <a:gd name="connsiteX2" fmla="*/ 19424 w 19424"/>
                  <a:gd name="connsiteY2" fmla="*/ 96452 h 96452"/>
                  <a:gd name="connsiteX3" fmla="*/ 0 w 19424"/>
                  <a:gd name="connsiteY3" fmla="*/ 96452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24" h="96452">
                    <a:moveTo>
                      <a:pt x="0" y="0"/>
                    </a:moveTo>
                    <a:lnTo>
                      <a:pt x="19424" y="0"/>
                    </a:lnTo>
                    <a:lnTo>
                      <a:pt x="19424" y="96452"/>
                    </a:lnTo>
                    <a:lnTo>
                      <a:pt x="0" y="96452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21A5F3C9-3AA7-4005-B251-4E000C5884D2}"/>
                  </a:ext>
                </a:extLst>
              </p:cNvPr>
              <p:cNvSpPr/>
              <p:nvPr/>
            </p:nvSpPr>
            <p:spPr>
              <a:xfrm>
                <a:off x="7659742" y="217442"/>
                <a:ext cx="76879" cy="96452"/>
              </a:xfrm>
              <a:custGeom>
                <a:avLst/>
                <a:gdLst>
                  <a:gd name="connsiteX0" fmla="*/ 57752 w 76879"/>
                  <a:gd name="connsiteY0" fmla="*/ 37623 h 96452"/>
                  <a:gd name="connsiteX1" fmla="*/ 19127 w 76879"/>
                  <a:gd name="connsiteY1" fmla="*/ 37623 h 96452"/>
                  <a:gd name="connsiteX2" fmla="*/ 19127 w 76879"/>
                  <a:gd name="connsiteY2" fmla="*/ 0 h 96452"/>
                  <a:gd name="connsiteX3" fmla="*/ 0 w 76879"/>
                  <a:gd name="connsiteY3" fmla="*/ 0 h 96452"/>
                  <a:gd name="connsiteX4" fmla="*/ 0 w 76879"/>
                  <a:gd name="connsiteY4" fmla="*/ 96452 h 96452"/>
                  <a:gd name="connsiteX5" fmla="*/ 19127 w 76879"/>
                  <a:gd name="connsiteY5" fmla="*/ 96452 h 96452"/>
                  <a:gd name="connsiteX6" fmla="*/ 19127 w 76879"/>
                  <a:gd name="connsiteY6" fmla="*/ 54354 h 96452"/>
                  <a:gd name="connsiteX7" fmla="*/ 57752 w 76879"/>
                  <a:gd name="connsiteY7" fmla="*/ 54354 h 96452"/>
                  <a:gd name="connsiteX8" fmla="*/ 57752 w 76879"/>
                  <a:gd name="connsiteY8" fmla="*/ 96452 h 96452"/>
                  <a:gd name="connsiteX9" fmla="*/ 76879 w 76879"/>
                  <a:gd name="connsiteY9" fmla="*/ 96452 h 96452"/>
                  <a:gd name="connsiteX10" fmla="*/ 76879 w 76879"/>
                  <a:gd name="connsiteY10" fmla="*/ 0 h 96452"/>
                  <a:gd name="connsiteX11" fmla="*/ 57752 w 76879"/>
                  <a:gd name="connsiteY11" fmla="*/ 0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879" h="96452">
                    <a:moveTo>
                      <a:pt x="57752" y="37623"/>
                    </a:moveTo>
                    <a:lnTo>
                      <a:pt x="19127" y="37623"/>
                    </a:lnTo>
                    <a:lnTo>
                      <a:pt x="19127" y="0"/>
                    </a:lnTo>
                    <a:lnTo>
                      <a:pt x="0" y="0"/>
                    </a:lnTo>
                    <a:lnTo>
                      <a:pt x="0" y="96452"/>
                    </a:lnTo>
                    <a:lnTo>
                      <a:pt x="19127" y="96452"/>
                    </a:lnTo>
                    <a:lnTo>
                      <a:pt x="19127" y="54354"/>
                    </a:lnTo>
                    <a:lnTo>
                      <a:pt x="57752" y="54354"/>
                    </a:lnTo>
                    <a:lnTo>
                      <a:pt x="57752" y="96452"/>
                    </a:lnTo>
                    <a:lnTo>
                      <a:pt x="76879" y="96452"/>
                    </a:lnTo>
                    <a:lnTo>
                      <a:pt x="76879" y="0"/>
                    </a:lnTo>
                    <a:lnTo>
                      <a:pt x="57752" y="0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4866D989-C034-4049-BD35-0292994BEFE4}"/>
                  </a:ext>
                </a:extLst>
              </p:cNvPr>
              <p:cNvSpPr/>
              <p:nvPr/>
            </p:nvSpPr>
            <p:spPr>
              <a:xfrm>
                <a:off x="7238112" y="217442"/>
                <a:ext cx="67000" cy="96452"/>
              </a:xfrm>
              <a:custGeom>
                <a:avLst/>
                <a:gdLst>
                  <a:gd name="connsiteX0" fmla="*/ 23584 w 67000"/>
                  <a:gd name="connsiteY0" fmla="*/ 96452 h 96452"/>
                  <a:gd name="connsiteX1" fmla="*/ 43416 w 67000"/>
                  <a:gd name="connsiteY1" fmla="*/ 96452 h 96452"/>
                  <a:gd name="connsiteX2" fmla="*/ 43416 w 67000"/>
                  <a:gd name="connsiteY2" fmla="*/ 16713 h 96452"/>
                  <a:gd name="connsiteX3" fmla="*/ 67000 w 67000"/>
                  <a:gd name="connsiteY3" fmla="*/ 16713 h 96452"/>
                  <a:gd name="connsiteX4" fmla="*/ 67000 w 67000"/>
                  <a:gd name="connsiteY4" fmla="*/ 0 h 96452"/>
                  <a:gd name="connsiteX5" fmla="*/ 43416 w 67000"/>
                  <a:gd name="connsiteY5" fmla="*/ 0 h 96452"/>
                  <a:gd name="connsiteX6" fmla="*/ 23584 w 67000"/>
                  <a:gd name="connsiteY6" fmla="*/ 0 h 96452"/>
                  <a:gd name="connsiteX7" fmla="*/ 0 w 67000"/>
                  <a:gd name="connsiteY7" fmla="*/ 0 h 96452"/>
                  <a:gd name="connsiteX8" fmla="*/ 0 w 67000"/>
                  <a:gd name="connsiteY8" fmla="*/ 16713 h 96452"/>
                  <a:gd name="connsiteX9" fmla="*/ 23584 w 67000"/>
                  <a:gd name="connsiteY9" fmla="*/ 16713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7000" h="96452">
                    <a:moveTo>
                      <a:pt x="23584" y="96452"/>
                    </a:moveTo>
                    <a:lnTo>
                      <a:pt x="43416" y="96452"/>
                    </a:lnTo>
                    <a:lnTo>
                      <a:pt x="43416" y="16713"/>
                    </a:lnTo>
                    <a:lnTo>
                      <a:pt x="67000" y="16713"/>
                    </a:lnTo>
                    <a:lnTo>
                      <a:pt x="67000" y="0"/>
                    </a:lnTo>
                    <a:lnTo>
                      <a:pt x="43416" y="0"/>
                    </a:lnTo>
                    <a:lnTo>
                      <a:pt x="23584" y="0"/>
                    </a:lnTo>
                    <a:lnTo>
                      <a:pt x="0" y="0"/>
                    </a:lnTo>
                    <a:lnTo>
                      <a:pt x="0" y="16713"/>
                    </a:lnTo>
                    <a:lnTo>
                      <a:pt x="23584" y="16713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E9C30877-00EA-49D5-9D5F-70027CF36169}"/>
                  </a:ext>
                </a:extLst>
              </p:cNvPr>
              <p:cNvSpPr/>
              <p:nvPr/>
            </p:nvSpPr>
            <p:spPr>
              <a:xfrm>
                <a:off x="7415344" y="330013"/>
                <a:ext cx="67000" cy="96470"/>
              </a:xfrm>
              <a:custGeom>
                <a:avLst/>
                <a:gdLst>
                  <a:gd name="connsiteX0" fmla="*/ 23584 w 67000"/>
                  <a:gd name="connsiteY0" fmla="*/ 96471 h 96470"/>
                  <a:gd name="connsiteX1" fmla="*/ 43416 w 67000"/>
                  <a:gd name="connsiteY1" fmla="*/ 96471 h 96470"/>
                  <a:gd name="connsiteX2" fmla="*/ 43416 w 67000"/>
                  <a:gd name="connsiteY2" fmla="*/ 16713 h 96470"/>
                  <a:gd name="connsiteX3" fmla="*/ 67000 w 67000"/>
                  <a:gd name="connsiteY3" fmla="*/ 16713 h 96470"/>
                  <a:gd name="connsiteX4" fmla="*/ 67000 w 67000"/>
                  <a:gd name="connsiteY4" fmla="*/ 0 h 96470"/>
                  <a:gd name="connsiteX5" fmla="*/ 43416 w 67000"/>
                  <a:gd name="connsiteY5" fmla="*/ 0 h 96470"/>
                  <a:gd name="connsiteX6" fmla="*/ 23584 w 67000"/>
                  <a:gd name="connsiteY6" fmla="*/ 0 h 96470"/>
                  <a:gd name="connsiteX7" fmla="*/ 0 w 67000"/>
                  <a:gd name="connsiteY7" fmla="*/ 0 h 96470"/>
                  <a:gd name="connsiteX8" fmla="*/ 0 w 67000"/>
                  <a:gd name="connsiteY8" fmla="*/ 16713 h 96470"/>
                  <a:gd name="connsiteX9" fmla="*/ 23584 w 67000"/>
                  <a:gd name="connsiteY9" fmla="*/ 16713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7000" h="96470">
                    <a:moveTo>
                      <a:pt x="23584" y="96471"/>
                    </a:moveTo>
                    <a:lnTo>
                      <a:pt x="43416" y="96471"/>
                    </a:lnTo>
                    <a:lnTo>
                      <a:pt x="43416" y="16713"/>
                    </a:lnTo>
                    <a:lnTo>
                      <a:pt x="67000" y="16713"/>
                    </a:lnTo>
                    <a:lnTo>
                      <a:pt x="67000" y="0"/>
                    </a:lnTo>
                    <a:lnTo>
                      <a:pt x="43416" y="0"/>
                    </a:lnTo>
                    <a:lnTo>
                      <a:pt x="23584" y="0"/>
                    </a:lnTo>
                    <a:lnTo>
                      <a:pt x="0" y="0"/>
                    </a:lnTo>
                    <a:lnTo>
                      <a:pt x="0" y="16713"/>
                    </a:lnTo>
                    <a:lnTo>
                      <a:pt x="23584" y="16713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BC4ADA34-75CD-487B-AD5A-7F754625D0E6}"/>
                  </a:ext>
                </a:extLst>
              </p:cNvPr>
              <p:cNvSpPr/>
              <p:nvPr/>
            </p:nvSpPr>
            <p:spPr>
              <a:xfrm>
                <a:off x="7387637" y="217442"/>
                <a:ext cx="76508" cy="99163"/>
              </a:xfrm>
              <a:custGeom>
                <a:avLst/>
                <a:gdLst>
                  <a:gd name="connsiteX0" fmla="*/ 38050 w 76508"/>
                  <a:gd name="connsiteY0" fmla="*/ 99163 h 99163"/>
                  <a:gd name="connsiteX1" fmla="*/ 76508 w 76508"/>
                  <a:gd name="connsiteY1" fmla="*/ 66369 h 99163"/>
                  <a:gd name="connsiteX2" fmla="*/ 76508 w 76508"/>
                  <a:gd name="connsiteY2" fmla="*/ 0 h 99163"/>
                  <a:gd name="connsiteX3" fmla="*/ 57084 w 76508"/>
                  <a:gd name="connsiteY3" fmla="*/ 0 h 99163"/>
                  <a:gd name="connsiteX4" fmla="*/ 57084 w 76508"/>
                  <a:gd name="connsiteY4" fmla="*/ 68114 h 99163"/>
                  <a:gd name="connsiteX5" fmla="*/ 38031 w 76508"/>
                  <a:gd name="connsiteY5" fmla="*/ 83342 h 99163"/>
                  <a:gd name="connsiteX6" fmla="*/ 19108 w 76508"/>
                  <a:gd name="connsiteY6" fmla="*/ 68114 h 99163"/>
                  <a:gd name="connsiteX7" fmla="*/ 19108 w 76508"/>
                  <a:gd name="connsiteY7" fmla="*/ 0 h 99163"/>
                  <a:gd name="connsiteX8" fmla="*/ 0 w 76508"/>
                  <a:gd name="connsiteY8" fmla="*/ 0 h 99163"/>
                  <a:gd name="connsiteX9" fmla="*/ 0 w 76508"/>
                  <a:gd name="connsiteY9" fmla="*/ 66369 h 99163"/>
                  <a:gd name="connsiteX10" fmla="*/ 38050 w 76508"/>
                  <a:gd name="connsiteY10" fmla="*/ 99163 h 99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6508" h="99163">
                    <a:moveTo>
                      <a:pt x="38050" y="99163"/>
                    </a:moveTo>
                    <a:cubicBezTo>
                      <a:pt x="62785" y="99163"/>
                      <a:pt x="76508" y="87910"/>
                      <a:pt x="76508" y="66369"/>
                    </a:cubicBezTo>
                    <a:lnTo>
                      <a:pt x="76508" y="0"/>
                    </a:lnTo>
                    <a:lnTo>
                      <a:pt x="57084" y="0"/>
                    </a:lnTo>
                    <a:lnTo>
                      <a:pt x="57084" y="68114"/>
                    </a:lnTo>
                    <a:cubicBezTo>
                      <a:pt x="57084" y="76415"/>
                      <a:pt x="50102" y="83342"/>
                      <a:pt x="38031" y="83342"/>
                    </a:cubicBezTo>
                    <a:cubicBezTo>
                      <a:pt x="23398" y="83342"/>
                      <a:pt x="19108" y="75171"/>
                      <a:pt x="19108" y="68114"/>
                    </a:cubicBezTo>
                    <a:lnTo>
                      <a:pt x="19108" y="0"/>
                    </a:lnTo>
                    <a:lnTo>
                      <a:pt x="0" y="0"/>
                    </a:lnTo>
                    <a:lnTo>
                      <a:pt x="0" y="66369"/>
                    </a:lnTo>
                    <a:cubicBezTo>
                      <a:pt x="0" y="89525"/>
                      <a:pt x="14392" y="99163"/>
                      <a:pt x="38050" y="99163"/>
                    </a:cubicBezTo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14A70722-88A7-4F98-9950-603542AA2469}"/>
                  </a:ext>
                </a:extLst>
              </p:cNvPr>
              <p:cNvSpPr/>
              <p:nvPr/>
            </p:nvSpPr>
            <p:spPr>
              <a:xfrm>
                <a:off x="7259263" y="330013"/>
                <a:ext cx="72775" cy="96470"/>
              </a:xfrm>
              <a:custGeom>
                <a:avLst/>
                <a:gdLst>
                  <a:gd name="connsiteX0" fmla="*/ 19536 w 72775"/>
                  <a:gd name="connsiteY0" fmla="*/ 54001 h 96470"/>
                  <a:gd name="connsiteX1" fmla="*/ 65682 w 72775"/>
                  <a:gd name="connsiteY1" fmla="*/ 54001 h 96470"/>
                  <a:gd name="connsiteX2" fmla="*/ 65682 w 72775"/>
                  <a:gd name="connsiteY2" fmla="*/ 37307 h 96470"/>
                  <a:gd name="connsiteX3" fmla="*/ 19536 w 72775"/>
                  <a:gd name="connsiteY3" fmla="*/ 37307 h 96470"/>
                  <a:gd name="connsiteX4" fmla="*/ 19536 w 72775"/>
                  <a:gd name="connsiteY4" fmla="*/ 16713 h 96470"/>
                  <a:gd name="connsiteX5" fmla="*/ 71438 w 72775"/>
                  <a:gd name="connsiteY5" fmla="*/ 16713 h 96470"/>
                  <a:gd name="connsiteX6" fmla="*/ 71438 w 72775"/>
                  <a:gd name="connsiteY6" fmla="*/ 0 h 96470"/>
                  <a:gd name="connsiteX7" fmla="*/ 19536 w 72775"/>
                  <a:gd name="connsiteY7" fmla="*/ 0 h 96470"/>
                  <a:gd name="connsiteX8" fmla="*/ 0 w 72775"/>
                  <a:gd name="connsiteY8" fmla="*/ 0 h 96470"/>
                  <a:gd name="connsiteX9" fmla="*/ 0 w 72775"/>
                  <a:gd name="connsiteY9" fmla="*/ 16713 h 96470"/>
                  <a:gd name="connsiteX10" fmla="*/ 0 w 72775"/>
                  <a:gd name="connsiteY10" fmla="*/ 79702 h 96470"/>
                  <a:gd name="connsiteX11" fmla="*/ 0 w 72775"/>
                  <a:gd name="connsiteY11" fmla="*/ 96471 h 96470"/>
                  <a:gd name="connsiteX12" fmla="*/ 19536 w 72775"/>
                  <a:gd name="connsiteY12" fmla="*/ 96471 h 96470"/>
                  <a:gd name="connsiteX13" fmla="*/ 72776 w 72775"/>
                  <a:gd name="connsiteY13" fmla="*/ 96471 h 96470"/>
                  <a:gd name="connsiteX14" fmla="*/ 72776 w 72775"/>
                  <a:gd name="connsiteY14" fmla="*/ 79702 h 96470"/>
                  <a:gd name="connsiteX15" fmla="*/ 19536 w 72775"/>
                  <a:gd name="connsiteY15" fmla="*/ 79702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775" h="96470">
                    <a:moveTo>
                      <a:pt x="19536" y="54001"/>
                    </a:moveTo>
                    <a:lnTo>
                      <a:pt x="65682" y="54001"/>
                    </a:lnTo>
                    <a:lnTo>
                      <a:pt x="65682" y="37307"/>
                    </a:lnTo>
                    <a:lnTo>
                      <a:pt x="19536" y="37307"/>
                    </a:lnTo>
                    <a:lnTo>
                      <a:pt x="19536" y="16713"/>
                    </a:lnTo>
                    <a:lnTo>
                      <a:pt x="71438" y="16713"/>
                    </a:lnTo>
                    <a:lnTo>
                      <a:pt x="71438" y="0"/>
                    </a:lnTo>
                    <a:lnTo>
                      <a:pt x="19536" y="0"/>
                    </a:lnTo>
                    <a:lnTo>
                      <a:pt x="0" y="0"/>
                    </a:lnTo>
                    <a:lnTo>
                      <a:pt x="0" y="16713"/>
                    </a:lnTo>
                    <a:lnTo>
                      <a:pt x="0" y="79702"/>
                    </a:lnTo>
                    <a:lnTo>
                      <a:pt x="0" y="96471"/>
                    </a:lnTo>
                    <a:lnTo>
                      <a:pt x="19536" y="96471"/>
                    </a:lnTo>
                    <a:lnTo>
                      <a:pt x="72776" y="96471"/>
                    </a:lnTo>
                    <a:lnTo>
                      <a:pt x="72776" y="79702"/>
                    </a:lnTo>
                    <a:lnTo>
                      <a:pt x="19536" y="79702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E986DD4-285D-4252-B876-902156218E22}"/>
                  </a:ext>
                </a:extLst>
              </p:cNvPr>
              <p:cNvSpPr/>
              <p:nvPr/>
            </p:nvSpPr>
            <p:spPr>
              <a:xfrm>
                <a:off x="7471016" y="217442"/>
                <a:ext cx="76879" cy="96452"/>
              </a:xfrm>
              <a:custGeom>
                <a:avLst/>
                <a:gdLst>
                  <a:gd name="connsiteX0" fmla="*/ 20037 w 76879"/>
                  <a:gd name="connsiteY0" fmla="*/ 96452 h 96452"/>
                  <a:gd name="connsiteX1" fmla="*/ 47892 w 76879"/>
                  <a:gd name="connsiteY1" fmla="*/ 96452 h 96452"/>
                  <a:gd name="connsiteX2" fmla="*/ 76879 w 76879"/>
                  <a:gd name="connsiteY2" fmla="*/ 70417 h 96452"/>
                  <a:gd name="connsiteX3" fmla="*/ 58254 w 76879"/>
                  <a:gd name="connsiteY3" fmla="*/ 45181 h 96452"/>
                  <a:gd name="connsiteX4" fmla="*/ 73537 w 76879"/>
                  <a:gd name="connsiteY4" fmla="*/ 23751 h 96452"/>
                  <a:gd name="connsiteX5" fmla="*/ 43472 w 76879"/>
                  <a:gd name="connsiteY5" fmla="*/ 0 h 96452"/>
                  <a:gd name="connsiteX6" fmla="*/ 20037 w 76879"/>
                  <a:gd name="connsiteY6" fmla="*/ 0 h 96452"/>
                  <a:gd name="connsiteX7" fmla="*/ 93 w 76879"/>
                  <a:gd name="connsiteY7" fmla="*/ 0 h 96452"/>
                  <a:gd name="connsiteX8" fmla="*/ 0 w 76879"/>
                  <a:gd name="connsiteY8" fmla="*/ 0 h 96452"/>
                  <a:gd name="connsiteX9" fmla="*/ 0 w 76879"/>
                  <a:gd name="connsiteY9" fmla="*/ 96452 h 96452"/>
                  <a:gd name="connsiteX10" fmla="*/ 93 w 76879"/>
                  <a:gd name="connsiteY10" fmla="*/ 96452 h 96452"/>
                  <a:gd name="connsiteX11" fmla="*/ 20037 w 76879"/>
                  <a:gd name="connsiteY11" fmla="*/ 96452 h 96452"/>
                  <a:gd name="connsiteX12" fmla="*/ 42117 w 76879"/>
                  <a:gd name="connsiteY12" fmla="*/ 81893 h 96452"/>
                  <a:gd name="connsiteX13" fmla="*/ 19331 w 76879"/>
                  <a:gd name="connsiteY13" fmla="*/ 81893 h 96452"/>
                  <a:gd name="connsiteX14" fmla="*/ 19331 w 76879"/>
                  <a:gd name="connsiteY14" fmla="*/ 53908 h 96452"/>
                  <a:gd name="connsiteX15" fmla="*/ 41875 w 76879"/>
                  <a:gd name="connsiteY15" fmla="*/ 53908 h 96452"/>
                  <a:gd name="connsiteX16" fmla="*/ 56861 w 76879"/>
                  <a:gd name="connsiteY16" fmla="*/ 67947 h 96452"/>
                  <a:gd name="connsiteX17" fmla="*/ 42117 w 76879"/>
                  <a:gd name="connsiteY17" fmla="*/ 81893 h 96452"/>
                  <a:gd name="connsiteX18" fmla="*/ 43528 w 76879"/>
                  <a:gd name="connsiteY18" fmla="*/ 15339 h 96452"/>
                  <a:gd name="connsiteX19" fmla="*/ 54763 w 76879"/>
                  <a:gd name="connsiteY19" fmla="*/ 26759 h 96452"/>
                  <a:gd name="connsiteX20" fmla="*/ 42432 w 76879"/>
                  <a:gd name="connsiteY20" fmla="*/ 38885 h 96452"/>
                  <a:gd name="connsiteX21" fmla="*/ 19313 w 76879"/>
                  <a:gd name="connsiteY21" fmla="*/ 38885 h 96452"/>
                  <a:gd name="connsiteX22" fmla="*/ 19313 w 76879"/>
                  <a:gd name="connsiteY22" fmla="*/ 15339 h 96452"/>
                  <a:gd name="connsiteX23" fmla="*/ 43528 w 76879"/>
                  <a:gd name="connsiteY23" fmla="*/ 15339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6879" h="96452">
                    <a:moveTo>
                      <a:pt x="20037" y="96452"/>
                    </a:moveTo>
                    <a:lnTo>
                      <a:pt x="47892" y="96452"/>
                    </a:lnTo>
                    <a:cubicBezTo>
                      <a:pt x="66053" y="96452"/>
                      <a:pt x="76879" y="85589"/>
                      <a:pt x="76879" y="70417"/>
                    </a:cubicBezTo>
                    <a:cubicBezTo>
                      <a:pt x="76879" y="58142"/>
                      <a:pt x="67947" y="47613"/>
                      <a:pt x="58254" y="45181"/>
                    </a:cubicBezTo>
                    <a:cubicBezTo>
                      <a:pt x="66722" y="43045"/>
                      <a:pt x="73537" y="34354"/>
                      <a:pt x="73537" y="23751"/>
                    </a:cubicBezTo>
                    <a:cubicBezTo>
                      <a:pt x="73537" y="9526"/>
                      <a:pt x="63045" y="0"/>
                      <a:pt x="43472" y="0"/>
                    </a:cubicBezTo>
                    <a:lnTo>
                      <a:pt x="20037" y="0"/>
                    </a:lnTo>
                    <a:lnTo>
                      <a:pt x="93" y="0"/>
                    </a:lnTo>
                    <a:lnTo>
                      <a:pt x="0" y="0"/>
                    </a:lnTo>
                    <a:lnTo>
                      <a:pt x="0" y="96452"/>
                    </a:lnTo>
                    <a:lnTo>
                      <a:pt x="93" y="96452"/>
                    </a:lnTo>
                    <a:lnTo>
                      <a:pt x="20037" y="96452"/>
                    </a:lnTo>
                    <a:close/>
                    <a:moveTo>
                      <a:pt x="42117" y="81893"/>
                    </a:moveTo>
                    <a:lnTo>
                      <a:pt x="19331" y="81893"/>
                    </a:lnTo>
                    <a:lnTo>
                      <a:pt x="19331" y="53908"/>
                    </a:lnTo>
                    <a:lnTo>
                      <a:pt x="41875" y="53908"/>
                    </a:lnTo>
                    <a:cubicBezTo>
                      <a:pt x="49972" y="53908"/>
                      <a:pt x="56861" y="58588"/>
                      <a:pt x="56861" y="67947"/>
                    </a:cubicBezTo>
                    <a:cubicBezTo>
                      <a:pt x="56861" y="75858"/>
                      <a:pt x="50622" y="81893"/>
                      <a:pt x="42117" y="81893"/>
                    </a:cubicBezTo>
                    <a:moveTo>
                      <a:pt x="43528" y="15339"/>
                    </a:moveTo>
                    <a:cubicBezTo>
                      <a:pt x="48857" y="15339"/>
                      <a:pt x="54763" y="20278"/>
                      <a:pt x="54763" y="26759"/>
                    </a:cubicBezTo>
                    <a:cubicBezTo>
                      <a:pt x="54763" y="32534"/>
                      <a:pt x="50622" y="38885"/>
                      <a:pt x="42432" y="38885"/>
                    </a:cubicBezTo>
                    <a:lnTo>
                      <a:pt x="19313" y="38885"/>
                    </a:lnTo>
                    <a:lnTo>
                      <a:pt x="19313" y="15339"/>
                    </a:lnTo>
                    <a:lnTo>
                      <a:pt x="43528" y="15339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78354C49-B91B-4B21-B8FB-E7EA1DC4C2B3}"/>
                  </a:ext>
                </a:extLst>
              </p:cNvPr>
              <p:cNvSpPr/>
              <p:nvPr/>
            </p:nvSpPr>
            <p:spPr>
              <a:xfrm>
                <a:off x="7487153" y="329883"/>
                <a:ext cx="76155" cy="96470"/>
              </a:xfrm>
              <a:custGeom>
                <a:avLst/>
                <a:gdLst>
                  <a:gd name="connsiteX0" fmla="*/ 58235 w 76155"/>
                  <a:gd name="connsiteY0" fmla="*/ 50287 h 96470"/>
                  <a:gd name="connsiteX1" fmla="*/ 75375 w 76155"/>
                  <a:gd name="connsiteY1" fmla="*/ 26982 h 96470"/>
                  <a:gd name="connsiteX2" fmla="*/ 44011 w 76155"/>
                  <a:gd name="connsiteY2" fmla="*/ 0 h 96470"/>
                  <a:gd name="connsiteX3" fmla="*/ 19536 w 76155"/>
                  <a:gd name="connsiteY3" fmla="*/ 0 h 96470"/>
                  <a:gd name="connsiteX4" fmla="*/ 167 w 76155"/>
                  <a:gd name="connsiteY4" fmla="*/ 0 h 96470"/>
                  <a:gd name="connsiteX5" fmla="*/ 0 w 76155"/>
                  <a:gd name="connsiteY5" fmla="*/ 0 h 96470"/>
                  <a:gd name="connsiteX6" fmla="*/ 0 w 76155"/>
                  <a:gd name="connsiteY6" fmla="*/ 96471 h 96470"/>
                  <a:gd name="connsiteX7" fmla="*/ 19536 w 76155"/>
                  <a:gd name="connsiteY7" fmla="*/ 96471 h 96470"/>
                  <a:gd name="connsiteX8" fmla="*/ 19536 w 76155"/>
                  <a:gd name="connsiteY8" fmla="*/ 58458 h 96470"/>
                  <a:gd name="connsiteX9" fmla="*/ 36100 w 76155"/>
                  <a:gd name="connsiteY9" fmla="*/ 58458 h 96470"/>
                  <a:gd name="connsiteX10" fmla="*/ 53240 w 76155"/>
                  <a:gd name="connsiteY10" fmla="*/ 70510 h 96470"/>
                  <a:gd name="connsiteX11" fmla="*/ 56508 w 76155"/>
                  <a:gd name="connsiteY11" fmla="*/ 96471 h 96470"/>
                  <a:gd name="connsiteX12" fmla="*/ 76155 w 76155"/>
                  <a:gd name="connsiteY12" fmla="*/ 96471 h 96470"/>
                  <a:gd name="connsiteX13" fmla="*/ 72701 w 76155"/>
                  <a:gd name="connsiteY13" fmla="*/ 71123 h 96470"/>
                  <a:gd name="connsiteX14" fmla="*/ 58235 w 76155"/>
                  <a:gd name="connsiteY14" fmla="*/ 50287 h 96470"/>
                  <a:gd name="connsiteX15" fmla="*/ 19517 w 76155"/>
                  <a:gd name="connsiteY15" fmla="*/ 42952 h 96470"/>
                  <a:gd name="connsiteX16" fmla="*/ 19517 w 76155"/>
                  <a:gd name="connsiteY16" fmla="*/ 16731 h 96470"/>
                  <a:gd name="connsiteX17" fmla="*/ 43008 w 76155"/>
                  <a:gd name="connsiteY17" fmla="*/ 16731 h 96470"/>
                  <a:gd name="connsiteX18" fmla="*/ 56230 w 76155"/>
                  <a:gd name="connsiteY18" fmla="*/ 29898 h 96470"/>
                  <a:gd name="connsiteX19" fmla="*/ 43602 w 76155"/>
                  <a:gd name="connsiteY19" fmla="*/ 42952 h 96470"/>
                  <a:gd name="connsiteX20" fmla="*/ 19517 w 76155"/>
                  <a:gd name="connsiteY20" fmla="*/ 42952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155" h="96470">
                    <a:moveTo>
                      <a:pt x="58235" y="50287"/>
                    </a:moveTo>
                    <a:cubicBezTo>
                      <a:pt x="66480" y="47780"/>
                      <a:pt x="75375" y="40352"/>
                      <a:pt x="75375" y="26982"/>
                    </a:cubicBezTo>
                    <a:cubicBezTo>
                      <a:pt x="75375" y="9786"/>
                      <a:pt x="63751" y="0"/>
                      <a:pt x="44011" y="0"/>
                    </a:cubicBezTo>
                    <a:lnTo>
                      <a:pt x="19536" y="0"/>
                    </a:lnTo>
                    <a:lnTo>
                      <a:pt x="167" y="0"/>
                    </a:lnTo>
                    <a:lnTo>
                      <a:pt x="0" y="0"/>
                    </a:lnTo>
                    <a:lnTo>
                      <a:pt x="0" y="96471"/>
                    </a:lnTo>
                    <a:lnTo>
                      <a:pt x="19536" y="96471"/>
                    </a:lnTo>
                    <a:lnTo>
                      <a:pt x="19536" y="58458"/>
                    </a:lnTo>
                    <a:lnTo>
                      <a:pt x="36100" y="58458"/>
                    </a:lnTo>
                    <a:cubicBezTo>
                      <a:pt x="46109" y="58458"/>
                      <a:pt x="51587" y="63639"/>
                      <a:pt x="53240" y="70510"/>
                    </a:cubicBezTo>
                    <a:cubicBezTo>
                      <a:pt x="55023" y="78124"/>
                      <a:pt x="54577" y="89433"/>
                      <a:pt x="56508" y="96471"/>
                    </a:cubicBezTo>
                    <a:lnTo>
                      <a:pt x="76155" y="96471"/>
                    </a:lnTo>
                    <a:cubicBezTo>
                      <a:pt x="74261" y="89080"/>
                      <a:pt x="73147" y="79033"/>
                      <a:pt x="72701" y="71123"/>
                    </a:cubicBezTo>
                    <a:cubicBezTo>
                      <a:pt x="71977" y="58012"/>
                      <a:pt x="65088" y="52831"/>
                      <a:pt x="58235" y="50287"/>
                    </a:cubicBezTo>
                    <a:moveTo>
                      <a:pt x="19517" y="42952"/>
                    </a:moveTo>
                    <a:lnTo>
                      <a:pt x="19517" y="16731"/>
                    </a:lnTo>
                    <a:lnTo>
                      <a:pt x="43008" y="16731"/>
                    </a:lnTo>
                    <a:cubicBezTo>
                      <a:pt x="50937" y="16731"/>
                      <a:pt x="56230" y="22265"/>
                      <a:pt x="56230" y="29898"/>
                    </a:cubicBezTo>
                    <a:cubicBezTo>
                      <a:pt x="56230" y="35227"/>
                      <a:pt x="51550" y="42952"/>
                      <a:pt x="43602" y="42952"/>
                    </a:cubicBezTo>
                    <a:lnTo>
                      <a:pt x="19517" y="42952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26F305DA-00EE-4680-86D2-A0484EDAF9E1}"/>
                  </a:ext>
                </a:extLst>
              </p:cNvPr>
              <p:cNvSpPr/>
              <p:nvPr/>
            </p:nvSpPr>
            <p:spPr>
              <a:xfrm>
                <a:off x="7188679" y="330013"/>
                <a:ext cx="65013" cy="96470"/>
              </a:xfrm>
              <a:custGeom>
                <a:avLst/>
                <a:gdLst>
                  <a:gd name="connsiteX0" fmla="*/ 19536 w 65013"/>
                  <a:gd name="connsiteY0" fmla="*/ 0 h 96470"/>
                  <a:gd name="connsiteX1" fmla="*/ 0 w 65013"/>
                  <a:gd name="connsiteY1" fmla="*/ 0 h 96470"/>
                  <a:gd name="connsiteX2" fmla="*/ 0 w 65013"/>
                  <a:gd name="connsiteY2" fmla="*/ 79702 h 96470"/>
                  <a:gd name="connsiteX3" fmla="*/ 0 w 65013"/>
                  <a:gd name="connsiteY3" fmla="*/ 96471 h 96470"/>
                  <a:gd name="connsiteX4" fmla="*/ 19536 w 65013"/>
                  <a:gd name="connsiteY4" fmla="*/ 96471 h 96470"/>
                  <a:gd name="connsiteX5" fmla="*/ 65013 w 65013"/>
                  <a:gd name="connsiteY5" fmla="*/ 96471 h 96470"/>
                  <a:gd name="connsiteX6" fmla="*/ 65013 w 65013"/>
                  <a:gd name="connsiteY6" fmla="*/ 79702 h 96470"/>
                  <a:gd name="connsiteX7" fmla="*/ 19536 w 65013"/>
                  <a:gd name="connsiteY7" fmla="*/ 79702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013" h="96470">
                    <a:moveTo>
                      <a:pt x="19536" y="0"/>
                    </a:moveTo>
                    <a:lnTo>
                      <a:pt x="0" y="0"/>
                    </a:lnTo>
                    <a:lnTo>
                      <a:pt x="0" y="79702"/>
                    </a:lnTo>
                    <a:lnTo>
                      <a:pt x="0" y="96471"/>
                    </a:lnTo>
                    <a:lnTo>
                      <a:pt x="19536" y="96471"/>
                    </a:lnTo>
                    <a:lnTo>
                      <a:pt x="65013" y="96471"/>
                    </a:lnTo>
                    <a:lnTo>
                      <a:pt x="65013" y="79702"/>
                    </a:lnTo>
                    <a:lnTo>
                      <a:pt x="19536" y="79702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3E6BB385-DD39-4981-9428-21CA95D35E94}"/>
                  </a:ext>
                </a:extLst>
              </p:cNvPr>
              <p:cNvSpPr/>
              <p:nvPr/>
            </p:nvSpPr>
            <p:spPr>
              <a:xfrm>
                <a:off x="7304667" y="214508"/>
                <a:ext cx="77882" cy="101874"/>
              </a:xfrm>
              <a:custGeom>
                <a:avLst/>
                <a:gdLst>
                  <a:gd name="connsiteX0" fmla="*/ 33054 w 77882"/>
                  <a:gd name="connsiteY0" fmla="*/ 58644 h 101874"/>
                  <a:gd name="connsiteX1" fmla="*/ 57604 w 77882"/>
                  <a:gd name="connsiteY1" fmla="*/ 73611 h 101874"/>
                  <a:gd name="connsiteX2" fmla="*/ 38328 w 77882"/>
                  <a:gd name="connsiteY2" fmla="*/ 85923 h 101874"/>
                  <a:gd name="connsiteX3" fmla="*/ 18718 w 77882"/>
                  <a:gd name="connsiteY3" fmla="*/ 69767 h 101874"/>
                  <a:gd name="connsiteX4" fmla="*/ 0 w 77882"/>
                  <a:gd name="connsiteY4" fmla="*/ 69767 h 101874"/>
                  <a:gd name="connsiteX5" fmla="*/ 39201 w 77882"/>
                  <a:gd name="connsiteY5" fmla="*/ 101874 h 101874"/>
                  <a:gd name="connsiteX6" fmla="*/ 77882 w 77882"/>
                  <a:gd name="connsiteY6" fmla="*/ 71290 h 101874"/>
                  <a:gd name="connsiteX7" fmla="*/ 50083 w 77882"/>
                  <a:gd name="connsiteY7" fmla="*/ 42952 h 101874"/>
                  <a:gd name="connsiteX8" fmla="*/ 21207 w 77882"/>
                  <a:gd name="connsiteY8" fmla="*/ 28041 h 101874"/>
                  <a:gd name="connsiteX9" fmla="*/ 38495 w 77882"/>
                  <a:gd name="connsiteY9" fmla="*/ 16174 h 101874"/>
                  <a:gd name="connsiteX10" fmla="*/ 56025 w 77882"/>
                  <a:gd name="connsiteY10" fmla="*/ 30900 h 101874"/>
                  <a:gd name="connsiteX11" fmla="*/ 74930 w 77882"/>
                  <a:gd name="connsiteY11" fmla="*/ 30900 h 101874"/>
                  <a:gd name="connsiteX12" fmla="*/ 37753 w 77882"/>
                  <a:gd name="connsiteY12" fmla="*/ 0 h 101874"/>
                  <a:gd name="connsiteX13" fmla="*/ 1671 w 77882"/>
                  <a:gd name="connsiteY13" fmla="*/ 29285 h 101874"/>
                  <a:gd name="connsiteX14" fmla="*/ 33054 w 77882"/>
                  <a:gd name="connsiteY14" fmla="*/ 58644 h 101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7882" h="101874">
                    <a:moveTo>
                      <a:pt x="33054" y="58644"/>
                    </a:moveTo>
                    <a:cubicBezTo>
                      <a:pt x="48727" y="61374"/>
                      <a:pt x="57604" y="64252"/>
                      <a:pt x="57604" y="73611"/>
                    </a:cubicBezTo>
                    <a:cubicBezTo>
                      <a:pt x="57604" y="79925"/>
                      <a:pt x="51364" y="85923"/>
                      <a:pt x="38328" y="85923"/>
                    </a:cubicBezTo>
                    <a:cubicBezTo>
                      <a:pt x="25367" y="85923"/>
                      <a:pt x="18718" y="78551"/>
                      <a:pt x="18718" y="69767"/>
                    </a:cubicBezTo>
                    <a:lnTo>
                      <a:pt x="0" y="69767"/>
                    </a:lnTo>
                    <a:cubicBezTo>
                      <a:pt x="0" y="86554"/>
                      <a:pt x="10845" y="101874"/>
                      <a:pt x="39201" y="101874"/>
                    </a:cubicBezTo>
                    <a:cubicBezTo>
                      <a:pt x="66183" y="101874"/>
                      <a:pt x="77882" y="87613"/>
                      <a:pt x="77882" y="71290"/>
                    </a:cubicBezTo>
                    <a:cubicBezTo>
                      <a:pt x="77882" y="56081"/>
                      <a:pt x="67892" y="46462"/>
                      <a:pt x="50083" y="42952"/>
                    </a:cubicBezTo>
                    <a:cubicBezTo>
                      <a:pt x="32980" y="39591"/>
                      <a:pt x="21207" y="38885"/>
                      <a:pt x="21207" y="28041"/>
                    </a:cubicBezTo>
                    <a:cubicBezTo>
                      <a:pt x="21207" y="20594"/>
                      <a:pt x="28022" y="16174"/>
                      <a:pt x="38495" y="16174"/>
                    </a:cubicBezTo>
                    <a:cubicBezTo>
                      <a:pt x="49637" y="16174"/>
                      <a:pt x="56025" y="21652"/>
                      <a:pt x="56025" y="30900"/>
                    </a:cubicBezTo>
                    <a:lnTo>
                      <a:pt x="74930" y="30900"/>
                    </a:lnTo>
                    <a:cubicBezTo>
                      <a:pt x="74930" y="15673"/>
                      <a:pt x="63398" y="0"/>
                      <a:pt x="37753" y="0"/>
                    </a:cubicBezTo>
                    <a:cubicBezTo>
                      <a:pt x="20037" y="0"/>
                      <a:pt x="1671" y="10213"/>
                      <a:pt x="1671" y="29285"/>
                    </a:cubicBezTo>
                    <a:cubicBezTo>
                      <a:pt x="1690" y="45292"/>
                      <a:pt x="13463" y="55208"/>
                      <a:pt x="33054" y="58644"/>
                    </a:cubicBezTo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1F55D30D-1B9E-42D1-8E92-D1543551B78F}"/>
                  </a:ext>
                </a:extLst>
              </p:cNvPr>
              <p:cNvSpPr/>
              <p:nvPr/>
            </p:nvSpPr>
            <p:spPr>
              <a:xfrm>
                <a:off x="7576605" y="214508"/>
                <a:ext cx="77919" cy="101874"/>
              </a:xfrm>
              <a:custGeom>
                <a:avLst/>
                <a:gdLst>
                  <a:gd name="connsiteX0" fmla="*/ 33092 w 77919"/>
                  <a:gd name="connsiteY0" fmla="*/ 58644 h 101874"/>
                  <a:gd name="connsiteX1" fmla="*/ 57622 w 77919"/>
                  <a:gd name="connsiteY1" fmla="*/ 73611 h 101874"/>
                  <a:gd name="connsiteX2" fmla="*/ 38384 w 77919"/>
                  <a:gd name="connsiteY2" fmla="*/ 85923 h 101874"/>
                  <a:gd name="connsiteX3" fmla="*/ 18718 w 77919"/>
                  <a:gd name="connsiteY3" fmla="*/ 69767 h 101874"/>
                  <a:gd name="connsiteX4" fmla="*/ 0 w 77919"/>
                  <a:gd name="connsiteY4" fmla="*/ 69767 h 101874"/>
                  <a:gd name="connsiteX5" fmla="*/ 39220 w 77919"/>
                  <a:gd name="connsiteY5" fmla="*/ 101874 h 101874"/>
                  <a:gd name="connsiteX6" fmla="*/ 77919 w 77919"/>
                  <a:gd name="connsiteY6" fmla="*/ 71290 h 101874"/>
                  <a:gd name="connsiteX7" fmla="*/ 50120 w 77919"/>
                  <a:gd name="connsiteY7" fmla="*/ 42952 h 101874"/>
                  <a:gd name="connsiteX8" fmla="*/ 21263 w 77919"/>
                  <a:gd name="connsiteY8" fmla="*/ 28041 h 101874"/>
                  <a:gd name="connsiteX9" fmla="*/ 38551 w 77919"/>
                  <a:gd name="connsiteY9" fmla="*/ 16174 h 101874"/>
                  <a:gd name="connsiteX10" fmla="*/ 56081 w 77919"/>
                  <a:gd name="connsiteY10" fmla="*/ 30900 h 101874"/>
                  <a:gd name="connsiteX11" fmla="*/ 74967 w 77919"/>
                  <a:gd name="connsiteY11" fmla="*/ 30900 h 101874"/>
                  <a:gd name="connsiteX12" fmla="*/ 37771 w 77919"/>
                  <a:gd name="connsiteY12" fmla="*/ 0 h 101874"/>
                  <a:gd name="connsiteX13" fmla="*/ 1727 w 77919"/>
                  <a:gd name="connsiteY13" fmla="*/ 29285 h 101874"/>
                  <a:gd name="connsiteX14" fmla="*/ 33092 w 77919"/>
                  <a:gd name="connsiteY14" fmla="*/ 58644 h 101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7919" h="101874">
                    <a:moveTo>
                      <a:pt x="33092" y="58644"/>
                    </a:moveTo>
                    <a:cubicBezTo>
                      <a:pt x="48746" y="61374"/>
                      <a:pt x="57622" y="64252"/>
                      <a:pt x="57622" y="73611"/>
                    </a:cubicBezTo>
                    <a:cubicBezTo>
                      <a:pt x="57622" y="79925"/>
                      <a:pt x="51383" y="85923"/>
                      <a:pt x="38384" y="85923"/>
                    </a:cubicBezTo>
                    <a:cubicBezTo>
                      <a:pt x="25385" y="85923"/>
                      <a:pt x="18718" y="78551"/>
                      <a:pt x="18718" y="69767"/>
                    </a:cubicBezTo>
                    <a:lnTo>
                      <a:pt x="0" y="69767"/>
                    </a:lnTo>
                    <a:cubicBezTo>
                      <a:pt x="0" y="86554"/>
                      <a:pt x="10882" y="101874"/>
                      <a:pt x="39220" y="101874"/>
                    </a:cubicBezTo>
                    <a:cubicBezTo>
                      <a:pt x="66220" y="101874"/>
                      <a:pt x="77919" y="87613"/>
                      <a:pt x="77919" y="71290"/>
                    </a:cubicBezTo>
                    <a:cubicBezTo>
                      <a:pt x="77919" y="56081"/>
                      <a:pt x="67947" y="46462"/>
                      <a:pt x="50120" y="42952"/>
                    </a:cubicBezTo>
                    <a:cubicBezTo>
                      <a:pt x="33017" y="39591"/>
                      <a:pt x="21263" y="38885"/>
                      <a:pt x="21263" y="28041"/>
                    </a:cubicBezTo>
                    <a:cubicBezTo>
                      <a:pt x="21263" y="20594"/>
                      <a:pt x="28059" y="16174"/>
                      <a:pt x="38551" y="16174"/>
                    </a:cubicBezTo>
                    <a:cubicBezTo>
                      <a:pt x="49675" y="16174"/>
                      <a:pt x="56081" y="21652"/>
                      <a:pt x="56081" y="30900"/>
                    </a:cubicBezTo>
                    <a:lnTo>
                      <a:pt x="74967" y="30900"/>
                    </a:lnTo>
                    <a:cubicBezTo>
                      <a:pt x="74967" y="15673"/>
                      <a:pt x="63416" y="0"/>
                      <a:pt x="37771" y="0"/>
                    </a:cubicBezTo>
                    <a:cubicBezTo>
                      <a:pt x="20074" y="0"/>
                      <a:pt x="1727" y="10213"/>
                      <a:pt x="1727" y="29285"/>
                    </a:cubicBezTo>
                    <a:cubicBezTo>
                      <a:pt x="1708" y="45292"/>
                      <a:pt x="13519" y="55208"/>
                      <a:pt x="33092" y="58644"/>
                    </a:cubicBezTo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E233E3FE-CB42-4898-ADB4-288B8C49103B}"/>
                  </a:ext>
                </a:extLst>
              </p:cNvPr>
              <p:cNvSpPr/>
              <p:nvPr/>
            </p:nvSpPr>
            <p:spPr>
              <a:xfrm>
                <a:off x="7331018" y="327655"/>
                <a:ext cx="86052" cy="100890"/>
              </a:xfrm>
              <a:custGeom>
                <a:avLst/>
                <a:gdLst>
                  <a:gd name="connsiteX0" fmla="*/ 44995 w 86052"/>
                  <a:gd name="connsiteY0" fmla="*/ 83899 h 100890"/>
                  <a:gd name="connsiteX1" fmla="*/ 20111 w 86052"/>
                  <a:gd name="connsiteY1" fmla="*/ 50176 h 100890"/>
                  <a:gd name="connsiteX2" fmla="*/ 44995 w 86052"/>
                  <a:gd name="connsiteY2" fmla="*/ 16416 h 100890"/>
                  <a:gd name="connsiteX3" fmla="*/ 65719 w 86052"/>
                  <a:gd name="connsiteY3" fmla="*/ 32943 h 100890"/>
                  <a:gd name="connsiteX4" fmla="*/ 85923 w 86052"/>
                  <a:gd name="connsiteY4" fmla="*/ 32943 h 100890"/>
                  <a:gd name="connsiteX5" fmla="*/ 44456 w 86052"/>
                  <a:gd name="connsiteY5" fmla="*/ 0 h 100890"/>
                  <a:gd name="connsiteX6" fmla="*/ 0 w 86052"/>
                  <a:gd name="connsiteY6" fmla="*/ 50454 h 100890"/>
                  <a:gd name="connsiteX7" fmla="*/ 44456 w 86052"/>
                  <a:gd name="connsiteY7" fmla="*/ 100890 h 100890"/>
                  <a:gd name="connsiteX8" fmla="*/ 86053 w 86052"/>
                  <a:gd name="connsiteY8" fmla="*/ 66833 h 100890"/>
                  <a:gd name="connsiteX9" fmla="*/ 65719 w 86052"/>
                  <a:gd name="connsiteY9" fmla="*/ 66833 h 100890"/>
                  <a:gd name="connsiteX10" fmla="*/ 44995 w 86052"/>
                  <a:gd name="connsiteY10" fmla="*/ 83899 h 1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6052" h="100890">
                    <a:moveTo>
                      <a:pt x="44995" y="83899"/>
                    </a:moveTo>
                    <a:cubicBezTo>
                      <a:pt x="29285" y="83899"/>
                      <a:pt x="20111" y="68523"/>
                      <a:pt x="20111" y="50176"/>
                    </a:cubicBezTo>
                    <a:cubicBezTo>
                      <a:pt x="20111" y="31829"/>
                      <a:pt x="28988" y="16416"/>
                      <a:pt x="44995" y="16416"/>
                    </a:cubicBezTo>
                    <a:cubicBezTo>
                      <a:pt x="56917" y="16416"/>
                      <a:pt x="63063" y="23844"/>
                      <a:pt x="65719" y="32943"/>
                    </a:cubicBezTo>
                    <a:lnTo>
                      <a:pt x="85923" y="32943"/>
                    </a:lnTo>
                    <a:cubicBezTo>
                      <a:pt x="82618" y="14039"/>
                      <a:pt x="67854" y="0"/>
                      <a:pt x="44456" y="0"/>
                    </a:cubicBezTo>
                    <a:cubicBezTo>
                      <a:pt x="14949" y="0"/>
                      <a:pt x="0" y="22600"/>
                      <a:pt x="0" y="50454"/>
                    </a:cubicBezTo>
                    <a:cubicBezTo>
                      <a:pt x="0" y="78309"/>
                      <a:pt x="15543" y="100890"/>
                      <a:pt x="44456" y="100890"/>
                    </a:cubicBezTo>
                    <a:cubicBezTo>
                      <a:pt x="67576" y="100890"/>
                      <a:pt x="83193" y="87408"/>
                      <a:pt x="86053" y="66833"/>
                    </a:cubicBezTo>
                    <a:lnTo>
                      <a:pt x="65719" y="66833"/>
                    </a:lnTo>
                    <a:cubicBezTo>
                      <a:pt x="63063" y="76527"/>
                      <a:pt x="56713" y="83899"/>
                      <a:pt x="44995" y="83899"/>
                    </a:cubicBezTo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6CE6BE21-6381-49BA-A5DD-CA8C48D830E2}"/>
                  </a:ext>
                </a:extLst>
              </p:cNvPr>
              <p:cNvSpPr/>
              <p:nvPr/>
            </p:nvSpPr>
            <p:spPr>
              <a:xfrm>
                <a:off x="7592463" y="327655"/>
                <a:ext cx="86052" cy="100890"/>
              </a:xfrm>
              <a:custGeom>
                <a:avLst/>
                <a:gdLst>
                  <a:gd name="connsiteX0" fmla="*/ 44976 w 86052"/>
                  <a:gd name="connsiteY0" fmla="*/ 83899 h 100890"/>
                  <a:gd name="connsiteX1" fmla="*/ 20111 w 86052"/>
                  <a:gd name="connsiteY1" fmla="*/ 50176 h 100890"/>
                  <a:gd name="connsiteX2" fmla="*/ 44976 w 86052"/>
                  <a:gd name="connsiteY2" fmla="*/ 16416 h 100890"/>
                  <a:gd name="connsiteX3" fmla="*/ 65682 w 86052"/>
                  <a:gd name="connsiteY3" fmla="*/ 32943 h 100890"/>
                  <a:gd name="connsiteX4" fmla="*/ 85923 w 86052"/>
                  <a:gd name="connsiteY4" fmla="*/ 32943 h 100890"/>
                  <a:gd name="connsiteX5" fmla="*/ 44419 w 86052"/>
                  <a:gd name="connsiteY5" fmla="*/ 0 h 100890"/>
                  <a:gd name="connsiteX6" fmla="*/ 0 w 86052"/>
                  <a:gd name="connsiteY6" fmla="*/ 50454 h 100890"/>
                  <a:gd name="connsiteX7" fmla="*/ 44419 w 86052"/>
                  <a:gd name="connsiteY7" fmla="*/ 100890 h 100890"/>
                  <a:gd name="connsiteX8" fmla="*/ 86053 w 86052"/>
                  <a:gd name="connsiteY8" fmla="*/ 66833 h 100890"/>
                  <a:gd name="connsiteX9" fmla="*/ 65682 w 86052"/>
                  <a:gd name="connsiteY9" fmla="*/ 66833 h 100890"/>
                  <a:gd name="connsiteX10" fmla="*/ 44976 w 86052"/>
                  <a:gd name="connsiteY10" fmla="*/ 83899 h 1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6052" h="100890">
                    <a:moveTo>
                      <a:pt x="44976" y="83899"/>
                    </a:moveTo>
                    <a:cubicBezTo>
                      <a:pt x="29285" y="83899"/>
                      <a:pt x="20111" y="68523"/>
                      <a:pt x="20111" y="50176"/>
                    </a:cubicBezTo>
                    <a:cubicBezTo>
                      <a:pt x="20111" y="31829"/>
                      <a:pt x="28950" y="16416"/>
                      <a:pt x="44976" y="16416"/>
                    </a:cubicBezTo>
                    <a:cubicBezTo>
                      <a:pt x="56935" y="16416"/>
                      <a:pt x="63045" y="23844"/>
                      <a:pt x="65682" y="32943"/>
                    </a:cubicBezTo>
                    <a:lnTo>
                      <a:pt x="85923" y="32943"/>
                    </a:lnTo>
                    <a:cubicBezTo>
                      <a:pt x="82618" y="14039"/>
                      <a:pt x="67817" y="0"/>
                      <a:pt x="44419" y="0"/>
                    </a:cubicBezTo>
                    <a:cubicBezTo>
                      <a:pt x="14930" y="0"/>
                      <a:pt x="0" y="22600"/>
                      <a:pt x="0" y="50454"/>
                    </a:cubicBezTo>
                    <a:cubicBezTo>
                      <a:pt x="0" y="78309"/>
                      <a:pt x="15524" y="100890"/>
                      <a:pt x="44419" y="100890"/>
                    </a:cubicBezTo>
                    <a:cubicBezTo>
                      <a:pt x="67576" y="100890"/>
                      <a:pt x="83175" y="87408"/>
                      <a:pt x="86053" y="66833"/>
                    </a:cubicBezTo>
                    <a:lnTo>
                      <a:pt x="65682" y="66833"/>
                    </a:lnTo>
                    <a:cubicBezTo>
                      <a:pt x="63045" y="76527"/>
                      <a:pt x="56694" y="83899"/>
                      <a:pt x="44976" y="83899"/>
                    </a:cubicBezTo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</p:grpSp>
      <p:sp>
        <p:nvSpPr>
          <p:cNvPr id="6" name="Section Number Placeholder">
            <a:extLst>
              <a:ext uri="{FF2B5EF4-FFF2-40B4-BE49-F238E27FC236}">
                <a16:creationId xmlns:a16="http://schemas.microsoft.com/office/drawing/2014/main" id="{2C0342D6-E7A1-4CA9-AC6B-F0975E5CB3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" y="-1"/>
            <a:ext cx="1177846" cy="691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2800" b="1" spc="1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 dirty="0"/>
              <a:t>　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3E1B302-1290-F40D-0FC1-481C5F86ADAD}"/>
              </a:ext>
            </a:extLst>
          </p:cNvPr>
          <p:cNvSpPr/>
          <p:nvPr userDrawn="1"/>
        </p:nvSpPr>
        <p:spPr>
          <a:xfrm>
            <a:off x="9999703" y="123394"/>
            <a:ext cx="793858" cy="1905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ja-JP" altLang="en-US" sz="1100" b="1" dirty="0">
                <a:solidFill>
                  <a:srgbClr val="FF0000"/>
                </a:solidFill>
              </a:rPr>
              <a:t>社外秘</a:t>
            </a:r>
          </a:p>
        </p:txBody>
      </p:sp>
    </p:spTree>
    <p:extLst>
      <p:ext uri="{BB962C8B-B14F-4D97-AF65-F5344CB8AC3E}">
        <p14:creationId xmlns:p14="http://schemas.microsoft.com/office/powerpoint/2010/main" val="835926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icture Placeholder">
            <a:extLst>
              <a:ext uri="{FF2B5EF4-FFF2-40B4-BE49-F238E27FC236}">
                <a16:creationId xmlns:a16="http://schemas.microsoft.com/office/drawing/2014/main" id="{E0DB792A-C08C-4A31-8CFA-D8A213F166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" y="4"/>
            <a:ext cx="12191995" cy="6857997"/>
          </a:xfrm>
          <a:custGeom>
            <a:avLst/>
            <a:gdLst>
              <a:gd name="connsiteX0" fmla="*/ 0 w 12191995"/>
              <a:gd name="connsiteY0" fmla="*/ 0 h 6857997"/>
              <a:gd name="connsiteX1" fmla="*/ 12191995 w 12191995"/>
              <a:gd name="connsiteY1" fmla="*/ 0 h 6857997"/>
              <a:gd name="connsiteX2" fmla="*/ 12191995 w 12191995"/>
              <a:gd name="connsiteY2" fmla="*/ 6857997 h 6857997"/>
              <a:gd name="connsiteX3" fmla="*/ 11617596 w 12191995"/>
              <a:gd name="connsiteY3" fmla="*/ 6857997 h 6857997"/>
              <a:gd name="connsiteX4" fmla="*/ 11617596 w 12191995"/>
              <a:gd name="connsiteY4" fmla="*/ 6587996 h 6857997"/>
              <a:gd name="connsiteX5" fmla="*/ 11606796 w 12191995"/>
              <a:gd name="connsiteY5" fmla="*/ 6587996 h 6857997"/>
              <a:gd name="connsiteX6" fmla="*/ 11606796 w 12191995"/>
              <a:gd name="connsiteY6" fmla="*/ 6857997 h 6857997"/>
              <a:gd name="connsiteX7" fmla="*/ 0 w 12191995"/>
              <a:gd name="connsiteY7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5" h="6857997">
                <a:moveTo>
                  <a:pt x="0" y="0"/>
                </a:moveTo>
                <a:lnTo>
                  <a:pt x="12191995" y="0"/>
                </a:lnTo>
                <a:lnTo>
                  <a:pt x="12191995" y="6857997"/>
                </a:lnTo>
                <a:lnTo>
                  <a:pt x="11617596" y="6857997"/>
                </a:lnTo>
                <a:lnTo>
                  <a:pt x="11617596" y="6587996"/>
                </a:lnTo>
                <a:lnTo>
                  <a:pt x="11606796" y="6587996"/>
                </a:lnTo>
                <a:lnTo>
                  <a:pt x="11606796" y="6857997"/>
                </a:lnTo>
                <a:lnTo>
                  <a:pt x="0" y="685799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kumimoji="1" lang="ja-JP" altLang="en-US"/>
          </a:p>
        </p:txBody>
      </p:sp>
      <p:sp>
        <p:nvSpPr>
          <p:cNvPr id="153" name="Slide Number Divider with 0.1pt Outline">
            <a:extLst>
              <a:ext uri="{FF2B5EF4-FFF2-40B4-BE49-F238E27FC236}">
                <a16:creationId xmlns:a16="http://schemas.microsoft.com/office/drawing/2014/main" id="{A39F0699-A345-48AC-B361-BB873B0C2D7E}"/>
              </a:ext>
            </a:extLst>
          </p:cNvPr>
          <p:cNvSpPr/>
          <p:nvPr userDrawn="1"/>
        </p:nvSpPr>
        <p:spPr>
          <a:xfrm>
            <a:off x="11606802" y="6588000"/>
            <a:ext cx="10800" cy="270535"/>
          </a:xfrm>
          <a:prstGeom prst="rect">
            <a:avLst/>
          </a:prstGeom>
          <a:solidFill>
            <a:srgbClr val="000000"/>
          </a:solidFill>
          <a:ln w="127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ja-JP" altLang="en-US" dirty="0"/>
          </a:p>
        </p:txBody>
      </p:sp>
      <p:sp>
        <p:nvSpPr>
          <p:cNvPr id="44" name="Copyright">
            <a:extLst>
              <a:ext uri="{FF2B5EF4-FFF2-40B4-BE49-F238E27FC236}">
                <a16:creationId xmlns:a16="http://schemas.microsoft.com/office/drawing/2014/main" id="{19072553-EA4B-4616-B3F8-E89E9E99F5CA}"/>
              </a:ext>
            </a:extLst>
          </p:cNvPr>
          <p:cNvSpPr txBox="1"/>
          <p:nvPr userDrawn="1"/>
        </p:nvSpPr>
        <p:spPr>
          <a:xfrm>
            <a:off x="180975" y="6645600"/>
            <a:ext cx="1292225" cy="1074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ja-JP"/>
            </a:defPPr>
            <a:lvl1pPr defTabSz="914400">
              <a:lnSpc>
                <a:spcPct val="130000"/>
              </a:lnSpc>
              <a:defRPr kumimoji="1" sz="600">
                <a:solidFill>
                  <a:srgbClr val="666666"/>
                </a:solidFill>
              </a:defRPr>
            </a:lvl1pPr>
            <a:lvl2pPr defTabSz="914400">
              <a:defRPr kumimoji="1"/>
            </a:lvl2pPr>
            <a:lvl3pPr defTabSz="914400">
              <a:defRPr kumimoji="1"/>
            </a:lvl3pPr>
            <a:lvl4pPr defTabSz="914400">
              <a:defRPr kumimoji="1"/>
            </a:lvl4pPr>
            <a:lvl5pPr defTabSz="914400">
              <a:defRPr kumimoji="1"/>
            </a:lvl5pPr>
            <a:lvl6pPr defTabSz="914400">
              <a:defRPr kumimoji="1"/>
            </a:lvl6pPr>
            <a:lvl7pPr defTabSz="914400">
              <a:defRPr kumimoji="1"/>
            </a:lvl7pPr>
            <a:lvl8pPr defTabSz="914400">
              <a:defRPr kumimoji="1"/>
            </a:lvl8pPr>
            <a:lvl9pPr defTabSz="914400">
              <a:defRPr kumimoji="1"/>
            </a:lvl9pPr>
          </a:lstStyle>
          <a:p>
            <a:pPr lvl="0"/>
            <a:r>
              <a:rPr lang="en-US" altLang="ja-JP" dirty="0">
                <a:solidFill>
                  <a:srgbClr val="000000"/>
                </a:solidFill>
              </a:rPr>
              <a:t>©Mitsubishi</a:t>
            </a:r>
            <a:r>
              <a:rPr lang="ja-JP" altLang="en-US" dirty="0">
                <a:solidFill>
                  <a:srgbClr val="000000"/>
                </a:solidFill>
              </a:rPr>
              <a:t> </a:t>
            </a:r>
            <a:r>
              <a:rPr lang="en-US" altLang="ja-JP" dirty="0">
                <a:solidFill>
                  <a:srgbClr val="000000"/>
                </a:solidFill>
              </a:rPr>
              <a:t>Electric</a:t>
            </a:r>
            <a:r>
              <a:rPr lang="ja-JP" altLang="en-US" dirty="0">
                <a:solidFill>
                  <a:srgbClr val="000000"/>
                </a:solidFill>
              </a:rPr>
              <a:t> </a:t>
            </a:r>
            <a:r>
              <a:rPr lang="en-US" altLang="ja-JP" dirty="0">
                <a:solidFill>
                  <a:srgbClr val="000000"/>
                </a:solidFill>
              </a:rPr>
              <a:t>Corporation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42" name="Section Title Placeholder">
            <a:extLst>
              <a:ext uri="{FF2B5EF4-FFF2-40B4-BE49-F238E27FC236}">
                <a16:creationId xmlns:a16="http://schemas.microsoft.com/office/drawing/2014/main" id="{5FE568B2-F138-4DDB-81AF-88B41A58DDF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10438" y="6541201"/>
            <a:ext cx="4148929" cy="266937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r">
              <a:lnSpc>
                <a:spcPct val="130000"/>
              </a:lnSpc>
              <a:buNone/>
              <a:defRPr sz="1000" b="0" spc="300">
                <a:solidFill>
                  <a:srgbClr val="000000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/>
              <a:t>セクション名</a:t>
            </a:r>
          </a:p>
        </p:txBody>
      </p:sp>
      <p:sp>
        <p:nvSpPr>
          <p:cNvPr id="2" name="Date Placeholder">
            <a:extLst>
              <a:ext uri="{FF2B5EF4-FFF2-40B4-BE49-F238E27FC236}">
                <a16:creationId xmlns:a16="http://schemas.microsoft.com/office/drawing/2014/main" id="{C1FD5225-3AEB-43EF-B061-54AFA35C8F59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 vert="horz" lIns="0" tIns="0" rIns="0" bIns="0" rtlCol="0" anchor="ctr"/>
          <a:lstStyle>
            <a:lvl1pPr>
              <a:defRPr lang="ja-JP" altLang="en-US">
                <a:solidFill>
                  <a:srgbClr val="000000"/>
                </a:solidFill>
              </a:defRPr>
            </a:lvl1pPr>
          </a:lstStyle>
          <a:p>
            <a:pPr defTabSz="914400">
              <a:lnSpc>
                <a:spcPct val="130000"/>
              </a:lnSpc>
            </a:pPr>
            <a:endParaRPr lang="ja-JP" altLang="en-US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3AA0D1C0-9443-4F0A-974A-4CDFA1BEBBD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vert="horz" lIns="0" tIns="0" rIns="0" bIns="0" rtlCol="0" anchor="ctr"/>
          <a:lstStyle>
            <a:lvl1pPr>
              <a:defRPr lang="ja-JP" altLang="en-US" dirty="0">
                <a:solidFill>
                  <a:srgbClr val="000000"/>
                </a:solidFill>
              </a:defRPr>
            </a:lvl1pPr>
          </a:lstStyle>
          <a:p>
            <a:pPr defTabSz="914400">
              <a:lnSpc>
                <a:spcPct val="130000"/>
              </a:lnSpc>
            </a:pPr>
            <a:endParaRPr lang="ja-JP" altLang="en-US"/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AC4DDDFD-6B29-4F59-97B9-EB81EACE258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vert="horz" lIns="0" tIns="0" rIns="0" bIns="0" rtlCol="0" anchor="ctr"/>
          <a:lstStyle>
            <a:lvl1pPr>
              <a:defRPr lang="en-US" altLang="ja-JP" smtClean="0">
                <a:solidFill>
                  <a:srgbClr val="000000"/>
                </a:solidFill>
              </a:defRPr>
            </a:lvl1pPr>
          </a:lstStyle>
          <a:p>
            <a:pPr algn="r" defTabSz="914400"/>
            <a:fld id="{FE1C4BCE-2E77-4226-B375-D90E70797D62}" type="slidenum">
              <a:rPr lang="en-US" altLang="ja-JP" smtClean="0"/>
              <a:pPr algn="r" defTabSz="914400"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026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">
            <a:extLst>
              <a:ext uri="{FF2B5EF4-FFF2-40B4-BE49-F238E27FC236}">
                <a16:creationId xmlns:a16="http://schemas.microsoft.com/office/drawing/2014/main" id="{EE51C2D7-A6BE-4511-BC13-0F1741BD1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31639" y="1056386"/>
            <a:ext cx="5448539" cy="543366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6311820" y="1056386"/>
            <a:ext cx="5448539" cy="543366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20" name="Section Number Placeholder">
            <a:extLst>
              <a:ext uri="{FF2B5EF4-FFF2-40B4-BE49-F238E27FC236}">
                <a16:creationId xmlns:a16="http://schemas.microsoft.com/office/drawing/2014/main" id="{50BAD850-F947-4439-A384-32DB07B01F5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" y="-1"/>
            <a:ext cx="1177846" cy="691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2800" b="1" spc="1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10" name="Section Title Placeholder">
            <a:extLst>
              <a:ext uri="{FF2B5EF4-FFF2-40B4-BE49-F238E27FC236}">
                <a16:creationId xmlns:a16="http://schemas.microsoft.com/office/drawing/2014/main" id="{2A40006A-A372-4D6E-A60F-E9637D6F95A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10438" y="6541201"/>
            <a:ext cx="4148929" cy="266937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r">
              <a:lnSpc>
                <a:spcPct val="130000"/>
              </a:lnSpc>
              <a:buNone/>
              <a:defRPr sz="1000" b="0" spc="300">
                <a:solidFill>
                  <a:srgbClr val="666666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/>
              <a:t>セクション名</a:t>
            </a:r>
          </a:p>
        </p:txBody>
      </p:sp>
      <p:sp>
        <p:nvSpPr>
          <p:cNvPr id="2" name="Date Placeholder">
            <a:extLst>
              <a:ext uri="{FF2B5EF4-FFF2-40B4-BE49-F238E27FC236}">
                <a16:creationId xmlns:a16="http://schemas.microsoft.com/office/drawing/2014/main" id="{7675231B-FA3E-4734-9B26-40EE261C1C3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 vert="horz" lIns="0" tIns="0" rIns="0" bIns="0" rtlCol="0" anchor="ctr"/>
          <a:lstStyle>
            <a:lvl1pPr>
              <a:defRPr lang="ja-JP" altLang="en-US"/>
            </a:lvl1pPr>
          </a:lstStyle>
          <a:p>
            <a:pPr defTabSz="914400">
              <a:lnSpc>
                <a:spcPct val="130000"/>
              </a:lnSpc>
            </a:pPr>
            <a:endParaRPr lang="ja-JP" altLang="en-US"/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6A037FDD-3326-4574-8C77-A118B87CBB6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vert="horz" lIns="0" tIns="0" rIns="0" bIns="0" rtlCol="0" anchor="ctr"/>
          <a:lstStyle>
            <a:lvl1pPr>
              <a:defRPr lang="ja-JP" altLang="en-US" dirty="0"/>
            </a:lvl1pPr>
          </a:lstStyle>
          <a:p>
            <a:pPr defTabSz="914400">
              <a:lnSpc>
                <a:spcPct val="130000"/>
              </a:lnSpc>
            </a:pPr>
            <a:endParaRPr lang="ja-JP" altLang="en-US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1462A680-5710-40D9-A62D-D0FC1EDA097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vert="horz" lIns="0" tIns="0" rIns="0" bIns="0" rtlCol="0" anchor="ctr"/>
          <a:lstStyle>
            <a:lvl1pPr>
              <a:defRPr lang="en-US" altLang="ja-JP" smtClean="0"/>
            </a:lvl1pPr>
          </a:lstStyle>
          <a:p>
            <a:pPr algn="r" defTabSz="914400"/>
            <a:fld id="{FE1C4BCE-2E77-4226-B375-D90E70797D62}" type="slidenum">
              <a:rPr lang="en-US" altLang="ja-JP" smtClean="0"/>
              <a:pPr algn="r" defTabSz="914400"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0928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4BDD6F8C-B501-4A7B-BFFC-8DBA79A9D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2" name="Section Number Placeholder">
            <a:extLst>
              <a:ext uri="{FF2B5EF4-FFF2-40B4-BE49-F238E27FC236}">
                <a16:creationId xmlns:a16="http://schemas.microsoft.com/office/drawing/2014/main" id="{6694A28A-19C8-4CD3-B349-4FC5855953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" y="-1"/>
            <a:ext cx="1177846" cy="691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2800" b="1" spc="1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8" name="Section Title Placeholder">
            <a:extLst>
              <a:ext uri="{FF2B5EF4-FFF2-40B4-BE49-F238E27FC236}">
                <a16:creationId xmlns:a16="http://schemas.microsoft.com/office/drawing/2014/main" id="{9ACB906D-077E-42ED-A0A7-0F26342770B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10438" y="6541201"/>
            <a:ext cx="4148929" cy="266937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r">
              <a:lnSpc>
                <a:spcPct val="130000"/>
              </a:lnSpc>
              <a:buNone/>
              <a:defRPr sz="1000" b="0" spc="300">
                <a:solidFill>
                  <a:srgbClr val="666666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 dirty="0"/>
              <a:t>セクション名</a:t>
            </a:r>
          </a:p>
        </p:txBody>
      </p:sp>
      <p:sp>
        <p:nvSpPr>
          <p:cNvPr id="2" name="Date Placeholder">
            <a:extLst>
              <a:ext uri="{FF2B5EF4-FFF2-40B4-BE49-F238E27FC236}">
                <a16:creationId xmlns:a16="http://schemas.microsoft.com/office/drawing/2014/main" id="{3F3F96B2-4DE7-4C94-A1DC-D4E2B0F3BCC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 vert="horz" lIns="0" tIns="0" rIns="0" bIns="0" rtlCol="0" anchor="ctr"/>
          <a:lstStyle>
            <a:lvl1pPr>
              <a:defRPr lang="ja-JP" altLang="en-US"/>
            </a:lvl1pPr>
          </a:lstStyle>
          <a:p>
            <a:pPr defTabSz="914400">
              <a:lnSpc>
                <a:spcPct val="130000"/>
              </a:lnSpc>
            </a:pPr>
            <a:endParaRPr lang="ja-JP" altLang="en-US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33383D94-48B1-4F10-9E02-AE5D894430F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vert="horz" lIns="0" tIns="0" rIns="0" bIns="0" rtlCol="0" anchor="ctr"/>
          <a:lstStyle>
            <a:lvl1pPr>
              <a:defRPr lang="ja-JP" altLang="en-US" dirty="0"/>
            </a:lvl1pPr>
          </a:lstStyle>
          <a:p>
            <a:pPr defTabSz="914400">
              <a:lnSpc>
                <a:spcPct val="130000"/>
              </a:lnSpc>
            </a:pPr>
            <a:endParaRPr lang="ja-JP" altLang="en-US"/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5D7002AC-042E-47BF-96AB-6489515B140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vert="horz" lIns="0" tIns="0" rIns="0" bIns="0" rtlCol="0" anchor="ctr"/>
          <a:lstStyle>
            <a:lvl1pPr>
              <a:defRPr lang="en-US" altLang="ja-JP" smtClean="0"/>
            </a:lvl1pPr>
          </a:lstStyle>
          <a:p>
            <a:pPr algn="r" defTabSz="914400"/>
            <a:fld id="{FE1C4BCE-2E77-4226-B375-D90E70797D62}" type="slidenum">
              <a:rPr lang="en-US" altLang="ja-JP" smtClean="0"/>
              <a:pPr algn="r" defTabSz="914400"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925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ion Number Placeholder">
            <a:extLst>
              <a:ext uri="{FF2B5EF4-FFF2-40B4-BE49-F238E27FC236}">
                <a16:creationId xmlns:a16="http://schemas.microsoft.com/office/drawing/2014/main" id="{FEB47994-8218-48A8-B5DC-CE83CFE4346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" y="-1"/>
            <a:ext cx="1177846" cy="691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2800" b="1" spc="1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 dirty="0"/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627950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白紙 ヘッダ・フッタな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">
            <a:extLst>
              <a:ext uri="{FF2B5EF4-FFF2-40B4-BE49-F238E27FC236}">
                <a16:creationId xmlns:a16="http://schemas.microsoft.com/office/drawing/2014/main" id="{885D7EF0-4C03-466A-BA72-8EC9AD434D6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defTabSz="914400">
              <a:lnSpc>
                <a:spcPct val="130000"/>
              </a:lnSpc>
            </a:pPr>
            <a:endParaRPr lang="ja-JP" altLang="en-US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9636E708-4D38-4C89-B1B2-05F6379C042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400">
              <a:lnSpc>
                <a:spcPct val="130000"/>
              </a:lnSpc>
            </a:pPr>
            <a:endParaRPr lang="ja-JP" altLang="en-US"/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8E84A365-93FC-4870-97EF-B21FEC96F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>
              <a:defRPr lang="en-US" altLang="ja-JP" smtClean="0"/>
            </a:lvl1pPr>
          </a:lstStyle>
          <a:p>
            <a:pPr algn="r" defTabSz="914400"/>
            <a:fld id="{FE1C4BCE-2E77-4226-B375-D90E70797D62}" type="slidenum">
              <a:rPr lang="en-US" altLang="ja-JP" smtClean="0"/>
              <a:pPr algn="r" defTabSz="914400"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3216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 画像あ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opyright">
            <a:extLst>
              <a:ext uri="{FF2B5EF4-FFF2-40B4-BE49-F238E27FC236}">
                <a16:creationId xmlns:a16="http://schemas.microsoft.com/office/drawing/2014/main" id="{45FA1502-69DD-4D47-9FB3-3A9FAF1A8C6C}"/>
              </a:ext>
            </a:extLst>
          </p:cNvPr>
          <p:cNvSpPr txBox="1"/>
          <p:nvPr userDrawn="1"/>
        </p:nvSpPr>
        <p:spPr>
          <a:xfrm>
            <a:off x="180975" y="6645600"/>
            <a:ext cx="1292225" cy="1074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ja-JP"/>
            </a:defPPr>
            <a:lvl1pPr defTabSz="914400">
              <a:lnSpc>
                <a:spcPct val="130000"/>
              </a:lnSpc>
              <a:defRPr kumimoji="1" sz="600">
                <a:solidFill>
                  <a:srgbClr val="666666"/>
                </a:solidFill>
              </a:defRPr>
            </a:lvl1pPr>
            <a:lvl2pPr defTabSz="914400">
              <a:defRPr kumimoji="1"/>
            </a:lvl2pPr>
            <a:lvl3pPr defTabSz="914400">
              <a:defRPr kumimoji="1"/>
            </a:lvl3pPr>
            <a:lvl4pPr defTabSz="914400">
              <a:defRPr kumimoji="1"/>
            </a:lvl4pPr>
            <a:lvl5pPr defTabSz="914400">
              <a:defRPr kumimoji="1"/>
            </a:lvl5pPr>
            <a:lvl6pPr defTabSz="914400">
              <a:defRPr kumimoji="1"/>
            </a:lvl6pPr>
            <a:lvl7pPr defTabSz="914400">
              <a:defRPr kumimoji="1"/>
            </a:lvl7pPr>
            <a:lvl8pPr defTabSz="914400">
              <a:defRPr kumimoji="1"/>
            </a:lvl8pPr>
            <a:lvl9pPr defTabSz="914400">
              <a:defRPr kumimoji="1"/>
            </a:lvl9pPr>
          </a:lstStyle>
          <a:p>
            <a:pPr lvl="0"/>
            <a:r>
              <a:rPr lang="en-US" altLang="ja-JP" dirty="0">
                <a:solidFill>
                  <a:srgbClr val="000000"/>
                </a:solidFill>
              </a:rPr>
              <a:t>©Mitsubishi</a:t>
            </a:r>
            <a:r>
              <a:rPr lang="ja-JP" altLang="en-US" dirty="0">
                <a:solidFill>
                  <a:srgbClr val="000000"/>
                </a:solidFill>
              </a:rPr>
              <a:t> </a:t>
            </a:r>
            <a:r>
              <a:rPr lang="en-US" altLang="ja-JP" dirty="0">
                <a:solidFill>
                  <a:srgbClr val="000000"/>
                </a:solidFill>
              </a:rPr>
              <a:t>Electric</a:t>
            </a:r>
            <a:r>
              <a:rPr lang="ja-JP" altLang="en-US" dirty="0">
                <a:solidFill>
                  <a:srgbClr val="000000"/>
                </a:solidFill>
              </a:rPr>
              <a:t> </a:t>
            </a:r>
            <a:r>
              <a:rPr lang="en-US" altLang="ja-JP" dirty="0">
                <a:solidFill>
                  <a:srgbClr val="000000"/>
                </a:solidFill>
              </a:rPr>
              <a:t>Corporation</a:t>
            </a:r>
            <a:endParaRPr lang="ja-JP" altLang="en-US" dirty="0">
              <a:solidFill>
                <a:srgbClr val="000000"/>
              </a:solidFill>
            </a:endParaRPr>
          </a:p>
        </p:txBody>
      </p:sp>
      <p:grpSp>
        <p:nvGrpSpPr>
          <p:cNvPr id="343" name="ME Company Name JP with 0.1pt Outline">
            <a:extLst>
              <a:ext uri="{FF2B5EF4-FFF2-40B4-BE49-F238E27FC236}">
                <a16:creationId xmlns:a16="http://schemas.microsoft.com/office/drawing/2014/main" id="{58BD70F0-7DC0-4FB7-8C85-EFDAF31DDB1E}"/>
              </a:ext>
            </a:extLst>
          </p:cNvPr>
          <p:cNvGrpSpPr/>
          <p:nvPr userDrawn="1"/>
        </p:nvGrpSpPr>
        <p:grpSpPr>
          <a:xfrm>
            <a:off x="5482748" y="4967994"/>
            <a:ext cx="1225476" cy="152582"/>
            <a:chOff x="3946525" y="4966308"/>
            <a:chExt cx="1252497" cy="155947"/>
          </a:xfrm>
        </p:grpSpPr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443D2909-BC73-4B4B-8DE7-3546BB3BD125}"/>
                </a:ext>
              </a:extLst>
            </p:cNvPr>
            <p:cNvSpPr/>
            <p:nvPr/>
          </p:nvSpPr>
          <p:spPr>
            <a:xfrm>
              <a:off x="3956068" y="4979526"/>
              <a:ext cx="127351" cy="15153"/>
            </a:xfrm>
            <a:custGeom>
              <a:avLst/>
              <a:gdLst>
                <a:gd name="connsiteX0" fmla="*/ 0 w 127351"/>
                <a:gd name="connsiteY0" fmla="*/ 0 h 15153"/>
                <a:gd name="connsiteX1" fmla="*/ 127352 w 127351"/>
                <a:gd name="connsiteY1" fmla="*/ 0 h 15153"/>
                <a:gd name="connsiteX2" fmla="*/ 127352 w 127351"/>
                <a:gd name="connsiteY2" fmla="*/ 15153 h 15153"/>
                <a:gd name="connsiteX3" fmla="*/ 0 w 127351"/>
                <a:gd name="connsiteY3" fmla="*/ 15153 h 15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351" h="15153">
                  <a:moveTo>
                    <a:pt x="0" y="0"/>
                  </a:moveTo>
                  <a:lnTo>
                    <a:pt x="127352" y="0"/>
                  </a:lnTo>
                  <a:lnTo>
                    <a:pt x="127352" y="15153"/>
                  </a:lnTo>
                  <a:lnTo>
                    <a:pt x="0" y="15153"/>
                  </a:lnTo>
                  <a:close/>
                </a:path>
              </a:pathLst>
            </a:custGeom>
            <a:solidFill>
              <a:srgbClr val="000000"/>
            </a:solidFill>
            <a:ln w="127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F519D1E4-CFDC-42B9-9E7B-D17F85902667}"/>
                </a:ext>
              </a:extLst>
            </p:cNvPr>
            <p:cNvSpPr/>
            <p:nvPr/>
          </p:nvSpPr>
          <p:spPr>
            <a:xfrm>
              <a:off x="3961291" y="5034529"/>
              <a:ext cx="116841" cy="15282"/>
            </a:xfrm>
            <a:custGeom>
              <a:avLst/>
              <a:gdLst>
                <a:gd name="connsiteX0" fmla="*/ 0 w 116841"/>
                <a:gd name="connsiteY0" fmla="*/ 0 h 15282"/>
                <a:gd name="connsiteX1" fmla="*/ 116841 w 116841"/>
                <a:gd name="connsiteY1" fmla="*/ 0 h 15282"/>
                <a:gd name="connsiteX2" fmla="*/ 116841 w 116841"/>
                <a:gd name="connsiteY2" fmla="*/ 15282 h 15282"/>
                <a:gd name="connsiteX3" fmla="*/ 0 w 116841"/>
                <a:gd name="connsiteY3" fmla="*/ 15282 h 15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841" h="15282">
                  <a:moveTo>
                    <a:pt x="0" y="0"/>
                  </a:moveTo>
                  <a:lnTo>
                    <a:pt x="116841" y="0"/>
                  </a:lnTo>
                  <a:lnTo>
                    <a:pt x="116841" y="15282"/>
                  </a:lnTo>
                  <a:lnTo>
                    <a:pt x="0" y="15282"/>
                  </a:lnTo>
                  <a:close/>
                </a:path>
              </a:pathLst>
            </a:custGeom>
            <a:solidFill>
              <a:srgbClr val="000000"/>
            </a:solidFill>
            <a:ln w="127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D1066999-F5D9-42C4-8EAF-AA6E678716EF}"/>
                </a:ext>
              </a:extLst>
            </p:cNvPr>
            <p:cNvSpPr/>
            <p:nvPr/>
          </p:nvSpPr>
          <p:spPr>
            <a:xfrm>
              <a:off x="3946525" y="5092627"/>
              <a:ext cx="146503" cy="15733"/>
            </a:xfrm>
            <a:custGeom>
              <a:avLst/>
              <a:gdLst>
                <a:gd name="connsiteX0" fmla="*/ 0 w 146503"/>
                <a:gd name="connsiteY0" fmla="*/ 0 h 15733"/>
                <a:gd name="connsiteX1" fmla="*/ 146503 w 146503"/>
                <a:gd name="connsiteY1" fmla="*/ 0 h 15733"/>
                <a:gd name="connsiteX2" fmla="*/ 146503 w 146503"/>
                <a:gd name="connsiteY2" fmla="*/ 15734 h 15733"/>
                <a:gd name="connsiteX3" fmla="*/ 0 w 146503"/>
                <a:gd name="connsiteY3" fmla="*/ 15734 h 1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03" h="15733">
                  <a:moveTo>
                    <a:pt x="0" y="0"/>
                  </a:moveTo>
                  <a:lnTo>
                    <a:pt x="146503" y="0"/>
                  </a:lnTo>
                  <a:lnTo>
                    <a:pt x="146503" y="15734"/>
                  </a:lnTo>
                  <a:lnTo>
                    <a:pt x="0" y="15734"/>
                  </a:lnTo>
                  <a:close/>
                </a:path>
              </a:pathLst>
            </a:custGeom>
            <a:solidFill>
              <a:srgbClr val="000000"/>
            </a:solidFill>
            <a:ln w="127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6873DF4D-4301-4A64-A9D6-C907415A3FB1}"/>
                </a:ext>
              </a:extLst>
            </p:cNvPr>
            <p:cNvSpPr/>
            <p:nvPr/>
          </p:nvSpPr>
          <p:spPr>
            <a:xfrm>
              <a:off x="4740426" y="4966501"/>
              <a:ext cx="146954" cy="148128"/>
            </a:xfrm>
            <a:custGeom>
              <a:avLst/>
              <a:gdLst>
                <a:gd name="connsiteX0" fmla="*/ 128319 w 146954"/>
                <a:gd name="connsiteY0" fmla="*/ 121355 h 148128"/>
                <a:gd name="connsiteX1" fmla="*/ 117228 w 146954"/>
                <a:gd name="connsiteY1" fmla="*/ 120968 h 148128"/>
                <a:gd name="connsiteX2" fmla="*/ 106718 w 146954"/>
                <a:gd name="connsiteY2" fmla="*/ 86148 h 148128"/>
                <a:gd name="connsiteX3" fmla="*/ 101817 w 146954"/>
                <a:gd name="connsiteY3" fmla="*/ 41913 h 148128"/>
                <a:gd name="connsiteX4" fmla="*/ 141602 w 146954"/>
                <a:gd name="connsiteY4" fmla="*/ 41720 h 148128"/>
                <a:gd name="connsiteX5" fmla="*/ 141602 w 146954"/>
                <a:gd name="connsiteY5" fmla="*/ 26115 h 148128"/>
                <a:gd name="connsiteX6" fmla="*/ 125288 w 146954"/>
                <a:gd name="connsiteY6" fmla="*/ 26115 h 148128"/>
                <a:gd name="connsiteX7" fmla="*/ 136315 w 146954"/>
                <a:gd name="connsiteY7" fmla="*/ 18893 h 148128"/>
                <a:gd name="connsiteX8" fmla="*/ 119743 w 146954"/>
                <a:gd name="connsiteY8" fmla="*/ 0 h 148128"/>
                <a:gd name="connsiteX9" fmla="*/ 107491 w 146954"/>
                <a:gd name="connsiteY9" fmla="*/ 6384 h 148128"/>
                <a:gd name="connsiteX10" fmla="*/ 121742 w 146954"/>
                <a:gd name="connsiteY10" fmla="*/ 26051 h 148128"/>
                <a:gd name="connsiteX11" fmla="*/ 100914 w 146954"/>
                <a:gd name="connsiteY11" fmla="*/ 26115 h 148128"/>
                <a:gd name="connsiteX12" fmla="*/ 100334 w 146954"/>
                <a:gd name="connsiteY12" fmla="*/ 64 h 148128"/>
                <a:gd name="connsiteX13" fmla="*/ 84020 w 146954"/>
                <a:gd name="connsiteY13" fmla="*/ 64 h 148128"/>
                <a:gd name="connsiteX14" fmla="*/ 84665 w 146954"/>
                <a:gd name="connsiteY14" fmla="*/ 25986 h 148128"/>
                <a:gd name="connsiteX15" fmla="*/ 0 w 146954"/>
                <a:gd name="connsiteY15" fmla="*/ 25986 h 148128"/>
                <a:gd name="connsiteX16" fmla="*/ 0 w 146954"/>
                <a:gd name="connsiteY16" fmla="*/ 41720 h 148128"/>
                <a:gd name="connsiteX17" fmla="*/ 85825 w 146954"/>
                <a:gd name="connsiteY17" fmla="*/ 41720 h 148128"/>
                <a:gd name="connsiteX18" fmla="*/ 92596 w 146954"/>
                <a:gd name="connsiteY18" fmla="*/ 94788 h 148128"/>
                <a:gd name="connsiteX19" fmla="*/ 112650 w 146954"/>
                <a:gd name="connsiteY19" fmla="*/ 142892 h 148128"/>
                <a:gd name="connsiteX20" fmla="*/ 136057 w 146954"/>
                <a:gd name="connsiteY20" fmla="*/ 141215 h 148128"/>
                <a:gd name="connsiteX21" fmla="*/ 146954 w 146954"/>
                <a:gd name="connsiteY21" fmla="*/ 115100 h 148128"/>
                <a:gd name="connsiteX22" fmla="*/ 135025 w 146954"/>
                <a:gd name="connsiteY22" fmla="*/ 99173 h 148128"/>
                <a:gd name="connsiteX23" fmla="*/ 128319 w 146954"/>
                <a:gd name="connsiteY23" fmla="*/ 121355 h 14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6954" h="148128">
                  <a:moveTo>
                    <a:pt x="128319" y="121355"/>
                  </a:moveTo>
                  <a:cubicBezTo>
                    <a:pt x="128319" y="121355"/>
                    <a:pt x="123805" y="135025"/>
                    <a:pt x="117228" y="120968"/>
                  </a:cubicBezTo>
                  <a:cubicBezTo>
                    <a:pt x="117228" y="120968"/>
                    <a:pt x="110200" y="107104"/>
                    <a:pt x="106718" y="86148"/>
                  </a:cubicBezTo>
                  <a:cubicBezTo>
                    <a:pt x="106718" y="86148"/>
                    <a:pt x="103042" y="60871"/>
                    <a:pt x="101817" y="41913"/>
                  </a:cubicBezTo>
                  <a:lnTo>
                    <a:pt x="141602" y="41720"/>
                  </a:lnTo>
                  <a:lnTo>
                    <a:pt x="141602" y="26115"/>
                  </a:lnTo>
                  <a:lnTo>
                    <a:pt x="125288" y="26115"/>
                  </a:lnTo>
                  <a:lnTo>
                    <a:pt x="136315" y="18893"/>
                  </a:lnTo>
                  <a:cubicBezTo>
                    <a:pt x="133736" y="14508"/>
                    <a:pt x="122903" y="1805"/>
                    <a:pt x="119743" y="0"/>
                  </a:cubicBezTo>
                  <a:lnTo>
                    <a:pt x="107491" y="6384"/>
                  </a:lnTo>
                  <a:cubicBezTo>
                    <a:pt x="107491" y="6384"/>
                    <a:pt x="121419" y="21924"/>
                    <a:pt x="121742" y="26051"/>
                  </a:cubicBezTo>
                  <a:lnTo>
                    <a:pt x="100914" y="26115"/>
                  </a:lnTo>
                  <a:cubicBezTo>
                    <a:pt x="100721" y="18958"/>
                    <a:pt x="99947" y="7157"/>
                    <a:pt x="100334" y="64"/>
                  </a:cubicBezTo>
                  <a:lnTo>
                    <a:pt x="84020" y="64"/>
                  </a:lnTo>
                  <a:cubicBezTo>
                    <a:pt x="84020" y="64"/>
                    <a:pt x="84149" y="13283"/>
                    <a:pt x="84665" y="25986"/>
                  </a:cubicBezTo>
                  <a:lnTo>
                    <a:pt x="0" y="25986"/>
                  </a:lnTo>
                  <a:lnTo>
                    <a:pt x="0" y="41720"/>
                  </a:lnTo>
                  <a:lnTo>
                    <a:pt x="85825" y="41720"/>
                  </a:lnTo>
                  <a:cubicBezTo>
                    <a:pt x="86986" y="58291"/>
                    <a:pt x="89630" y="86083"/>
                    <a:pt x="92596" y="94788"/>
                  </a:cubicBezTo>
                  <a:cubicBezTo>
                    <a:pt x="92596" y="94788"/>
                    <a:pt x="98013" y="128835"/>
                    <a:pt x="112650" y="142892"/>
                  </a:cubicBezTo>
                  <a:cubicBezTo>
                    <a:pt x="112650" y="142892"/>
                    <a:pt x="124321" y="155723"/>
                    <a:pt x="136057" y="141215"/>
                  </a:cubicBezTo>
                  <a:cubicBezTo>
                    <a:pt x="136057" y="141215"/>
                    <a:pt x="141860" y="133348"/>
                    <a:pt x="146954" y="115100"/>
                  </a:cubicBezTo>
                  <a:lnTo>
                    <a:pt x="135025" y="99173"/>
                  </a:lnTo>
                  <a:cubicBezTo>
                    <a:pt x="135154" y="99108"/>
                    <a:pt x="132317" y="111747"/>
                    <a:pt x="128319" y="121355"/>
                  </a:cubicBezTo>
                </a:path>
              </a:pathLst>
            </a:custGeom>
            <a:solidFill>
              <a:srgbClr val="000000"/>
            </a:solidFill>
            <a:ln w="127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684FFDA6-AD7A-4DC0-9E87-506D2CB48E0D}"/>
                </a:ext>
              </a:extLst>
            </p:cNvPr>
            <p:cNvSpPr/>
            <p:nvPr/>
          </p:nvSpPr>
          <p:spPr>
            <a:xfrm>
              <a:off x="4740555" y="5029693"/>
              <a:ext cx="81892" cy="79634"/>
            </a:xfrm>
            <a:custGeom>
              <a:avLst/>
              <a:gdLst>
                <a:gd name="connsiteX0" fmla="*/ 49974 w 81892"/>
                <a:gd name="connsiteY0" fmla="*/ 15411 h 79634"/>
                <a:gd name="connsiteX1" fmla="*/ 77185 w 81892"/>
                <a:gd name="connsiteY1" fmla="*/ 15411 h 79634"/>
                <a:gd name="connsiteX2" fmla="*/ 77185 w 81892"/>
                <a:gd name="connsiteY2" fmla="*/ 0 h 79634"/>
                <a:gd name="connsiteX3" fmla="*/ 5932 w 81892"/>
                <a:gd name="connsiteY3" fmla="*/ 0 h 79634"/>
                <a:gd name="connsiteX4" fmla="*/ 5932 w 81892"/>
                <a:gd name="connsiteY4" fmla="*/ 15411 h 79634"/>
                <a:gd name="connsiteX5" fmla="*/ 34433 w 81892"/>
                <a:gd name="connsiteY5" fmla="*/ 15411 h 79634"/>
                <a:gd name="connsiteX6" fmla="*/ 34433 w 81892"/>
                <a:gd name="connsiteY6" fmla="*/ 58549 h 79634"/>
                <a:gd name="connsiteX7" fmla="*/ 0 w 81892"/>
                <a:gd name="connsiteY7" fmla="*/ 62999 h 79634"/>
                <a:gd name="connsiteX8" fmla="*/ 1805 w 81892"/>
                <a:gd name="connsiteY8" fmla="*/ 79635 h 79634"/>
                <a:gd name="connsiteX9" fmla="*/ 81892 w 81892"/>
                <a:gd name="connsiteY9" fmla="*/ 63708 h 79634"/>
                <a:gd name="connsiteX10" fmla="*/ 81892 w 81892"/>
                <a:gd name="connsiteY10" fmla="*/ 47974 h 79634"/>
                <a:gd name="connsiteX11" fmla="*/ 49974 w 81892"/>
                <a:gd name="connsiteY11" fmla="*/ 55583 h 79634"/>
                <a:gd name="connsiteX12" fmla="*/ 49974 w 81892"/>
                <a:gd name="connsiteY12" fmla="*/ 15411 h 7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1892" h="79634">
                  <a:moveTo>
                    <a:pt x="49974" y="15411"/>
                  </a:moveTo>
                  <a:lnTo>
                    <a:pt x="77185" y="15411"/>
                  </a:lnTo>
                  <a:lnTo>
                    <a:pt x="77185" y="0"/>
                  </a:lnTo>
                  <a:lnTo>
                    <a:pt x="5932" y="0"/>
                  </a:lnTo>
                  <a:lnTo>
                    <a:pt x="5932" y="15411"/>
                  </a:lnTo>
                  <a:lnTo>
                    <a:pt x="34433" y="15411"/>
                  </a:lnTo>
                  <a:lnTo>
                    <a:pt x="34433" y="58549"/>
                  </a:lnTo>
                  <a:cubicBezTo>
                    <a:pt x="19860" y="61129"/>
                    <a:pt x="9608" y="62096"/>
                    <a:pt x="0" y="62999"/>
                  </a:cubicBezTo>
                  <a:lnTo>
                    <a:pt x="1805" y="79635"/>
                  </a:lnTo>
                  <a:cubicBezTo>
                    <a:pt x="1805" y="79635"/>
                    <a:pt x="59388" y="70608"/>
                    <a:pt x="81892" y="63708"/>
                  </a:cubicBezTo>
                  <a:lnTo>
                    <a:pt x="81892" y="47974"/>
                  </a:lnTo>
                  <a:cubicBezTo>
                    <a:pt x="81892" y="47974"/>
                    <a:pt x="68673" y="51972"/>
                    <a:pt x="49974" y="55583"/>
                  </a:cubicBezTo>
                  <a:lnTo>
                    <a:pt x="49974" y="15411"/>
                  </a:lnTo>
                  <a:close/>
                </a:path>
              </a:pathLst>
            </a:custGeom>
            <a:solidFill>
              <a:srgbClr val="000000"/>
            </a:solidFill>
            <a:ln w="127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AB13222A-9FE0-41AA-9E28-DBDD977D704F}"/>
                </a:ext>
              </a:extLst>
            </p:cNvPr>
            <p:cNvSpPr/>
            <p:nvPr/>
          </p:nvSpPr>
          <p:spPr>
            <a:xfrm>
              <a:off x="4895119" y="4966630"/>
              <a:ext cx="149598" cy="58162"/>
            </a:xfrm>
            <a:custGeom>
              <a:avLst/>
              <a:gdLst>
                <a:gd name="connsiteX0" fmla="*/ 38238 w 149598"/>
                <a:gd name="connsiteY0" fmla="*/ 43203 h 58162"/>
                <a:gd name="connsiteX1" fmla="*/ 75250 w 149598"/>
                <a:gd name="connsiteY1" fmla="*/ 14831 h 58162"/>
                <a:gd name="connsiteX2" fmla="*/ 112650 w 149598"/>
                <a:gd name="connsiteY2" fmla="*/ 43203 h 58162"/>
                <a:gd name="connsiteX3" fmla="*/ 38238 w 149598"/>
                <a:gd name="connsiteY3" fmla="*/ 43203 h 58162"/>
                <a:gd name="connsiteX4" fmla="*/ 82279 w 149598"/>
                <a:gd name="connsiteY4" fmla="*/ 0 h 58162"/>
                <a:gd name="connsiteX5" fmla="*/ 66803 w 149598"/>
                <a:gd name="connsiteY5" fmla="*/ 0 h 58162"/>
                <a:gd name="connsiteX6" fmla="*/ 0 w 149598"/>
                <a:gd name="connsiteY6" fmla="*/ 42816 h 58162"/>
                <a:gd name="connsiteX7" fmla="*/ 7544 w 149598"/>
                <a:gd name="connsiteY7" fmla="*/ 58163 h 58162"/>
                <a:gd name="connsiteX8" fmla="*/ 31725 w 149598"/>
                <a:gd name="connsiteY8" fmla="*/ 47136 h 58162"/>
                <a:gd name="connsiteX9" fmla="*/ 31725 w 149598"/>
                <a:gd name="connsiteY9" fmla="*/ 57002 h 58162"/>
                <a:gd name="connsiteX10" fmla="*/ 117744 w 149598"/>
                <a:gd name="connsiteY10" fmla="*/ 57002 h 58162"/>
                <a:gd name="connsiteX11" fmla="*/ 117744 w 149598"/>
                <a:gd name="connsiteY11" fmla="*/ 45524 h 58162"/>
                <a:gd name="connsiteX12" fmla="*/ 142763 w 149598"/>
                <a:gd name="connsiteY12" fmla="*/ 55132 h 58162"/>
                <a:gd name="connsiteX13" fmla="*/ 149598 w 149598"/>
                <a:gd name="connsiteY13" fmla="*/ 40946 h 58162"/>
                <a:gd name="connsiteX14" fmla="*/ 82279 w 149598"/>
                <a:gd name="connsiteY14" fmla="*/ 0 h 58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9598" h="58162">
                  <a:moveTo>
                    <a:pt x="38238" y="43203"/>
                  </a:moveTo>
                  <a:cubicBezTo>
                    <a:pt x="56164" y="33659"/>
                    <a:pt x="75250" y="14831"/>
                    <a:pt x="75250" y="14831"/>
                  </a:cubicBezTo>
                  <a:cubicBezTo>
                    <a:pt x="87760" y="29275"/>
                    <a:pt x="112650" y="43203"/>
                    <a:pt x="112650" y="43203"/>
                  </a:cubicBezTo>
                  <a:lnTo>
                    <a:pt x="38238" y="43203"/>
                  </a:lnTo>
                  <a:close/>
                  <a:moveTo>
                    <a:pt x="82279" y="0"/>
                  </a:moveTo>
                  <a:lnTo>
                    <a:pt x="66803" y="0"/>
                  </a:lnTo>
                  <a:cubicBezTo>
                    <a:pt x="66803" y="0"/>
                    <a:pt x="47265" y="28372"/>
                    <a:pt x="0" y="42816"/>
                  </a:cubicBezTo>
                  <a:cubicBezTo>
                    <a:pt x="0" y="42816"/>
                    <a:pt x="6126" y="57195"/>
                    <a:pt x="7544" y="58163"/>
                  </a:cubicBezTo>
                  <a:cubicBezTo>
                    <a:pt x="7544" y="58163"/>
                    <a:pt x="23471" y="51585"/>
                    <a:pt x="31725" y="47136"/>
                  </a:cubicBezTo>
                  <a:lnTo>
                    <a:pt x="31725" y="57002"/>
                  </a:lnTo>
                  <a:lnTo>
                    <a:pt x="117744" y="57002"/>
                  </a:lnTo>
                  <a:lnTo>
                    <a:pt x="117744" y="45524"/>
                  </a:lnTo>
                  <a:cubicBezTo>
                    <a:pt x="117744" y="45524"/>
                    <a:pt x="125611" y="49586"/>
                    <a:pt x="142763" y="55132"/>
                  </a:cubicBezTo>
                  <a:lnTo>
                    <a:pt x="149598" y="40946"/>
                  </a:lnTo>
                  <a:cubicBezTo>
                    <a:pt x="149534" y="41010"/>
                    <a:pt x="108846" y="31145"/>
                    <a:pt x="82279" y="0"/>
                  </a:cubicBezTo>
                </a:path>
              </a:pathLst>
            </a:custGeom>
            <a:solidFill>
              <a:srgbClr val="000000"/>
            </a:solidFill>
            <a:ln w="127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D82A8183-7A04-4915-8A7E-192E7DDC75A2}"/>
                </a:ext>
              </a:extLst>
            </p:cNvPr>
            <p:cNvSpPr/>
            <p:nvPr/>
          </p:nvSpPr>
          <p:spPr>
            <a:xfrm>
              <a:off x="4901696" y="5039559"/>
              <a:ext cx="137217" cy="72541"/>
            </a:xfrm>
            <a:custGeom>
              <a:avLst/>
              <a:gdLst>
                <a:gd name="connsiteX0" fmla="*/ 95240 w 137217"/>
                <a:gd name="connsiteY0" fmla="*/ 20634 h 72541"/>
                <a:gd name="connsiteX1" fmla="*/ 83246 w 137217"/>
                <a:gd name="connsiteY1" fmla="*/ 29081 h 72541"/>
                <a:gd name="connsiteX2" fmla="*/ 101366 w 137217"/>
                <a:gd name="connsiteY2" fmla="*/ 46943 h 72541"/>
                <a:gd name="connsiteX3" fmla="*/ 43267 w 137217"/>
                <a:gd name="connsiteY3" fmla="*/ 52101 h 72541"/>
                <a:gd name="connsiteX4" fmla="*/ 62870 w 137217"/>
                <a:gd name="connsiteY4" fmla="*/ 14702 h 72541"/>
                <a:gd name="connsiteX5" fmla="*/ 136508 w 137217"/>
                <a:gd name="connsiteY5" fmla="*/ 14702 h 72541"/>
                <a:gd name="connsiteX6" fmla="*/ 136508 w 137217"/>
                <a:gd name="connsiteY6" fmla="*/ 0 h 72541"/>
                <a:gd name="connsiteX7" fmla="*/ 0 w 137217"/>
                <a:gd name="connsiteY7" fmla="*/ 0 h 72541"/>
                <a:gd name="connsiteX8" fmla="*/ 0 w 137217"/>
                <a:gd name="connsiteY8" fmla="*/ 14702 h 72541"/>
                <a:gd name="connsiteX9" fmla="*/ 44879 w 137217"/>
                <a:gd name="connsiteY9" fmla="*/ 14702 h 72541"/>
                <a:gd name="connsiteX10" fmla="*/ 24825 w 137217"/>
                <a:gd name="connsiteY10" fmla="*/ 52617 h 72541"/>
                <a:gd name="connsiteX11" fmla="*/ 3546 w 137217"/>
                <a:gd name="connsiteY11" fmla="*/ 53520 h 72541"/>
                <a:gd name="connsiteX12" fmla="*/ 6448 w 137217"/>
                <a:gd name="connsiteY12" fmla="*/ 69189 h 72541"/>
                <a:gd name="connsiteX13" fmla="*/ 112779 w 137217"/>
                <a:gd name="connsiteY13" fmla="*/ 59259 h 72541"/>
                <a:gd name="connsiteX14" fmla="*/ 124773 w 137217"/>
                <a:gd name="connsiteY14" fmla="*/ 72542 h 72541"/>
                <a:gd name="connsiteX15" fmla="*/ 137218 w 137217"/>
                <a:gd name="connsiteY15" fmla="*/ 62612 h 72541"/>
                <a:gd name="connsiteX16" fmla="*/ 95240 w 137217"/>
                <a:gd name="connsiteY16" fmla="*/ 20634 h 72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7217" h="72541">
                  <a:moveTo>
                    <a:pt x="95240" y="20634"/>
                  </a:moveTo>
                  <a:lnTo>
                    <a:pt x="83246" y="29081"/>
                  </a:lnTo>
                  <a:cubicBezTo>
                    <a:pt x="83246" y="29081"/>
                    <a:pt x="94144" y="38496"/>
                    <a:pt x="101366" y="46943"/>
                  </a:cubicBezTo>
                  <a:cubicBezTo>
                    <a:pt x="101366" y="46943"/>
                    <a:pt x="75573" y="50876"/>
                    <a:pt x="43267" y="52101"/>
                  </a:cubicBezTo>
                  <a:cubicBezTo>
                    <a:pt x="43267" y="52101"/>
                    <a:pt x="53971" y="33724"/>
                    <a:pt x="62870" y="14702"/>
                  </a:cubicBezTo>
                  <a:lnTo>
                    <a:pt x="136508" y="14702"/>
                  </a:lnTo>
                  <a:lnTo>
                    <a:pt x="136508" y="0"/>
                  </a:lnTo>
                  <a:lnTo>
                    <a:pt x="0" y="0"/>
                  </a:lnTo>
                  <a:lnTo>
                    <a:pt x="0" y="14702"/>
                  </a:lnTo>
                  <a:lnTo>
                    <a:pt x="44879" y="14702"/>
                  </a:lnTo>
                  <a:cubicBezTo>
                    <a:pt x="44879" y="14702"/>
                    <a:pt x="33788" y="40817"/>
                    <a:pt x="24825" y="52617"/>
                  </a:cubicBezTo>
                  <a:cubicBezTo>
                    <a:pt x="24825" y="52617"/>
                    <a:pt x="5158" y="53907"/>
                    <a:pt x="3546" y="53520"/>
                  </a:cubicBezTo>
                  <a:lnTo>
                    <a:pt x="6448" y="69189"/>
                  </a:lnTo>
                  <a:cubicBezTo>
                    <a:pt x="6448" y="69189"/>
                    <a:pt x="88534" y="65191"/>
                    <a:pt x="112779" y="59259"/>
                  </a:cubicBezTo>
                  <a:cubicBezTo>
                    <a:pt x="112779" y="59259"/>
                    <a:pt x="122129" y="69447"/>
                    <a:pt x="124773" y="72542"/>
                  </a:cubicBezTo>
                  <a:lnTo>
                    <a:pt x="137218" y="62612"/>
                  </a:lnTo>
                  <a:cubicBezTo>
                    <a:pt x="137218" y="62612"/>
                    <a:pt x="110393" y="31467"/>
                    <a:pt x="95240" y="20634"/>
                  </a:cubicBezTo>
                </a:path>
              </a:pathLst>
            </a:custGeom>
            <a:solidFill>
              <a:srgbClr val="000000"/>
            </a:solidFill>
            <a:ln w="127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CE267B81-0A89-4051-8733-0B284969094D}"/>
                </a:ext>
              </a:extLst>
            </p:cNvPr>
            <p:cNvSpPr/>
            <p:nvPr/>
          </p:nvSpPr>
          <p:spPr>
            <a:xfrm>
              <a:off x="5049811" y="4966501"/>
              <a:ext cx="74476" cy="149146"/>
            </a:xfrm>
            <a:custGeom>
              <a:avLst/>
              <a:gdLst>
                <a:gd name="connsiteX0" fmla="*/ 74477 w 74476"/>
                <a:gd name="connsiteY0" fmla="*/ 91242 h 149146"/>
                <a:gd name="connsiteX1" fmla="*/ 48684 w 74476"/>
                <a:gd name="connsiteY1" fmla="*/ 67899 h 149146"/>
                <a:gd name="connsiteX2" fmla="*/ 65062 w 74476"/>
                <a:gd name="connsiteY2" fmla="*/ 39140 h 149146"/>
                <a:gd name="connsiteX3" fmla="*/ 65062 w 74476"/>
                <a:gd name="connsiteY3" fmla="*/ 25341 h 149146"/>
                <a:gd name="connsiteX4" fmla="*/ 42945 w 74476"/>
                <a:gd name="connsiteY4" fmla="*/ 25341 h 149146"/>
                <a:gd name="connsiteX5" fmla="*/ 42945 w 74476"/>
                <a:gd name="connsiteY5" fmla="*/ 0 h 149146"/>
                <a:gd name="connsiteX6" fmla="*/ 27598 w 74476"/>
                <a:gd name="connsiteY6" fmla="*/ 0 h 149146"/>
                <a:gd name="connsiteX7" fmla="*/ 27598 w 74476"/>
                <a:gd name="connsiteY7" fmla="*/ 25148 h 149146"/>
                <a:gd name="connsiteX8" fmla="*/ 3675 w 74476"/>
                <a:gd name="connsiteY8" fmla="*/ 25148 h 149146"/>
                <a:gd name="connsiteX9" fmla="*/ 3675 w 74476"/>
                <a:gd name="connsiteY9" fmla="*/ 40301 h 149146"/>
                <a:gd name="connsiteX10" fmla="*/ 48877 w 74476"/>
                <a:gd name="connsiteY10" fmla="*/ 40301 h 149146"/>
                <a:gd name="connsiteX11" fmla="*/ 0 w 74476"/>
                <a:gd name="connsiteY11" fmla="*/ 95240 h 149146"/>
                <a:gd name="connsiteX12" fmla="*/ 6513 w 74476"/>
                <a:gd name="connsiteY12" fmla="*/ 110715 h 149146"/>
                <a:gd name="connsiteX13" fmla="*/ 29081 w 74476"/>
                <a:gd name="connsiteY13" fmla="*/ 90661 h 149146"/>
                <a:gd name="connsiteX14" fmla="*/ 29081 w 74476"/>
                <a:gd name="connsiteY14" fmla="*/ 149146 h 149146"/>
                <a:gd name="connsiteX15" fmla="*/ 43461 w 74476"/>
                <a:gd name="connsiteY15" fmla="*/ 149146 h 149146"/>
                <a:gd name="connsiteX16" fmla="*/ 43461 w 74476"/>
                <a:gd name="connsiteY16" fmla="*/ 83117 h 149146"/>
                <a:gd name="connsiteX17" fmla="*/ 65643 w 74476"/>
                <a:gd name="connsiteY17" fmla="*/ 103429 h 149146"/>
                <a:gd name="connsiteX18" fmla="*/ 74477 w 74476"/>
                <a:gd name="connsiteY18" fmla="*/ 91242 h 149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4476" h="149146">
                  <a:moveTo>
                    <a:pt x="74477" y="91242"/>
                  </a:moveTo>
                  <a:cubicBezTo>
                    <a:pt x="74477" y="91242"/>
                    <a:pt x="51328" y="73767"/>
                    <a:pt x="48684" y="67899"/>
                  </a:cubicBezTo>
                  <a:cubicBezTo>
                    <a:pt x="48684" y="67899"/>
                    <a:pt x="63515" y="46104"/>
                    <a:pt x="65062" y="39140"/>
                  </a:cubicBezTo>
                  <a:lnTo>
                    <a:pt x="65062" y="25341"/>
                  </a:lnTo>
                  <a:lnTo>
                    <a:pt x="42945" y="25341"/>
                  </a:lnTo>
                  <a:lnTo>
                    <a:pt x="42945" y="0"/>
                  </a:lnTo>
                  <a:lnTo>
                    <a:pt x="27598" y="0"/>
                  </a:lnTo>
                  <a:lnTo>
                    <a:pt x="27598" y="25148"/>
                  </a:lnTo>
                  <a:lnTo>
                    <a:pt x="3675" y="25148"/>
                  </a:lnTo>
                  <a:lnTo>
                    <a:pt x="3675" y="40301"/>
                  </a:lnTo>
                  <a:lnTo>
                    <a:pt x="48877" y="40301"/>
                  </a:lnTo>
                  <a:cubicBezTo>
                    <a:pt x="48877" y="40301"/>
                    <a:pt x="36432" y="69318"/>
                    <a:pt x="0" y="95240"/>
                  </a:cubicBezTo>
                  <a:lnTo>
                    <a:pt x="6513" y="110715"/>
                  </a:lnTo>
                  <a:cubicBezTo>
                    <a:pt x="6513" y="110715"/>
                    <a:pt x="23987" y="96465"/>
                    <a:pt x="29081" y="90661"/>
                  </a:cubicBezTo>
                  <a:lnTo>
                    <a:pt x="29081" y="149146"/>
                  </a:lnTo>
                  <a:lnTo>
                    <a:pt x="43461" y="149146"/>
                  </a:lnTo>
                  <a:lnTo>
                    <a:pt x="43461" y="83117"/>
                  </a:lnTo>
                  <a:cubicBezTo>
                    <a:pt x="43461" y="83117"/>
                    <a:pt x="57002" y="97883"/>
                    <a:pt x="65643" y="103429"/>
                  </a:cubicBezTo>
                  <a:lnTo>
                    <a:pt x="74477" y="91242"/>
                  </a:lnTo>
                  <a:close/>
                </a:path>
              </a:pathLst>
            </a:custGeom>
            <a:solidFill>
              <a:srgbClr val="000000"/>
            </a:solidFill>
            <a:ln w="127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E96B0C4C-9337-4169-894F-2F43B8C7BE9D}"/>
                </a:ext>
              </a:extLst>
            </p:cNvPr>
            <p:cNvSpPr/>
            <p:nvPr/>
          </p:nvSpPr>
          <p:spPr>
            <a:xfrm>
              <a:off x="5110682" y="4968371"/>
              <a:ext cx="88340" cy="140634"/>
            </a:xfrm>
            <a:custGeom>
              <a:avLst/>
              <a:gdLst>
                <a:gd name="connsiteX0" fmla="*/ 53262 w 88340"/>
                <a:gd name="connsiteY0" fmla="*/ 125933 h 140634"/>
                <a:gd name="connsiteX1" fmla="*/ 53262 w 88340"/>
                <a:gd name="connsiteY1" fmla="*/ 52359 h 140634"/>
                <a:gd name="connsiteX2" fmla="*/ 83827 w 88340"/>
                <a:gd name="connsiteY2" fmla="*/ 52359 h 140634"/>
                <a:gd name="connsiteX3" fmla="*/ 83827 w 88340"/>
                <a:gd name="connsiteY3" fmla="*/ 37528 h 140634"/>
                <a:gd name="connsiteX4" fmla="*/ 53262 w 88340"/>
                <a:gd name="connsiteY4" fmla="*/ 37528 h 140634"/>
                <a:gd name="connsiteX5" fmla="*/ 53262 w 88340"/>
                <a:gd name="connsiteY5" fmla="*/ 0 h 140634"/>
                <a:gd name="connsiteX6" fmla="*/ 37915 w 88340"/>
                <a:gd name="connsiteY6" fmla="*/ 0 h 140634"/>
                <a:gd name="connsiteX7" fmla="*/ 37915 w 88340"/>
                <a:gd name="connsiteY7" fmla="*/ 37528 h 140634"/>
                <a:gd name="connsiteX8" fmla="*/ 9157 w 88340"/>
                <a:gd name="connsiteY8" fmla="*/ 37528 h 140634"/>
                <a:gd name="connsiteX9" fmla="*/ 9157 w 88340"/>
                <a:gd name="connsiteY9" fmla="*/ 52359 h 140634"/>
                <a:gd name="connsiteX10" fmla="*/ 37915 w 88340"/>
                <a:gd name="connsiteY10" fmla="*/ 52359 h 140634"/>
                <a:gd name="connsiteX11" fmla="*/ 37915 w 88340"/>
                <a:gd name="connsiteY11" fmla="*/ 125933 h 140634"/>
                <a:gd name="connsiteX12" fmla="*/ 0 w 88340"/>
                <a:gd name="connsiteY12" fmla="*/ 125933 h 140634"/>
                <a:gd name="connsiteX13" fmla="*/ 0 w 88340"/>
                <a:gd name="connsiteY13" fmla="*/ 140635 h 140634"/>
                <a:gd name="connsiteX14" fmla="*/ 88340 w 88340"/>
                <a:gd name="connsiteY14" fmla="*/ 140635 h 140634"/>
                <a:gd name="connsiteX15" fmla="*/ 88340 w 88340"/>
                <a:gd name="connsiteY15" fmla="*/ 125933 h 140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8340" h="140634">
                  <a:moveTo>
                    <a:pt x="53262" y="125933"/>
                  </a:moveTo>
                  <a:lnTo>
                    <a:pt x="53262" y="52359"/>
                  </a:lnTo>
                  <a:lnTo>
                    <a:pt x="83827" y="52359"/>
                  </a:lnTo>
                  <a:lnTo>
                    <a:pt x="83827" y="37528"/>
                  </a:lnTo>
                  <a:lnTo>
                    <a:pt x="53262" y="37528"/>
                  </a:lnTo>
                  <a:lnTo>
                    <a:pt x="53262" y="0"/>
                  </a:lnTo>
                  <a:lnTo>
                    <a:pt x="37915" y="0"/>
                  </a:lnTo>
                  <a:lnTo>
                    <a:pt x="37915" y="37528"/>
                  </a:lnTo>
                  <a:lnTo>
                    <a:pt x="9157" y="37528"/>
                  </a:lnTo>
                  <a:lnTo>
                    <a:pt x="9157" y="52359"/>
                  </a:lnTo>
                  <a:lnTo>
                    <a:pt x="37915" y="52359"/>
                  </a:lnTo>
                  <a:lnTo>
                    <a:pt x="37915" y="125933"/>
                  </a:lnTo>
                  <a:lnTo>
                    <a:pt x="0" y="125933"/>
                  </a:lnTo>
                  <a:lnTo>
                    <a:pt x="0" y="140635"/>
                  </a:lnTo>
                  <a:lnTo>
                    <a:pt x="88340" y="140635"/>
                  </a:lnTo>
                  <a:lnTo>
                    <a:pt x="88340" y="125933"/>
                  </a:lnTo>
                  <a:close/>
                </a:path>
              </a:pathLst>
            </a:custGeom>
            <a:solidFill>
              <a:srgbClr val="000000"/>
            </a:solidFill>
            <a:ln w="127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12EB733-7EA0-47A2-8C19-339813B69552}"/>
                </a:ext>
              </a:extLst>
            </p:cNvPr>
            <p:cNvSpPr/>
            <p:nvPr/>
          </p:nvSpPr>
          <p:spPr>
            <a:xfrm>
              <a:off x="4104828" y="4995647"/>
              <a:ext cx="147083" cy="73380"/>
            </a:xfrm>
            <a:custGeom>
              <a:avLst/>
              <a:gdLst>
                <a:gd name="connsiteX0" fmla="*/ 0 w 147083"/>
                <a:gd name="connsiteY0" fmla="*/ 60032 h 73380"/>
                <a:gd name="connsiteX1" fmla="*/ 6900 w 147083"/>
                <a:gd name="connsiteY1" fmla="*/ 73380 h 73380"/>
                <a:gd name="connsiteX2" fmla="*/ 64095 w 147083"/>
                <a:gd name="connsiteY2" fmla="*/ 40366 h 73380"/>
                <a:gd name="connsiteX3" fmla="*/ 85310 w 147083"/>
                <a:gd name="connsiteY3" fmla="*/ 40366 h 73380"/>
                <a:gd name="connsiteX4" fmla="*/ 85374 w 147083"/>
                <a:gd name="connsiteY4" fmla="*/ 53713 h 73380"/>
                <a:gd name="connsiteX5" fmla="*/ 96594 w 147083"/>
                <a:gd name="connsiteY5" fmla="*/ 62805 h 73380"/>
                <a:gd name="connsiteX6" fmla="*/ 130834 w 147083"/>
                <a:gd name="connsiteY6" fmla="*/ 62805 h 73380"/>
                <a:gd name="connsiteX7" fmla="*/ 145149 w 147083"/>
                <a:gd name="connsiteY7" fmla="*/ 51779 h 73380"/>
                <a:gd name="connsiteX8" fmla="*/ 145729 w 147083"/>
                <a:gd name="connsiteY8" fmla="*/ 47716 h 73380"/>
                <a:gd name="connsiteX9" fmla="*/ 130318 w 147083"/>
                <a:gd name="connsiteY9" fmla="*/ 43074 h 73380"/>
                <a:gd name="connsiteX10" fmla="*/ 129544 w 147083"/>
                <a:gd name="connsiteY10" fmla="*/ 48232 h 73380"/>
                <a:gd name="connsiteX11" fmla="*/ 124321 w 147083"/>
                <a:gd name="connsiteY11" fmla="*/ 51650 h 73380"/>
                <a:gd name="connsiteX12" fmla="*/ 104783 w 147083"/>
                <a:gd name="connsiteY12" fmla="*/ 51650 h 73380"/>
                <a:gd name="connsiteX13" fmla="*/ 99883 w 147083"/>
                <a:gd name="connsiteY13" fmla="*/ 47974 h 73380"/>
                <a:gd name="connsiteX14" fmla="*/ 99883 w 147083"/>
                <a:gd name="connsiteY14" fmla="*/ 40301 h 73380"/>
                <a:gd name="connsiteX15" fmla="*/ 147083 w 147083"/>
                <a:gd name="connsiteY15" fmla="*/ 40301 h 73380"/>
                <a:gd name="connsiteX16" fmla="*/ 147083 w 147083"/>
                <a:gd name="connsiteY16" fmla="*/ 28565 h 73380"/>
                <a:gd name="connsiteX17" fmla="*/ 81699 w 147083"/>
                <a:gd name="connsiteY17" fmla="*/ 28565 h 73380"/>
                <a:gd name="connsiteX18" fmla="*/ 81699 w 147083"/>
                <a:gd name="connsiteY18" fmla="*/ 20183 h 73380"/>
                <a:gd name="connsiteX19" fmla="*/ 136121 w 147083"/>
                <a:gd name="connsiteY19" fmla="*/ 20183 h 73380"/>
                <a:gd name="connsiteX20" fmla="*/ 136121 w 147083"/>
                <a:gd name="connsiteY20" fmla="*/ 8641 h 73380"/>
                <a:gd name="connsiteX21" fmla="*/ 81699 w 147083"/>
                <a:gd name="connsiteY21" fmla="*/ 8641 h 73380"/>
                <a:gd name="connsiteX22" fmla="*/ 81699 w 147083"/>
                <a:gd name="connsiteY22" fmla="*/ 0 h 73380"/>
                <a:gd name="connsiteX23" fmla="*/ 66868 w 147083"/>
                <a:gd name="connsiteY23" fmla="*/ 0 h 73380"/>
                <a:gd name="connsiteX24" fmla="*/ 66868 w 147083"/>
                <a:gd name="connsiteY24" fmla="*/ 8318 h 73380"/>
                <a:gd name="connsiteX25" fmla="*/ 13477 w 147083"/>
                <a:gd name="connsiteY25" fmla="*/ 8318 h 73380"/>
                <a:gd name="connsiteX26" fmla="*/ 13477 w 147083"/>
                <a:gd name="connsiteY26" fmla="*/ 20247 h 73380"/>
                <a:gd name="connsiteX27" fmla="*/ 66868 w 147083"/>
                <a:gd name="connsiteY27" fmla="*/ 20247 h 73380"/>
                <a:gd name="connsiteX28" fmla="*/ 66868 w 147083"/>
                <a:gd name="connsiteY28" fmla="*/ 28630 h 73380"/>
                <a:gd name="connsiteX29" fmla="*/ 1612 w 147083"/>
                <a:gd name="connsiteY29" fmla="*/ 28630 h 73380"/>
                <a:gd name="connsiteX30" fmla="*/ 1612 w 147083"/>
                <a:gd name="connsiteY30" fmla="*/ 40366 h 73380"/>
                <a:gd name="connsiteX31" fmla="*/ 45202 w 147083"/>
                <a:gd name="connsiteY31" fmla="*/ 40366 h 73380"/>
                <a:gd name="connsiteX32" fmla="*/ 0 w 147083"/>
                <a:gd name="connsiteY32" fmla="*/ 60032 h 73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47083" h="73380">
                  <a:moveTo>
                    <a:pt x="0" y="60032"/>
                  </a:moveTo>
                  <a:lnTo>
                    <a:pt x="6900" y="73380"/>
                  </a:lnTo>
                  <a:cubicBezTo>
                    <a:pt x="6900" y="73380"/>
                    <a:pt x="41204" y="70414"/>
                    <a:pt x="64095" y="40366"/>
                  </a:cubicBezTo>
                  <a:lnTo>
                    <a:pt x="85310" y="40366"/>
                  </a:lnTo>
                  <a:lnTo>
                    <a:pt x="85374" y="53713"/>
                  </a:lnTo>
                  <a:cubicBezTo>
                    <a:pt x="85374" y="60806"/>
                    <a:pt x="89050" y="62805"/>
                    <a:pt x="96594" y="62805"/>
                  </a:cubicBezTo>
                  <a:lnTo>
                    <a:pt x="130834" y="62805"/>
                  </a:lnTo>
                  <a:cubicBezTo>
                    <a:pt x="139410" y="62805"/>
                    <a:pt x="145149" y="57324"/>
                    <a:pt x="145149" y="51779"/>
                  </a:cubicBezTo>
                  <a:lnTo>
                    <a:pt x="145729" y="47716"/>
                  </a:lnTo>
                  <a:lnTo>
                    <a:pt x="130318" y="43074"/>
                  </a:lnTo>
                  <a:lnTo>
                    <a:pt x="129544" y="48232"/>
                  </a:lnTo>
                  <a:cubicBezTo>
                    <a:pt x="129093" y="51263"/>
                    <a:pt x="125740" y="51650"/>
                    <a:pt x="124321" y="51650"/>
                  </a:cubicBezTo>
                  <a:lnTo>
                    <a:pt x="104783" y="51650"/>
                  </a:lnTo>
                  <a:cubicBezTo>
                    <a:pt x="100592" y="51650"/>
                    <a:pt x="99883" y="50167"/>
                    <a:pt x="99883" y="47974"/>
                  </a:cubicBezTo>
                  <a:lnTo>
                    <a:pt x="99883" y="40301"/>
                  </a:lnTo>
                  <a:lnTo>
                    <a:pt x="147083" y="40301"/>
                  </a:lnTo>
                  <a:lnTo>
                    <a:pt x="147083" y="28565"/>
                  </a:lnTo>
                  <a:lnTo>
                    <a:pt x="81699" y="28565"/>
                  </a:lnTo>
                  <a:lnTo>
                    <a:pt x="81699" y="20183"/>
                  </a:lnTo>
                  <a:lnTo>
                    <a:pt x="136121" y="20183"/>
                  </a:lnTo>
                  <a:lnTo>
                    <a:pt x="136121" y="8641"/>
                  </a:lnTo>
                  <a:lnTo>
                    <a:pt x="81699" y="8641"/>
                  </a:lnTo>
                  <a:lnTo>
                    <a:pt x="81699" y="0"/>
                  </a:lnTo>
                  <a:lnTo>
                    <a:pt x="66868" y="0"/>
                  </a:lnTo>
                  <a:lnTo>
                    <a:pt x="66868" y="8318"/>
                  </a:lnTo>
                  <a:lnTo>
                    <a:pt x="13477" y="8318"/>
                  </a:lnTo>
                  <a:lnTo>
                    <a:pt x="13477" y="20247"/>
                  </a:lnTo>
                  <a:lnTo>
                    <a:pt x="66868" y="20247"/>
                  </a:lnTo>
                  <a:lnTo>
                    <a:pt x="66868" y="28630"/>
                  </a:lnTo>
                  <a:lnTo>
                    <a:pt x="1612" y="28630"/>
                  </a:lnTo>
                  <a:lnTo>
                    <a:pt x="1612" y="40366"/>
                  </a:lnTo>
                  <a:lnTo>
                    <a:pt x="45202" y="40366"/>
                  </a:lnTo>
                  <a:cubicBezTo>
                    <a:pt x="45202" y="40301"/>
                    <a:pt x="39334" y="53455"/>
                    <a:pt x="0" y="60032"/>
                  </a:cubicBezTo>
                </a:path>
              </a:pathLst>
            </a:custGeom>
            <a:solidFill>
              <a:srgbClr val="000000"/>
            </a:solidFill>
            <a:ln w="127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65F9C6CF-DDBA-4D18-ADD6-FE7DFD153B83}"/>
                </a:ext>
              </a:extLst>
            </p:cNvPr>
            <p:cNvSpPr/>
            <p:nvPr/>
          </p:nvSpPr>
          <p:spPr>
            <a:xfrm>
              <a:off x="4107214" y="4967791"/>
              <a:ext cx="145729" cy="31918"/>
            </a:xfrm>
            <a:custGeom>
              <a:avLst/>
              <a:gdLst>
                <a:gd name="connsiteX0" fmla="*/ 35401 w 145729"/>
                <a:gd name="connsiteY0" fmla="*/ 31918 h 31918"/>
                <a:gd name="connsiteX1" fmla="*/ 50425 w 145729"/>
                <a:gd name="connsiteY1" fmla="*/ 31918 h 31918"/>
                <a:gd name="connsiteX2" fmla="*/ 50425 w 145729"/>
                <a:gd name="connsiteY2" fmla="*/ 22375 h 31918"/>
                <a:gd name="connsiteX3" fmla="*/ 94724 w 145729"/>
                <a:gd name="connsiteY3" fmla="*/ 22375 h 31918"/>
                <a:gd name="connsiteX4" fmla="*/ 94724 w 145729"/>
                <a:gd name="connsiteY4" fmla="*/ 31918 h 31918"/>
                <a:gd name="connsiteX5" fmla="*/ 109555 w 145729"/>
                <a:gd name="connsiteY5" fmla="*/ 31918 h 31918"/>
                <a:gd name="connsiteX6" fmla="*/ 109555 w 145729"/>
                <a:gd name="connsiteY6" fmla="*/ 22375 h 31918"/>
                <a:gd name="connsiteX7" fmla="*/ 145729 w 145729"/>
                <a:gd name="connsiteY7" fmla="*/ 22375 h 31918"/>
                <a:gd name="connsiteX8" fmla="*/ 145729 w 145729"/>
                <a:gd name="connsiteY8" fmla="*/ 9995 h 31918"/>
                <a:gd name="connsiteX9" fmla="*/ 109555 w 145729"/>
                <a:gd name="connsiteY9" fmla="*/ 9866 h 31918"/>
                <a:gd name="connsiteX10" fmla="*/ 109555 w 145729"/>
                <a:gd name="connsiteY10" fmla="*/ 0 h 31918"/>
                <a:gd name="connsiteX11" fmla="*/ 94724 w 145729"/>
                <a:gd name="connsiteY11" fmla="*/ 0 h 31918"/>
                <a:gd name="connsiteX12" fmla="*/ 94724 w 145729"/>
                <a:gd name="connsiteY12" fmla="*/ 9801 h 31918"/>
                <a:gd name="connsiteX13" fmla="*/ 50425 w 145729"/>
                <a:gd name="connsiteY13" fmla="*/ 9801 h 31918"/>
                <a:gd name="connsiteX14" fmla="*/ 50425 w 145729"/>
                <a:gd name="connsiteY14" fmla="*/ 0 h 31918"/>
                <a:gd name="connsiteX15" fmla="*/ 35207 w 145729"/>
                <a:gd name="connsiteY15" fmla="*/ 0 h 31918"/>
                <a:gd name="connsiteX16" fmla="*/ 35207 w 145729"/>
                <a:gd name="connsiteY16" fmla="*/ 9995 h 31918"/>
                <a:gd name="connsiteX17" fmla="*/ 0 w 145729"/>
                <a:gd name="connsiteY17" fmla="*/ 9995 h 31918"/>
                <a:gd name="connsiteX18" fmla="*/ 0 w 145729"/>
                <a:gd name="connsiteY18" fmla="*/ 22375 h 31918"/>
                <a:gd name="connsiteX19" fmla="*/ 35401 w 145729"/>
                <a:gd name="connsiteY19" fmla="*/ 22375 h 31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5729" h="31918">
                  <a:moveTo>
                    <a:pt x="35401" y="31918"/>
                  </a:moveTo>
                  <a:lnTo>
                    <a:pt x="50425" y="31918"/>
                  </a:lnTo>
                  <a:lnTo>
                    <a:pt x="50425" y="22375"/>
                  </a:lnTo>
                  <a:lnTo>
                    <a:pt x="94724" y="22375"/>
                  </a:lnTo>
                  <a:lnTo>
                    <a:pt x="94724" y="31918"/>
                  </a:lnTo>
                  <a:lnTo>
                    <a:pt x="109555" y="31918"/>
                  </a:lnTo>
                  <a:lnTo>
                    <a:pt x="109555" y="22375"/>
                  </a:lnTo>
                  <a:lnTo>
                    <a:pt x="145729" y="22375"/>
                  </a:lnTo>
                  <a:lnTo>
                    <a:pt x="145729" y="9995"/>
                  </a:lnTo>
                  <a:lnTo>
                    <a:pt x="109555" y="9866"/>
                  </a:lnTo>
                  <a:lnTo>
                    <a:pt x="109555" y="0"/>
                  </a:lnTo>
                  <a:lnTo>
                    <a:pt x="94724" y="0"/>
                  </a:lnTo>
                  <a:lnTo>
                    <a:pt x="94724" y="9801"/>
                  </a:lnTo>
                  <a:lnTo>
                    <a:pt x="50425" y="9801"/>
                  </a:lnTo>
                  <a:lnTo>
                    <a:pt x="50425" y="0"/>
                  </a:lnTo>
                  <a:lnTo>
                    <a:pt x="35207" y="0"/>
                  </a:lnTo>
                  <a:lnTo>
                    <a:pt x="35207" y="9995"/>
                  </a:lnTo>
                  <a:lnTo>
                    <a:pt x="0" y="9995"/>
                  </a:lnTo>
                  <a:lnTo>
                    <a:pt x="0" y="22375"/>
                  </a:lnTo>
                  <a:lnTo>
                    <a:pt x="35401" y="22375"/>
                  </a:lnTo>
                  <a:close/>
                </a:path>
              </a:pathLst>
            </a:custGeom>
            <a:solidFill>
              <a:srgbClr val="000000"/>
            </a:solidFill>
            <a:ln w="127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AE60ED9E-F509-4479-BC8B-9F99E9090032}"/>
                </a:ext>
              </a:extLst>
            </p:cNvPr>
            <p:cNvSpPr/>
            <p:nvPr/>
          </p:nvSpPr>
          <p:spPr>
            <a:xfrm>
              <a:off x="4106956" y="5050134"/>
              <a:ext cx="146180" cy="65771"/>
            </a:xfrm>
            <a:custGeom>
              <a:avLst/>
              <a:gdLst>
                <a:gd name="connsiteX0" fmla="*/ 74799 w 146180"/>
                <a:gd name="connsiteY0" fmla="*/ 40301 h 65771"/>
                <a:gd name="connsiteX1" fmla="*/ 52166 w 146180"/>
                <a:gd name="connsiteY1" fmla="*/ 26695 h 65771"/>
                <a:gd name="connsiteX2" fmla="*/ 99625 w 146180"/>
                <a:gd name="connsiteY2" fmla="*/ 26695 h 65771"/>
                <a:gd name="connsiteX3" fmla="*/ 74799 w 146180"/>
                <a:gd name="connsiteY3" fmla="*/ 40301 h 65771"/>
                <a:gd name="connsiteX4" fmla="*/ 95820 w 146180"/>
                <a:gd name="connsiteY4" fmla="*/ 45395 h 65771"/>
                <a:gd name="connsiteX5" fmla="*/ 122258 w 146180"/>
                <a:gd name="connsiteY5" fmla="*/ 25535 h 65771"/>
                <a:gd name="connsiteX6" fmla="*/ 122258 w 146180"/>
                <a:gd name="connsiteY6" fmla="*/ 15024 h 65771"/>
                <a:gd name="connsiteX7" fmla="*/ 64482 w 146180"/>
                <a:gd name="connsiteY7" fmla="*/ 15153 h 65771"/>
                <a:gd name="connsiteX8" fmla="*/ 76669 w 146180"/>
                <a:gd name="connsiteY8" fmla="*/ 2708 h 65771"/>
                <a:gd name="connsiteX9" fmla="*/ 61322 w 146180"/>
                <a:gd name="connsiteY9" fmla="*/ 0 h 65771"/>
                <a:gd name="connsiteX10" fmla="*/ 580 w 146180"/>
                <a:gd name="connsiteY10" fmla="*/ 30113 h 65771"/>
                <a:gd name="connsiteX11" fmla="*/ 7544 w 146180"/>
                <a:gd name="connsiteY11" fmla="*/ 42751 h 65771"/>
                <a:gd name="connsiteX12" fmla="*/ 38431 w 146180"/>
                <a:gd name="connsiteY12" fmla="*/ 32950 h 65771"/>
                <a:gd name="connsiteX13" fmla="*/ 54810 w 146180"/>
                <a:gd name="connsiteY13" fmla="*/ 45782 h 65771"/>
                <a:gd name="connsiteX14" fmla="*/ 0 w 146180"/>
                <a:gd name="connsiteY14" fmla="*/ 51392 h 65771"/>
                <a:gd name="connsiteX15" fmla="*/ 7222 w 146180"/>
                <a:gd name="connsiteY15" fmla="*/ 65771 h 65771"/>
                <a:gd name="connsiteX16" fmla="*/ 73574 w 146180"/>
                <a:gd name="connsiteY16" fmla="*/ 54294 h 65771"/>
                <a:gd name="connsiteX17" fmla="*/ 92532 w 146180"/>
                <a:gd name="connsiteY17" fmla="*/ 59259 h 65771"/>
                <a:gd name="connsiteX18" fmla="*/ 139732 w 146180"/>
                <a:gd name="connsiteY18" fmla="*/ 64998 h 65771"/>
                <a:gd name="connsiteX19" fmla="*/ 146181 w 146180"/>
                <a:gd name="connsiteY19" fmla="*/ 49457 h 65771"/>
                <a:gd name="connsiteX20" fmla="*/ 95820 w 146180"/>
                <a:gd name="connsiteY20" fmla="*/ 45395 h 6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46180" h="65771">
                  <a:moveTo>
                    <a:pt x="74799" y="40301"/>
                  </a:moveTo>
                  <a:cubicBezTo>
                    <a:pt x="65901" y="37593"/>
                    <a:pt x="56293" y="31854"/>
                    <a:pt x="52166" y="26695"/>
                  </a:cubicBezTo>
                  <a:lnTo>
                    <a:pt x="99625" y="26695"/>
                  </a:lnTo>
                  <a:cubicBezTo>
                    <a:pt x="94982" y="31274"/>
                    <a:pt x="84278" y="36561"/>
                    <a:pt x="74799" y="40301"/>
                  </a:cubicBezTo>
                  <a:moveTo>
                    <a:pt x="95820" y="45395"/>
                  </a:moveTo>
                  <a:cubicBezTo>
                    <a:pt x="100463" y="42816"/>
                    <a:pt x="119098" y="30113"/>
                    <a:pt x="122258" y="25535"/>
                  </a:cubicBezTo>
                  <a:lnTo>
                    <a:pt x="122258" y="15024"/>
                  </a:lnTo>
                  <a:lnTo>
                    <a:pt x="64482" y="15153"/>
                  </a:lnTo>
                  <a:cubicBezTo>
                    <a:pt x="69641" y="11155"/>
                    <a:pt x="72026" y="8060"/>
                    <a:pt x="76669" y="2708"/>
                  </a:cubicBezTo>
                  <a:lnTo>
                    <a:pt x="61322" y="0"/>
                  </a:lnTo>
                  <a:cubicBezTo>
                    <a:pt x="61322" y="0"/>
                    <a:pt x="48297" y="19989"/>
                    <a:pt x="580" y="30113"/>
                  </a:cubicBezTo>
                  <a:lnTo>
                    <a:pt x="7544" y="42751"/>
                  </a:lnTo>
                  <a:cubicBezTo>
                    <a:pt x="7544" y="42751"/>
                    <a:pt x="21215" y="40301"/>
                    <a:pt x="38431" y="32950"/>
                  </a:cubicBezTo>
                  <a:cubicBezTo>
                    <a:pt x="38431" y="32950"/>
                    <a:pt x="44428" y="37722"/>
                    <a:pt x="54810" y="45782"/>
                  </a:cubicBezTo>
                  <a:cubicBezTo>
                    <a:pt x="29791" y="51972"/>
                    <a:pt x="12961" y="51392"/>
                    <a:pt x="0" y="51392"/>
                  </a:cubicBezTo>
                  <a:lnTo>
                    <a:pt x="7222" y="65771"/>
                  </a:lnTo>
                  <a:cubicBezTo>
                    <a:pt x="29210" y="65127"/>
                    <a:pt x="52875" y="60226"/>
                    <a:pt x="73574" y="54294"/>
                  </a:cubicBezTo>
                  <a:cubicBezTo>
                    <a:pt x="77249" y="55390"/>
                    <a:pt x="88405" y="58549"/>
                    <a:pt x="92532" y="59259"/>
                  </a:cubicBezTo>
                  <a:cubicBezTo>
                    <a:pt x="92532" y="59259"/>
                    <a:pt x="124579" y="65449"/>
                    <a:pt x="139732" y="64998"/>
                  </a:cubicBezTo>
                  <a:lnTo>
                    <a:pt x="146181" y="49457"/>
                  </a:lnTo>
                  <a:cubicBezTo>
                    <a:pt x="134896" y="49393"/>
                    <a:pt x="109619" y="49522"/>
                    <a:pt x="95820" y="45395"/>
                  </a:cubicBezTo>
                </a:path>
              </a:pathLst>
            </a:custGeom>
            <a:solidFill>
              <a:srgbClr val="000000"/>
            </a:solidFill>
            <a:ln w="127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DCA95842-227E-4CBC-941B-A5651C3934FC}"/>
                </a:ext>
              </a:extLst>
            </p:cNvPr>
            <p:cNvSpPr/>
            <p:nvPr/>
          </p:nvSpPr>
          <p:spPr>
            <a:xfrm>
              <a:off x="4285055" y="5010800"/>
              <a:ext cx="36109" cy="7221"/>
            </a:xfrm>
            <a:custGeom>
              <a:avLst/>
              <a:gdLst>
                <a:gd name="connsiteX0" fmla="*/ 0 w 36109"/>
                <a:gd name="connsiteY0" fmla="*/ 0 h 7221"/>
                <a:gd name="connsiteX1" fmla="*/ 36110 w 36109"/>
                <a:gd name="connsiteY1" fmla="*/ 0 h 7221"/>
                <a:gd name="connsiteX2" fmla="*/ 36110 w 36109"/>
                <a:gd name="connsiteY2" fmla="*/ 7222 h 7221"/>
                <a:gd name="connsiteX3" fmla="*/ 0 w 36109"/>
                <a:gd name="connsiteY3" fmla="*/ 7222 h 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09" h="7221">
                  <a:moveTo>
                    <a:pt x="0" y="0"/>
                  </a:moveTo>
                  <a:lnTo>
                    <a:pt x="36110" y="0"/>
                  </a:lnTo>
                  <a:lnTo>
                    <a:pt x="36110" y="7222"/>
                  </a:lnTo>
                  <a:lnTo>
                    <a:pt x="0" y="7222"/>
                  </a:lnTo>
                  <a:close/>
                </a:path>
              </a:pathLst>
            </a:custGeom>
            <a:solidFill>
              <a:srgbClr val="000000"/>
            </a:solidFill>
            <a:ln w="127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CF9CE646-8457-4084-9B86-D29ABC64DBD0}"/>
                </a:ext>
              </a:extLst>
            </p:cNvPr>
            <p:cNvSpPr/>
            <p:nvPr/>
          </p:nvSpPr>
          <p:spPr>
            <a:xfrm>
              <a:off x="4285055" y="5025502"/>
              <a:ext cx="36109" cy="7221"/>
            </a:xfrm>
            <a:custGeom>
              <a:avLst/>
              <a:gdLst>
                <a:gd name="connsiteX0" fmla="*/ 0 w 36109"/>
                <a:gd name="connsiteY0" fmla="*/ 0 h 7221"/>
                <a:gd name="connsiteX1" fmla="*/ 36110 w 36109"/>
                <a:gd name="connsiteY1" fmla="*/ 0 h 7221"/>
                <a:gd name="connsiteX2" fmla="*/ 36110 w 36109"/>
                <a:gd name="connsiteY2" fmla="*/ 7222 h 7221"/>
                <a:gd name="connsiteX3" fmla="*/ 0 w 36109"/>
                <a:gd name="connsiteY3" fmla="*/ 7222 h 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09" h="7221">
                  <a:moveTo>
                    <a:pt x="0" y="0"/>
                  </a:moveTo>
                  <a:lnTo>
                    <a:pt x="36110" y="0"/>
                  </a:lnTo>
                  <a:lnTo>
                    <a:pt x="36110" y="7222"/>
                  </a:lnTo>
                  <a:lnTo>
                    <a:pt x="0" y="7222"/>
                  </a:lnTo>
                  <a:close/>
                </a:path>
              </a:pathLst>
            </a:custGeom>
            <a:solidFill>
              <a:srgbClr val="000000"/>
            </a:solidFill>
            <a:ln w="127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904B872E-23DC-4EA8-8D46-E60D4458DBAF}"/>
                </a:ext>
              </a:extLst>
            </p:cNvPr>
            <p:cNvSpPr/>
            <p:nvPr/>
          </p:nvSpPr>
          <p:spPr>
            <a:xfrm>
              <a:off x="4349666" y="5010800"/>
              <a:ext cx="36109" cy="7221"/>
            </a:xfrm>
            <a:custGeom>
              <a:avLst/>
              <a:gdLst>
                <a:gd name="connsiteX0" fmla="*/ 0 w 36109"/>
                <a:gd name="connsiteY0" fmla="*/ 0 h 7221"/>
                <a:gd name="connsiteX1" fmla="*/ 36110 w 36109"/>
                <a:gd name="connsiteY1" fmla="*/ 0 h 7221"/>
                <a:gd name="connsiteX2" fmla="*/ 36110 w 36109"/>
                <a:gd name="connsiteY2" fmla="*/ 7222 h 7221"/>
                <a:gd name="connsiteX3" fmla="*/ 0 w 36109"/>
                <a:gd name="connsiteY3" fmla="*/ 7222 h 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09" h="7221">
                  <a:moveTo>
                    <a:pt x="0" y="0"/>
                  </a:moveTo>
                  <a:lnTo>
                    <a:pt x="36110" y="0"/>
                  </a:lnTo>
                  <a:lnTo>
                    <a:pt x="36110" y="7222"/>
                  </a:lnTo>
                  <a:lnTo>
                    <a:pt x="0" y="7222"/>
                  </a:lnTo>
                  <a:close/>
                </a:path>
              </a:pathLst>
            </a:custGeom>
            <a:solidFill>
              <a:srgbClr val="000000"/>
            </a:solidFill>
            <a:ln w="127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E2B34F4A-FCAC-46FA-AA23-63B676CDCC75}"/>
                </a:ext>
              </a:extLst>
            </p:cNvPr>
            <p:cNvSpPr/>
            <p:nvPr/>
          </p:nvSpPr>
          <p:spPr>
            <a:xfrm>
              <a:off x="4349666" y="5025502"/>
              <a:ext cx="36109" cy="7221"/>
            </a:xfrm>
            <a:custGeom>
              <a:avLst/>
              <a:gdLst>
                <a:gd name="connsiteX0" fmla="*/ 0 w 36109"/>
                <a:gd name="connsiteY0" fmla="*/ 0 h 7221"/>
                <a:gd name="connsiteX1" fmla="*/ 36110 w 36109"/>
                <a:gd name="connsiteY1" fmla="*/ 0 h 7221"/>
                <a:gd name="connsiteX2" fmla="*/ 36110 w 36109"/>
                <a:gd name="connsiteY2" fmla="*/ 7222 h 7221"/>
                <a:gd name="connsiteX3" fmla="*/ 0 w 36109"/>
                <a:gd name="connsiteY3" fmla="*/ 7222 h 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09" h="7221">
                  <a:moveTo>
                    <a:pt x="0" y="0"/>
                  </a:moveTo>
                  <a:lnTo>
                    <a:pt x="36110" y="0"/>
                  </a:lnTo>
                  <a:lnTo>
                    <a:pt x="36110" y="7222"/>
                  </a:lnTo>
                  <a:lnTo>
                    <a:pt x="0" y="7222"/>
                  </a:lnTo>
                  <a:close/>
                </a:path>
              </a:pathLst>
            </a:custGeom>
            <a:solidFill>
              <a:srgbClr val="000000"/>
            </a:solidFill>
            <a:ln w="127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B7EB8772-E998-4787-8A8F-E778330FE340}"/>
                </a:ext>
              </a:extLst>
            </p:cNvPr>
            <p:cNvSpPr/>
            <p:nvPr/>
          </p:nvSpPr>
          <p:spPr>
            <a:xfrm>
              <a:off x="4274222" y="5047328"/>
              <a:ext cx="135734" cy="74927"/>
            </a:xfrm>
            <a:custGeom>
              <a:avLst/>
              <a:gdLst>
                <a:gd name="connsiteX0" fmla="*/ 119421 w 135734"/>
                <a:gd name="connsiteY0" fmla="*/ 56744 h 74927"/>
                <a:gd name="connsiteX1" fmla="*/ 110716 w 135734"/>
                <a:gd name="connsiteY1" fmla="*/ 62547 h 74927"/>
                <a:gd name="connsiteX2" fmla="*/ 74090 w 135734"/>
                <a:gd name="connsiteY2" fmla="*/ 62547 h 74927"/>
                <a:gd name="connsiteX3" fmla="*/ 68028 w 135734"/>
                <a:gd name="connsiteY3" fmla="*/ 57776 h 74927"/>
                <a:gd name="connsiteX4" fmla="*/ 68028 w 135734"/>
                <a:gd name="connsiteY4" fmla="*/ 51972 h 74927"/>
                <a:gd name="connsiteX5" fmla="*/ 120194 w 135734"/>
                <a:gd name="connsiteY5" fmla="*/ 51972 h 74927"/>
                <a:gd name="connsiteX6" fmla="*/ 119421 w 135734"/>
                <a:gd name="connsiteY6" fmla="*/ 56744 h 74927"/>
                <a:gd name="connsiteX7" fmla="*/ 67964 w 135734"/>
                <a:gd name="connsiteY7" fmla="*/ 30113 h 74927"/>
                <a:gd name="connsiteX8" fmla="*/ 108007 w 135734"/>
                <a:gd name="connsiteY8" fmla="*/ 30113 h 74927"/>
                <a:gd name="connsiteX9" fmla="*/ 108007 w 135734"/>
                <a:gd name="connsiteY9" fmla="*/ 40495 h 74927"/>
                <a:gd name="connsiteX10" fmla="*/ 67964 w 135734"/>
                <a:gd name="connsiteY10" fmla="*/ 40495 h 74927"/>
                <a:gd name="connsiteX11" fmla="*/ 67964 w 135734"/>
                <a:gd name="connsiteY11" fmla="*/ 30113 h 74927"/>
                <a:gd name="connsiteX12" fmla="*/ 67964 w 135734"/>
                <a:gd name="connsiteY12" fmla="*/ 11026 h 74927"/>
                <a:gd name="connsiteX13" fmla="*/ 108007 w 135734"/>
                <a:gd name="connsiteY13" fmla="*/ 11026 h 74927"/>
                <a:gd name="connsiteX14" fmla="*/ 108007 w 135734"/>
                <a:gd name="connsiteY14" fmla="*/ 19796 h 74927"/>
                <a:gd name="connsiteX15" fmla="*/ 67964 w 135734"/>
                <a:gd name="connsiteY15" fmla="*/ 19796 h 74927"/>
                <a:gd name="connsiteX16" fmla="*/ 67964 w 135734"/>
                <a:gd name="connsiteY16" fmla="*/ 11026 h 74927"/>
                <a:gd name="connsiteX17" fmla="*/ 53327 w 135734"/>
                <a:gd name="connsiteY17" fmla="*/ 19860 h 74927"/>
                <a:gd name="connsiteX18" fmla="*/ 13928 w 135734"/>
                <a:gd name="connsiteY18" fmla="*/ 19796 h 74927"/>
                <a:gd name="connsiteX19" fmla="*/ 13928 w 135734"/>
                <a:gd name="connsiteY19" fmla="*/ 11026 h 74927"/>
                <a:gd name="connsiteX20" fmla="*/ 53327 w 135734"/>
                <a:gd name="connsiteY20" fmla="*/ 11026 h 74927"/>
                <a:gd name="connsiteX21" fmla="*/ 53327 w 135734"/>
                <a:gd name="connsiteY21" fmla="*/ 19860 h 74927"/>
                <a:gd name="connsiteX22" fmla="*/ 53327 w 135734"/>
                <a:gd name="connsiteY22" fmla="*/ 40559 h 74927"/>
                <a:gd name="connsiteX23" fmla="*/ 13928 w 135734"/>
                <a:gd name="connsiteY23" fmla="*/ 40559 h 74927"/>
                <a:gd name="connsiteX24" fmla="*/ 13928 w 135734"/>
                <a:gd name="connsiteY24" fmla="*/ 30177 h 74927"/>
                <a:gd name="connsiteX25" fmla="*/ 53327 w 135734"/>
                <a:gd name="connsiteY25" fmla="*/ 30177 h 74927"/>
                <a:gd name="connsiteX26" fmla="*/ 53327 w 135734"/>
                <a:gd name="connsiteY26" fmla="*/ 40559 h 74927"/>
                <a:gd name="connsiteX27" fmla="*/ 121935 w 135734"/>
                <a:gd name="connsiteY27" fmla="*/ 0 h 74927"/>
                <a:gd name="connsiteX28" fmla="*/ 0 w 135734"/>
                <a:gd name="connsiteY28" fmla="*/ 0 h 74927"/>
                <a:gd name="connsiteX29" fmla="*/ 0 w 135734"/>
                <a:gd name="connsiteY29" fmla="*/ 61064 h 74927"/>
                <a:gd name="connsiteX30" fmla="*/ 13993 w 135734"/>
                <a:gd name="connsiteY30" fmla="*/ 61064 h 74927"/>
                <a:gd name="connsiteX31" fmla="*/ 13993 w 135734"/>
                <a:gd name="connsiteY31" fmla="*/ 51908 h 74927"/>
                <a:gd name="connsiteX32" fmla="*/ 53391 w 135734"/>
                <a:gd name="connsiteY32" fmla="*/ 51908 h 74927"/>
                <a:gd name="connsiteX33" fmla="*/ 53391 w 135734"/>
                <a:gd name="connsiteY33" fmla="*/ 63128 h 74927"/>
                <a:gd name="connsiteX34" fmla="*/ 69705 w 135734"/>
                <a:gd name="connsiteY34" fmla="*/ 74928 h 74927"/>
                <a:gd name="connsiteX35" fmla="*/ 112843 w 135734"/>
                <a:gd name="connsiteY35" fmla="*/ 74928 h 74927"/>
                <a:gd name="connsiteX36" fmla="*/ 134574 w 135734"/>
                <a:gd name="connsiteY36" fmla="*/ 60033 h 74927"/>
                <a:gd name="connsiteX37" fmla="*/ 135735 w 135734"/>
                <a:gd name="connsiteY37" fmla="*/ 48490 h 74927"/>
                <a:gd name="connsiteX38" fmla="*/ 122000 w 135734"/>
                <a:gd name="connsiteY38" fmla="*/ 43332 h 74927"/>
                <a:gd name="connsiteX39" fmla="*/ 122000 w 135734"/>
                <a:gd name="connsiteY39" fmla="*/ 0 h 7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35734" h="74927">
                  <a:moveTo>
                    <a:pt x="119421" y="56744"/>
                  </a:moveTo>
                  <a:cubicBezTo>
                    <a:pt x="118905" y="58936"/>
                    <a:pt x="117615" y="62547"/>
                    <a:pt x="110716" y="62547"/>
                  </a:cubicBezTo>
                  <a:lnTo>
                    <a:pt x="74090" y="62547"/>
                  </a:lnTo>
                  <a:cubicBezTo>
                    <a:pt x="68802" y="62547"/>
                    <a:pt x="68028" y="60742"/>
                    <a:pt x="68028" y="57776"/>
                  </a:cubicBezTo>
                  <a:lnTo>
                    <a:pt x="68028" y="51972"/>
                  </a:lnTo>
                  <a:lnTo>
                    <a:pt x="120194" y="51972"/>
                  </a:lnTo>
                  <a:cubicBezTo>
                    <a:pt x="120130" y="51972"/>
                    <a:pt x="119679" y="55454"/>
                    <a:pt x="119421" y="56744"/>
                  </a:cubicBezTo>
                  <a:moveTo>
                    <a:pt x="67964" y="30113"/>
                  </a:moveTo>
                  <a:lnTo>
                    <a:pt x="108007" y="30113"/>
                  </a:lnTo>
                  <a:lnTo>
                    <a:pt x="108007" y="40495"/>
                  </a:lnTo>
                  <a:lnTo>
                    <a:pt x="67964" y="40495"/>
                  </a:lnTo>
                  <a:lnTo>
                    <a:pt x="67964" y="30113"/>
                  </a:lnTo>
                  <a:close/>
                  <a:moveTo>
                    <a:pt x="67964" y="11026"/>
                  </a:moveTo>
                  <a:lnTo>
                    <a:pt x="108007" y="11026"/>
                  </a:lnTo>
                  <a:lnTo>
                    <a:pt x="108007" y="19796"/>
                  </a:lnTo>
                  <a:lnTo>
                    <a:pt x="67964" y="19796"/>
                  </a:lnTo>
                  <a:lnTo>
                    <a:pt x="67964" y="11026"/>
                  </a:lnTo>
                  <a:close/>
                  <a:moveTo>
                    <a:pt x="53327" y="19860"/>
                  </a:moveTo>
                  <a:lnTo>
                    <a:pt x="13928" y="19796"/>
                  </a:lnTo>
                  <a:lnTo>
                    <a:pt x="13928" y="11026"/>
                  </a:lnTo>
                  <a:lnTo>
                    <a:pt x="53327" y="11026"/>
                  </a:lnTo>
                  <a:lnTo>
                    <a:pt x="53327" y="19860"/>
                  </a:lnTo>
                  <a:moveTo>
                    <a:pt x="53327" y="40559"/>
                  </a:moveTo>
                  <a:lnTo>
                    <a:pt x="13928" y="40559"/>
                  </a:lnTo>
                  <a:lnTo>
                    <a:pt x="13928" y="30177"/>
                  </a:lnTo>
                  <a:lnTo>
                    <a:pt x="53327" y="30177"/>
                  </a:lnTo>
                  <a:lnTo>
                    <a:pt x="53327" y="40559"/>
                  </a:lnTo>
                  <a:close/>
                  <a:moveTo>
                    <a:pt x="121935" y="0"/>
                  </a:moveTo>
                  <a:lnTo>
                    <a:pt x="0" y="0"/>
                  </a:lnTo>
                  <a:lnTo>
                    <a:pt x="0" y="61064"/>
                  </a:lnTo>
                  <a:lnTo>
                    <a:pt x="13993" y="61064"/>
                  </a:lnTo>
                  <a:lnTo>
                    <a:pt x="13993" y="51908"/>
                  </a:lnTo>
                  <a:lnTo>
                    <a:pt x="53391" y="51908"/>
                  </a:lnTo>
                  <a:lnTo>
                    <a:pt x="53391" y="63128"/>
                  </a:lnTo>
                  <a:cubicBezTo>
                    <a:pt x="53391" y="71639"/>
                    <a:pt x="58614" y="74928"/>
                    <a:pt x="69705" y="74928"/>
                  </a:cubicBezTo>
                  <a:lnTo>
                    <a:pt x="112843" y="74928"/>
                  </a:lnTo>
                  <a:cubicBezTo>
                    <a:pt x="112843" y="74928"/>
                    <a:pt x="133220" y="74347"/>
                    <a:pt x="134574" y="60033"/>
                  </a:cubicBezTo>
                  <a:lnTo>
                    <a:pt x="135735" y="48490"/>
                  </a:lnTo>
                  <a:lnTo>
                    <a:pt x="122000" y="43332"/>
                  </a:lnTo>
                  <a:lnTo>
                    <a:pt x="122000" y="0"/>
                  </a:lnTo>
                </a:path>
              </a:pathLst>
            </a:custGeom>
            <a:solidFill>
              <a:srgbClr val="000000"/>
            </a:solidFill>
            <a:ln w="127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AAE5C558-BFB5-46C1-A117-8111E2118567}"/>
                </a:ext>
              </a:extLst>
            </p:cNvPr>
            <p:cNvSpPr/>
            <p:nvPr/>
          </p:nvSpPr>
          <p:spPr>
            <a:xfrm>
              <a:off x="4264872" y="4972498"/>
              <a:ext cx="141860" cy="62353"/>
            </a:xfrm>
            <a:custGeom>
              <a:avLst/>
              <a:gdLst>
                <a:gd name="connsiteX0" fmla="*/ 13735 w 141860"/>
                <a:gd name="connsiteY0" fmla="*/ 31338 h 62353"/>
                <a:gd name="connsiteX1" fmla="*/ 62741 w 141860"/>
                <a:gd name="connsiteY1" fmla="*/ 31338 h 62353"/>
                <a:gd name="connsiteX2" fmla="*/ 62741 w 141860"/>
                <a:gd name="connsiteY2" fmla="*/ 62354 h 62353"/>
                <a:gd name="connsiteX3" fmla="*/ 77314 w 141860"/>
                <a:gd name="connsiteY3" fmla="*/ 62354 h 62353"/>
                <a:gd name="connsiteX4" fmla="*/ 77314 w 141860"/>
                <a:gd name="connsiteY4" fmla="*/ 31338 h 62353"/>
                <a:gd name="connsiteX5" fmla="*/ 128126 w 141860"/>
                <a:gd name="connsiteY5" fmla="*/ 31338 h 62353"/>
                <a:gd name="connsiteX6" fmla="*/ 128126 w 141860"/>
                <a:gd name="connsiteY6" fmla="*/ 57002 h 62353"/>
                <a:gd name="connsiteX7" fmla="*/ 141860 w 141860"/>
                <a:gd name="connsiteY7" fmla="*/ 57002 h 62353"/>
                <a:gd name="connsiteX8" fmla="*/ 141860 w 141860"/>
                <a:gd name="connsiteY8" fmla="*/ 19473 h 62353"/>
                <a:gd name="connsiteX9" fmla="*/ 77314 w 141860"/>
                <a:gd name="connsiteY9" fmla="*/ 19473 h 62353"/>
                <a:gd name="connsiteX10" fmla="*/ 77314 w 141860"/>
                <a:gd name="connsiteY10" fmla="*/ 12123 h 62353"/>
                <a:gd name="connsiteX11" fmla="*/ 134122 w 141860"/>
                <a:gd name="connsiteY11" fmla="*/ 12123 h 62353"/>
                <a:gd name="connsiteX12" fmla="*/ 134122 w 141860"/>
                <a:gd name="connsiteY12" fmla="*/ 0 h 62353"/>
                <a:gd name="connsiteX13" fmla="*/ 7029 w 141860"/>
                <a:gd name="connsiteY13" fmla="*/ 0 h 62353"/>
                <a:gd name="connsiteX14" fmla="*/ 7029 w 141860"/>
                <a:gd name="connsiteY14" fmla="*/ 12123 h 62353"/>
                <a:gd name="connsiteX15" fmla="*/ 62741 w 141860"/>
                <a:gd name="connsiteY15" fmla="*/ 12123 h 62353"/>
                <a:gd name="connsiteX16" fmla="*/ 62741 w 141860"/>
                <a:gd name="connsiteY16" fmla="*/ 19473 h 62353"/>
                <a:gd name="connsiteX17" fmla="*/ 0 w 141860"/>
                <a:gd name="connsiteY17" fmla="*/ 19473 h 62353"/>
                <a:gd name="connsiteX18" fmla="*/ 0 w 141860"/>
                <a:gd name="connsiteY18" fmla="*/ 57002 h 62353"/>
                <a:gd name="connsiteX19" fmla="*/ 13735 w 141860"/>
                <a:gd name="connsiteY19" fmla="*/ 57002 h 62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1860" h="62353">
                  <a:moveTo>
                    <a:pt x="13735" y="31338"/>
                  </a:moveTo>
                  <a:lnTo>
                    <a:pt x="62741" y="31338"/>
                  </a:lnTo>
                  <a:lnTo>
                    <a:pt x="62741" y="62354"/>
                  </a:lnTo>
                  <a:lnTo>
                    <a:pt x="77314" y="62354"/>
                  </a:lnTo>
                  <a:lnTo>
                    <a:pt x="77314" y="31338"/>
                  </a:lnTo>
                  <a:lnTo>
                    <a:pt x="128126" y="31338"/>
                  </a:lnTo>
                  <a:lnTo>
                    <a:pt x="128126" y="57002"/>
                  </a:lnTo>
                  <a:lnTo>
                    <a:pt x="141860" y="57002"/>
                  </a:lnTo>
                  <a:lnTo>
                    <a:pt x="141860" y="19473"/>
                  </a:lnTo>
                  <a:lnTo>
                    <a:pt x="77314" y="19473"/>
                  </a:lnTo>
                  <a:lnTo>
                    <a:pt x="77314" y="12123"/>
                  </a:lnTo>
                  <a:lnTo>
                    <a:pt x="134122" y="12123"/>
                  </a:lnTo>
                  <a:lnTo>
                    <a:pt x="134122" y="0"/>
                  </a:lnTo>
                  <a:lnTo>
                    <a:pt x="7029" y="0"/>
                  </a:lnTo>
                  <a:lnTo>
                    <a:pt x="7029" y="12123"/>
                  </a:lnTo>
                  <a:lnTo>
                    <a:pt x="62741" y="12123"/>
                  </a:lnTo>
                  <a:lnTo>
                    <a:pt x="62741" y="19473"/>
                  </a:lnTo>
                  <a:lnTo>
                    <a:pt x="0" y="19473"/>
                  </a:lnTo>
                  <a:lnTo>
                    <a:pt x="0" y="57002"/>
                  </a:lnTo>
                  <a:lnTo>
                    <a:pt x="13735" y="57002"/>
                  </a:lnTo>
                  <a:close/>
                </a:path>
              </a:pathLst>
            </a:custGeom>
            <a:solidFill>
              <a:srgbClr val="000000"/>
            </a:solidFill>
            <a:ln w="127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2732FE81-438F-4C1F-9602-5115ACF766FF}"/>
                </a:ext>
              </a:extLst>
            </p:cNvPr>
            <p:cNvSpPr/>
            <p:nvPr/>
          </p:nvSpPr>
          <p:spPr>
            <a:xfrm>
              <a:off x="4417436" y="4966630"/>
              <a:ext cx="155143" cy="151016"/>
            </a:xfrm>
            <a:custGeom>
              <a:avLst/>
              <a:gdLst>
                <a:gd name="connsiteX0" fmla="*/ 106331 w 155143"/>
                <a:gd name="connsiteY0" fmla="*/ 67835 h 151016"/>
                <a:gd name="connsiteX1" fmla="*/ 118582 w 155143"/>
                <a:gd name="connsiteY1" fmla="*/ 67448 h 151016"/>
                <a:gd name="connsiteX2" fmla="*/ 123032 w 155143"/>
                <a:gd name="connsiteY2" fmla="*/ 77958 h 151016"/>
                <a:gd name="connsiteX3" fmla="*/ 107878 w 155143"/>
                <a:gd name="connsiteY3" fmla="*/ 77958 h 151016"/>
                <a:gd name="connsiteX4" fmla="*/ 106331 w 155143"/>
                <a:gd name="connsiteY4" fmla="*/ 67835 h 151016"/>
                <a:gd name="connsiteX5" fmla="*/ 105170 w 155143"/>
                <a:gd name="connsiteY5" fmla="*/ 56615 h 151016"/>
                <a:gd name="connsiteX6" fmla="*/ 103687 w 155143"/>
                <a:gd name="connsiteY6" fmla="*/ 26180 h 151016"/>
                <a:gd name="connsiteX7" fmla="*/ 119872 w 155143"/>
                <a:gd name="connsiteY7" fmla="*/ 45266 h 151016"/>
                <a:gd name="connsiteX8" fmla="*/ 110071 w 155143"/>
                <a:gd name="connsiteY8" fmla="*/ 56679 h 151016"/>
                <a:gd name="connsiteX9" fmla="*/ 105170 w 155143"/>
                <a:gd name="connsiteY9" fmla="*/ 56679 h 151016"/>
                <a:gd name="connsiteX10" fmla="*/ 51457 w 155143"/>
                <a:gd name="connsiteY10" fmla="*/ 59323 h 151016"/>
                <a:gd name="connsiteX11" fmla="*/ 47846 w 155143"/>
                <a:gd name="connsiteY11" fmla="*/ 59323 h 151016"/>
                <a:gd name="connsiteX12" fmla="*/ 47846 w 155143"/>
                <a:gd name="connsiteY12" fmla="*/ 64998 h 151016"/>
                <a:gd name="connsiteX13" fmla="*/ 35207 w 155143"/>
                <a:gd name="connsiteY13" fmla="*/ 45589 h 151016"/>
                <a:gd name="connsiteX14" fmla="*/ 47330 w 155143"/>
                <a:gd name="connsiteY14" fmla="*/ 45589 h 151016"/>
                <a:gd name="connsiteX15" fmla="*/ 47330 w 155143"/>
                <a:gd name="connsiteY15" fmla="*/ 35529 h 151016"/>
                <a:gd name="connsiteX16" fmla="*/ 59001 w 155143"/>
                <a:gd name="connsiteY16" fmla="*/ 48877 h 151016"/>
                <a:gd name="connsiteX17" fmla="*/ 51457 w 155143"/>
                <a:gd name="connsiteY17" fmla="*/ 59323 h 151016"/>
                <a:gd name="connsiteX18" fmla="*/ 42558 w 155143"/>
                <a:gd name="connsiteY18" fmla="*/ 81183 h 151016"/>
                <a:gd name="connsiteX19" fmla="*/ 48490 w 155143"/>
                <a:gd name="connsiteY19" fmla="*/ 71446 h 151016"/>
                <a:gd name="connsiteX20" fmla="*/ 78990 w 155143"/>
                <a:gd name="connsiteY20" fmla="*/ 68480 h 151016"/>
                <a:gd name="connsiteX21" fmla="*/ 81247 w 155143"/>
                <a:gd name="connsiteY21" fmla="*/ 74476 h 151016"/>
                <a:gd name="connsiteX22" fmla="*/ 92790 w 155143"/>
                <a:gd name="connsiteY22" fmla="*/ 69898 h 151016"/>
                <a:gd name="connsiteX23" fmla="*/ 93757 w 155143"/>
                <a:gd name="connsiteY23" fmla="*/ 78087 h 151016"/>
                <a:gd name="connsiteX24" fmla="*/ 44815 w 155143"/>
                <a:gd name="connsiteY24" fmla="*/ 78087 h 151016"/>
                <a:gd name="connsiteX25" fmla="*/ 44815 w 155143"/>
                <a:gd name="connsiteY25" fmla="*/ 91242 h 151016"/>
                <a:gd name="connsiteX26" fmla="*/ 57776 w 155143"/>
                <a:gd name="connsiteY26" fmla="*/ 91242 h 151016"/>
                <a:gd name="connsiteX27" fmla="*/ 39850 w 155143"/>
                <a:gd name="connsiteY27" fmla="*/ 135992 h 151016"/>
                <a:gd name="connsiteX28" fmla="*/ 50103 w 155143"/>
                <a:gd name="connsiteY28" fmla="*/ 148630 h 151016"/>
                <a:gd name="connsiteX29" fmla="*/ 69254 w 155143"/>
                <a:gd name="connsiteY29" fmla="*/ 112843 h 151016"/>
                <a:gd name="connsiteX30" fmla="*/ 86083 w 155143"/>
                <a:gd name="connsiteY30" fmla="*/ 124772 h 151016"/>
                <a:gd name="connsiteX31" fmla="*/ 93499 w 155143"/>
                <a:gd name="connsiteY31" fmla="*/ 112327 h 151016"/>
                <a:gd name="connsiteX32" fmla="*/ 72091 w 155143"/>
                <a:gd name="connsiteY32" fmla="*/ 97690 h 151016"/>
                <a:gd name="connsiteX33" fmla="*/ 72413 w 155143"/>
                <a:gd name="connsiteY33" fmla="*/ 91242 h 151016"/>
                <a:gd name="connsiteX34" fmla="*/ 96272 w 155143"/>
                <a:gd name="connsiteY34" fmla="*/ 91242 h 151016"/>
                <a:gd name="connsiteX35" fmla="*/ 105621 w 155143"/>
                <a:gd name="connsiteY35" fmla="*/ 117808 h 151016"/>
                <a:gd name="connsiteX36" fmla="*/ 72349 w 155143"/>
                <a:gd name="connsiteY36" fmla="*/ 134380 h 151016"/>
                <a:gd name="connsiteX37" fmla="*/ 80860 w 155143"/>
                <a:gd name="connsiteY37" fmla="*/ 147921 h 151016"/>
                <a:gd name="connsiteX38" fmla="*/ 113166 w 155143"/>
                <a:gd name="connsiteY38" fmla="*/ 130769 h 151016"/>
                <a:gd name="connsiteX39" fmla="*/ 125998 w 155143"/>
                <a:gd name="connsiteY39" fmla="*/ 144052 h 151016"/>
                <a:gd name="connsiteX40" fmla="*/ 145987 w 155143"/>
                <a:gd name="connsiteY40" fmla="*/ 143085 h 151016"/>
                <a:gd name="connsiteX41" fmla="*/ 155144 w 155143"/>
                <a:gd name="connsiteY41" fmla="*/ 126513 h 151016"/>
                <a:gd name="connsiteX42" fmla="*/ 143730 w 155143"/>
                <a:gd name="connsiteY42" fmla="*/ 114197 h 151016"/>
                <a:gd name="connsiteX43" fmla="*/ 137540 w 155143"/>
                <a:gd name="connsiteY43" fmla="*/ 127932 h 151016"/>
                <a:gd name="connsiteX44" fmla="*/ 127997 w 155143"/>
                <a:gd name="connsiteY44" fmla="*/ 126191 h 151016"/>
                <a:gd name="connsiteX45" fmla="*/ 124773 w 155143"/>
                <a:gd name="connsiteY45" fmla="*/ 121290 h 151016"/>
                <a:gd name="connsiteX46" fmla="*/ 140764 w 155143"/>
                <a:gd name="connsiteY46" fmla="*/ 101430 h 151016"/>
                <a:gd name="connsiteX47" fmla="*/ 128770 w 155143"/>
                <a:gd name="connsiteY47" fmla="*/ 92725 h 151016"/>
                <a:gd name="connsiteX48" fmla="*/ 116906 w 155143"/>
                <a:gd name="connsiteY48" fmla="*/ 109232 h 151016"/>
                <a:gd name="connsiteX49" fmla="*/ 110393 w 155143"/>
                <a:gd name="connsiteY49" fmla="*/ 91242 h 151016"/>
                <a:gd name="connsiteX50" fmla="*/ 152371 w 155143"/>
                <a:gd name="connsiteY50" fmla="*/ 91242 h 151016"/>
                <a:gd name="connsiteX51" fmla="*/ 152371 w 155143"/>
                <a:gd name="connsiteY51" fmla="*/ 78087 h 151016"/>
                <a:gd name="connsiteX52" fmla="*/ 137024 w 155143"/>
                <a:gd name="connsiteY52" fmla="*/ 78087 h 151016"/>
                <a:gd name="connsiteX53" fmla="*/ 131672 w 155143"/>
                <a:gd name="connsiteY53" fmla="*/ 66674 h 151016"/>
                <a:gd name="connsiteX54" fmla="*/ 141280 w 155143"/>
                <a:gd name="connsiteY54" fmla="*/ 65384 h 151016"/>
                <a:gd name="connsiteX55" fmla="*/ 143601 w 155143"/>
                <a:gd name="connsiteY55" fmla="*/ 71317 h 151016"/>
                <a:gd name="connsiteX56" fmla="*/ 153854 w 155143"/>
                <a:gd name="connsiteY56" fmla="*/ 67190 h 151016"/>
                <a:gd name="connsiteX57" fmla="*/ 146181 w 155143"/>
                <a:gd name="connsiteY57" fmla="*/ 44170 h 151016"/>
                <a:gd name="connsiteX58" fmla="*/ 135928 w 155143"/>
                <a:gd name="connsiteY58" fmla="*/ 47394 h 151016"/>
                <a:gd name="connsiteX59" fmla="*/ 138507 w 155143"/>
                <a:gd name="connsiteY59" fmla="*/ 55261 h 151016"/>
                <a:gd name="connsiteX60" fmla="*/ 125482 w 155143"/>
                <a:gd name="connsiteY60" fmla="*/ 56679 h 151016"/>
                <a:gd name="connsiteX61" fmla="*/ 149082 w 155143"/>
                <a:gd name="connsiteY61" fmla="*/ 26953 h 151016"/>
                <a:gd name="connsiteX62" fmla="*/ 138507 w 155143"/>
                <a:gd name="connsiteY62" fmla="*/ 20763 h 151016"/>
                <a:gd name="connsiteX63" fmla="*/ 128255 w 155143"/>
                <a:gd name="connsiteY63" fmla="*/ 35272 h 151016"/>
                <a:gd name="connsiteX64" fmla="*/ 123418 w 155143"/>
                <a:gd name="connsiteY64" fmla="*/ 29662 h 151016"/>
                <a:gd name="connsiteX65" fmla="*/ 137153 w 155143"/>
                <a:gd name="connsiteY65" fmla="*/ 7222 h 151016"/>
                <a:gd name="connsiteX66" fmla="*/ 125095 w 155143"/>
                <a:gd name="connsiteY66" fmla="*/ 1999 h 151016"/>
                <a:gd name="connsiteX67" fmla="*/ 115681 w 155143"/>
                <a:gd name="connsiteY67" fmla="*/ 19860 h 151016"/>
                <a:gd name="connsiteX68" fmla="*/ 111683 w 155143"/>
                <a:gd name="connsiteY68" fmla="*/ 16185 h 151016"/>
                <a:gd name="connsiteX69" fmla="*/ 103623 w 155143"/>
                <a:gd name="connsiteY69" fmla="*/ 25212 h 151016"/>
                <a:gd name="connsiteX70" fmla="*/ 102849 w 155143"/>
                <a:gd name="connsiteY70" fmla="*/ 193 h 151016"/>
                <a:gd name="connsiteX71" fmla="*/ 88792 w 155143"/>
                <a:gd name="connsiteY71" fmla="*/ 193 h 151016"/>
                <a:gd name="connsiteX72" fmla="*/ 92080 w 155143"/>
                <a:gd name="connsiteY72" fmla="*/ 66416 h 151016"/>
                <a:gd name="connsiteX73" fmla="*/ 85116 w 155143"/>
                <a:gd name="connsiteY73" fmla="*/ 46491 h 151016"/>
                <a:gd name="connsiteX74" fmla="*/ 75379 w 155143"/>
                <a:gd name="connsiteY74" fmla="*/ 49006 h 151016"/>
                <a:gd name="connsiteX75" fmla="*/ 77636 w 155143"/>
                <a:gd name="connsiteY75" fmla="*/ 57905 h 151016"/>
                <a:gd name="connsiteX76" fmla="*/ 65385 w 155143"/>
                <a:gd name="connsiteY76" fmla="*/ 59001 h 151016"/>
                <a:gd name="connsiteX77" fmla="*/ 88082 w 155143"/>
                <a:gd name="connsiteY77" fmla="*/ 27534 h 151016"/>
                <a:gd name="connsiteX78" fmla="*/ 77314 w 155143"/>
                <a:gd name="connsiteY78" fmla="*/ 21601 h 151016"/>
                <a:gd name="connsiteX79" fmla="*/ 67126 w 155143"/>
                <a:gd name="connsiteY79" fmla="*/ 38044 h 151016"/>
                <a:gd name="connsiteX80" fmla="*/ 62548 w 155143"/>
                <a:gd name="connsiteY80" fmla="*/ 32692 h 151016"/>
                <a:gd name="connsiteX81" fmla="*/ 76218 w 155143"/>
                <a:gd name="connsiteY81" fmla="*/ 7609 h 151016"/>
                <a:gd name="connsiteX82" fmla="*/ 64224 w 155143"/>
                <a:gd name="connsiteY82" fmla="*/ 3031 h 151016"/>
                <a:gd name="connsiteX83" fmla="*/ 53778 w 155143"/>
                <a:gd name="connsiteY83" fmla="*/ 23729 h 151016"/>
                <a:gd name="connsiteX84" fmla="*/ 49651 w 155143"/>
                <a:gd name="connsiteY84" fmla="*/ 20441 h 151016"/>
                <a:gd name="connsiteX85" fmla="*/ 42236 w 155143"/>
                <a:gd name="connsiteY85" fmla="*/ 31209 h 151016"/>
                <a:gd name="connsiteX86" fmla="*/ 34498 w 155143"/>
                <a:gd name="connsiteY86" fmla="*/ 31209 h 151016"/>
                <a:gd name="connsiteX87" fmla="*/ 34498 w 155143"/>
                <a:gd name="connsiteY87" fmla="*/ 0 h 151016"/>
                <a:gd name="connsiteX88" fmla="*/ 20441 w 155143"/>
                <a:gd name="connsiteY88" fmla="*/ 0 h 151016"/>
                <a:gd name="connsiteX89" fmla="*/ 20441 w 155143"/>
                <a:gd name="connsiteY89" fmla="*/ 31145 h 151016"/>
                <a:gd name="connsiteX90" fmla="*/ 4514 w 155143"/>
                <a:gd name="connsiteY90" fmla="*/ 31145 h 151016"/>
                <a:gd name="connsiteX91" fmla="*/ 4514 w 155143"/>
                <a:gd name="connsiteY91" fmla="*/ 45524 h 151016"/>
                <a:gd name="connsiteX92" fmla="*/ 20441 w 155143"/>
                <a:gd name="connsiteY92" fmla="*/ 45524 h 151016"/>
                <a:gd name="connsiteX93" fmla="*/ 0 w 155143"/>
                <a:gd name="connsiteY93" fmla="*/ 90855 h 151016"/>
                <a:gd name="connsiteX94" fmla="*/ 6255 w 155143"/>
                <a:gd name="connsiteY94" fmla="*/ 108587 h 151016"/>
                <a:gd name="connsiteX95" fmla="*/ 20441 w 155143"/>
                <a:gd name="connsiteY95" fmla="*/ 78539 h 151016"/>
                <a:gd name="connsiteX96" fmla="*/ 21344 w 155143"/>
                <a:gd name="connsiteY96" fmla="*/ 75702 h 151016"/>
                <a:gd name="connsiteX97" fmla="*/ 20441 w 155143"/>
                <a:gd name="connsiteY97" fmla="*/ 87437 h 151016"/>
                <a:gd name="connsiteX98" fmla="*/ 20441 w 155143"/>
                <a:gd name="connsiteY98" fmla="*/ 151016 h 151016"/>
                <a:gd name="connsiteX99" fmla="*/ 34498 w 155143"/>
                <a:gd name="connsiteY99" fmla="*/ 150952 h 151016"/>
                <a:gd name="connsiteX100" fmla="*/ 34498 w 155143"/>
                <a:gd name="connsiteY100" fmla="*/ 77507 h 151016"/>
                <a:gd name="connsiteX101" fmla="*/ 33595 w 155143"/>
                <a:gd name="connsiteY101" fmla="*/ 64482 h 151016"/>
                <a:gd name="connsiteX102" fmla="*/ 42558 w 155143"/>
                <a:gd name="connsiteY102" fmla="*/ 81183 h 15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155143" h="151016">
                  <a:moveTo>
                    <a:pt x="106331" y="67835"/>
                  </a:moveTo>
                  <a:lnTo>
                    <a:pt x="118582" y="67448"/>
                  </a:lnTo>
                  <a:lnTo>
                    <a:pt x="123032" y="77958"/>
                  </a:lnTo>
                  <a:lnTo>
                    <a:pt x="107878" y="77958"/>
                  </a:lnTo>
                  <a:cubicBezTo>
                    <a:pt x="107040" y="76024"/>
                    <a:pt x="106331" y="67835"/>
                    <a:pt x="106331" y="67835"/>
                  </a:cubicBezTo>
                  <a:moveTo>
                    <a:pt x="105170" y="56615"/>
                  </a:moveTo>
                  <a:cubicBezTo>
                    <a:pt x="104138" y="47394"/>
                    <a:pt x="103687" y="26180"/>
                    <a:pt x="103687" y="26180"/>
                  </a:cubicBezTo>
                  <a:cubicBezTo>
                    <a:pt x="111425" y="32821"/>
                    <a:pt x="119872" y="45266"/>
                    <a:pt x="119872" y="45266"/>
                  </a:cubicBezTo>
                  <a:cubicBezTo>
                    <a:pt x="115745" y="51908"/>
                    <a:pt x="110071" y="56679"/>
                    <a:pt x="110071" y="56679"/>
                  </a:cubicBezTo>
                  <a:lnTo>
                    <a:pt x="105170" y="56679"/>
                  </a:lnTo>
                  <a:moveTo>
                    <a:pt x="51457" y="59323"/>
                  </a:moveTo>
                  <a:lnTo>
                    <a:pt x="47846" y="59323"/>
                  </a:lnTo>
                  <a:lnTo>
                    <a:pt x="47846" y="64998"/>
                  </a:lnTo>
                  <a:cubicBezTo>
                    <a:pt x="41526" y="60613"/>
                    <a:pt x="35207" y="45589"/>
                    <a:pt x="35207" y="45589"/>
                  </a:cubicBezTo>
                  <a:lnTo>
                    <a:pt x="47330" y="45589"/>
                  </a:lnTo>
                  <a:lnTo>
                    <a:pt x="47330" y="35529"/>
                  </a:lnTo>
                  <a:cubicBezTo>
                    <a:pt x="50231" y="37335"/>
                    <a:pt x="59001" y="48877"/>
                    <a:pt x="59001" y="48877"/>
                  </a:cubicBezTo>
                  <a:cubicBezTo>
                    <a:pt x="57260" y="52940"/>
                    <a:pt x="51457" y="59323"/>
                    <a:pt x="51457" y="59323"/>
                  </a:cubicBezTo>
                  <a:moveTo>
                    <a:pt x="42558" y="81183"/>
                  </a:moveTo>
                  <a:lnTo>
                    <a:pt x="48490" y="71446"/>
                  </a:lnTo>
                  <a:lnTo>
                    <a:pt x="78990" y="68480"/>
                  </a:lnTo>
                  <a:lnTo>
                    <a:pt x="81247" y="74476"/>
                  </a:lnTo>
                  <a:lnTo>
                    <a:pt x="92790" y="69898"/>
                  </a:lnTo>
                  <a:cubicBezTo>
                    <a:pt x="93370" y="73703"/>
                    <a:pt x="93757" y="78087"/>
                    <a:pt x="93757" y="78087"/>
                  </a:cubicBezTo>
                  <a:lnTo>
                    <a:pt x="44815" y="78087"/>
                  </a:lnTo>
                  <a:lnTo>
                    <a:pt x="44815" y="91242"/>
                  </a:lnTo>
                  <a:lnTo>
                    <a:pt x="57776" y="91242"/>
                  </a:lnTo>
                  <a:cubicBezTo>
                    <a:pt x="57905" y="119678"/>
                    <a:pt x="39850" y="135992"/>
                    <a:pt x="39850" y="135992"/>
                  </a:cubicBezTo>
                  <a:lnTo>
                    <a:pt x="50103" y="148630"/>
                  </a:lnTo>
                  <a:cubicBezTo>
                    <a:pt x="63644" y="136121"/>
                    <a:pt x="69254" y="112843"/>
                    <a:pt x="69254" y="112843"/>
                  </a:cubicBezTo>
                  <a:cubicBezTo>
                    <a:pt x="76411" y="115487"/>
                    <a:pt x="86083" y="124772"/>
                    <a:pt x="86083" y="124772"/>
                  </a:cubicBezTo>
                  <a:lnTo>
                    <a:pt x="93499" y="112327"/>
                  </a:lnTo>
                  <a:cubicBezTo>
                    <a:pt x="88663" y="107298"/>
                    <a:pt x="72091" y="97690"/>
                    <a:pt x="72091" y="97690"/>
                  </a:cubicBezTo>
                  <a:lnTo>
                    <a:pt x="72413" y="91242"/>
                  </a:lnTo>
                  <a:lnTo>
                    <a:pt x="96272" y="91242"/>
                  </a:lnTo>
                  <a:cubicBezTo>
                    <a:pt x="100012" y="107491"/>
                    <a:pt x="105621" y="117808"/>
                    <a:pt x="105621" y="117808"/>
                  </a:cubicBezTo>
                  <a:cubicBezTo>
                    <a:pt x="95885" y="126900"/>
                    <a:pt x="72349" y="134380"/>
                    <a:pt x="72349" y="134380"/>
                  </a:cubicBezTo>
                  <a:lnTo>
                    <a:pt x="80860" y="147921"/>
                  </a:lnTo>
                  <a:cubicBezTo>
                    <a:pt x="95111" y="144117"/>
                    <a:pt x="113166" y="130769"/>
                    <a:pt x="113166" y="130769"/>
                  </a:cubicBezTo>
                  <a:cubicBezTo>
                    <a:pt x="117486" y="136701"/>
                    <a:pt x="125998" y="144052"/>
                    <a:pt x="125998" y="144052"/>
                  </a:cubicBezTo>
                  <a:cubicBezTo>
                    <a:pt x="139152" y="153402"/>
                    <a:pt x="145987" y="143085"/>
                    <a:pt x="145987" y="143085"/>
                  </a:cubicBezTo>
                  <a:cubicBezTo>
                    <a:pt x="150114" y="137733"/>
                    <a:pt x="155144" y="126513"/>
                    <a:pt x="155144" y="126513"/>
                  </a:cubicBezTo>
                  <a:lnTo>
                    <a:pt x="143730" y="114197"/>
                  </a:lnTo>
                  <a:cubicBezTo>
                    <a:pt x="141409" y="121290"/>
                    <a:pt x="137540" y="127932"/>
                    <a:pt x="137540" y="127932"/>
                  </a:cubicBezTo>
                  <a:cubicBezTo>
                    <a:pt x="133091" y="133026"/>
                    <a:pt x="127997" y="126191"/>
                    <a:pt x="127997" y="126191"/>
                  </a:cubicBezTo>
                  <a:cubicBezTo>
                    <a:pt x="125031" y="122902"/>
                    <a:pt x="124773" y="121290"/>
                    <a:pt x="124773" y="121290"/>
                  </a:cubicBezTo>
                  <a:cubicBezTo>
                    <a:pt x="132188" y="114068"/>
                    <a:pt x="140764" y="101430"/>
                    <a:pt x="140764" y="101430"/>
                  </a:cubicBezTo>
                  <a:lnTo>
                    <a:pt x="128770" y="92725"/>
                  </a:lnTo>
                  <a:cubicBezTo>
                    <a:pt x="126772" y="98077"/>
                    <a:pt x="116906" y="109232"/>
                    <a:pt x="116906" y="109232"/>
                  </a:cubicBezTo>
                  <a:cubicBezTo>
                    <a:pt x="112392" y="102719"/>
                    <a:pt x="110393" y="91242"/>
                    <a:pt x="110393" y="91242"/>
                  </a:cubicBezTo>
                  <a:lnTo>
                    <a:pt x="152371" y="91242"/>
                  </a:lnTo>
                  <a:lnTo>
                    <a:pt x="152371" y="78087"/>
                  </a:lnTo>
                  <a:lnTo>
                    <a:pt x="137024" y="78087"/>
                  </a:lnTo>
                  <a:cubicBezTo>
                    <a:pt x="133542" y="71639"/>
                    <a:pt x="131672" y="66674"/>
                    <a:pt x="131672" y="66674"/>
                  </a:cubicBezTo>
                  <a:lnTo>
                    <a:pt x="141280" y="65384"/>
                  </a:lnTo>
                  <a:cubicBezTo>
                    <a:pt x="142247" y="67448"/>
                    <a:pt x="143601" y="71317"/>
                    <a:pt x="143601" y="71317"/>
                  </a:cubicBezTo>
                  <a:lnTo>
                    <a:pt x="153854" y="67190"/>
                  </a:lnTo>
                  <a:cubicBezTo>
                    <a:pt x="151017" y="55325"/>
                    <a:pt x="150501" y="55261"/>
                    <a:pt x="146181" y="44170"/>
                  </a:cubicBezTo>
                  <a:lnTo>
                    <a:pt x="135928" y="47394"/>
                  </a:lnTo>
                  <a:lnTo>
                    <a:pt x="138507" y="55261"/>
                  </a:lnTo>
                  <a:lnTo>
                    <a:pt x="125482" y="56679"/>
                  </a:lnTo>
                  <a:cubicBezTo>
                    <a:pt x="129351" y="52746"/>
                    <a:pt x="146181" y="31209"/>
                    <a:pt x="149082" y="26953"/>
                  </a:cubicBezTo>
                  <a:lnTo>
                    <a:pt x="138507" y="20763"/>
                  </a:lnTo>
                  <a:cubicBezTo>
                    <a:pt x="137798" y="22117"/>
                    <a:pt x="129544" y="33595"/>
                    <a:pt x="128255" y="35272"/>
                  </a:cubicBezTo>
                  <a:lnTo>
                    <a:pt x="123418" y="29662"/>
                  </a:lnTo>
                  <a:cubicBezTo>
                    <a:pt x="130060" y="20570"/>
                    <a:pt x="137153" y="7222"/>
                    <a:pt x="137153" y="7222"/>
                  </a:cubicBezTo>
                  <a:lnTo>
                    <a:pt x="125095" y="1999"/>
                  </a:lnTo>
                  <a:cubicBezTo>
                    <a:pt x="123870" y="4965"/>
                    <a:pt x="119292" y="15089"/>
                    <a:pt x="115681" y="19860"/>
                  </a:cubicBezTo>
                  <a:cubicBezTo>
                    <a:pt x="114713" y="18829"/>
                    <a:pt x="111683" y="16185"/>
                    <a:pt x="111683" y="16185"/>
                  </a:cubicBezTo>
                  <a:lnTo>
                    <a:pt x="103623" y="25212"/>
                  </a:lnTo>
                  <a:lnTo>
                    <a:pt x="102849" y="193"/>
                  </a:lnTo>
                  <a:lnTo>
                    <a:pt x="88792" y="193"/>
                  </a:lnTo>
                  <a:cubicBezTo>
                    <a:pt x="88792" y="32628"/>
                    <a:pt x="92080" y="66416"/>
                    <a:pt x="92080" y="66416"/>
                  </a:cubicBezTo>
                  <a:cubicBezTo>
                    <a:pt x="87695" y="56035"/>
                    <a:pt x="85116" y="46491"/>
                    <a:pt x="85116" y="46491"/>
                  </a:cubicBezTo>
                  <a:lnTo>
                    <a:pt x="75379" y="49006"/>
                  </a:lnTo>
                  <a:lnTo>
                    <a:pt x="77636" y="57905"/>
                  </a:lnTo>
                  <a:lnTo>
                    <a:pt x="65385" y="59001"/>
                  </a:lnTo>
                  <a:cubicBezTo>
                    <a:pt x="72736" y="50489"/>
                    <a:pt x="88082" y="27534"/>
                    <a:pt x="88082" y="27534"/>
                  </a:cubicBezTo>
                  <a:lnTo>
                    <a:pt x="77314" y="21601"/>
                  </a:lnTo>
                  <a:cubicBezTo>
                    <a:pt x="74219" y="26309"/>
                    <a:pt x="67126" y="38044"/>
                    <a:pt x="67126" y="38044"/>
                  </a:cubicBezTo>
                  <a:lnTo>
                    <a:pt x="62548" y="32692"/>
                  </a:lnTo>
                  <a:cubicBezTo>
                    <a:pt x="69834" y="21601"/>
                    <a:pt x="76218" y="7609"/>
                    <a:pt x="76218" y="7609"/>
                  </a:cubicBezTo>
                  <a:lnTo>
                    <a:pt x="64224" y="3031"/>
                  </a:lnTo>
                  <a:cubicBezTo>
                    <a:pt x="58937" y="15411"/>
                    <a:pt x="53778" y="23729"/>
                    <a:pt x="53778" y="23729"/>
                  </a:cubicBezTo>
                  <a:cubicBezTo>
                    <a:pt x="52940" y="22440"/>
                    <a:pt x="49651" y="20441"/>
                    <a:pt x="49651" y="20441"/>
                  </a:cubicBezTo>
                  <a:lnTo>
                    <a:pt x="42236" y="31209"/>
                  </a:lnTo>
                  <a:lnTo>
                    <a:pt x="34498" y="31209"/>
                  </a:lnTo>
                  <a:lnTo>
                    <a:pt x="34498" y="0"/>
                  </a:lnTo>
                  <a:lnTo>
                    <a:pt x="20441" y="0"/>
                  </a:lnTo>
                  <a:lnTo>
                    <a:pt x="20441" y="31145"/>
                  </a:lnTo>
                  <a:lnTo>
                    <a:pt x="4514" y="31145"/>
                  </a:lnTo>
                  <a:lnTo>
                    <a:pt x="4514" y="45524"/>
                  </a:lnTo>
                  <a:lnTo>
                    <a:pt x="20441" y="45524"/>
                  </a:lnTo>
                  <a:cubicBezTo>
                    <a:pt x="20441" y="45524"/>
                    <a:pt x="14122" y="71059"/>
                    <a:pt x="0" y="90855"/>
                  </a:cubicBezTo>
                  <a:lnTo>
                    <a:pt x="6255" y="108587"/>
                  </a:lnTo>
                  <a:cubicBezTo>
                    <a:pt x="6255" y="108587"/>
                    <a:pt x="13799" y="97625"/>
                    <a:pt x="20441" y="78539"/>
                  </a:cubicBezTo>
                  <a:cubicBezTo>
                    <a:pt x="20763" y="77829"/>
                    <a:pt x="21344" y="75702"/>
                    <a:pt x="21344" y="75702"/>
                  </a:cubicBezTo>
                  <a:cubicBezTo>
                    <a:pt x="21344" y="75702"/>
                    <a:pt x="20634" y="83762"/>
                    <a:pt x="20441" y="87437"/>
                  </a:cubicBezTo>
                  <a:lnTo>
                    <a:pt x="20441" y="151016"/>
                  </a:lnTo>
                  <a:lnTo>
                    <a:pt x="34498" y="150952"/>
                  </a:lnTo>
                  <a:lnTo>
                    <a:pt x="34498" y="77507"/>
                  </a:lnTo>
                  <a:cubicBezTo>
                    <a:pt x="34498" y="74928"/>
                    <a:pt x="33595" y="64482"/>
                    <a:pt x="33595" y="64482"/>
                  </a:cubicBezTo>
                  <a:cubicBezTo>
                    <a:pt x="34885" y="68351"/>
                    <a:pt x="34562" y="68222"/>
                    <a:pt x="42558" y="81183"/>
                  </a:cubicBezTo>
                </a:path>
              </a:pathLst>
            </a:custGeom>
            <a:solidFill>
              <a:srgbClr val="000000"/>
            </a:solidFill>
            <a:ln w="127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2A401426-BB79-4768-AD86-48FE9B096E65}"/>
                </a:ext>
              </a:extLst>
            </p:cNvPr>
            <p:cNvSpPr/>
            <p:nvPr/>
          </p:nvSpPr>
          <p:spPr>
            <a:xfrm>
              <a:off x="4578641" y="4966308"/>
              <a:ext cx="155594" cy="151338"/>
            </a:xfrm>
            <a:custGeom>
              <a:avLst/>
              <a:gdLst>
                <a:gd name="connsiteX0" fmla="*/ 96916 w 155594"/>
                <a:gd name="connsiteY0" fmla="*/ 59775 h 151338"/>
                <a:gd name="connsiteX1" fmla="*/ 58227 w 155594"/>
                <a:gd name="connsiteY1" fmla="*/ 59775 h 151338"/>
                <a:gd name="connsiteX2" fmla="*/ 58227 w 155594"/>
                <a:gd name="connsiteY2" fmla="*/ 71962 h 151338"/>
                <a:gd name="connsiteX3" fmla="*/ 42365 w 155594"/>
                <a:gd name="connsiteY3" fmla="*/ 46040 h 151338"/>
                <a:gd name="connsiteX4" fmla="*/ 55906 w 155594"/>
                <a:gd name="connsiteY4" fmla="*/ 46040 h 151338"/>
                <a:gd name="connsiteX5" fmla="*/ 55906 w 155594"/>
                <a:gd name="connsiteY5" fmla="*/ 45524 h 151338"/>
                <a:gd name="connsiteX6" fmla="*/ 67771 w 155594"/>
                <a:gd name="connsiteY6" fmla="*/ 55325 h 151338"/>
                <a:gd name="connsiteX7" fmla="*/ 76734 w 155594"/>
                <a:gd name="connsiteY7" fmla="*/ 39011 h 151338"/>
                <a:gd name="connsiteX8" fmla="*/ 96916 w 155594"/>
                <a:gd name="connsiteY8" fmla="*/ 39011 h 151338"/>
                <a:gd name="connsiteX9" fmla="*/ 96916 w 155594"/>
                <a:gd name="connsiteY9" fmla="*/ 59775 h 151338"/>
                <a:gd name="connsiteX10" fmla="*/ 28243 w 155594"/>
                <a:gd name="connsiteY10" fmla="*/ 71897 h 151338"/>
                <a:gd name="connsiteX11" fmla="*/ 27340 w 155594"/>
                <a:gd name="connsiteY11" fmla="*/ 84471 h 151338"/>
                <a:gd name="connsiteX12" fmla="*/ 27340 w 155594"/>
                <a:gd name="connsiteY12" fmla="*/ 151339 h 151338"/>
                <a:gd name="connsiteX13" fmla="*/ 41913 w 155594"/>
                <a:gd name="connsiteY13" fmla="*/ 151339 h 151338"/>
                <a:gd name="connsiteX14" fmla="*/ 41913 w 155594"/>
                <a:gd name="connsiteY14" fmla="*/ 78345 h 151338"/>
                <a:gd name="connsiteX15" fmla="*/ 41011 w 155594"/>
                <a:gd name="connsiteY15" fmla="*/ 65900 h 151338"/>
                <a:gd name="connsiteX16" fmla="*/ 55454 w 155594"/>
                <a:gd name="connsiteY16" fmla="*/ 90145 h 151338"/>
                <a:gd name="connsiteX17" fmla="*/ 63192 w 155594"/>
                <a:gd name="connsiteY17" fmla="*/ 76991 h 151338"/>
                <a:gd name="connsiteX18" fmla="*/ 60097 w 155594"/>
                <a:gd name="connsiteY18" fmla="*/ 73961 h 151338"/>
                <a:gd name="connsiteX19" fmla="*/ 92080 w 155594"/>
                <a:gd name="connsiteY19" fmla="*/ 73961 h 151338"/>
                <a:gd name="connsiteX20" fmla="*/ 49200 w 155594"/>
                <a:gd name="connsiteY20" fmla="*/ 125610 h 151338"/>
                <a:gd name="connsiteX21" fmla="*/ 59001 w 155594"/>
                <a:gd name="connsiteY21" fmla="*/ 137926 h 151338"/>
                <a:gd name="connsiteX22" fmla="*/ 96852 w 155594"/>
                <a:gd name="connsiteY22" fmla="*/ 92144 h 151338"/>
                <a:gd name="connsiteX23" fmla="*/ 96852 w 155594"/>
                <a:gd name="connsiteY23" fmla="*/ 151081 h 151338"/>
                <a:gd name="connsiteX24" fmla="*/ 110716 w 155594"/>
                <a:gd name="connsiteY24" fmla="*/ 151081 h 151338"/>
                <a:gd name="connsiteX25" fmla="*/ 110716 w 155594"/>
                <a:gd name="connsiteY25" fmla="*/ 91435 h 151338"/>
                <a:gd name="connsiteX26" fmla="*/ 146632 w 155594"/>
                <a:gd name="connsiteY26" fmla="*/ 136379 h 151338"/>
                <a:gd name="connsiteX27" fmla="*/ 155595 w 155594"/>
                <a:gd name="connsiteY27" fmla="*/ 122064 h 151338"/>
                <a:gd name="connsiteX28" fmla="*/ 114971 w 155594"/>
                <a:gd name="connsiteY28" fmla="*/ 73574 h 151338"/>
                <a:gd name="connsiteX29" fmla="*/ 152177 w 155594"/>
                <a:gd name="connsiteY29" fmla="*/ 73574 h 151338"/>
                <a:gd name="connsiteX30" fmla="*/ 152177 w 155594"/>
                <a:gd name="connsiteY30" fmla="*/ 59775 h 151338"/>
                <a:gd name="connsiteX31" fmla="*/ 110716 w 155594"/>
                <a:gd name="connsiteY31" fmla="*/ 59775 h 151338"/>
                <a:gd name="connsiteX32" fmla="*/ 110716 w 155594"/>
                <a:gd name="connsiteY32" fmla="*/ 39011 h 151338"/>
                <a:gd name="connsiteX33" fmla="*/ 144891 w 155594"/>
                <a:gd name="connsiteY33" fmla="*/ 39011 h 151338"/>
                <a:gd name="connsiteX34" fmla="*/ 144891 w 155594"/>
                <a:gd name="connsiteY34" fmla="*/ 25212 h 151338"/>
                <a:gd name="connsiteX35" fmla="*/ 110716 w 155594"/>
                <a:gd name="connsiteY35" fmla="*/ 25212 h 151338"/>
                <a:gd name="connsiteX36" fmla="*/ 110716 w 155594"/>
                <a:gd name="connsiteY36" fmla="*/ 0 h 151338"/>
                <a:gd name="connsiteX37" fmla="*/ 96852 w 155594"/>
                <a:gd name="connsiteY37" fmla="*/ 0 h 151338"/>
                <a:gd name="connsiteX38" fmla="*/ 96852 w 155594"/>
                <a:gd name="connsiteY38" fmla="*/ 25212 h 151338"/>
                <a:gd name="connsiteX39" fmla="*/ 81505 w 155594"/>
                <a:gd name="connsiteY39" fmla="*/ 25212 h 151338"/>
                <a:gd name="connsiteX40" fmla="*/ 86083 w 155594"/>
                <a:gd name="connsiteY40" fmla="*/ 7802 h 151338"/>
                <a:gd name="connsiteX41" fmla="*/ 72091 w 155594"/>
                <a:gd name="connsiteY41" fmla="*/ 4449 h 151338"/>
                <a:gd name="connsiteX42" fmla="*/ 55841 w 155594"/>
                <a:gd name="connsiteY42" fmla="*/ 44428 h 151338"/>
                <a:gd name="connsiteX43" fmla="*/ 55841 w 155594"/>
                <a:gd name="connsiteY43" fmla="*/ 31854 h 151338"/>
                <a:gd name="connsiteX44" fmla="*/ 41913 w 155594"/>
                <a:gd name="connsiteY44" fmla="*/ 31854 h 151338"/>
                <a:gd name="connsiteX45" fmla="*/ 41913 w 155594"/>
                <a:gd name="connsiteY45" fmla="*/ 322 h 151338"/>
                <a:gd name="connsiteX46" fmla="*/ 27340 w 155594"/>
                <a:gd name="connsiteY46" fmla="*/ 322 h 151338"/>
                <a:gd name="connsiteX47" fmla="*/ 27340 w 155594"/>
                <a:gd name="connsiteY47" fmla="*/ 31789 h 151338"/>
                <a:gd name="connsiteX48" fmla="*/ 3804 w 155594"/>
                <a:gd name="connsiteY48" fmla="*/ 31789 h 151338"/>
                <a:gd name="connsiteX49" fmla="*/ 3804 w 155594"/>
                <a:gd name="connsiteY49" fmla="*/ 46040 h 151338"/>
                <a:gd name="connsiteX50" fmla="*/ 26180 w 155594"/>
                <a:gd name="connsiteY50" fmla="*/ 46040 h 151338"/>
                <a:gd name="connsiteX51" fmla="*/ 0 w 155594"/>
                <a:gd name="connsiteY51" fmla="*/ 93499 h 151338"/>
                <a:gd name="connsiteX52" fmla="*/ 6771 w 155594"/>
                <a:gd name="connsiteY52" fmla="*/ 109103 h 151338"/>
                <a:gd name="connsiteX53" fmla="*/ 28243 w 155594"/>
                <a:gd name="connsiteY53" fmla="*/ 71897 h 151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5594" h="151338">
                  <a:moveTo>
                    <a:pt x="96916" y="59775"/>
                  </a:moveTo>
                  <a:lnTo>
                    <a:pt x="58227" y="59775"/>
                  </a:lnTo>
                  <a:lnTo>
                    <a:pt x="58227" y="71962"/>
                  </a:lnTo>
                  <a:cubicBezTo>
                    <a:pt x="52101" y="63579"/>
                    <a:pt x="46169" y="56228"/>
                    <a:pt x="42365" y="46040"/>
                  </a:cubicBezTo>
                  <a:lnTo>
                    <a:pt x="55906" y="46040"/>
                  </a:lnTo>
                  <a:lnTo>
                    <a:pt x="55906" y="45524"/>
                  </a:lnTo>
                  <a:lnTo>
                    <a:pt x="67771" y="55325"/>
                  </a:lnTo>
                  <a:cubicBezTo>
                    <a:pt x="73509" y="46362"/>
                    <a:pt x="76734" y="39011"/>
                    <a:pt x="76734" y="39011"/>
                  </a:cubicBezTo>
                  <a:lnTo>
                    <a:pt x="96916" y="39011"/>
                  </a:lnTo>
                  <a:lnTo>
                    <a:pt x="96916" y="59775"/>
                  </a:lnTo>
                  <a:close/>
                  <a:moveTo>
                    <a:pt x="28243" y="71897"/>
                  </a:moveTo>
                  <a:cubicBezTo>
                    <a:pt x="28243" y="71897"/>
                    <a:pt x="27405" y="81311"/>
                    <a:pt x="27340" y="84471"/>
                  </a:cubicBezTo>
                  <a:lnTo>
                    <a:pt x="27340" y="151339"/>
                  </a:lnTo>
                  <a:lnTo>
                    <a:pt x="41913" y="151339"/>
                  </a:lnTo>
                  <a:lnTo>
                    <a:pt x="41913" y="78345"/>
                  </a:lnTo>
                  <a:cubicBezTo>
                    <a:pt x="41849" y="75250"/>
                    <a:pt x="41011" y="65900"/>
                    <a:pt x="41011" y="65900"/>
                  </a:cubicBezTo>
                  <a:cubicBezTo>
                    <a:pt x="41011" y="65900"/>
                    <a:pt x="41784" y="71510"/>
                    <a:pt x="55454" y="90145"/>
                  </a:cubicBezTo>
                  <a:lnTo>
                    <a:pt x="63192" y="76991"/>
                  </a:lnTo>
                  <a:lnTo>
                    <a:pt x="60097" y="73961"/>
                  </a:lnTo>
                  <a:lnTo>
                    <a:pt x="92080" y="73961"/>
                  </a:lnTo>
                  <a:cubicBezTo>
                    <a:pt x="80280" y="102977"/>
                    <a:pt x="49200" y="125610"/>
                    <a:pt x="49200" y="125610"/>
                  </a:cubicBezTo>
                  <a:lnTo>
                    <a:pt x="59001" y="137926"/>
                  </a:lnTo>
                  <a:cubicBezTo>
                    <a:pt x="81376" y="122193"/>
                    <a:pt x="96852" y="92144"/>
                    <a:pt x="96852" y="92144"/>
                  </a:cubicBezTo>
                  <a:lnTo>
                    <a:pt x="96852" y="151081"/>
                  </a:lnTo>
                  <a:lnTo>
                    <a:pt x="110716" y="151081"/>
                  </a:lnTo>
                  <a:lnTo>
                    <a:pt x="110716" y="91435"/>
                  </a:lnTo>
                  <a:cubicBezTo>
                    <a:pt x="117744" y="102977"/>
                    <a:pt x="126836" y="120065"/>
                    <a:pt x="146632" y="136379"/>
                  </a:cubicBezTo>
                  <a:lnTo>
                    <a:pt x="155595" y="122064"/>
                  </a:lnTo>
                  <a:cubicBezTo>
                    <a:pt x="133736" y="105299"/>
                    <a:pt x="119421" y="83504"/>
                    <a:pt x="114971" y="73574"/>
                  </a:cubicBezTo>
                  <a:lnTo>
                    <a:pt x="152177" y="73574"/>
                  </a:lnTo>
                  <a:lnTo>
                    <a:pt x="152177" y="59775"/>
                  </a:lnTo>
                  <a:lnTo>
                    <a:pt x="110716" y="59775"/>
                  </a:lnTo>
                  <a:lnTo>
                    <a:pt x="110716" y="39011"/>
                  </a:lnTo>
                  <a:lnTo>
                    <a:pt x="144891" y="39011"/>
                  </a:lnTo>
                  <a:lnTo>
                    <a:pt x="144891" y="25212"/>
                  </a:lnTo>
                  <a:lnTo>
                    <a:pt x="110716" y="25212"/>
                  </a:lnTo>
                  <a:lnTo>
                    <a:pt x="110716" y="0"/>
                  </a:lnTo>
                  <a:lnTo>
                    <a:pt x="96852" y="0"/>
                  </a:lnTo>
                  <a:lnTo>
                    <a:pt x="96852" y="25212"/>
                  </a:lnTo>
                  <a:lnTo>
                    <a:pt x="81505" y="25212"/>
                  </a:lnTo>
                  <a:cubicBezTo>
                    <a:pt x="82343" y="21988"/>
                    <a:pt x="86083" y="7802"/>
                    <a:pt x="86083" y="7802"/>
                  </a:cubicBezTo>
                  <a:lnTo>
                    <a:pt x="72091" y="4449"/>
                  </a:lnTo>
                  <a:cubicBezTo>
                    <a:pt x="67577" y="30500"/>
                    <a:pt x="58356" y="41720"/>
                    <a:pt x="55841" y="44428"/>
                  </a:cubicBezTo>
                  <a:lnTo>
                    <a:pt x="55841" y="31854"/>
                  </a:lnTo>
                  <a:lnTo>
                    <a:pt x="41913" y="31854"/>
                  </a:lnTo>
                  <a:lnTo>
                    <a:pt x="41913" y="322"/>
                  </a:lnTo>
                  <a:lnTo>
                    <a:pt x="27340" y="322"/>
                  </a:lnTo>
                  <a:lnTo>
                    <a:pt x="27340" y="31789"/>
                  </a:lnTo>
                  <a:lnTo>
                    <a:pt x="3804" y="31789"/>
                  </a:lnTo>
                  <a:lnTo>
                    <a:pt x="3804" y="46040"/>
                  </a:lnTo>
                  <a:lnTo>
                    <a:pt x="26180" y="46040"/>
                  </a:lnTo>
                  <a:cubicBezTo>
                    <a:pt x="26180" y="46040"/>
                    <a:pt x="19667" y="70221"/>
                    <a:pt x="0" y="93499"/>
                  </a:cubicBezTo>
                  <a:lnTo>
                    <a:pt x="6771" y="109103"/>
                  </a:lnTo>
                  <a:cubicBezTo>
                    <a:pt x="21150" y="90081"/>
                    <a:pt x="26373" y="77507"/>
                    <a:pt x="28243" y="71897"/>
                  </a:cubicBezTo>
                </a:path>
              </a:pathLst>
            </a:custGeom>
            <a:solidFill>
              <a:srgbClr val="000000"/>
            </a:solidFill>
            <a:ln w="127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150" name="Title Underline with 0.1pt Outline">
            <a:extLst>
              <a:ext uri="{FF2B5EF4-FFF2-40B4-BE49-F238E27FC236}">
                <a16:creationId xmlns:a16="http://schemas.microsoft.com/office/drawing/2014/main" id="{D7D3EAE9-0235-4609-9146-ED19501720DA}"/>
              </a:ext>
            </a:extLst>
          </p:cNvPr>
          <p:cNvSpPr/>
          <p:nvPr userDrawn="1"/>
        </p:nvSpPr>
        <p:spPr>
          <a:xfrm>
            <a:off x="2915944" y="3507237"/>
            <a:ext cx="6355028" cy="18000"/>
          </a:xfrm>
          <a:prstGeom prst="rect">
            <a:avLst/>
          </a:prstGeom>
          <a:solidFill>
            <a:srgbClr val="E60012"/>
          </a:solidFill>
          <a:ln w="1270">
            <a:solidFill>
              <a:srgbClr val="E600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65" name="ME Logo with 0.1pt Outline">
            <a:extLst>
              <a:ext uri="{FF2B5EF4-FFF2-40B4-BE49-F238E27FC236}">
                <a16:creationId xmlns:a16="http://schemas.microsoft.com/office/drawing/2014/main" id="{48C94D0C-DEC2-4749-8FA6-16DA8DEB2796}"/>
              </a:ext>
            </a:extLst>
          </p:cNvPr>
          <p:cNvGrpSpPr/>
          <p:nvPr userDrawn="1"/>
        </p:nvGrpSpPr>
        <p:grpSpPr>
          <a:xfrm>
            <a:off x="10982730" y="127323"/>
            <a:ext cx="1033210" cy="431118"/>
            <a:chOff x="6732027" y="127323"/>
            <a:chExt cx="1033210" cy="431118"/>
          </a:xfrm>
        </p:grpSpPr>
        <p:grpSp>
          <p:nvGrpSpPr>
            <p:cNvPr id="366" name="Group 365">
              <a:extLst>
                <a:ext uri="{FF2B5EF4-FFF2-40B4-BE49-F238E27FC236}">
                  <a16:creationId xmlns:a16="http://schemas.microsoft.com/office/drawing/2014/main" id="{CEF9425D-1860-4578-8BBD-7DC2F948B2E2}"/>
                </a:ext>
              </a:extLst>
            </p:cNvPr>
            <p:cNvGrpSpPr/>
            <p:nvPr userDrawn="1"/>
          </p:nvGrpSpPr>
          <p:grpSpPr>
            <a:xfrm>
              <a:off x="6732779" y="465257"/>
              <a:ext cx="1032458" cy="93184"/>
              <a:chOff x="6732779" y="465257"/>
              <a:chExt cx="1032458" cy="93184"/>
            </a:xfrm>
          </p:grpSpPr>
          <p:sp>
            <p:nvSpPr>
              <p:cNvPr id="390" name="Freeform: Shape 389">
                <a:extLst>
                  <a:ext uri="{FF2B5EF4-FFF2-40B4-BE49-F238E27FC236}">
                    <a16:creationId xmlns:a16="http://schemas.microsoft.com/office/drawing/2014/main" id="{2C8BE8ED-E62C-4304-B1DA-8B2D8ADF7D0B}"/>
                  </a:ext>
                </a:extLst>
              </p:cNvPr>
              <p:cNvSpPr/>
              <p:nvPr/>
            </p:nvSpPr>
            <p:spPr>
              <a:xfrm>
                <a:off x="6863311" y="495192"/>
                <a:ext cx="54785" cy="47186"/>
              </a:xfrm>
              <a:custGeom>
                <a:avLst/>
                <a:gdLst>
                  <a:gd name="connsiteX0" fmla="*/ 34693 w 54785"/>
                  <a:gd name="connsiteY0" fmla="*/ 15339 h 47186"/>
                  <a:gd name="connsiteX1" fmla="*/ 27228 w 54785"/>
                  <a:gd name="connsiteY1" fmla="*/ 25292 h 47186"/>
                  <a:gd name="connsiteX2" fmla="*/ 17535 w 54785"/>
                  <a:gd name="connsiteY2" fmla="*/ 33649 h 47186"/>
                  <a:gd name="connsiteX3" fmla="*/ 16049 w 54785"/>
                  <a:gd name="connsiteY3" fmla="*/ 31049 h 47186"/>
                  <a:gd name="connsiteX4" fmla="*/ 20692 w 54785"/>
                  <a:gd name="connsiteY4" fmla="*/ 17604 h 47186"/>
                  <a:gd name="connsiteX5" fmla="*/ 31165 w 54785"/>
                  <a:gd name="connsiteY5" fmla="*/ 9322 h 47186"/>
                  <a:gd name="connsiteX6" fmla="*/ 35993 w 54785"/>
                  <a:gd name="connsiteY6" fmla="*/ 10789 h 47186"/>
                  <a:gd name="connsiteX7" fmla="*/ 34693 w 54785"/>
                  <a:gd name="connsiteY7" fmla="*/ 15339 h 47186"/>
                  <a:gd name="connsiteX8" fmla="*/ 44053 w 54785"/>
                  <a:gd name="connsiteY8" fmla="*/ 74 h 47186"/>
                  <a:gd name="connsiteX9" fmla="*/ 32595 w 54785"/>
                  <a:gd name="connsiteY9" fmla="*/ 241 h 47186"/>
                  <a:gd name="connsiteX10" fmla="*/ 11072 w 54785"/>
                  <a:gd name="connsiteY10" fmla="*/ 12330 h 47186"/>
                  <a:gd name="connsiteX11" fmla="*/ 79 w 54785"/>
                  <a:gd name="connsiteY11" fmla="*/ 35301 h 47186"/>
                  <a:gd name="connsiteX12" fmla="*/ 1955 w 54785"/>
                  <a:gd name="connsiteY12" fmla="*/ 43472 h 47186"/>
                  <a:gd name="connsiteX13" fmla="*/ 8918 w 54785"/>
                  <a:gd name="connsiteY13" fmla="*/ 47186 h 47186"/>
                  <a:gd name="connsiteX14" fmla="*/ 22029 w 54785"/>
                  <a:gd name="connsiteY14" fmla="*/ 40055 h 47186"/>
                  <a:gd name="connsiteX15" fmla="*/ 31276 w 54785"/>
                  <a:gd name="connsiteY15" fmla="*/ 27131 h 47186"/>
                  <a:gd name="connsiteX16" fmla="*/ 32279 w 54785"/>
                  <a:gd name="connsiteY16" fmla="*/ 27131 h 47186"/>
                  <a:gd name="connsiteX17" fmla="*/ 25835 w 54785"/>
                  <a:gd name="connsiteY17" fmla="*/ 46146 h 47186"/>
                  <a:gd name="connsiteX18" fmla="*/ 41323 w 54785"/>
                  <a:gd name="connsiteY18" fmla="*/ 46146 h 47186"/>
                  <a:gd name="connsiteX19" fmla="*/ 54786 w 54785"/>
                  <a:gd name="connsiteY19" fmla="*/ 0 h 47186"/>
                  <a:gd name="connsiteX20" fmla="*/ 44053 w 54785"/>
                  <a:gd name="connsiteY20" fmla="*/ 74 h 47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4785" h="47186">
                    <a:moveTo>
                      <a:pt x="34693" y="15339"/>
                    </a:moveTo>
                    <a:cubicBezTo>
                      <a:pt x="34192" y="16769"/>
                      <a:pt x="31722" y="20093"/>
                      <a:pt x="27228" y="25292"/>
                    </a:cubicBezTo>
                    <a:cubicBezTo>
                      <a:pt x="22400" y="30863"/>
                      <a:pt x="19169" y="33649"/>
                      <a:pt x="17535" y="33649"/>
                    </a:cubicBezTo>
                    <a:cubicBezTo>
                      <a:pt x="16365" y="33649"/>
                      <a:pt x="15863" y="32776"/>
                      <a:pt x="16049" y="31049"/>
                    </a:cubicBezTo>
                    <a:cubicBezTo>
                      <a:pt x="16439" y="26759"/>
                      <a:pt x="17999" y="22284"/>
                      <a:pt x="20692" y="17604"/>
                    </a:cubicBezTo>
                    <a:cubicBezTo>
                      <a:pt x="23923" y="12070"/>
                      <a:pt x="27414" y="9322"/>
                      <a:pt x="31165" y="9322"/>
                    </a:cubicBezTo>
                    <a:cubicBezTo>
                      <a:pt x="32743" y="9322"/>
                      <a:pt x="34359" y="9805"/>
                      <a:pt x="35993" y="10789"/>
                    </a:cubicBezTo>
                    <a:lnTo>
                      <a:pt x="34693" y="15339"/>
                    </a:lnTo>
                    <a:close/>
                    <a:moveTo>
                      <a:pt x="44053" y="74"/>
                    </a:moveTo>
                    <a:cubicBezTo>
                      <a:pt x="39206" y="-37"/>
                      <a:pt x="34990" y="241"/>
                      <a:pt x="32595" y="241"/>
                    </a:cubicBezTo>
                    <a:cubicBezTo>
                      <a:pt x="25204" y="241"/>
                      <a:pt x="18018" y="4290"/>
                      <a:pt x="11072" y="12330"/>
                    </a:cubicBezTo>
                    <a:cubicBezTo>
                      <a:pt x="4462" y="19944"/>
                      <a:pt x="822" y="27576"/>
                      <a:pt x="79" y="35301"/>
                    </a:cubicBezTo>
                    <a:cubicBezTo>
                      <a:pt x="-237" y="38421"/>
                      <a:pt x="395" y="41132"/>
                      <a:pt x="1955" y="43472"/>
                    </a:cubicBezTo>
                    <a:cubicBezTo>
                      <a:pt x="3644" y="45923"/>
                      <a:pt x="5947" y="47186"/>
                      <a:pt x="8918" y="47186"/>
                    </a:cubicBezTo>
                    <a:cubicBezTo>
                      <a:pt x="13022" y="47186"/>
                      <a:pt x="17386" y="44791"/>
                      <a:pt x="22029" y="40055"/>
                    </a:cubicBezTo>
                    <a:cubicBezTo>
                      <a:pt x="25650" y="36304"/>
                      <a:pt x="28751" y="31996"/>
                      <a:pt x="31276" y="27131"/>
                    </a:cubicBezTo>
                    <a:lnTo>
                      <a:pt x="32279" y="27131"/>
                    </a:lnTo>
                    <a:lnTo>
                      <a:pt x="25835" y="46146"/>
                    </a:lnTo>
                    <a:lnTo>
                      <a:pt x="41323" y="46146"/>
                    </a:lnTo>
                    <a:lnTo>
                      <a:pt x="54786" y="0"/>
                    </a:lnTo>
                    <a:cubicBezTo>
                      <a:pt x="52279" y="0"/>
                      <a:pt x="49122" y="186"/>
                      <a:pt x="44053" y="74"/>
                    </a:cubicBezTo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91" name="Freeform: Shape 390">
                <a:extLst>
                  <a:ext uri="{FF2B5EF4-FFF2-40B4-BE49-F238E27FC236}">
                    <a16:creationId xmlns:a16="http://schemas.microsoft.com/office/drawing/2014/main" id="{CF833C66-BD85-45A5-A0AE-EEC495AC9746}"/>
                  </a:ext>
                </a:extLst>
              </p:cNvPr>
              <p:cNvSpPr/>
              <p:nvPr/>
            </p:nvSpPr>
            <p:spPr>
              <a:xfrm>
                <a:off x="6968477" y="495217"/>
                <a:ext cx="57529" cy="63224"/>
              </a:xfrm>
              <a:custGeom>
                <a:avLst/>
                <a:gdLst>
                  <a:gd name="connsiteX0" fmla="*/ 37548 w 57529"/>
                  <a:gd name="connsiteY0" fmla="*/ 15258 h 63224"/>
                  <a:gd name="connsiteX1" fmla="*/ 30046 w 57529"/>
                  <a:gd name="connsiteY1" fmla="*/ 25268 h 63224"/>
                  <a:gd name="connsiteX2" fmla="*/ 20910 w 57529"/>
                  <a:gd name="connsiteY2" fmla="*/ 32696 h 63224"/>
                  <a:gd name="connsiteX3" fmla="*/ 19796 w 57529"/>
                  <a:gd name="connsiteY3" fmla="*/ 30040 h 63224"/>
                  <a:gd name="connsiteX4" fmla="*/ 24289 w 57529"/>
                  <a:gd name="connsiteY4" fmla="*/ 17190 h 63224"/>
                  <a:gd name="connsiteX5" fmla="*/ 34187 w 57529"/>
                  <a:gd name="connsiteY5" fmla="*/ 9298 h 63224"/>
                  <a:gd name="connsiteX6" fmla="*/ 38904 w 57529"/>
                  <a:gd name="connsiteY6" fmla="*/ 10505 h 63224"/>
                  <a:gd name="connsiteX7" fmla="*/ 37548 w 57529"/>
                  <a:gd name="connsiteY7" fmla="*/ 15258 h 63224"/>
                  <a:gd name="connsiteX8" fmla="*/ 46740 w 57529"/>
                  <a:gd name="connsiteY8" fmla="*/ 13 h 63224"/>
                  <a:gd name="connsiteX9" fmla="*/ 36286 w 57529"/>
                  <a:gd name="connsiteY9" fmla="*/ 217 h 63224"/>
                  <a:gd name="connsiteX10" fmla="*/ 14800 w 57529"/>
                  <a:gd name="connsiteY10" fmla="*/ 11507 h 63224"/>
                  <a:gd name="connsiteX11" fmla="*/ 3807 w 57529"/>
                  <a:gd name="connsiteY11" fmla="*/ 34033 h 63224"/>
                  <a:gd name="connsiteX12" fmla="*/ 5701 w 57529"/>
                  <a:gd name="connsiteY12" fmla="*/ 42222 h 63224"/>
                  <a:gd name="connsiteX13" fmla="*/ 12962 w 57529"/>
                  <a:gd name="connsiteY13" fmla="*/ 45769 h 63224"/>
                  <a:gd name="connsiteX14" fmla="*/ 34261 w 57529"/>
                  <a:gd name="connsiteY14" fmla="*/ 27162 h 63224"/>
                  <a:gd name="connsiteX15" fmla="*/ 36118 w 57529"/>
                  <a:gd name="connsiteY15" fmla="*/ 27162 h 63224"/>
                  <a:gd name="connsiteX16" fmla="*/ 32850 w 57529"/>
                  <a:gd name="connsiteY16" fmla="*/ 37747 h 63224"/>
                  <a:gd name="connsiteX17" fmla="*/ 27725 w 57529"/>
                  <a:gd name="connsiteY17" fmla="*/ 49019 h 63224"/>
                  <a:gd name="connsiteX18" fmla="*/ 18737 w 57529"/>
                  <a:gd name="connsiteY18" fmla="*/ 54237 h 63224"/>
                  <a:gd name="connsiteX19" fmla="*/ 0 w 57529"/>
                  <a:gd name="connsiteY19" fmla="*/ 48666 h 63224"/>
                  <a:gd name="connsiteX20" fmla="*/ 1188 w 57529"/>
                  <a:gd name="connsiteY20" fmla="*/ 61962 h 63224"/>
                  <a:gd name="connsiteX21" fmla="*/ 15543 w 57529"/>
                  <a:gd name="connsiteY21" fmla="*/ 63225 h 63224"/>
                  <a:gd name="connsiteX22" fmla="*/ 45459 w 57529"/>
                  <a:gd name="connsiteY22" fmla="*/ 43150 h 63224"/>
                  <a:gd name="connsiteX23" fmla="*/ 57530 w 57529"/>
                  <a:gd name="connsiteY23" fmla="*/ 13 h 63224"/>
                  <a:gd name="connsiteX24" fmla="*/ 46740 w 57529"/>
                  <a:gd name="connsiteY24" fmla="*/ 13 h 6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7529" h="63224">
                    <a:moveTo>
                      <a:pt x="37548" y="15258"/>
                    </a:moveTo>
                    <a:cubicBezTo>
                      <a:pt x="37010" y="17115"/>
                      <a:pt x="34503" y="20458"/>
                      <a:pt x="30046" y="25268"/>
                    </a:cubicBezTo>
                    <a:cubicBezTo>
                      <a:pt x="25478" y="30207"/>
                      <a:pt x="22432" y="32696"/>
                      <a:pt x="20910" y="32696"/>
                    </a:cubicBezTo>
                    <a:cubicBezTo>
                      <a:pt x="20000" y="32696"/>
                      <a:pt x="19591" y="31804"/>
                      <a:pt x="19796" y="30040"/>
                    </a:cubicBezTo>
                    <a:cubicBezTo>
                      <a:pt x="20185" y="25955"/>
                      <a:pt x="21671" y="21665"/>
                      <a:pt x="24289" y="17190"/>
                    </a:cubicBezTo>
                    <a:cubicBezTo>
                      <a:pt x="27335" y="11934"/>
                      <a:pt x="30640" y="9298"/>
                      <a:pt x="34187" y="9298"/>
                    </a:cubicBezTo>
                    <a:cubicBezTo>
                      <a:pt x="35877" y="9298"/>
                      <a:pt x="37437" y="9688"/>
                      <a:pt x="38904" y="10505"/>
                    </a:cubicBezTo>
                    <a:lnTo>
                      <a:pt x="37548" y="15258"/>
                    </a:lnTo>
                    <a:close/>
                    <a:moveTo>
                      <a:pt x="46740" y="13"/>
                    </a:moveTo>
                    <a:cubicBezTo>
                      <a:pt x="42098" y="-62"/>
                      <a:pt x="36286" y="217"/>
                      <a:pt x="36286" y="217"/>
                    </a:cubicBezTo>
                    <a:cubicBezTo>
                      <a:pt x="28820" y="217"/>
                      <a:pt x="21653" y="3987"/>
                      <a:pt x="14800" y="11507"/>
                    </a:cubicBezTo>
                    <a:cubicBezTo>
                      <a:pt x="8226" y="18694"/>
                      <a:pt x="4587" y="26233"/>
                      <a:pt x="3807" y="34033"/>
                    </a:cubicBezTo>
                    <a:cubicBezTo>
                      <a:pt x="3510" y="37338"/>
                      <a:pt x="4123" y="40049"/>
                      <a:pt x="5701" y="42222"/>
                    </a:cubicBezTo>
                    <a:cubicBezTo>
                      <a:pt x="7391" y="44580"/>
                      <a:pt x="9805" y="45769"/>
                      <a:pt x="12962" y="45769"/>
                    </a:cubicBezTo>
                    <a:cubicBezTo>
                      <a:pt x="20557" y="45769"/>
                      <a:pt x="27613" y="39566"/>
                      <a:pt x="34261" y="27162"/>
                    </a:cubicBezTo>
                    <a:lnTo>
                      <a:pt x="36118" y="27162"/>
                    </a:lnTo>
                    <a:cubicBezTo>
                      <a:pt x="35041" y="30690"/>
                      <a:pt x="33964" y="34218"/>
                      <a:pt x="32850" y="37747"/>
                    </a:cubicBezTo>
                    <a:cubicBezTo>
                      <a:pt x="31253" y="42742"/>
                      <a:pt x="29545" y="46493"/>
                      <a:pt x="27725" y="49019"/>
                    </a:cubicBezTo>
                    <a:cubicBezTo>
                      <a:pt x="25218" y="52491"/>
                      <a:pt x="22228" y="54237"/>
                      <a:pt x="18737" y="54237"/>
                    </a:cubicBezTo>
                    <a:cubicBezTo>
                      <a:pt x="13500" y="54237"/>
                      <a:pt x="7242" y="52398"/>
                      <a:pt x="0" y="48666"/>
                    </a:cubicBezTo>
                    <a:lnTo>
                      <a:pt x="1188" y="61962"/>
                    </a:lnTo>
                    <a:cubicBezTo>
                      <a:pt x="5032" y="62816"/>
                      <a:pt x="9842" y="63225"/>
                      <a:pt x="15543" y="63225"/>
                    </a:cubicBezTo>
                    <a:cubicBezTo>
                      <a:pt x="31792" y="63225"/>
                      <a:pt x="41764" y="56521"/>
                      <a:pt x="45459" y="43150"/>
                    </a:cubicBezTo>
                    <a:lnTo>
                      <a:pt x="57530" y="13"/>
                    </a:lnTo>
                    <a:cubicBezTo>
                      <a:pt x="55171" y="13"/>
                      <a:pt x="51513" y="87"/>
                      <a:pt x="46740" y="13"/>
                    </a:cubicBezTo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92" name="Freeform: Shape 391">
                <a:extLst>
                  <a:ext uri="{FF2B5EF4-FFF2-40B4-BE49-F238E27FC236}">
                    <a16:creationId xmlns:a16="http://schemas.microsoft.com/office/drawing/2014/main" id="{8EC8B1E6-8563-4D27-A35C-7B613E9480E4}"/>
                  </a:ext>
                </a:extLst>
              </p:cNvPr>
              <p:cNvSpPr/>
              <p:nvPr/>
            </p:nvSpPr>
            <p:spPr>
              <a:xfrm>
                <a:off x="7026336" y="495266"/>
                <a:ext cx="45256" cy="47130"/>
              </a:xfrm>
              <a:custGeom>
                <a:avLst/>
                <a:gdLst>
                  <a:gd name="connsiteX0" fmla="*/ 17666 w 45256"/>
                  <a:gd name="connsiteY0" fmla="*/ 21745 h 47130"/>
                  <a:gd name="connsiteX1" fmla="*/ 21361 w 45256"/>
                  <a:gd name="connsiteY1" fmla="*/ 14299 h 47130"/>
                  <a:gd name="connsiteX2" fmla="*/ 27990 w 45256"/>
                  <a:gd name="connsiteY2" fmla="*/ 10065 h 47130"/>
                  <a:gd name="connsiteX3" fmla="*/ 30887 w 45256"/>
                  <a:gd name="connsiteY3" fmla="*/ 13426 h 47130"/>
                  <a:gd name="connsiteX4" fmla="*/ 17666 w 45256"/>
                  <a:gd name="connsiteY4" fmla="*/ 21745 h 47130"/>
                  <a:gd name="connsiteX5" fmla="*/ 23069 w 45256"/>
                  <a:gd name="connsiteY5" fmla="*/ 37585 h 47130"/>
                  <a:gd name="connsiteX6" fmla="*/ 15790 w 45256"/>
                  <a:gd name="connsiteY6" fmla="*/ 30752 h 47130"/>
                  <a:gd name="connsiteX7" fmla="*/ 34230 w 45256"/>
                  <a:gd name="connsiteY7" fmla="*/ 25366 h 47130"/>
                  <a:gd name="connsiteX8" fmla="*/ 45205 w 45256"/>
                  <a:gd name="connsiteY8" fmla="*/ 10102 h 47130"/>
                  <a:gd name="connsiteX9" fmla="*/ 42215 w 45256"/>
                  <a:gd name="connsiteY9" fmla="*/ 2563 h 47130"/>
                  <a:gd name="connsiteX10" fmla="*/ 34304 w 45256"/>
                  <a:gd name="connsiteY10" fmla="*/ 0 h 47130"/>
                  <a:gd name="connsiteX11" fmla="*/ 11593 w 45256"/>
                  <a:gd name="connsiteY11" fmla="*/ 9619 h 47130"/>
                  <a:gd name="connsiteX12" fmla="*/ 80 w 45256"/>
                  <a:gd name="connsiteY12" fmla="*/ 32033 h 47130"/>
                  <a:gd name="connsiteX13" fmla="*/ 4797 w 45256"/>
                  <a:gd name="connsiteY13" fmla="*/ 43472 h 47130"/>
                  <a:gd name="connsiteX14" fmla="*/ 17053 w 45256"/>
                  <a:gd name="connsiteY14" fmla="*/ 47130 h 47130"/>
                  <a:gd name="connsiteX15" fmla="*/ 40469 w 45256"/>
                  <a:gd name="connsiteY15" fmla="*/ 42172 h 47130"/>
                  <a:gd name="connsiteX16" fmla="*/ 43738 w 45256"/>
                  <a:gd name="connsiteY16" fmla="*/ 30993 h 47130"/>
                  <a:gd name="connsiteX17" fmla="*/ 23069 w 45256"/>
                  <a:gd name="connsiteY17" fmla="*/ 37585 h 47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256" h="47130">
                    <a:moveTo>
                      <a:pt x="17666" y="21745"/>
                    </a:moveTo>
                    <a:cubicBezTo>
                      <a:pt x="18371" y="19071"/>
                      <a:pt x="19597" y="16620"/>
                      <a:pt x="21361" y="14299"/>
                    </a:cubicBezTo>
                    <a:cubicBezTo>
                      <a:pt x="23459" y="11495"/>
                      <a:pt x="25669" y="10065"/>
                      <a:pt x="27990" y="10065"/>
                    </a:cubicBezTo>
                    <a:cubicBezTo>
                      <a:pt x="30126" y="10065"/>
                      <a:pt x="31110" y="11161"/>
                      <a:pt x="30887" y="13426"/>
                    </a:cubicBezTo>
                    <a:cubicBezTo>
                      <a:pt x="30367" y="18997"/>
                      <a:pt x="25966" y="21745"/>
                      <a:pt x="17666" y="21745"/>
                    </a:cubicBezTo>
                    <a:moveTo>
                      <a:pt x="23069" y="37585"/>
                    </a:moveTo>
                    <a:cubicBezTo>
                      <a:pt x="17851" y="37585"/>
                      <a:pt x="15419" y="35301"/>
                      <a:pt x="15790" y="30752"/>
                    </a:cubicBezTo>
                    <a:cubicBezTo>
                      <a:pt x="22122" y="30752"/>
                      <a:pt x="28269" y="28950"/>
                      <a:pt x="34230" y="25366"/>
                    </a:cubicBezTo>
                    <a:cubicBezTo>
                      <a:pt x="40971" y="21244"/>
                      <a:pt x="44610" y="16174"/>
                      <a:pt x="45205" y="10102"/>
                    </a:cubicBezTo>
                    <a:cubicBezTo>
                      <a:pt x="45502" y="6927"/>
                      <a:pt x="44518" y="4457"/>
                      <a:pt x="42215" y="2563"/>
                    </a:cubicBezTo>
                    <a:cubicBezTo>
                      <a:pt x="40079" y="836"/>
                      <a:pt x="37461" y="0"/>
                      <a:pt x="34304" y="0"/>
                    </a:cubicBezTo>
                    <a:cubicBezTo>
                      <a:pt x="26022" y="0"/>
                      <a:pt x="18445" y="3194"/>
                      <a:pt x="11593" y="9619"/>
                    </a:cubicBezTo>
                    <a:cubicBezTo>
                      <a:pt x="4759" y="16026"/>
                      <a:pt x="915" y="23509"/>
                      <a:pt x="80" y="32033"/>
                    </a:cubicBezTo>
                    <a:cubicBezTo>
                      <a:pt x="-384" y="36936"/>
                      <a:pt x="1175" y="40724"/>
                      <a:pt x="4797" y="43472"/>
                    </a:cubicBezTo>
                    <a:cubicBezTo>
                      <a:pt x="7953" y="45886"/>
                      <a:pt x="12002" y="47130"/>
                      <a:pt x="17053" y="47130"/>
                    </a:cubicBezTo>
                    <a:cubicBezTo>
                      <a:pt x="23311" y="47130"/>
                      <a:pt x="31129" y="45459"/>
                      <a:pt x="40469" y="42172"/>
                    </a:cubicBezTo>
                    <a:lnTo>
                      <a:pt x="43738" y="30993"/>
                    </a:lnTo>
                    <a:cubicBezTo>
                      <a:pt x="35548" y="35376"/>
                      <a:pt x="28659" y="37585"/>
                      <a:pt x="23069" y="37585"/>
                    </a:cubicBezTo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93" name="Freeform: Shape 392">
                <a:extLst>
                  <a:ext uri="{FF2B5EF4-FFF2-40B4-BE49-F238E27FC236}">
                    <a16:creationId xmlns:a16="http://schemas.microsoft.com/office/drawing/2014/main" id="{55142367-E32C-453C-8130-16C57C1D02BF}"/>
                  </a:ext>
                </a:extLst>
              </p:cNvPr>
              <p:cNvSpPr/>
              <p:nvPr/>
            </p:nvSpPr>
            <p:spPr>
              <a:xfrm>
                <a:off x="7073713" y="495062"/>
                <a:ext cx="44846" cy="47074"/>
              </a:xfrm>
              <a:custGeom>
                <a:avLst/>
                <a:gdLst>
                  <a:gd name="connsiteX0" fmla="*/ 44846 w 44846"/>
                  <a:gd name="connsiteY0" fmla="*/ 1374 h 47074"/>
                  <a:gd name="connsiteX1" fmla="*/ 42079 w 44846"/>
                  <a:gd name="connsiteY1" fmla="*/ 11086 h 47074"/>
                  <a:gd name="connsiteX2" fmla="*/ 32479 w 44846"/>
                  <a:gd name="connsiteY2" fmla="*/ 9025 h 47074"/>
                  <a:gd name="connsiteX3" fmla="*/ 25961 w 44846"/>
                  <a:gd name="connsiteY3" fmla="*/ 13166 h 47074"/>
                  <a:gd name="connsiteX4" fmla="*/ 28951 w 44846"/>
                  <a:gd name="connsiteY4" fmla="*/ 18180 h 47074"/>
                  <a:gd name="connsiteX5" fmla="*/ 34893 w 44846"/>
                  <a:gd name="connsiteY5" fmla="*/ 24029 h 47074"/>
                  <a:gd name="connsiteX6" fmla="*/ 37567 w 44846"/>
                  <a:gd name="connsiteY6" fmla="*/ 32126 h 47074"/>
                  <a:gd name="connsiteX7" fmla="*/ 29749 w 44846"/>
                  <a:gd name="connsiteY7" fmla="*/ 43899 h 47074"/>
                  <a:gd name="connsiteX8" fmla="*/ 15729 w 44846"/>
                  <a:gd name="connsiteY8" fmla="*/ 47075 h 47074"/>
                  <a:gd name="connsiteX9" fmla="*/ 0 w 44846"/>
                  <a:gd name="connsiteY9" fmla="*/ 44623 h 47074"/>
                  <a:gd name="connsiteX10" fmla="*/ 3045 w 44846"/>
                  <a:gd name="connsiteY10" fmla="*/ 34057 h 47074"/>
                  <a:gd name="connsiteX11" fmla="*/ 16564 w 44846"/>
                  <a:gd name="connsiteY11" fmla="*/ 38050 h 47074"/>
                  <a:gd name="connsiteX12" fmla="*/ 20074 w 44846"/>
                  <a:gd name="connsiteY12" fmla="*/ 36843 h 47074"/>
                  <a:gd name="connsiteX13" fmla="*/ 21838 w 44846"/>
                  <a:gd name="connsiteY13" fmla="*/ 33779 h 47074"/>
                  <a:gd name="connsiteX14" fmla="*/ 19183 w 44846"/>
                  <a:gd name="connsiteY14" fmla="*/ 27966 h 47074"/>
                  <a:gd name="connsiteX15" fmla="*/ 13723 w 44846"/>
                  <a:gd name="connsiteY15" fmla="*/ 21968 h 47074"/>
                  <a:gd name="connsiteX16" fmla="*/ 11216 w 44846"/>
                  <a:gd name="connsiteY16" fmla="*/ 13965 h 47074"/>
                  <a:gd name="connsiteX17" fmla="*/ 19164 w 44846"/>
                  <a:gd name="connsiteY17" fmla="*/ 2878 h 47074"/>
                  <a:gd name="connsiteX18" fmla="*/ 32757 w 44846"/>
                  <a:gd name="connsiteY18" fmla="*/ 0 h 47074"/>
                  <a:gd name="connsiteX19" fmla="*/ 44846 w 44846"/>
                  <a:gd name="connsiteY19" fmla="*/ 1374 h 47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846" h="47074">
                    <a:moveTo>
                      <a:pt x="44846" y="1374"/>
                    </a:moveTo>
                    <a:lnTo>
                      <a:pt x="42079" y="11086"/>
                    </a:lnTo>
                    <a:cubicBezTo>
                      <a:pt x="38477" y="9749"/>
                      <a:pt x="35283" y="9025"/>
                      <a:pt x="32479" y="9025"/>
                    </a:cubicBezTo>
                    <a:cubicBezTo>
                      <a:pt x="28412" y="9025"/>
                      <a:pt x="26221" y="10436"/>
                      <a:pt x="25961" y="13166"/>
                    </a:cubicBezTo>
                    <a:cubicBezTo>
                      <a:pt x="25849" y="14447"/>
                      <a:pt x="26834" y="16100"/>
                      <a:pt x="28951" y="18180"/>
                    </a:cubicBezTo>
                    <a:cubicBezTo>
                      <a:pt x="32367" y="21430"/>
                      <a:pt x="34354" y="23379"/>
                      <a:pt x="34893" y="24029"/>
                    </a:cubicBezTo>
                    <a:cubicBezTo>
                      <a:pt x="36973" y="26685"/>
                      <a:pt x="37864" y="29378"/>
                      <a:pt x="37567" y="32126"/>
                    </a:cubicBezTo>
                    <a:cubicBezTo>
                      <a:pt x="37084" y="37400"/>
                      <a:pt x="34447" y="41281"/>
                      <a:pt x="29749" y="43899"/>
                    </a:cubicBezTo>
                    <a:cubicBezTo>
                      <a:pt x="25924" y="46016"/>
                      <a:pt x="21244" y="47075"/>
                      <a:pt x="15729" y="47075"/>
                    </a:cubicBezTo>
                    <a:cubicBezTo>
                      <a:pt x="11458" y="47075"/>
                      <a:pt x="6202" y="46258"/>
                      <a:pt x="0" y="44623"/>
                    </a:cubicBezTo>
                    <a:lnTo>
                      <a:pt x="3045" y="34057"/>
                    </a:lnTo>
                    <a:cubicBezTo>
                      <a:pt x="8765" y="36731"/>
                      <a:pt x="13277" y="38050"/>
                      <a:pt x="16564" y="38050"/>
                    </a:cubicBezTo>
                    <a:cubicBezTo>
                      <a:pt x="17827" y="38050"/>
                      <a:pt x="19016" y="37641"/>
                      <a:pt x="20074" y="36843"/>
                    </a:cubicBezTo>
                    <a:cubicBezTo>
                      <a:pt x="21133" y="36063"/>
                      <a:pt x="21727" y="35060"/>
                      <a:pt x="21838" y="33779"/>
                    </a:cubicBezTo>
                    <a:cubicBezTo>
                      <a:pt x="21987" y="32126"/>
                      <a:pt x="21114" y="30195"/>
                      <a:pt x="19183" y="27966"/>
                    </a:cubicBezTo>
                    <a:cubicBezTo>
                      <a:pt x="17363" y="25998"/>
                      <a:pt x="15524" y="23974"/>
                      <a:pt x="13723" y="21968"/>
                    </a:cubicBezTo>
                    <a:cubicBezTo>
                      <a:pt x="11792" y="19368"/>
                      <a:pt x="10956" y="16676"/>
                      <a:pt x="11216" y="13965"/>
                    </a:cubicBezTo>
                    <a:cubicBezTo>
                      <a:pt x="11699" y="8988"/>
                      <a:pt x="14336" y="5292"/>
                      <a:pt x="19164" y="2878"/>
                    </a:cubicBezTo>
                    <a:cubicBezTo>
                      <a:pt x="22934" y="947"/>
                      <a:pt x="27428" y="0"/>
                      <a:pt x="32757" y="0"/>
                    </a:cubicBezTo>
                    <a:cubicBezTo>
                      <a:pt x="33556" y="0"/>
                      <a:pt x="37567" y="427"/>
                      <a:pt x="44846" y="1374"/>
                    </a:cubicBezTo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94" name="Freeform: Shape 393">
                <a:extLst>
                  <a:ext uri="{FF2B5EF4-FFF2-40B4-BE49-F238E27FC236}">
                    <a16:creationId xmlns:a16="http://schemas.microsoft.com/office/drawing/2014/main" id="{995F6DF6-AF40-4166-BB06-B75638B1B303}"/>
                  </a:ext>
                </a:extLst>
              </p:cNvPr>
              <p:cNvSpPr/>
              <p:nvPr/>
            </p:nvSpPr>
            <p:spPr>
              <a:xfrm>
                <a:off x="7143981" y="476214"/>
                <a:ext cx="53388" cy="75375"/>
              </a:xfrm>
              <a:custGeom>
                <a:avLst/>
                <a:gdLst>
                  <a:gd name="connsiteX0" fmla="*/ 53389 w 53388"/>
                  <a:gd name="connsiteY0" fmla="*/ 1931 h 75375"/>
                  <a:gd name="connsiteX1" fmla="*/ 50677 w 53388"/>
                  <a:gd name="connsiteY1" fmla="*/ 11495 h 75375"/>
                  <a:gd name="connsiteX2" fmla="*/ 40761 w 53388"/>
                  <a:gd name="connsiteY2" fmla="*/ 8932 h 75375"/>
                  <a:gd name="connsiteX3" fmla="*/ 34206 w 53388"/>
                  <a:gd name="connsiteY3" fmla="*/ 12405 h 75375"/>
                  <a:gd name="connsiteX4" fmla="*/ 31606 w 53388"/>
                  <a:gd name="connsiteY4" fmla="*/ 20037 h 75375"/>
                  <a:gd name="connsiteX5" fmla="*/ 43082 w 53388"/>
                  <a:gd name="connsiteY5" fmla="*/ 20037 h 75375"/>
                  <a:gd name="connsiteX6" fmla="*/ 40408 w 53388"/>
                  <a:gd name="connsiteY6" fmla="*/ 29006 h 75375"/>
                  <a:gd name="connsiteX7" fmla="*/ 29118 w 53388"/>
                  <a:gd name="connsiteY7" fmla="*/ 29006 h 75375"/>
                  <a:gd name="connsiteX8" fmla="*/ 15673 w 53388"/>
                  <a:gd name="connsiteY8" fmla="*/ 75375 h 75375"/>
                  <a:gd name="connsiteX9" fmla="*/ 0 w 53388"/>
                  <a:gd name="connsiteY9" fmla="*/ 75375 h 75375"/>
                  <a:gd name="connsiteX10" fmla="*/ 16100 w 53388"/>
                  <a:gd name="connsiteY10" fmla="*/ 20037 h 75375"/>
                  <a:gd name="connsiteX11" fmla="*/ 26091 w 53388"/>
                  <a:gd name="connsiteY11" fmla="*/ 5460 h 75375"/>
                  <a:gd name="connsiteX12" fmla="*/ 42302 w 53388"/>
                  <a:gd name="connsiteY12" fmla="*/ 0 h 75375"/>
                  <a:gd name="connsiteX13" fmla="*/ 53389 w 53388"/>
                  <a:gd name="connsiteY13" fmla="*/ 1931 h 75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3388" h="75375">
                    <a:moveTo>
                      <a:pt x="53389" y="1931"/>
                    </a:moveTo>
                    <a:lnTo>
                      <a:pt x="50677" y="11495"/>
                    </a:lnTo>
                    <a:cubicBezTo>
                      <a:pt x="47093" y="9805"/>
                      <a:pt x="43788" y="8932"/>
                      <a:pt x="40761" y="8932"/>
                    </a:cubicBezTo>
                    <a:cubicBezTo>
                      <a:pt x="37808" y="8932"/>
                      <a:pt x="35636" y="10102"/>
                      <a:pt x="34206" y="12405"/>
                    </a:cubicBezTo>
                    <a:cubicBezTo>
                      <a:pt x="33537" y="13519"/>
                      <a:pt x="32702" y="16026"/>
                      <a:pt x="31606" y="20037"/>
                    </a:cubicBezTo>
                    <a:lnTo>
                      <a:pt x="43082" y="20037"/>
                    </a:lnTo>
                    <a:lnTo>
                      <a:pt x="40408" y="29006"/>
                    </a:lnTo>
                    <a:lnTo>
                      <a:pt x="29118" y="29006"/>
                    </a:lnTo>
                    <a:lnTo>
                      <a:pt x="15673" y="75375"/>
                    </a:lnTo>
                    <a:lnTo>
                      <a:pt x="0" y="75375"/>
                    </a:lnTo>
                    <a:lnTo>
                      <a:pt x="16100" y="20037"/>
                    </a:lnTo>
                    <a:cubicBezTo>
                      <a:pt x="18254" y="13872"/>
                      <a:pt x="21597" y="9006"/>
                      <a:pt x="26091" y="5460"/>
                    </a:cubicBezTo>
                    <a:cubicBezTo>
                      <a:pt x="30770" y="1820"/>
                      <a:pt x="36174" y="0"/>
                      <a:pt x="42302" y="0"/>
                    </a:cubicBezTo>
                    <a:cubicBezTo>
                      <a:pt x="46276" y="19"/>
                      <a:pt x="49972" y="669"/>
                      <a:pt x="53389" y="1931"/>
                    </a:cubicBezTo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95" name="Freeform: Shape 394">
                <a:extLst>
                  <a:ext uri="{FF2B5EF4-FFF2-40B4-BE49-F238E27FC236}">
                    <a16:creationId xmlns:a16="http://schemas.microsoft.com/office/drawing/2014/main" id="{8B90D0AA-F1D7-4417-B373-72B7AB1E8ABD}"/>
                  </a:ext>
                </a:extLst>
              </p:cNvPr>
              <p:cNvSpPr/>
              <p:nvPr/>
            </p:nvSpPr>
            <p:spPr>
              <a:xfrm>
                <a:off x="7184668" y="495266"/>
                <a:ext cx="51356" cy="47130"/>
              </a:xfrm>
              <a:custGeom>
                <a:avLst/>
                <a:gdLst>
                  <a:gd name="connsiteX0" fmla="*/ 31328 w 51356"/>
                  <a:gd name="connsiteY0" fmla="*/ 30417 h 47130"/>
                  <a:gd name="connsiteX1" fmla="*/ 21170 w 51356"/>
                  <a:gd name="connsiteY1" fmla="*/ 37585 h 47130"/>
                  <a:gd name="connsiteX2" fmla="*/ 16751 w 51356"/>
                  <a:gd name="connsiteY2" fmla="*/ 34874 h 47130"/>
                  <a:gd name="connsiteX3" fmla="*/ 15952 w 51356"/>
                  <a:gd name="connsiteY3" fmla="*/ 29285 h 47130"/>
                  <a:gd name="connsiteX4" fmla="*/ 20000 w 51356"/>
                  <a:gd name="connsiteY4" fmla="*/ 16657 h 47130"/>
                  <a:gd name="connsiteX5" fmla="*/ 30177 w 51356"/>
                  <a:gd name="connsiteY5" fmla="*/ 9545 h 47130"/>
                  <a:gd name="connsiteX6" fmla="*/ 34652 w 51356"/>
                  <a:gd name="connsiteY6" fmla="*/ 12200 h 47130"/>
                  <a:gd name="connsiteX7" fmla="*/ 35413 w 51356"/>
                  <a:gd name="connsiteY7" fmla="*/ 17883 h 47130"/>
                  <a:gd name="connsiteX8" fmla="*/ 31328 w 51356"/>
                  <a:gd name="connsiteY8" fmla="*/ 30417 h 47130"/>
                  <a:gd name="connsiteX9" fmla="*/ 46592 w 51356"/>
                  <a:gd name="connsiteY9" fmla="*/ 3621 h 47130"/>
                  <a:gd name="connsiteX10" fmla="*/ 34281 w 51356"/>
                  <a:gd name="connsiteY10" fmla="*/ 0 h 47130"/>
                  <a:gd name="connsiteX11" fmla="*/ 11570 w 51356"/>
                  <a:gd name="connsiteY11" fmla="*/ 9619 h 47130"/>
                  <a:gd name="connsiteX12" fmla="*/ 75 w 51356"/>
                  <a:gd name="connsiteY12" fmla="*/ 32033 h 47130"/>
                  <a:gd name="connsiteX13" fmla="*/ 4773 w 51356"/>
                  <a:gd name="connsiteY13" fmla="*/ 43472 h 47130"/>
                  <a:gd name="connsiteX14" fmla="*/ 17048 w 51356"/>
                  <a:gd name="connsiteY14" fmla="*/ 47130 h 47130"/>
                  <a:gd name="connsiteX15" fmla="*/ 39685 w 51356"/>
                  <a:gd name="connsiteY15" fmla="*/ 37344 h 47130"/>
                  <a:gd name="connsiteX16" fmla="*/ 51272 w 51356"/>
                  <a:gd name="connsiteY16" fmla="*/ 15042 h 47130"/>
                  <a:gd name="connsiteX17" fmla="*/ 46592 w 51356"/>
                  <a:gd name="connsiteY17" fmla="*/ 3621 h 47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1356" h="47130">
                    <a:moveTo>
                      <a:pt x="31328" y="30417"/>
                    </a:moveTo>
                    <a:cubicBezTo>
                      <a:pt x="28487" y="35190"/>
                      <a:pt x="25107" y="37585"/>
                      <a:pt x="21170" y="37585"/>
                    </a:cubicBezTo>
                    <a:cubicBezTo>
                      <a:pt x="19146" y="37585"/>
                      <a:pt x="17661" y="36676"/>
                      <a:pt x="16751" y="34874"/>
                    </a:cubicBezTo>
                    <a:cubicBezTo>
                      <a:pt x="15989" y="33389"/>
                      <a:pt x="15729" y="31513"/>
                      <a:pt x="15952" y="29285"/>
                    </a:cubicBezTo>
                    <a:cubicBezTo>
                      <a:pt x="16361" y="24754"/>
                      <a:pt x="17716" y="20575"/>
                      <a:pt x="20000" y="16657"/>
                    </a:cubicBezTo>
                    <a:cubicBezTo>
                      <a:pt x="22804" y="11922"/>
                      <a:pt x="26184" y="9545"/>
                      <a:pt x="30177" y="9545"/>
                    </a:cubicBezTo>
                    <a:cubicBezTo>
                      <a:pt x="32257" y="9545"/>
                      <a:pt x="33761" y="10399"/>
                      <a:pt x="34652" y="12200"/>
                    </a:cubicBezTo>
                    <a:cubicBezTo>
                      <a:pt x="35395" y="13667"/>
                      <a:pt x="35636" y="15543"/>
                      <a:pt x="35413" y="17883"/>
                    </a:cubicBezTo>
                    <a:cubicBezTo>
                      <a:pt x="34986" y="22284"/>
                      <a:pt x="33631" y="26481"/>
                      <a:pt x="31328" y="30417"/>
                    </a:cubicBezTo>
                    <a:moveTo>
                      <a:pt x="46592" y="3621"/>
                    </a:moveTo>
                    <a:cubicBezTo>
                      <a:pt x="43417" y="1188"/>
                      <a:pt x="39313" y="0"/>
                      <a:pt x="34281" y="0"/>
                    </a:cubicBezTo>
                    <a:cubicBezTo>
                      <a:pt x="26017" y="0"/>
                      <a:pt x="18441" y="3194"/>
                      <a:pt x="11570" y="9619"/>
                    </a:cubicBezTo>
                    <a:cubicBezTo>
                      <a:pt x="4717" y="16026"/>
                      <a:pt x="892" y="23509"/>
                      <a:pt x="75" y="32033"/>
                    </a:cubicBezTo>
                    <a:cubicBezTo>
                      <a:pt x="-371" y="36936"/>
                      <a:pt x="1171" y="40724"/>
                      <a:pt x="4773" y="43472"/>
                    </a:cubicBezTo>
                    <a:cubicBezTo>
                      <a:pt x="7949" y="45886"/>
                      <a:pt x="12052" y="47130"/>
                      <a:pt x="17048" y="47130"/>
                    </a:cubicBezTo>
                    <a:cubicBezTo>
                      <a:pt x="25219" y="47130"/>
                      <a:pt x="32795" y="43844"/>
                      <a:pt x="39685" y="37344"/>
                    </a:cubicBezTo>
                    <a:cubicBezTo>
                      <a:pt x="46611" y="30826"/>
                      <a:pt x="50474" y="23417"/>
                      <a:pt x="51272" y="15042"/>
                    </a:cubicBezTo>
                    <a:cubicBezTo>
                      <a:pt x="51755" y="10176"/>
                      <a:pt x="50158" y="6388"/>
                      <a:pt x="46592" y="3621"/>
                    </a:cubicBezTo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96" name="Freeform: Shape 395">
                <a:extLst>
                  <a:ext uri="{FF2B5EF4-FFF2-40B4-BE49-F238E27FC236}">
                    <a16:creationId xmlns:a16="http://schemas.microsoft.com/office/drawing/2014/main" id="{A5CE439E-74F0-4250-AD1C-D9F7D9489618}"/>
                  </a:ext>
                </a:extLst>
              </p:cNvPr>
              <p:cNvSpPr/>
              <p:nvPr/>
            </p:nvSpPr>
            <p:spPr>
              <a:xfrm>
                <a:off x="7236924" y="495248"/>
                <a:ext cx="48634" cy="46071"/>
              </a:xfrm>
              <a:custGeom>
                <a:avLst/>
                <a:gdLst>
                  <a:gd name="connsiteX0" fmla="*/ 48635 w 48634"/>
                  <a:gd name="connsiteY0" fmla="*/ 520 h 46071"/>
                  <a:gd name="connsiteX1" fmla="*/ 44234 w 48634"/>
                  <a:gd name="connsiteY1" fmla="*/ 14856 h 46071"/>
                  <a:gd name="connsiteX2" fmla="*/ 39108 w 48634"/>
                  <a:gd name="connsiteY2" fmla="*/ 13816 h 46071"/>
                  <a:gd name="connsiteX3" fmla="*/ 27799 w 48634"/>
                  <a:gd name="connsiteY3" fmla="*/ 20984 h 46071"/>
                  <a:gd name="connsiteX4" fmla="*/ 19666 w 48634"/>
                  <a:gd name="connsiteY4" fmla="*/ 32033 h 46071"/>
                  <a:gd name="connsiteX5" fmla="*/ 15580 w 48634"/>
                  <a:gd name="connsiteY5" fmla="*/ 46072 h 46071"/>
                  <a:gd name="connsiteX6" fmla="*/ 0 w 48634"/>
                  <a:gd name="connsiteY6" fmla="*/ 46072 h 46071"/>
                  <a:gd name="connsiteX7" fmla="*/ 13426 w 48634"/>
                  <a:gd name="connsiteY7" fmla="*/ 111 h 46071"/>
                  <a:gd name="connsiteX8" fmla="*/ 28858 w 48634"/>
                  <a:gd name="connsiteY8" fmla="*/ 111 h 46071"/>
                  <a:gd name="connsiteX9" fmla="*/ 22024 w 48634"/>
                  <a:gd name="connsiteY9" fmla="*/ 20074 h 46071"/>
                  <a:gd name="connsiteX10" fmla="*/ 22990 w 48634"/>
                  <a:gd name="connsiteY10" fmla="*/ 20074 h 46071"/>
                  <a:gd name="connsiteX11" fmla="*/ 32275 w 48634"/>
                  <a:gd name="connsiteY11" fmla="*/ 7131 h 46071"/>
                  <a:gd name="connsiteX12" fmla="*/ 45385 w 48634"/>
                  <a:gd name="connsiteY12" fmla="*/ 0 h 46071"/>
                  <a:gd name="connsiteX13" fmla="*/ 48635 w 48634"/>
                  <a:gd name="connsiteY13" fmla="*/ 520 h 46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8634" h="46071">
                    <a:moveTo>
                      <a:pt x="48635" y="520"/>
                    </a:moveTo>
                    <a:lnTo>
                      <a:pt x="44234" y="14856"/>
                    </a:lnTo>
                    <a:cubicBezTo>
                      <a:pt x="43231" y="13760"/>
                      <a:pt x="40315" y="13816"/>
                      <a:pt x="39108" y="13816"/>
                    </a:cubicBezTo>
                    <a:cubicBezTo>
                      <a:pt x="36416" y="13816"/>
                      <a:pt x="32646" y="16193"/>
                      <a:pt x="27799" y="20984"/>
                    </a:cubicBezTo>
                    <a:cubicBezTo>
                      <a:pt x="23194" y="25534"/>
                      <a:pt x="20464" y="29248"/>
                      <a:pt x="19666" y="32033"/>
                    </a:cubicBezTo>
                    <a:lnTo>
                      <a:pt x="15580" y="46072"/>
                    </a:lnTo>
                    <a:lnTo>
                      <a:pt x="0" y="46072"/>
                    </a:lnTo>
                    <a:lnTo>
                      <a:pt x="13426" y="111"/>
                    </a:lnTo>
                    <a:lnTo>
                      <a:pt x="28858" y="111"/>
                    </a:lnTo>
                    <a:lnTo>
                      <a:pt x="22024" y="20074"/>
                    </a:lnTo>
                    <a:lnTo>
                      <a:pt x="22990" y="20074"/>
                    </a:lnTo>
                    <a:cubicBezTo>
                      <a:pt x="25589" y="15134"/>
                      <a:pt x="28709" y="10863"/>
                      <a:pt x="32275" y="7131"/>
                    </a:cubicBezTo>
                    <a:cubicBezTo>
                      <a:pt x="36917" y="2358"/>
                      <a:pt x="41300" y="0"/>
                      <a:pt x="45385" y="0"/>
                    </a:cubicBezTo>
                    <a:cubicBezTo>
                      <a:pt x="46908" y="19"/>
                      <a:pt x="47632" y="-111"/>
                      <a:pt x="48635" y="520"/>
                    </a:cubicBezTo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97" name="Freeform: Shape 396">
                <a:extLst>
                  <a:ext uri="{FF2B5EF4-FFF2-40B4-BE49-F238E27FC236}">
                    <a16:creationId xmlns:a16="http://schemas.microsoft.com/office/drawing/2014/main" id="{1C0F67D7-057F-4DC1-AD66-5E79195B38F9}"/>
                  </a:ext>
                </a:extLst>
              </p:cNvPr>
              <p:cNvSpPr/>
              <p:nvPr/>
            </p:nvSpPr>
            <p:spPr>
              <a:xfrm>
                <a:off x="7313316" y="486854"/>
                <a:ext cx="33337" cy="55524"/>
              </a:xfrm>
              <a:custGeom>
                <a:avLst/>
                <a:gdLst>
                  <a:gd name="connsiteX0" fmla="*/ 33337 w 33337"/>
                  <a:gd name="connsiteY0" fmla="*/ 9415 h 55524"/>
                  <a:gd name="connsiteX1" fmla="*/ 30700 w 33337"/>
                  <a:gd name="connsiteY1" fmla="*/ 18366 h 55524"/>
                  <a:gd name="connsiteX2" fmla="*/ 23198 w 33337"/>
                  <a:gd name="connsiteY2" fmla="*/ 18366 h 55524"/>
                  <a:gd name="connsiteX3" fmla="*/ 19577 w 33337"/>
                  <a:gd name="connsiteY3" fmla="*/ 29656 h 55524"/>
                  <a:gd name="connsiteX4" fmla="*/ 17052 w 33337"/>
                  <a:gd name="connsiteY4" fmla="*/ 41132 h 55524"/>
                  <a:gd name="connsiteX5" fmla="*/ 20171 w 33337"/>
                  <a:gd name="connsiteY5" fmla="*/ 45552 h 55524"/>
                  <a:gd name="connsiteX6" fmla="*/ 25148 w 33337"/>
                  <a:gd name="connsiteY6" fmla="*/ 43676 h 55524"/>
                  <a:gd name="connsiteX7" fmla="*/ 22325 w 33337"/>
                  <a:gd name="connsiteY7" fmla="*/ 53500 h 55524"/>
                  <a:gd name="connsiteX8" fmla="*/ 10626 w 33337"/>
                  <a:gd name="connsiteY8" fmla="*/ 55524 h 55524"/>
                  <a:gd name="connsiteX9" fmla="*/ 2846 w 33337"/>
                  <a:gd name="connsiteY9" fmla="*/ 53296 h 55524"/>
                  <a:gd name="connsiteX10" fmla="*/ 60 w 33337"/>
                  <a:gd name="connsiteY10" fmla="*/ 45942 h 55524"/>
                  <a:gd name="connsiteX11" fmla="*/ 3254 w 33337"/>
                  <a:gd name="connsiteY11" fmla="*/ 31977 h 55524"/>
                  <a:gd name="connsiteX12" fmla="*/ 12298 w 33337"/>
                  <a:gd name="connsiteY12" fmla="*/ 2321 h 55524"/>
                  <a:gd name="connsiteX13" fmla="*/ 28546 w 33337"/>
                  <a:gd name="connsiteY13" fmla="*/ 0 h 55524"/>
                  <a:gd name="connsiteX14" fmla="*/ 25798 w 33337"/>
                  <a:gd name="connsiteY14" fmla="*/ 9396 h 55524"/>
                  <a:gd name="connsiteX15" fmla="*/ 33337 w 33337"/>
                  <a:gd name="connsiteY15" fmla="*/ 9396 h 55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337" h="55524">
                    <a:moveTo>
                      <a:pt x="33337" y="9415"/>
                    </a:moveTo>
                    <a:lnTo>
                      <a:pt x="30700" y="18366"/>
                    </a:lnTo>
                    <a:lnTo>
                      <a:pt x="23198" y="18366"/>
                    </a:lnTo>
                    <a:cubicBezTo>
                      <a:pt x="21973" y="22154"/>
                      <a:pt x="20784" y="25924"/>
                      <a:pt x="19577" y="29656"/>
                    </a:cubicBezTo>
                    <a:cubicBezTo>
                      <a:pt x="18184" y="34243"/>
                      <a:pt x="17312" y="38050"/>
                      <a:pt x="17052" y="41132"/>
                    </a:cubicBezTo>
                    <a:cubicBezTo>
                      <a:pt x="16754" y="44048"/>
                      <a:pt x="17794" y="45552"/>
                      <a:pt x="20171" y="45552"/>
                    </a:cubicBezTo>
                    <a:cubicBezTo>
                      <a:pt x="21583" y="45552"/>
                      <a:pt x="23254" y="44939"/>
                      <a:pt x="25148" y="43676"/>
                    </a:cubicBezTo>
                    <a:lnTo>
                      <a:pt x="22325" y="53500"/>
                    </a:lnTo>
                    <a:cubicBezTo>
                      <a:pt x="17367" y="54837"/>
                      <a:pt x="13430" y="55524"/>
                      <a:pt x="10626" y="55524"/>
                    </a:cubicBezTo>
                    <a:cubicBezTo>
                      <a:pt x="7339" y="55524"/>
                      <a:pt x="4758" y="54781"/>
                      <a:pt x="2846" y="53296"/>
                    </a:cubicBezTo>
                    <a:cubicBezTo>
                      <a:pt x="673" y="51643"/>
                      <a:pt x="-256" y="49155"/>
                      <a:pt x="60" y="45942"/>
                    </a:cubicBezTo>
                    <a:cubicBezTo>
                      <a:pt x="394" y="42302"/>
                      <a:pt x="1471" y="37641"/>
                      <a:pt x="3254" y="31977"/>
                    </a:cubicBezTo>
                    <a:cubicBezTo>
                      <a:pt x="4740" y="27428"/>
                      <a:pt x="12298" y="2321"/>
                      <a:pt x="12298" y="2321"/>
                    </a:cubicBezTo>
                    <a:lnTo>
                      <a:pt x="28546" y="0"/>
                    </a:lnTo>
                    <a:lnTo>
                      <a:pt x="25798" y="9396"/>
                    </a:lnTo>
                    <a:lnTo>
                      <a:pt x="33337" y="9396"/>
                    </a:lnTo>
                    <a:close/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98" name="Freeform: Shape 397">
                <a:extLst>
                  <a:ext uri="{FF2B5EF4-FFF2-40B4-BE49-F238E27FC236}">
                    <a16:creationId xmlns:a16="http://schemas.microsoft.com/office/drawing/2014/main" id="{4CB7E0FB-6E2C-450F-950C-D9E2B3D9B28C}"/>
                  </a:ext>
                </a:extLst>
              </p:cNvPr>
              <p:cNvSpPr/>
              <p:nvPr/>
            </p:nvSpPr>
            <p:spPr>
              <a:xfrm>
                <a:off x="7401806" y="495266"/>
                <a:ext cx="45232" cy="47130"/>
              </a:xfrm>
              <a:custGeom>
                <a:avLst/>
                <a:gdLst>
                  <a:gd name="connsiteX0" fmla="*/ 17697 w 45232"/>
                  <a:gd name="connsiteY0" fmla="*/ 21745 h 47130"/>
                  <a:gd name="connsiteX1" fmla="*/ 21355 w 45232"/>
                  <a:gd name="connsiteY1" fmla="*/ 14299 h 47130"/>
                  <a:gd name="connsiteX2" fmla="*/ 27985 w 45232"/>
                  <a:gd name="connsiteY2" fmla="*/ 10065 h 47130"/>
                  <a:gd name="connsiteX3" fmla="*/ 30882 w 45232"/>
                  <a:gd name="connsiteY3" fmla="*/ 13426 h 47130"/>
                  <a:gd name="connsiteX4" fmla="*/ 17697 w 45232"/>
                  <a:gd name="connsiteY4" fmla="*/ 21745 h 47130"/>
                  <a:gd name="connsiteX5" fmla="*/ 23064 w 45232"/>
                  <a:gd name="connsiteY5" fmla="*/ 37585 h 47130"/>
                  <a:gd name="connsiteX6" fmla="*/ 15766 w 45232"/>
                  <a:gd name="connsiteY6" fmla="*/ 30752 h 47130"/>
                  <a:gd name="connsiteX7" fmla="*/ 34224 w 45232"/>
                  <a:gd name="connsiteY7" fmla="*/ 25366 h 47130"/>
                  <a:gd name="connsiteX8" fmla="*/ 45181 w 45232"/>
                  <a:gd name="connsiteY8" fmla="*/ 10102 h 47130"/>
                  <a:gd name="connsiteX9" fmla="*/ 42209 w 45232"/>
                  <a:gd name="connsiteY9" fmla="*/ 2563 h 47130"/>
                  <a:gd name="connsiteX10" fmla="*/ 34280 w 45232"/>
                  <a:gd name="connsiteY10" fmla="*/ 0 h 47130"/>
                  <a:gd name="connsiteX11" fmla="*/ 11569 w 45232"/>
                  <a:gd name="connsiteY11" fmla="*/ 9619 h 47130"/>
                  <a:gd name="connsiteX12" fmla="*/ 74 w 45232"/>
                  <a:gd name="connsiteY12" fmla="*/ 32033 h 47130"/>
                  <a:gd name="connsiteX13" fmla="*/ 4810 w 45232"/>
                  <a:gd name="connsiteY13" fmla="*/ 43472 h 47130"/>
                  <a:gd name="connsiteX14" fmla="*/ 17029 w 45232"/>
                  <a:gd name="connsiteY14" fmla="*/ 47130 h 47130"/>
                  <a:gd name="connsiteX15" fmla="*/ 40482 w 45232"/>
                  <a:gd name="connsiteY15" fmla="*/ 42172 h 47130"/>
                  <a:gd name="connsiteX16" fmla="*/ 43713 w 45232"/>
                  <a:gd name="connsiteY16" fmla="*/ 30993 h 47130"/>
                  <a:gd name="connsiteX17" fmla="*/ 23064 w 45232"/>
                  <a:gd name="connsiteY17" fmla="*/ 37585 h 47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232" h="47130">
                    <a:moveTo>
                      <a:pt x="17697" y="21745"/>
                    </a:moveTo>
                    <a:cubicBezTo>
                      <a:pt x="18403" y="19071"/>
                      <a:pt x="19628" y="16620"/>
                      <a:pt x="21355" y="14299"/>
                    </a:cubicBezTo>
                    <a:cubicBezTo>
                      <a:pt x="23491" y="11495"/>
                      <a:pt x="25664" y="10065"/>
                      <a:pt x="27985" y="10065"/>
                    </a:cubicBezTo>
                    <a:cubicBezTo>
                      <a:pt x="30157" y="10065"/>
                      <a:pt x="31123" y="11161"/>
                      <a:pt x="30882" y="13426"/>
                    </a:cubicBezTo>
                    <a:cubicBezTo>
                      <a:pt x="30399" y="18997"/>
                      <a:pt x="25961" y="21745"/>
                      <a:pt x="17697" y="21745"/>
                    </a:cubicBezTo>
                    <a:moveTo>
                      <a:pt x="23064" y="37585"/>
                    </a:moveTo>
                    <a:cubicBezTo>
                      <a:pt x="17846" y="37585"/>
                      <a:pt x="15413" y="35301"/>
                      <a:pt x="15766" y="30752"/>
                    </a:cubicBezTo>
                    <a:cubicBezTo>
                      <a:pt x="22117" y="30752"/>
                      <a:pt x="28263" y="28950"/>
                      <a:pt x="34224" y="25366"/>
                    </a:cubicBezTo>
                    <a:cubicBezTo>
                      <a:pt x="40947" y="21244"/>
                      <a:pt x="44623" y="16174"/>
                      <a:pt x="45181" y="10102"/>
                    </a:cubicBezTo>
                    <a:cubicBezTo>
                      <a:pt x="45478" y="6927"/>
                      <a:pt x="44512" y="4457"/>
                      <a:pt x="42209" y="2563"/>
                    </a:cubicBezTo>
                    <a:cubicBezTo>
                      <a:pt x="40092" y="836"/>
                      <a:pt x="37418" y="0"/>
                      <a:pt x="34280" y="0"/>
                    </a:cubicBezTo>
                    <a:cubicBezTo>
                      <a:pt x="25998" y="0"/>
                      <a:pt x="18440" y="3194"/>
                      <a:pt x="11569" y="9619"/>
                    </a:cubicBezTo>
                    <a:cubicBezTo>
                      <a:pt x="4754" y="16026"/>
                      <a:pt x="891" y="23509"/>
                      <a:pt x="74" y="32033"/>
                    </a:cubicBezTo>
                    <a:cubicBezTo>
                      <a:pt x="-371" y="36936"/>
                      <a:pt x="1188" y="40724"/>
                      <a:pt x="4810" y="43472"/>
                    </a:cubicBezTo>
                    <a:cubicBezTo>
                      <a:pt x="7929" y="45886"/>
                      <a:pt x="12033" y="47130"/>
                      <a:pt x="17029" y="47130"/>
                    </a:cubicBezTo>
                    <a:cubicBezTo>
                      <a:pt x="23305" y="47130"/>
                      <a:pt x="31123" y="45459"/>
                      <a:pt x="40482" y="42172"/>
                    </a:cubicBezTo>
                    <a:lnTo>
                      <a:pt x="43713" y="30993"/>
                    </a:lnTo>
                    <a:cubicBezTo>
                      <a:pt x="35561" y="35376"/>
                      <a:pt x="28690" y="37585"/>
                      <a:pt x="23064" y="37585"/>
                    </a:cubicBezTo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99" name="Freeform: Shape 398">
                <a:extLst>
                  <a:ext uri="{FF2B5EF4-FFF2-40B4-BE49-F238E27FC236}">
                    <a16:creationId xmlns:a16="http://schemas.microsoft.com/office/drawing/2014/main" id="{F71009AD-4D6E-4911-BAB6-26C196C6055C}"/>
                  </a:ext>
                </a:extLst>
              </p:cNvPr>
              <p:cNvSpPr/>
              <p:nvPr/>
            </p:nvSpPr>
            <p:spPr>
              <a:xfrm>
                <a:off x="7552714" y="495266"/>
                <a:ext cx="45273" cy="47130"/>
              </a:xfrm>
              <a:custGeom>
                <a:avLst/>
                <a:gdLst>
                  <a:gd name="connsiteX0" fmla="*/ 17707 w 45273"/>
                  <a:gd name="connsiteY0" fmla="*/ 21745 h 47130"/>
                  <a:gd name="connsiteX1" fmla="*/ 21347 w 45273"/>
                  <a:gd name="connsiteY1" fmla="*/ 14299 h 47130"/>
                  <a:gd name="connsiteX2" fmla="*/ 27976 w 45273"/>
                  <a:gd name="connsiteY2" fmla="*/ 10065 h 47130"/>
                  <a:gd name="connsiteX3" fmla="*/ 30910 w 45273"/>
                  <a:gd name="connsiteY3" fmla="*/ 13426 h 47130"/>
                  <a:gd name="connsiteX4" fmla="*/ 17707 w 45273"/>
                  <a:gd name="connsiteY4" fmla="*/ 21745 h 47130"/>
                  <a:gd name="connsiteX5" fmla="*/ 23055 w 45273"/>
                  <a:gd name="connsiteY5" fmla="*/ 37585 h 47130"/>
                  <a:gd name="connsiteX6" fmla="*/ 15794 w 45273"/>
                  <a:gd name="connsiteY6" fmla="*/ 30752 h 47130"/>
                  <a:gd name="connsiteX7" fmla="*/ 34234 w 45273"/>
                  <a:gd name="connsiteY7" fmla="*/ 25366 h 47130"/>
                  <a:gd name="connsiteX8" fmla="*/ 45228 w 45273"/>
                  <a:gd name="connsiteY8" fmla="*/ 10102 h 47130"/>
                  <a:gd name="connsiteX9" fmla="*/ 42219 w 45273"/>
                  <a:gd name="connsiteY9" fmla="*/ 2563 h 47130"/>
                  <a:gd name="connsiteX10" fmla="*/ 34327 w 45273"/>
                  <a:gd name="connsiteY10" fmla="*/ 0 h 47130"/>
                  <a:gd name="connsiteX11" fmla="*/ 11598 w 45273"/>
                  <a:gd name="connsiteY11" fmla="*/ 9619 h 47130"/>
                  <a:gd name="connsiteX12" fmla="*/ 84 w 45273"/>
                  <a:gd name="connsiteY12" fmla="*/ 32033 h 47130"/>
                  <a:gd name="connsiteX13" fmla="*/ 4782 w 45273"/>
                  <a:gd name="connsiteY13" fmla="*/ 43472 h 47130"/>
                  <a:gd name="connsiteX14" fmla="*/ 17057 w 45273"/>
                  <a:gd name="connsiteY14" fmla="*/ 47130 h 47130"/>
                  <a:gd name="connsiteX15" fmla="*/ 40474 w 45273"/>
                  <a:gd name="connsiteY15" fmla="*/ 42172 h 47130"/>
                  <a:gd name="connsiteX16" fmla="*/ 43724 w 45273"/>
                  <a:gd name="connsiteY16" fmla="*/ 30993 h 47130"/>
                  <a:gd name="connsiteX17" fmla="*/ 23055 w 45273"/>
                  <a:gd name="connsiteY17" fmla="*/ 37585 h 47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273" h="47130">
                    <a:moveTo>
                      <a:pt x="17707" y="21745"/>
                    </a:moveTo>
                    <a:cubicBezTo>
                      <a:pt x="18376" y="19071"/>
                      <a:pt x="19601" y="16620"/>
                      <a:pt x="21347" y="14299"/>
                    </a:cubicBezTo>
                    <a:cubicBezTo>
                      <a:pt x="23464" y="11495"/>
                      <a:pt x="25655" y="10065"/>
                      <a:pt x="27976" y="10065"/>
                    </a:cubicBezTo>
                    <a:cubicBezTo>
                      <a:pt x="30130" y="10065"/>
                      <a:pt x="31152" y="11161"/>
                      <a:pt x="30910" y="13426"/>
                    </a:cubicBezTo>
                    <a:cubicBezTo>
                      <a:pt x="30353" y="18997"/>
                      <a:pt x="25934" y="21745"/>
                      <a:pt x="17707" y="21745"/>
                    </a:cubicBezTo>
                    <a:moveTo>
                      <a:pt x="23055" y="37585"/>
                    </a:moveTo>
                    <a:cubicBezTo>
                      <a:pt x="17856" y="37585"/>
                      <a:pt x="15404" y="35301"/>
                      <a:pt x="15794" y="30752"/>
                    </a:cubicBezTo>
                    <a:cubicBezTo>
                      <a:pt x="22145" y="30752"/>
                      <a:pt x="28292" y="28950"/>
                      <a:pt x="34234" y="25366"/>
                    </a:cubicBezTo>
                    <a:cubicBezTo>
                      <a:pt x="40957" y="21244"/>
                      <a:pt x="44633" y="16174"/>
                      <a:pt x="45228" y="10102"/>
                    </a:cubicBezTo>
                    <a:cubicBezTo>
                      <a:pt x="45506" y="6927"/>
                      <a:pt x="44503" y="4457"/>
                      <a:pt x="42219" y="2563"/>
                    </a:cubicBezTo>
                    <a:cubicBezTo>
                      <a:pt x="40102" y="836"/>
                      <a:pt x="37466" y="0"/>
                      <a:pt x="34327" y="0"/>
                    </a:cubicBezTo>
                    <a:cubicBezTo>
                      <a:pt x="26026" y="0"/>
                      <a:pt x="18431" y="3194"/>
                      <a:pt x="11598" y="9619"/>
                    </a:cubicBezTo>
                    <a:cubicBezTo>
                      <a:pt x="4745" y="16026"/>
                      <a:pt x="901" y="23509"/>
                      <a:pt x="84" y="32033"/>
                    </a:cubicBezTo>
                    <a:cubicBezTo>
                      <a:pt x="-399" y="36936"/>
                      <a:pt x="1198" y="40724"/>
                      <a:pt x="4782" y="43472"/>
                    </a:cubicBezTo>
                    <a:cubicBezTo>
                      <a:pt x="7939" y="45886"/>
                      <a:pt x="12006" y="47130"/>
                      <a:pt x="17057" y="47130"/>
                    </a:cubicBezTo>
                    <a:cubicBezTo>
                      <a:pt x="23334" y="47130"/>
                      <a:pt x="31115" y="45459"/>
                      <a:pt x="40474" y="42172"/>
                    </a:cubicBezTo>
                    <a:lnTo>
                      <a:pt x="43724" y="30993"/>
                    </a:lnTo>
                    <a:cubicBezTo>
                      <a:pt x="35553" y="35376"/>
                      <a:pt x="28663" y="37585"/>
                      <a:pt x="23055" y="37585"/>
                    </a:cubicBezTo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400" name="Freeform: Shape 399">
                <a:extLst>
                  <a:ext uri="{FF2B5EF4-FFF2-40B4-BE49-F238E27FC236}">
                    <a16:creationId xmlns:a16="http://schemas.microsoft.com/office/drawing/2014/main" id="{11FCDF8F-053D-424F-8A01-6B078FB415A3}"/>
                  </a:ext>
                </a:extLst>
              </p:cNvPr>
              <p:cNvSpPr/>
              <p:nvPr/>
            </p:nvSpPr>
            <p:spPr>
              <a:xfrm>
                <a:off x="7603607" y="486873"/>
                <a:ext cx="33461" cy="55523"/>
              </a:xfrm>
              <a:custGeom>
                <a:avLst/>
                <a:gdLst>
                  <a:gd name="connsiteX0" fmla="*/ 33461 w 33461"/>
                  <a:gd name="connsiteY0" fmla="*/ 8561 h 55523"/>
                  <a:gd name="connsiteX1" fmla="*/ 30806 w 33461"/>
                  <a:gd name="connsiteY1" fmla="*/ 17493 h 55523"/>
                  <a:gd name="connsiteX2" fmla="*/ 23266 w 33461"/>
                  <a:gd name="connsiteY2" fmla="*/ 17493 h 55523"/>
                  <a:gd name="connsiteX3" fmla="*/ 19590 w 33461"/>
                  <a:gd name="connsiteY3" fmla="*/ 29638 h 55523"/>
                  <a:gd name="connsiteX4" fmla="*/ 17027 w 33461"/>
                  <a:gd name="connsiteY4" fmla="*/ 41114 h 55523"/>
                  <a:gd name="connsiteX5" fmla="*/ 20202 w 33461"/>
                  <a:gd name="connsiteY5" fmla="*/ 45533 h 55523"/>
                  <a:gd name="connsiteX6" fmla="*/ 25161 w 33461"/>
                  <a:gd name="connsiteY6" fmla="*/ 43658 h 55523"/>
                  <a:gd name="connsiteX7" fmla="*/ 22338 w 33461"/>
                  <a:gd name="connsiteY7" fmla="*/ 53500 h 55523"/>
                  <a:gd name="connsiteX8" fmla="*/ 10602 w 33461"/>
                  <a:gd name="connsiteY8" fmla="*/ 55524 h 55523"/>
                  <a:gd name="connsiteX9" fmla="*/ 2821 w 33461"/>
                  <a:gd name="connsiteY9" fmla="*/ 53296 h 55523"/>
                  <a:gd name="connsiteX10" fmla="*/ 54 w 33461"/>
                  <a:gd name="connsiteY10" fmla="*/ 45942 h 55523"/>
                  <a:gd name="connsiteX11" fmla="*/ 3267 w 33461"/>
                  <a:gd name="connsiteY11" fmla="*/ 31977 h 55523"/>
                  <a:gd name="connsiteX12" fmla="*/ 12292 w 33461"/>
                  <a:gd name="connsiteY12" fmla="*/ 2321 h 55523"/>
                  <a:gd name="connsiteX13" fmla="*/ 28540 w 33461"/>
                  <a:gd name="connsiteY13" fmla="*/ 0 h 55523"/>
                  <a:gd name="connsiteX14" fmla="*/ 25922 w 33461"/>
                  <a:gd name="connsiteY14" fmla="*/ 8579 h 55523"/>
                  <a:gd name="connsiteX15" fmla="*/ 33461 w 33461"/>
                  <a:gd name="connsiteY15" fmla="*/ 8579 h 55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461" h="55523">
                    <a:moveTo>
                      <a:pt x="33461" y="8561"/>
                    </a:moveTo>
                    <a:lnTo>
                      <a:pt x="30806" y="17493"/>
                    </a:lnTo>
                    <a:lnTo>
                      <a:pt x="23266" y="17493"/>
                    </a:lnTo>
                    <a:cubicBezTo>
                      <a:pt x="22059" y="21244"/>
                      <a:pt x="20815" y="25905"/>
                      <a:pt x="19590" y="29638"/>
                    </a:cubicBezTo>
                    <a:cubicBezTo>
                      <a:pt x="18178" y="34224"/>
                      <a:pt x="17324" y="38031"/>
                      <a:pt x="17027" y="41114"/>
                    </a:cubicBezTo>
                    <a:cubicBezTo>
                      <a:pt x="16748" y="44029"/>
                      <a:pt x="17807" y="45533"/>
                      <a:pt x="20202" y="45533"/>
                    </a:cubicBezTo>
                    <a:cubicBezTo>
                      <a:pt x="21595" y="45533"/>
                      <a:pt x="23229" y="44921"/>
                      <a:pt x="25161" y="43658"/>
                    </a:cubicBezTo>
                    <a:lnTo>
                      <a:pt x="22338" y="53500"/>
                    </a:lnTo>
                    <a:cubicBezTo>
                      <a:pt x="17380" y="54837"/>
                      <a:pt x="13462" y="55524"/>
                      <a:pt x="10602" y="55524"/>
                    </a:cubicBezTo>
                    <a:cubicBezTo>
                      <a:pt x="7352" y="55524"/>
                      <a:pt x="4771" y="54781"/>
                      <a:pt x="2821" y="53296"/>
                    </a:cubicBezTo>
                    <a:cubicBezTo>
                      <a:pt x="685" y="51643"/>
                      <a:pt x="-243" y="49155"/>
                      <a:pt x="54" y="45942"/>
                    </a:cubicBezTo>
                    <a:cubicBezTo>
                      <a:pt x="425" y="42302"/>
                      <a:pt x="1484" y="37641"/>
                      <a:pt x="3267" y="31977"/>
                    </a:cubicBezTo>
                    <a:cubicBezTo>
                      <a:pt x="4715" y="27428"/>
                      <a:pt x="12292" y="2321"/>
                      <a:pt x="12292" y="2321"/>
                    </a:cubicBezTo>
                    <a:lnTo>
                      <a:pt x="28540" y="0"/>
                    </a:lnTo>
                    <a:lnTo>
                      <a:pt x="25922" y="8579"/>
                    </a:lnTo>
                    <a:lnTo>
                      <a:pt x="33461" y="8579"/>
                    </a:lnTo>
                    <a:close/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401" name="Freeform: Shape 400">
                <a:extLst>
                  <a:ext uri="{FF2B5EF4-FFF2-40B4-BE49-F238E27FC236}">
                    <a16:creationId xmlns:a16="http://schemas.microsoft.com/office/drawing/2014/main" id="{4590C833-4D87-4271-A22B-56BFE4F8B563}"/>
                  </a:ext>
                </a:extLst>
              </p:cNvPr>
              <p:cNvSpPr/>
              <p:nvPr/>
            </p:nvSpPr>
            <p:spPr>
              <a:xfrm>
                <a:off x="7636685" y="486873"/>
                <a:ext cx="33585" cy="55523"/>
              </a:xfrm>
              <a:custGeom>
                <a:avLst/>
                <a:gdLst>
                  <a:gd name="connsiteX0" fmla="*/ 33586 w 33585"/>
                  <a:gd name="connsiteY0" fmla="*/ 8561 h 55523"/>
                  <a:gd name="connsiteX1" fmla="*/ 30931 w 33585"/>
                  <a:gd name="connsiteY1" fmla="*/ 17493 h 55523"/>
                  <a:gd name="connsiteX2" fmla="*/ 23428 w 33585"/>
                  <a:gd name="connsiteY2" fmla="*/ 17493 h 55523"/>
                  <a:gd name="connsiteX3" fmla="*/ 19621 w 33585"/>
                  <a:gd name="connsiteY3" fmla="*/ 29638 h 55523"/>
                  <a:gd name="connsiteX4" fmla="*/ 17022 w 33585"/>
                  <a:gd name="connsiteY4" fmla="*/ 41114 h 55523"/>
                  <a:gd name="connsiteX5" fmla="*/ 20160 w 33585"/>
                  <a:gd name="connsiteY5" fmla="*/ 45533 h 55523"/>
                  <a:gd name="connsiteX6" fmla="*/ 25155 w 33585"/>
                  <a:gd name="connsiteY6" fmla="*/ 43658 h 55523"/>
                  <a:gd name="connsiteX7" fmla="*/ 22351 w 33585"/>
                  <a:gd name="connsiteY7" fmla="*/ 53500 h 55523"/>
                  <a:gd name="connsiteX8" fmla="*/ 10596 w 33585"/>
                  <a:gd name="connsiteY8" fmla="*/ 55524 h 55523"/>
                  <a:gd name="connsiteX9" fmla="*/ 2816 w 33585"/>
                  <a:gd name="connsiteY9" fmla="*/ 53296 h 55523"/>
                  <a:gd name="connsiteX10" fmla="*/ 67 w 33585"/>
                  <a:gd name="connsiteY10" fmla="*/ 45942 h 55523"/>
                  <a:gd name="connsiteX11" fmla="*/ 3280 w 33585"/>
                  <a:gd name="connsiteY11" fmla="*/ 31977 h 55523"/>
                  <a:gd name="connsiteX12" fmla="*/ 12305 w 33585"/>
                  <a:gd name="connsiteY12" fmla="*/ 2321 h 55523"/>
                  <a:gd name="connsiteX13" fmla="*/ 28554 w 33585"/>
                  <a:gd name="connsiteY13" fmla="*/ 0 h 55523"/>
                  <a:gd name="connsiteX14" fmla="*/ 26047 w 33585"/>
                  <a:gd name="connsiteY14" fmla="*/ 8579 h 55523"/>
                  <a:gd name="connsiteX15" fmla="*/ 33586 w 33585"/>
                  <a:gd name="connsiteY15" fmla="*/ 8579 h 55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585" h="55523">
                    <a:moveTo>
                      <a:pt x="33586" y="8561"/>
                    </a:moveTo>
                    <a:lnTo>
                      <a:pt x="30931" y="17493"/>
                    </a:lnTo>
                    <a:lnTo>
                      <a:pt x="23428" y="17493"/>
                    </a:lnTo>
                    <a:cubicBezTo>
                      <a:pt x="22184" y="21244"/>
                      <a:pt x="20828" y="25905"/>
                      <a:pt x="19621" y="29638"/>
                    </a:cubicBezTo>
                    <a:cubicBezTo>
                      <a:pt x="18192" y="34224"/>
                      <a:pt x="17319" y="38031"/>
                      <a:pt x="17022" y="41114"/>
                    </a:cubicBezTo>
                    <a:cubicBezTo>
                      <a:pt x="16762" y="44029"/>
                      <a:pt x="17802" y="45533"/>
                      <a:pt x="20160" y="45533"/>
                    </a:cubicBezTo>
                    <a:cubicBezTo>
                      <a:pt x="21571" y="45533"/>
                      <a:pt x="23224" y="44921"/>
                      <a:pt x="25155" y="43658"/>
                    </a:cubicBezTo>
                    <a:lnTo>
                      <a:pt x="22351" y="53500"/>
                    </a:lnTo>
                    <a:cubicBezTo>
                      <a:pt x="17337" y="54837"/>
                      <a:pt x="13456" y="55524"/>
                      <a:pt x="10596" y="55524"/>
                    </a:cubicBezTo>
                    <a:cubicBezTo>
                      <a:pt x="7291" y="55524"/>
                      <a:pt x="4728" y="54781"/>
                      <a:pt x="2816" y="53296"/>
                    </a:cubicBezTo>
                    <a:cubicBezTo>
                      <a:pt x="643" y="51643"/>
                      <a:pt x="-267" y="49155"/>
                      <a:pt x="67" y="45942"/>
                    </a:cubicBezTo>
                    <a:cubicBezTo>
                      <a:pt x="402" y="42302"/>
                      <a:pt x="1497" y="37641"/>
                      <a:pt x="3280" y="31977"/>
                    </a:cubicBezTo>
                    <a:cubicBezTo>
                      <a:pt x="4691" y="27428"/>
                      <a:pt x="12305" y="2321"/>
                      <a:pt x="12305" y="2321"/>
                    </a:cubicBezTo>
                    <a:lnTo>
                      <a:pt x="28554" y="0"/>
                    </a:lnTo>
                    <a:lnTo>
                      <a:pt x="26047" y="8579"/>
                    </a:lnTo>
                    <a:lnTo>
                      <a:pt x="33586" y="8579"/>
                    </a:lnTo>
                    <a:close/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402" name="Freeform: Shape 401">
                <a:extLst>
                  <a:ext uri="{FF2B5EF4-FFF2-40B4-BE49-F238E27FC236}">
                    <a16:creationId xmlns:a16="http://schemas.microsoft.com/office/drawing/2014/main" id="{8DCA20DC-5A6A-4E7C-A491-F251FCE399E6}"/>
                  </a:ext>
                </a:extLst>
              </p:cNvPr>
              <p:cNvSpPr/>
              <p:nvPr/>
            </p:nvSpPr>
            <p:spPr>
              <a:xfrm>
                <a:off x="7668966" y="495266"/>
                <a:ext cx="45273" cy="47130"/>
              </a:xfrm>
              <a:custGeom>
                <a:avLst/>
                <a:gdLst>
                  <a:gd name="connsiteX0" fmla="*/ 17666 w 45273"/>
                  <a:gd name="connsiteY0" fmla="*/ 21745 h 47130"/>
                  <a:gd name="connsiteX1" fmla="*/ 21342 w 45273"/>
                  <a:gd name="connsiteY1" fmla="*/ 14299 h 47130"/>
                  <a:gd name="connsiteX2" fmla="*/ 27972 w 45273"/>
                  <a:gd name="connsiteY2" fmla="*/ 10065 h 47130"/>
                  <a:gd name="connsiteX3" fmla="*/ 30887 w 45273"/>
                  <a:gd name="connsiteY3" fmla="*/ 13426 h 47130"/>
                  <a:gd name="connsiteX4" fmla="*/ 17666 w 45273"/>
                  <a:gd name="connsiteY4" fmla="*/ 21745 h 47130"/>
                  <a:gd name="connsiteX5" fmla="*/ 23051 w 45273"/>
                  <a:gd name="connsiteY5" fmla="*/ 37585 h 47130"/>
                  <a:gd name="connsiteX6" fmla="*/ 15790 w 45273"/>
                  <a:gd name="connsiteY6" fmla="*/ 30752 h 47130"/>
                  <a:gd name="connsiteX7" fmla="*/ 34211 w 45273"/>
                  <a:gd name="connsiteY7" fmla="*/ 25366 h 47130"/>
                  <a:gd name="connsiteX8" fmla="*/ 45223 w 45273"/>
                  <a:gd name="connsiteY8" fmla="*/ 10102 h 47130"/>
                  <a:gd name="connsiteX9" fmla="*/ 42234 w 45273"/>
                  <a:gd name="connsiteY9" fmla="*/ 2563 h 47130"/>
                  <a:gd name="connsiteX10" fmla="*/ 34286 w 45273"/>
                  <a:gd name="connsiteY10" fmla="*/ 0 h 47130"/>
                  <a:gd name="connsiteX11" fmla="*/ 11593 w 45273"/>
                  <a:gd name="connsiteY11" fmla="*/ 9619 h 47130"/>
                  <a:gd name="connsiteX12" fmla="*/ 80 w 45273"/>
                  <a:gd name="connsiteY12" fmla="*/ 32033 h 47130"/>
                  <a:gd name="connsiteX13" fmla="*/ 4797 w 45273"/>
                  <a:gd name="connsiteY13" fmla="*/ 43472 h 47130"/>
                  <a:gd name="connsiteX14" fmla="*/ 17071 w 45273"/>
                  <a:gd name="connsiteY14" fmla="*/ 47130 h 47130"/>
                  <a:gd name="connsiteX15" fmla="*/ 40469 w 45273"/>
                  <a:gd name="connsiteY15" fmla="*/ 42172 h 47130"/>
                  <a:gd name="connsiteX16" fmla="*/ 43719 w 45273"/>
                  <a:gd name="connsiteY16" fmla="*/ 30993 h 47130"/>
                  <a:gd name="connsiteX17" fmla="*/ 23051 w 45273"/>
                  <a:gd name="connsiteY17" fmla="*/ 37585 h 47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273" h="47130">
                    <a:moveTo>
                      <a:pt x="17666" y="21745"/>
                    </a:moveTo>
                    <a:cubicBezTo>
                      <a:pt x="18371" y="19071"/>
                      <a:pt x="19597" y="16620"/>
                      <a:pt x="21342" y="14299"/>
                    </a:cubicBezTo>
                    <a:cubicBezTo>
                      <a:pt x="23422" y="11495"/>
                      <a:pt x="25669" y="10065"/>
                      <a:pt x="27972" y="10065"/>
                    </a:cubicBezTo>
                    <a:cubicBezTo>
                      <a:pt x="30144" y="10065"/>
                      <a:pt x="31110" y="11161"/>
                      <a:pt x="30887" y="13426"/>
                    </a:cubicBezTo>
                    <a:cubicBezTo>
                      <a:pt x="30367" y="18997"/>
                      <a:pt x="25948" y="21745"/>
                      <a:pt x="17666" y="21745"/>
                    </a:cubicBezTo>
                    <a:moveTo>
                      <a:pt x="23051" y="37585"/>
                    </a:moveTo>
                    <a:cubicBezTo>
                      <a:pt x="17814" y="37585"/>
                      <a:pt x="15419" y="35301"/>
                      <a:pt x="15790" y="30752"/>
                    </a:cubicBezTo>
                    <a:cubicBezTo>
                      <a:pt x="22104" y="30752"/>
                      <a:pt x="28269" y="28950"/>
                      <a:pt x="34211" y="25366"/>
                    </a:cubicBezTo>
                    <a:cubicBezTo>
                      <a:pt x="40971" y="21244"/>
                      <a:pt x="44629" y="16174"/>
                      <a:pt x="45223" y="10102"/>
                    </a:cubicBezTo>
                    <a:cubicBezTo>
                      <a:pt x="45520" y="6927"/>
                      <a:pt x="44499" y="4457"/>
                      <a:pt x="42234" y="2563"/>
                    </a:cubicBezTo>
                    <a:cubicBezTo>
                      <a:pt x="40117" y="836"/>
                      <a:pt x="37461" y="0"/>
                      <a:pt x="34286" y="0"/>
                    </a:cubicBezTo>
                    <a:cubicBezTo>
                      <a:pt x="26003" y="0"/>
                      <a:pt x="18427" y="3194"/>
                      <a:pt x="11593" y="9619"/>
                    </a:cubicBezTo>
                    <a:cubicBezTo>
                      <a:pt x="4741" y="16026"/>
                      <a:pt x="878" y="23509"/>
                      <a:pt x="80" y="32033"/>
                    </a:cubicBezTo>
                    <a:cubicBezTo>
                      <a:pt x="-384" y="36936"/>
                      <a:pt x="1175" y="40724"/>
                      <a:pt x="4797" y="43472"/>
                    </a:cubicBezTo>
                    <a:cubicBezTo>
                      <a:pt x="7953" y="45886"/>
                      <a:pt x="12020" y="47130"/>
                      <a:pt x="17071" y="47130"/>
                    </a:cubicBezTo>
                    <a:cubicBezTo>
                      <a:pt x="23292" y="47130"/>
                      <a:pt x="31129" y="45459"/>
                      <a:pt x="40469" y="42172"/>
                    </a:cubicBezTo>
                    <a:lnTo>
                      <a:pt x="43719" y="30993"/>
                    </a:lnTo>
                    <a:cubicBezTo>
                      <a:pt x="35548" y="35376"/>
                      <a:pt x="28659" y="37585"/>
                      <a:pt x="23051" y="37585"/>
                    </a:cubicBezTo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403" name="Freeform: Shape 402">
                <a:extLst>
                  <a:ext uri="{FF2B5EF4-FFF2-40B4-BE49-F238E27FC236}">
                    <a16:creationId xmlns:a16="http://schemas.microsoft.com/office/drawing/2014/main" id="{73267D4A-F180-4E50-9917-5A8B7EEDC078}"/>
                  </a:ext>
                </a:extLst>
              </p:cNvPr>
              <p:cNvSpPr/>
              <p:nvPr/>
            </p:nvSpPr>
            <p:spPr>
              <a:xfrm>
                <a:off x="6732779" y="465257"/>
                <a:ext cx="84632" cy="80184"/>
              </a:xfrm>
              <a:custGeom>
                <a:avLst/>
                <a:gdLst>
                  <a:gd name="connsiteX0" fmla="*/ 176 w 84632"/>
                  <a:gd name="connsiteY0" fmla="*/ 51420 h 80184"/>
                  <a:gd name="connsiteX1" fmla="*/ 30315 w 84632"/>
                  <a:gd name="connsiteY1" fmla="*/ 80185 h 80184"/>
                  <a:gd name="connsiteX2" fmla="*/ 63166 w 84632"/>
                  <a:gd name="connsiteY2" fmla="*/ 76118 h 80184"/>
                  <a:gd name="connsiteX3" fmla="*/ 66638 w 84632"/>
                  <a:gd name="connsiteY3" fmla="*/ 64716 h 80184"/>
                  <a:gd name="connsiteX4" fmla="*/ 64818 w 84632"/>
                  <a:gd name="connsiteY4" fmla="*/ 65199 h 80184"/>
                  <a:gd name="connsiteX5" fmla="*/ 40362 w 84632"/>
                  <a:gd name="connsiteY5" fmla="*/ 69916 h 80184"/>
                  <a:gd name="connsiteX6" fmla="*/ 21476 w 84632"/>
                  <a:gd name="connsiteY6" fmla="*/ 48913 h 80184"/>
                  <a:gd name="connsiteX7" fmla="*/ 57873 w 84632"/>
                  <a:gd name="connsiteY7" fmla="*/ 10269 h 80184"/>
                  <a:gd name="connsiteX8" fmla="*/ 80974 w 84632"/>
                  <a:gd name="connsiteY8" fmla="*/ 15264 h 80184"/>
                  <a:gd name="connsiteX9" fmla="*/ 84632 w 84632"/>
                  <a:gd name="connsiteY9" fmla="*/ 3008 h 80184"/>
                  <a:gd name="connsiteX10" fmla="*/ 60640 w 84632"/>
                  <a:gd name="connsiteY10" fmla="*/ 0 h 80184"/>
                  <a:gd name="connsiteX11" fmla="*/ 176 w 84632"/>
                  <a:gd name="connsiteY11" fmla="*/ 51420 h 80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4632" h="80184">
                    <a:moveTo>
                      <a:pt x="176" y="51420"/>
                    </a:moveTo>
                    <a:cubicBezTo>
                      <a:pt x="-1569" y="69451"/>
                      <a:pt x="9721" y="80185"/>
                      <a:pt x="30315" y="80185"/>
                    </a:cubicBezTo>
                    <a:cubicBezTo>
                      <a:pt x="41829" y="80185"/>
                      <a:pt x="52878" y="78254"/>
                      <a:pt x="63166" y="76118"/>
                    </a:cubicBezTo>
                    <a:cubicBezTo>
                      <a:pt x="63556" y="74781"/>
                      <a:pt x="65710" y="67724"/>
                      <a:pt x="66638" y="64716"/>
                    </a:cubicBezTo>
                    <a:cubicBezTo>
                      <a:pt x="65747" y="64939"/>
                      <a:pt x="64818" y="65199"/>
                      <a:pt x="64818" y="65199"/>
                    </a:cubicBezTo>
                    <a:cubicBezTo>
                      <a:pt x="56870" y="67409"/>
                      <a:pt x="47920" y="69916"/>
                      <a:pt x="40362" y="69916"/>
                    </a:cubicBezTo>
                    <a:cubicBezTo>
                      <a:pt x="27864" y="69916"/>
                      <a:pt x="20269" y="61485"/>
                      <a:pt x="21476" y="48913"/>
                    </a:cubicBezTo>
                    <a:cubicBezTo>
                      <a:pt x="23259" y="30213"/>
                      <a:pt x="38319" y="10269"/>
                      <a:pt x="57873" y="10269"/>
                    </a:cubicBezTo>
                    <a:cubicBezTo>
                      <a:pt x="65190" y="10269"/>
                      <a:pt x="72952" y="11978"/>
                      <a:pt x="80974" y="15264"/>
                    </a:cubicBezTo>
                    <a:cubicBezTo>
                      <a:pt x="81587" y="13203"/>
                      <a:pt x="83945" y="5311"/>
                      <a:pt x="84632" y="3008"/>
                    </a:cubicBezTo>
                    <a:cubicBezTo>
                      <a:pt x="76629" y="1058"/>
                      <a:pt x="68569" y="0"/>
                      <a:pt x="60640" y="0"/>
                    </a:cubicBezTo>
                    <a:cubicBezTo>
                      <a:pt x="24410" y="19"/>
                      <a:pt x="2238" y="29879"/>
                      <a:pt x="176" y="51420"/>
                    </a:cubicBezTo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404" name="Freeform: Shape 403">
                <a:extLst>
                  <a:ext uri="{FF2B5EF4-FFF2-40B4-BE49-F238E27FC236}">
                    <a16:creationId xmlns:a16="http://schemas.microsoft.com/office/drawing/2014/main" id="{5E3170B7-0A07-46AA-AC10-76918E88E1DF}"/>
                  </a:ext>
                </a:extLst>
              </p:cNvPr>
              <p:cNvSpPr/>
              <p:nvPr/>
            </p:nvSpPr>
            <p:spPr>
              <a:xfrm>
                <a:off x="7481025" y="465536"/>
                <a:ext cx="73378" cy="76507"/>
              </a:xfrm>
              <a:custGeom>
                <a:avLst/>
                <a:gdLst>
                  <a:gd name="connsiteX0" fmla="*/ 28895 w 73378"/>
                  <a:gd name="connsiteY0" fmla="*/ 43175 h 76507"/>
                  <a:gd name="connsiteX1" fmla="*/ 46369 w 73378"/>
                  <a:gd name="connsiteY1" fmla="*/ 55208 h 76507"/>
                  <a:gd name="connsiteX2" fmla="*/ 29173 w 73378"/>
                  <a:gd name="connsiteY2" fmla="*/ 67093 h 76507"/>
                  <a:gd name="connsiteX3" fmla="*/ 21912 w 73378"/>
                  <a:gd name="connsiteY3" fmla="*/ 66220 h 76507"/>
                  <a:gd name="connsiteX4" fmla="*/ 28895 w 73378"/>
                  <a:gd name="connsiteY4" fmla="*/ 43175 h 76507"/>
                  <a:gd name="connsiteX5" fmla="*/ 38830 w 73378"/>
                  <a:gd name="connsiteY5" fmla="*/ 10863 h 76507"/>
                  <a:gd name="connsiteX6" fmla="*/ 44234 w 73378"/>
                  <a:gd name="connsiteY6" fmla="*/ 10009 h 76507"/>
                  <a:gd name="connsiteX7" fmla="*/ 54540 w 73378"/>
                  <a:gd name="connsiteY7" fmla="*/ 16453 h 76507"/>
                  <a:gd name="connsiteX8" fmla="*/ 38904 w 73378"/>
                  <a:gd name="connsiteY8" fmla="*/ 31179 h 76507"/>
                  <a:gd name="connsiteX9" fmla="*/ 32757 w 73378"/>
                  <a:gd name="connsiteY9" fmla="*/ 31179 h 76507"/>
                  <a:gd name="connsiteX10" fmla="*/ 38830 w 73378"/>
                  <a:gd name="connsiteY10" fmla="*/ 10863 h 76507"/>
                  <a:gd name="connsiteX11" fmla="*/ 0 w 73378"/>
                  <a:gd name="connsiteY11" fmla="*/ 76508 h 76507"/>
                  <a:gd name="connsiteX12" fmla="*/ 37474 w 73378"/>
                  <a:gd name="connsiteY12" fmla="*/ 76508 h 76507"/>
                  <a:gd name="connsiteX13" fmla="*/ 65403 w 73378"/>
                  <a:gd name="connsiteY13" fmla="*/ 54800 h 76507"/>
                  <a:gd name="connsiteX14" fmla="*/ 49359 w 73378"/>
                  <a:gd name="connsiteY14" fmla="*/ 37121 h 76507"/>
                  <a:gd name="connsiteX15" fmla="*/ 49377 w 73378"/>
                  <a:gd name="connsiteY15" fmla="*/ 36898 h 76507"/>
                  <a:gd name="connsiteX16" fmla="*/ 73295 w 73378"/>
                  <a:gd name="connsiteY16" fmla="*/ 14707 h 76507"/>
                  <a:gd name="connsiteX17" fmla="*/ 46759 w 73378"/>
                  <a:gd name="connsiteY17" fmla="*/ 0 h 76507"/>
                  <a:gd name="connsiteX18" fmla="*/ 22525 w 73378"/>
                  <a:gd name="connsiteY18" fmla="*/ 0 h 76507"/>
                  <a:gd name="connsiteX19" fmla="*/ 0 w 73378"/>
                  <a:gd name="connsiteY19" fmla="*/ 76508 h 76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3378" h="76507">
                    <a:moveTo>
                      <a:pt x="28895" y="43175"/>
                    </a:moveTo>
                    <a:cubicBezTo>
                      <a:pt x="37270" y="43175"/>
                      <a:pt x="47316" y="45181"/>
                      <a:pt x="46369" y="55208"/>
                    </a:cubicBezTo>
                    <a:cubicBezTo>
                      <a:pt x="45533" y="64382"/>
                      <a:pt x="37270" y="67093"/>
                      <a:pt x="29173" y="67093"/>
                    </a:cubicBezTo>
                    <a:cubicBezTo>
                      <a:pt x="26611" y="67093"/>
                      <a:pt x="24271" y="67019"/>
                      <a:pt x="21912" y="66220"/>
                    </a:cubicBezTo>
                    <a:lnTo>
                      <a:pt x="28895" y="43175"/>
                    </a:lnTo>
                    <a:close/>
                    <a:moveTo>
                      <a:pt x="38830" y="10863"/>
                    </a:moveTo>
                    <a:cubicBezTo>
                      <a:pt x="40371" y="10381"/>
                      <a:pt x="42507" y="10009"/>
                      <a:pt x="44234" y="10009"/>
                    </a:cubicBezTo>
                    <a:cubicBezTo>
                      <a:pt x="48950" y="10009"/>
                      <a:pt x="55097" y="10603"/>
                      <a:pt x="54540" y="16453"/>
                    </a:cubicBezTo>
                    <a:cubicBezTo>
                      <a:pt x="53500" y="27279"/>
                      <a:pt x="43008" y="31179"/>
                      <a:pt x="38904" y="31179"/>
                    </a:cubicBezTo>
                    <a:lnTo>
                      <a:pt x="32757" y="31179"/>
                    </a:lnTo>
                    <a:lnTo>
                      <a:pt x="38830" y="10863"/>
                    </a:lnTo>
                    <a:close/>
                    <a:moveTo>
                      <a:pt x="0" y="76508"/>
                    </a:moveTo>
                    <a:lnTo>
                      <a:pt x="37474" y="76508"/>
                    </a:lnTo>
                    <a:cubicBezTo>
                      <a:pt x="46109" y="76508"/>
                      <a:pt x="63825" y="71216"/>
                      <a:pt x="65403" y="54800"/>
                    </a:cubicBezTo>
                    <a:cubicBezTo>
                      <a:pt x="66350" y="44846"/>
                      <a:pt x="57975" y="39442"/>
                      <a:pt x="49359" y="37121"/>
                    </a:cubicBezTo>
                    <a:lnTo>
                      <a:pt x="49377" y="36898"/>
                    </a:lnTo>
                    <a:cubicBezTo>
                      <a:pt x="60129" y="34280"/>
                      <a:pt x="72218" y="26165"/>
                      <a:pt x="73295" y="14707"/>
                    </a:cubicBezTo>
                    <a:cubicBezTo>
                      <a:pt x="74707" y="-111"/>
                      <a:pt x="57752" y="0"/>
                      <a:pt x="46759" y="0"/>
                    </a:cubicBezTo>
                    <a:lnTo>
                      <a:pt x="22525" y="0"/>
                    </a:lnTo>
                    <a:lnTo>
                      <a:pt x="0" y="76508"/>
                    </a:lnTo>
                    <a:close/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405" name="Freeform: Shape 404">
                <a:extLst>
                  <a:ext uri="{FF2B5EF4-FFF2-40B4-BE49-F238E27FC236}">
                    <a16:creationId xmlns:a16="http://schemas.microsoft.com/office/drawing/2014/main" id="{631D77D2-4C2F-4E45-A0A7-711F1664E5FF}"/>
                  </a:ext>
                </a:extLst>
              </p:cNvPr>
              <p:cNvSpPr/>
              <p:nvPr/>
            </p:nvSpPr>
            <p:spPr>
              <a:xfrm>
                <a:off x="7716046" y="495284"/>
                <a:ext cx="49191" cy="46054"/>
              </a:xfrm>
              <a:custGeom>
                <a:avLst/>
                <a:gdLst>
                  <a:gd name="connsiteX0" fmla="*/ 49192 w 49191"/>
                  <a:gd name="connsiteY0" fmla="*/ 966 h 46054"/>
                  <a:gd name="connsiteX1" fmla="*/ 43899 w 49191"/>
                  <a:gd name="connsiteY1" fmla="*/ 14857 h 46054"/>
                  <a:gd name="connsiteX2" fmla="*/ 39108 w 49191"/>
                  <a:gd name="connsiteY2" fmla="*/ 13798 h 46054"/>
                  <a:gd name="connsiteX3" fmla="*/ 27799 w 49191"/>
                  <a:gd name="connsiteY3" fmla="*/ 20966 h 46054"/>
                  <a:gd name="connsiteX4" fmla="*/ 19666 w 49191"/>
                  <a:gd name="connsiteY4" fmla="*/ 32015 h 46054"/>
                  <a:gd name="connsiteX5" fmla="*/ 15599 w 49191"/>
                  <a:gd name="connsiteY5" fmla="*/ 46054 h 46054"/>
                  <a:gd name="connsiteX6" fmla="*/ 0 w 49191"/>
                  <a:gd name="connsiteY6" fmla="*/ 46054 h 46054"/>
                  <a:gd name="connsiteX7" fmla="*/ 13315 w 49191"/>
                  <a:gd name="connsiteY7" fmla="*/ 168 h 46054"/>
                  <a:gd name="connsiteX8" fmla="*/ 28746 w 49191"/>
                  <a:gd name="connsiteY8" fmla="*/ 168 h 46054"/>
                  <a:gd name="connsiteX9" fmla="*/ 22024 w 49191"/>
                  <a:gd name="connsiteY9" fmla="*/ 20075 h 46054"/>
                  <a:gd name="connsiteX10" fmla="*/ 23008 w 49191"/>
                  <a:gd name="connsiteY10" fmla="*/ 20075 h 46054"/>
                  <a:gd name="connsiteX11" fmla="*/ 32256 w 49191"/>
                  <a:gd name="connsiteY11" fmla="*/ 7132 h 46054"/>
                  <a:gd name="connsiteX12" fmla="*/ 45366 w 49191"/>
                  <a:gd name="connsiteY12" fmla="*/ 1 h 46054"/>
                  <a:gd name="connsiteX13" fmla="*/ 49192 w 49191"/>
                  <a:gd name="connsiteY13" fmla="*/ 966 h 46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9191" h="46054">
                    <a:moveTo>
                      <a:pt x="49192" y="966"/>
                    </a:moveTo>
                    <a:lnTo>
                      <a:pt x="43899" y="14857"/>
                    </a:lnTo>
                    <a:cubicBezTo>
                      <a:pt x="42674" y="14188"/>
                      <a:pt x="40297" y="13798"/>
                      <a:pt x="39108" y="13798"/>
                    </a:cubicBezTo>
                    <a:cubicBezTo>
                      <a:pt x="36378" y="13798"/>
                      <a:pt x="32609" y="16175"/>
                      <a:pt x="27799" y="20966"/>
                    </a:cubicBezTo>
                    <a:cubicBezTo>
                      <a:pt x="23194" y="25516"/>
                      <a:pt x="20501" y="29230"/>
                      <a:pt x="19666" y="32015"/>
                    </a:cubicBezTo>
                    <a:lnTo>
                      <a:pt x="15599" y="46054"/>
                    </a:lnTo>
                    <a:lnTo>
                      <a:pt x="0" y="46054"/>
                    </a:lnTo>
                    <a:lnTo>
                      <a:pt x="13315" y="168"/>
                    </a:lnTo>
                    <a:lnTo>
                      <a:pt x="28746" y="168"/>
                    </a:lnTo>
                    <a:lnTo>
                      <a:pt x="22024" y="20075"/>
                    </a:lnTo>
                    <a:lnTo>
                      <a:pt x="23008" y="20075"/>
                    </a:lnTo>
                    <a:cubicBezTo>
                      <a:pt x="25571" y="15135"/>
                      <a:pt x="28653" y="10864"/>
                      <a:pt x="32256" y="7132"/>
                    </a:cubicBezTo>
                    <a:cubicBezTo>
                      <a:pt x="36843" y="2359"/>
                      <a:pt x="41244" y="1"/>
                      <a:pt x="45366" y="1"/>
                    </a:cubicBezTo>
                    <a:cubicBezTo>
                      <a:pt x="46889" y="-18"/>
                      <a:pt x="48189" y="279"/>
                      <a:pt x="49192" y="966"/>
                    </a:cubicBezTo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406" name="Freeform: Shape 405">
                <a:extLst>
                  <a:ext uri="{FF2B5EF4-FFF2-40B4-BE49-F238E27FC236}">
                    <a16:creationId xmlns:a16="http://schemas.microsoft.com/office/drawing/2014/main" id="{C6EAC280-D62F-4DD0-8E55-E29F1DA1784B}"/>
                  </a:ext>
                </a:extLst>
              </p:cNvPr>
              <p:cNvSpPr/>
              <p:nvPr/>
            </p:nvSpPr>
            <p:spPr>
              <a:xfrm>
                <a:off x="6916110" y="495248"/>
                <a:ext cx="53105" cy="46127"/>
              </a:xfrm>
              <a:custGeom>
                <a:avLst/>
                <a:gdLst>
                  <a:gd name="connsiteX0" fmla="*/ 42785 w 53105"/>
                  <a:gd name="connsiteY0" fmla="*/ 46128 h 46127"/>
                  <a:gd name="connsiteX1" fmla="*/ 27298 w 53105"/>
                  <a:gd name="connsiteY1" fmla="*/ 46090 h 46127"/>
                  <a:gd name="connsiteX2" fmla="*/ 36044 w 53105"/>
                  <a:gd name="connsiteY2" fmla="*/ 15506 h 46127"/>
                  <a:gd name="connsiteX3" fmla="*/ 35301 w 53105"/>
                  <a:gd name="connsiteY3" fmla="*/ 14225 h 46127"/>
                  <a:gd name="connsiteX4" fmla="*/ 26592 w 53105"/>
                  <a:gd name="connsiteY4" fmla="*/ 22525 h 46127"/>
                  <a:gd name="connsiteX5" fmla="*/ 19666 w 53105"/>
                  <a:gd name="connsiteY5" fmla="*/ 32070 h 46127"/>
                  <a:gd name="connsiteX6" fmla="*/ 15617 w 53105"/>
                  <a:gd name="connsiteY6" fmla="*/ 46109 h 46127"/>
                  <a:gd name="connsiteX7" fmla="*/ 0 w 53105"/>
                  <a:gd name="connsiteY7" fmla="*/ 46109 h 46127"/>
                  <a:gd name="connsiteX8" fmla="*/ 13370 w 53105"/>
                  <a:gd name="connsiteY8" fmla="*/ 37 h 46127"/>
                  <a:gd name="connsiteX9" fmla="*/ 28783 w 53105"/>
                  <a:gd name="connsiteY9" fmla="*/ 37 h 46127"/>
                  <a:gd name="connsiteX10" fmla="*/ 22042 w 53105"/>
                  <a:gd name="connsiteY10" fmla="*/ 20111 h 46127"/>
                  <a:gd name="connsiteX11" fmla="*/ 23045 w 53105"/>
                  <a:gd name="connsiteY11" fmla="*/ 20111 h 46127"/>
                  <a:gd name="connsiteX12" fmla="*/ 32275 w 53105"/>
                  <a:gd name="connsiteY12" fmla="*/ 7149 h 46127"/>
                  <a:gd name="connsiteX13" fmla="*/ 45403 w 53105"/>
                  <a:gd name="connsiteY13" fmla="*/ 0 h 46127"/>
                  <a:gd name="connsiteX14" fmla="*/ 51513 w 53105"/>
                  <a:gd name="connsiteY14" fmla="*/ 2711 h 46127"/>
                  <a:gd name="connsiteX15" fmla="*/ 52497 w 53105"/>
                  <a:gd name="connsiteY15" fmla="*/ 11940 h 46127"/>
                  <a:gd name="connsiteX16" fmla="*/ 42785 w 53105"/>
                  <a:gd name="connsiteY16" fmla="*/ 46128 h 4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3105" h="46127">
                    <a:moveTo>
                      <a:pt x="42785" y="46128"/>
                    </a:moveTo>
                    <a:lnTo>
                      <a:pt x="27298" y="46090"/>
                    </a:lnTo>
                    <a:cubicBezTo>
                      <a:pt x="27298" y="46090"/>
                      <a:pt x="35394" y="20835"/>
                      <a:pt x="36044" y="15506"/>
                    </a:cubicBezTo>
                    <a:cubicBezTo>
                      <a:pt x="36044" y="15506"/>
                      <a:pt x="36397" y="13816"/>
                      <a:pt x="35301" y="14225"/>
                    </a:cubicBezTo>
                    <a:cubicBezTo>
                      <a:pt x="34224" y="14596"/>
                      <a:pt x="30752" y="17809"/>
                      <a:pt x="26592" y="22525"/>
                    </a:cubicBezTo>
                    <a:cubicBezTo>
                      <a:pt x="22451" y="27261"/>
                      <a:pt x="20148" y="30436"/>
                      <a:pt x="19666" y="32070"/>
                    </a:cubicBezTo>
                    <a:lnTo>
                      <a:pt x="15617" y="46109"/>
                    </a:lnTo>
                    <a:lnTo>
                      <a:pt x="0" y="46109"/>
                    </a:lnTo>
                    <a:lnTo>
                      <a:pt x="13370" y="37"/>
                    </a:lnTo>
                    <a:lnTo>
                      <a:pt x="28783" y="37"/>
                    </a:lnTo>
                    <a:lnTo>
                      <a:pt x="22042" y="20111"/>
                    </a:lnTo>
                    <a:lnTo>
                      <a:pt x="23045" y="20111"/>
                    </a:lnTo>
                    <a:cubicBezTo>
                      <a:pt x="25645" y="15190"/>
                      <a:pt x="28691" y="10826"/>
                      <a:pt x="32275" y="7149"/>
                    </a:cubicBezTo>
                    <a:cubicBezTo>
                      <a:pt x="36936" y="2377"/>
                      <a:pt x="41299" y="0"/>
                      <a:pt x="45403" y="0"/>
                    </a:cubicBezTo>
                    <a:cubicBezTo>
                      <a:pt x="48003" y="0"/>
                      <a:pt x="50064" y="891"/>
                      <a:pt x="51513" y="2711"/>
                    </a:cubicBezTo>
                    <a:cubicBezTo>
                      <a:pt x="52479" y="3974"/>
                      <a:pt x="53946" y="6444"/>
                      <a:pt x="52497" y="11940"/>
                    </a:cubicBezTo>
                    <a:lnTo>
                      <a:pt x="42785" y="46128"/>
                    </a:lnTo>
                    <a:close/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407" name="Freeform: Shape 406">
                <a:extLst>
                  <a:ext uri="{FF2B5EF4-FFF2-40B4-BE49-F238E27FC236}">
                    <a16:creationId xmlns:a16="http://schemas.microsoft.com/office/drawing/2014/main" id="{DE92FFCD-1B17-41C0-870A-B85FCEE3FE4A}"/>
                  </a:ext>
                </a:extLst>
              </p:cNvPr>
              <p:cNvSpPr/>
              <p:nvPr/>
            </p:nvSpPr>
            <p:spPr>
              <a:xfrm>
                <a:off x="6807606" y="477161"/>
                <a:ext cx="53060" cy="64214"/>
              </a:xfrm>
              <a:custGeom>
                <a:avLst/>
                <a:gdLst>
                  <a:gd name="connsiteX0" fmla="*/ 27279 w 53060"/>
                  <a:gd name="connsiteY0" fmla="*/ 64178 h 64214"/>
                  <a:gd name="connsiteX1" fmla="*/ 36063 w 53060"/>
                  <a:gd name="connsiteY1" fmla="*/ 33593 h 64214"/>
                  <a:gd name="connsiteX2" fmla="*/ 35301 w 53060"/>
                  <a:gd name="connsiteY2" fmla="*/ 32312 h 64214"/>
                  <a:gd name="connsiteX3" fmla="*/ 26611 w 53060"/>
                  <a:gd name="connsiteY3" fmla="*/ 40631 h 64214"/>
                  <a:gd name="connsiteX4" fmla="*/ 19666 w 53060"/>
                  <a:gd name="connsiteY4" fmla="*/ 50139 h 64214"/>
                  <a:gd name="connsiteX5" fmla="*/ 15599 w 53060"/>
                  <a:gd name="connsiteY5" fmla="*/ 64215 h 64214"/>
                  <a:gd name="connsiteX6" fmla="*/ 0 w 53060"/>
                  <a:gd name="connsiteY6" fmla="*/ 64215 h 64214"/>
                  <a:gd name="connsiteX7" fmla="*/ 18570 w 53060"/>
                  <a:gd name="connsiteY7" fmla="*/ 0 h 64214"/>
                  <a:gd name="connsiteX8" fmla="*/ 34057 w 53060"/>
                  <a:gd name="connsiteY8" fmla="*/ 0 h 64214"/>
                  <a:gd name="connsiteX9" fmla="*/ 21968 w 53060"/>
                  <a:gd name="connsiteY9" fmla="*/ 38198 h 64214"/>
                  <a:gd name="connsiteX10" fmla="*/ 22971 w 53060"/>
                  <a:gd name="connsiteY10" fmla="*/ 38198 h 64214"/>
                  <a:gd name="connsiteX11" fmla="*/ 32219 w 53060"/>
                  <a:gd name="connsiteY11" fmla="*/ 25218 h 64214"/>
                  <a:gd name="connsiteX12" fmla="*/ 45348 w 53060"/>
                  <a:gd name="connsiteY12" fmla="*/ 18050 h 64214"/>
                  <a:gd name="connsiteX13" fmla="*/ 51476 w 53060"/>
                  <a:gd name="connsiteY13" fmla="*/ 20798 h 64214"/>
                  <a:gd name="connsiteX14" fmla="*/ 52460 w 53060"/>
                  <a:gd name="connsiteY14" fmla="*/ 30028 h 64214"/>
                  <a:gd name="connsiteX15" fmla="*/ 42767 w 53060"/>
                  <a:gd name="connsiteY15" fmla="*/ 64196 h 64214"/>
                  <a:gd name="connsiteX16" fmla="*/ 27279 w 53060"/>
                  <a:gd name="connsiteY16" fmla="*/ 64196 h 64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3060" h="64214">
                    <a:moveTo>
                      <a:pt x="27279" y="64178"/>
                    </a:moveTo>
                    <a:cubicBezTo>
                      <a:pt x="27279" y="64178"/>
                      <a:pt x="35060" y="38365"/>
                      <a:pt x="36063" y="33593"/>
                    </a:cubicBezTo>
                    <a:cubicBezTo>
                      <a:pt x="36063" y="33593"/>
                      <a:pt x="36601" y="31773"/>
                      <a:pt x="35301" y="32312"/>
                    </a:cubicBezTo>
                    <a:cubicBezTo>
                      <a:pt x="34020" y="32813"/>
                      <a:pt x="30752" y="35896"/>
                      <a:pt x="26611" y="40631"/>
                    </a:cubicBezTo>
                    <a:cubicBezTo>
                      <a:pt x="22432" y="45348"/>
                      <a:pt x="20130" y="48560"/>
                      <a:pt x="19666" y="50139"/>
                    </a:cubicBezTo>
                    <a:lnTo>
                      <a:pt x="15599" y="64215"/>
                    </a:lnTo>
                    <a:lnTo>
                      <a:pt x="0" y="64215"/>
                    </a:lnTo>
                    <a:lnTo>
                      <a:pt x="18570" y="0"/>
                    </a:lnTo>
                    <a:lnTo>
                      <a:pt x="34057" y="0"/>
                    </a:lnTo>
                    <a:cubicBezTo>
                      <a:pt x="30566" y="12832"/>
                      <a:pt x="26518" y="25534"/>
                      <a:pt x="21968" y="38198"/>
                    </a:cubicBezTo>
                    <a:lnTo>
                      <a:pt x="22971" y="38198"/>
                    </a:lnTo>
                    <a:cubicBezTo>
                      <a:pt x="25571" y="33277"/>
                      <a:pt x="28616" y="28932"/>
                      <a:pt x="32219" y="25218"/>
                    </a:cubicBezTo>
                    <a:cubicBezTo>
                      <a:pt x="36898" y="20445"/>
                      <a:pt x="41244" y="18050"/>
                      <a:pt x="45348" y="18050"/>
                    </a:cubicBezTo>
                    <a:cubicBezTo>
                      <a:pt x="47966" y="18050"/>
                      <a:pt x="50046" y="18960"/>
                      <a:pt x="51476" y="20798"/>
                    </a:cubicBezTo>
                    <a:cubicBezTo>
                      <a:pt x="52441" y="22042"/>
                      <a:pt x="53890" y="24531"/>
                      <a:pt x="52460" y="30028"/>
                    </a:cubicBezTo>
                    <a:lnTo>
                      <a:pt x="42767" y="64196"/>
                    </a:lnTo>
                    <a:lnTo>
                      <a:pt x="27279" y="64196"/>
                    </a:lnTo>
                    <a:close/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408" name="Freeform: Shape 407">
                <a:extLst>
                  <a:ext uri="{FF2B5EF4-FFF2-40B4-BE49-F238E27FC236}">
                    <a16:creationId xmlns:a16="http://schemas.microsoft.com/office/drawing/2014/main" id="{135967F7-2F19-4AA1-91EF-A181CA7A4CC4}"/>
                  </a:ext>
                </a:extLst>
              </p:cNvPr>
              <p:cNvSpPr/>
              <p:nvPr/>
            </p:nvSpPr>
            <p:spPr>
              <a:xfrm>
                <a:off x="7345762" y="477142"/>
                <a:ext cx="53079" cy="64214"/>
              </a:xfrm>
              <a:custGeom>
                <a:avLst/>
                <a:gdLst>
                  <a:gd name="connsiteX0" fmla="*/ 27298 w 53079"/>
                  <a:gd name="connsiteY0" fmla="*/ 64196 h 64214"/>
                  <a:gd name="connsiteX1" fmla="*/ 36044 w 53079"/>
                  <a:gd name="connsiteY1" fmla="*/ 33593 h 64214"/>
                  <a:gd name="connsiteX2" fmla="*/ 35301 w 53079"/>
                  <a:gd name="connsiteY2" fmla="*/ 32312 h 64214"/>
                  <a:gd name="connsiteX3" fmla="*/ 26592 w 53079"/>
                  <a:gd name="connsiteY3" fmla="*/ 40612 h 64214"/>
                  <a:gd name="connsiteX4" fmla="*/ 19666 w 53079"/>
                  <a:gd name="connsiteY4" fmla="*/ 50157 h 64214"/>
                  <a:gd name="connsiteX5" fmla="*/ 15580 w 53079"/>
                  <a:gd name="connsiteY5" fmla="*/ 64196 h 64214"/>
                  <a:gd name="connsiteX6" fmla="*/ 0 w 53079"/>
                  <a:gd name="connsiteY6" fmla="*/ 64196 h 64214"/>
                  <a:gd name="connsiteX7" fmla="*/ 18570 w 53079"/>
                  <a:gd name="connsiteY7" fmla="*/ 0 h 64214"/>
                  <a:gd name="connsiteX8" fmla="*/ 34076 w 53079"/>
                  <a:gd name="connsiteY8" fmla="*/ 0 h 64214"/>
                  <a:gd name="connsiteX9" fmla="*/ 21987 w 53079"/>
                  <a:gd name="connsiteY9" fmla="*/ 38217 h 64214"/>
                  <a:gd name="connsiteX10" fmla="*/ 22990 w 53079"/>
                  <a:gd name="connsiteY10" fmla="*/ 38217 h 64214"/>
                  <a:gd name="connsiteX11" fmla="*/ 32237 w 53079"/>
                  <a:gd name="connsiteY11" fmla="*/ 25236 h 64214"/>
                  <a:gd name="connsiteX12" fmla="*/ 45366 w 53079"/>
                  <a:gd name="connsiteY12" fmla="*/ 18087 h 64214"/>
                  <a:gd name="connsiteX13" fmla="*/ 51494 w 53079"/>
                  <a:gd name="connsiteY13" fmla="*/ 20817 h 64214"/>
                  <a:gd name="connsiteX14" fmla="*/ 52479 w 53079"/>
                  <a:gd name="connsiteY14" fmla="*/ 30028 h 64214"/>
                  <a:gd name="connsiteX15" fmla="*/ 42785 w 53079"/>
                  <a:gd name="connsiteY15" fmla="*/ 64215 h 64214"/>
                  <a:gd name="connsiteX16" fmla="*/ 27298 w 53079"/>
                  <a:gd name="connsiteY16" fmla="*/ 64215 h 64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3079" h="64214">
                    <a:moveTo>
                      <a:pt x="27298" y="64196"/>
                    </a:moveTo>
                    <a:cubicBezTo>
                      <a:pt x="27298" y="64196"/>
                      <a:pt x="35060" y="38347"/>
                      <a:pt x="36044" y="33593"/>
                    </a:cubicBezTo>
                    <a:cubicBezTo>
                      <a:pt x="36044" y="33593"/>
                      <a:pt x="36620" y="31773"/>
                      <a:pt x="35301" y="32312"/>
                    </a:cubicBezTo>
                    <a:cubicBezTo>
                      <a:pt x="34002" y="32813"/>
                      <a:pt x="30770" y="35914"/>
                      <a:pt x="26592" y="40612"/>
                    </a:cubicBezTo>
                    <a:cubicBezTo>
                      <a:pt x="22432" y="45348"/>
                      <a:pt x="20148" y="48523"/>
                      <a:pt x="19666" y="50157"/>
                    </a:cubicBezTo>
                    <a:lnTo>
                      <a:pt x="15580" y="64196"/>
                    </a:lnTo>
                    <a:lnTo>
                      <a:pt x="0" y="64196"/>
                    </a:lnTo>
                    <a:lnTo>
                      <a:pt x="18570" y="0"/>
                    </a:lnTo>
                    <a:lnTo>
                      <a:pt x="34076" y="0"/>
                    </a:lnTo>
                    <a:cubicBezTo>
                      <a:pt x="30603" y="12795"/>
                      <a:pt x="26555" y="25534"/>
                      <a:pt x="21987" y="38217"/>
                    </a:cubicBezTo>
                    <a:lnTo>
                      <a:pt x="22990" y="38217"/>
                    </a:lnTo>
                    <a:cubicBezTo>
                      <a:pt x="25589" y="33277"/>
                      <a:pt x="28635" y="28932"/>
                      <a:pt x="32237" y="25236"/>
                    </a:cubicBezTo>
                    <a:cubicBezTo>
                      <a:pt x="36898" y="20483"/>
                      <a:pt x="41281" y="18087"/>
                      <a:pt x="45366" y="18087"/>
                    </a:cubicBezTo>
                    <a:cubicBezTo>
                      <a:pt x="47966" y="18087"/>
                      <a:pt x="50009" y="18997"/>
                      <a:pt x="51494" y="20817"/>
                    </a:cubicBezTo>
                    <a:cubicBezTo>
                      <a:pt x="52460" y="22080"/>
                      <a:pt x="53908" y="24549"/>
                      <a:pt x="52479" y="30028"/>
                    </a:cubicBezTo>
                    <a:lnTo>
                      <a:pt x="42785" y="64215"/>
                    </a:lnTo>
                    <a:lnTo>
                      <a:pt x="27298" y="64215"/>
                    </a:lnTo>
                    <a:close/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EFF02395-80F1-4136-9D18-FB6C74A2DD05}"/>
                </a:ext>
              </a:extLst>
            </p:cNvPr>
            <p:cNvGrpSpPr/>
            <p:nvPr userDrawn="1"/>
          </p:nvGrpSpPr>
          <p:grpSpPr>
            <a:xfrm>
              <a:off x="6732027" y="127323"/>
              <a:ext cx="345436" cy="299160"/>
              <a:chOff x="6732027" y="127323"/>
              <a:chExt cx="345436" cy="299160"/>
            </a:xfrm>
          </p:grpSpPr>
          <p:sp>
            <p:nvSpPr>
              <p:cNvPr id="387" name="Freeform: Shape 386">
                <a:extLst>
                  <a:ext uri="{FF2B5EF4-FFF2-40B4-BE49-F238E27FC236}">
                    <a16:creationId xmlns:a16="http://schemas.microsoft.com/office/drawing/2014/main" id="{52EF8238-4B49-463C-B530-E34F0544D98D}"/>
                  </a:ext>
                </a:extLst>
              </p:cNvPr>
              <p:cNvSpPr/>
              <p:nvPr/>
            </p:nvSpPr>
            <p:spPr>
              <a:xfrm>
                <a:off x="6732027" y="326763"/>
                <a:ext cx="172718" cy="99720"/>
              </a:xfrm>
              <a:custGeom>
                <a:avLst/>
                <a:gdLst>
                  <a:gd name="connsiteX0" fmla="*/ 115171 w 172718"/>
                  <a:gd name="connsiteY0" fmla="*/ 99720 h 99720"/>
                  <a:gd name="connsiteX1" fmla="*/ 0 w 172718"/>
                  <a:gd name="connsiteY1" fmla="*/ 99720 h 99720"/>
                  <a:gd name="connsiteX2" fmla="*/ 57585 w 172718"/>
                  <a:gd name="connsiteY2" fmla="*/ 0 h 99720"/>
                  <a:gd name="connsiteX3" fmla="*/ 172719 w 172718"/>
                  <a:gd name="connsiteY3" fmla="*/ 0 h 99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2718" h="99720">
                    <a:moveTo>
                      <a:pt x="115171" y="99720"/>
                    </a:moveTo>
                    <a:lnTo>
                      <a:pt x="0" y="99720"/>
                    </a:lnTo>
                    <a:lnTo>
                      <a:pt x="57585" y="0"/>
                    </a:lnTo>
                    <a:lnTo>
                      <a:pt x="172719" y="0"/>
                    </a:lnTo>
                    <a:close/>
                  </a:path>
                </a:pathLst>
              </a:custGeom>
              <a:solidFill>
                <a:srgbClr val="FF0000"/>
              </a:solidFill>
              <a:ln w="127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88" name="Freeform: Shape 387">
                <a:extLst>
                  <a:ext uri="{FF2B5EF4-FFF2-40B4-BE49-F238E27FC236}">
                    <a16:creationId xmlns:a16="http://schemas.microsoft.com/office/drawing/2014/main" id="{F39E2BD5-B44C-4C1C-8D87-61B2813185C4}"/>
                  </a:ext>
                </a:extLst>
              </p:cNvPr>
              <p:cNvSpPr/>
              <p:nvPr/>
            </p:nvSpPr>
            <p:spPr>
              <a:xfrm>
                <a:off x="6904745" y="326763"/>
                <a:ext cx="172718" cy="99720"/>
              </a:xfrm>
              <a:custGeom>
                <a:avLst/>
                <a:gdLst>
                  <a:gd name="connsiteX0" fmla="*/ 57567 w 172718"/>
                  <a:gd name="connsiteY0" fmla="*/ 99720 h 99720"/>
                  <a:gd name="connsiteX1" fmla="*/ 172719 w 172718"/>
                  <a:gd name="connsiteY1" fmla="*/ 99720 h 99720"/>
                  <a:gd name="connsiteX2" fmla="*/ 115133 w 172718"/>
                  <a:gd name="connsiteY2" fmla="*/ 0 h 99720"/>
                  <a:gd name="connsiteX3" fmla="*/ 0 w 172718"/>
                  <a:gd name="connsiteY3" fmla="*/ 0 h 99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2718" h="99720">
                    <a:moveTo>
                      <a:pt x="57567" y="99720"/>
                    </a:moveTo>
                    <a:lnTo>
                      <a:pt x="172719" y="99720"/>
                    </a:lnTo>
                    <a:lnTo>
                      <a:pt x="11513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27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89" name="Freeform: Shape 388">
                <a:extLst>
                  <a:ext uri="{FF2B5EF4-FFF2-40B4-BE49-F238E27FC236}">
                    <a16:creationId xmlns:a16="http://schemas.microsoft.com/office/drawing/2014/main" id="{9714889C-4C2B-477D-852B-0A6F5AEED0AE}"/>
                  </a:ext>
                </a:extLst>
              </p:cNvPr>
              <p:cNvSpPr/>
              <p:nvPr/>
            </p:nvSpPr>
            <p:spPr>
              <a:xfrm>
                <a:off x="6847197" y="127323"/>
                <a:ext cx="115114" cy="199440"/>
              </a:xfrm>
              <a:custGeom>
                <a:avLst/>
                <a:gdLst>
                  <a:gd name="connsiteX0" fmla="*/ 115115 w 115114"/>
                  <a:gd name="connsiteY0" fmla="*/ 99720 h 199440"/>
                  <a:gd name="connsiteX1" fmla="*/ 57548 w 115114"/>
                  <a:gd name="connsiteY1" fmla="*/ 0 h 199440"/>
                  <a:gd name="connsiteX2" fmla="*/ 0 w 115114"/>
                  <a:gd name="connsiteY2" fmla="*/ 99720 h 199440"/>
                  <a:gd name="connsiteX3" fmla="*/ 57548 w 115114"/>
                  <a:gd name="connsiteY3" fmla="*/ 199441 h 1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114" h="199440">
                    <a:moveTo>
                      <a:pt x="115115" y="99720"/>
                    </a:moveTo>
                    <a:lnTo>
                      <a:pt x="57548" y="0"/>
                    </a:lnTo>
                    <a:lnTo>
                      <a:pt x="0" y="99720"/>
                    </a:lnTo>
                    <a:lnTo>
                      <a:pt x="57548" y="199441"/>
                    </a:lnTo>
                    <a:close/>
                  </a:path>
                </a:pathLst>
              </a:custGeom>
              <a:solidFill>
                <a:srgbClr val="FF0000"/>
              </a:solidFill>
              <a:ln w="127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  <p:grpSp>
          <p:nvGrpSpPr>
            <p:cNvPr id="368" name="Group 367">
              <a:extLst>
                <a:ext uri="{FF2B5EF4-FFF2-40B4-BE49-F238E27FC236}">
                  <a16:creationId xmlns:a16="http://schemas.microsoft.com/office/drawing/2014/main" id="{B4F4D574-0F2A-41AE-B88E-FD56CE484176}"/>
                </a:ext>
              </a:extLst>
            </p:cNvPr>
            <p:cNvGrpSpPr/>
            <p:nvPr userDrawn="1"/>
          </p:nvGrpSpPr>
          <p:grpSpPr>
            <a:xfrm>
              <a:off x="7109609" y="214508"/>
              <a:ext cx="654477" cy="214037"/>
              <a:chOff x="7109609" y="214508"/>
              <a:chExt cx="654477" cy="214037"/>
            </a:xfrm>
          </p:grpSpPr>
          <p:sp>
            <p:nvSpPr>
              <p:cNvPr id="369" name="Freeform: Shape 368">
                <a:extLst>
                  <a:ext uri="{FF2B5EF4-FFF2-40B4-BE49-F238E27FC236}">
                    <a16:creationId xmlns:a16="http://schemas.microsoft.com/office/drawing/2014/main" id="{88074620-DE36-48B9-BE9A-9524BCF9D153}"/>
                  </a:ext>
                </a:extLst>
              </p:cNvPr>
              <p:cNvSpPr/>
              <p:nvPr/>
            </p:nvSpPr>
            <p:spPr>
              <a:xfrm>
                <a:off x="7109609" y="330013"/>
                <a:ext cx="72794" cy="96470"/>
              </a:xfrm>
              <a:custGeom>
                <a:avLst/>
                <a:gdLst>
                  <a:gd name="connsiteX0" fmla="*/ 19554 w 72794"/>
                  <a:gd name="connsiteY0" fmla="*/ 54001 h 96470"/>
                  <a:gd name="connsiteX1" fmla="*/ 65663 w 72794"/>
                  <a:gd name="connsiteY1" fmla="*/ 54001 h 96470"/>
                  <a:gd name="connsiteX2" fmla="*/ 65663 w 72794"/>
                  <a:gd name="connsiteY2" fmla="*/ 37307 h 96470"/>
                  <a:gd name="connsiteX3" fmla="*/ 19554 w 72794"/>
                  <a:gd name="connsiteY3" fmla="*/ 37307 h 96470"/>
                  <a:gd name="connsiteX4" fmla="*/ 19554 w 72794"/>
                  <a:gd name="connsiteY4" fmla="*/ 16713 h 96470"/>
                  <a:gd name="connsiteX5" fmla="*/ 71438 w 72794"/>
                  <a:gd name="connsiteY5" fmla="*/ 16713 h 96470"/>
                  <a:gd name="connsiteX6" fmla="*/ 71438 w 72794"/>
                  <a:gd name="connsiteY6" fmla="*/ 0 h 96470"/>
                  <a:gd name="connsiteX7" fmla="*/ 19554 w 72794"/>
                  <a:gd name="connsiteY7" fmla="*/ 0 h 96470"/>
                  <a:gd name="connsiteX8" fmla="*/ 0 w 72794"/>
                  <a:gd name="connsiteY8" fmla="*/ 0 h 96470"/>
                  <a:gd name="connsiteX9" fmla="*/ 0 w 72794"/>
                  <a:gd name="connsiteY9" fmla="*/ 16713 h 96470"/>
                  <a:gd name="connsiteX10" fmla="*/ 0 w 72794"/>
                  <a:gd name="connsiteY10" fmla="*/ 79702 h 96470"/>
                  <a:gd name="connsiteX11" fmla="*/ 0 w 72794"/>
                  <a:gd name="connsiteY11" fmla="*/ 96471 h 96470"/>
                  <a:gd name="connsiteX12" fmla="*/ 19554 w 72794"/>
                  <a:gd name="connsiteY12" fmla="*/ 96471 h 96470"/>
                  <a:gd name="connsiteX13" fmla="*/ 72794 w 72794"/>
                  <a:gd name="connsiteY13" fmla="*/ 96471 h 96470"/>
                  <a:gd name="connsiteX14" fmla="*/ 72794 w 72794"/>
                  <a:gd name="connsiteY14" fmla="*/ 79702 h 96470"/>
                  <a:gd name="connsiteX15" fmla="*/ 19554 w 72794"/>
                  <a:gd name="connsiteY15" fmla="*/ 79702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794" h="96470">
                    <a:moveTo>
                      <a:pt x="19554" y="54001"/>
                    </a:moveTo>
                    <a:lnTo>
                      <a:pt x="65663" y="54001"/>
                    </a:lnTo>
                    <a:lnTo>
                      <a:pt x="65663" y="37307"/>
                    </a:lnTo>
                    <a:lnTo>
                      <a:pt x="19554" y="37307"/>
                    </a:lnTo>
                    <a:lnTo>
                      <a:pt x="19554" y="16713"/>
                    </a:lnTo>
                    <a:lnTo>
                      <a:pt x="71438" y="16713"/>
                    </a:lnTo>
                    <a:lnTo>
                      <a:pt x="71438" y="0"/>
                    </a:lnTo>
                    <a:lnTo>
                      <a:pt x="19554" y="0"/>
                    </a:lnTo>
                    <a:lnTo>
                      <a:pt x="0" y="0"/>
                    </a:lnTo>
                    <a:lnTo>
                      <a:pt x="0" y="16713"/>
                    </a:lnTo>
                    <a:lnTo>
                      <a:pt x="0" y="79702"/>
                    </a:lnTo>
                    <a:lnTo>
                      <a:pt x="0" y="96471"/>
                    </a:lnTo>
                    <a:lnTo>
                      <a:pt x="19554" y="96471"/>
                    </a:lnTo>
                    <a:lnTo>
                      <a:pt x="72794" y="96471"/>
                    </a:lnTo>
                    <a:lnTo>
                      <a:pt x="72794" y="79702"/>
                    </a:lnTo>
                    <a:lnTo>
                      <a:pt x="19554" y="79702"/>
                    </a:lnTo>
                    <a:close/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id="{6C0B3E4C-639A-48F8-8E52-3F4225C016A5}"/>
                  </a:ext>
                </a:extLst>
              </p:cNvPr>
              <p:cNvSpPr/>
              <p:nvPr/>
            </p:nvSpPr>
            <p:spPr>
              <a:xfrm>
                <a:off x="7109609" y="217442"/>
                <a:ext cx="96155" cy="96452"/>
              </a:xfrm>
              <a:custGeom>
                <a:avLst/>
                <a:gdLst>
                  <a:gd name="connsiteX0" fmla="*/ 18217 w 96155"/>
                  <a:gd name="connsiteY0" fmla="*/ 24754 h 96452"/>
                  <a:gd name="connsiteX1" fmla="*/ 38681 w 96155"/>
                  <a:gd name="connsiteY1" fmla="*/ 96452 h 96452"/>
                  <a:gd name="connsiteX2" fmla="*/ 39517 w 96155"/>
                  <a:gd name="connsiteY2" fmla="*/ 96452 h 96452"/>
                  <a:gd name="connsiteX3" fmla="*/ 56657 w 96155"/>
                  <a:gd name="connsiteY3" fmla="*/ 96452 h 96452"/>
                  <a:gd name="connsiteX4" fmla="*/ 57474 w 96155"/>
                  <a:gd name="connsiteY4" fmla="*/ 96452 h 96452"/>
                  <a:gd name="connsiteX5" fmla="*/ 77938 w 96155"/>
                  <a:gd name="connsiteY5" fmla="*/ 24754 h 96452"/>
                  <a:gd name="connsiteX6" fmla="*/ 77938 w 96155"/>
                  <a:gd name="connsiteY6" fmla="*/ 96452 h 96452"/>
                  <a:gd name="connsiteX7" fmla="*/ 96155 w 96155"/>
                  <a:gd name="connsiteY7" fmla="*/ 96452 h 96452"/>
                  <a:gd name="connsiteX8" fmla="*/ 96155 w 96155"/>
                  <a:gd name="connsiteY8" fmla="*/ 0 h 96452"/>
                  <a:gd name="connsiteX9" fmla="*/ 86220 w 96155"/>
                  <a:gd name="connsiteY9" fmla="*/ 0 h 96452"/>
                  <a:gd name="connsiteX10" fmla="*/ 77659 w 96155"/>
                  <a:gd name="connsiteY10" fmla="*/ 0 h 96452"/>
                  <a:gd name="connsiteX11" fmla="*/ 68282 w 96155"/>
                  <a:gd name="connsiteY11" fmla="*/ 0 h 96452"/>
                  <a:gd name="connsiteX12" fmla="*/ 48077 w 96155"/>
                  <a:gd name="connsiteY12" fmla="*/ 67706 h 96452"/>
                  <a:gd name="connsiteX13" fmla="*/ 27892 w 96155"/>
                  <a:gd name="connsiteY13" fmla="*/ 0 h 96452"/>
                  <a:gd name="connsiteX14" fmla="*/ 18533 w 96155"/>
                  <a:gd name="connsiteY14" fmla="*/ 0 h 96452"/>
                  <a:gd name="connsiteX15" fmla="*/ 9953 w 96155"/>
                  <a:gd name="connsiteY15" fmla="*/ 0 h 96452"/>
                  <a:gd name="connsiteX16" fmla="*/ 0 w 96155"/>
                  <a:gd name="connsiteY16" fmla="*/ 0 h 96452"/>
                  <a:gd name="connsiteX17" fmla="*/ 0 w 96155"/>
                  <a:gd name="connsiteY17" fmla="*/ 96452 h 96452"/>
                  <a:gd name="connsiteX18" fmla="*/ 18217 w 96155"/>
                  <a:gd name="connsiteY18" fmla="*/ 96452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96155" h="96452">
                    <a:moveTo>
                      <a:pt x="18217" y="24754"/>
                    </a:moveTo>
                    <a:lnTo>
                      <a:pt x="38681" y="96452"/>
                    </a:lnTo>
                    <a:lnTo>
                      <a:pt x="39517" y="96452"/>
                    </a:lnTo>
                    <a:lnTo>
                      <a:pt x="56657" y="96452"/>
                    </a:lnTo>
                    <a:lnTo>
                      <a:pt x="57474" y="96452"/>
                    </a:lnTo>
                    <a:lnTo>
                      <a:pt x="77938" y="24754"/>
                    </a:lnTo>
                    <a:lnTo>
                      <a:pt x="77938" y="96452"/>
                    </a:lnTo>
                    <a:lnTo>
                      <a:pt x="96155" y="96452"/>
                    </a:lnTo>
                    <a:lnTo>
                      <a:pt x="96155" y="0"/>
                    </a:lnTo>
                    <a:lnTo>
                      <a:pt x="86220" y="0"/>
                    </a:lnTo>
                    <a:lnTo>
                      <a:pt x="77659" y="0"/>
                    </a:lnTo>
                    <a:lnTo>
                      <a:pt x="68282" y="0"/>
                    </a:lnTo>
                    <a:lnTo>
                      <a:pt x="48077" y="67706"/>
                    </a:lnTo>
                    <a:lnTo>
                      <a:pt x="27892" y="0"/>
                    </a:lnTo>
                    <a:lnTo>
                      <a:pt x="18533" y="0"/>
                    </a:lnTo>
                    <a:lnTo>
                      <a:pt x="9953" y="0"/>
                    </a:lnTo>
                    <a:lnTo>
                      <a:pt x="0" y="0"/>
                    </a:lnTo>
                    <a:lnTo>
                      <a:pt x="0" y="96452"/>
                    </a:lnTo>
                    <a:lnTo>
                      <a:pt x="18217" y="96452"/>
                    </a:lnTo>
                    <a:close/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id="{CF35053C-19DA-4A35-A40B-A3D52E28F8C4}"/>
                  </a:ext>
                </a:extLst>
              </p:cNvPr>
              <p:cNvSpPr/>
              <p:nvPr/>
            </p:nvSpPr>
            <p:spPr>
              <a:xfrm>
                <a:off x="7552464" y="217442"/>
                <a:ext cx="19442" cy="96452"/>
              </a:xfrm>
              <a:custGeom>
                <a:avLst/>
                <a:gdLst>
                  <a:gd name="connsiteX0" fmla="*/ 0 w 19442"/>
                  <a:gd name="connsiteY0" fmla="*/ 0 h 96452"/>
                  <a:gd name="connsiteX1" fmla="*/ 19443 w 19442"/>
                  <a:gd name="connsiteY1" fmla="*/ 0 h 96452"/>
                  <a:gd name="connsiteX2" fmla="*/ 19443 w 19442"/>
                  <a:gd name="connsiteY2" fmla="*/ 96452 h 96452"/>
                  <a:gd name="connsiteX3" fmla="*/ 0 w 19442"/>
                  <a:gd name="connsiteY3" fmla="*/ 96452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42" h="96452">
                    <a:moveTo>
                      <a:pt x="0" y="0"/>
                    </a:moveTo>
                    <a:lnTo>
                      <a:pt x="19443" y="0"/>
                    </a:lnTo>
                    <a:lnTo>
                      <a:pt x="19443" y="96452"/>
                    </a:lnTo>
                    <a:lnTo>
                      <a:pt x="0" y="96452"/>
                    </a:lnTo>
                    <a:close/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A847D486-DBBC-40B4-97D2-C8B536930D4B}"/>
                  </a:ext>
                </a:extLst>
              </p:cNvPr>
              <p:cNvSpPr/>
              <p:nvPr/>
            </p:nvSpPr>
            <p:spPr>
              <a:xfrm>
                <a:off x="7568304" y="330013"/>
                <a:ext cx="19424" cy="96470"/>
              </a:xfrm>
              <a:custGeom>
                <a:avLst/>
                <a:gdLst>
                  <a:gd name="connsiteX0" fmla="*/ 0 w 19424"/>
                  <a:gd name="connsiteY0" fmla="*/ 0 h 96470"/>
                  <a:gd name="connsiteX1" fmla="*/ 19424 w 19424"/>
                  <a:gd name="connsiteY1" fmla="*/ 0 h 96470"/>
                  <a:gd name="connsiteX2" fmla="*/ 19424 w 19424"/>
                  <a:gd name="connsiteY2" fmla="*/ 96471 h 96470"/>
                  <a:gd name="connsiteX3" fmla="*/ 0 w 19424"/>
                  <a:gd name="connsiteY3" fmla="*/ 96471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24" h="96470">
                    <a:moveTo>
                      <a:pt x="0" y="0"/>
                    </a:moveTo>
                    <a:lnTo>
                      <a:pt x="19424" y="0"/>
                    </a:lnTo>
                    <a:lnTo>
                      <a:pt x="19424" y="96471"/>
                    </a:lnTo>
                    <a:lnTo>
                      <a:pt x="0" y="96471"/>
                    </a:lnTo>
                    <a:close/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73" name="Freeform: Shape 372">
                <a:extLst>
                  <a:ext uri="{FF2B5EF4-FFF2-40B4-BE49-F238E27FC236}">
                    <a16:creationId xmlns:a16="http://schemas.microsoft.com/office/drawing/2014/main" id="{FBC4C84B-3124-4557-8152-B4218CF7BE5D}"/>
                  </a:ext>
                </a:extLst>
              </p:cNvPr>
              <p:cNvSpPr/>
              <p:nvPr/>
            </p:nvSpPr>
            <p:spPr>
              <a:xfrm>
                <a:off x="7744644" y="217442"/>
                <a:ext cx="19442" cy="96452"/>
              </a:xfrm>
              <a:custGeom>
                <a:avLst/>
                <a:gdLst>
                  <a:gd name="connsiteX0" fmla="*/ 0 w 19442"/>
                  <a:gd name="connsiteY0" fmla="*/ 0 h 96452"/>
                  <a:gd name="connsiteX1" fmla="*/ 19443 w 19442"/>
                  <a:gd name="connsiteY1" fmla="*/ 0 h 96452"/>
                  <a:gd name="connsiteX2" fmla="*/ 19443 w 19442"/>
                  <a:gd name="connsiteY2" fmla="*/ 96452 h 96452"/>
                  <a:gd name="connsiteX3" fmla="*/ 0 w 19442"/>
                  <a:gd name="connsiteY3" fmla="*/ 96452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42" h="96452">
                    <a:moveTo>
                      <a:pt x="0" y="0"/>
                    </a:moveTo>
                    <a:lnTo>
                      <a:pt x="19443" y="0"/>
                    </a:lnTo>
                    <a:lnTo>
                      <a:pt x="19443" y="96452"/>
                    </a:lnTo>
                    <a:lnTo>
                      <a:pt x="0" y="96452"/>
                    </a:lnTo>
                    <a:close/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74" name="Freeform: Shape 373">
                <a:extLst>
                  <a:ext uri="{FF2B5EF4-FFF2-40B4-BE49-F238E27FC236}">
                    <a16:creationId xmlns:a16="http://schemas.microsoft.com/office/drawing/2014/main" id="{4921352C-36ED-4C9A-823F-D44E5A52C8A6}"/>
                  </a:ext>
                </a:extLst>
              </p:cNvPr>
              <p:cNvSpPr/>
              <p:nvPr/>
            </p:nvSpPr>
            <p:spPr>
              <a:xfrm>
                <a:off x="7213526" y="217442"/>
                <a:ext cx="19424" cy="96452"/>
              </a:xfrm>
              <a:custGeom>
                <a:avLst/>
                <a:gdLst>
                  <a:gd name="connsiteX0" fmla="*/ 0 w 19424"/>
                  <a:gd name="connsiteY0" fmla="*/ 0 h 96452"/>
                  <a:gd name="connsiteX1" fmla="*/ 19424 w 19424"/>
                  <a:gd name="connsiteY1" fmla="*/ 0 h 96452"/>
                  <a:gd name="connsiteX2" fmla="*/ 19424 w 19424"/>
                  <a:gd name="connsiteY2" fmla="*/ 96452 h 96452"/>
                  <a:gd name="connsiteX3" fmla="*/ 0 w 19424"/>
                  <a:gd name="connsiteY3" fmla="*/ 96452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24" h="96452">
                    <a:moveTo>
                      <a:pt x="0" y="0"/>
                    </a:moveTo>
                    <a:lnTo>
                      <a:pt x="19424" y="0"/>
                    </a:lnTo>
                    <a:lnTo>
                      <a:pt x="19424" y="96452"/>
                    </a:lnTo>
                    <a:lnTo>
                      <a:pt x="0" y="96452"/>
                    </a:lnTo>
                    <a:close/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75" name="Freeform: Shape 374">
                <a:extLst>
                  <a:ext uri="{FF2B5EF4-FFF2-40B4-BE49-F238E27FC236}">
                    <a16:creationId xmlns:a16="http://schemas.microsoft.com/office/drawing/2014/main" id="{CFFD7FF3-935F-4327-A6F3-E9F72CC72E8E}"/>
                  </a:ext>
                </a:extLst>
              </p:cNvPr>
              <p:cNvSpPr/>
              <p:nvPr/>
            </p:nvSpPr>
            <p:spPr>
              <a:xfrm>
                <a:off x="7659742" y="217442"/>
                <a:ext cx="76879" cy="96452"/>
              </a:xfrm>
              <a:custGeom>
                <a:avLst/>
                <a:gdLst>
                  <a:gd name="connsiteX0" fmla="*/ 57752 w 76879"/>
                  <a:gd name="connsiteY0" fmla="*/ 37623 h 96452"/>
                  <a:gd name="connsiteX1" fmla="*/ 19127 w 76879"/>
                  <a:gd name="connsiteY1" fmla="*/ 37623 h 96452"/>
                  <a:gd name="connsiteX2" fmla="*/ 19127 w 76879"/>
                  <a:gd name="connsiteY2" fmla="*/ 0 h 96452"/>
                  <a:gd name="connsiteX3" fmla="*/ 0 w 76879"/>
                  <a:gd name="connsiteY3" fmla="*/ 0 h 96452"/>
                  <a:gd name="connsiteX4" fmla="*/ 0 w 76879"/>
                  <a:gd name="connsiteY4" fmla="*/ 96452 h 96452"/>
                  <a:gd name="connsiteX5" fmla="*/ 19127 w 76879"/>
                  <a:gd name="connsiteY5" fmla="*/ 96452 h 96452"/>
                  <a:gd name="connsiteX6" fmla="*/ 19127 w 76879"/>
                  <a:gd name="connsiteY6" fmla="*/ 54354 h 96452"/>
                  <a:gd name="connsiteX7" fmla="*/ 57752 w 76879"/>
                  <a:gd name="connsiteY7" fmla="*/ 54354 h 96452"/>
                  <a:gd name="connsiteX8" fmla="*/ 57752 w 76879"/>
                  <a:gd name="connsiteY8" fmla="*/ 96452 h 96452"/>
                  <a:gd name="connsiteX9" fmla="*/ 76879 w 76879"/>
                  <a:gd name="connsiteY9" fmla="*/ 96452 h 96452"/>
                  <a:gd name="connsiteX10" fmla="*/ 76879 w 76879"/>
                  <a:gd name="connsiteY10" fmla="*/ 0 h 96452"/>
                  <a:gd name="connsiteX11" fmla="*/ 57752 w 76879"/>
                  <a:gd name="connsiteY11" fmla="*/ 0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879" h="96452">
                    <a:moveTo>
                      <a:pt x="57752" y="37623"/>
                    </a:moveTo>
                    <a:lnTo>
                      <a:pt x="19127" y="37623"/>
                    </a:lnTo>
                    <a:lnTo>
                      <a:pt x="19127" y="0"/>
                    </a:lnTo>
                    <a:lnTo>
                      <a:pt x="0" y="0"/>
                    </a:lnTo>
                    <a:lnTo>
                      <a:pt x="0" y="96452"/>
                    </a:lnTo>
                    <a:lnTo>
                      <a:pt x="19127" y="96452"/>
                    </a:lnTo>
                    <a:lnTo>
                      <a:pt x="19127" y="54354"/>
                    </a:lnTo>
                    <a:lnTo>
                      <a:pt x="57752" y="54354"/>
                    </a:lnTo>
                    <a:lnTo>
                      <a:pt x="57752" y="96452"/>
                    </a:lnTo>
                    <a:lnTo>
                      <a:pt x="76879" y="96452"/>
                    </a:lnTo>
                    <a:lnTo>
                      <a:pt x="76879" y="0"/>
                    </a:lnTo>
                    <a:lnTo>
                      <a:pt x="57752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76" name="Freeform: Shape 375">
                <a:extLst>
                  <a:ext uri="{FF2B5EF4-FFF2-40B4-BE49-F238E27FC236}">
                    <a16:creationId xmlns:a16="http://schemas.microsoft.com/office/drawing/2014/main" id="{BC059108-51CC-4A64-8133-4EA23F7FF01C}"/>
                  </a:ext>
                </a:extLst>
              </p:cNvPr>
              <p:cNvSpPr/>
              <p:nvPr/>
            </p:nvSpPr>
            <p:spPr>
              <a:xfrm>
                <a:off x="7238112" y="217442"/>
                <a:ext cx="67000" cy="96452"/>
              </a:xfrm>
              <a:custGeom>
                <a:avLst/>
                <a:gdLst>
                  <a:gd name="connsiteX0" fmla="*/ 23584 w 67000"/>
                  <a:gd name="connsiteY0" fmla="*/ 96452 h 96452"/>
                  <a:gd name="connsiteX1" fmla="*/ 43416 w 67000"/>
                  <a:gd name="connsiteY1" fmla="*/ 96452 h 96452"/>
                  <a:gd name="connsiteX2" fmla="*/ 43416 w 67000"/>
                  <a:gd name="connsiteY2" fmla="*/ 16713 h 96452"/>
                  <a:gd name="connsiteX3" fmla="*/ 67000 w 67000"/>
                  <a:gd name="connsiteY3" fmla="*/ 16713 h 96452"/>
                  <a:gd name="connsiteX4" fmla="*/ 67000 w 67000"/>
                  <a:gd name="connsiteY4" fmla="*/ 0 h 96452"/>
                  <a:gd name="connsiteX5" fmla="*/ 43416 w 67000"/>
                  <a:gd name="connsiteY5" fmla="*/ 0 h 96452"/>
                  <a:gd name="connsiteX6" fmla="*/ 23584 w 67000"/>
                  <a:gd name="connsiteY6" fmla="*/ 0 h 96452"/>
                  <a:gd name="connsiteX7" fmla="*/ 0 w 67000"/>
                  <a:gd name="connsiteY7" fmla="*/ 0 h 96452"/>
                  <a:gd name="connsiteX8" fmla="*/ 0 w 67000"/>
                  <a:gd name="connsiteY8" fmla="*/ 16713 h 96452"/>
                  <a:gd name="connsiteX9" fmla="*/ 23584 w 67000"/>
                  <a:gd name="connsiteY9" fmla="*/ 16713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7000" h="96452">
                    <a:moveTo>
                      <a:pt x="23584" y="96452"/>
                    </a:moveTo>
                    <a:lnTo>
                      <a:pt x="43416" y="96452"/>
                    </a:lnTo>
                    <a:lnTo>
                      <a:pt x="43416" y="16713"/>
                    </a:lnTo>
                    <a:lnTo>
                      <a:pt x="67000" y="16713"/>
                    </a:lnTo>
                    <a:lnTo>
                      <a:pt x="67000" y="0"/>
                    </a:lnTo>
                    <a:lnTo>
                      <a:pt x="43416" y="0"/>
                    </a:lnTo>
                    <a:lnTo>
                      <a:pt x="23584" y="0"/>
                    </a:lnTo>
                    <a:lnTo>
                      <a:pt x="0" y="0"/>
                    </a:lnTo>
                    <a:lnTo>
                      <a:pt x="0" y="16713"/>
                    </a:lnTo>
                    <a:lnTo>
                      <a:pt x="23584" y="16713"/>
                    </a:lnTo>
                    <a:close/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77" name="Freeform: Shape 376">
                <a:extLst>
                  <a:ext uri="{FF2B5EF4-FFF2-40B4-BE49-F238E27FC236}">
                    <a16:creationId xmlns:a16="http://schemas.microsoft.com/office/drawing/2014/main" id="{95EA8EC7-9A15-478B-BCBA-81063C7F9C17}"/>
                  </a:ext>
                </a:extLst>
              </p:cNvPr>
              <p:cNvSpPr/>
              <p:nvPr/>
            </p:nvSpPr>
            <p:spPr>
              <a:xfrm>
                <a:off x="7415344" y="330013"/>
                <a:ext cx="67000" cy="96470"/>
              </a:xfrm>
              <a:custGeom>
                <a:avLst/>
                <a:gdLst>
                  <a:gd name="connsiteX0" fmla="*/ 23584 w 67000"/>
                  <a:gd name="connsiteY0" fmla="*/ 96471 h 96470"/>
                  <a:gd name="connsiteX1" fmla="*/ 43416 w 67000"/>
                  <a:gd name="connsiteY1" fmla="*/ 96471 h 96470"/>
                  <a:gd name="connsiteX2" fmla="*/ 43416 w 67000"/>
                  <a:gd name="connsiteY2" fmla="*/ 16713 h 96470"/>
                  <a:gd name="connsiteX3" fmla="*/ 67000 w 67000"/>
                  <a:gd name="connsiteY3" fmla="*/ 16713 h 96470"/>
                  <a:gd name="connsiteX4" fmla="*/ 67000 w 67000"/>
                  <a:gd name="connsiteY4" fmla="*/ 0 h 96470"/>
                  <a:gd name="connsiteX5" fmla="*/ 43416 w 67000"/>
                  <a:gd name="connsiteY5" fmla="*/ 0 h 96470"/>
                  <a:gd name="connsiteX6" fmla="*/ 23584 w 67000"/>
                  <a:gd name="connsiteY6" fmla="*/ 0 h 96470"/>
                  <a:gd name="connsiteX7" fmla="*/ 0 w 67000"/>
                  <a:gd name="connsiteY7" fmla="*/ 0 h 96470"/>
                  <a:gd name="connsiteX8" fmla="*/ 0 w 67000"/>
                  <a:gd name="connsiteY8" fmla="*/ 16713 h 96470"/>
                  <a:gd name="connsiteX9" fmla="*/ 23584 w 67000"/>
                  <a:gd name="connsiteY9" fmla="*/ 16713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7000" h="96470">
                    <a:moveTo>
                      <a:pt x="23584" y="96471"/>
                    </a:moveTo>
                    <a:lnTo>
                      <a:pt x="43416" y="96471"/>
                    </a:lnTo>
                    <a:lnTo>
                      <a:pt x="43416" y="16713"/>
                    </a:lnTo>
                    <a:lnTo>
                      <a:pt x="67000" y="16713"/>
                    </a:lnTo>
                    <a:lnTo>
                      <a:pt x="67000" y="0"/>
                    </a:lnTo>
                    <a:lnTo>
                      <a:pt x="43416" y="0"/>
                    </a:lnTo>
                    <a:lnTo>
                      <a:pt x="23584" y="0"/>
                    </a:lnTo>
                    <a:lnTo>
                      <a:pt x="0" y="0"/>
                    </a:lnTo>
                    <a:lnTo>
                      <a:pt x="0" y="16713"/>
                    </a:lnTo>
                    <a:lnTo>
                      <a:pt x="23584" y="16713"/>
                    </a:lnTo>
                    <a:close/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78" name="Freeform: Shape 377">
                <a:extLst>
                  <a:ext uri="{FF2B5EF4-FFF2-40B4-BE49-F238E27FC236}">
                    <a16:creationId xmlns:a16="http://schemas.microsoft.com/office/drawing/2014/main" id="{41EAFE20-CAF3-46CE-842B-BE6A36B5919E}"/>
                  </a:ext>
                </a:extLst>
              </p:cNvPr>
              <p:cNvSpPr/>
              <p:nvPr/>
            </p:nvSpPr>
            <p:spPr>
              <a:xfrm>
                <a:off x="7387637" y="217442"/>
                <a:ext cx="76508" cy="99163"/>
              </a:xfrm>
              <a:custGeom>
                <a:avLst/>
                <a:gdLst>
                  <a:gd name="connsiteX0" fmla="*/ 38050 w 76508"/>
                  <a:gd name="connsiteY0" fmla="*/ 99163 h 99163"/>
                  <a:gd name="connsiteX1" fmla="*/ 76508 w 76508"/>
                  <a:gd name="connsiteY1" fmla="*/ 66369 h 99163"/>
                  <a:gd name="connsiteX2" fmla="*/ 76508 w 76508"/>
                  <a:gd name="connsiteY2" fmla="*/ 0 h 99163"/>
                  <a:gd name="connsiteX3" fmla="*/ 57084 w 76508"/>
                  <a:gd name="connsiteY3" fmla="*/ 0 h 99163"/>
                  <a:gd name="connsiteX4" fmla="*/ 57084 w 76508"/>
                  <a:gd name="connsiteY4" fmla="*/ 68114 h 99163"/>
                  <a:gd name="connsiteX5" fmla="*/ 38031 w 76508"/>
                  <a:gd name="connsiteY5" fmla="*/ 83342 h 99163"/>
                  <a:gd name="connsiteX6" fmla="*/ 19108 w 76508"/>
                  <a:gd name="connsiteY6" fmla="*/ 68114 h 99163"/>
                  <a:gd name="connsiteX7" fmla="*/ 19108 w 76508"/>
                  <a:gd name="connsiteY7" fmla="*/ 0 h 99163"/>
                  <a:gd name="connsiteX8" fmla="*/ 0 w 76508"/>
                  <a:gd name="connsiteY8" fmla="*/ 0 h 99163"/>
                  <a:gd name="connsiteX9" fmla="*/ 0 w 76508"/>
                  <a:gd name="connsiteY9" fmla="*/ 66369 h 99163"/>
                  <a:gd name="connsiteX10" fmla="*/ 38050 w 76508"/>
                  <a:gd name="connsiteY10" fmla="*/ 99163 h 99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6508" h="99163">
                    <a:moveTo>
                      <a:pt x="38050" y="99163"/>
                    </a:moveTo>
                    <a:cubicBezTo>
                      <a:pt x="62785" y="99163"/>
                      <a:pt x="76508" y="87910"/>
                      <a:pt x="76508" y="66369"/>
                    </a:cubicBezTo>
                    <a:lnTo>
                      <a:pt x="76508" y="0"/>
                    </a:lnTo>
                    <a:lnTo>
                      <a:pt x="57084" y="0"/>
                    </a:lnTo>
                    <a:lnTo>
                      <a:pt x="57084" y="68114"/>
                    </a:lnTo>
                    <a:cubicBezTo>
                      <a:pt x="57084" y="76415"/>
                      <a:pt x="50102" y="83342"/>
                      <a:pt x="38031" y="83342"/>
                    </a:cubicBezTo>
                    <a:cubicBezTo>
                      <a:pt x="23398" y="83342"/>
                      <a:pt x="19108" y="75171"/>
                      <a:pt x="19108" y="68114"/>
                    </a:cubicBezTo>
                    <a:lnTo>
                      <a:pt x="19108" y="0"/>
                    </a:lnTo>
                    <a:lnTo>
                      <a:pt x="0" y="0"/>
                    </a:lnTo>
                    <a:lnTo>
                      <a:pt x="0" y="66369"/>
                    </a:lnTo>
                    <a:cubicBezTo>
                      <a:pt x="0" y="89525"/>
                      <a:pt x="14392" y="99163"/>
                      <a:pt x="38050" y="99163"/>
                    </a:cubicBezTo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79" name="Freeform: Shape 378">
                <a:extLst>
                  <a:ext uri="{FF2B5EF4-FFF2-40B4-BE49-F238E27FC236}">
                    <a16:creationId xmlns:a16="http://schemas.microsoft.com/office/drawing/2014/main" id="{2A7EBE9F-AD98-40D0-8D5E-BF4031CAC3CE}"/>
                  </a:ext>
                </a:extLst>
              </p:cNvPr>
              <p:cNvSpPr/>
              <p:nvPr/>
            </p:nvSpPr>
            <p:spPr>
              <a:xfrm>
                <a:off x="7259263" y="330013"/>
                <a:ext cx="72775" cy="96470"/>
              </a:xfrm>
              <a:custGeom>
                <a:avLst/>
                <a:gdLst>
                  <a:gd name="connsiteX0" fmla="*/ 19536 w 72775"/>
                  <a:gd name="connsiteY0" fmla="*/ 54001 h 96470"/>
                  <a:gd name="connsiteX1" fmla="*/ 65682 w 72775"/>
                  <a:gd name="connsiteY1" fmla="*/ 54001 h 96470"/>
                  <a:gd name="connsiteX2" fmla="*/ 65682 w 72775"/>
                  <a:gd name="connsiteY2" fmla="*/ 37307 h 96470"/>
                  <a:gd name="connsiteX3" fmla="*/ 19536 w 72775"/>
                  <a:gd name="connsiteY3" fmla="*/ 37307 h 96470"/>
                  <a:gd name="connsiteX4" fmla="*/ 19536 w 72775"/>
                  <a:gd name="connsiteY4" fmla="*/ 16713 h 96470"/>
                  <a:gd name="connsiteX5" fmla="*/ 71438 w 72775"/>
                  <a:gd name="connsiteY5" fmla="*/ 16713 h 96470"/>
                  <a:gd name="connsiteX6" fmla="*/ 71438 w 72775"/>
                  <a:gd name="connsiteY6" fmla="*/ 0 h 96470"/>
                  <a:gd name="connsiteX7" fmla="*/ 19536 w 72775"/>
                  <a:gd name="connsiteY7" fmla="*/ 0 h 96470"/>
                  <a:gd name="connsiteX8" fmla="*/ 0 w 72775"/>
                  <a:gd name="connsiteY8" fmla="*/ 0 h 96470"/>
                  <a:gd name="connsiteX9" fmla="*/ 0 w 72775"/>
                  <a:gd name="connsiteY9" fmla="*/ 16713 h 96470"/>
                  <a:gd name="connsiteX10" fmla="*/ 0 w 72775"/>
                  <a:gd name="connsiteY10" fmla="*/ 79702 h 96470"/>
                  <a:gd name="connsiteX11" fmla="*/ 0 w 72775"/>
                  <a:gd name="connsiteY11" fmla="*/ 96471 h 96470"/>
                  <a:gd name="connsiteX12" fmla="*/ 19536 w 72775"/>
                  <a:gd name="connsiteY12" fmla="*/ 96471 h 96470"/>
                  <a:gd name="connsiteX13" fmla="*/ 72776 w 72775"/>
                  <a:gd name="connsiteY13" fmla="*/ 96471 h 96470"/>
                  <a:gd name="connsiteX14" fmla="*/ 72776 w 72775"/>
                  <a:gd name="connsiteY14" fmla="*/ 79702 h 96470"/>
                  <a:gd name="connsiteX15" fmla="*/ 19536 w 72775"/>
                  <a:gd name="connsiteY15" fmla="*/ 79702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775" h="96470">
                    <a:moveTo>
                      <a:pt x="19536" y="54001"/>
                    </a:moveTo>
                    <a:lnTo>
                      <a:pt x="65682" y="54001"/>
                    </a:lnTo>
                    <a:lnTo>
                      <a:pt x="65682" y="37307"/>
                    </a:lnTo>
                    <a:lnTo>
                      <a:pt x="19536" y="37307"/>
                    </a:lnTo>
                    <a:lnTo>
                      <a:pt x="19536" y="16713"/>
                    </a:lnTo>
                    <a:lnTo>
                      <a:pt x="71438" y="16713"/>
                    </a:lnTo>
                    <a:lnTo>
                      <a:pt x="71438" y="0"/>
                    </a:lnTo>
                    <a:lnTo>
                      <a:pt x="19536" y="0"/>
                    </a:lnTo>
                    <a:lnTo>
                      <a:pt x="0" y="0"/>
                    </a:lnTo>
                    <a:lnTo>
                      <a:pt x="0" y="16713"/>
                    </a:lnTo>
                    <a:lnTo>
                      <a:pt x="0" y="79702"/>
                    </a:lnTo>
                    <a:lnTo>
                      <a:pt x="0" y="96471"/>
                    </a:lnTo>
                    <a:lnTo>
                      <a:pt x="19536" y="96471"/>
                    </a:lnTo>
                    <a:lnTo>
                      <a:pt x="72776" y="96471"/>
                    </a:lnTo>
                    <a:lnTo>
                      <a:pt x="72776" y="79702"/>
                    </a:lnTo>
                    <a:lnTo>
                      <a:pt x="19536" y="79702"/>
                    </a:lnTo>
                    <a:close/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80" name="Freeform: Shape 379">
                <a:extLst>
                  <a:ext uri="{FF2B5EF4-FFF2-40B4-BE49-F238E27FC236}">
                    <a16:creationId xmlns:a16="http://schemas.microsoft.com/office/drawing/2014/main" id="{A03A5099-B6FB-4B23-A0DE-0CFA45201E5B}"/>
                  </a:ext>
                </a:extLst>
              </p:cNvPr>
              <p:cNvSpPr/>
              <p:nvPr/>
            </p:nvSpPr>
            <p:spPr>
              <a:xfrm>
                <a:off x="7471016" y="217442"/>
                <a:ext cx="76879" cy="96452"/>
              </a:xfrm>
              <a:custGeom>
                <a:avLst/>
                <a:gdLst>
                  <a:gd name="connsiteX0" fmla="*/ 20037 w 76879"/>
                  <a:gd name="connsiteY0" fmla="*/ 96452 h 96452"/>
                  <a:gd name="connsiteX1" fmla="*/ 47892 w 76879"/>
                  <a:gd name="connsiteY1" fmla="*/ 96452 h 96452"/>
                  <a:gd name="connsiteX2" fmla="*/ 76879 w 76879"/>
                  <a:gd name="connsiteY2" fmla="*/ 70417 h 96452"/>
                  <a:gd name="connsiteX3" fmla="*/ 58254 w 76879"/>
                  <a:gd name="connsiteY3" fmla="*/ 45181 h 96452"/>
                  <a:gd name="connsiteX4" fmla="*/ 73537 w 76879"/>
                  <a:gd name="connsiteY4" fmla="*/ 23751 h 96452"/>
                  <a:gd name="connsiteX5" fmla="*/ 43472 w 76879"/>
                  <a:gd name="connsiteY5" fmla="*/ 0 h 96452"/>
                  <a:gd name="connsiteX6" fmla="*/ 20037 w 76879"/>
                  <a:gd name="connsiteY6" fmla="*/ 0 h 96452"/>
                  <a:gd name="connsiteX7" fmla="*/ 93 w 76879"/>
                  <a:gd name="connsiteY7" fmla="*/ 0 h 96452"/>
                  <a:gd name="connsiteX8" fmla="*/ 0 w 76879"/>
                  <a:gd name="connsiteY8" fmla="*/ 0 h 96452"/>
                  <a:gd name="connsiteX9" fmla="*/ 0 w 76879"/>
                  <a:gd name="connsiteY9" fmla="*/ 96452 h 96452"/>
                  <a:gd name="connsiteX10" fmla="*/ 93 w 76879"/>
                  <a:gd name="connsiteY10" fmla="*/ 96452 h 96452"/>
                  <a:gd name="connsiteX11" fmla="*/ 20037 w 76879"/>
                  <a:gd name="connsiteY11" fmla="*/ 96452 h 96452"/>
                  <a:gd name="connsiteX12" fmla="*/ 42117 w 76879"/>
                  <a:gd name="connsiteY12" fmla="*/ 81893 h 96452"/>
                  <a:gd name="connsiteX13" fmla="*/ 19331 w 76879"/>
                  <a:gd name="connsiteY13" fmla="*/ 81893 h 96452"/>
                  <a:gd name="connsiteX14" fmla="*/ 19331 w 76879"/>
                  <a:gd name="connsiteY14" fmla="*/ 53908 h 96452"/>
                  <a:gd name="connsiteX15" fmla="*/ 41875 w 76879"/>
                  <a:gd name="connsiteY15" fmla="*/ 53908 h 96452"/>
                  <a:gd name="connsiteX16" fmla="*/ 56861 w 76879"/>
                  <a:gd name="connsiteY16" fmla="*/ 67947 h 96452"/>
                  <a:gd name="connsiteX17" fmla="*/ 42117 w 76879"/>
                  <a:gd name="connsiteY17" fmla="*/ 81893 h 96452"/>
                  <a:gd name="connsiteX18" fmla="*/ 43528 w 76879"/>
                  <a:gd name="connsiteY18" fmla="*/ 15339 h 96452"/>
                  <a:gd name="connsiteX19" fmla="*/ 54763 w 76879"/>
                  <a:gd name="connsiteY19" fmla="*/ 26759 h 96452"/>
                  <a:gd name="connsiteX20" fmla="*/ 42432 w 76879"/>
                  <a:gd name="connsiteY20" fmla="*/ 38885 h 96452"/>
                  <a:gd name="connsiteX21" fmla="*/ 19313 w 76879"/>
                  <a:gd name="connsiteY21" fmla="*/ 38885 h 96452"/>
                  <a:gd name="connsiteX22" fmla="*/ 19313 w 76879"/>
                  <a:gd name="connsiteY22" fmla="*/ 15339 h 96452"/>
                  <a:gd name="connsiteX23" fmla="*/ 43528 w 76879"/>
                  <a:gd name="connsiteY23" fmla="*/ 15339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6879" h="96452">
                    <a:moveTo>
                      <a:pt x="20037" y="96452"/>
                    </a:moveTo>
                    <a:lnTo>
                      <a:pt x="47892" y="96452"/>
                    </a:lnTo>
                    <a:cubicBezTo>
                      <a:pt x="66053" y="96452"/>
                      <a:pt x="76879" y="85589"/>
                      <a:pt x="76879" y="70417"/>
                    </a:cubicBezTo>
                    <a:cubicBezTo>
                      <a:pt x="76879" y="58142"/>
                      <a:pt x="67947" y="47613"/>
                      <a:pt x="58254" y="45181"/>
                    </a:cubicBezTo>
                    <a:cubicBezTo>
                      <a:pt x="66722" y="43045"/>
                      <a:pt x="73537" y="34354"/>
                      <a:pt x="73537" y="23751"/>
                    </a:cubicBezTo>
                    <a:cubicBezTo>
                      <a:pt x="73537" y="9526"/>
                      <a:pt x="63045" y="0"/>
                      <a:pt x="43472" y="0"/>
                    </a:cubicBezTo>
                    <a:lnTo>
                      <a:pt x="20037" y="0"/>
                    </a:lnTo>
                    <a:lnTo>
                      <a:pt x="93" y="0"/>
                    </a:lnTo>
                    <a:lnTo>
                      <a:pt x="0" y="0"/>
                    </a:lnTo>
                    <a:lnTo>
                      <a:pt x="0" y="96452"/>
                    </a:lnTo>
                    <a:lnTo>
                      <a:pt x="93" y="96452"/>
                    </a:lnTo>
                    <a:lnTo>
                      <a:pt x="20037" y="96452"/>
                    </a:lnTo>
                    <a:close/>
                    <a:moveTo>
                      <a:pt x="42117" y="81893"/>
                    </a:moveTo>
                    <a:lnTo>
                      <a:pt x="19331" y="81893"/>
                    </a:lnTo>
                    <a:lnTo>
                      <a:pt x="19331" y="53908"/>
                    </a:lnTo>
                    <a:lnTo>
                      <a:pt x="41875" y="53908"/>
                    </a:lnTo>
                    <a:cubicBezTo>
                      <a:pt x="49972" y="53908"/>
                      <a:pt x="56861" y="58588"/>
                      <a:pt x="56861" y="67947"/>
                    </a:cubicBezTo>
                    <a:cubicBezTo>
                      <a:pt x="56861" y="75858"/>
                      <a:pt x="50622" y="81893"/>
                      <a:pt x="42117" y="81893"/>
                    </a:cubicBezTo>
                    <a:moveTo>
                      <a:pt x="43528" y="15339"/>
                    </a:moveTo>
                    <a:cubicBezTo>
                      <a:pt x="48857" y="15339"/>
                      <a:pt x="54763" y="20278"/>
                      <a:pt x="54763" y="26759"/>
                    </a:cubicBezTo>
                    <a:cubicBezTo>
                      <a:pt x="54763" y="32534"/>
                      <a:pt x="50622" y="38885"/>
                      <a:pt x="42432" y="38885"/>
                    </a:cubicBezTo>
                    <a:lnTo>
                      <a:pt x="19313" y="38885"/>
                    </a:lnTo>
                    <a:lnTo>
                      <a:pt x="19313" y="15339"/>
                    </a:lnTo>
                    <a:lnTo>
                      <a:pt x="43528" y="15339"/>
                    </a:lnTo>
                    <a:close/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81" name="Freeform: Shape 380">
                <a:extLst>
                  <a:ext uri="{FF2B5EF4-FFF2-40B4-BE49-F238E27FC236}">
                    <a16:creationId xmlns:a16="http://schemas.microsoft.com/office/drawing/2014/main" id="{9E9BECBF-9882-48B2-B94E-33C3B58834C5}"/>
                  </a:ext>
                </a:extLst>
              </p:cNvPr>
              <p:cNvSpPr/>
              <p:nvPr/>
            </p:nvSpPr>
            <p:spPr>
              <a:xfrm>
                <a:off x="7487153" y="329883"/>
                <a:ext cx="76155" cy="96470"/>
              </a:xfrm>
              <a:custGeom>
                <a:avLst/>
                <a:gdLst>
                  <a:gd name="connsiteX0" fmla="*/ 58235 w 76155"/>
                  <a:gd name="connsiteY0" fmla="*/ 50287 h 96470"/>
                  <a:gd name="connsiteX1" fmla="*/ 75375 w 76155"/>
                  <a:gd name="connsiteY1" fmla="*/ 26982 h 96470"/>
                  <a:gd name="connsiteX2" fmla="*/ 44011 w 76155"/>
                  <a:gd name="connsiteY2" fmla="*/ 0 h 96470"/>
                  <a:gd name="connsiteX3" fmla="*/ 19536 w 76155"/>
                  <a:gd name="connsiteY3" fmla="*/ 0 h 96470"/>
                  <a:gd name="connsiteX4" fmla="*/ 167 w 76155"/>
                  <a:gd name="connsiteY4" fmla="*/ 0 h 96470"/>
                  <a:gd name="connsiteX5" fmla="*/ 0 w 76155"/>
                  <a:gd name="connsiteY5" fmla="*/ 0 h 96470"/>
                  <a:gd name="connsiteX6" fmla="*/ 0 w 76155"/>
                  <a:gd name="connsiteY6" fmla="*/ 96471 h 96470"/>
                  <a:gd name="connsiteX7" fmla="*/ 19536 w 76155"/>
                  <a:gd name="connsiteY7" fmla="*/ 96471 h 96470"/>
                  <a:gd name="connsiteX8" fmla="*/ 19536 w 76155"/>
                  <a:gd name="connsiteY8" fmla="*/ 58458 h 96470"/>
                  <a:gd name="connsiteX9" fmla="*/ 36100 w 76155"/>
                  <a:gd name="connsiteY9" fmla="*/ 58458 h 96470"/>
                  <a:gd name="connsiteX10" fmla="*/ 53240 w 76155"/>
                  <a:gd name="connsiteY10" fmla="*/ 70510 h 96470"/>
                  <a:gd name="connsiteX11" fmla="*/ 56508 w 76155"/>
                  <a:gd name="connsiteY11" fmla="*/ 96471 h 96470"/>
                  <a:gd name="connsiteX12" fmla="*/ 76155 w 76155"/>
                  <a:gd name="connsiteY12" fmla="*/ 96471 h 96470"/>
                  <a:gd name="connsiteX13" fmla="*/ 72701 w 76155"/>
                  <a:gd name="connsiteY13" fmla="*/ 71123 h 96470"/>
                  <a:gd name="connsiteX14" fmla="*/ 58235 w 76155"/>
                  <a:gd name="connsiteY14" fmla="*/ 50287 h 96470"/>
                  <a:gd name="connsiteX15" fmla="*/ 19517 w 76155"/>
                  <a:gd name="connsiteY15" fmla="*/ 42952 h 96470"/>
                  <a:gd name="connsiteX16" fmla="*/ 19517 w 76155"/>
                  <a:gd name="connsiteY16" fmla="*/ 16731 h 96470"/>
                  <a:gd name="connsiteX17" fmla="*/ 43008 w 76155"/>
                  <a:gd name="connsiteY17" fmla="*/ 16731 h 96470"/>
                  <a:gd name="connsiteX18" fmla="*/ 56230 w 76155"/>
                  <a:gd name="connsiteY18" fmla="*/ 29898 h 96470"/>
                  <a:gd name="connsiteX19" fmla="*/ 43602 w 76155"/>
                  <a:gd name="connsiteY19" fmla="*/ 42952 h 96470"/>
                  <a:gd name="connsiteX20" fmla="*/ 19517 w 76155"/>
                  <a:gd name="connsiteY20" fmla="*/ 42952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155" h="96470">
                    <a:moveTo>
                      <a:pt x="58235" y="50287"/>
                    </a:moveTo>
                    <a:cubicBezTo>
                      <a:pt x="66480" y="47780"/>
                      <a:pt x="75375" y="40352"/>
                      <a:pt x="75375" y="26982"/>
                    </a:cubicBezTo>
                    <a:cubicBezTo>
                      <a:pt x="75375" y="9786"/>
                      <a:pt x="63751" y="0"/>
                      <a:pt x="44011" y="0"/>
                    </a:cubicBezTo>
                    <a:lnTo>
                      <a:pt x="19536" y="0"/>
                    </a:lnTo>
                    <a:lnTo>
                      <a:pt x="167" y="0"/>
                    </a:lnTo>
                    <a:lnTo>
                      <a:pt x="0" y="0"/>
                    </a:lnTo>
                    <a:lnTo>
                      <a:pt x="0" y="96471"/>
                    </a:lnTo>
                    <a:lnTo>
                      <a:pt x="19536" y="96471"/>
                    </a:lnTo>
                    <a:lnTo>
                      <a:pt x="19536" y="58458"/>
                    </a:lnTo>
                    <a:lnTo>
                      <a:pt x="36100" y="58458"/>
                    </a:lnTo>
                    <a:cubicBezTo>
                      <a:pt x="46109" y="58458"/>
                      <a:pt x="51587" y="63639"/>
                      <a:pt x="53240" y="70510"/>
                    </a:cubicBezTo>
                    <a:cubicBezTo>
                      <a:pt x="55023" y="78124"/>
                      <a:pt x="54577" y="89433"/>
                      <a:pt x="56508" y="96471"/>
                    </a:cubicBezTo>
                    <a:lnTo>
                      <a:pt x="76155" y="96471"/>
                    </a:lnTo>
                    <a:cubicBezTo>
                      <a:pt x="74261" y="89080"/>
                      <a:pt x="73147" y="79033"/>
                      <a:pt x="72701" y="71123"/>
                    </a:cubicBezTo>
                    <a:cubicBezTo>
                      <a:pt x="71977" y="58012"/>
                      <a:pt x="65088" y="52831"/>
                      <a:pt x="58235" y="50287"/>
                    </a:cubicBezTo>
                    <a:moveTo>
                      <a:pt x="19517" y="42952"/>
                    </a:moveTo>
                    <a:lnTo>
                      <a:pt x="19517" y="16731"/>
                    </a:lnTo>
                    <a:lnTo>
                      <a:pt x="43008" y="16731"/>
                    </a:lnTo>
                    <a:cubicBezTo>
                      <a:pt x="50937" y="16731"/>
                      <a:pt x="56230" y="22265"/>
                      <a:pt x="56230" y="29898"/>
                    </a:cubicBezTo>
                    <a:cubicBezTo>
                      <a:pt x="56230" y="35227"/>
                      <a:pt x="51550" y="42952"/>
                      <a:pt x="43602" y="42952"/>
                    </a:cubicBezTo>
                    <a:lnTo>
                      <a:pt x="19517" y="42952"/>
                    </a:lnTo>
                    <a:close/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82" name="Freeform: Shape 381">
                <a:extLst>
                  <a:ext uri="{FF2B5EF4-FFF2-40B4-BE49-F238E27FC236}">
                    <a16:creationId xmlns:a16="http://schemas.microsoft.com/office/drawing/2014/main" id="{877237FE-D729-43F4-81A4-E116D8249E12}"/>
                  </a:ext>
                </a:extLst>
              </p:cNvPr>
              <p:cNvSpPr/>
              <p:nvPr/>
            </p:nvSpPr>
            <p:spPr>
              <a:xfrm>
                <a:off x="7188679" y="330013"/>
                <a:ext cx="65013" cy="96470"/>
              </a:xfrm>
              <a:custGeom>
                <a:avLst/>
                <a:gdLst>
                  <a:gd name="connsiteX0" fmla="*/ 19536 w 65013"/>
                  <a:gd name="connsiteY0" fmla="*/ 0 h 96470"/>
                  <a:gd name="connsiteX1" fmla="*/ 0 w 65013"/>
                  <a:gd name="connsiteY1" fmla="*/ 0 h 96470"/>
                  <a:gd name="connsiteX2" fmla="*/ 0 w 65013"/>
                  <a:gd name="connsiteY2" fmla="*/ 79702 h 96470"/>
                  <a:gd name="connsiteX3" fmla="*/ 0 w 65013"/>
                  <a:gd name="connsiteY3" fmla="*/ 96471 h 96470"/>
                  <a:gd name="connsiteX4" fmla="*/ 19536 w 65013"/>
                  <a:gd name="connsiteY4" fmla="*/ 96471 h 96470"/>
                  <a:gd name="connsiteX5" fmla="*/ 65013 w 65013"/>
                  <a:gd name="connsiteY5" fmla="*/ 96471 h 96470"/>
                  <a:gd name="connsiteX6" fmla="*/ 65013 w 65013"/>
                  <a:gd name="connsiteY6" fmla="*/ 79702 h 96470"/>
                  <a:gd name="connsiteX7" fmla="*/ 19536 w 65013"/>
                  <a:gd name="connsiteY7" fmla="*/ 79702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013" h="96470">
                    <a:moveTo>
                      <a:pt x="19536" y="0"/>
                    </a:moveTo>
                    <a:lnTo>
                      <a:pt x="0" y="0"/>
                    </a:lnTo>
                    <a:lnTo>
                      <a:pt x="0" y="79702"/>
                    </a:lnTo>
                    <a:lnTo>
                      <a:pt x="0" y="96471"/>
                    </a:lnTo>
                    <a:lnTo>
                      <a:pt x="19536" y="96471"/>
                    </a:lnTo>
                    <a:lnTo>
                      <a:pt x="65013" y="96471"/>
                    </a:lnTo>
                    <a:lnTo>
                      <a:pt x="65013" y="79702"/>
                    </a:lnTo>
                    <a:lnTo>
                      <a:pt x="19536" y="79702"/>
                    </a:lnTo>
                    <a:close/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83" name="Freeform: Shape 382">
                <a:extLst>
                  <a:ext uri="{FF2B5EF4-FFF2-40B4-BE49-F238E27FC236}">
                    <a16:creationId xmlns:a16="http://schemas.microsoft.com/office/drawing/2014/main" id="{A377ECC9-A9BD-4547-93B1-4612F587967B}"/>
                  </a:ext>
                </a:extLst>
              </p:cNvPr>
              <p:cNvSpPr/>
              <p:nvPr/>
            </p:nvSpPr>
            <p:spPr>
              <a:xfrm>
                <a:off x="7304667" y="214508"/>
                <a:ext cx="77882" cy="101874"/>
              </a:xfrm>
              <a:custGeom>
                <a:avLst/>
                <a:gdLst>
                  <a:gd name="connsiteX0" fmla="*/ 33054 w 77882"/>
                  <a:gd name="connsiteY0" fmla="*/ 58644 h 101874"/>
                  <a:gd name="connsiteX1" fmla="*/ 57604 w 77882"/>
                  <a:gd name="connsiteY1" fmla="*/ 73611 h 101874"/>
                  <a:gd name="connsiteX2" fmla="*/ 38328 w 77882"/>
                  <a:gd name="connsiteY2" fmla="*/ 85923 h 101874"/>
                  <a:gd name="connsiteX3" fmla="*/ 18718 w 77882"/>
                  <a:gd name="connsiteY3" fmla="*/ 69767 h 101874"/>
                  <a:gd name="connsiteX4" fmla="*/ 0 w 77882"/>
                  <a:gd name="connsiteY4" fmla="*/ 69767 h 101874"/>
                  <a:gd name="connsiteX5" fmla="*/ 39201 w 77882"/>
                  <a:gd name="connsiteY5" fmla="*/ 101874 h 101874"/>
                  <a:gd name="connsiteX6" fmla="*/ 77882 w 77882"/>
                  <a:gd name="connsiteY6" fmla="*/ 71290 h 101874"/>
                  <a:gd name="connsiteX7" fmla="*/ 50083 w 77882"/>
                  <a:gd name="connsiteY7" fmla="*/ 42952 h 101874"/>
                  <a:gd name="connsiteX8" fmla="*/ 21207 w 77882"/>
                  <a:gd name="connsiteY8" fmla="*/ 28041 h 101874"/>
                  <a:gd name="connsiteX9" fmla="*/ 38495 w 77882"/>
                  <a:gd name="connsiteY9" fmla="*/ 16174 h 101874"/>
                  <a:gd name="connsiteX10" fmla="*/ 56025 w 77882"/>
                  <a:gd name="connsiteY10" fmla="*/ 30900 h 101874"/>
                  <a:gd name="connsiteX11" fmla="*/ 74930 w 77882"/>
                  <a:gd name="connsiteY11" fmla="*/ 30900 h 101874"/>
                  <a:gd name="connsiteX12" fmla="*/ 37753 w 77882"/>
                  <a:gd name="connsiteY12" fmla="*/ 0 h 101874"/>
                  <a:gd name="connsiteX13" fmla="*/ 1671 w 77882"/>
                  <a:gd name="connsiteY13" fmla="*/ 29285 h 101874"/>
                  <a:gd name="connsiteX14" fmla="*/ 33054 w 77882"/>
                  <a:gd name="connsiteY14" fmla="*/ 58644 h 101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7882" h="101874">
                    <a:moveTo>
                      <a:pt x="33054" y="58644"/>
                    </a:moveTo>
                    <a:cubicBezTo>
                      <a:pt x="48727" y="61374"/>
                      <a:pt x="57604" y="64252"/>
                      <a:pt x="57604" y="73611"/>
                    </a:cubicBezTo>
                    <a:cubicBezTo>
                      <a:pt x="57604" y="79925"/>
                      <a:pt x="51364" y="85923"/>
                      <a:pt x="38328" y="85923"/>
                    </a:cubicBezTo>
                    <a:cubicBezTo>
                      <a:pt x="25367" y="85923"/>
                      <a:pt x="18718" y="78551"/>
                      <a:pt x="18718" y="69767"/>
                    </a:cubicBezTo>
                    <a:lnTo>
                      <a:pt x="0" y="69767"/>
                    </a:lnTo>
                    <a:cubicBezTo>
                      <a:pt x="0" y="86554"/>
                      <a:pt x="10845" y="101874"/>
                      <a:pt x="39201" y="101874"/>
                    </a:cubicBezTo>
                    <a:cubicBezTo>
                      <a:pt x="66183" y="101874"/>
                      <a:pt x="77882" y="87613"/>
                      <a:pt x="77882" y="71290"/>
                    </a:cubicBezTo>
                    <a:cubicBezTo>
                      <a:pt x="77882" y="56081"/>
                      <a:pt x="67892" y="46462"/>
                      <a:pt x="50083" y="42952"/>
                    </a:cubicBezTo>
                    <a:cubicBezTo>
                      <a:pt x="32980" y="39591"/>
                      <a:pt x="21207" y="38885"/>
                      <a:pt x="21207" y="28041"/>
                    </a:cubicBezTo>
                    <a:cubicBezTo>
                      <a:pt x="21207" y="20594"/>
                      <a:pt x="28022" y="16174"/>
                      <a:pt x="38495" y="16174"/>
                    </a:cubicBezTo>
                    <a:cubicBezTo>
                      <a:pt x="49637" y="16174"/>
                      <a:pt x="56025" y="21652"/>
                      <a:pt x="56025" y="30900"/>
                    </a:cubicBezTo>
                    <a:lnTo>
                      <a:pt x="74930" y="30900"/>
                    </a:lnTo>
                    <a:cubicBezTo>
                      <a:pt x="74930" y="15673"/>
                      <a:pt x="63398" y="0"/>
                      <a:pt x="37753" y="0"/>
                    </a:cubicBezTo>
                    <a:cubicBezTo>
                      <a:pt x="20037" y="0"/>
                      <a:pt x="1671" y="10213"/>
                      <a:pt x="1671" y="29285"/>
                    </a:cubicBezTo>
                    <a:cubicBezTo>
                      <a:pt x="1690" y="45292"/>
                      <a:pt x="13463" y="55208"/>
                      <a:pt x="33054" y="58644"/>
                    </a:cubicBezTo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84" name="Freeform: Shape 383">
                <a:extLst>
                  <a:ext uri="{FF2B5EF4-FFF2-40B4-BE49-F238E27FC236}">
                    <a16:creationId xmlns:a16="http://schemas.microsoft.com/office/drawing/2014/main" id="{D92B4651-4E61-4DF8-A68D-39ECAFBBAD44}"/>
                  </a:ext>
                </a:extLst>
              </p:cNvPr>
              <p:cNvSpPr/>
              <p:nvPr/>
            </p:nvSpPr>
            <p:spPr>
              <a:xfrm>
                <a:off x="7576605" y="214508"/>
                <a:ext cx="77919" cy="101874"/>
              </a:xfrm>
              <a:custGeom>
                <a:avLst/>
                <a:gdLst>
                  <a:gd name="connsiteX0" fmla="*/ 33092 w 77919"/>
                  <a:gd name="connsiteY0" fmla="*/ 58644 h 101874"/>
                  <a:gd name="connsiteX1" fmla="*/ 57622 w 77919"/>
                  <a:gd name="connsiteY1" fmla="*/ 73611 h 101874"/>
                  <a:gd name="connsiteX2" fmla="*/ 38384 w 77919"/>
                  <a:gd name="connsiteY2" fmla="*/ 85923 h 101874"/>
                  <a:gd name="connsiteX3" fmla="*/ 18718 w 77919"/>
                  <a:gd name="connsiteY3" fmla="*/ 69767 h 101874"/>
                  <a:gd name="connsiteX4" fmla="*/ 0 w 77919"/>
                  <a:gd name="connsiteY4" fmla="*/ 69767 h 101874"/>
                  <a:gd name="connsiteX5" fmla="*/ 39220 w 77919"/>
                  <a:gd name="connsiteY5" fmla="*/ 101874 h 101874"/>
                  <a:gd name="connsiteX6" fmla="*/ 77919 w 77919"/>
                  <a:gd name="connsiteY6" fmla="*/ 71290 h 101874"/>
                  <a:gd name="connsiteX7" fmla="*/ 50120 w 77919"/>
                  <a:gd name="connsiteY7" fmla="*/ 42952 h 101874"/>
                  <a:gd name="connsiteX8" fmla="*/ 21263 w 77919"/>
                  <a:gd name="connsiteY8" fmla="*/ 28041 h 101874"/>
                  <a:gd name="connsiteX9" fmla="*/ 38551 w 77919"/>
                  <a:gd name="connsiteY9" fmla="*/ 16174 h 101874"/>
                  <a:gd name="connsiteX10" fmla="*/ 56081 w 77919"/>
                  <a:gd name="connsiteY10" fmla="*/ 30900 h 101874"/>
                  <a:gd name="connsiteX11" fmla="*/ 74967 w 77919"/>
                  <a:gd name="connsiteY11" fmla="*/ 30900 h 101874"/>
                  <a:gd name="connsiteX12" fmla="*/ 37771 w 77919"/>
                  <a:gd name="connsiteY12" fmla="*/ 0 h 101874"/>
                  <a:gd name="connsiteX13" fmla="*/ 1727 w 77919"/>
                  <a:gd name="connsiteY13" fmla="*/ 29285 h 101874"/>
                  <a:gd name="connsiteX14" fmla="*/ 33092 w 77919"/>
                  <a:gd name="connsiteY14" fmla="*/ 58644 h 101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7919" h="101874">
                    <a:moveTo>
                      <a:pt x="33092" y="58644"/>
                    </a:moveTo>
                    <a:cubicBezTo>
                      <a:pt x="48746" y="61374"/>
                      <a:pt x="57622" y="64252"/>
                      <a:pt x="57622" y="73611"/>
                    </a:cubicBezTo>
                    <a:cubicBezTo>
                      <a:pt x="57622" y="79925"/>
                      <a:pt x="51383" y="85923"/>
                      <a:pt x="38384" y="85923"/>
                    </a:cubicBezTo>
                    <a:cubicBezTo>
                      <a:pt x="25385" y="85923"/>
                      <a:pt x="18718" y="78551"/>
                      <a:pt x="18718" y="69767"/>
                    </a:cubicBezTo>
                    <a:lnTo>
                      <a:pt x="0" y="69767"/>
                    </a:lnTo>
                    <a:cubicBezTo>
                      <a:pt x="0" y="86554"/>
                      <a:pt x="10882" y="101874"/>
                      <a:pt x="39220" y="101874"/>
                    </a:cubicBezTo>
                    <a:cubicBezTo>
                      <a:pt x="66220" y="101874"/>
                      <a:pt x="77919" y="87613"/>
                      <a:pt x="77919" y="71290"/>
                    </a:cubicBezTo>
                    <a:cubicBezTo>
                      <a:pt x="77919" y="56081"/>
                      <a:pt x="67947" y="46462"/>
                      <a:pt x="50120" y="42952"/>
                    </a:cubicBezTo>
                    <a:cubicBezTo>
                      <a:pt x="33017" y="39591"/>
                      <a:pt x="21263" y="38885"/>
                      <a:pt x="21263" y="28041"/>
                    </a:cubicBezTo>
                    <a:cubicBezTo>
                      <a:pt x="21263" y="20594"/>
                      <a:pt x="28059" y="16174"/>
                      <a:pt x="38551" y="16174"/>
                    </a:cubicBezTo>
                    <a:cubicBezTo>
                      <a:pt x="49675" y="16174"/>
                      <a:pt x="56081" y="21652"/>
                      <a:pt x="56081" y="30900"/>
                    </a:cubicBezTo>
                    <a:lnTo>
                      <a:pt x="74967" y="30900"/>
                    </a:lnTo>
                    <a:cubicBezTo>
                      <a:pt x="74967" y="15673"/>
                      <a:pt x="63416" y="0"/>
                      <a:pt x="37771" y="0"/>
                    </a:cubicBezTo>
                    <a:cubicBezTo>
                      <a:pt x="20074" y="0"/>
                      <a:pt x="1727" y="10213"/>
                      <a:pt x="1727" y="29285"/>
                    </a:cubicBezTo>
                    <a:cubicBezTo>
                      <a:pt x="1708" y="45292"/>
                      <a:pt x="13519" y="55208"/>
                      <a:pt x="33092" y="58644"/>
                    </a:cubicBezTo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85" name="Freeform: Shape 384">
                <a:extLst>
                  <a:ext uri="{FF2B5EF4-FFF2-40B4-BE49-F238E27FC236}">
                    <a16:creationId xmlns:a16="http://schemas.microsoft.com/office/drawing/2014/main" id="{A1199D8B-3D75-4B7D-9A10-7A0564634F2C}"/>
                  </a:ext>
                </a:extLst>
              </p:cNvPr>
              <p:cNvSpPr/>
              <p:nvPr/>
            </p:nvSpPr>
            <p:spPr>
              <a:xfrm>
                <a:off x="7331018" y="327655"/>
                <a:ext cx="86052" cy="100890"/>
              </a:xfrm>
              <a:custGeom>
                <a:avLst/>
                <a:gdLst>
                  <a:gd name="connsiteX0" fmla="*/ 44995 w 86052"/>
                  <a:gd name="connsiteY0" fmla="*/ 83899 h 100890"/>
                  <a:gd name="connsiteX1" fmla="*/ 20111 w 86052"/>
                  <a:gd name="connsiteY1" fmla="*/ 50176 h 100890"/>
                  <a:gd name="connsiteX2" fmla="*/ 44995 w 86052"/>
                  <a:gd name="connsiteY2" fmla="*/ 16416 h 100890"/>
                  <a:gd name="connsiteX3" fmla="*/ 65719 w 86052"/>
                  <a:gd name="connsiteY3" fmla="*/ 32943 h 100890"/>
                  <a:gd name="connsiteX4" fmla="*/ 85923 w 86052"/>
                  <a:gd name="connsiteY4" fmla="*/ 32943 h 100890"/>
                  <a:gd name="connsiteX5" fmla="*/ 44456 w 86052"/>
                  <a:gd name="connsiteY5" fmla="*/ 0 h 100890"/>
                  <a:gd name="connsiteX6" fmla="*/ 0 w 86052"/>
                  <a:gd name="connsiteY6" fmla="*/ 50454 h 100890"/>
                  <a:gd name="connsiteX7" fmla="*/ 44456 w 86052"/>
                  <a:gd name="connsiteY7" fmla="*/ 100890 h 100890"/>
                  <a:gd name="connsiteX8" fmla="*/ 86053 w 86052"/>
                  <a:gd name="connsiteY8" fmla="*/ 66833 h 100890"/>
                  <a:gd name="connsiteX9" fmla="*/ 65719 w 86052"/>
                  <a:gd name="connsiteY9" fmla="*/ 66833 h 100890"/>
                  <a:gd name="connsiteX10" fmla="*/ 44995 w 86052"/>
                  <a:gd name="connsiteY10" fmla="*/ 83899 h 1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6052" h="100890">
                    <a:moveTo>
                      <a:pt x="44995" y="83899"/>
                    </a:moveTo>
                    <a:cubicBezTo>
                      <a:pt x="29285" y="83899"/>
                      <a:pt x="20111" y="68523"/>
                      <a:pt x="20111" y="50176"/>
                    </a:cubicBezTo>
                    <a:cubicBezTo>
                      <a:pt x="20111" y="31829"/>
                      <a:pt x="28988" y="16416"/>
                      <a:pt x="44995" y="16416"/>
                    </a:cubicBezTo>
                    <a:cubicBezTo>
                      <a:pt x="56917" y="16416"/>
                      <a:pt x="63063" y="23844"/>
                      <a:pt x="65719" y="32943"/>
                    </a:cubicBezTo>
                    <a:lnTo>
                      <a:pt x="85923" y="32943"/>
                    </a:lnTo>
                    <a:cubicBezTo>
                      <a:pt x="82618" y="14039"/>
                      <a:pt x="67854" y="0"/>
                      <a:pt x="44456" y="0"/>
                    </a:cubicBezTo>
                    <a:cubicBezTo>
                      <a:pt x="14949" y="0"/>
                      <a:pt x="0" y="22600"/>
                      <a:pt x="0" y="50454"/>
                    </a:cubicBezTo>
                    <a:cubicBezTo>
                      <a:pt x="0" y="78309"/>
                      <a:pt x="15543" y="100890"/>
                      <a:pt x="44456" y="100890"/>
                    </a:cubicBezTo>
                    <a:cubicBezTo>
                      <a:pt x="67576" y="100890"/>
                      <a:pt x="83193" y="87408"/>
                      <a:pt x="86053" y="66833"/>
                    </a:cubicBezTo>
                    <a:lnTo>
                      <a:pt x="65719" y="66833"/>
                    </a:lnTo>
                    <a:cubicBezTo>
                      <a:pt x="63063" y="76527"/>
                      <a:pt x="56713" y="83899"/>
                      <a:pt x="44995" y="83899"/>
                    </a:cubicBezTo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86" name="Freeform: Shape 385">
                <a:extLst>
                  <a:ext uri="{FF2B5EF4-FFF2-40B4-BE49-F238E27FC236}">
                    <a16:creationId xmlns:a16="http://schemas.microsoft.com/office/drawing/2014/main" id="{E847E6B0-C144-441F-A598-216CD388BF9B}"/>
                  </a:ext>
                </a:extLst>
              </p:cNvPr>
              <p:cNvSpPr/>
              <p:nvPr/>
            </p:nvSpPr>
            <p:spPr>
              <a:xfrm>
                <a:off x="7592463" y="327655"/>
                <a:ext cx="86052" cy="100890"/>
              </a:xfrm>
              <a:custGeom>
                <a:avLst/>
                <a:gdLst>
                  <a:gd name="connsiteX0" fmla="*/ 44976 w 86052"/>
                  <a:gd name="connsiteY0" fmla="*/ 83899 h 100890"/>
                  <a:gd name="connsiteX1" fmla="*/ 20111 w 86052"/>
                  <a:gd name="connsiteY1" fmla="*/ 50176 h 100890"/>
                  <a:gd name="connsiteX2" fmla="*/ 44976 w 86052"/>
                  <a:gd name="connsiteY2" fmla="*/ 16416 h 100890"/>
                  <a:gd name="connsiteX3" fmla="*/ 65682 w 86052"/>
                  <a:gd name="connsiteY3" fmla="*/ 32943 h 100890"/>
                  <a:gd name="connsiteX4" fmla="*/ 85923 w 86052"/>
                  <a:gd name="connsiteY4" fmla="*/ 32943 h 100890"/>
                  <a:gd name="connsiteX5" fmla="*/ 44419 w 86052"/>
                  <a:gd name="connsiteY5" fmla="*/ 0 h 100890"/>
                  <a:gd name="connsiteX6" fmla="*/ 0 w 86052"/>
                  <a:gd name="connsiteY6" fmla="*/ 50454 h 100890"/>
                  <a:gd name="connsiteX7" fmla="*/ 44419 w 86052"/>
                  <a:gd name="connsiteY7" fmla="*/ 100890 h 100890"/>
                  <a:gd name="connsiteX8" fmla="*/ 86053 w 86052"/>
                  <a:gd name="connsiteY8" fmla="*/ 66833 h 100890"/>
                  <a:gd name="connsiteX9" fmla="*/ 65682 w 86052"/>
                  <a:gd name="connsiteY9" fmla="*/ 66833 h 100890"/>
                  <a:gd name="connsiteX10" fmla="*/ 44976 w 86052"/>
                  <a:gd name="connsiteY10" fmla="*/ 83899 h 1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6052" h="100890">
                    <a:moveTo>
                      <a:pt x="44976" y="83899"/>
                    </a:moveTo>
                    <a:cubicBezTo>
                      <a:pt x="29285" y="83899"/>
                      <a:pt x="20111" y="68523"/>
                      <a:pt x="20111" y="50176"/>
                    </a:cubicBezTo>
                    <a:cubicBezTo>
                      <a:pt x="20111" y="31829"/>
                      <a:pt x="28950" y="16416"/>
                      <a:pt x="44976" y="16416"/>
                    </a:cubicBezTo>
                    <a:cubicBezTo>
                      <a:pt x="56935" y="16416"/>
                      <a:pt x="63045" y="23844"/>
                      <a:pt x="65682" y="32943"/>
                    </a:cubicBezTo>
                    <a:lnTo>
                      <a:pt x="85923" y="32943"/>
                    </a:lnTo>
                    <a:cubicBezTo>
                      <a:pt x="82618" y="14039"/>
                      <a:pt x="67817" y="0"/>
                      <a:pt x="44419" y="0"/>
                    </a:cubicBezTo>
                    <a:cubicBezTo>
                      <a:pt x="14930" y="0"/>
                      <a:pt x="0" y="22600"/>
                      <a:pt x="0" y="50454"/>
                    </a:cubicBezTo>
                    <a:cubicBezTo>
                      <a:pt x="0" y="78309"/>
                      <a:pt x="15524" y="100890"/>
                      <a:pt x="44419" y="100890"/>
                    </a:cubicBezTo>
                    <a:cubicBezTo>
                      <a:pt x="67576" y="100890"/>
                      <a:pt x="83175" y="87408"/>
                      <a:pt x="86053" y="66833"/>
                    </a:cubicBezTo>
                    <a:lnTo>
                      <a:pt x="65682" y="66833"/>
                    </a:lnTo>
                    <a:cubicBezTo>
                      <a:pt x="63045" y="76527"/>
                      <a:pt x="56694" y="83899"/>
                      <a:pt x="44976" y="83899"/>
                    </a:cubicBezTo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</p:grp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E8E8DD8-E941-6FB4-8736-F764D11D5CAB}"/>
              </a:ext>
            </a:extLst>
          </p:cNvPr>
          <p:cNvSpPr/>
          <p:nvPr userDrawn="1"/>
        </p:nvSpPr>
        <p:spPr>
          <a:xfrm>
            <a:off x="9999703" y="123394"/>
            <a:ext cx="793858" cy="1905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ja-JP" altLang="en-US" sz="1100" b="1" dirty="0">
                <a:solidFill>
                  <a:srgbClr val="FF0000"/>
                </a:solidFill>
              </a:rPr>
              <a:t>社外秘</a:t>
            </a:r>
          </a:p>
        </p:txBody>
      </p:sp>
    </p:spTree>
    <p:extLst>
      <p:ext uri="{BB962C8B-B14F-4D97-AF65-F5344CB8AC3E}">
        <p14:creationId xmlns:p14="http://schemas.microsoft.com/office/powerpoint/2010/main" val="257281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 Divider">
            <a:extLst>
              <a:ext uri="{FF2B5EF4-FFF2-40B4-BE49-F238E27FC236}">
                <a16:creationId xmlns:a16="http://schemas.microsoft.com/office/drawing/2014/main" id="{60308DB4-A1E9-42F9-B95E-27EAACEE6F15}"/>
              </a:ext>
            </a:extLst>
          </p:cNvPr>
          <p:cNvSpPr/>
          <p:nvPr userDrawn="1"/>
        </p:nvSpPr>
        <p:spPr>
          <a:xfrm>
            <a:off x="11606802" y="6588000"/>
            <a:ext cx="10800" cy="270535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ja-JP" altLang="en-US" dirty="0"/>
          </a:p>
        </p:txBody>
      </p:sp>
      <p:sp>
        <p:nvSpPr>
          <p:cNvPr id="197" name="Copyright">
            <a:extLst>
              <a:ext uri="{FF2B5EF4-FFF2-40B4-BE49-F238E27FC236}">
                <a16:creationId xmlns:a16="http://schemas.microsoft.com/office/drawing/2014/main" id="{3ECB3BBF-BCFE-4263-A587-E82E29FFE8EE}"/>
              </a:ext>
            </a:extLst>
          </p:cNvPr>
          <p:cNvSpPr txBox="1"/>
          <p:nvPr userDrawn="1"/>
        </p:nvSpPr>
        <p:spPr>
          <a:xfrm>
            <a:off x="180975" y="6645600"/>
            <a:ext cx="1292225" cy="1074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ja-JP"/>
            </a:defPPr>
            <a:lvl1pPr defTabSz="914400">
              <a:lnSpc>
                <a:spcPct val="130000"/>
              </a:lnSpc>
              <a:defRPr kumimoji="1" sz="600">
                <a:solidFill>
                  <a:srgbClr val="666666"/>
                </a:solidFill>
              </a:defRPr>
            </a:lvl1pPr>
            <a:lvl2pPr defTabSz="914400">
              <a:defRPr kumimoji="1"/>
            </a:lvl2pPr>
            <a:lvl3pPr defTabSz="914400">
              <a:defRPr kumimoji="1"/>
            </a:lvl3pPr>
            <a:lvl4pPr defTabSz="914400">
              <a:defRPr kumimoji="1"/>
            </a:lvl4pPr>
            <a:lvl5pPr defTabSz="914400">
              <a:defRPr kumimoji="1"/>
            </a:lvl5pPr>
            <a:lvl6pPr defTabSz="914400">
              <a:defRPr kumimoji="1"/>
            </a:lvl6pPr>
            <a:lvl7pPr defTabSz="914400">
              <a:defRPr kumimoji="1"/>
            </a:lvl7pPr>
            <a:lvl8pPr defTabSz="914400">
              <a:defRPr kumimoji="1"/>
            </a:lvl8pPr>
            <a:lvl9pPr defTabSz="914400">
              <a:defRPr kumimoji="1"/>
            </a:lvl9pPr>
          </a:lstStyle>
          <a:p>
            <a:pPr lvl="0"/>
            <a:r>
              <a:rPr lang="en-US" altLang="ja-JP" dirty="0"/>
              <a:t>©Mitsubishi</a:t>
            </a:r>
            <a:r>
              <a:rPr lang="ja-JP" altLang="en-US" dirty="0"/>
              <a:t> </a:t>
            </a:r>
            <a:r>
              <a:rPr lang="en-US" altLang="ja-JP" dirty="0"/>
              <a:t>Electric</a:t>
            </a:r>
            <a:r>
              <a:rPr lang="ja-JP" altLang="en-US" dirty="0"/>
              <a:t> </a:t>
            </a:r>
            <a:r>
              <a:rPr lang="en-US" altLang="ja-JP" dirty="0"/>
              <a:t>Corporation</a:t>
            </a:r>
            <a:endParaRPr lang="ja-JP" altLang="en-US" dirty="0"/>
          </a:p>
        </p:txBody>
      </p:sp>
      <p:cxnSp>
        <p:nvCxnSpPr>
          <p:cNvPr id="9" name="Header Divider">
            <a:extLst>
              <a:ext uri="{FF2B5EF4-FFF2-40B4-BE49-F238E27FC236}">
                <a16:creationId xmlns:a16="http://schemas.microsoft.com/office/drawing/2014/main" id="{24120B97-C947-4A0C-96AA-609125DB01F1}"/>
              </a:ext>
            </a:extLst>
          </p:cNvPr>
          <p:cNvCxnSpPr/>
          <p:nvPr userDrawn="1"/>
        </p:nvCxnSpPr>
        <p:spPr>
          <a:xfrm>
            <a:off x="0" y="689613"/>
            <a:ext cx="12192000" cy="0"/>
          </a:xfrm>
          <a:prstGeom prst="line">
            <a:avLst/>
          </a:prstGeom>
          <a:ln w="19050">
            <a:solidFill>
              <a:srgbClr val="E1E1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ection Number Background">
            <a:extLst>
              <a:ext uri="{FF2B5EF4-FFF2-40B4-BE49-F238E27FC236}">
                <a16:creationId xmlns:a16="http://schemas.microsoft.com/office/drawing/2014/main" id="{794BE07A-F803-409A-AC88-D02DFC77F206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177200" cy="689472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grpSp>
        <p:nvGrpSpPr>
          <p:cNvPr id="146" name="ME Logo">
            <a:extLst>
              <a:ext uri="{FF2B5EF4-FFF2-40B4-BE49-F238E27FC236}">
                <a16:creationId xmlns:a16="http://schemas.microsoft.com/office/drawing/2014/main" id="{7E39655B-ECBA-411D-98E2-A79D17929CD0}"/>
              </a:ext>
            </a:extLst>
          </p:cNvPr>
          <p:cNvGrpSpPr/>
          <p:nvPr userDrawn="1"/>
        </p:nvGrpSpPr>
        <p:grpSpPr>
          <a:xfrm>
            <a:off x="10982730" y="127323"/>
            <a:ext cx="1033210" cy="431118"/>
            <a:chOff x="6732027" y="127323"/>
            <a:chExt cx="1033210" cy="431118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98C08DB1-8F82-4EF1-98EB-44FD81810DFB}"/>
                </a:ext>
              </a:extLst>
            </p:cNvPr>
            <p:cNvGrpSpPr/>
            <p:nvPr userDrawn="1"/>
          </p:nvGrpSpPr>
          <p:grpSpPr>
            <a:xfrm>
              <a:off x="6732779" y="465257"/>
              <a:ext cx="1032458" cy="93184"/>
              <a:chOff x="6732779" y="465257"/>
              <a:chExt cx="1032458" cy="93184"/>
            </a:xfrm>
          </p:grpSpPr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F0C3A81-74AC-462B-A5C9-F9419DF77AC5}"/>
                  </a:ext>
                </a:extLst>
              </p:cNvPr>
              <p:cNvSpPr/>
              <p:nvPr/>
            </p:nvSpPr>
            <p:spPr>
              <a:xfrm>
                <a:off x="6863311" y="495192"/>
                <a:ext cx="54785" cy="47186"/>
              </a:xfrm>
              <a:custGeom>
                <a:avLst/>
                <a:gdLst>
                  <a:gd name="connsiteX0" fmla="*/ 34693 w 54785"/>
                  <a:gd name="connsiteY0" fmla="*/ 15339 h 47186"/>
                  <a:gd name="connsiteX1" fmla="*/ 27228 w 54785"/>
                  <a:gd name="connsiteY1" fmla="*/ 25292 h 47186"/>
                  <a:gd name="connsiteX2" fmla="*/ 17535 w 54785"/>
                  <a:gd name="connsiteY2" fmla="*/ 33649 h 47186"/>
                  <a:gd name="connsiteX3" fmla="*/ 16049 w 54785"/>
                  <a:gd name="connsiteY3" fmla="*/ 31049 h 47186"/>
                  <a:gd name="connsiteX4" fmla="*/ 20692 w 54785"/>
                  <a:gd name="connsiteY4" fmla="*/ 17604 h 47186"/>
                  <a:gd name="connsiteX5" fmla="*/ 31165 w 54785"/>
                  <a:gd name="connsiteY5" fmla="*/ 9322 h 47186"/>
                  <a:gd name="connsiteX6" fmla="*/ 35993 w 54785"/>
                  <a:gd name="connsiteY6" fmla="*/ 10789 h 47186"/>
                  <a:gd name="connsiteX7" fmla="*/ 34693 w 54785"/>
                  <a:gd name="connsiteY7" fmla="*/ 15339 h 47186"/>
                  <a:gd name="connsiteX8" fmla="*/ 44053 w 54785"/>
                  <a:gd name="connsiteY8" fmla="*/ 74 h 47186"/>
                  <a:gd name="connsiteX9" fmla="*/ 32595 w 54785"/>
                  <a:gd name="connsiteY9" fmla="*/ 241 h 47186"/>
                  <a:gd name="connsiteX10" fmla="*/ 11072 w 54785"/>
                  <a:gd name="connsiteY10" fmla="*/ 12330 h 47186"/>
                  <a:gd name="connsiteX11" fmla="*/ 79 w 54785"/>
                  <a:gd name="connsiteY11" fmla="*/ 35301 h 47186"/>
                  <a:gd name="connsiteX12" fmla="*/ 1955 w 54785"/>
                  <a:gd name="connsiteY12" fmla="*/ 43472 h 47186"/>
                  <a:gd name="connsiteX13" fmla="*/ 8918 w 54785"/>
                  <a:gd name="connsiteY13" fmla="*/ 47186 h 47186"/>
                  <a:gd name="connsiteX14" fmla="*/ 22029 w 54785"/>
                  <a:gd name="connsiteY14" fmla="*/ 40055 h 47186"/>
                  <a:gd name="connsiteX15" fmla="*/ 31276 w 54785"/>
                  <a:gd name="connsiteY15" fmla="*/ 27131 h 47186"/>
                  <a:gd name="connsiteX16" fmla="*/ 32279 w 54785"/>
                  <a:gd name="connsiteY16" fmla="*/ 27131 h 47186"/>
                  <a:gd name="connsiteX17" fmla="*/ 25835 w 54785"/>
                  <a:gd name="connsiteY17" fmla="*/ 46146 h 47186"/>
                  <a:gd name="connsiteX18" fmla="*/ 41323 w 54785"/>
                  <a:gd name="connsiteY18" fmla="*/ 46146 h 47186"/>
                  <a:gd name="connsiteX19" fmla="*/ 54786 w 54785"/>
                  <a:gd name="connsiteY19" fmla="*/ 0 h 47186"/>
                  <a:gd name="connsiteX20" fmla="*/ 44053 w 54785"/>
                  <a:gd name="connsiteY20" fmla="*/ 74 h 47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4785" h="47186">
                    <a:moveTo>
                      <a:pt x="34693" y="15339"/>
                    </a:moveTo>
                    <a:cubicBezTo>
                      <a:pt x="34192" y="16769"/>
                      <a:pt x="31722" y="20093"/>
                      <a:pt x="27228" y="25292"/>
                    </a:cubicBezTo>
                    <a:cubicBezTo>
                      <a:pt x="22400" y="30863"/>
                      <a:pt x="19169" y="33649"/>
                      <a:pt x="17535" y="33649"/>
                    </a:cubicBezTo>
                    <a:cubicBezTo>
                      <a:pt x="16365" y="33649"/>
                      <a:pt x="15863" y="32776"/>
                      <a:pt x="16049" y="31049"/>
                    </a:cubicBezTo>
                    <a:cubicBezTo>
                      <a:pt x="16439" y="26759"/>
                      <a:pt x="17999" y="22284"/>
                      <a:pt x="20692" y="17604"/>
                    </a:cubicBezTo>
                    <a:cubicBezTo>
                      <a:pt x="23923" y="12070"/>
                      <a:pt x="27414" y="9322"/>
                      <a:pt x="31165" y="9322"/>
                    </a:cubicBezTo>
                    <a:cubicBezTo>
                      <a:pt x="32743" y="9322"/>
                      <a:pt x="34359" y="9805"/>
                      <a:pt x="35993" y="10789"/>
                    </a:cubicBezTo>
                    <a:lnTo>
                      <a:pt x="34693" y="15339"/>
                    </a:lnTo>
                    <a:close/>
                    <a:moveTo>
                      <a:pt x="44053" y="74"/>
                    </a:moveTo>
                    <a:cubicBezTo>
                      <a:pt x="39206" y="-37"/>
                      <a:pt x="34990" y="241"/>
                      <a:pt x="32595" y="241"/>
                    </a:cubicBezTo>
                    <a:cubicBezTo>
                      <a:pt x="25204" y="241"/>
                      <a:pt x="18018" y="4290"/>
                      <a:pt x="11072" y="12330"/>
                    </a:cubicBezTo>
                    <a:cubicBezTo>
                      <a:pt x="4462" y="19944"/>
                      <a:pt x="822" y="27576"/>
                      <a:pt x="79" y="35301"/>
                    </a:cubicBezTo>
                    <a:cubicBezTo>
                      <a:pt x="-237" y="38421"/>
                      <a:pt x="395" y="41132"/>
                      <a:pt x="1955" y="43472"/>
                    </a:cubicBezTo>
                    <a:cubicBezTo>
                      <a:pt x="3644" y="45923"/>
                      <a:pt x="5947" y="47186"/>
                      <a:pt x="8918" y="47186"/>
                    </a:cubicBezTo>
                    <a:cubicBezTo>
                      <a:pt x="13022" y="47186"/>
                      <a:pt x="17386" y="44791"/>
                      <a:pt x="22029" y="40055"/>
                    </a:cubicBezTo>
                    <a:cubicBezTo>
                      <a:pt x="25650" y="36304"/>
                      <a:pt x="28751" y="31996"/>
                      <a:pt x="31276" y="27131"/>
                    </a:cubicBezTo>
                    <a:lnTo>
                      <a:pt x="32279" y="27131"/>
                    </a:lnTo>
                    <a:lnTo>
                      <a:pt x="25835" y="46146"/>
                    </a:lnTo>
                    <a:lnTo>
                      <a:pt x="41323" y="46146"/>
                    </a:lnTo>
                    <a:lnTo>
                      <a:pt x="54786" y="0"/>
                    </a:lnTo>
                    <a:cubicBezTo>
                      <a:pt x="52279" y="0"/>
                      <a:pt x="49122" y="186"/>
                      <a:pt x="44053" y="74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CB4FBA01-38BE-4105-9CF8-4F40038E3091}"/>
                  </a:ext>
                </a:extLst>
              </p:cNvPr>
              <p:cNvSpPr/>
              <p:nvPr/>
            </p:nvSpPr>
            <p:spPr>
              <a:xfrm>
                <a:off x="6968477" y="495217"/>
                <a:ext cx="57529" cy="63224"/>
              </a:xfrm>
              <a:custGeom>
                <a:avLst/>
                <a:gdLst>
                  <a:gd name="connsiteX0" fmla="*/ 37548 w 57529"/>
                  <a:gd name="connsiteY0" fmla="*/ 15258 h 63224"/>
                  <a:gd name="connsiteX1" fmla="*/ 30046 w 57529"/>
                  <a:gd name="connsiteY1" fmla="*/ 25268 h 63224"/>
                  <a:gd name="connsiteX2" fmla="*/ 20910 w 57529"/>
                  <a:gd name="connsiteY2" fmla="*/ 32696 h 63224"/>
                  <a:gd name="connsiteX3" fmla="*/ 19796 w 57529"/>
                  <a:gd name="connsiteY3" fmla="*/ 30040 h 63224"/>
                  <a:gd name="connsiteX4" fmla="*/ 24289 w 57529"/>
                  <a:gd name="connsiteY4" fmla="*/ 17190 h 63224"/>
                  <a:gd name="connsiteX5" fmla="*/ 34187 w 57529"/>
                  <a:gd name="connsiteY5" fmla="*/ 9298 h 63224"/>
                  <a:gd name="connsiteX6" fmla="*/ 38904 w 57529"/>
                  <a:gd name="connsiteY6" fmla="*/ 10505 h 63224"/>
                  <a:gd name="connsiteX7" fmla="*/ 37548 w 57529"/>
                  <a:gd name="connsiteY7" fmla="*/ 15258 h 63224"/>
                  <a:gd name="connsiteX8" fmla="*/ 46740 w 57529"/>
                  <a:gd name="connsiteY8" fmla="*/ 13 h 63224"/>
                  <a:gd name="connsiteX9" fmla="*/ 36286 w 57529"/>
                  <a:gd name="connsiteY9" fmla="*/ 217 h 63224"/>
                  <a:gd name="connsiteX10" fmla="*/ 14800 w 57529"/>
                  <a:gd name="connsiteY10" fmla="*/ 11507 h 63224"/>
                  <a:gd name="connsiteX11" fmla="*/ 3807 w 57529"/>
                  <a:gd name="connsiteY11" fmla="*/ 34033 h 63224"/>
                  <a:gd name="connsiteX12" fmla="*/ 5701 w 57529"/>
                  <a:gd name="connsiteY12" fmla="*/ 42222 h 63224"/>
                  <a:gd name="connsiteX13" fmla="*/ 12962 w 57529"/>
                  <a:gd name="connsiteY13" fmla="*/ 45769 h 63224"/>
                  <a:gd name="connsiteX14" fmla="*/ 34261 w 57529"/>
                  <a:gd name="connsiteY14" fmla="*/ 27162 h 63224"/>
                  <a:gd name="connsiteX15" fmla="*/ 36118 w 57529"/>
                  <a:gd name="connsiteY15" fmla="*/ 27162 h 63224"/>
                  <a:gd name="connsiteX16" fmla="*/ 32850 w 57529"/>
                  <a:gd name="connsiteY16" fmla="*/ 37747 h 63224"/>
                  <a:gd name="connsiteX17" fmla="*/ 27725 w 57529"/>
                  <a:gd name="connsiteY17" fmla="*/ 49019 h 63224"/>
                  <a:gd name="connsiteX18" fmla="*/ 18737 w 57529"/>
                  <a:gd name="connsiteY18" fmla="*/ 54237 h 63224"/>
                  <a:gd name="connsiteX19" fmla="*/ 0 w 57529"/>
                  <a:gd name="connsiteY19" fmla="*/ 48666 h 63224"/>
                  <a:gd name="connsiteX20" fmla="*/ 1188 w 57529"/>
                  <a:gd name="connsiteY20" fmla="*/ 61962 h 63224"/>
                  <a:gd name="connsiteX21" fmla="*/ 15543 w 57529"/>
                  <a:gd name="connsiteY21" fmla="*/ 63225 h 63224"/>
                  <a:gd name="connsiteX22" fmla="*/ 45459 w 57529"/>
                  <a:gd name="connsiteY22" fmla="*/ 43150 h 63224"/>
                  <a:gd name="connsiteX23" fmla="*/ 57530 w 57529"/>
                  <a:gd name="connsiteY23" fmla="*/ 13 h 63224"/>
                  <a:gd name="connsiteX24" fmla="*/ 46740 w 57529"/>
                  <a:gd name="connsiteY24" fmla="*/ 13 h 6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7529" h="63224">
                    <a:moveTo>
                      <a:pt x="37548" y="15258"/>
                    </a:moveTo>
                    <a:cubicBezTo>
                      <a:pt x="37010" y="17115"/>
                      <a:pt x="34503" y="20458"/>
                      <a:pt x="30046" y="25268"/>
                    </a:cubicBezTo>
                    <a:cubicBezTo>
                      <a:pt x="25478" y="30207"/>
                      <a:pt x="22432" y="32696"/>
                      <a:pt x="20910" y="32696"/>
                    </a:cubicBezTo>
                    <a:cubicBezTo>
                      <a:pt x="20000" y="32696"/>
                      <a:pt x="19591" y="31804"/>
                      <a:pt x="19796" y="30040"/>
                    </a:cubicBezTo>
                    <a:cubicBezTo>
                      <a:pt x="20185" y="25955"/>
                      <a:pt x="21671" y="21665"/>
                      <a:pt x="24289" y="17190"/>
                    </a:cubicBezTo>
                    <a:cubicBezTo>
                      <a:pt x="27335" y="11934"/>
                      <a:pt x="30640" y="9298"/>
                      <a:pt x="34187" y="9298"/>
                    </a:cubicBezTo>
                    <a:cubicBezTo>
                      <a:pt x="35877" y="9298"/>
                      <a:pt x="37437" y="9688"/>
                      <a:pt x="38904" y="10505"/>
                    </a:cubicBezTo>
                    <a:lnTo>
                      <a:pt x="37548" y="15258"/>
                    </a:lnTo>
                    <a:close/>
                    <a:moveTo>
                      <a:pt x="46740" y="13"/>
                    </a:moveTo>
                    <a:cubicBezTo>
                      <a:pt x="42098" y="-62"/>
                      <a:pt x="36286" y="217"/>
                      <a:pt x="36286" y="217"/>
                    </a:cubicBezTo>
                    <a:cubicBezTo>
                      <a:pt x="28820" y="217"/>
                      <a:pt x="21653" y="3987"/>
                      <a:pt x="14800" y="11507"/>
                    </a:cubicBezTo>
                    <a:cubicBezTo>
                      <a:pt x="8226" y="18694"/>
                      <a:pt x="4587" y="26233"/>
                      <a:pt x="3807" y="34033"/>
                    </a:cubicBezTo>
                    <a:cubicBezTo>
                      <a:pt x="3510" y="37338"/>
                      <a:pt x="4123" y="40049"/>
                      <a:pt x="5701" y="42222"/>
                    </a:cubicBezTo>
                    <a:cubicBezTo>
                      <a:pt x="7391" y="44580"/>
                      <a:pt x="9805" y="45769"/>
                      <a:pt x="12962" y="45769"/>
                    </a:cubicBezTo>
                    <a:cubicBezTo>
                      <a:pt x="20557" y="45769"/>
                      <a:pt x="27613" y="39566"/>
                      <a:pt x="34261" y="27162"/>
                    </a:cubicBezTo>
                    <a:lnTo>
                      <a:pt x="36118" y="27162"/>
                    </a:lnTo>
                    <a:cubicBezTo>
                      <a:pt x="35041" y="30690"/>
                      <a:pt x="33964" y="34218"/>
                      <a:pt x="32850" y="37747"/>
                    </a:cubicBezTo>
                    <a:cubicBezTo>
                      <a:pt x="31253" y="42742"/>
                      <a:pt x="29545" y="46493"/>
                      <a:pt x="27725" y="49019"/>
                    </a:cubicBezTo>
                    <a:cubicBezTo>
                      <a:pt x="25218" y="52491"/>
                      <a:pt x="22228" y="54237"/>
                      <a:pt x="18737" y="54237"/>
                    </a:cubicBezTo>
                    <a:cubicBezTo>
                      <a:pt x="13500" y="54237"/>
                      <a:pt x="7242" y="52398"/>
                      <a:pt x="0" y="48666"/>
                    </a:cubicBezTo>
                    <a:lnTo>
                      <a:pt x="1188" y="61962"/>
                    </a:lnTo>
                    <a:cubicBezTo>
                      <a:pt x="5032" y="62816"/>
                      <a:pt x="9842" y="63225"/>
                      <a:pt x="15543" y="63225"/>
                    </a:cubicBezTo>
                    <a:cubicBezTo>
                      <a:pt x="31792" y="63225"/>
                      <a:pt x="41764" y="56521"/>
                      <a:pt x="45459" y="43150"/>
                    </a:cubicBezTo>
                    <a:lnTo>
                      <a:pt x="57530" y="13"/>
                    </a:lnTo>
                    <a:cubicBezTo>
                      <a:pt x="55171" y="13"/>
                      <a:pt x="51513" y="87"/>
                      <a:pt x="46740" y="13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3BA8F122-D62F-4119-A973-B9753D0D4A5D}"/>
                  </a:ext>
                </a:extLst>
              </p:cNvPr>
              <p:cNvSpPr/>
              <p:nvPr/>
            </p:nvSpPr>
            <p:spPr>
              <a:xfrm>
                <a:off x="7026336" y="495266"/>
                <a:ext cx="45256" cy="47130"/>
              </a:xfrm>
              <a:custGeom>
                <a:avLst/>
                <a:gdLst>
                  <a:gd name="connsiteX0" fmla="*/ 17666 w 45256"/>
                  <a:gd name="connsiteY0" fmla="*/ 21745 h 47130"/>
                  <a:gd name="connsiteX1" fmla="*/ 21361 w 45256"/>
                  <a:gd name="connsiteY1" fmla="*/ 14299 h 47130"/>
                  <a:gd name="connsiteX2" fmla="*/ 27990 w 45256"/>
                  <a:gd name="connsiteY2" fmla="*/ 10065 h 47130"/>
                  <a:gd name="connsiteX3" fmla="*/ 30887 w 45256"/>
                  <a:gd name="connsiteY3" fmla="*/ 13426 h 47130"/>
                  <a:gd name="connsiteX4" fmla="*/ 17666 w 45256"/>
                  <a:gd name="connsiteY4" fmla="*/ 21745 h 47130"/>
                  <a:gd name="connsiteX5" fmla="*/ 23069 w 45256"/>
                  <a:gd name="connsiteY5" fmla="*/ 37585 h 47130"/>
                  <a:gd name="connsiteX6" fmla="*/ 15790 w 45256"/>
                  <a:gd name="connsiteY6" fmla="*/ 30752 h 47130"/>
                  <a:gd name="connsiteX7" fmla="*/ 34230 w 45256"/>
                  <a:gd name="connsiteY7" fmla="*/ 25366 h 47130"/>
                  <a:gd name="connsiteX8" fmla="*/ 45205 w 45256"/>
                  <a:gd name="connsiteY8" fmla="*/ 10102 h 47130"/>
                  <a:gd name="connsiteX9" fmla="*/ 42215 w 45256"/>
                  <a:gd name="connsiteY9" fmla="*/ 2563 h 47130"/>
                  <a:gd name="connsiteX10" fmla="*/ 34304 w 45256"/>
                  <a:gd name="connsiteY10" fmla="*/ 0 h 47130"/>
                  <a:gd name="connsiteX11" fmla="*/ 11593 w 45256"/>
                  <a:gd name="connsiteY11" fmla="*/ 9619 h 47130"/>
                  <a:gd name="connsiteX12" fmla="*/ 80 w 45256"/>
                  <a:gd name="connsiteY12" fmla="*/ 32033 h 47130"/>
                  <a:gd name="connsiteX13" fmla="*/ 4797 w 45256"/>
                  <a:gd name="connsiteY13" fmla="*/ 43472 h 47130"/>
                  <a:gd name="connsiteX14" fmla="*/ 17053 w 45256"/>
                  <a:gd name="connsiteY14" fmla="*/ 47130 h 47130"/>
                  <a:gd name="connsiteX15" fmla="*/ 40469 w 45256"/>
                  <a:gd name="connsiteY15" fmla="*/ 42172 h 47130"/>
                  <a:gd name="connsiteX16" fmla="*/ 43738 w 45256"/>
                  <a:gd name="connsiteY16" fmla="*/ 30993 h 47130"/>
                  <a:gd name="connsiteX17" fmla="*/ 23069 w 45256"/>
                  <a:gd name="connsiteY17" fmla="*/ 37585 h 47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256" h="47130">
                    <a:moveTo>
                      <a:pt x="17666" y="21745"/>
                    </a:moveTo>
                    <a:cubicBezTo>
                      <a:pt x="18371" y="19071"/>
                      <a:pt x="19597" y="16620"/>
                      <a:pt x="21361" y="14299"/>
                    </a:cubicBezTo>
                    <a:cubicBezTo>
                      <a:pt x="23459" y="11495"/>
                      <a:pt x="25669" y="10065"/>
                      <a:pt x="27990" y="10065"/>
                    </a:cubicBezTo>
                    <a:cubicBezTo>
                      <a:pt x="30126" y="10065"/>
                      <a:pt x="31110" y="11161"/>
                      <a:pt x="30887" y="13426"/>
                    </a:cubicBezTo>
                    <a:cubicBezTo>
                      <a:pt x="30367" y="18997"/>
                      <a:pt x="25966" y="21745"/>
                      <a:pt x="17666" y="21745"/>
                    </a:cubicBezTo>
                    <a:moveTo>
                      <a:pt x="23069" y="37585"/>
                    </a:moveTo>
                    <a:cubicBezTo>
                      <a:pt x="17851" y="37585"/>
                      <a:pt x="15419" y="35301"/>
                      <a:pt x="15790" y="30752"/>
                    </a:cubicBezTo>
                    <a:cubicBezTo>
                      <a:pt x="22122" y="30752"/>
                      <a:pt x="28269" y="28950"/>
                      <a:pt x="34230" y="25366"/>
                    </a:cubicBezTo>
                    <a:cubicBezTo>
                      <a:pt x="40971" y="21244"/>
                      <a:pt x="44610" y="16174"/>
                      <a:pt x="45205" y="10102"/>
                    </a:cubicBezTo>
                    <a:cubicBezTo>
                      <a:pt x="45502" y="6927"/>
                      <a:pt x="44518" y="4457"/>
                      <a:pt x="42215" y="2563"/>
                    </a:cubicBezTo>
                    <a:cubicBezTo>
                      <a:pt x="40079" y="836"/>
                      <a:pt x="37461" y="0"/>
                      <a:pt x="34304" y="0"/>
                    </a:cubicBezTo>
                    <a:cubicBezTo>
                      <a:pt x="26022" y="0"/>
                      <a:pt x="18445" y="3194"/>
                      <a:pt x="11593" y="9619"/>
                    </a:cubicBezTo>
                    <a:cubicBezTo>
                      <a:pt x="4759" y="16026"/>
                      <a:pt x="915" y="23509"/>
                      <a:pt x="80" y="32033"/>
                    </a:cubicBezTo>
                    <a:cubicBezTo>
                      <a:pt x="-384" y="36936"/>
                      <a:pt x="1175" y="40724"/>
                      <a:pt x="4797" y="43472"/>
                    </a:cubicBezTo>
                    <a:cubicBezTo>
                      <a:pt x="7953" y="45886"/>
                      <a:pt x="12002" y="47130"/>
                      <a:pt x="17053" y="47130"/>
                    </a:cubicBezTo>
                    <a:cubicBezTo>
                      <a:pt x="23311" y="47130"/>
                      <a:pt x="31129" y="45459"/>
                      <a:pt x="40469" y="42172"/>
                    </a:cubicBezTo>
                    <a:lnTo>
                      <a:pt x="43738" y="30993"/>
                    </a:lnTo>
                    <a:cubicBezTo>
                      <a:pt x="35548" y="35376"/>
                      <a:pt x="28659" y="37585"/>
                      <a:pt x="23069" y="37585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F0E68A20-0058-4B98-AEB0-90A2B53D1F0F}"/>
                  </a:ext>
                </a:extLst>
              </p:cNvPr>
              <p:cNvSpPr/>
              <p:nvPr/>
            </p:nvSpPr>
            <p:spPr>
              <a:xfrm>
                <a:off x="7073713" y="495062"/>
                <a:ext cx="44846" cy="47074"/>
              </a:xfrm>
              <a:custGeom>
                <a:avLst/>
                <a:gdLst>
                  <a:gd name="connsiteX0" fmla="*/ 44846 w 44846"/>
                  <a:gd name="connsiteY0" fmla="*/ 1374 h 47074"/>
                  <a:gd name="connsiteX1" fmla="*/ 42079 w 44846"/>
                  <a:gd name="connsiteY1" fmla="*/ 11086 h 47074"/>
                  <a:gd name="connsiteX2" fmla="*/ 32479 w 44846"/>
                  <a:gd name="connsiteY2" fmla="*/ 9025 h 47074"/>
                  <a:gd name="connsiteX3" fmla="*/ 25961 w 44846"/>
                  <a:gd name="connsiteY3" fmla="*/ 13166 h 47074"/>
                  <a:gd name="connsiteX4" fmla="*/ 28951 w 44846"/>
                  <a:gd name="connsiteY4" fmla="*/ 18180 h 47074"/>
                  <a:gd name="connsiteX5" fmla="*/ 34893 w 44846"/>
                  <a:gd name="connsiteY5" fmla="*/ 24029 h 47074"/>
                  <a:gd name="connsiteX6" fmla="*/ 37567 w 44846"/>
                  <a:gd name="connsiteY6" fmla="*/ 32126 h 47074"/>
                  <a:gd name="connsiteX7" fmla="*/ 29749 w 44846"/>
                  <a:gd name="connsiteY7" fmla="*/ 43899 h 47074"/>
                  <a:gd name="connsiteX8" fmla="*/ 15729 w 44846"/>
                  <a:gd name="connsiteY8" fmla="*/ 47075 h 47074"/>
                  <a:gd name="connsiteX9" fmla="*/ 0 w 44846"/>
                  <a:gd name="connsiteY9" fmla="*/ 44623 h 47074"/>
                  <a:gd name="connsiteX10" fmla="*/ 3045 w 44846"/>
                  <a:gd name="connsiteY10" fmla="*/ 34057 h 47074"/>
                  <a:gd name="connsiteX11" fmla="*/ 16564 w 44846"/>
                  <a:gd name="connsiteY11" fmla="*/ 38050 h 47074"/>
                  <a:gd name="connsiteX12" fmla="*/ 20074 w 44846"/>
                  <a:gd name="connsiteY12" fmla="*/ 36843 h 47074"/>
                  <a:gd name="connsiteX13" fmla="*/ 21838 w 44846"/>
                  <a:gd name="connsiteY13" fmla="*/ 33779 h 47074"/>
                  <a:gd name="connsiteX14" fmla="*/ 19183 w 44846"/>
                  <a:gd name="connsiteY14" fmla="*/ 27966 h 47074"/>
                  <a:gd name="connsiteX15" fmla="*/ 13723 w 44846"/>
                  <a:gd name="connsiteY15" fmla="*/ 21968 h 47074"/>
                  <a:gd name="connsiteX16" fmla="*/ 11216 w 44846"/>
                  <a:gd name="connsiteY16" fmla="*/ 13965 h 47074"/>
                  <a:gd name="connsiteX17" fmla="*/ 19164 w 44846"/>
                  <a:gd name="connsiteY17" fmla="*/ 2878 h 47074"/>
                  <a:gd name="connsiteX18" fmla="*/ 32757 w 44846"/>
                  <a:gd name="connsiteY18" fmla="*/ 0 h 47074"/>
                  <a:gd name="connsiteX19" fmla="*/ 44846 w 44846"/>
                  <a:gd name="connsiteY19" fmla="*/ 1374 h 47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846" h="47074">
                    <a:moveTo>
                      <a:pt x="44846" y="1374"/>
                    </a:moveTo>
                    <a:lnTo>
                      <a:pt x="42079" y="11086"/>
                    </a:lnTo>
                    <a:cubicBezTo>
                      <a:pt x="38477" y="9749"/>
                      <a:pt x="35283" y="9025"/>
                      <a:pt x="32479" y="9025"/>
                    </a:cubicBezTo>
                    <a:cubicBezTo>
                      <a:pt x="28412" y="9025"/>
                      <a:pt x="26221" y="10436"/>
                      <a:pt x="25961" y="13166"/>
                    </a:cubicBezTo>
                    <a:cubicBezTo>
                      <a:pt x="25849" y="14447"/>
                      <a:pt x="26834" y="16100"/>
                      <a:pt x="28951" y="18180"/>
                    </a:cubicBezTo>
                    <a:cubicBezTo>
                      <a:pt x="32367" y="21430"/>
                      <a:pt x="34354" y="23379"/>
                      <a:pt x="34893" y="24029"/>
                    </a:cubicBezTo>
                    <a:cubicBezTo>
                      <a:pt x="36973" y="26685"/>
                      <a:pt x="37864" y="29378"/>
                      <a:pt x="37567" y="32126"/>
                    </a:cubicBezTo>
                    <a:cubicBezTo>
                      <a:pt x="37084" y="37400"/>
                      <a:pt x="34447" y="41281"/>
                      <a:pt x="29749" y="43899"/>
                    </a:cubicBezTo>
                    <a:cubicBezTo>
                      <a:pt x="25924" y="46016"/>
                      <a:pt x="21244" y="47075"/>
                      <a:pt x="15729" y="47075"/>
                    </a:cubicBezTo>
                    <a:cubicBezTo>
                      <a:pt x="11458" y="47075"/>
                      <a:pt x="6202" y="46258"/>
                      <a:pt x="0" y="44623"/>
                    </a:cubicBezTo>
                    <a:lnTo>
                      <a:pt x="3045" y="34057"/>
                    </a:lnTo>
                    <a:cubicBezTo>
                      <a:pt x="8765" y="36731"/>
                      <a:pt x="13277" y="38050"/>
                      <a:pt x="16564" y="38050"/>
                    </a:cubicBezTo>
                    <a:cubicBezTo>
                      <a:pt x="17827" y="38050"/>
                      <a:pt x="19016" y="37641"/>
                      <a:pt x="20074" y="36843"/>
                    </a:cubicBezTo>
                    <a:cubicBezTo>
                      <a:pt x="21133" y="36063"/>
                      <a:pt x="21727" y="35060"/>
                      <a:pt x="21838" y="33779"/>
                    </a:cubicBezTo>
                    <a:cubicBezTo>
                      <a:pt x="21987" y="32126"/>
                      <a:pt x="21114" y="30195"/>
                      <a:pt x="19183" y="27966"/>
                    </a:cubicBezTo>
                    <a:cubicBezTo>
                      <a:pt x="17363" y="25998"/>
                      <a:pt x="15524" y="23974"/>
                      <a:pt x="13723" y="21968"/>
                    </a:cubicBezTo>
                    <a:cubicBezTo>
                      <a:pt x="11792" y="19368"/>
                      <a:pt x="10956" y="16676"/>
                      <a:pt x="11216" y="13965"/>
                    </a:cubicBezTo>
                    <a:cubicBezTo>
                      <a:pt x="11699" y="8988"/>
                      <a:pt x="14336" y="5292"/>
                      <a:pt x="19164" y="2878"/>
                    </a:cubicBezTo>
                    <a:cubicBezTo>
                      <a:pt x="22934" y="947"/>
                      <a:pt x="27428" y="0"/>
                      <a:pt x="32757" y="0"/>
                    </a:cubicBezTo>
                    <a:cubicBezTo>
                      <a:pt x="33556" y="0"/>
                      <a:pt x="37567" y="427"/>
                      <a:pt x="44846" y="1374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5FA5A605-B111-4106-9DE7-066ADEE7DC8A}"/>
                  </a:ext>
                </a:extLst>
              </p:cNvPr>
              <p:cNvSpPr/>
              <p:nvPr/>
            </p:nvSpPr>
            <p:spPr>
              <a:xfrm>
                <a:off x="7143981" y="476214"/>
                <a:ext cx="53388" cy="75375"/>
              </a:xfrm>
              <a:custGeom>
                <a:avLst/>
                <a:gdLst>
                  <a:gd name="connsiteX0" fmla="*/ 53389 w 53388"/>
                  <a:gd name="connsiteY0" fmla="*/ 1931 h 75375"/>
                  <a:gd name="connsiteX1" fmla="*/ 50677 w 53388"/>
                  <a:gd name="connsiteY1" fmla="*/ 11495 h 75375"/>
                  <a:gd name="connsiteX2" fmla="*/ 40761 w 53388"/>
                  <a:gd name="connsiteY2" fmla="*/ 8932 h 75375"/>
                  <a:gd name="connsiteX3" fmla="*/ 34206 w 53388"/>
                  <a:gd name="connsiteY3" fmla="*/ 12405 h 75375"/>
                  <a:gd name="connsiteX4" fmla="*/ 31606 w 53388"/>
                  <a:gd name="connsiteY4" fmla="*/ 20037 h 75375"/>
                  <a:gd name="connsiteX5" fmla="*/ 43082 w 53388"/>
                  <a:gd name="connsiteY5" fmla="*/ 20037 h 75375"/>
                  <a:gd name="connsiteX6" fmla="*/ 40408 w 53388"/>
                  <a:gd name="connsiteY6" fmla="*/ 29006 h 75375"/>
                  <a:gd name="connsiteX7" fmla="*/ 29118 w 53388"/>
                  <a:gd name="connsiteY7" fmla="*/ 29006 h 75375"/>
                  <a:gd name="connsiteX8" fmla="*/ 15673 w 53388"/>
                  <a:gd name="connsiteY8" fmla="*/ 75375 h 75375"/>
                  <a:gd name="connsiteX9" fmla="*/ 0 w 53388"/>
                  <a:gd name="connsiteY9" fmla="*/ 75375 h 75375"/>
                  <a:gd name="connsiteX10" fmla="*/ 16100 w 53388"/>
                  <a:gd name="connsiteY10" fmla="*/ 20037 h 75375"/>
                  <a:gd name="connsiteX11" fmla="*/ 26091 w 53388"/>
                  <a:gd name="connsiteY11" fmla="*/ 5460 h 75375"/>
                  <a:gd name="connsiteX12" fmla="*/ 42302 w 53388"/>
                  <a:gd name="connsiteY12" fmla="*/ 0 h 75375"/>
                  <a:gd name="connsiteX13" fmla="*/ 53389 w 53388"/>
                  <a:gd name="connsiteY13" fmla="*/ 1931 h 75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3388" h="75375">
                    <a:moveTo>
                      <a:pt x="53389" y="1931"/>
                    </a:moveTo>
                    <a:lnTo>
                      <a:pt x="50677" y="11495"/>
                    </a:lnTo>
                    <a:cubicBezTo>
                      <a:pt x="47093" y="9805"/>
                      <a:pt x="43788" y="8932"/>
                      <a:pt x="40761" y="8932"/>
                    </a:cubicBezTo>
                    <a:cubicBezTo>
                      <a:pt x="37808" y="8932"/>
                      <a:pt x="35636" y="10102"/>
                      <a:pt x="34206" y="12405"/>
                    </a:cubicBezTo>
                    <a:cubicBezTo>
                      <a:pt x="33537" y="13519"/>
                      <a:pt x="32702" y="16026"/>
                      <a:pt x="31606" y="20037"/>
                    </a:cubicBezTo>
                    <a:lnTo>
                      <a:pt x="43082" y="20037"/>
                    </a:lnTo>
                    <a:lnTo>
                      <a:pt x="40408" y="29006"/>
                    </a:lnTo>
                    <a:lnTo>
                      <a:pt x="29118" y="29006"/>
                    </a:lnTo>
                    <a:lnTo>
                      <a:pt x="15673" y="75375"/>
                    </a:lnTo>
                    <a:lnTo>
                      <a:pt x="0" y="75375"/>
                    </a:lnTo>
                    <a:lnTo>
                      <a:pt x="16100" y="20037"/>
                    </a:lnTo>
                    <a:cubicBezTo>
                      <a:pt x="18254" y="13872"/>
                      <a:pt x="21597" y="9006"/>
                      <a:pt x="26091" y="5460"/>
                    </a:cubicBezTo>
                    <a:cubicBezTo>
                      <a:pt x="30770" y="1820"/>
                      <a:pt x="36174" y="0"/>
                      <a:pt x="42302" y="0"/>
                    </a:cubicBezTo>
                    <a:cubicBezTo>
                      <a:pt x="46276" y="19"/>
                      <a:pt x="49972" y="669"/>
                      <a:pt x="53389" y="1931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F2E9302E-F4BC-40C4-B974-137A2C09D8E3}"/>
                  </a:ext>
                </a:extLst>
              </p:cNvPr>
              <p:cNvSpPr/>
              <p:nvPr/>
            </p:nvSpPr>
            <p:spPr>
              <a:xfrm>
                <a:off x="7184668" y="495266"/>
                <a:ext cx="51356" cy="47130"/>
              </a:xfrm>
              <a:custGeom>
                <a:avLst/>
                <a:gdLst>
                  <a:gd name="connsiteX0" fmla="*/ 31328 w 51356"/>
                  <a:gd name="connsiteY0" fmla="*/ 30417 h 47130"/>
                  <a:gd name="connsiteX1" fmla="*/ 21170 w 51356"/>
                  <a:gd name="connsiteY1" fmla="*/ 37585 h 47130"/>
                  <a:gd name="connsiteX2" fmla="*/ 16751 w 51356"/>
                  <a:gd name="connsiteY2" fmla="*/ 34874 h 47130"/>
                  <a:gd name="connsiteX3" fmla="*/ 15952 w 51356"/>
                  <a:gd name="connsiteY3" fmla="*/ 29285 h 47130"/>
                  <a:gd name="connsiteX4" fmla="*/ 20000 w 51356"/>
                  <a:gd name="connsiteY4" fmla="*/ 16657 h 47130"/>
                  <a:gd name="connsiteX5" fmla="*/ 30177 w 51356"/>
                  <a:gd name="connsiteY5" fmla="*/ 9545 h 47130"/>
                  <a:gd name="connsiteX6" fmla="*/ 34652 w 51356"/>
                  <a:gd name="connsiteY6" fmla="*/ 12200 h 47130"/>
                  <a:gd name="connsiteX7" fmla="*/ 35413 w 51356"/>
                  <a:gd name="connsiteY7" fmla="*/ 17883 h 47130"/>
                  <a:gd name="connsiteX8" fmla="*/ 31328 w 51356"/>
                  <a:gd name="connsiteY8" fmla="*/ 30417 h 47130"/>
                  <a:gd name="connsiteX9" fmla="*/ 46592 w 51356"/>
                  <a:gd name="connsiteY9" fmla="*/ 3621 h 47130"/>
                  <a:gd name="connsiteX10" fmla="*/ 34281 w 51356"/>
                  <a:gd name="connsiteY10" fmla="*/ 0 h 47130"/>
                  <a:gd name="connsiteX11" fmla="*/ 11570 w 51356"/>
                  <a:gd name="connsiteY11" fmla="*/ 9619 h 47130"/>
                  <a:gd name="connsiteX12" fmla="*/ 75 w 51356"/>
                  <a:gd name="connsiteY12" fmla="*/ 32033 h 47130"/>
                  <a:gd name="connsiteX13" fmla="*/ 4773 w 51356"/>
                  <a:gd name="connsiteY13" fmla="*/ 43472 h 47130"/>
                  <a:gd name="connsiteX14" fmla="*/ 17048 w 51356"/>
                  <a:gd name="connsiteY14" fmla="*/ 47130 h 47130"/>
                  <a:gd name="connsiteX15" fmla="*/ 39685 w 51356"/>
                  <a:gd name="connsiteY15" fmla="*/ 37344 h 47130"/>
                  <a:gd name="connsiteX16" fmla="*/ 51272 w 51356"/>
                  <a:gd name="connsiteY16" fmla="*/ 15042 h 47130"/>
                  <a:gd name="connsiteX17" fmla="*/ 46592 w 51356"/>
                  <a:gd name="connsiteY17" fmla="*/ 3621 h 47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1356" h="47130">
                    <a:moveTo>
                      <a:pt x="31328" y="30417"/>
                    </a:moveTo>
                    <a:cubicBezTo>
                      <a:pt x="28487" y="35190"/>
                      <a:pt x="25107" y="37585"/>
                      <a:pt x="21170" y="37585"/>
                    </a:cubicBezTo>
                    <a:cubicBezTo>
                      <a:pt x="19146" y="37585"/>
                      <a:pt x="17661" y="36676"/>
                      <a:pt x="16751" y="34874"/>
                    </a:cubicBezTo>
                    <a:cubicBezTo>
                      <a:pt x="15989" y="33389"/>
                      <a:pt x="15729" y="31513"/>
                      <a:pt x="15952" y="29285"/>
                    </a:cubicBezTo>
                    <a:cubicBezTo>
                      <a:pt x="16361" y="24754"/>
                      <a:pt x="17716" y="20575"/>
                      <a:pt x="20000" y="16657"/>
                    </a:cubicBezTo>
                    <a:cubicBezTo>
                      <a:pt x="22804" y="11922"/>
                      <a:pt x="26184" y="9545"/>
                      <a:pt x="30177" y="9545"/>
                    </a:cubicBezTo>
                    <a:cubicBezTo>
                      <a:pt x="32257" y="9545"/>
                      <a:pt x="33761" y="10399"/>
                      <a:pt x="34652" y="12200"/>
                    </a:cubicBezTo>
                    <a:cubicBezTo>
                      <a:pt x="35395" y="13667"/>
                      <a:pt x="35636" y="15543"/>
                      <a:pt x="35413" y="17883"/>
                    </a:cubicBezTo>
                    <a:cubicBezTo>
                      <a:pt x="34986" y="22284"/>
                      <a:pt x="33631" y="26481"/>
                      <a:pt x="31328" y="30417"/>
                    </a:cubicBezTo>
                    <a:moveTo>
                      <a:pt x="46592" y="3621"/>
                    </a:moveTo>
                    <a:cubicBezTo>
                      <a:pt x="43417" y="1188"/>
                      <a:pt x="39313" y="0"/>
                      <a:pt x="34281" y="0"/>
                    </a:cubicBezTo>
                    <a:cubicBezTo>
                      <a:pt x="26017" y="0"/>
                      <a:pt x="18441" y="3194"/>
                      <a:pt x="11570" y="9619"/>
                    </a:cubicBezTo>
                    <a:cubicBezTo>
                      <a:pt x="4717" y="16026"/>
                      <a:pt x="892" y="23509"/>
                      <a:pt x="75" y="32033"/>
                    </a:cubicBezTo>
                    <a:cubicBezTo>
                      <a:pt x="-371" y="36936"/>
                      <a:pt x="1171" y="40724"/>
                      <a:pt x="4773" y="43472"/>
                    </a:cubicBezTo>
                    <a:cubicBezTo>
                      <a:pt x="7949" y="45886"/>
                      <a:pt x="12052" y="47130"/>
                      <a:pt x="17048" y="47130"/>
                    </a:cubicBezTo>
                    <a:cubicBezTo>
                      <a:pt x="25219" y="47130"/>
                      <a:pt x="32795" y="43844"/>
                      <a:pt x="39685" y="37344"/>
                    </a:cubicBezTo>
                    <a:cubicBezTo>
                      <a:pt x="46611" y="30826"/>
                      <a:pt x="50474" y="23417"/>
                      <a:pt x="51272" y="15042"/>
                    </a:cubicBezTo>
                    <a:cubicBezTo>
                      <a:pt x="51755" y="10176"/>
                      <a:pt x="50158" y="6388"/>
                      <a:pt x="46592" y="3621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F38D1A1C-7EF1-4E1B-BD9A-9925588F0634}"/>
                  </a:ext>
                </a:extLst>
              </p:cNvPr>
              <p:cNvSpPr/>
              <p:nvPr/>
            </p:nvSpPr>
            <p:spPr>
              <a:xfrm>
                <a:off x="7236924" y="495248"/>
                <a:ext cx="48634" cy="46071"/>
              </a:xfrm>
              <a:custGeom>
                <a:avLst/>
                <a:gdLst>
                  <a:gd name="connsiteX0" fmla="*/ 48635 w 48634"/>
                  <a:gd name="connsiteY0" fmla="*/ 520 h 46071"/>
                  <a:gd name="connsiteX1" fmla="*/ 44234 w 48634"/>
                  <a:gd name="connsiteY1" fmla="*/ 14856 h 46071"/>
                  <a:gd name="connsiteX2" fmla="*/ 39108 w 48634"/>
                  <a:gd name="connsiteY2" fmla="*/ 13816 h 46071"/>
                  <a:gd name="connsiteX3" fmla="*/ 27799 w 48634"/>
                  <a:gd name="connsiteY3" fmla="*/ 20984 h 46071"/>
                  <a:gd name="connsiteX4" fmla="*/ 19666 w 48634"/>
                  <a:gd name="connsiteY4" fmla="*/ 32033 h 46071"/>
                  <a:gd name="connsiteX5" fmla="*/ 15580 w 48634"/>
                  <a:gd name="connsiteY5" fmla="*/ 46072 h 46071"/>
                  <a:gd name="connsiteX6" fmla="*/ 0 w 48634"/>
                  <a:gd name="connsiteY6" fmla="*/ 46072 h 46071"/>
                  <a:gd name="connsiteX7" fmla="*/ 13426 w 48634"/>
                  <a:gd name="connsiteY7" fmla="*/ 111 h 46071"/>
                  <a:gd name="connsiteX8" fmla="*/ 28858 w 48634"/>
                  <a:gd name="connsiteY8" fmla="*/ 111 h 46071"/>
                  <a:gd name="connsiteX9" fmla="*/ 22024 w 48634"/>
                  <a:gd name="connsiteY9" fmla="*/ 20074 h 46071"/>
                  <a:gd name="connsiteX10" fmla="*/ 22990 w 48634"/>
                  <a:gd name="connsiteY10" fmla="*/ 20074 h 46071"/>
                  <a:gd name="connsiteX11" fmla="*/ 32275 w 48634"/>
                  <a:gd name="connsiteY11" fmla="*/ 7131 h 46071"/>
                  <a:gd name="connsiteX12" fmla="*/ 45385 w 48634"/>
                  <a:gd name="connsiteY12" fmla="*/ 0 h 46071"/>
                  <a:gd name="connsiteX13" fmla="*/ 48635 w 48634"/>
                  <a:gd name="connsiteY13" fmla="*/ 520 h 46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8634" h="46071">
                    <a:moveTo>
                      <a:pt x="48635" y="520"/>
                    </a:moveTo>
                    <a:lnTo>
                      <a:pt x="44234" y="14856"/>
                    </a:lnTo>
                    <a:cubicBezTo>
                      <a:pt x="43231" y="13760"/>
                      <a:pt x="40315" y="13816"/>
                      <a:pt x="39108" y="13816"/>
                    </a:cubicBezTo>
                    <a:cubicBezTo>
                      <a:pt x="36416" y="13816"/>
                      <a:pt x="32646" y="16193"/>
                      <a:pt x="27799" y="20984"/>
                    </a:cubicBezTo>
                    <a:cubicBezTo>
                      <a:pt x="23194" y="25534"/>
                      <a:pt x="20464" y="29248"/>
                      <a:pt x="19666" y="32033"/>
                    </a:cubicBezTo>
                    <a:lnTo>
                      <a:pt x="15580" y="46072"/>
                    </a:lnTo>
                    <a:lnTo>
                      <a:pt x="0" y="46072"/>
                    </a:lnTo>
                    <a:lnTo>
                      <a:pt x="13426" y="111"/>
                    </a:lnTo>
                    <a:lnTo>
                      <a:pt x="28858" y="111"/>
                    </a:lnTo>
                    <a:lnTo>
                      <a:pt x="22024" y="20074"/>
                    </a:lnTo>
                    <a:lnTo>
                      <a:pt x="22990" y="20074"/>
                    </a:lnTo>
                    <a:cubicBezTo>
                      <a:pt x="25589" y="15134"/>
                      <a:pt x="28709" y="10863"/>
                      <a:pt x="32275" y="7131"/>
                    </a:cubicBezTo>
                    <a:cubicBezTo>
                      <a:pt x="36917" y="2358"/>
                      <a:pt x="41300" y="0"/>
                      <a:pt x="45385" y="0"/>
                    </a:cubicBezTo>
                    <a:cubicBezTo>
                      <a:pt x="46908" y="19"/>
                      <a:pt x="47632" y="-111"/>
                      <a:pt x="48635" y="520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2C7FD01B-1010-4103-A1B7-3F468AC8B649}"/>
                  </a:ext>
                </a:extLst>
              </p:cNvPr>
              <p:cNvSpPr/>
              <p:nvPr/>
            </p:nvSpPr>
            <p:spPr>
              <a:xfrm>
                <a:off x="7313316" y="486854"/>
                <a:ext cx="33337" cy="55524"/>
              </a:xfrm>
              <a:custGeom>
                <a:avLst/>
                <a:gdLst>
                  <a:gd name="connsiteX0" fmla="*/ 33337 w 33337"/>
                  <a:gd name="connsiteY0" fmla="*/ 9415 h 55524"/>
                  <a:gd name="connsiteX1" fmla="*/ 30700 w 33337"/>
                  <a:gd name="connsiteY1" fmla="*/ 18366 h 55524"/>
                  <a:gd name="connsiteX2" fmla="*/ 23198 w 33337"/>
                  <a:gd name="connsiteY2" fmla="*/ 18366 h 55524"/>
                  <a:gd name="connsiteX3" fmla="*/ 19577 w 33337"/>
                  <a:gd name="connsiteY3" fmla="*/ 29656 h 55524"/>
                  <a:gd name="connsiteX4" fmla="*/ 17052 w 33337"/>
                  <a:gd name="connsiteY4" fmla="*/ 41132 h 55524"/>
                  <a:gd name="connsiteX5" fmla="*/ 20171 w 33337"/>
                  <a:gd name="connsiteY5" fmla="*/ 45552 h 55524"/>
                  <a:gd name="connsiteX6" fmla="*/ 25148 w 33337"/>
                  <a:gd name="connsiteY6" fmla="*/ 43676 h 55524"/>
                  <a:gd name="connsiteX7" fmla="*/ 22325 w 33337"/>
                  <a:gd name="connsiteY7" fmla="*/ 53500 h 55524"/>
                  <a:gd name="connsiteX8" fmla="*/ 10626 w 33337"/>
                  <a:gd name="connsiteY8" fmla="*/ 55524 h 55524"/>
                  <a:gd name="connsiteX9" fmla="*/ 2846 w 33337"/>
                  <a:gd name="connsiteY9" fmla="*/ 53296 h 55524"/>
                  <a:gd name="connsiteX10" fmla="*/ 60 w 33337"/>
                  <a:gd name="connsiteY10" fmla="*/ 45942 h 55524"/>
                  <a:gd name="connsiteX11" fmla="*/ 3254 w 33337"/>
                  <a:gd name="connsiteY11" fmla="*/ 31977 h 55524"/>
                  <a:gd name="connsiteX12" fmla="*/ 12298 w 33337"/>
                  <a:gd name="connsiteY12" fmla="*/ 2321 h 55524"/>
                  <a:gd name="connsiteX13" fmla="*/ 28546 w 33337"/>
                  <a:gd name="connsiteY13" fmla="*/ 0 h 55524"/>
                  <a:gd name="connsiteX14" fmla="*/ 25798 w 33337"/>
                  <a:gd name="connsiteY14" fmla="*/ 9396 h 55524"/>
                  <a:gd name="connsiteX15" fmla="*/ 33337 w 33337"/>
                  <a:gd name="connsiteY15" fmla="*/ 9396 h 55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337" h="55524">
                    <a:moveTo>
                      <a:pt x="33337" y="9415"/>
                    </a:moveTo>
                    <a:lnTo>
                      <a:pt x="30700" y="18366"/>
                    </a:lnTo>
                    <a:lnTo>
                      <a:pt x="23198" y="18366"/>
                    </a:lnTo>
                    <a:cubicBezTo>
                      <a:pt x="21973" y="22154"/>
                      <a:pt x="20784" y="25924"/>
                      <a:pt x="19577" y="29656"/>
                    </a:cubicBezTo>
                    <a:cubicBezTo>
                      <a:pt x="18184" y="34243"/>
                      <a:pt x="17312" y="38050"/>
                      <a:pt x="17052" y="41132"/>
                    </a:cubicBezTo>
                    <a:cubicBezTo>
                      <a:pt x="16754" y="44048"/>
                      <a:pt x="17794" y="45552"/>
                      <a:pt x="20171" y="45552"/>
                    </a:cubicBezTo>
                    <a:cubicBezTo>
                      <a:pt x="21583" y="45552"/>
                      <a:pt x="23254" y="44939"/>
                      <a:pt x="25148" y="43676"/>
                    </a:cubicBezTo>
                    <a:lnTo>
                      <a:pt x="22325" y="53500"/>
                    </a:lnTo>
                    <a:cubicBezTo>
                      <a:pt x="17367" y="54837"/>
                      <a:pt x="13430" y="55524"/>
                      <a:pt x="10626" y="55524"/>
                    </a:cubicBezTo>
                    <a:cubicBezTo>
                      <a:pt x="7339" y="55524"/>
                      <a:pt x="4758" y="54781"/>
                      <a:pt x="2846" y="53296"/>
                    </a:cubicBezTo>
                    <a:cubicBezTo>
                      <a:pt x="673" y="51643"/>
                      <a:pt x="-256" y="49155"/>
                      <a:pt x="60" y="45942"/>
                    </a:cubicBezTo>
                    <a:cubicBezTo>
                      <a:pt x="394" y="42302"/>
                      <a:pt x="1471" y="37641"/>
                      <a:pt x="3254" y="31977"/>
                    </a:cubicBezTo>
                    <a:cubicBezTo>
                      <a:pt x="4740" y="27428"/>
                      <a:pt x="12298" y="2321"/>
                      <a:pt x="12298" y="2321"/>
                    </a:cubicBezTo>
                    <a:lnTo>
                      <a:pt x="28546" y="0"/>
                    </a:lnTo>
                    <a:lnTo>
                      <a:pt x="25798" y="9396"/>
                    </a:lnTo>
                    <a:lnTo>
                      <a:pt x="33337" y="9396"/>
                    </a:lnTo>
                    <a:close/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150DA409-E34A-4F01-8F6C-07CC26378925}"/>
                  </a:ext>
                </a:extLst>
              </p:cNvPr>
              <p:cNvSpPr/>
              <p:nvPr/>
            </p:nvSpPr>
            <p:spPr>
              <a:xfrm>
                <a:off x="7401806" y="495266"/>
                <a:ext cx="45232" cy="47130"/>
              </a:xfrm>
              <a:custGeom>
                <a:avLst/>
                <a:gdLst>
                  <a:gd name="connsiteX0" fmla="*/ 17697 w 45232"/>
                  <a:gd name="connsiteY0" fmla="*/ 21745 h 47130"/>
                  <a:gd name="connsiteX1" fmla="*/ 21355 w 45232"/>
                  <a:gd name="connsiteY1" fmla="*/ 14299 h 47130"/>
                  <a:gd name="connsiteX2" fmla="*/ 27985 w 45232"/>
                  <a:gd name="connsiteY2" fmla="*/ 10065 h 47130"/>
                  <a:gd name="connsiteX3" fmla="*/ 30882 w 45232"/>
                  <a:gd name="connsiteY3" fmla="*/ 13426 h 47130"/>
                  <a:gd name="connsiteX4" fmla="*/ 17697 w 45232"/>
                  <a:gd name="connsiteY4" fmla="*/ 21745 h 47130"/>
                  <a:gd name="connsiteX5" fmla="*/ 23064 w 45232"/>
                  <a:gd name="connsiteY5" fmla="*/ 37585 h 47130"/>
                  <a:gd name="connsiteX6" fmla="*/ 15766 w 45232"/>
                  <a:gd name="connsiteY6" fmla="*/ 30752 h 47130"/>
                  <a:gd name="connsiteX7" fmla="*/ 34224 w 45232"/>
                  <a:gd name="connsiteY7" fmla="*/ 25366 h 47130"/>
                  <a:gd name="connsiteX8" fmla="*/ 45181 w 45232"/>
                  <a:gd name="connsiteY8" fmla="*/ 10102 h 47130"/>
                  <a:gd name="connsiteX9" fmla="*/ 42209 w 45232"/>
                  <a:gd name="connsiteY9" fmla="*/ 2563 h 47130"/>
                  <a:gd name="connsiteX10" fmla="*/ 34280 w 45232"/>
                  <a:gd name="connsiteY10" fmla="*/ 0 h 47130"/>
                  <a:gd name="connsiteX11" fmla="*/ 11569 w 45232"/>
                  <a:gd name="connsiteY11" fmla="*/ 9619 h 47130"/>
                  <a:gd name="connsiteX12" fmla="*/ 74 w 45232"/>
                  <a:gd name="connsiteY12" fmla="*/ 32033 h 47130"/>
                  <a:gd name="connsiteX13" fmla="*/ 4810 w 45232"/>
                  <a:gd name="connsiteY13" fmla="*/ 43472 h 47130"/>
                  <a:gd name="connsiteX14" fmla="*/ 17029 w 45232"/>
                  <a:gd name="connsiteY14" fmla="*/ 47130 h 47130"/>
                  <a:gd name="connsiteX15" fmla="*/ 40482 w 45232"/>
                  <a:gd name="connsiteY15" fmla="*/ 42172 h 47130"/>
                  <a:gd name="connsiteX16" fmla="*/ 43713 w 45232"/>
                  <a:gd name="connsiteY16" fmla="*/ 30993 h 47130"/>
                  <a:gd name="connsiteX17" fmla="*/ 23064 w 45232"/>
                  <a:gd name="connsiteY17" fmla="*/ 37585 h 47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232" h="47130">
                    <a:moveTo>
                      <a:pt x="17697" y="21745"/>
                    </a:moveTo>
                    <a:cubicBezTo>
                      <a:pt x="18403" y="19071"/>
                      <a:pt x="19628" y="16620"/>
                      <a:pt x="21355" y="14299"/>
                    </a:cubicBezTo>
                    <a:cubicBezTo>
                      <a:pt x="23491" y="11495"/>
                      <a:pt x="25664" y="10065"/>
                      <a:pt x="27985" y="10065"/>
                    </a:cubicBezTo>
                    <a:cubicBezTo>
                      <a:pt x="30157" y="10065"/>
                      <a:pt x="31123" y="11161"/>
                      <a:pt x="30882" y="13426"/>
                    </a:cubicBezTo>
                    <a:cubicBezTo>
                      <a:pt x="30399" y="18997"/>
                      <a:pt x="25961" y="21745"/>
                      <a:pt x="17697" y="21745"/>
                    </a:cubicBezTo>
                    <a:moveTo>
                      <a:pt x="23064" y="37585"/>
                    </a:moveTo>
                    <a:cubicBezTo>
                      <a:pt x="17846" y="37585"/>
                      <a:pt x="15413" y="35301"/>
                      <a:pt x="15766" y="30752"/>
                    </a:cubicBezTo>
                    <a:cubicBezTo>
                      <a:pt x="22117" y="30752"/>
                      <a:pt x="28263" y="28950"/>
                      <a:pt x="34224" y="25366"/>
                    </a:cubicBezTo>
                    <a:cubicBezTo>
                      <a:pt x="40947" y="21244"/>
                      <a:pt x="44623" y="16174"/>
                      <a:pt x="45181" y="10102"/>
                    </a:cubicBezTo>
                    <a:cubicBezTo>
                      <a:pt x="45478" y="6927"/>
                      <a:pt x="44512" y="4457"/>
                      <a:pt x="42209" y="2563"/>
                    </a:cubicBezTo>
                    <a:cubicBezTo>
                      <a:pt x="40092" y="836"/>
                      <a:pt x="37418" y="0"/>
                      <a:pt x="34280" y="0"/>
                    </a:cubicBezTo>
                    <a:cubicBezTo>
                      <a:pt x="25998" y="0"/>
                      <a:pt x="18440" y="3194"/>
                      <a:pt x="11569" y="9619"/>
                    </a:cubicBezTo>
                    <a:cubicBezTo>
                      <a:pt x="4754" y="16026"/>
                      <a:pt x="891" y="23509"/>
                      <a:pt x="74" y="32033"/>
                    </a:cubicBezTo>
                    <a:cubicBezTo>
                      <a:pt x="-371" y="36936"/>
                      <a:pt x="1188" y="40724"/>
                      <a:pt x="4810" y="43472"/>
                    </a:cubicBezTo>
                    <a:cubicBezTo>
                      <a:pt x="7929" y="45886"/>
                      <a:pt x="12033" y="47130"/>
                      <a:pt x="17029" y="47130"/>
                    </a:cubicBezTo>
                    <a:cubicBezTo>
                      <a:pt x="23305" y="47130"/>
                      <a:pt x="31123" y="45459"/>
                      <a:pt x="40482" y="42172"/>
                    </a:cubicBezTo>
                    <a:lnTo>
                      <a:pt x="43713" y="30993"/>
                    </a:lnTo>
                    <a:cubicBezTo>
                      <a:pt x="35561" y="35376"/>
                      <a:pt x="28690" y="37585"/>
                      <a:pt x="23064" y="37585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305D1EB0-1B11-4EDA-96A0-06AAC5407AF0}"/>
                  </a:ext>
                </a:extLst>
              </p:cNvPr>
              <p:cNvSpPr/>
              <p:nvPr/>
            </p:nvSpPr>
            <p:spPr>
              <a:xfrm>
                <a:off x="7552714" y="495266"/>
                <a:ext cx="45273" cy="47130"/>
              </a:xfrm>
              <a:custGeom>
                <a:avLst/>
                <a:gdLst>
                  <a:gd name="connsiteX0" fmla="*/ 17707 w 45273"/>
                  <a:gd name="connsiteY0" fmla="*/ 21745 h 47130"/>
                  <a:gd name="connsiteX1" fmla="*/ 21347 w 45273"/>
                  <a:gd name="connsiteY1" fmla="*/ 14299 h 47130"/>
                  <a:gd name="connsiteX2" fmla="*/ 27976 w 45273"/>
                  <a:gd name="connsiteY2" fmla="*/ 10065 h 47130"/>
                  <a:gd name="connsiteX3" fmla="*/ 30910 w 45273"/>
                  <a:gd name="connsiteY3" fmla="*/ 13426 h 47130"/>
                  <a:gd name="connsiteX4" fmla="*/ 17707 w 45273"/>
                  <a:gd name="connsiteY4" fmla="*/ 21745 h 47130"/>
                  <a:gd name="connsiteX5" fmla="*/ 23055 w 45273"/>
                  <a:gd name="connsiteY5" fmla="*/ 37585 h 47130"/>
                  <a:gd name="connsiteX6" fmla="*/ 15794 w 45273"/>
                  <a:gd name="connsiteY6" fmla="*/ 30752 h 47130"/>
                  <a:gd name="connsiteX7" fmla="*/ 34234 w 45273"/>
                  <a:gd name="connsiteY7" fmla="*/ 25366 h 47130"/>
                  <a:gd name="connsiteX8" fmla="*/ 45228 w 45273"/>
                  <a:gd name="connsiteY8" fmla="*/ 10102 h 47130"/>
                  <a:gd name="connsiteX9" fmla="*/ 42219 w 45273"/>
                  <a:gd name="connsiteY9" fmla="*/ 2563 h 47130"/>
                  <a:gd name="connsiteX10" fmla="*/ 34327 w 45273"/>
                  <a:gd name="connsiteY10" fmla="*/ 0 h 47130"/>
                  <a:gd name="connsiteX11" fmla="*/ 11598 w 45273"/>
                  <a:gd name="connsiteY11" fmla="*/ 9619 h 47130"/>
                  <a:gd name="connsiteX12" fmla="*/ 84 w 45273"/>
                  <a:gd name="connsiteY12" fmla="*/ 32033 h 47130"/>
                  <a:gd name="connsiteX13" fmla="*/ 4782 w 45273"/>
                  <a:gd name="connsiteY13" fmla="*/ 43472 h 47130"/>
                  <a:gd name="connsiteX14" fmla="*/ 17057 w 45273"/>
                  <a:gd name="connsiteY14" fmla="*/ 47130 h 47130"/>
                  <a:gd name="connsiteX15" fmla="*/ 40474 w 45273"/>
                  <a:gd name="connsiteY15" fmla="*/ 42172 h 47130"/>
                  <a:gd name="connsiteX16" fmla="*/ 43724 w 45273"/>
                  <a:gd name="connsiteY16" fmla="*/ 30993 h 47130"/>
                  <a:gd name="connsiteX17" fmla="*/ 23055 w 45273"/>
                  <a:gd name="connsiteY17" fmla="*/ 37585 h 47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273" h="47130">
                    <a:moveTo>
                      <a:pt x="17707" y="21745"/>
                    </a:moveTo>
                    <a:cubicBezTo>
                      <a:pt x="18376" y="19071"/>
                      <a:pt x="19601" y="16620"/>
                      <a:pt x="21347" y="14299"/>
                    </a:cubicBezTo>
                    <a:cubicBezTo>
                      <a:pt x="23464" y="11495"/>
                      <a:pt x="25655" y="10065"/>
                      <a:pt x="27976" y="10065"/>
                    </a:cubicBezTo>
                    <a:cubicBezTo>
                      <a:pt x="30130" y="10065"/>
                      <a:pt x="31152" y="11161"/>
                      <a:pt x="30910" y="13426"/>
                    </a:cubicBezTo>
                    <a:cubicBezTo>
                      <a:pt x="30353" y="18997"/>
                      <a:pt x="25934" y="21745"/>
                      <a:pt x="17707" y="21745"/>
                    </a:cubicBezTo>
                    <a:moveTo>
                      <a:pt x="23055" y="37585"/>
                    </a:moveTo>
                    <a:cubicBezTo>
                      <a:pt x="17856" y="37585"/>
                      <a:pt x="15404" y="35301"/>
                      <a:pt x="15794" y="30752"/>
                    </a:cubicBezTo>
                    <a:cubicBezTo>
                      <a:pt x="22145" y="30752"/>
                      <a:pt x="28292" y="28950"/>
                      <a:pt x="34234" y="25366"/>
                    </a:cubicBezTo>
                    <a:cubicBezTo>
                      <a:pt x="40957" y="21244"/>
                      <a:pt x="44633" y="16174"/>
                      <a:pt x="45228" y="10102"/>
                    </a:cubicBezTo>
                    <a:cubicBezTo>
                      <a:pt x="45506" y="6927"/>
                      <a:pt x="44503" y="4457"/>
                      <a:pt x="42219" y="2563"/>
                    </a:cubicBezTo>
                    <a:cubicBezTo>
                      <a:pt x="40102" y="836"/>
                      <a:pt x="37466" y="0"/>
                      <a:pt x="34327" y="0"/>
                    </a:cubicBezTo>
                    <a:cubicBezTo>
                      <a:pt x="26026" y="0"/>
                      <a:pt x="18431" y="3194"/>
                      <a:pt x="11598" y="9619"/>
                    </a:cubicBezTo>
                    <a:cubicBezTo>
                      <a:pt x="4745" y="16026"/>
                      <a:pt x="901" y="23509"/>
                      <a:pt x="84" y="32033"/>
                    </a:cubicBezTo>
                    <a:cubicBezTo>
                      <a:pt x="-399" y="36936"/>
                      <a:pt x="1198" y="40724"/>
                      <a:pt x="4782" y="43472"/>
                    </a:cubicBezTo>
                    <a:cubicBezTo>
                      <a:pt x="7939" y="45886"/>
                      <a:pt x="12006" y="47130"/>
                      <a:pt x="17057" y="47130"/>
                    </a:cubicBezTo>
                    <a:cubicBezTo>
                      <a:pt x="23334" y="47130"/>
                      <a:pt x="31115" y="45459"/>
                      <a:pt x="40474" y="42172"/>
                    </a:cubicBezTo>
                    <a:lnTo>
                      <a:pt x="43724" y="30993"/>
                    </a:lnTo>
                    <a:cubicBezTo>
                      <a:pt x="35553" y="35376"/>
                      <a:pt x="28663" y="37585"/>
                      <a:pt x="23055" y="37585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38014DE5-E3B5-4B68-9B65-6AD355E68B90}"/>
                  </a:ext>
                </a:extLst>
              </p:cNvPr>
              <p:cNvSpPr/>
              <p:nvPr/>
            </p:nvSpPr>
            <p:spPr>
              <a:xfrm>
                <a:off x="7603607" y="486873"/>
                <a:ext cx="33461" cy="55523"/>
              </a:xfrm>
              <a:custGeom>
                <a:avLst/>
                <a:gdLst>
                  <a:gd name="connsiteX0" fmla="*/ 33461 w 33461"/>
                  <a:gd name="connsiteY0" fmla="*/ 8561 h 55523"/>
                  <a:gd name="connsiteX1" fmla="*/ 30806 w 33461"/>
                  <a:gd name="connsiteY1" fmla="*/ 17493 h 55523"/>
                  <a:gd name="connsiteX2" fmla="*/ 23266 w 33461"/>
                  <a:gd name="connsiteY2" fmla="*/ 17493 h 55523"/>
                  <a:gd name="connsiteX3" fmla="*/ 19590 w 33461"/>
                  <a:gd name="connsiteY3" fmla="*/ 29638 h 55523"/>
                  <a:gd name="connsiteX4" fmla="*/ 17027 w 33461"/>
                  <a:gd name="connsiteY4" fmla="*/ 41114 h 55523"/>
                  <a:gd name="connsiteX5" fmla="*/ 20202 w 33461"/>
                  <a:gd name="connsiteY5" fmla="*/ 45533 h 55523"/>
                  <a:gd name="connsiteX6" fmla="*/ 25161 w 33461"/>
                  <a:gd name="connsiteY6" fmla="*/ 43658 h 55523"/>
                  <a:gd name="connsiteX7" fmla="*/ 22338 w 33461"/>
                  <a:gd name="connsiteY7" fmla="*/ 53500 h 55523"/>
                  <a:gd name="connsiteX8" fmla="*/ 10602 w 33461"/>
                  <a:gd name="connsiteY8" fmla="*/ 55524 h 55523"/>
                  <a:gd name="connsiteX9" fmla="*/ 2821 w 33461"/>
                  <a:gd name="connsiteY9" fmla="*/ 53296 h 55523"/>
                  <a:gd name="connsiteX10" fmla="*/ 54 w 33461"/>
                  <a:gd name="connsiteY10" fmla="*/ 45942 h 55523"/>
                  <a:gd name="connsiteX11" fmla="*/ 3267 w 33461"/>
                  <a:gd name="connsiteY11" fmla="*/ 31977 h 55523"/>
                  <a:gd name="connsiteX12" fmla="*/ 12292 w 33461"/>
                  <a:gd name="connsiteY12" fmla="*/ 2321 h 55523"/>
                  <a:gd name="connsiteX13" fmla="*/ 28540 w 33461"/>
                  <a:gd name="connsiteY13" fmla="*/ 0 h 55523"/>
                  <a:gd name="connsiteX14" fmla="*/ 25922 w 33461"/>
                  <a:gd name="connsiteY14" fmla="*/ 8579 h 55523"/>
                  <a:gd name="connsiteX15" fmla="*/ 33461 w 33461"/>
                  <a:gd name="connsiteY15" fmla="*/ 8579 h 55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461" h="55523">
                    <a:moveTo>
                      <a:pt x="33461" y="8561"/>
                    </a:moveTo>
                    <a:lnTo>
                      <a:pt x="30806" y="17493"/>
                    </a:lnTo>
                    <a:lnTo>
                      <a:pt x="23266" y="17493"/>
                    </a:lnTo>
                    <a:cubicBezTo>
                      <a:pt x="22059" y="21244"/>
                      <a:pt x="20815" y="25905"/>
                      <a:pt x="19590" y="29638"/>
                    </a:cubicBezTo>
                    <a:cubicBezTo>
                      <a:pt x="18178" y="34224"/>
                      <a:pt x="17324" y="38031"/>
                      <a:pt x="17027" y="41114"/>
                    </a:cubicBezTo>
                    <a:cubicBezTo>
                      <a:pt x="16748" y="44029"/>
                      <a:pt x="17807" y="45533"/>
                      <a:pt x="20202" y="45533"/>
                    </a:cubicBezTo>
                    <a:cubicBezTo>
                      <a:pt x="21595" y="45533"/>
                      <a:pt x="23229" y="44921"/>
                      <a:pt x="25161" y="43658"/>
                    </a:cubicBezTo>
                    <a:lnTo>
                      <a:pt x="22338" y="53500"/>
                    </a:lnTo>
                    <a:cubicBezTo>
                      <a:pt x="17380" y="54837"/>
                      <a:pt x="13462" y="55524"/>
                      <a:pt x="10602" y="55524"/>
                    </a:cubicBezTo>
                    <a:cubicBezTo>
                      <a:pt x="7352" y="55524"/>
                      <a:pt x="4771" y="54781"/>
                      <a:pt x="2821" y="53296"/>
                    </a:cubicBezTo>
                    <a:cubicBezTo>
                      <a:pt x="685" y="51643"/>
                      <a:pt x="-243" y="49155"/>
                      <a:pt x="54" y="45942"/>
                    </a:cubicBezTo>
                    <a:cubicBezTo>
                      <a:pt x="425" y="42302"/>
                      <a:pt x="1484" y="37641"/>
                      <a:pt x="3267" y="31977"/>
                    </a:cubicBezTo>
                    <a:cubicBezTo>
                      <a:pt x="4715" y="27428"/>
                      <a:pt x="12292" y="2321"/>
                      <a:pt x="12292" y="2321"/>
                    </a:cubicBezTo>
                    <a:lnTo>
                      <a:pt x="28540" y="0"/>
                    </a:lnTo>
                    <a:lnTo>
                      <a:pt x="25922" y="8579"/>
                    </a:lnTo>
                    <a:lnTo>
                      <a:pt x="33461" y="8579"/>
                    </a:lnTo>
                    <a:close/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611477D4-052B-4BA6-B9F6-09DD30A09489}"/>
                  </a:ext>
                </a:extLst>
              </p:cNvPr>
              <p:cNvSpPr/>
              <p:nvPr/>
            </p:nvSpPr>
            <p:spPr>
              <a:xfrm>
                <a:off x="7636685" y="486873"/>
                <a:ext cx="33585" cy="55523"/>
              </a:xfrm>
              <a:custGeom>
                <a:avLst/>
                <a:gdLst>
                  <a:gd name="connsiteX0" fmla="*/ 33586 w 33585"/>
                  <a:gd name="connsiteY0" fmla="*/ 8561 h 55523"/>
                  <a:gd name="connsiteX1" fmla="*/ 30931 w 33585"/>
                  <a:gd name="connsiteY1" fmla="*/ 17493 h 55523"/>
                  <a:gd name="connsiteX2" fmla="*/ 23428 w 33585"/>
                  <a:gd name="connsiteY2" fmla="*/ 17493 h 55523"/>
                  <a:gd name="connsiteX3" fmla="*/ 19621 w 33585"/>
                  <a:gd name="connsiteY3" fmla="*/ 29638 h 55523"/>
                  <a:gd name="connsiteX4" fmla="*/ 17022 w 33585"/>
                  <a:gd name="connsiteY4" fmla="*/ 41114 h 55523"/>
                  <a:gd name="connsiteX5" fmla="*/ 20160 w 33585"/>
                  <a:gd name="connsiteY5" fmla="*/ 45533 h 55523"/>
                  <a:gd name="connsiteX6" fmla="*/ 25155 w 33585"/>
                  <a:gd name="connsiteY6" fmla="*/ 43658 h 55523"/>
                  <a:gd name="connsiteX7" fmla="*/ 22351 w 33585"/>
                  <a:gd name="connsiteY7" fmla="*/ 53500 h 55523"/>
                  <a:gd name="connsiteX8" fmla="*/ 10596 w 33585"/>
                  <a:gd name="connsiteY8" fmla="*/ 55524 h 55523"/>
                  <a:gd name="connsiteX9" fmla="*/ 2816 w 33585"/>
                  <a:gd name="connsiteY9" fmla="*/ 53296 h 55523"/>
                  <a:gd name="connsiteX10" fmla="*/ 67 w 33585"/>
                  <a:gd name="connsiteY10" fmla="*/ 45942 h 55523"/>
                  <a:gd name="connsiteX11" fmla="*/ 3280 w 33585"/>
                  <a:gd name="connsiteY11" fmla="*/ 31977 h 55523"/>
                  <a:gd name="connsiteX12" fmla="*/ 12305 w 33585"/>
                  <a:gd name="connsiteY12" fmla="*/ 2321 h 55523"/>
                  <a:gd name="connsiteX13" fmla="*/ 28554 w 33585"/>
                  <a:gd name="connsiteY13" fmla="*/ 0 h 55523"/>
                  <a:gd name="connsiteX14" fmla="*/ 26047 w 33585"/>
                  <a:gd name="connsiteY14" fmla="*/ 8579 h 55523"/>
                  <a:gd name="connsiteX15" fmla="*/ 33586 w 33585"/>
                  <a:gd name="connsiteY15" fmla="*/ 8579 h 55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585" h="55523">
                    <a:moveTo>
                      <a:pt x="33586" y="8561"/>
                    </a:moveTo>
                    <a:lnTo>
                      <a:pt x="30931" y="17493"/>
                    </a:lnTo>
                    <a:lnTo>
                      <a:pt x="23428" y="17493"/>
                    </a:lnTo>
                    <a:cubicBezTo>
                      <a:pt x="22184" y="21244"/>
                      <a:pt x="20828" y="25905"/>
                      <a:pt x="19621" y="29638"/>
                    </a:cubicBezTo>
                    <a:cubicBezTo>
                      <a:pt x="18192" y="34224"/>
                      <a:pt x="17319" y="38031"/>
                      <a:pt x="17022" y="41114"/>
                    </a:cubicBezTo>
                    <a:cubicBezTo>
                      <a:pt x="16762" y="44029"/>
                      <a:pt x="17802" y="45533"/>
                      <a:pt x="20160" y="45533"/>
                    </a:cubicBezTo>
                    <a:cubicBezTo>
                      <a:pt x="21571" y="45533"/>
                      <a:pt x="23224" y="44921"/>
                      <a:pt x="25155" y="43658"/>
                    </a:cubicBezTo>
                    <a:lnTo>
                      <a:pt x="22351" y="53500"/>
                    </a:lnTo>
                    <a:cubicBezTo>
                      <a:pt x="17337" y="54837"/>
                      <a:pt x="13456" y="55524"/>
                      <a:pt x="10596" y="55524"/>
                    </a:cubicBezTo>
                    <a:cubicBezTo>
                      <a:pt x="7291" y="55524"/>
                      <a:pt x="4728" y="54781"/>
                      <a:pt x="2816" y="53296"/>
                    </a:cubicBezTo>
                    <a:cubicBezTo>
                      <a:pt x="643" y="51643"/>
                      <a:pt x="-267" y="49155"/>
                      <a:pt x="67" y="45942"/>
                    </a:cubicBezTo>
                    <a:cubicBezTo>
                      <a:pt x="402" y="42302"/>
                      <a:pt x="1497" y="37641"/>
                      <a:pt x="3280" y="31977"/>
                    </a:cubicBezTo>
                    <a:cubicBezTo>
                      <a:pt x="4691" y="27428"/>
                      <a:pt x="12305" y="2321"/>
                      <a:pt x="12305" y="2321"/>
                    </a:cubicBezTo>
                    <a:lnTo>
                      <a:pt x="28554" y="0"/>
                    </a:lnTo>
                    <a:lnTo>
                      <a:pt x="26047" y="8579"/>
                    </a:lnTo>
                    <a:lnTo>
                      <a:pt x="33586" y="8579"/>
                    </a:lnTo>
                    <a:close/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3E728E03-2293-4963-B6E4-063CEAA5B3A7}"/>
                  </a:ext>
                </a:extLst>
              </p:cNvPr>
              <p:cNvSpPr/>
              <p:nvPr/>
            </p:nvSpPr>
            <p:spPr>
              <a:xfrm>
                <a:off x="7668966" y="495266"/>
                <a:ext cx="45273" cy="47130"/>
              </a:xfrm>
              <a:custGeom>
                <a:avLst/>
                <a:gdLst>
                  <a:gd name="connsiteX0" fmla="*/ 17666 w 45273"/>
                  <a:gd name="connsiteY0" fmla="*/ 21745 h 47130"/>
                  <a:gd name="connsiteX1" fmla="*/ 21342 w 45273"/>
                  <a:gd name="connsiteY1" fmla="*/ 14299 h 47130"/>
                  <a:gd name="connsiteX2" fmla="*/ 27972 w 45273"/>
                  <a:gd name="connsiteY2" fmla="*/ 10065 h 47130"/>
                  <a:gd name="connsiteX3" fmla="*/ 30887 w 45273"/>
                  <a:gd name="connsiteY3" fmla="*/ 13426 h 47130"/>
                  <a:gd name="connsiteX4" fmla="*/ 17666 w 45273"/>
                  <a:gd name="connsiteY4" fmla="*/ 21745 h 47130"/>
                  <a:gd name="connsiteX5" fmla="*/ 23051 w 45273"/>
                  <a:gd name="connsiteY5" fmla="*/ 37585 h 47130"/>
                  <a:gd name="connsiteX6" fmla="*/ 15790 w 45273"/>
                  <a:gd name="connsiteY6" fmla="*/ 30752 h 47130"/>
                  <a:gd name="connsiteX7" fmla="*/ 34211 w 45273"/>
                  <a:gd name="connsiteY7" fmla="*/ 25366 h 47130"/>
                  <a:gd name="connsiteX8" fmla="*/ 45223 w 45273"/>
                  <a:gd name="connsiteY8" fmla="*/ 10102 h 47130"/>
                  <a:gd name="connsiteX9" fmla="*/ 42234 w 45273"/>
                  <a:gd name="connsiteY9" fmla="*/ 2563 h 47130"/>
                  <a:gd name="connsiteX10" fmla="*/ 34286 w 45273"/>
                  <a:gd name="connsiteY10" fmla="*/ 0 h 47130"/>
                  <a:gd name="connsiteX11" fmla="*/ 11593 w 45273"/>
                  <a:gd name="connsiteY11" fmla="*/ 9619 h 47130"/>
                  <a:gd name="connsiteX12" fmla="*/ 80 w 45273"/>
                  <a:gd name="connsiteY12" fmla="*/ 32033 h 47130"/>
                  <a:gd name="connsiteX13" fmla="*/ 4797 w 45273"/>
                  <a:gd name="connsiteY13" fmla="*/ 43472 h 47130"/>
                  <a:gd name="connsiteX14" fmla="*/ 17071 w 45273"/>
                  <a:gd name="connsiteY14" fmla="*/ 47130 h 47130"/>
                  <a:gd name="connsiteX15" fmla="*/ 40469 w 45273"/>
                  <a:gd name="connsiteY15" fmla="*/ 42172 h 47130"/>
                  <a:gd name="connsiteX16" fmla="*/ 43719 w 45273"/>
                  <a:gd name="connsiteY16" fmla="*/ 30993 h 47130"/>
                  <a:gd name="connsiteX17" fmla="*/ 23051 w 45273"/>
                  <a:gd name="connsiteY17" fmla="*/ 37585 h 47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273" h="47130">
                    <a:moveTo>
                      <a:pt x="17666" y="21745"/>
                    </a:moveTo>
                    <a:cubicBezTo>
                      <a:pt x="18371" y="19071"/>
                      <a:pt x="19597" y="16620"/>
                      <a:pt x="21342" y="14299"/>
                    </a:cubicBezTo>
                    <a:cubicBezTo>
                      <a:pt x="23422" y="11495"/>
                      <a:pt x="25669" y="10065"/>
                      <a:pt x="27972" y="10065"/>
                    </a:cubicBezTo>
                    <a:cubicBezTo>
                      <a:pt x="30144" y="10065"/>
                      <a:pt x="31110" y="11161"/>
                      <a:pt x="30887" y="13426"/>
                    </a:cubicBezTo>
                    <a:cubicBezTo>
                      <a:pt x="30367" y="18997"/>
                      <a:pt x="25948" y="21745"/>
                      <a:pt x="17666" y="21745"/>
                    </a:cubicBezTo>
                    <a:moveTo>
                      <a:pt x="23051" y="37585"/>
                    </a:moveTo>
                    <a:cubicBezTo>
                      <a:pt x="17814" y="37585"/>
                      <a:pt x="15419" y="35301"/>
                      <a:pt x="15790" y="30752"/>
                    </a:cubicBezTo>
                    <a:cubicBezTo>
                      <a:pt x="22104" y="30752"/>
                      <a:pt x="28269" y="28950"/>
                      <a:pt x="34211" y="25366"/>
                    </a:cubicBezTo>
                    <a:cubicBezTo>
                      <a:pt x="40971" y="21244"/>
                      <a:pt x="44629" y="16174"/>
                      <a:pt x="45223" y="10102"/>
                    </a:cubicBezTo>
                    <a:cubicBezTo>
                      <a:pt x="45520" y="6927"/>
                      <a:pt x="44499" y="4457"/>
                      <a:pt x="42234" y="2563"/>
                    </a:cubicBezTo>
                    <a:cubicBezTo>
                      <a:pt x="40117" y="836"/>
                      <a:pt x="37461" y="0"/>
                      <a:pt x="34286" y="0"/>
                    </a:cubicBezTo>
                    <a:cubicBezTo>
                      <a:pt x="26003" y="0"/>
                      <a:pt x="18427" y="3194"/>
                      <a:pt x="11593" y="9619"/>
                    </a:cubicBezTo>
                    <a:cubicBezTo>
                      <a:pt x="4741" y="16026"/>
                      <a:pt x="878" y="23509"/>
                      <a:pt x="80" y="32033"/>
                    </a:cubicBezTo>
                    <a:cubicBezTo>
                      <a:pt x="-384" y="36936"/>
                      <a:pt x="1175" y="40724"/>
                      <a:pt x="4797" y="43472"/>
                    </a:cubicBezTo>
                    <a:cubicBezTo>
                      <a:pt x="7953" y="45886"/>
                      <a:pt x="12020" y="47130"/>
                      <a:pt x="17071" y="47130"/>
                    </a:cubicBezTo>
                    <a:cubicBezTo>
                      <a:pt x="23292" y="47130"/>
                      <a:pt x="31129" y="45459"/>
                      <a:pt x="40469" y="42172"/>
                    </a:cubicBezTo>
                    <a:lnTo>
                      <a:pt x="43719" y="30993"/>
                    </a:lnTo>
                    <a:cubicBezTo>
                      <a:pt x="35548" y="35376"/>
                      <a:pt x="28659" y="37585"/>
                      <a:pt x="23051" y="37585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98D5E6C4-7C7D-4EE9-8D17-CCDEC5BDCBBA}"/>
                  </a:ext>
                </a:extLst>
              </p:cNvPr>
              <p:cNvSpPr/>
              <p:nvPr/>
            </p:nvSpPr>
            <p:spPr>
              <a:xfrm>
                <a:off x="6732779" y="465257"/>
                <a:ext cx="84632" cy="80184"/>
              </a:xfrm>
              <a:custGeom>
                <a:avLst/>
                <a:gdLst>
                  <a:gd name="connsiteX0" fmla="*/ 176 w 84632"/>
                  <a:gd name="connsiteY0" fmla="*/ 51420 h 80184"/>
                  <a:gd name="connsiteX1" fmla="*/ 30315 w 84632"/>
                  <a:gd name="connsiteY1" fmla="*/ 80185 h 80184"/>
                  <a:gd name="connsiteX2" fmla="*/ 63166 w 84632"/>
                  <a:gd name="connsiteY2" fmla="*/ 76118 h 80184"/>
                  <a:gd name="connsiteX3" fmla="*/ 66638 w 84632"/>
                  <a:gd name="connsiteY3" fmla="*/ 64716 h 80184"/>
                  <a:gd name="connsiteX4" fmla="*/ 64818 w 84632"/>
                  <a:gd name="connsiteY4" fmla="*/ 65199 h 80184"/>
                  <a:gd name="connsiteX5" fmla="*/ 40362 w 84632"/>
                  <a:gd name="connsiteY5" fmla="*/ 69916 h 80184"/>
                  <a:gd name="connsiteX6" fmla="*/ 21476 w 84632"/>
                  <a:gd name="connsiteY6" fmla="*/ 48913 h 80184"/>
                  <a:gd name="connsiteX7" fmla="*/ 57873 w 84632"/>
                  <a:gd name="connsiteY7" fmla="*/ 10269 h 80184"/>
                  <a:gd name="connsiteX8" fmla="*/ 80974 w 84632"/>
                  <a:gd name="connsiteY8" fmla="*/ 15264 h 80184"/>
                  <a:gd name="connsiteX9" fmla="*/ 84632 w 84632"/>
                  <a:gd name="connsiteY9" fmla="*/ 3008 h 80184"/>
                  <a:gd name="connsiteX10" fmla="*/ 60640 w 84632"/>
                  <a:gd name="connsiteY10" fmla="*/ 0 h 80184"/>
                  <a:gd name="connsiteX11" fmla="*/ 176 w 84632"/>
                  <a:gd name="connsiteY11" fmla="*/ 51420 h 80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4632" h="80184">
                    <a:moveTo>
                      <a:pt x="176" y="51420"/>
                    </a:moveTo>
                    <a:cubicBezTo>
                      <a:pt x="-1569" y="69451"/>
                      <a:pt x="9721" y="80185"/>
                      <a:pt x="30315" y="80185"/>
                    </a:cubicBezTo>
                    <a:cubicBezTo>
                      <a:pt x="41829" y="80185"/>
                      <a:pt x="52878" y="78254"/>
                      <a:pt x="63166" y="76118"/>
                    </a:cubicBezTo>
                    <a:cubicBezTo>
                      <a:pt x="63556" y="74781"/>
                      <a:pt x="65710" y="67724"/>
                      <a:pt x="66638" y="64716"/>
                    </a:cubicBezTo>
                    <a:cubicBezTo>
                      <a:pt x="65747" y="64939"/>
                      <a:pt x="64818" y="65199"/>
                      <a:pt x="64818" y="65199"/>
                    </a:cubicBezTo>
                    <a:cubicBezTo>
                      <a:pt x="56870" y="67409"/>
                      <a:pt x="47920" y="69916"/>
                      <a:pt x="40362" y="69916"/>
                    </a:cubicBezTo>
                    <a:cubicBezTo>
                      <a:pt x="27864" y="69916"/>
                      <a:pt x="20269" y="61485"/>
                      <a:pt x="21476" y="48913"/>
                    </a:cubicBezTo>
                    <a:cubicBezTo>
                      <a:pt x="23259" y="30213"/>
                      <a:pt x="38319" y="10269"/>
                      <a:pt x="57873" y="10269"/>
                    </a:cubicBezTo>
                    <a:cubicBezTo>
                      <a:pt x="65190" y="10269"/>
                      <a:pt x="72952" y="11978"/>
                      <a:pt x="80974" y="15264"/>
                    </a:cubicBezTo>
                    <a:cubicBezTo>
                      <a:pt x="81587" y="13203"/>
                      <a:pt x="83945" y="5311"/>
                      <a:pt x="84632" y="3008"/>
                    </a:cubicBezTo>
                    <a:cubicBezTo>
                      <a:pt x="76629" y="1058"/>
                      <a:pt x="68569" y="0"/>
                      <a:pt x="60640" y="0"/>
                    </a:cubicBezTo>
                    <a:cubicBezTo>
                      <a:pt x="24410" y="19"/>
                      <a:pt x="2238" y="29879"/>
                      <a:pt x="176" y="51420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1DBA3F7F-FFCE-4112-B668-A7F4274EFE2D}"/>
                  </a:ext>
                </a:extLst>
              </p:cNvPr>
              <p:cNvSpPr/>
              <p:nvPr/>
            </p:nvSpPr>
            <p:spPr>
              <a:xfrm>
                <a:off x="7481025" y="465536"/>
                <a:ext cx="73378" cy="76507"/>
              </a:xfrm>
              <a:custGeom>
                <a:avLst/>
                <a:gdLst>
                  <a:gd name="connsiteX0" fmla="*/ 28895 w 73378"/>
                  <a:gd name="connsiteY0" fmla="*/ 43175 h 76507"/>
                  <a:gd name="connsiteX1" fmla="*/ 46369 w 73378"/>
                  <a:gd name="connsiteY1" fmla="*/ 55208 h 76507"/>
                  <a:gd name="connsiteX2" fmla="*/ 29173 w 73378"/>
                  <a:gd name="connsiteY2" fmla="*/ 67093 h 76507"/>
                  <a:gd name="connsiteX3" fmla="*/ 21912 w 73378"/>
                  <a:gd name="connsiteY3" fmla="*/ 66220 h 76507"/>
                  <a:gd name="connsiteX4" fmla="*/ 28895 w 73378"/>
                  <a:gd name="connsiteY4" fmla="*/ 43175 h 76507"/>
                  <a:gd name="connsiteX5" fmla="*/ 38830 w 73378"/>
                  <a:gd name="connsiteY5" fmla="*/ 10863 h 76507"/>
                  <a:gd name="connsiteX6" fmla="*/ 44234 w 73378"/>
                  <a:gd name="connsiteY6" fmla="*/ 10009 h 76507"/>
                  <a:gd name="connsiteX7" fmla="*/ 54540 w 73378"/>
                  <a:gd name="connsiteY7" fmla="*/ 16453 h 76507"/>
                  <a:gd name="connsiteX8" fmla="*/ 38904 w 73378"/>
                  <a:gd name="connsiteY8" fmla="*/ 31179 h 76507"/>
                  <a:gd name="connsiteX9" fmla="*/ 32757 w 73378"/>
                  <a:gd name="connsiteY9" fmla="*/ 31179 h 76507"/>
                  <a:gd name="connsiteX10" fmla="*/ 38830 w 73378"/>
                  <a:gd name="connsiteY10" fmla="*/ 10863 h 76507"/>
                  <a:gd name="connsiteX11" fmla="*/ 0 w 73378"/>
                  <a:gd name="connsiteY11" fmla="*/ 76508 h 76507"/>
                  <a:gd name="connsiteX12" fmla="*/ 37474 w 73378"/>
                  <a:gd name="connsiteY12" fmla="*/ 76508 h 76507"/>
                  <a:gd name="connsiteX13" fmla="*/ 65403 w 73378"/>
                  <a:gd name="connsiteY13" fmla="*/ 54800 h 76507"/>
                  <a:gd name="connsiteX14" fmla="*/ 49359 w 73378"/>
                  <a:gd name="connsiteY14" fmla="*/ 37121 h 76507"/>
                  <a:gd name="connsiteX15" fmla="*/ 49377 w 73378"/>
                  <a:gd name="connsiteY15" fmla="*/ 36898 h 76507"/>
                  <a:gd name="connsiteX16" fmla="*/ 73295 w 73378"/>
                  <a:gd name="connsiteY16" fmla="*/ 14707 h 76507"/>
                  <a:gd name="connsiteX17" fmla="*/ 46759 w 73378"/>
                  <a:gd name="connsiteY17" fmla="*/ 0 h 76507"/>
                  <a:gd name="connsiteX18" fmla="*/ 22525 w 73378"/>
                  <a:gd name="connsiteY18" fmla="*/ 0 h 76507"/>
                  <a:gd name="connsiteX19" fmla="*/ 0 w 73378"/>
                  <a:gd name="connsiteY19" fmla="*/ 76508 h 76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3378" h="76507">
                    <a:moveTo>
                      <a:pt x="28895" y="43175"/>
                    </a:moveTo>
                    <a:cubicBezTo>
                      <a:pt x="37270" y="43175"/>
                      <a:pt x="47316" y="45181"/>
                      <a:pt x="46369" y="55208"/>
                    </a:cubicBezTo>
                    <a:cubicBezTo>
                      <a:pt x="45533" y="64382"/>
                      <a:pt x="37270" y="67093"/>
                      <a:pt x="29173" y="67093"/>
                    </a:cubicBezTo>
                    <a:cubicBezTo>
                      <a:pt x="26611" y="67093"/>
                      <a:pt x="24271" y="67019"/>
                      <a:pt x="21912" y="66220"/>
                    </a:cubicBezTo>
                    <a:lnTo>
                      <a:pt x="28895" y="43175"/>
                    </a:lnTo>
                    <a:close/>
                    <a:moveTo>
                      <a:pt x="38830" y="10863"/>
                    </a:moveTo>
                    <a:cubicBezTo>
                      <a:pt x="40371" y="10381"/>
                      <a:pt x="42507" y="10009"/>
                      <a:pt x="44234" y="10009"/>
                    </a:cubicBezTo>
                    <a:cubicBezTo>
                      <a:pt x="48950" y="10009"/>
                      <a:pt x="55097" y="10603"/>
                      <a:pt x="54540" y="16453"/>
                    </a:cubicBezTo>
                    <a:cubicBezTo>
                      <a:pt x="53500" y="27279"/>
                      <a:pt x="43008" y="31179"/>
                      <a:pt x="38904" y="31179"/>
                    </a:cubicBezTo>
                    <a:lnTo>
                      <a:pt x="32757" y="31179"/>
                    </a:lnTo>
                    <a:lnTo>
                      <a:pt x="38830" y="10863"/>
                    </a:lnTo>
                    <a:close/>
                    <a:moveTo>
                      <a:pt x="0" y="76508"/>
                    </a:moveTo>
                    <a:lnTo>
                      <a:pt x="37474" y="76508"/>
                    </a:lnTo>
                    <a:cubicBezTo>
                      <a:pt x="46109" y="76508"/>
                      <a:pt x="63825" y="71216"/>
                      <a:pt x="65403" y="54800"/>
                    </a:cubicBezTo>
                    <a:cubicBezTo>
                      <a:pt x="66350" y="44846"/>
                      <a:pt x="57975" y="39442"/>
                      <a:pt x="49359" y="37121"/>
                    </a:cubicBezTo>
                    <a:lnTo>
                      <a:pt x="49377" y="36898"/>
                    </a:lnTo>
                    <a:cubicBezTo>
                      <a:pt x="60129" y="34280"/>
                      <a:pt x="72218" y="26165"/>
                      <a:pt x="73295" y="14707"/>
                    </a:cubicBezTo>
                    <a:cubicBezTo>
                      <a:pt x="74707" y="-111"/>
                      <a:pt x="57752" y="0"/>
                      <a:pt x="46759" y="0"/>
                    </a:cubicBezTo>
                    <a:lnTo>
                      <a:pt x="22525" y="0"/>
                    </a:lnTo>
                    <a:lnTo>
                      <a:pt x="0" y="76508"/>
                    </a:lnTo>
                    <a:close/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99C32E7-1D2D-47DA-984F-70D8982EA17D}"/>
                  </a:ext>
                </a:extLst>
              </p:cNvPr>
              <p:cNvSpPr/>
              <p:nvPr/>
            </p:nvSpPr>
            <p:spPr>
              <a:xfrm>
                <a:off x="7716046" y="495284"/>
                <a:ext cx="49191" cy="46054"/>
              </a:xfrm>
              <a:custGeom>
                <a:avLst/>
                <a:gdLst>
                  <a:gd name="connsiteX0" fmla="*/ 49192 w 49191"/>
                  <a:gd name="connsiteY0" fmla="*/ 966 h 46054"/>
                  <a:gd name="connsiteX1" fmla="*/ 43899 w 49191"/>
                  <a:gd name="connsiteY1" fmla="*/ 14857 h 46054"/>
                  <a:gd name="connsiteX2" fmla="*/ 39108 w 49191"/>
                  <a:gd name="connsiteY2" fmla="*/ 13798 h 46054"/>
                  <a:gd name="connsiteX3" fmla="*/ 27799 w 49191"/>
                  <a:gd name="connsiteY3" fmla="*/ 20966 h 46054"/>
                  <a:gd name="connsiteX4" fmla="*/ 19666 w 49191"/>
                  <a:gd name="connsiteY4" fmla="*/ 32015 h 46054"/>
                  <a:gd name="connsiteX5" fmla="*/ 15599 w 49191"/>
                  <a:gd name="connsiteY5" fmla="*/ 46054 h 46054"/>
                  <a:gd name="connsiteX6" fmla="*/ 0 w 49191"/>
                  <a:gd name="connsiteY6" fmla="*/ 46054 h 46054"/>
                  <a:gd name="connsiteX7" fmla="*/ 13315 w 49191"/>
                  <a:gd name="connsiteY7" fmla="*/ 168 h 46054"/>
                  <a:gd name="connsiteX8" fmla="*/ 28746 w 49191"/>
                  <a:gd name="connsiteY8" fmla="*/ 168 h 46054"/>
                  <a:gd name="connsiteX9" fmla="*/ 22024 w 49191"/>
                  <a:gd name="connsiteY9" fmla="*/ 20075 h 46054"/>
                  <a:gd name="connsiteX10" fmla="*/ 23008 w 49191"/>
                  <a:gd name="connsiteY10" fmla="*/ 20075 h 46054"/>
                  <a:gd name="connsiteX11" fmla="*/ 32256 w 49191"/>
                  <a:gd name="connsiteY11" fmla="*/ 7132 h 46054"/>
                  <a:gd name="connsiteX12" fmla="*/ 45366 w 49191"/>
                  <a:gd name="connsiteY12" fmla="*/ 1 h 46054"/>
                  <a:gd name="connsiteX13" fmla="*/ 49192 w 49191"/>
                  <a:gd name="connsiteY13" fmla="*/ 966 h 46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9191" h="46054">
                    <a:moveTo>
                      <a:pt x="49192" y="966"/>
                    </a:moveTo>
                    <a:lnTo>
                      <a:pt x="43899" y="14857"/>
                    </a:lnTo>
                    <a:cubicBezTo>
                      <a:pt x="42674" y="14188"/>
                      <a:pt x="40297" y="13798"/>
                      <a:pt x="39108" y="13798"/>
                    </a:cubicBezTo>
                    <a:cubicBezTo>
                      <a:pt x="36378" y="13798"/>
                      <a:pt x="32609" y="16175"/>
                      <a:pt x="27799" y="20966"/>
                    </a:cubicBezTo>
                    <a:cubicBezTo>
                      <a:pt x="23194" y="25516"/>
                      <a:pt x="20501" y="29230"/>
                      <a:pt x="19666" y="32015"/>
                    </a:cubicBezTo>
                    <a:lnTo>
                      <a:pt x="15599" y="46054"/>
                    </a:lnTo>
                    <a:lnTo>
                      <a:pt x="0" y="46054"/>
                    </a:lnTo>
                    <a:lnTo>
                      <a:pt x="13315" y="168"/>
                    </a:lnTo>
                    <a:lnTo>
                      <a:pt x="28746" y="168"/>
                    </a:lnTo>
                    <a:lnTo>
                      <a:pt x="22024" y="20075"/>
                    </a:lnTo>
                    <a:lnTo>
                      <a:pt x="23008" y="20075"/>
                    </a:lnTo>
                    <a:cubicBezTo>
                      <a:pt x="25571" y="15135"/>
                      <a:pt x="28653" y="10864"/>
                      <a:pt x="32256" y="7132"/>
                    </a:cubicBezTo>
                    <a:cubicBezTo>
                      <a:pt x="36843" y="2359"/>
                      <a:pt x="41244" y="1"/>
                      <a:pt x="45366" y="1"/>
                    </a:cubicBezTo>
                    <a:cubicBezTo>
                      <a:pt x="46889" y="-18"/>
                      <a:pt x="48189" y="279"/>
                      <a:pt x="49192" y="966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BB55FF9C-DA86-4351-837C-35BD096658D7}"/>
                  </a:ext>
                </a:extLst>
              </p:cNvPr>
              <p:cNvSpPr/>
              <p:nvPr/>
            </p:nvSpPr>
            <p:spPr>
              <a:xfrm>
                <a:off x="6916110" y="495248"/>
                <a:ext cx="53105" cy="46127"/>
              </a:xfrm>
              <a:custGeom>
                <a:avLst/>
                <a:gdLst>
                  <a:gd name="connsiteX0" fmla="*/ 42785 w 53105"/>
                  <a:gd name="connsiteY0" fmla="*/ 46128 h 46127"/>
                  <a:gd name="connsiteX1" fmla="*/ 27298 w 53105"/>
                  <a:gd name="connsiteY1" fmla="*/ 46090 h 46127"/>
                  <a:gd name="connsiteX2" fmla="*/ 36044 w 53105"/>
                  <a:gd name="connsiteY2" fmla="*/ 15506 h 46127"/>
                  <a:gd name="connsiteX3" fmla="*/ 35301 w 53105"/>
                  <a:gd name="connsiteY3" fmla="*/ 14225 h 46127"/>
                  <a:gd name="connsiteX4" fmla="*/ 26592 w 53105"/>
                  <a:gd name="connsiteY4" fmla="*/ 22525 h 46127"/>
                  <a:gd name="connsiteX5" fmla="*/ 19666 w 53105"/>
                  <a:gd name="connsiteY5" fmla="*/ 32070 h 46127"/>
                  <a:gd name="connsiteX6" fmla="*/ 15617 w 53105"/>
                  <a:gd name="connsiteY6" fmla="*/ 46109 h 46127"/>
                  <a:gd name="connsiteX7" fmla="*/ 0 w 53105"/>
                  <a:gd name="connsiteY7" fmla="*/ 46109 h 46127"/>
                  <a:gd name="connsiteX8" fmla="*/ 13370 w 53105"/>
                  <a:gd name="connsiteY8" fmla="*/ 37 h 46127"/>
                  <a:gd name="connsiteX9" fmla="*/ 28783 w 53105"/>
                  <a:gd name="connsiteY9" fmla="*/ 37 h 46127"/>
                  <a:gd name="connsiteX10" fmla="*/ 22042 w 53105"/>
                  <a:gd name="connsiteY10" fmla="*/ 20111 h 46127"/>
                  <a:gd name="connsiteX11" fmla="*/ 23045 w 53105"/>
                  <a:gd name="connsiteY11" fmla="*/ 20111 h 46127"/>
                  <a:gd name="connsiteX12" fmla="*/ 32275 w 53105"/>
                  <a:gd name="connsiteY12" fmla="*/ 7149 h 46127"/>
                  <a:gd name="connsiteX13" fmla="*/ 45403 w 53105"/>
                  <a:gd name="connsiteY13" fmla="*/ 0 h 46127"/>
                  <a:gd name="connsiteX14" fmla="*/ 51513 w 53105"/>
                  <a:gd name="connsiteY14" fmla="*/ 2711 h 46127"/>
                  <a:gd name="connsiteX15" fmla="*/ 52497 w 53105"/>
                  <a:gd name="connsiteY15" fmla="*/ 11940 h 46127"/>
                  <a:gd name="connsiteX16" fmla="*/ 42785 w 53105"/>
                  <a:gd name="connsiteY16" fmla="*/ 46128 h 4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3105" h="46127">
                    <a:moveTo>
                      <a:pt x="42785" y="46128"/>
                    </a:moveTo>
                    <a:lnTo>
                      <a:pt x="27298" y="46090"/>
                    </a:lnTo>
                    <a:cubicBezTo>
                      <a:pt x="27298" y="46090"/>
                      <a:pt x="35394" y="20835"/>
                      <a:pt x="36044" y="15506"/>
                    </a:cubicBezTo>
                    <a:cubicBezTo>
                      <a:pt x="36044" y="15506"/>
                      <a:pt x="36397" y="13816"/>
                      <a:pt x="35301" y="14225"/>
                    </a:cubicBezTo>
                    <a:cubicBezTo>
                      <a:pt x="34224" y="14596"/>
                      <a:pt x="30752" y="17809"/>
                      <a:pt x="26592" y="22525"/>
                    </a:cubicBezTo>
                    <a:cubicBezTo>
                      <a:pt x="22451" y="27261"/>
                      <a:pt x="20148" y="30436"/>
                      <a:pt x="19666" y="32070"/>
                    </a:cubicBezTo>
                    <a:lnTo>
                      <a:pt x="15617" y="46109"/>
                    </a:lnTo>
                    <a:lnTo>
                      <a:pt x="0" y="46109"/>
                    </a:lnTo>
                    <a:lnTo>
                      <a:pt x="13370" y="37"/>
                    </a:lnTo>
                    <a:lnTo>
                      <a:pt x="28783" y="37"/>
                    </a:lnTo>
                    <a:lnTo>
                      <a:pt x="22042" y="20111"/>
                    </a:lnTo>
                    <a:lnTo>
                      <a:pt x="23045" y="20111"/>
                    </a:lnTo>
                    <a:cubicBezTo>
                      <a:pt x="25645" y="15190"/>
                      <a:pt x="28691" y="10826"/>
                      <a:pt x="32275" y="7149"/>
                    </a:cubicBezTo>
                    <a:cubicBezTo>
                      <a:pt x="36936" y="2377"/>
                      <a:pt x="41299" y="0"/>
                      <a:pt x="45403" y="0"/>
                    </a:cubicBezTo>
                    <a:cubicBezTo>
                      <a:pt x="48003" y="0"/>
                      <a:pt x="50064" y="891"/>
                      <a:pt x="51513" y="2711"/>
                    </a:cubicBezTo>
                    <a:cubicBezTo>
                      <a:pt x="52479" y="3974"/>
                      <a:pt x="53946" y="6444"/>
                      <a:pt x="52497" y="11940"/>
                    </a:cubicBezTo>
                    <a:lnTo>
                      <a:pt x="42785" y="46128"/>
                    </a:lnTo>
                    <a:close/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0AD6E693-9592-4734-84F5-E203BF3B114F}"/>
                  </a:ext>
                </a:extLst>
              </p:cNvPr>
              <p:cNvSpPr/>
              <p:nvPr/>
            </p:nvSpPr>
            <p:spPr>
              <a:xfrm>
                <a:off x="6807606" y="477161"/>
                <a:ext cx="53060" cy="64214"/>
              </a:xfrm>
              <a:custGeom>
                <a:avLst/>
                <a:gdLst>
                  <a:gd name="connsiteX0" fmla="*/ 27279 w 53060"/>
                  <a:gd name="connsiteY0" fmla="*/ 64178 h 64214"/>
                  <a:gd name="connsiteX1" fmla="*/ 36063 w 53060"/>
                  <a:gd name="connsiteY1" fmla="*/ 33593 h 64214"/>
                  <a:gd name="connsiteX2" fmla="*/ 35301 w 53060"/>
                  <a:gd name="connsiteY2" fmla="*/ 32312 h 64214"/>
                  <a:gd name="connsiteX3" fmla="*/ 26611 w 53060"/>
                  <a:gd name="connsiteY3" fmla="*/ 40631 h 64214"/>
                  <a:gd name="connsiteX4" fmla="*/ 19666 w 53060"/>
                  <a:gd name="connsiteY4" fmla="*/ 50139 h 64214"/>
                  <a:gd name="connsiteX5" fmla="*/ 15599 w 53060"/>
                  <a:gd name="connsiteY5" fmla="*/ 64215 h 64214"/>
                  <a:gd name="connsiteX6" fmla="*/ 0 w 53060"/>
                  <a:gd name="connsiteY6" fmla="*/ 64215 h 64214"/>
                  <a:gd name="connsiteX7" fmla="*/ 18570 w 53060"/>
                  <a:gd name="connsiteY7" fmla="*/ 0 h 64214"/>
                  <a:gd name="connsiteX8" fmla="*/ 34057 w 53060"/>
                  <a:gd name="connsiteY8" fmla="*/ 0 h 64214"/>
                  <a:gd name="connsiteX9" fmla="*/ 21968 w 53060"/>
                  <a:gd name="connsiteY9" fmla="*/ 38198 h 64214"/>
                  <a:gd name="connsiteX10" fmla="*/ 22971 w 53060"/>
                  <a:gd name="connsiteY10" fmla="*/ 38198 h 64214"/>
                  <a:gd name="connsiteX11" fmla="*/ 32219 w 53060"/>
                  <a:gd name="connsiteY11" fmla="*/ 25218 h 64214"/>
                  <a:gd name="connsiteX12" fmla="*/ 45348 w 53060"/>
                  <a:gd name="connsiteY12" fmla="*/ 18050 h 64214"/>
                  <a:gd name="connsiteX13" fmla="*/ 51476 w 53060"/>
                  <a:gd name="connsiteY13" fmla="*/ 20798 h 64214"/>
                  <a:gd name="connsiteX14" fmla="*/ 52460 w 53060"/>
                  <a:gd name="connsiteY14" fmla="*/ 30028 h 64214"/>
                  <a:gd name="connsiteX15" fmla="*/ 42767 w 53060"/>
                  <a:gd name="connsiteY15" fmla="*/ 64196 h 64214"/>
                  <a:gd name="connsiteX16" fmla="*/ 27279 w 53060"/>
                  <a:gd name="connsiteY16" fmla="*/ 64196 h 64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3060" h="64214">
                    <a:moveTo>
                      <a:pt x="27279" y="64178"/>
                    </a:moveTo>
                    <a:cubicBezTo>
                      <a:pt x="27279" y="64178"/>
                      <a:pt x="35060" y="38365"/>
                      <a:pt x="36063" y="33593"/>
                    </a:cubicBezTo>
                    <a:cubicBezTo>
                      <a:pt x="36063" y="33593"/>
                      <a:pt x="36601" y="31773"/>
                      <a:pt x="35301" y="32312"/>
                    </a:cubicBezTo>
                    <a:cubicBezTo>
                      <a:pt x="34020" y="32813"/>
                      <a:pt x="30752" y="35896"/>
                      <a:pt x="26611" y="40631"/>
                    </a:cubicBezTo>
                    <a:cubicBezTo>
                      <a:pt x="22432" y="45348"/>
                      <a:pt x="20130" y="48560"/>
                      <a:pt x="19666" y="50139"/>
                    </a:cubicBezTo>
                    <a:lnTo>
                      <a:pt x="15599" y="64215"/>
                    </a:lnTo>
                    <a:lnTo>
                      <a:pt x="0" y="64215"/>
                    </a:lnTo>
                    <a:lnTo>
                      <a:pt x="18570" y="0"/>
                    </a:lnTo>
                    <a:lnTo>
                      <a:pt x="34057" y="0"/>
                    </a:lnTo>
                    <a:cubicBezTo>
                      <a:pt x="30566" y="12832"/>
                      <a:pt x="26518" y="25534"/>
                      <a:pt x="21968" y="38198"/>
                    </a:cubicBezTo>
                    <a:lnTo>
                      <a:pt x="22971" y="38198"/>
                    </a:lnTo>
                    <a:cubicBezTo>
                      <a:pt x="25571" y="33277"/>
                      <a:pt x="28616" y="28932"/>
                      <a:pt x="32219" y="25218"/>
                    </a:cubicBezTo>
                    <a:cubicBezTo>
                      <a:pt x="36898" y="20445"/>
                      <a:pt x="41244" y="18050"/>
                      <a:pt x="45348" y="18050"/>
                    </a:cubicBezTo>
                    <a:cubicBezTo>
                      <a:pt x="47966" y="18050"/>
                      <a:pt x="50046" y="18960"/>
                      <a:pt x="51476" y="20798"/>
                    </a:cubicBezTo>
                    <a:cubicBezTo>
                      <a:pt x="52441" y="22042"/>
                      <a:pt x="53890" y="24531"/>
                      <a:pt x="52460" y="30028"/>
                    </a:cubicBezTo>
                    <a:lnTo>
                      <a:pt x="42767" y="64196"/>
                    </a:lnTo>
                    <a:lnTo>
                      <a:pt x="27279" y="64196"/>
                    </a:lnTo>
                    <a:close/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BC7405EE-B648-4149-978E-2561761636C3}"/>
                  </a:ext>
                </a:extLst>
              </p:cNvPr>
              <p:cNvSpPr/>
              <p:nvPr/>
            </p:nvSpPr>
            <p:spPr>
              <a:xfrm>
                <a:off x="7345762" y="477142"/>
                <a:ext cx="53079" cy="64214"/>
              </a:xfrm>
              <a:custGeom>
                <a:avLst/>
                <a:gdLst>
                  <a:gd name="connsiteX0" fmla="*/ 27298 w 53079"/>
                  <a:gd name="connsiteY0" fmla="*/ 64196 h 64214"/>
                  <a:gd name="connsiteX1" fmla="*/ 36044 w 53079"/>
                  <a:gd name="connsiteY1" fmla="*/ 33593 h 64214"/>
                  <a:gd name="connsiteX2" fmla="*/ 35301 w 53079"/>
                  <a:gd name="connsiteY2" fmla="*/ 32312 h 64214"/>
                  <a:gd name="connsiteX3" fmla="*/ 26592 w 53079"/>
                  <a:gd name="connsiteY3" fmla="*/ 40612 h 64214"/>
                  <a:gd name="connsiteX4" fmla="*/ 19666 w 53079"/>
                  <a:gd name="connsiteY4" fmla="*/ 50157 h 64214"/>
                  <a:gd name="connsiteX5" fmla="*/ 15580 w 53079"/>
                  <a:gd name="connsiteY5" fmla="*/ 64196 h 64214"/>
                  <a:gd name="connsiteX6" fmla="*/ 0 w 53079"/>
                  <a:gd name="connsiteY6" fmla="*/ 64196 h 64214"/>
                  <a:gd name="connsiteX7" fmla="*/ 18570 w 53079"/>
                  <a:gd name="connsiteY7" fmla="*/ 0 h 64214"/>
                  <a:gd name="connsiteX8" fmla="*/ 34076 w 53079"/>
                  <a:gd name="connsiteY8" fmla="*/ 0 h 64214"/>
                  <a:gd name="connsiteX9" fmla="*/ 21987 w 53079"/>
                  <a:gd name="connsiteY9" fmla="*/ 38217 h 64214"/>
                  <a:gd name="connsiteX10" fmla="*/ 22990 w 53079"/>
                  <a:gd name="connsiteY10" fmla="*/ 38217 h 64214"/>
                  <a:gd name="connsiteX11" fmla="*/ 32237 w 53079"/>
                  <a:gd name="connsiteY11" fmla="*/ 25236 h 64214"/>
                  <a:gd name="connsiteX12" fmla="*/ 45366 w 53079"/>
                  <a:gd name="connsiteY12" fmla="*/ 18087 h 64214"/>
                  <a:gd name="connsiteX13" fmla="*/ 51494 w 53079"/>
                  <a:gd name="connsiteY13" fmla="*/ 20817 h 64214"/>
                  <a:gd name="connsiteX14" fmla="*/ 52479 w 53079"/>
                  <a:gd name="connsiteY14" fmla="*/ 30028 h 64214"/>
                  <a:gd name="connsiteX15" fmla="*/ 42785 w 53079"/>
                  <a:gd name="connsiteY15" fmla="*/ 64215 h 64214"/>
                  <a:gd name="connsiteX16" fmla="*/ 27298 w 53079"/>
                  <a:gd name="connsiteY16" fmla="*/ 64215 h 64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3079" h="64214">
                    <a:moveTo>
                      <a:pt x="27298" y="64196"/>
                    </a:moveTo>
                    <a:cubicBezTo>
                      <a:pt x="27298" y="64196"/>
                      <a:pt x="35060" y="38347"/>
                      <a:pt x="36044" y="33593"/>
                    </a:cubicBezTo>
                    <a:cubicBezTo>
                      <a:pt x="36044" y="33593"/>
                      <a:pt x="36620" y="31773"/>
                      <a:pt x="35301" y="32312"/>
                    </a:cubicBezTo>
                    <a:cubicBezTo>
                      <a:pt x="34002" y="32813"/>
                      <a:pt x="30770" y="35914"/>
                      <a:pt x="26592" y="40612"/>
                    </a:cubicBezTo>
                    <a:cubicBezTo>
                      <a:pt x="22432" y="45348"/>
                      <a:pt x="20148" y="48523"/>
                      <a:pt x="19666" y="50157"/>
                    </a:cubicBezTo>
                    <a:lnTo>
                      <a:pt x="15580" y="64196"/>
                    </a:lnTo>
                    <a:lnTo>
                      <a:pt x="0" y="64196"/>
                    </a:lnTo>
                    <a:lnTo>
                      <a:pt x="18570" y="0"/>
                    </a:lnTo>
                    <a:lnTo>
                      <a:pt x="34076" y="0"/>
                    </a:lnTo>
                    <a:cubicBezTo>
                      <a:pt x="30603" y="12795"/>
                      <a:pt x="26555" y="25534"/>
                      <a:pt x="21987" y="38217"/>
                    </a:cubicBezTo>
                    <a:lnTo>
                      <a:pt x="22990" y="38217"/>
                    </a:lnTo>
                    <a:cubicBezTo>
                      <a:pt x="25589" y="33277"/>
                      <a:pt x="28635" y="28932"/>
                      <a:pt x="32237" y="25236"/>
                    </a:cubicBezTo>
                    <a:cubicBezTo>
                      <a:pt x="36898" y="20483"/>
                      <a:pt x="41281" y="18087"/>
                      <a:pt x="45366" y="18087"/>
                    </a:cubicBezTo>
                    <a:cubicBezTo>
                      <a:pt x="47966" y="18087"/>
                      <a:pt x="50009" y="18997"/>
                      <a:pt x="51494" y="20817"/>
                    </a:cubicBezTo>
                    <a:cubicBezTo>
                      <a:pt x="52460" y="22080"/>
                      <a:pt x="53908" y="24549"/>
                      <a:pt x="52479" y="30028"/>
                    </a:cubicBezTo>
                    <a:lnTo>
                      <a:pt x="42785" y="64215"/>
                    </a:lnTo>
                    <a:lnTo>
                      <a:pt x="27298" y="64215"/>
                    </a:lnTo>
                    <a:close/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5A0363E3-CDC1-4A3A-B990-D157C01E12D3}"/>
                </a:ext>
              </a:extLst>
            </p:cNvPr>
            <p:cNvGrpSpPr/>
            <p:nvPr userDrawn="1"/>
          </p:nvGrpSpPr>
          <p:grpSpPr>
            <a:xfrm>
              <a:off x="6732027" y="127323"/>
              <a:ext cx="345436" cy="299160"/>
              <a:chOff x="6732027" y="127323"/>
              <a:chExt cx="345436" cy="299160"/>
            </a:xfrm>
          </p:grpSpPr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097BD88B-F2F0-4FB9-93D2-7A9051C1353D}"/>
                  </a:ext>
                </a:extLst>
              </p:cNvPr>
              <p:cNvSpPr/>
              <p:nvPr/>
            </p:nvSpPr>
            <p:spPr>
              <a:xfrm>
                <a:off x="6732027" y="326763"/>
                <a:ext cx="172718" cy="99720"/>
              </a:xfrm>
              <a:custGeom>
                <a:avLst/>
                <a:gdLst>
                  <a:gd name="connsiteX0" fmla="*/ 115171 w 172718"/>
                  <a:gd name="connsiteY0" fmla="*/ 99720 h 99720"/>
                  <a:gd name="connsiteX1" fmla="*/ 0 w 172718"/>
                  <a:gd name="connsiteY1" fmla="*/ 99720 h 99720"/>
                  <a:gd name="connsiteX2" fmla="*/ 57585 w 172718"/>
                  <a:gd name="connsiteY2" fmla="*/ 0 h 99720"/>
                  <a:gd name="connsiteX3" fmla="*/ 172719 w 172718"/>
                  <a:gd name="connsiteY3" fmla="*/ 0 h 99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2718" h="99720">
                    <a:moveTo>
                      <a:pt x="115171" y="99720"/>
                    </a:moveTo>
                    <a:lnTo>
                      <a:pt x="0" y="99720"/>
                    </a:lnTo>
                    <a:lnTo>
                      <a:pt x="57585" y="0"/>
                    </a:lnTo>
                    <a:lnTo>
                      <a:pt x="172719" y="0"/>
                    </a:lnTo>
                    <a:close/>
                  </a:path>
                </a:pathLst>
              </a:custGeom>
              <a:solidFill>
                <a:srgbClr val="FF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C0112AA7-068E-463C-A968-1EB960D90585}"/>
                  </a:ext>
                </a:extLst>
              </p:cNvPr>
              <p:cNvSpPr/>
              <p:nvPr/>
            </p:nvSpPr>
            <p:spPr>
              <a:xfrm>
                <a:off x="6904745" y="326763"/>
                <a:ext cx="172718" cy="99720"/>
              </a:xfrm>
              <a:custGeom>
                <a:avLst/>
                <a:gdLst>
                  <a:gd name="connsiteX0" fmla="*/ 57567 w 172718"/>
                  <a:gd name="connsiteY0" fmla="*/ 99720 h 99720"/>
                  <a:gd name="connsiteX1" fmla="*/ 172719 w 172718"/>
                  <a:gd name="connsiteY1" fmla="*/ 99720 h 99720"/>
                  <a:gd name="connsiteX2" fmla="*/ 115133 w 172718"/>
                  <a:gd name="connsiteY2" fmla="*/ 0 h 99720"/>
                  <a:gd name="connsiteX3" fmla="*/ 0 w 172718"/>
                  <a:gd name="connsiteY3" fmla="*/ 0 h 99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2718" h="99720">
                    <a:moveTo>
                      <a:pt x="57567" y="99720"/>
                    </a:moveTo>
                    <a:lnTo>
                      <a:pt x="172719" y="99720"/>
                    </a:lnTo>
                    <a:lnTo>
                      <a:pt x="11513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BC5FCFF6-F1C7-4D75-8507-65A7E635F644}"/>
                  </a:ext>
                </a:extLst>
              </p:cNvPr>
              <p:cNvSpPr/>
              <p:nvPr/>
            </p:nvSpPr>
            <p:spPr>
              <a:xfrm>
                <a:off x="6847197" y="127323"/>
                <a:ext cx="115114" cy="199440"/>
              </a:xfrm>
              <a:custGeom>
                <a:avLst/>
                <a:gdLst>
                  <a:gd name="connsiteX0" fmla="*/ 115115 w 115114"/>
                  <a:gd name="connsiteY0" fmla="*/ 99720 h 199440"/>
                  <a:gd name="connsiteX1" fmla="*/ 57548 w 115114"/>
                  <a:gd name="connsiteY1" fmla="*/ 0 h 199440"/>
                  <a:gd name="connsiteX2" fmla="*/ 0 w 115114"/>
                  <a:gd name="connsiteY2" fmla="*/ 99720 h 199440"/>
                  <a:gd name="connsiteX3" fmla="*/ 57548 w 115114"/>
                  <a:gd name="connsiteY3" fmla="*/ 199441 h 1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114" h="199440">
                    <a:moveTo>
                      <a:pt x="115115" y="99720"/>
                    </a:moveTo>
                    <a:lnTo>
                      <a:pt x="57548" y="0"/>
                    </a:lnTo>
                    <a:lnTo>
                      <a:pt x="0" y="99720"/>
                    </a:lnTo>
                    <a:lnTo>
                      <a:pt x="57548" y="199441"/>
                    </a:lnTo>
                    <a:close/>
                  </a:path>
                </a:pathLst>
              </a:custGeom>
              <a:solidFill>
                <a:srgbClr val="FF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C24BB8DB-3E2F-45E6-95A0-FD7A102DD3B9}"/>
                </a:ext>
              </a:extLst>
            </p:cNvPr>
            <p:cNvGrpSpPr/>
            <p:nvPr userDrawn="1"/>
          </p:nvGrpSpPr>
          <p:grpSpPr>
            <a:xfrm>
              <a:off x="7109609" y="214508"/>
              <a:ext cx="654477" cy="214037"/>
              <a:chOff x="7109609" y="214508"/>
              <a:chExt cx="654477" cy="214037"/>
            </a:xfrm>
          </p:grpSpPr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244FCF62-748D-43EB-9631-BC309E21629E}"/>
                  </a:ext>
                </a:extLst>
              </p:cNvPr>
              <p:cNvSpPr/>
              <p:nvPr/>
            </p:nvSpPr>
            <p:spPr>
              <a:xfrm>
                <a:off x="7109609" y="330013"/>
                <a:ext cx="72794" cy="96470"/>
              </a:xfrm>
              <a:custGeom>
                <a:avLst/>
                <a:gdLst>
                  <a:gd name="connsiteX0" fmla="*/ 19554 w 72794"/>
                  <a:gd name="connsiteY0" fmla="*/ 54001 h 96470"/>
                  <a:gd name="connsiteX1" fmla="*/ 65663 w 72794"/>
                  <a:gd name="connsiteY1" fmla="*/ 54001 h 96470"/>
                  <a:gd name="connsiteX2" fmla="*/ 65663 w 72794"/>
                  <a:gd name="connsiteY2" fmla="*/ 37307 h 96470"/>
                  <a:gd name="connsiteX3" fmla="*/ 19554 w 72794"/>
                  <a:gd name="connsiteY3" fmla="*/ 37307 h 96470"/>
                  <a:gd name="connsiteX4" fmla="*/ 19554 w 72794"/>
                  <a:gd name="connsiteY4" fmla="*/ 16713 h 96470"/>
                  <a:gd name="connsiteX5" fmla="*/ 71438 w 72794"/>
                  <a:gd name="connsiteY5" fmla="*/ 16713 h 96470"/>
                  <a:gd name="connsiteX6" fmla="*/ 71438 w 72794"/>
                  <a:gd name="connsiteY6" fmla="*/ 0 h 96470"/>
                  <a:gd name="connsiteX7" fmla="*/ 19554 w 72794"/>
                  <a:gd name="connsiteY7" fmla="*/ 0 h 96470"/>
                  <a:gd name="connsiteX8" fmla="*/ 0 w 72794"/>
                  <a:gd name="connsiteY8" fmla="*/ 0 h 96470"/>
                  <a:gd name="connsiteX9" fmla="*/ 0 w 72794"/>
                  <a:gd name="connsiteY9" fmla="*/ 16713 h 96470"/>
                  <a:gd name="connsiteX10" fmla="*/ 0 w 72794"/>
                  <a:gd name="connsiteY10" fmla="*/ 79702 h 96470"/>
                  <a:gd name="connsiteX11" fmla="*/ 0 w 72794"/>
                  <a:gd name="connsiteY11" fmla="*/ 96471 h 96470"/>
                  <a:gd name="connsiteX12" fmla="*/ 19554 w 72794"/>
                  <a:gd name="connsiteY12" fmla="*/ 96471 h 96470"/>
                  <a:gd name="connsiteX13" fmla="*/ 72794 w 72794"/>
                  <a:gd name="connsiteY13" fmla="*/ 96471 h 96470"/>
                  <a:gd name="connsiteX14" fmla="*/ 72794 w 72794"/>
                  <a:gd name="connsiteY14" fmla="*/ 79702 h 96470"/>
                  <a:gd name="connsiteX15" fmla="*/ 19554 w 72794"/>
                  <a:gd name="connsiteY15" fmla="*/ 79702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794" h="96470">
                    <a:moveTo>
                      <a:pt x="19554" y="54001"/>
                    </a:moveTo>
                    <a:lnTo>
                      <a:pt x="65663" y="54001"/>
                    </a:lnTo>
                    <a:lnTo>
                      <a:pt x="65663" y="37307"/>
                    </a:lnTo>
                    <a:lnTo>
                      <a:pt x="19554" y="37307"/>
                    </a:lnTo>
                    <a:lnTo>
                      <a:pt x="19554" y="16713"/>
                    </a:lnTo>
                    <a:lnTo>
                      <a:pt x="71438" y="16713"/>
                    </a:lnTo>
                    <a:lnTo>
                      <a:pt x="71438" y="0"/>
                    </a:lnTo>
                    <a:lnTo>
                      <a:pt x="19554" y="0"/>
                    </a:lnTo>
                    <a:lnTo>
                      <a:pt x="0" y="0"/>
                    </a:lnTo>
                    <a:lnTo>
                      <a:pt x="0" y="16713"/>
                    </a:lnTo>
                    <a:lnTo>
                      <a:pt x="0" y="79702"/>
                    </a:lnTo>
                    <a:lnTo>
                      <a:pt x="0" y="96471"/>
                    </a:lnTo>
                    <a:lnTo>
                      <a:pt x="19554" y="96471"/>
                    </a:lnTo>
                    <a:lnTo>
                      <a:pt x="72794" y="96471"/>
                    </a:lnTo>
                    <a:lnTo>
                      <a:pt x="72794" y="79702"/>
                    </a:lnTo>
                    <a:lnTo>
                      <a:pt x="19554" y="79702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DB7CF761-206A-4FDA-8C83-0573391D5046}"/>
                  </a:ext>
                </a:extLst>
              </p:cNvPr>
              <p:cNvSpPr/>
              <p:nvPr/>
            </p:nvSpPr>
            <p:spPr>
              <a:xfrm>
                <a:off x="7109609" y="217442"/>
                <a:ext cx="96155" cy="96452"/>
              </a:xfrm>
              <a:custGeom>
                <a:avLst/>
                <a:gdLst>
                  <a:gd name="connsiteX0" fmla="*/ 18217 w 96155"/>
                  <a:gd name="connsiteY0" fmla="*/ 24754 h 96452"/>
                  <a:gd name="connsiteX1" fmla="*/ 38681 w 96155"/>
                  <a:gd name="connsiteY1" fmla="*/ 96452 h 96452"/>
                  <a:gd name="connsiteX2" fmla="*/ 39517 w 96155"/>
                  <a:gd name="connsiteY2" fmla="*/ 96452 h 96452"/>
                  <a:gd name="connsiteX3" fmla="*/ 56657 w 96155"/>
                  <a:gd name="connsiteY3" fmla="*/ 96452 h 96452"/>
                  <a:gd name="connsiteX4" fmla="*/ 57474 w 96155"/>
                  <a:gd name="connsiteY4" fmla="*/ 96452 h 96452"/>
                  <a:gd name="connsiteX5" fmla="*/ 77938 w 96155"/>
                  <a:gd name="connsiteY5" fmla="*/ 24754 h 96452"/>
                  <a:gd name="connsiteX6" fmla="*/ 77938 w 96155"/>
                  <a:gd name="connsiteY6" fmla="*/ 96452 h 96452"/>
                  <a:gd name="connsiteX7" fmla="*/ 96155 w 96155"/>
                  <a:gd name="connsiteY7" fmla="*/ 96452 h 96452"/>
                  <a:gd name="connsiteX8" fmla="*/ 96155 w 96155"/>
                  <a:gd name="connsiteY8" fmla="*/ 0 h 96452"/>
                  <a:gd name="connsiteX9" fmla="*/ 86220 w 96155"/>
                  <a:gd name="connsiteY9" fmla="*/ 0 h 96452"/>
                  <a:gd name="connsiteX10" fmla="*/ 77659 w 96155"/>
                  <a:gd name="connsiteY10" fmla="*/ 0 h 96452"/>
                  <a:gd name="connsiteX11" fmla="*/ 68282 w 96155"/>
                  <a:gd name="connsiteY11" fmla="*/ 0 h 96452"/>
                  <a:gd name="connsiteX12" fmla="*/ 48077 w 96155"/>
                  <a:gd name="connsiteY12" fmla="*/ 67706 h 96452"/>
                  <a:gd name="connsiteX13" fmla="*/ 27892 w 96155"/>
                  <a:gd name="connsiteY13" fmla="*/ 0 h 96452"/>
                  <a:gd name="connsiteX14" fmla="*/ 18533 w 96155"/>
                  <a:gd name="connsiteY14" fmla="*/ 0 h 96452"/>
                  <a:gd name="connsiteX15" fmla="*/ 9953 w 96155"/>
                  <a:gd name="connsiteY15" fmla="*/ 0 h 96452"/>
                  <a:gd name="connsiteX16" fmla="*/ 0 w 96155"/>
                  <a:gd name="connsiteY16" fmla="*/ 0 h 96452"/>
                  <a:gd name="connsiteX17" fmla="*/ 0 w 96155"/>
                  <a:gd name="connsiteY17" fmla="*/ 96452 h 96452"/>
                  <a:gd name="connsiteX18" fmla="*/ 18217 w 96155"/>
                  <a:gd name="connsiteY18" fmla="*/ 96452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96155" h="96452">
                    <a:moveTo>
                      <a:pt x="18217" y="24754"/>
                    </a:moveTo>
                    <a:lnTo>
                      <a:pt x="38681" y="96452"/>
                    </a:lnTo>
                    <a:lnTo>
                      <a:pt x="39517" y="96452"/>
                    </a:lnTo>
                    <a:lnTo>
                      <a:pt x="56657" y="96452"/>
                    </a:lnTo>
                    <a:lnTo>
                      <a:pt x="57474" y="96452"/>
                    </a:lnTo>
                    <a:lnTo>
                      <a:pt x="77938" y="24754"/>
                    </a:lnTo>
                    <a:lnTo>
                      <a:pt x="77938" y="96452"/>
                    </a:lnTo>
                    <a:lnTo>
                      <a:pt x="96155" y="96452"/>
                    </a:lnTo>
                    <a:lnTo>
                      <a:pt x="96155" y="0"/>
                    </a:lnTo>
                    <a:lnTo>
                      <a:pt x="86220" y="0"/>
                    </a:lnTo>
                    <a:lnTo>
                      <a:pt x="77659" y="0"/>
                    </a:lnTo>
                    <a:lnTo>
                      <a:pt x="68282" y="0"/>
                    </a:lnTo>
                    <a:lnTo>
                      <a:pt x="48077" y="67706"/>
                    </a:lnTo>
                    <a:lnTo>
                      <a:pt x="27892" y="0"/>
                    </a:lnTo>
                    <a:lnTo>
                      <a:pt x="18533" y="0"/>
                    </a:lnTo>
                    <a:lnTo>
                      <a:pt x="9953" y="0"/>
                    </a:lnTo>
                    <a:lnTo>
                      <a:pt x="0" y="0"/>
                    </a:lnTo>
                    <a:lnTo>
                      <a:pt x="0" y="96452"/>
                    </a:lnTo>
                    <a:lnTo>
                      <a:pt x="18217" y="96452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0D0C3394-2373-46B9-B242-E572AA1332CA}"/>
                  </a:ext>
                </a:extLst>
              </p:cNvPr>
              <p:cNvSpPr/>
              <p:nvPr/>
            </p:nvSpPr>
            <p:spPr>
              <a:xfrm>
                <a:off x="7552464" y="217442"/>
                <a:ext cx="19442" cy="96452"/>
              </a:xfrm>
              <a:custGeom>
                <a:avLst/>
                <a:gdLst>
                  <a:gd name="connsiteX0" fmla="*/ 0 w 19442"/>
                  <a:gd name="connsiteY0" fmla="*/ 0 h 96452"/>
                  <a:gd name="connsiteX1" fmla="*/ 19443 w 19442"/>
                  <a:gd name="connsiteY1" fmla="*/ 0 h 96452"/>
                  <a:gd name="connsiteX2" fmla="*/ 19443 w 19442"/>
                  <a:gd name="connsiteY2" fmla="*/ 96452 h 96452"/>
                  <a:gd name="connsiteX3" fmla="*/ 0 w 19442"/>
                  <a:gd name="connsiteY3" fmla="*/ 96452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42" h="96452">
                    <a:moveTo>
                      <a:pt x="0" y="0"/>
                    </a:moveTo>
                    <a:lnTo>
                      <a:pt x="19443" y="0"/>
                    </a:lnTo>
                    <a:lnTo>
                      <a:pt x="19443" y="96452"/>
                    </a:lnTo>
                    <a:lnTo>
                      <a:pt x="0" y="96452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9807090E-19BF-48AD-912E-1F2E499D4A18}"/>
                  </a:ext>
                </a:extLst>
              </p:cNvPr>
              <p:cNvSpPr/>
              <p:nvPr/>
            </p:nvSpPr>
            <p:spPr>
              <a:xfrm>
                <a:off x="7568304" y="330013"/>
                <a:ext cx="19424" cy="96470"/>
              </a:xfrm>
              <a:custGeom>
                <a:avLst/>
                <a:gdLst>
                  <a:gd name="connsiteX0" fmla="*/ 0 w 19424"/>
                  <a:gd name="connsiteY0" fmla="*/ 0 h 96470"/>
                  <a:gd name="connsiteX1" fmla="*/ 19424 w 19424"/>
                  <a:gd name="connsiteY1" fmla="*/ 0 h 96470"/>
                  <a:gd name="connsiteX2" fmla="*/ 19424 w 19424"/>
                  <a:gd name="connsiteY2" fmla="*/ 96471 h 96470"/>
                  <a:gd name="connsiteX3" fmla="*/ 0 w 19424"/>
                  <a:gd name="connsiteY3" fmla="*/ 96471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24" h="96470">
                    <a:moveTo>
                      <a:pt x="0" y="0"/>
                    </a:moveTo>
                    <a:lnTo>
                      <a:pt x="19424" y="0"/>
                    </a:lnTo>
                    <a:lnTo>
                      <a:pt x="19424" y="96471"/>
                    </a:lnTo>
                    <a:lnTo>
                      <a:pt x="0" y="96471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6E10AC28-7F4C-49F1-AA2C-9013A9F14CE7}"/>
                  </a:ext>
                </a:extLst>
              </p:cNvPr>
              <p:cNvSpPr/>
              <p:nvPr/>
            </p:nvSpPr>
            <p:spPr>
              <a:xfrm>
                <a:off x="7744644" y="217442"/>
                <a:ext cx="19442" cy="96452"/>
              </a:xfrm>
              <a:custGeom>
                <a:avLst/>
                <a:gdLst>
                  <a:gd name="connsiteX0" fmla="*/ 0 w 19442"/>
                  <a:gd name="connsiteY0" fmla="*/ 0 h 96452"/>
                  <a:gd name="connsiteX1" fmla="*/ 19443 w 19442"/>
                  <a:gd name="connsiteY1" fmla="*/ 0 h 96452"/>
                  <a:gd name="connsiteX2" fmla="*/ 19443 w 19442"/>
                  <a:gd name="connsiteY2" fmla="*/ 96452 h 96452"/>
                  <a:gd name="connsiteX3" fmla="*/ 0 w 19442"/>
                  <a:gd name="connsiteY3" fmla="*/ 96452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42" h="96452">
                    <a:moveTo>
                      <a:pt x="0" y="0"/>
                    </a:moveTo>
                    <a:lnTo>
                      <a:pt x="19443" y="0"/>
                    </a:lnTo>
                    <a:lnTo>
                      <a:pt x="19443" y="96452"/>
                    </a:lnTo>
                    <a:lnTo>
                      <a:pt x="0" y="96452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121EFFE1-3FD0-4458-BAC3-068A59E285FE}"/>
                  </a:ext>
                </a:extLst>
              </p:cNvPr>
              <p:cNvSpPr/>
              <p:nvPr/>
            </p:nvSpPr>
            <p:spPr>
              <a:xfrm>
                <a:off x="7213526" y="217442"/>
                <a:ext cx="19424" cy="96452"/>
              </a:xfrm>
              <a:custGeom>
                <a:avLst/>
                <a:gdLst>
                  <a:gd name="connsiteX0" fmla="*/ 0 w 19424"/>
                  <a:gd name="connsiteY0" fmla="*/ 0 h 96452"/>
                  <a:gd name="connsiteX1" fmla="*/ 19424 w 19424"/>
                  <a:gd name="connsiteY1" fmla="*/ 0 h 96452"/>
                  <a:gd name="connsiteX2" fmla="*/ 19424 w 19424"/>
                  <a:gd name="connsiteY2" fmla="*/ 96452 h 96452"/>
                  <a:gd name="connsiteX3" fmla="*/ 0 w 19424"/>
                  <a:gd name="connsiteY3" fmla="*/ 96452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24" h="96452">
                    <a:moveTo>
                      <a:pt x="0" y="0"/>
                    </a:moveTo>
                    <a:lnTo>
                      <a:pt x="19424" y="0"/>
                    </a:lnTo>
                    <a:lnTo>
                      <a:pt x="19424" y="96452"/>
                    </a:lnTo>
                    <a:lnTo>
                      <a:pt x="0" y="96452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37510B22-5F97-4DD6-827B-48E1AD3DA6D7}"/>
                  </a:ext>
                </a:extLst>
              </p:cNvPr>
              <p:cNvSpPr/>
              <p:nvPr/>
            </p:nvSpPr>
            <p:spPr>
              <a:xfrm>
                <a:off x="7659742" y="217442"/>
                <a:ext cx="76879" cy="96452"/>
              </a:xfrm>
              <a:custGeom>
                <a:avLst/>
                <a:gdLst>
                  <a:gd name="connsiteX0" fmla="*/ 57752 w 76879"/>
                  <a:gd name="connsiteY0" fmla="*/ 37623 h 96452"/>
                  <a:gd name="connsiteX1" fmla="*/ 19127 w 76879"/>
                  <a:gd name="connsiteY1" fmla="*/ 37623 h 96452"/>
                  <a:gd name="connsiteX2" fmla="*/ 19127 w 76879"/>
                  <a:gd name="connsiteY2" fmla="*/ 0 h 96452"/>
                  <a:gd name="connsiteX3" fmla="*/ 0 w 76879"/>
                  <a:gd name="connsiteY3" fmla="*/ 0 h 96452"/>
                  <a:gd name="connsiteX4" fmla="*/ 0 w 76879"/>
                  <a:gd name="connsiteY4" fmla="*/ 96452 h 96452"/>
                  <a:gd name="connsiteX5" fmla="*/ 19127 w 76879"/>
                  <a:gd name="connsiteY5" fmla="*/ 96452 h 96452"/>
                  <a:gd name="connsiteX6" fmla="*/ 19127 w 76879"/>
                  <a:gd name="connsiteY6" fmla="*/ 54354 h 96452"/>
                  <a:gd name="connsiteX7" fmla="*/ 57752 w 76879"/>
                  <a:gd name="connsiteY7" fmla="*/ 54354 h 96452"/>
                  <a:gd name="connsiteX8" fmla="*/ 57752 w 76879"/>
                  <a:gd name="connsiteY8" fmla="*/ 96452 h 96452"/>
                  <a:gd name="connsiteX9" fmla="*/ 76879 w 76879"/>
                  <a:gd name="connsiteY9" fmla="*/ 96452 h 96452"/>
                  <a:gd name="connsiteX10" fmla="*/ 76879 w 76879"/>
                  <a:gd name="connsiteY10" fmla="*/ 0 h 96452"/>
                  <a:gd name="connsiteX11" fmla="*/ 57752 w 76879"/>
                  <a:gd name="connsiteY11" fmla="*/ 0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879" h="96452">
                    <a:moveTo>
                      <a:pt x="57752" y="37623"/>
                    </a:moveTo>
                    <a:lnTo>
                      <a:pt x="19127" y="37623"/>
                    </a:lnTo>
                    <a:lnTo>
                      <a:pt x="19127" y="0"/>
                    </a:lnTo>
                    <a:lnTo>
                      <a:pt x="0" y="0"/>
                    </a:lnTo>
                    <a:lnTo>
                      <a:pt x="0" y="96452"/>
                    </a:lnTo>
                    <a:lnTo>
                      <a:pt x="19127" y="96452"/>
                    </a:lnTo>
                    <a:lnTo>
                      <a:pt x="19127" y="54354"/>
                    </a:lnTo>
                    <a:lnTo>
                      <a:pt x="57752" y="54354"/>
                    </a:lnTo>
                    <a:lnTo>
                      <a:pt x="57752" y="96452"/>
                    </a:lnTo>
                    <a:lnTo>
                      <a:pt x="76879" y="96452"/>
                    </a:lnTo>
                    <a:lnTo>
                      <a:pt x="76879" y="0"/>
                    </a:lnTo>
                    <a:lnTo>
                      <a:pt x="57752" y="0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69234C74-E7EB-4815-87FD-D34C7CDB6C5B}"/>
                  </a:ext>
                </a:extLst>
              </p:cNvPr>
              <p:cNvSpPr/>
              <p:nvPr/>
            </p:nvSpPr>
            <p:spPr>
              <a:xfrm>
                <a:off x="7238112" y="217442"/>
                <a:ext cx="67000" cy="96452"/>
              </a:xfrm>
              <a:custGeom>
                <a:avLst/>
                <a:gdLst>
                  <a:gd name="connsiteX0" fmla="*/ 23584 w 67000"/>
                  <a:gd name="connsiteY0" fmla="*/ 96452 h 96452"/>
                  <a:gd name="connsiteX1" fmla="*/ 43416 w 67000"/>
                  <a:gd name="connsiteY1" fmla="*/ 96452 h 96452"/>
                  <a:gd name="connsiteX2" fmla="*/ 43416 w 67000"/>
                  <a:gd name="connsiteY2" fmla="*/ 16713 h 96452"/>
                  <a:gd name="connsiteX3" fmla="*/ 67000 w 67000"/>
                  <a:gd name="connsiteY3" fmla="*/ 16713 h 96452"/>
                  <a:gd name="connsiteX4" fmla="*/ 67000 w 67000"/>
                  <a:gd name="connsiteY4" fmla="*/ 0 h 96452"/>
                  <a:gd name="connsiteX5" fmla="*/ 43416 w 67000"/>
                  <a:gd name="connsiteY5" fmla="*/ 0 h 96452"/>
                  <a:gd name="connsiteX6" fmla="*/ 23584 w 67000"/>
                  <a:gd name="connsiteY6" fmla="*/ 0 h 96452"/>
                  <a:gd name="connsiteX7" fmla="*/ 0 w 67000"/>
                  <a:gd name="connsiteY7" fmla="*/ 0 h 96452"/>
                  <a:gd name="connsiteX8" fmla="*/ 0 w 67000"/>
                  <a:gd name="connsiteY8" fmla="*/ 16713 h 96452"/>
                  <a:gd name="connsiteX9" fmla="*/ 23584 w 67000"/>
                  <a:gd name="connsiteY9" fmla="*/ 16713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7000" h="96452">
                    <a:moveTo>
                      <a:pt x="23584" y="96452"/>
                    </a:moveTo>
                    <a:lnTo>
                      <a:pt x="43416" y="96452"/>
                    </a:lnTo>
                    <a:lnTo>
                      <a:pt x="43416" y="16713"/>
                    </a:lnTo>
                    <a:lnTo>
                      <a:pt x="67000" y="16713"/>
                    </a:lnTo>
                    <a:lnTo>
                      <a:pt x="67000" y="0"/>
                    </a:lnTo>
                    <a:lnTo>
                      <a:pt x="43416" y="0"/>
                    </a:lnTo>
                    <a:lnTo>
                      <a:pt x="23584" y="0"/>
                    </a:lnTo>
                    <a:lnTo>
                      <a:pt x="0" y="0"/>
                    </a:lnTo>
                    <a:lnTo>
                      <a:pt x="0" y="16713"/>
                    </a:lnTo>
                    <a:lnTo>
                      <a:pt x="23584" y="16713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249B56A6-63F1-4EBD-9DE4-E053198BC3B5}"/>
                  </a:ext>
                </a:extLst>
              </p:cNvPr>
              <p:cNvSpPr/>
              <p:nvPr/>
            </p:nvSpPr>
            <p:spPr>
              <a:xfrm>
                <a:off x="7415344" y="330013"/>
                <a:ext cx="67000" cy="96470"/>
              </a:xfrm>
              <a:custGeom>
                <a:avLst/>
                <a:gdLst>
                  <a:gd name="connsiteX0" fmla="*/ 23584 w 67000"/>
                  <a:gd name="connsiteY0" fmla="*/ 96471 h 96470"/>
                  <a:gd name="connsiteX1" fmla="*/ 43416 w 67000"/>
                  <a:gd name="connsiteY1" fmla="*/ 96471 h 96470"/>
                  <a:gd name="connsiteX2" fmla="*/ 43416 w 67000"/>
                  <a:gd name="connsiteY2" fmla="*/ 16713 h 96470"/>
                  <a:gd name="connsiteX3" fmla="*/ 67000 w 67000"/>
                  <a:gd name="connsiteY3" fmla="*/ 16713 h 96470"/>
                  <a:gd name="connsiteX4" fmla="*/ 67000 w 67000"/>
                  <a:gd name="connsiteY4" fmla="*/ 0 h 96470"/>
                  <a:gd name="connsiteX5" fmla="*/ 43416 w 67000"/>
                  <a:gd name="connsiteY5" fmla="*/ 0 h 96470"/>
                  <a:gd name="connsiteX6" fmla="*/ 23584 w 67000"/>
                  <a:gd name="connsiteY6" fmla="*/ 0 h 96470"/>
                  <a:gd name="connsiteX7" fmla="*/ 0 w 67000"/>
                  <a:gd name="connsiteY7" fmla="*/ 0 h 96470"/>
                  <a:gd name="connsiteX8" fmla="*/ 0 w 67000"/>
                  <a:gd name="connsiteY8" fmla="*/ 16713 h 96470"/>
                  <a:gd name="connsiteX9" fmla="*/ 23584 w 67000"/>
                  <a:gd name="connsiteY9" fmla="*/ 16713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7000" h="96470">
                    <a:moveTo>
                      <a:pt x="23584" y="96471"/>
                    </a:moveTo>
                    <a:lnTo>
                      <a:pt x="43416" y="96471"/>
                    </a:lnTo>
                    <a:lnTo>
                      <a:pt x="43416" y="16713"/>
                    </a:lnTo>
                    <a:lnTo>
                      <a:pt x="67000" y="16713"/>
                    </a:lnTo>
                    <a:lnTo>
                      <a:pt x="67000" y="0"/>
                    </a:lnTo>
                    <a:lnTo>
                      <a:pt x="43416" y="0"/>
                    </a:lnTo>
                    <a:lnTo>
                      <a:pt x="23584" y="0"/>
                    </a:lnTo>
                    <a:lnTo>
                      <a:pt x="0" y="0"/>
                    </a:lnTo>
                    <a:lnTo>
                      <a:pt x="0" y="16713"/>
                    </a:lnTo>
                    <a:lnTo>
                      <a:pt x="23584" y="16713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88FCC116-8899-4F8A-91A0-BA079804B376}"/>
                  </a:ext>
                </a:extLst>
              </p:cNvPr>
              <p:cNvSpPr/>
              <p:nvPr/>
            </p:nvSpPr>
            <p:spPr>
              <a:xfrm>
                <a:off x="7387637" y="217442"/>
                <a:ext cx="76508" cy="99163"/>
              </a:xfrm>
              <a:custGeom>
                <a:avLst/>
                <a:gdLst>
                  <a:gd name="connsiteX0" fmla="*/ 38050 w 76508"/>
                  <a:gd name="connsiteY0" fmla="*/ 99163 h 99163"/>
                  <a:gd name="connsiteX1" fmla="*/ 76508 w 76508"/>
                  <a:gd name="connsiteY1" fmla="*/ 66369 h 99163"/>
                  <a:gd name="connsiteX2" fmla="*/ 76508 w 76508"/>
                  <a:gd name="connsiteY2" fmla="*/ 0 h 99163"/>
                  <a:gd name="connsiteX3" fmla="*/ 57084 w 76508"/>
                  <a:gd name="connsiteY3" fmla="*/ 0 h 99163"/>
                  <a:gd name="connsiteX4" fmla="*/ 57084 w 76508"/>
                  <a:gd name="connsiteY4" fmla="*/ 68114 h 99163"/>
                  <a:gd name="connsiteX5" fmla="*/ 38031 w 76508"/>
                  <a:gd name="connsiteY5" fmla="*/ 83342 h 99163"/>
                  <a:gd name="connsiteX6" fmla="*/ 19108 w 76508"/>
                  <a:gd name="connsiteY6" fmla="*/ 68114 h 99163"/>
                  <a:gd name="connsiteX7" fmla="*/ 19108 w 76508"/>
                  <a:gd name="connsiteY7" fmla="*/ 0 h 99163"/>
                  <a:gd name="connsiteX8" fmla="*/ 0 w 76508"/>
                  <a:gd name="connsiteY8" fmla="*/ 0 h 99163"/>
                  <a:gd name="connsiteX9" fmla="*/ 0 w 76508"/>
                  <a:gd name="connsiteY9" fmla="*/ 66369 h 99163"/>
                  <a:gd name="connsiteX10" fmla="*/ 38050 w 76508"/>
                  <a:gd name="connsiteY10" fmla="*/ 99163 h 99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6508" h="99163">
                    <a:moveTo>
                      <a:pt x="38050" y="99163"/>
                    </a:moveTo>
                    <a:cubicBezTo>
                      <a:pt x="62785" y="99163"/>
                      <a:pt x="76508" y="87910"/>
                      <a:pt x="76508" y="66369"/>
                    </a:cubicBezTo>
                    <a:lnTo>
                      <a:pt x="76508" y="0"/>
                    </a:lnTo>
                    <a:lnTo>
                      <a:pt x="57084" y="0"/>
                    </a:lnTo>
                    <a:lnTo>
                      <a:pt x="57084" y="68114"/>
                    </a:lnTo>
                    <a:cubicBezTo>
                      <a:pt x="57084" y="76415"/>
                      <a:pt x="50102" y="83342"/>
                      <a:pt x="38031" y="83342"/>
                    </a:cubicBezTo>
                    <a:cubicBezTo>
                      <a:pt x="23398" y="83342"/>
                      <a:pt x="19108" y="75171"/>
                      <a:pt x="19108" y="68114"/>
                    </a:cubicBezTo>
                    <a:lnTo>
                      <a:pt x="19108" y="0"/>
                    </a:lnTo>
                    <a:lnTo>
                      <a:pt x="0" y="0"/>
                    </a:lnTo>
                    <a:lnTo>
                      <a:pt x="0" y="66369"/>
                    </a:lnTo>
                    <a:cubicBezTo>
                      <a:pt x="0" y="89525"/>
                      <a:pt x="14392" y="99163"/>
                      <a:pt x="38050" y="99163"/>
                    </a:cubicBezTo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EDB74A36-2C04-4C2D-B873-6B0FEFB343B9}"/>
                  </a:ext>
                </a:extLst>
              </p:cNvPr>
              <p:cNvSpPr/>
              <p:nvPr/>
            </p:nvSpPr>
            <p:spPr>
              <a:xfrm>
                <a:off x="7259263" y="330013"/>
                <a:ext cx="72775" cy="96470"/>
              </a:xfrm>
              <a:custGeom>
                <a:avLst/>
                <a:gdLst>
                  <a:gd name="connsiteX0" fmla="*/ 19536 w 72775"/>
                  <a:gd name="connsiteY0" fmla="*/ 54001 h 96470"/>
                  <a:gd name="connsiteX1" fmla="*/ 65682 w 72775"/>
                  <a:gd name="connsiteY1" fmla="*/ 54001 h 96470"/>
                  <a:gd name="connsiteX2" fmla="*/ 65682 w 72775"/>
                  <a:gd name="connsiteY2" fmla="*/ 37307 h 96470"/>
                  <a:gd name="connsiteX3" fmla="*/ 19536 w 72775"/>
                  <a:gd name="connsiteY3" fmla="*/ 37307 h 96470"/>
                  <a:gd name="connsiteX4" fmla="*/ 19536 w 72775"/>
                  <a:gd name="connsiteY4" fmla="*/ 16713 h 96470"/>
                  <a:gd name="connsiteX5" fmla="*/ 71438 w 72775"/>
                  <a:gd name="connsiteY5" fmla="*/ 16713 h 96470"/>
                  <a:gd name="connsiteX6" fmla="*/ 71438 w 72775"/>
                  <a:gd name="connsiteY6" fmla="*/ 0 h 96470"/>
                  <a:gd name="connsiteX7" fmla="*/ 19536 w 72775"/>
                  <a:gd name="connsiteY7" fmla="*/ 0 h 96470"/>
                  <a:gd name="connsiteX8" fmla="*/ 0 w 72775"/>
                  <a:gd name="connsiteY8" fmla="*/ 0 h 96470"/>
                  <a:gd name="connsiteX9" fmla="*/ 0 w 72775"/>
                  <a:gd name="connsiteY9" fmla="*/ 16713 h 96470"/>
                  <a:gd name="connsiteX10" fmla="*/ 0 w 72775"/>
                  <a:gd name="connsiteY10" fmla="*/ 79702 h 96470"/>
                  <a:gd name="connsiteX11" fmla="*/ 0 w 72775"/>
                  <a:gd name="connsiteY11" fmla="*/ 96471 h 96470"/>
                  <a:gd name="connsiteX12" fmla="*/ 19536 w 72775"/>
                  <a:gd name="connsiteY12" fmla="*/ 96471 h 96470"/>
                  <a:gd name="connsiteX13" fmla="*/ 72776 w 72775"/>
                  <a:gd name="connsiteY13" fmla="*/ 96471 h 96470"/>
                  <a:gd name="connsiteX14" fmla="*/ 72776 w 72775"/>
                  <a:gd name="connsiteY14" fmla="*/ 79702 h 96470"/>
                  <a:gd name="connsiteX15" fmla="*/ 19536 w 72775"/>
                  <a:gd name="connsiteY15" fmla="*/ 79702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775" h="96470">
                    <a:moveTo>
                      <a:pt x="19536" y="54001"/>
                    </a:moveTo>
                    <a:lnTo>
                      <a:pt x="65682" y="54001"/>
                    </a:lnTo>
                    <a:lnTo>
                      <a:pt x="65682" y="37307"/>
                    </a:lnTo>
                    <a:lnTo>
                      <a:pt x="19536" y="37307"/>
                    </a:lnTo>
                    <a:lnTo>
                      <a:pt x="19536" y="16713"/>
                    </a:lnTo>
                    <a:lnTo>
                      <a:pt x="71438" y="16713"/>
                    </a:lnTo>
                    <a:lnTo>
                      <a:pt x="71438" y="0"/>
                    </a:lnTo>
                    <a:lnTo>
                      <a:pt x="19536" y="0"/>
                    </a:lnTo>
                    <a:lnTo>
                      <a:pt x="0" y="0"/>
                    </a:lnTo>
                    <a:lnTo>
                      <a:pt x="0" y="16713"/>
                    </a:lnTo>
                    <a:lnTo>
                      <a:pt x="0" y="79702"/>
                    </a:lnTo>
                    <a:lnTo>
                      <a:pt x="0" y="96471"/>
                    </a:lnTo>
                    <a:lnTo>
                      <a:pt x="19536" y="96471"/>
                    </a:lnTo>
                    <a:lnTo>
                      <a:pt x="72776" y="96471"/>
                    </a:lnTo>
                    <a:lnTo>
                      <a:pt x="72776" y="79702"/>
                    </a:lnTo>
                    <a:lnTo>
                      <a:pt x="19536" y="79702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552F9537-CA6B-4A2E-8F06-6287B52C709E}"/>
                  </a:ext>
                </a:extLst>
              </p:cNvPr>
              <p:cNvSpPr/>
              <p:nvPr/>
            </p:nvSpPr>
            <p:spPr>
              <a:xfrm>
                <a:off x="7471016" y="217442"/>
                <a:ext cx="76879" cy="96452"/>
              </a:xfrm>
              <a:custGeom>
                <a:avLst/>
                <a:gdLst>
                  <a:gd name="connsiteX0" fmla="*/ 20037 w 76879"/>
                  <a:gd name="connsiteY0" fmla="*/ 96452 h 96452"/>
                  <a:gd name="connsiteX1" fmla="*/ 47892 w 76879"/>
                  <a:gd name="connsiteY1" fmla="*/ 96452 h 96452"/>
                  <a:gd name="connsiteX2" fmla="*/ 76879 w 76879"/>
                  <a:gd name="connsiteY2" fmla="*/ 70417 h 96452"/>
                  <a:gd name="connsiteX3" fmla="*/ 58254 w 76879"/>
                  <a:gd name="connsiteY3" fmla="*/ 45181 h 96452"/>
                  <a:gd name="connsiteX4" fmla="*/ 73537 w 76879"/>
                  <a:gd name="connsiteY4" fmla="*/ 23751 h 96452"/>
                  <a:gd name="connsiteX5" fmla="*/ 43472 w 76879"/>
                  <a:gd name="connsiteY5" fmla="*/ 0 h 96452"/>
                  <a:gd name="connsiteX6" fmla="*/ 20037 w 76879"/>
                  <a:gd name="connsiteY6" fmla="*/ 0 h 96452"/>
                  <a:gd name="connsiteX7" fmla="*/ 93 w 76879"/>
                  <a:gd name="connsiteY7" fmla="*/ 0 h 96452"/>
                  <a:gd name="connsiteX8" fmla="*/ 0 w 76879"/>
                  <a:gd name="connsiteY8" fmla="*/ 0 h 96452"/>
                  <a:gd name="connsiteX9" fmla="*/ 0 w 76879"/>
                  <a:gd name="connsiteY9" fmla="*/ 96452 h 96452"/>
                  <a:gd name="connsiteX10" fmla="*/ 93 w 76879"/>
                  <a:gd name="connsiteY10" fmla="*/ 96452 h 96452"/>
                  <a:gd name="connsiteX11" fmla="*/ 20037 w 76879"/>
                  <a:gd name="connsiteY11" fmla="*/ 96452 h 96452"/>
                  <a:gd name="connsiteX12" fmla="*/ 42117 w 76879"/>
                  <a:gd name="connsiteY12" fmla="*/ 81893 h 96452"/>
                  <a:gd name="connsiteX13" fmla="*/ 19331 w 76879"/>
                  <a:gd name="connsiteY13" fmla="*/ 81893 h 96452"/>
                  <a:gd name="connsiteX14" fmla="*/ 19331 w 76879"/>
                  <a:gd name="connsiteY14" fmla="*/ 53908 h 96452"/>
                  <a:gd name="connsiteX15" fmla="*/ 41875 w 76879"/>
                  <a:gd name="connsiteY15" fmla="*/ 53908 h 96452"/>
                  <a:gd name="connsiteX16" fmla="*/ 56861 w 76879"/>
                  <a:gd name="connsiteY16" fmla="*/ 67947 h 96452"/>
                  <a:gd name="connsiteX17" fmla="*/ 42117 w 76879"/>
                  <a:gd name="connsiteY17" fmla="*/ 81893 h 96452"/>
                  <a:gd name="connsiteX18" fmla="*/ 43528 w 76879"/>
                  <a:gd name="connsiteY18" fmla="*/ 15339 h 96452"/>
                  <a:gd name="connsiteX19" fmla="*/ 54763 w 76879"/>
                  <a:gd name="connsiteY19" fmla="*/ 26759 h 96452"/>
                  <a:gd name="connsiteX20" fmla="*/ 42432 w 76879"/>
                  <a:gd name="connsiteY20" fmla="*/ 38885 h 96452"/>
                  <a:gd name="connsiteX21" fmla="*/ 19313 w 76879"/>
                  <a:gd name="connsiteY21" fmla="*/ 38885 h 96452"/>
                  <a:gd name="connsiteX22" fmla="*/ 19313 w 76879"/>
                  <a:gd name="connsiteY22" fmla="*/ 15339 h 96452"/>
                  <a:gd name="connsiteX23" fmla="*/ 43528 w 76879"/>
                  <a:gd name="connsiteY23" fmla="*/ 15339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6879" h="96452">
                    <a:moveTo>
                      <a:pt x="20037" y="96452"/>
                    </a:moveTo>
                    <a:lnTo>
                      <a:pt x="47892" y="96452"/>
                    </a:lnTo>
                    <a:cubicBezTo>
                      <a:pt x="66053" y="96452"/>
                      <a:pt x="76879" y="85589"/>
                      <a:pt x="76879" y="70417"/>
                    </a:cubicBezTo>
                    <a:cubicBezTo>
                      <a:pt x="76879" y="58142"/>
                      <a:pt x="67947" y="47613"/>
                      <a:pt x="58254" y="45181"/>
                    </a:cubicBezTo>
                    <a:cubicBezTo>
                      <a:pt x="66722" y="43045"/>
                      <a:pt x="73537" y="34354"/>
                      <a:pt x="73537" y="23751"/>
                    </a:cubicBezTo>
                    <a:cubicBezTo>
                      <a:pt x="73537" y="9526"/>
                      <a:pt x="63045" y="0"/>
                      <a:pt x="43472" y="0"/>
                    </a:cubicBezTo>
                    <a:lnTo>
                      <a:pt x="20037" y="0"/>
                    </a:lnTo>
                    <a:lnTo>
                      <a:pt x="93" y="0"/>
                    </a:lnTo>
                    <a:lnTo>
                      <a:pt x="0" y="0"/>
                    </a:lnTo>
                    <a:lnTo>
                      <a:pt x="0" y="96452"/>
                    </a:lnTo>
                    <a:lnTo>
                      <a:pt x="93" y="96452"/>
                    </a:lnTo>
                    <a:lnTo>
                      <a:pt x="20037" y="96452"/>
                    </a:lnTo>
                    <a:close/>
                    <a:moveTo>
                      <a:pt x="42117" y="81893"/>
                    </a:moveTo>
                    <a:lnTo>
                      <a:pt x="19331" y="81893"/>
                    </a:lnTo>
                    <a:lnTo>
                      <a:pt x="19331" y="53908"/>
                    </a:lnTo>
                    <a:lnTo>
                      <a:pt x="41875" y="53908"/>
                    </a:lnTo>
                    <a:cubicBezTo>
                      <a:pt x="49972" y="53908"/>
                      <a:pt x="56861" y="58588"/>
                      <a:pt x="56861" y="67947"/>
                    </a:cubicBezTo>
                    <a:cubicBezTo>
                      <a:pt x="56861" y="75858"/>
                      <a:pt x="50622" y="81893"/>
                      <a:pt x="42117" y="81893"/>
                    </a:cubicBezTo>
                    <a:moveTo>
                      <a:pt x="43528" y="15339"/>
                    </a:moveTo>
                    <a:cubicBezTo>
                      <a:pt x="48857" y="15339"/>
                      <a:pt x="54763" y="20278"/>
                      <a:pt x="54763" y="26759"/>
                    </a:cubicBezTo>
                    <a:cubicBezTo>
                      <a:pt x="54763" y="32534"/>
                      <a:pt x="50622" y="38885"/>
                      <a:pt x="42432" y="38885"/>
                    </a:cubicBezTo>
                    <a:lnTo>
                      <a:pt x="19313" y="38885"/>
                    </a:lnTo>
                    <a:lnTo>
                      <a:pt x="19313" y="15339"/>
                    </a:lnTo>
                    <a:lnTo>
                      <a:pt x="43528" y="15339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161AB0CE-4943-4D88-87F1-3003E592B19D}"/>
                  </a:ext>
                </a:extLst>
              </p:cNvPr>
              <p:cNvSpPr/>
              <p:nvPr/>
            </p:nvSpPr>
            <p:spPr>
              <a:xfrm>
                <a:off x="7487153" y="329883"/>
                <a:ext cx="76155" cy="96470"/>
              </a:xfrm>
              <a:custGeom>
                <a:avLst/>
                <a:gdLst>
                  <a:gd name="connsiteX0" fmla="*/ 58235 w 76155"/>
                  <a:gd name="connsiteY0" fmla="*/ 50287 h 96470"/>
                  <a:gd name="connsiteX1" fmla="*/ 75375 w 76155"/>
                  <a:gd name="connsiteY1" fmla="*/ 26982 h 96470"/>
                  <a:gd name="connsiteX2" fmla="*/ 44011 w 76155"/>
                  <a:gd name="connsiteY2" fmla="*/ 0 h 96470"/>
                  <a:gd name="connsiteX3" fmla="*/ 19536 w 76155"/>
                  <a:gd name="connsiteY3" fmla="*/ 0 h 96470"/>
                  <a:gd name="connsiteX4" fmla="*/ 167 w 76155"/>
                  <a:gd name="connsiteY4" fmla="*/ 0 h 96470"/>
                  <a:gd name="connsiteX5" fmla="*/ 0 w 76155"/>
                  <a:gd name="connsiteY5" fmla="*/ 0 h 96470"/>
                  <a:gd name="connsiteX6" fmla="*/ 0 w 76155"/>
                  <a:gd name="connsiteY6" fmla="*/ 96471 h 96470"/>
                  <a:gd name="connsiteX7" fmla="*/ 19536 w 76155"/>
                  <a:gd name="connsiteY7" fmla="*/ 96471 h 96470"/>
                  <a:gd name="connsiteX8" fmla="*/ 19536 w 76155"/>
                  <a:gd name="connsiteY8" fmla="*/ 58458 h 96470"/>
                  <a:gd name="connsiteX9" fmla="*/ 36100 w 76155"/>
                  <a:gd name="connsiteY9" fmla="*/ 58458 h 96470"/>
                  <a:gd name="connsiteX10" fmla="*/ 53240 w 76155"/>
                  <a:gd name="connsiteY10" fmla="*/ 70510 h 96470"/>
                  <a:gd name="connsiteX11" fmla="*/ 56508 w 76155"/>
                  <a:gd name="connsiteY11" fmla="*/ 96471 h 96470"/>
                  <a:gd name="connsiteX12" fmla="*/ 76155 w 76155"/>
                  <a:gd name="connsiteY12" fmla="*/ 96471 h 96470"/>
                  <a:gd name="connsiteX13" fmla="*/ 72701 w 76155"/>
                  <a:gd name="connsiteY13" fmla="*/ 71123 h 96470"/>
                  <a:gd name="connsiteX14" fmla="*/ 58235 w 76155"/>
                  <a:gd name="connsiteY14" fmla="*/ 50287 h 96470"/>
                  <a:gd name="connsiteX15" fmla="*/ 19517 w 76155"/>
                  <a:gd name="connsiteY15" fmla="*/ 42952 h 96470"/>
                  <a:gd name="connsiteX16" fmla="*/ 19517 w 76155"/>
                  <a:gd name="connsiteY16" fmla="*/ 16731 h 96470"/>
                  <a:gd name="connsiteX17" fmla="*/ 43008 w 76155"/>
                  <a:gd name="connsiteY17" fmla="*/ 16731 h 96470"/>
                  <a:gd name="connsiteX18" fmla="*/ 56230 w 76155"/>
                  <a:gd name="connsiteY18" fmla="*/ 29898 h 96470"/>
                  <a:gd name="connsiteX19" fmla="*/ 43602 w 76155"/>
                  <a:gd name="connsiteY19" fmla="*/ 42952 h 96470"/>
                  <a:gd name="connsiteX20" fmla="*/ 19517 w 76155"/>
                  <a:gd name="connsiteY20" fmla="*/ 42952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155" h="96470">
                    <a:moveTo>
                      <a:pt x="58235" y="50287"/>
                    </a:moveTo>
                    <a:cubicBezTo>
                      <a:pt x="66480" y="47780"/>
                      <a:pt x="75375" y="40352"/>
                      <a:pt x="75375" y="26982"/>
                    </a:cubicBezTo>
                    <a:cubicBezTo>
                      <a:pt x="75375" y="9786"/>
                      <a:pt x="63751" y="0"/>
                      <a:pt x="44011" y="0"/>
                    </a:cubicBezTo>
                    <a:lnTo>
                      <a:pt x="19536" y="0"/>
                    </a:lnTo>
                    <a:lnTo>
                      <a:pt x="167" y="0"/>
                    </a:lnTo>
                    <a:lnTo>
                      <a:pt x="0" y="0"/>
                    </a:lnTo>
                    <a:lnTo>
                      <a:pt x="0" y="96471"/>
                    </a:lnTo>
                    <a:lnTo>
                      <a:pt x="19536" y="96471"/>
                    </a:lnTo>
                    <a:lnTo>
                      <a:pt x="19536" y="58458"/>
                    </a:lnTo>
                    <a:lnTo>
                      <a:pt x="36100" y="58458"/>
                    </a:lnTo>
                    <a:cubicBezTo>
                      <a:pt x="46109" y="58458"/>
                      <a:pt x="51587" y="63639"/>
                      <a:pt x="53240" y="70510"/>
                    </a:cubicBezTo>
                    <a:cubicBezTo>
                      <a:pt x="55023" y="78124"/>
                      <a:pt x="54577" y="89433"/>
                      <a:pt x="56508" y="96471"/>
                    </a:cubicBezTo>
                    <a:lnTo>
                      <a:pt x="76155" y="96471"/>
                    </a:lnTo>
                    <a:cubicBezTo>
                      <a:pt x="74261" y="89080"/>
                      <a:pt x="73147" y="79033"/>
                      <a:pt x="72701" y="71123"/>
                    </a:cubicBezTo>
                    <a:cubicBezTo>
                      <a:pt x="71977" y="58012"/>
                      <a:pt x="65088" y="52831"/>
                      <a:pt x="58235" y="50287"/>
                    </a:cubicBezTo>
                    <a:moveTo>
                      <a:pt x="19517" y="42952"/>
                    </a:moveTo>
                    <a:lnTo>
                      <a:pt x="19517" y="16731"/>
                    </a:lnTo>
                    <a:lnTo>
                      <a:pt x="43008" y="16731"/>
                    </a:lnTo>
                    <a:cubicBezTo>
                      <a:pt x="50937" y="16731"/>
                      <a:pt x="56230" y="22265"/>
                      <a:pt x="56230" y="29898"/>
                    </a:cubicBezTo>
                    <a:cubicBezTo>
                      <a:pt x="56230" y="35227"/>
                      <a:pt x="51550" y="42952"/>
                      <a:pt x="43602" y="42952"/>
                    </a:cubicBezTo>
                    <a:lnTo>
                      <a:pt x="19517" y="42952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DBC82DC-B788-4177-B19B-0AA4C5970F23}"/>
                  </a:ext>
                </a:extLst>
              </p:cNvPr>
              <p:cNvSpPr/>
              <p:nvPr/>
            </p:nvSpPr>
            <p:spPr>
              <a:xfrm>
                <a:off x="7188679" y="330013"/>
                <a:ext cx="65013" cy="96470"/>
              </a:xfrm>
              <a:custGeom>
                <a:avLst/>
                <a:gdLst>
                  <a:gd name="connsiteX0" fmla="*/ 19536 w 65013"/>
                  <a:gd name="connsiteY0" fmla="*/ 0 h 96470"/>
                  <a:gd name="connsiteX1" fmla="*/ 0 w 65013"/>
                  <a:gd name="connsiteY1" fmla="*/ 0 h 96470"/>
                  <a:gd name="connsiteX2" fmla="*/ 0 w 65013"/>
                  <a:gd name="connsiteY2" fmla="*/ 79702 h 96470"/>
                  <a:gd name="connsiteX3" fmla="*/ 0 w 65013"/>
                  <a:gd name="connsiteY3" fmla="*/ 96471 h 96470"/>
                  <a:gd name="connsiteX4" fmla="*/ 19536 w 65013"/>
                  <a:gd name="connsiteY4" fmla="*/ 96471 h 96470"/>
                  <a:gd name="connsiteX5" fmla="*/ 65013 w 65013"/>
                  <a:gd name="connsiteY5" fmla="*/ 96471 h 96470"/>
                  <a:gd name="connsiteX6" fmla="*/ 65013 w 65013"/>
                  <a:gd name="connsiteY6" fmla="*/ 79702 h 96470"/>
                  <a:gd name="connsiteX7" fmla="*/ 19536 w 65013"/>
                  <a:gd name="connsiteY7" fmla="*/ 79702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013" h="96470">
                    <a:moveTo>
                      <a:pt x="19536" y="0"/>
                    </a:moveTo>
                    <a:lnTo>
                      <a:pt x="0" y="0"/>
                    </a:lnTo>
                    <a:lnTo>
                      <a:pt x="0" y="79702"/>
                    </a:lnTo>
                    <a:lnTo>
                      <a:pt x="0" y="96471"/>
                    </a:lnTo>
                    <a:lnTo>
                      <a:pt x="19536" y="96471"/>
                    </a:lnTo>
                    <a:lnTo>
                      <a:pt x="65013" y="96471"/>
                    </a:lnTo>
                    <a:lnTo>
                      <a:pt x="65013" y="79702"/>
                    </a:lnTo>
                    <a:lnTo>
                      <a:pt x="19536" y="79702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355F6113-9BE3-4DE1-8EA8-DA8B4C70FE55}"/>
                  </a:ext>
                </a:extLst>
              </p:cNvPr>
              <p:cNvSpPr/>
              <p:nvPr/>
            </p:nvSpPr>
            <p:spPr>
              <a:xfrm>
                <a:off x="7304667" y="214508"/>
                <a:ext cx="77882" cy="101874"/>
              </a:xfrm>
              <a:custGeom>
                <a:avLst/>
                <a:gdLst>
                  <a:gd name="connsiteX0" fmla="*/ 33054 w 77882"/>
                  <a:gd name="connsiteY0" fmla="*/ 58644 h 101874"/>
                  <a:gd name="connsiteX1" fmla="*/ 57604 w 77882"/>
                  <a:gd name="connsiteY1" fmla="*/ 73611 h 101874"/>
                  <a:gd name="connsiteX2" fmla="*/ 38328 w 77882"/>
                  <a:gd name="connsiteY2" fmla="*/ 85923 h 101874"/>
                  <a:gd name="connsiteX3" fmla="*/ 18718 w 77882"/>
                  <a:gd name="connsiteY3" fmla="*/ 69767 h 101874"/>
                  <a:gd name="connsiteX4" fmla="*/ 0 w 77882"/>
                  <a:gd name="connsiteY4" fmla="*/ 69767 h 101874"/>
                  <a:gd name="connsiteX5" fmla="*/ 39201 w 77882"/>
                  <a:gd name="connsiteY5" fmla="*/ 101874 h 101874"/>
                  <a:gd name="connsiteX6" fmla="*/ 77882 w 77882"/>
                  <a:gd name="connsiteY6" fmla="*/ 71290 h 101874"/>
                  <a:gd name="connsiteX7" fmla="*/ 50083 w 77882"/>
                  <a:gd name="connsiteY7" fmla="*/ 42952 h 101874"/>
                  <a:gd name="connsiteX8" fmla="*/ 21207 w 77882"/>
                  <a:gd name="connsiteY8" fmla="*/ 28041 h 101874"/>
                  <a:gd name="connsiteX9" fmla="*/ 38495 w 77882"/>
                  <a:gd name="connsiteY9" fmla="*/ 16174 h 101874"/>
                  <a:gd name="connsiteX10" fmla="*/ 56025 w 77882"/>
                  <a:gd name="connsiteY10" fmla="*/ 30900 h 101874"/>
                  <a:gd name="connsiteX11" fmla="*/ 74930 w 77882"/>
                  <a:gd name="connsiteY11" fmla="*/ 30900 h 101874"/>
                  <a:gd name="connsiteX12" fmla="*/ 37753 w 77882"/>
                  <a:gd name="connsiteY12" fmla="*/ 0 h 101874"/>
                  <a:gd name="connsiteX13" fmla="*/ 1671 w 77882"/>
                  <a:gd name="connsiteY13" fmla="*/ 29285 h 101874"/>
                  <a:gd name="connsiteX14" fmla="*/ 33054 w 77882"/>
                  <a:gd name="connsiteY14" fmla="*/ 58644 h 101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7882" h="101874">
                    <a:moveTo>
                      <a:pt x="33054" y="58644"/>
                    </a:moveTo>
                    <a:cubicBezTo>
                      <a:pt x="48727" y="61374"/>
                      <a:pt x="57604" y="64252"/>
                      <a:pt x="57604" y="73611"/>
                    </a:cubicBezTo>
                    <a:cubicBezTo>
                      <a:pt x="57604" y="79925"/>
                      <a:pt x="51364" y="85923"/>
                      <a:pt x="38328" y="85923"/>
                    </a:cubicBezTo>
                    <a:cubicBezTo>
                      <a:pt x="25367" y="85923"/>
                      <a:pt x="18718" y="78551"/>
                      <a:pt x="18718" y="69767"/>
                    </a:cubicBezTo>
                    <a:lnTo>
                      <a:pt x="0" y="69767"/>
                    </a:lnTo>
                    <a:cubicBezTo>
                      <a:pt x="0" y="86554"/>
                      <a:pt x="10845" y="101874"/>
                      <a:pt x="39201" y="101874"/>
                    </a:cubicBezTo>
                    <a:cubicBezTo>
                      <a:pt x="66183" y="101874"/>
                      <a:pt x="77882" y="87613"/>
                      <a:pt x="77882" y="71290"/>
                    </a:cubicBezTo>
                    <a:cubicBezTo>
                      <a:pt x="77882" y="56081"/>
                      <a:pt x="67892" y="46462"/>
                      <a:pt x="50083" y="42952"/>
                    </a:cubicBezTo>
                    <a:cubicBezTo>
                      <a:pt x="32980" y="39591"/>
                      <a:pt x="21207" y="38885"/>
                      <a:pt x="21207" y="28041"/>
                    </a:cubicBezTo>
                    <a:cubicBezTo>
                      <a:pt x="21207" y="20594"/>
                      <a:pt x="28022" y="16174"/>
                      <a:pt x="38495" y="16174"/>
                    </a:cubicBezTo>
                    <a:cubicBezTo>
                      <a:pt x="49637" y="16174"/>
                      <a:pt x="56025" y="21652"/>
                      <a:pt x="56025" y="30900"/>
                    </a:cubicBezTo>
                    <a:lnTo>
                      <a:pt x="74930" y="30900"/>
                    </a:lnTo>
                    <a:cubicBezTo>
                      <a:pt x="74930" y="15673"/>
                      <a:pt x="63398" y="0"/>
                      <a:pt x="37753" y="0"/>
                    </a:cubicBezTo>
                    <a:cubicBezTo>
                      <a:pt x="20037" y="0"/>
                      <a:pt x="1671" y="10213"/>
                      <a:pt x="1671" y="29285"/>
                    </a:cubicBezTo>
                    <a:cubicBezTo>
                      <a:pt x="1690" y="45292"/>
                      <a:pt x="13463" y="55208"/>
                      <a:pt x="33054" y="58644"/>
                    </a:cubicBezTo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BC5031E2-28DA-40D8-9FCA-F597A76F94C8}"/>
                  </a:ext>
                </a:extLst>
              </p:cNvPr>
              <p:cNvSpPr/>
              <p:nvPr/>
            </p:nvSpPr>
            <p:spPr>
              <a:xfrm>
                <a:off x="7576605" y="214508"/>
                <a:ext cx="77919" cy="101874"/>
              </a:xfrm>
              <a:custGeom>
                <a:avLst/>
                <a:gdLst>
                  <a:gd name="connsiteX0" fmla="*/ 33092 w 77919"/>
                  <a:gd name="connsiteY0" fmla="*/ 58644 h 101874"/>
                  <a:gd name="connsiteX1" fmla="*/ 57622 w 77919"/>
                  <a:gd name="connsiteY1" fmla="*/ 73611 h 101874"/>
                  <a:gd name="connsiteX2" fmla="*/ 38384 w 77919"/>
                  <a:gd name="connsiteY2" fmla="*/ 85923 h 101874"/>
                  <a:gd name="connsiteX3" fmla="*/ 18718 w 77919"/>
                  <a:gd name="connsiteY3" fmla="*/ 69767 h 101874"/>
                  <a:gd name="connsiteX4" fmla="*/ 0 w 77919"/>
                  <a:gd name="connsiteY4" fmla="*/ 69767 h 101874"/>
                  <a:gd name="connsiteX5" fmla="*/ 39220 w 77919"/>
                  <a:gd name="connsiteY5" fmla="*/ 101874 h 101874"/>
                  <a:gd name="connsiteX6" fmla="*/ 77919 w 77919"/>
                  <a:gd name="connsiteY6" fmla="*/ 71290 h 101874"/>
                  <a:gd name="connsiteX7" fmla="*/ 50120 w 77919"/>
                  <a:gd name="connsiteY7" fmla="*/ 42952 h 101874"/>
                  <a:gd name="connsiteX8" fmla="*/ 21263 w 77919"/>
                  <a:gd name="connsiteY8" fmla="*/ 28041 h 101874"/>
                  <a:gd name="connsiteX9" fmla="*/ 38551 w 77919"/>
                  <a:gd name="connsiteY9" fmla="*/ 16174 h 101874"/>
                  <a:gd name="connsiteX10" fmla="*/ 56081 w 77919"/>
                  <a:gd name="connsiteY10" fmla="*/ 30900 h 101874"/>
                  <a:gd name="connsiteX11" fmla="*/ 74967 w 77919"/>
                  <a:gd name="connsiteY11" fmla="*/ 30900 h 101874"/>
                  <a:gd name="connsiteX12" fmla="*/ 37771 w 77919"/>
                  <a:gd name="connsiteY12" fmla="*/ 0 h 101874"/>
                  <a:gd name="connsiteX13" fmla="*/ 1727 w 77919"/>
                  <a:gd name="connsiteY13" fmla="*/ 29285 h 101874"/>
                  <a:gd name="connsiteX14" fmla="*/ 33092 w 77919"/>
                  <a:gd name="connsiteY14" fmla="*/ 58644 h 101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7919" h="101874">
                    <a:moveTo>
                      <a:pt x="33092" y="58644"/>
                    </a:moveTo>
                    <a:cubicBezTo>
                      <a:pt x="48746" y="61374"/>
                      <a:pt x="57622" y="64252"/>
                      <a:pt x="57622" y="73611"/>
                    </a:cubicBezTo>
                    <a:cubicBezTo>
                      <a:pt x="57622" y="79925"/>
                      <a:pt x="51383" y="85923"/>
                      <a:pt x="38384" y="85923"/>
                    </a:cubicBezTo>
                    <a:cubicBezTo>
                      <a:pt x="25385" y="85923"/>
                      <a:pt x="18718" y="78551"/>
                      <a:pt x="18718" y="69767"/>
                    </a:cubicBezTo>
                    <a:lnTo>
                      <a:pt x="0" y="69767"/>
                    </a:lnTo>
                    <a:cubicBezTo>
                      <a:pt x="0" y="86554"/>
                      <a:pt x="10882" y="101874"/>
                      <a:pt x="39220" y="101874"/>
                    </a:cubicBezTo>
                    <a:cubicBezTo>
                      <a:pt x="66220" y="101874"/>
                      <a:pt x="77919" y="87613"/>
                      <a:pt x="77919" y="71290"/>
                    </a:cubicBezTo>
                    <a:cubicBezTo>
                      <a:pt x="77919" y="56081"/>
                      <a:pt x="67947" y="46462"/>
                      <a:pt x="50120" y="42952"/>
                    </a:cubicBezTo>
                    <a:cubicBezTo>
                      <a:pt x="33017" y="39591"/>
                      <a:pt x="21263" y="38885"/>
                      <a:pt x="21263" y="28041"/>
                    </a:cubicBezTo>
                    <a:cubicBezTo>
                      <a:pt x="21263" y="20594"/>
                      <a:pt x="28059" y="16174"/>
                      <a:pt x="38551" y="16174"/>
                    </a:cubicBezTo>
                    <a:cubicBezTo>
                      <a:pt x="49675" y="16174"/>
                      <a:pt x="56081" y="21652"/>
                      <a:pt x="56081" y="30900"/>
                    </a:cubicBezTo>
                    <a:lnTo>
                      <a:pt x="74967" y="30900"/>
                    </a:lnTo>
                    <a:cubicBezTo>
                      <a:pt x="74967" y="15673"/>
                      <a:pt x="63416" y="0"/>
                      <a:pt x="37771" y="0"/>
                    </a:cubicBezTo>
                    <a:cubicBezTo>
                      <a:pt x="20074" y="0"/>
                      <a:pt x="1727" y="10213"/>
                      <a:pt x="1727" y="29285"/>
                    </a:cubicBezTo>
                    <a:cubicBezTo>
                      <a:pt x="1708" y="45292"/>
                      <a:pt x="13519" y="55208"/>
                      <a:pt x="33092" y="58644"/>
                    </a:cubicBezTo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CC84E1C7-B9C2-4EEF-AB16-2DB5AF4CE613}"/>
                  </a:ext>
                </a:extLst>
              </p:cNvPr>
              <p:cNvSpPr/>
              <p:nvPr/>
            </p:nvSpPr>
            <p:spPr>
              <a:xfrm>
                <a:off x="7331018" y="327655"/>
                <a:ext cx="86052" cy="100890"/>
              </a:xfrm>
              <a:custGeom>
                <a:avLst/>
                <a:gdLst>
                  <a:gd name="connsiteX0" fmla="*/ 44995 w 86052"/>
                  <a:gd name="connsiteY0" fmla="*/ 83899 h 100890"/>
                  <a:gd name="connsiteX1" fmla="*/ 20111 w 86052"/>
                  <a:gd name="connsiteY1" fmla="*/ 50176 h 100890"/>
                  <a:gd name="connsiteX2" fmla="*/ 44995 w 86052"/>
                  <a:gd name="connsiteY2" fmla="*/ 16416 h 100890"/>
                  <a:gd name="connsiteX3" fmla="*/ 65719 w 86052"/>
                  <a:gd name="connsiteY3" fmla="*/ 32943 h 100890"/>
                  <a:gd name="connsiteX4" fmla="*/ 85923 w 86052"/>
                  <a:gd name="connsiteY4" fmla="*/ 32943 h 100890"/>
                  <a:gd name="connsiteX5" fmla="*/ 44456 w 86052"/>
                  <a:gd name="connsiteY5" fmla="*/ 0 h 100890"/>
                  <a:gd name="connsiteX6" fmla="*/ 0 w 86052"/>
                  <a:gd name="connsiteY6" fmla="*/ 50454 h 100890"/>
                  <a:gd name="connsiteX7" fmla="*/ 44456 w 86052"/>
                  <a:gd name="connsiteY7" fmla="*/ 100890 h 100890"/>
                  <a:gd name="connsiteX8" fmla="*/ 86053 w 86052"/>
                  <a:gd name="connsiteY8" fmla="*/ 66833 h 100890"/>
                  <a:gd name="connsiteX9" fmla="*/ 65719 w 86052"/>
                  <a:gd name="connsiteY9" fmla="*/ 66833 h 100890"/>
                  <a:gd name="connsiteX10" fmla="*/ 44995 w 86052"/>
                  <a:gd name="connsiteY10" fmla="*/ 83899 h 1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6052" h="100890">
                    <a:moveTo>
                      <a:pt x="44995" y="83899"/>
                    </a:moveTo>
                    <a:cubicBezTo>
                      <a:pt x="29285" y="83899"/>
                      <a:pt x="20111" y="68523"/>
                      <a:pt x="20111" y="50176"/>
                    </a:cubicBezTo>
                    <a:cubicBezTo>
                      <a:pt x="20111" y="31829"/>
                      <a:pt x="28988" y="16416"/>
                      <a:pt x="44995" y="16416"/>
                    </a:cubicBezTo>
                    <a:cubicBezTo>
                      <a:pt x="56917" y="16416"/>
                      <a:pt x="63063" y="23844"/>
                      <a:pt x="65719" y="32943"/>
                    </a:cubicBezTo>
                    <a:lnTo>
                      <a:pt x="85923" y="32943"/>
                    </a:lnTo>
                    <a:cubicBezTo>
                      <a:pt x="82618" y="14039"/>
                      <a:pt x="67854" y="0"/>
                      <a:pt x="44456" y="0"/>
                    </a:cubicBezTo>
                    <a:cubicBezTo>
                      <a:pt x="14949" y="0"/>
                      <a:pt x="0" y="22600"/>
                      <a:pt x="0" y="50454"/>
                    </a:cubicBezTo>
                    <a:cubicBezTo>
                      <a:pt x="0" y="78309"/>
                      <a:pt x="15543" y="100890"/>
                      <a:pt x="44456" y="100890"/>
                    </a:cubicBezTo>
                    <a:cubicBezTo>
                      <a:pt x="67576" y="100890"/>
                      <a:pt x="83193" y="87408"/>
                      <a:pt x="86053" y="66833"/>
                    </a:cubicBezTo>
                    <a:lnTo>
                      <a:pt x="65719" y="66833"/>
                    </a:lnTo>
                    <a:cubicBezTo>
                      <a:pt x="63063" y="76527"/>
                      <a:pt x="56713" y="83899"/>
                      <a:pt x="44995" y="83899"/>
                    </a:cubicBezTo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160B6C0-B728-4E93-BC83-4D568CFFADBA}"/>
                  </a:ext>
                </a:extLst>
              </p:cNvPr>
              <p:cNvSpPr/>
              <p:nvPr/>
            </p:nvSpPr>
            <p:spPr>
              <a:xfrm>
                <a:off x="7592463" y="327655"/>
                <a:ext cx="86052" cy="100890"/>
              </a:xfrm>
              <a:custGeom>
                <a:avLst/>
                <a:gdLst>
                  <a:gd name="connsiteX0" fmla="*/ 44976 w 86052"/>
                  <a:gd name="connsiteY0" fmla="*/ 83899 h 100890"/>
                  <a:gd name="connsiteX1" fmla="*/ 20111 w 86052"/>
                  <a:gd name="connsiteY1" fmla="*/ 50176 h 100890"/>
                  <a:gd name="connsiteX2" fmla="*/ 44976 w 86052"/>
                  <a:gd name="connsiteY2" fmla="*/ 16416 h 100890"/>
                  <a:gd name="connsiteX3" fmla="*/ 65682 w 86052"/>
                  <a:gd name="connsiteY3" fmla="*/ 32943 h 100890"/>
                  <a:gd name="connsiteX4" fmla="*/ 85923 w 86052"/>
                  <a:gd name="connsiteY4" fmla="*/ 32943 h 100890"/>
                  <a:gd name="connsiteX5" fmla="*/ 44419 w 86052"/>
                  <a:gd name="connsiteY5" fmla="*/ 0 h 100890"/>
                  <a:gd name="connsiteX6" fmla="*/ 0 w 86052"/>
                  <a:gd name="connsiteY6" fmla="*/ 50454 h 100890"/>
                  <a:gd name="connsiteX7" fmla="*/ 44419 w 86052"/>
                  <a:gd name="connsiteY7" fmla="*/ 100890 h 100890"/>
                  <a:gd name="connsiteX8" fmla="*/ 86053 w 86052"/>
                  <a:gd name="connsiteY8" fmla="*/ 66833 h 100890"/>
                  <a:gd name="connsiteX9" fmla="*/ 65682 w 86052"/>
                  <a:gd name="connsiteY9" fmla="*/ 66833 h 100890"/>
                  <a:gd name="connsiteX10" fmla="*/ 44976 w 86052"/>
                  <a:gd name="connsiteY10" fmla="*/ 83899 h 1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6052" h="100890">
                    <a:moveTo>
                      <a:pt x="44976" y="83899"/>
                    </a:moveTo>
                    <a:cubicBezTo>
                      <a:pt x="29285" y="83899"/>
                      <a:pt x="20111" y="68523"/>
                      <a:pt x="20111" y="50176"/>
                    </a:cubicBezTo>
                    <a:cubicBezTo>
                      <a:pt x="20111" y="31829"/>
                      <a:pt x="28950" y="16416"/>
                      <a:pt x="44976" y="16416"/>
                    </a:cubicBezTo>
                    <a:cubicBezTo>
                      <a:pt x="56935" y="16416"/>
                      <a:pt x="63045" y="23844"/>
                      <a:pt x="65682" y="32943"/>
                    </a:cubicBezTo>
                    <a:lnTo>
                      <a:pt x="85923" y="32943"/>
                    </a:lnTo>
                    <a:cubicBezTo>
                      <a:pt x="82618" y="14039"/>
                      <a:pt x="67817" y="0"/>
                      <a:pt x="44419" y="0"/>
                    </a:cubicBezTo>
                    <a:cubicBezTo>
                      <a:pt x="14930" y="0"/>
                      <a:pt x="0" y="22600"/>
                      <a:pt x="0" y="50454"/>
                    </a:cubicBezTo>
                    <a:cubicBezTo>
                      <a:pt x="0" y="78309"/>
                      <a:pt x="15524" y="100890"/>
                      <a:pt x="44419" y="100890"/>
                    </a:cubicBezTo>
                    <a:cubicBezTo>
                      <a:pt x="67576" y="100890"/>
                      <a:pt x="83175" y="87408"/>
                      <a:pt x="86053" y="66833"/>
                    </a:cubicBezTo>
                    <a:lnTo>
                      <a:pt x="65682" y="66833"/>
                    </a:lnTo>
                    <a:cubicBezTo>
                      <a:pt x="63045" y="76527"/>
                      <a:pt x="56694" y="83899"/>
                      <a:pt x="44976" y="83899"/>
                    </a:cubicBezTo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</p:grpSp>
      <p:sp>
        <p:nvSpPr>
          <p:cNvPr id="55" name="Title Placeholder">
            <a:extLst>
              <a:ext uri="{FF2B5EF4-FFF2-40B4-BE49-F238E27FC236}">
                <a16:creationId xmlns:a16="http://schemas.microsoft.com/office/drawing/2014/main" id="{462681B2-ED48-4414-8328-96ACD6794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847" y="1"/>
            <a:ext cx="9611580" cy="688436"/>
          </a:xfrm>
          <a:prstGeom prst="rect">
            <a:avLst/>
          </a:prstGeom>
        </p:spPr>
        <p:txBody>
          <a:bodyPr vert="horz" lIns="284400" tIns="72000" rIns="284400" bIns="72000" rtlCol="0" anchor="ctr">
            <a:normAutofit/>
          </a:bodyPr>
          <a:lstStyle/>
          <a:p>
            <a:pPr lvl="0"/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192" name="Content Placeholder">
            <a:extLst>
              <a:ext uri="{FF2B5EF4-FFF2-40B4-BE49-F238E27FC236}">
                <a16:creationId xmlns:a16="http://schemas.microsoft.com/office/drawing/2014/main" id="{81E2C3B9-5259-4BBA-97EF-394738F02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0213" y="1053621"/>
            <a:ext cx="11331575" cy="543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"/>
          <p:cNvSpPr>
            <a:spLocks noGrp="1"/>
          </p:cNvSpPr>
          <p:nvPr>
            <p:ph type="dt" sz="half" idx="2"/>
          </p:nvPr>
        </p:nvSpPr>
        <p:spPr>
          <a:xfrm>
            <a:off x="190800" y="6552000"/>
            <a:ext cx="9576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kumimoji="1" lang="ja-JP" altLang="en-US" sz="500" spc="300">
                <a:solidFill>
                  <a:srgbClr val="666666"/>
                </a:solidFill>
                <a:latin typeface="Segoe UI 本文"/>
              </a:defRPr>
            </a:lvl1pPr>
          </a:lstStyle>
          <a:p>
            <a:pPr defTabSz="914400">
              <a:lnSpc>
                <a:spcPct val="130000"/>
              </a:lnSpc>
            </a:pPr>
            <a:endParaRPr lang="ja-JP" altLang="en-US" dirty="0"/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3"/>
          </p:nvPr>
        </p:nvSpPr>
        <p:spPr>
          <a:xfrm>
            <a:off x="1814400" y="6541200"/>
            <a:ext cx="3445200" cy="266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kumimoji="1" lang="ja-JP" altLang="en-US" sz="1000" spc="300">
                <a:solidFill>
                  <a:srgbClr val="666666"/>
                </a:solidFill>
              </a:defRPr>
            </a:lvl1pPr>
          </a:lstStyle>
          <a:p>
            <a:pPr defTabSz="914400">
              <a:lnSpc>
                <a:spcPct val="130000"/>
              </a:lnSpc>
            </a:pPr>
            <a:endParaRPr lang="ja-JP" altLang="en-US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F0678125-9F55-4830-AD5C-202141A503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3362" y="6541736"/>
            <a:ext cx="414000" cy="266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kumimoji="1" lang="en-US" altLang="ja-JP" sz="1000" b="0" spc="100" baseline="0" smtClean="0">
                <a:solidFill>
                  <a:srgbClr val="666666"/>
                </a:solidFill>
                <a:ea typeface="+mj-ea"/>
              </a:defRPr>
            </a:lvl1pPr>
          </a:lstStyle>
          <a:p>
            <a:pPr defTabSz="914400"/>
            <a:fld id="{FE1C4BCE-2E77-4226-B375-D90E70797D62}" type="slidenum">
              <a:rPr lang="en-US" altLang="ja-JP" smtClean="0"/>
              <a:pPr defTabSz="914400"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0348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2" r:id="rId3"/>
    <p:sldLayoutId id="2147483782" r:id="rId4"/>
    <p:sldLayoutId id="2147483773" r:id="rId5"/>
    <p:sldLayoutId id="2147483774" r:id="rId6"/>
    <p:sldLayoutId id="2147483775" r:id="rId7"/>
    <p:sldLayoutId id="2147483777" r:id="rId8"/>
    <p:sldLayoutId id="2147483780" r:id="rId9"/>
    <p:sldLayoutId id="2147483784" r:id="rId10"/>
    <p:sldLayoutId id="2147483781" r:id="rId11"/>
    <p:sldLayoutId id="2147483786" r:id="rId12"/>
    <p:sldLayoutId id="2147483772" r:id="rId13"/>
    <p:sldLayoutId id="2147483801" r:id="rId14"/>
  </p:sldLayoutIdLst>
  <p:hf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kumimoji="1" lang="en-US" altLang="en-US" sz="1800" b="1" kern="1200" spc="3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kumimoji="1" lang="ja-JP" altLang="en-US" sz="16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kumimoji="1" lang="ja-JP" altLang="en-US" sz="1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kumimoji="1" lang="ja-JP" alt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kumimoji="1" lang="ja-JP" altLang="en-US" sz="11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kumimoji="1" lang="en-US" altLang="en-US" sz="11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63" userDrawn="1">
          <p15:clr>
            <a:srgbClr val="F26B43"/>
          </p15:clr>
        </p15:guide>
        <p15:guide id="2" pos="271" userDrawn="1">
          <p15:clr>
            <a:srgbClr val="F26B43"/>
          </p15:clr>
        </p15:guide>
        <p15:guide id="3" orient="horz" pos="4088" userDrawn="1">
          <p15:clr>
            <a:srgbClr val="F26B43"/>
          </p15:clr>
        </p15:guide>
        <p15:guide id="4" pos="740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87DAB-423B-4A3F-8247-7CD8E7DE2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 defTabSz="914400"/>
            <a:r>
              <a:rPr lang="ja-JP" altLang="en-US" dirty="0"/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3537397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543A6-D41C-49D9-98BC-BCBD9F9A8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847" y="1"/>
            <a:ext cx="8406797" cy="688436"/>
          </a:xfrm>
        </p:spPr>
        <p:txBody>
          <a:bodyPr/>
          <a:lstStyle/>
          <a:p>
            <a:r>
              <a:rPr kumimoji="1" lang="ja-JP" altLang="en-US" dirty="0"/>
              <a:t>　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8AA4A8-F89D-4AB9-BFC0-87F153556E8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ja-JP" altLang="en-US" dirty="0"/>
              <a:t>　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66B559-8CC0-4B55-B38E-C6F5637053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ja-JP" altLang="en-US" dirty="0"/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2117728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133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7">
      <a:dk1>
        <a:srgbClr val="000000"/>
      </a:dk1>
      <a:lt1>
        <a:srgbClr val="FFFFFF"/>
      </a:lt1>
      <a:dk2>
        <a:srgbClr val="666666"/>
      </a:dk2>
      <a:lt2>
        <a:srgbClr val="E1E1E1"/>
      </a:lt2>
      <a:accent1>
        <a:srgbClr val="E60012"/>
      </a:accent1>
      <a:accent2>
        <a:srgbClr val="FCDECA"/>
      </a:accent2>
      <a:accent3>
        <a:srgbClr val="B1D9B7"/>
      </a:accent3>
      <a:accent4>
        <a:srgbClr val="B8E5E6"/>
      </a:accent4>
      <a:accent5>
        <a:srgbClr val="B9E1FF"/>
      </a:accent5>
      <a:accent6>
        <a:srgbClr val="FAC8DA"/>
      </a:accent6>
      <a:hlink>
        <a:srgbClr val="E60012"/>
      </a:hlink>
      <a:folHlink>
        <a:srgbClr val="FF6B74"/>
      </a:folHlink>
    </a:clrScheme>
    <a:fontScheme name="ユーザー定義 6">
      <a:majorFont>
        <a:latin typeface="Segoe UI"/>
        <a:ea typeface="游ゴシック"/>
        <a:cs typeface=""/>
      </a:majorFont>
      <a:minorFont>
        <a:latin typeface="Segoe UI"/>
        <a:ea typeface="游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kumimoji="1"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130000"/>
          </a:lnSpc>
          <a:defRPr kumimoji="1"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f11ddcc9-08ce-44ec-a8a2-515652e566a8">01：会社説明PPT</category>
    <_dlc_DocId xmlns="fe9ed57b-07c4-4111-9a9a-eea6dd44bb52">PTVE3NZ4FS7V-1702755414-16</_dlc_DocId>
    <_dlc_DocIdUrl xmlns="fe9ed57b-07c4-4111-9a9a-eea6dd44bb52">
      <Url>https://mitsubishielectricgroup.sharepoint.com/sites/010116/adv/_layouts/15/DocIdRedir.aspx?ID=PTVE3NZ4FS7V-1702755414-16</Url>
      <Description>PTVE3NZ4FS7V-1702755414-16</Description>
    </_dlc_DocIdUrl>
    <lcf76f155ced4ddcb4097134ff3c332f xmlns="f11ddcc9-08ce-44ec-a8a2-515652e566a8">
      <Terms xmlns="http://schemas.microsoft.com/office/infopath/2007/PartnerControls"/>
    </lcf76f155ced4ddcb4097134ff3c332f>
    <TaxCatchAll xmlns="fe9ed57b-07c4-4111-9a9a-eea6dd44bb5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74896A9979A5FC40870F0BF5CEED466D" ma:contentTypeVersion="11" ma:contentTypeDescription="新しいドキュメントを作成します。" ma:contentTypeScope="" ma:versionID="70f3194ab9b03d4f9fd2f06d92244f95">
  <xsd:schema xmlns:xsd="http://www.w3.org/2001/XMLSchema" xmlns:xs="http://www.w3.org/2001/XMLSchema" xmlns:p="http://schemas.microsoft.com/office/2006/metadata/properties" xmlns:ns2="f11ddcc9-08ce-44ec-a8a2-515652e566a8" xmlns:ns3="fe9ed57b-07c4-4111-9a9a-eea6dd44bb52" targetNamespace="http://schemas.microsoft.com/office/2006/metadata/properties" ma:root="true" ma:fieldsID="d82bbd90db2fb41e7d071b32d9ab70cc" ns2:_="" ns3:_="">
    <xsd:import namespace="f11ddcc9-08ce-44ec-a8a2-515652e566a8"/>
    <xsd:import namespace="fe9ed57b-07c4-4111-9a9a-eea6dd44bb52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3:_dlc_DocId" minOccurs="0"/>
                <xsd:element ref="ns3:_dlc_DocIdUrl" minOccurs="0"/>
                <xsd:element ref="ns3:_dlc_DocIdPersistId" minOccurs="0"/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1ddcc9-08ce-44ec-a8a2-515652e566a8" elementFormDefault="qualified">
    <xsd:import namespace="http://schemas.microsoft.com/office/2006/documentManagement/types"/>
    <xsd:import namespace="http://schemas.microsoft.com/office/infopath/2007/PartnerControls"/>
    <xsd:element name="category" ma:index="2" nillable="true" ma:displayName="カテゴリ" ma:default="01：会社説明PPT" ma:format="Dropdown" ma:internalName="category">
      <xsd:simpleType>
        <xsd:restriction base="dms:Choice">
          <xsd:enumeration value="01：会社説明PPT"/>
          <xsd:enumeration value="02：当社提供番組について"/>
          <xsd:enumeration value="03：三菱電機PPTテンプレート"/>
        </xsd:restriction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5" nillable="true" ma:taxonomy="true" ma:internalName="lcf76f155ced4ddcb4097134ff3c332f" ma:taxonomyFieldName="MediaServiceImageTags" ma:displayName="画像タグ" ma:readOnly="false" ma:fieldId="{5cf76f15-5ced-4ddc-b409-7134ff3c332f}" ma:taxonomyMulti="true" ma:sspId="9e8076fe-bb0c-488f-ac76-058e9f0b257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9ed57b-07c4-4111-9a9a-eea6dd44bb52" elementFormDefault="qualified">
    <xsd:import namespace="http://schemas.microsoft.com/office/2006/documentManagement/types"/>
    <xsd:import namespace="http://schemas.microsoft.com/office/infopath/2007/PartnerControls"/>
    <xsd:element name="_dlc_DocId" ma:index="5" nillable="true" ma:displayName="ドキュメント ID 値" ma:description="このアイテムに割り当てられているドキュメント ID の値です。" ma:indexed="true" ma:internalName="_dlc_DocId" ma:readOnly="true">
      <xsd:simpleType>
        <xsd:restriction base="dms:Text"/>
      </xsd:simpleType>
    </xsd:element>
    <xsd:element name="_dlc_DocIdUrl" ma:index="6" nillable="true" ma:displayName="ドキュメントID:" ma:description="このドキュメントへの常時接続リンクです。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7" nillable="true" ma:displayName="ID を保持" ma:description="追加時に ID を保持します。" ma:hidden="true" ma:internalName="_dlc_DocIdPersistId" ma:readOnly="true">
      <xsd:simpleType>
        <xsd:restriction base="dms:Boolean"/>
      </xsd:simpleType>
    </xsd:element>
    <xsd:element name="TaxCatchAll" ma:index="16" nillable="true" ma:displayName="Taxonomy Catch All Column" ma:hidden="true" ma:list="{505df1ea-7ef9-443c-bbc5-a38ceb4fd4f5}" ma:internalName="TaxCatchAll" ma:showField="CatchAllData" ma:web="fe9ed57b-07c4-4111-9a9a-eea6dd44bb5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8" ma:displayName="コンテンツ タイプ"/>
        <xsd:element ref="dc:title" minOccurs="0" maxOccurs="1" ma:index="1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856B8FA-05B3-46CF-A367-4E733CDA6469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f11ddcc9-08ce-44ec-a8a2-515652e566a8"/>
    <ds:schemaRef ds:uri="http://purl.org/dc/terms/"/>
    <ds:schemaRef ds:uri="http://purl.org/dc/dcmitype/"/>
    <ds:schemaRef ds:uri="http://www.w3.org/XML/1998/namespace"/>
    <ds:schemaRef ds:uri="http://schemas.microsoft.com/office/infopath/2007/PartnerControls"/>
    <ds:schemaRef ds:uri="fe9ed57b-07c4-4111-9a9a-eea6dd44bb52"/>
  </ds:schemaRefs>
</ds:datastoreItem>
</file>

<file path=customXml/itemProps2.xml><?xml version="1.0" encoding="utf-8"?>
<ds:datastoreItem xmlns:ds="http://schemas.openxmlformats.org/officeDocument/2006/customXml" ds:itemID="{11AF8EC4-5BFC-4A8F-98C7-9719C9986A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1ddcc9-08ce-44ec-a8a2-515652e566a8"/>
    <ds:schemaRef ds:uri="fe9ed57b-07c4-4111-9a9a-eea6dd44bb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52F43F-612F-43E4-BF9B-7A80ACCFB0E5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6316A873-51FF-45BF-B60F-DA9CD41A532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</Words>
  <Application>Microsoft Office PowerPoint</Application>
  <PresentationFormat>ワイド画面</PresentationFormat>
  <Paragraphs>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Segoe UI 本文</vt:lpstr>
      <vt:lpstr>Arial</vt:lpstr>
      <vt:lpstr>Calibri</vt:lpstr>
      <vt:lpstr>Segoe UI</vt:lpstr>
      <vt:lpstr>Office テーマ</vt:lpstr>
      <vt:lpstr>PowerPoint プレゼンテーション</vt:lpstr>
      <vt:lpstr>　</vt:lpstr>
      <vt:lpstr>PowerPoint プレゼンテーション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三菱電機PPTテンプレートB 16:9画面(国内用)</dc:title>
  <dc:creator/>
  <cp:lastModifiedBy/>
  <cp:revision>7</cp:revision>
  <dcterms:created xsi:type="dcterms:W3CDTF">2021-10-25T09:47:28Z</dcterms:created>
  <dcterms:modified xsi:type="dcterms:W3CDTF">2025-09-01T10:12:25Z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0x01010074896A9979A5FC40870F0BF5CEED466D</vt:lpwstr>
  </property>
  <property fmtid="{D5CDD505-2E9C-101B-9397-08002B2CF9AE}" pid="3" name="_dlc_DocIdItemGuid">
    <vt:lpwstr>f0aeeca2-54db-41ab-a216-855a9d48d8b0</vt:lpwstr>
  </property>
  <property fmtid="{D5CDD505-2E9C-101B-9397-08002B2CF9AE}" pid="4" name="MediaServiceImageTags">
    <vt:lpwstr/>
  </property>
</Properties>
</file>