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3"/>
  </p:notesMasterIdLst>
  <p:sldIdLst>
    <p:sldId id="256" r:id="rId2"/>
    <p:sldId id="294" r:id="rId3"/>
    <p:sldId id="260" r:id="rId4"/>
    <p:sldId id="296" r:id="rId5"/>
    <p:sldId id="295" r:id="rId6"/>
    <p:sldId id="293" r:id="rId7"/>
    <p:sldId id="300" r:id="rId8"/>
    <p:sldId id="299" r:id="rId9"/>
    <p:sldId id="286" r:id="rId10"/>
    <p:sldId id="406" r:id="rId11"/>
    <p:sldId id="407" r:id="rId12"/>
    <p:sldId id="408" r:id="rId13"/>
    <p:sldId id="409" r:id="rId14"/>
    <p:sldId id="291" r:id="rId15"/>
    <p:sldId id="288" r:id="rId16"/>
    <p:sldId id="292" r:id="rId17"/>
    <p:sldId id="362" r:id="rId18"/>
    <p:sldId id="290" r:id="rId19"/>
    <p:sldId id="324" r:id="rId20"/>
    <p:sldId id="412" r:id="rId21"/>
    <p:sldId id="272"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3E7"/>
    <a:srgbClr val="FFE2C5"/>
    <a:srgbClr val="8E0000"/>
    <a:srgbClr val="C47500"/>
    <a:srgbClr val="204162"/>
    <a:srgbClr val="7449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3271" autoAdjust="0"/>
  </p:normalViewPr>
  <p:slideViewPr>
    <p:cSldViewPr>
      <p:cViewPr>
        <p:scale>
          <a:sx n="100" d="100"/>
          <a:sy n="100" d="100"/>
        </p:scale>
        <p:origin x="52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1"/>
        </a:solidFill>
        <a:ln>
          <a:solidFill>
            <a:schemeClr val="accent1"/>
          </a:solidFill>
        </a:ln>
      </dgm:spPr>
      <dgm:t>
        <a:bodyPr/>
        <a:lstStyle/>
        <a:p>
          <a:r>
            <a:rPr lang="en-US" b="1" dirty="0">
              <a:effectLst>
                <a:outerShdw blurRad="50800" dist="38100" dir="2700000" algn="tl" rotWithShape="0">
                  <a:schemeClr val="tx1">
                    <a:alpha val="50000"/>
                  </a:schemeClr>
                </a:outerShdw>
              </a:effectLst>
              <a:latin typeface="+mj-lt"/>
            </a:rPr>
            <a:t>STAGE 01</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custT="1"/>
      <dgm:spPr/>
      <dgm:t>
        <a:bodyPr lIns="108000" tIns="648000" rIns="288000" anchor="t" anchorCtr="0"/>
        <a:lstStyle/>
        <a:p>
          <a:pPr>
            <a:lnSpc>
              <a:spcPts val="1500"/>
            </a:lnSpc>
            <a:spcAft>
              <a:spcPts val="0"/>
            </a:spcAft>
          </a:pPr>
          <a:endParaRPr lang="en-US" sz="1200" dirty="0">
            <a:solidFill>
              <a:schemeClr val="tx2"/>
            </a:solidFill>
          </a:endParaRPr>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5D70EFF5-8B31-4A1F-AE44-51E4CF0013EB}">
      <dgm:prSet phldrT="[Text]" custT="1"/>
      <dgm:spPr/>
      <dgm:t>
        <a:bodyPr lIns="108000" tIns="648000" rIns="288000" anchor="t" anchorCtr="0"/>
        <a:lstStyle/>
        <a:p>
          <a:pPr>
            <a:lnSpc>
              <a:spcPts val="1500"/>
            </a:lnSpc>
          </a:pPr>
          <a:endParaRPr lang="en-US" sz="1200" dirty="0">
            <a:solidFill>
              <a:schemeClr val="tx2"/>
            </a:solidFill>
          </a:endParaRPr>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r>
            <a:rPr lang="en-US" b="1" dirty="0">
              <a:effectLst>
                <a:outerShdw blurRad="50800" dist="38100" dir="2700000" algn="tl" rotWithShape="0">
                  <a:schemeClr val="tx1">
                    <a:alpha val="50000"/>
                  </a:schemeClr>
                </a:outerShdw>
              </a:effectLst>
              <a:latin typeface="+mj-lt"/>
            </a:rPr>
            <a:t>STAGE 03</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custT="1"/>
      <dgm:spPr/>
      <dgm:t>
        <a:bodyPr lIns="108000" tIns="648000" rIns="288000" anchor="t" anchorCtr="0"/>
        <a:lstStyle/>
        <a:p>
          <a:pPr>
            <a:lnSpc>
              <a:spcPts val="1500"/>
            </a:lnSpc>
          </a:pPr>
          <a:endParaRPr lang="en-US" sz="1200" dirty="0">
            <a:solidFill>
              <a:schemeClr val="tx2"/>
            </a:solidFill>
          </a:endParaRPr>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D07AD3FD-84FF-467E-9693-752776549C61}">
      <dgm:prSet phldrT="[Text]"/>
      <dgm:spPr>
        <a:solidFill>
          <a:schemeClr val="accent2"/>
        </a:solidFill>
        <a:ln>
          <a:solidFill>
            <a:schemeClr val="accent2"/>
          </a:solidFill>
        </a:ln>
      </dgm:spPr>
      <dgm:t>
        <a:bodyPr/>
        <a:lstStyle/>
        <a:p>
          <a:r>
            <a:rPr lang="en-US" b="1" dirty="0">
              <a:effectLst>
                <a:outerShdw blurRad="50800" dist="38100" dir="2700000" algn="tl" rotWithShape="0">
                  <a:schemeClr val="tx1">
                    <a:alpha val="50000"/>
                  </a:schemeClr>
                </a:outerShdw>
              </a:effectLst>
              <a:latin typeface="+mj-lt"/>
            </a:rPr>
            <a:t>STAGE 02</a:t>
          </a:r>
        </a:p>
      </dgm:t>
    </dgm:pt>
    <dgm:pt modelId="{A8C9B7A9-BC2A-4753-B7F0-F2E361D95520}" type="sibTrans" cxnId="{55492768-9A5E-4F74-AC7C-959C5C24EFD3}">
      <dgm:prSet/>
      <dgm:spPr/>
      <dgm:t>
        <a:bodyPr/>
        <a:lstStyle/>
        <a:p>
          <a:endParaRPr lang="en-US"/>
        </a:p>
      </dgm:t>
    </dgm:pt>
    <dgm:pt modelId="{7B691773-F524-4FAD-A272-BDF0B0C4370A}" type="parTrans" cxnId="{55492768-9A5E-4F74-AC7C-959C5C24EFD3}">
      <dgm:prSet/>
      <dgm:spPr/>
      <dgm:t>
        <a:bodyPr/>
        <a:lstStyle/>
        <a:p>
          <a:endParaRPr lang="en-US"/>
        </a:p>
      </dgm:t>
    </dgm:pt>
    <dgm:pt modelId="{2EBC751D-77A9-44A5-9FE7-B6F3D9F42CA4}">
      <dgm:prSet phldrT="[Text]"/>
      <dgm:spPr/>
      <dgm:t>
        <a:bodyPr lIns="108000" tIns="648000" rIns="288000" anchor="t" anchorCtr="0"/>
        <a:lstStyle/>
        <a:p>
          <a:endParaRPr lang="en-US" dirty="0">
            <a:solidFill>
              <a:schemeClr val="tx2"/>
            </a:solidFill>
          </a:endParaRPr>
        </a:p>
      </dgm:t>
    </dgm:pt>
    <dgm:pt modelId="{185BB9AC-F99A-4549-B827-92E713F7EC65}" type="parTrans" cxnId="{982E2D2B-822B-4312-8D14-083B371FEE0E}">
      <dgm:prSet/>
      <dgm:spPr/>
      <dgm:t>
        <a:bodyPr/>
        <a:lstStyle/>
        <a:p>
          <a:endParaRPr lang="en-IN"/>
        </a:p>
      </dgm:t>
    </dgm:pt>
    <dgm:pt modelId="{B18C1231-D6EF-446D-AC7E-99A96F3DEE63}" type="sibTrans" cxnId="{982E2D2B-822B-4312-8D14-083B371FEE0E}">
      <dgm:prSet/>
      <dgm:spPr/>
      <dgm:t>
        <a:bodyPr/>
        <a:lstStyle/>
        <a:p>
          <a:endParaRPr lang="en-IN"/>
        </a:p>
      </dgm:t>
    </dgm:pt>
    <dgm:pt modelId="{55761AEC-35C9-4081-BAA2-D8BC338B7EB4}">
      <dgm:prSet phldrT="[Text]"/>
      <dgm:spPr>
        <a:solidFill>
          <a:schemeClr val="accent5"/>
        </a:solidFill>
        <a:ln>
          <a:solidFill>
            <a:schemeClr val="accent3"/>
          </a:solidFill>
        </a:ln>
      </dgm:spPr>
      <dgm:t>
        <a:bodyPr/>
        <a:lstStyle/>
        <a:p>
          <a:r>
            <a:rPr lang="en-US" b="1" dirty="0">
              <a:effectLst>
                <a:outerShdw blurRad="50800" dist="38100" dir="2700000" algn="tl" rotWithShape="0">
                  <a:schemeClr val="tx1">
                    <a:alpha val="50000"/>
                  </a:schemeClr>
                </a:outerShdw>
              </a:effectLst>
              <a:latin typeface="+mj-lt"/>
            </a:rPr>
            <a:t>STAGE 04</a:t>
          </a:r>
        </a:p>
      </dgm:t>
    </dgm:pt>
    <dgm:pt modelId="{4F585548-458C-42BF-80A5-7EE1FC284A35}" type="parTrans" cxnId="{F45E6B58-4C3F-4F4B-9B15-FDB6FCC36BF4}">
      <dgm:prSet/>
      <dgm:spPr/>
      <dgm:t>
        <a:bodyPr/>
        <a:lstStyle/>
        <a:p>
          <a:endParaRPr lang="en-IN"/>
        </a:p>
      </dgm:t>
    </dgm:pt>
    <dgm:pt modelId="{98D3DF02-2AD1-453D-A10A-F622E2E1BF3D}" type="sibTrans" cxnId="{F45E6B58-4C3F-4F4B-9B15-FDB6FCC36BF4}">
      <dgm:prSet/>
      <dgm:spPr/>
      <dgm:t>
        <a:bodyPr/>
        <a:lstStyle/>
        <a:p>
          <a:endParaRPr lang="en-IN"/>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4">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4" custLinFactNeighborY="53060">
        <dgm:presLayoutVars>
          <dgm:chMax val="0"/>
          <dgm:chPref val="0"/>
          <dgm:bulletEnabled val="1"/>
        </dgm:presLayoutVars>
      </dgm:prSet>
      <dgm:spPr/>
    </dgm:pt>
    <dgm:pt modelId="{810D7AA7-A541-4507-BE7F-36CCF210089F}" type="pres">
      <dgm:prSet presAssocID="{AACEAFD5-63CF-4AFC-B46F-BE086C5D447C}" presName="desTx" presStyleLbl="revTx" presStyleIdx="0" presStyleCnt="4">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4">
        <dgm:presLayoutVars>
          <dgm:chMax val="0"/>
          <dgm:chPref val="0"/>
        </dgm:presLayoutVars>
      </dgm:prSet>
      <dgm:spPr>
        <a:ln>
          <a:solidFill>
            <a:schemeClr val="accent2"/>
          </a:solidFill>
        </a:ln>
      </dgm:spPr>
    </dgm:pt>
    <dgm:pt modelId="{6C46E586-0364-4C52-98F9-74A7ACD803D1}" type="pres">
      <dgm:prSet presAssocID="{D07AD3FD-84FF-467E-9693-752776549C61}" presName="parTx" presStyleLbl="alignNode1" presStyleIdx="1" presStyleCnt="4" custLinFactNeighborY="55713">
        <dgm:presLayoutVars>
          <dgm:chMax val="0"/>
          <dgm:chPref val="0"/>
          <dgm:bulletEnabled val="1"/>
        </dgm:presLayoutVars>
      </dgm:prSet>
      <dgm:spPr/>
    </dgm:pt>
    <dgm:pt modelId="{5E07F9E4-149C-4A89-848F-4ABDD305F0C5}" type="pres">
      <dgm:prSet presAssocID="{D07AD3FD-84FF-467E-9693-752776549C61}" presName="desTx" presStyleLbl="revTx" presStyleIdx="1" presStyleCnt="4">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4">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4" custLinFactNeighborY="55713">
        <dgm:presLayoutVars>
          <dgm:chMax val="0"/>
          <dgm:chPref val="0"/>
          <dgm:bulletEnabled val="1"/>
        </dgm:presLayoutVars>
      </dgm:prSet>
      <dgm:spPr/>
    </dgm:pt>
    <dgm:pt modelId="{FD7B29F2-0D66-4B4B-BC8A-82DA23575305}" type="pres">
      <dgm:prSet presAssocID="{D71FC021-6A65-44D1-95B9-0E6C89079866}" presName="desTx" presStyleLbl="revTx" presStyleIdx="2" presStyleCnt="4">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F5592489-4EC4-4CD3-8C9F-861313656D99}" type="pres">
      <dgm:prSet presAssocID="{9B090D9D-470E-46E2-AABB-0368A52481AA}" presName="space" presStyleCnt="0"/>
      <dgm:spPr/>
    </dgm:pt>
    <dgm:pt modelId="{A315E88A-D0F2-46B6-83CD-5F18F80DC9A5}" type="pres">
      <dgm:prSet presAssocID="{55761AEC-35C9-4081-BAA2-D8BC338B7EB4}" presName="composite" presStyleCnt="0"/>
      <dgm:spPr/>
    </dgm:pt>
    <dgm:pt modelId="{FBDD23AA-DC62-4F62-9B59-45DF17D482A1}" type="pres">
      <dgm:prSet presAssocID="{55761AEC-35C9-4081-BAA2-D8BC338B7EB4}" presName="L" presStyleLbl="solidFgAcc1" presStyleIdx="3" presStyleCnt="4">
        <dgm:presLayoutVars>
          <dgm:chMax val="0"/>
          <dgm:chPref val="0"/>
        </dgm:presLayoutVars>
      </dgm:prSet>
      <dgm:spPr/>
    </dgm:pt>
    <dgm:pt modelId="{D056D890-66BB-4E50-B55D-D8C059AD9D2E}" type="pres">
      <dgm:prSet presAssocID="{55761AEC-35C9-4081-BAA2-D8BC338B7EB4}" presName="parTx" presStyleLbl="alignNode1" presStyleIdx="3" presStyleCnt="4" custLinFactNeighborY="55713">
        <dgm:presLayoutVars>
          <dgm:chMax val="0"/>
          <dgm:chPref val="0"/>
          <dgm:bulletEnabled val="1"/>
        </dgm:presLayoutVars>
      </dgm:prSet>
      <dgm:spPr/>
    </dgm:pt>
    <dgm:pt modelId="{F7CCC34E-1ABD-47B2-8E2D-DAC8F28E56FD}" type="pres">
      <dgm:prSet presAssocID="{55761AEC-35C9-4081-BAA2-D8BC338B7EB4}" presName="desTx" presStyleLbl="revTx" presStyleIdx="3" presStyleCnt="4">
        <dgm:presLayoutVars>
          <dgm:chMax val="0"/>
          <dgm:chPref val="0"/>
          <dgm:bulletEnabled val="1"/>
        </dgm:presLayoutVars>
      </dgm:prSet>
      <dgm:spPr/>
    </dgm:pt>
    <dgm:pt modelId="{8FFB7307-8DF0-4C60-BB6F-001FCF19D4C6}" type="pres">
      <dgm:prSet presAssocID="{55761AEC-35C9-4081-BAA2-D8BC338B7EB4}" presName="EmptyPlaceHolder" presStyleCnt="0"/>
      <dgm:spPr/>
    </dgm:pt>
  </dgm:ptLst>
  <dgm:cxnLst>
    <dgm:cxn modelId="{B1314229-1754-40AE-8C55-1CD27491B532}" type="presOf" srcId="{2EBC751D-77A9-44A5-9FE7-B6F3D9F42CA4}" destId="{FD7B29F2-0D66-4B4B-BC8A-82DA23575305}" srcOrd="0" destOrd="1" presId="urn:microsoft.com/office/officeart/2016/7/layout/AccentHomeChevronProcess"/>
    <dgm:cxn modelId="{982E2D2B-822B-4312-8D14-083B371FEE0E}" srcId="{D71FC021-6A65-44D1-95B9-0E6C89079866}" destId="{2EBC751D-77A9-44A5-9FE7-B6F3D9F42CA4}" srcOrd="1" destOrd="0" parTransId="{185BB9AC-F99A-4549-B827-92E713F7EC65}" sibTransId="{B18C1231-D6EF-446D-AC7E-99A96F3DEE63}"/>
    <dgm:cxn modelId="{0EFA3039-6828-403C-9445-4359BA6645E6}" srcId="{AACEAFD5-63CF-4AFC-B46F-BE086C5D447C}" destId="{349299C9-846E-4827-813A-349CCCE20782}" srcOrd="0" destOrd="0" parTransId="{AEA27547-B9ED-4994-BD27-04EC297EF367}" sibTransId="{9D819F52-ACA0-4B08-8256-DF6BD8FA3A0B}"/>
    <dgm:cxn modelId="{6130FE5F-FB6B-40FA-B03A-E27B42157AFA}" type="presOf" srcId="{5D70EFF5-8B31-4A1F-AE44-51E4CF0013EB}" destId="{5E07F9E4-149C-4A89-848F-4ABDD305F0C5}" srcOrd="0" destOrd="0" presId="urn:microsoft.com/office/officeart/2016/7/layout/AccentHomeChevronProcess"/>
    <dgm:cxn modelId="{F059F942-1CE8-4BE8-AC3C-B34EA0756454}" type="presOf" srcId="{D71FC021-6A65-44D1-95B9-0E6C89079866}" destId="{7A0B5EFC-88FB-4ED5-994F-D5F6584C2293}" srcOrd="0" destOrd="0" presId="urn:microsoft.com/office/officeart/2016/7/layout/AccentHomeChevronProcess"/>
    <dgm:cxn modelId="{C0405F44-BF65-470C-8CDF-3B419A95EDA3}" type="presOf" srcId="{4A6BB192-9983-4F48-BBC5-6E384EED7EC5}" destId="{FD7B29F2-0D66-4B4B-BC8A-82DA23575305}"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1BED0F4C-C8DD-4F3C-9B92-702A700F9FE2}" type="presOf" srcId="{349299C9-846E-4827-813A-349CCCE20782}" destId="{810D7AA7-A541-4507-BE7F-36CCF210089F}"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F45E6B58-4C3F-4F4B-9B15-FDB6FCC36BF4}" srcId="{55C0B14E-AEA6-48D3-A387-ED4A3A3BF840}" destId="{55761AEC-35C9-4081-BAA2-D8BC338B7EB4}" srcOrd="3" destOrd="0" parTransId="{4F585548-458C-42BF-80A5-7EE1FC284A35}" sibTransId="{98D3DF02-2AD1-453D-A10A-F622E2E1BF3D}"/>
    <dgm:cxn modelId="{53239C96-427C-420B-95DC-546F3B30ED65}" srcId="{55C0B14E-AEA6-48D3-A387-ED4A3A3BF840}" destId="{D71FC021-6A65-44D1-95B9-0E6C89079866}" srcOrd="2" destOrd="0" parTransId="{862AAE39-3AAD-40E3-BA20-90187BD73242}" sibTransId="{9B090D9D-470E-46E2-AABB-0368A52481AA}"/>
    <dgm:cxn modelId="{9B2E08B9-0B25-4C58-842F-03800AADB347}" type="presOf" srcId="{55761AEC-35C9-4081-BAA2-D8BC338B7EB4}" destId="{D056D890-66BB-4E50-B55D-D8C059AD9D2E}" srcOrd="0" destOrd="0" presId="urn:microsoft.com/office/officeart/2016/7/layout/AccentHomeChevronProcess"/>
    <dgm:cxn modelId="{1A418BBB-FE17-488A-B772-A753B3982DB7}" type="presOf" srcId="{AACEAFD5-63CF-4AFC-B46F-BE086C5D447C}" destId="{CA3A6A4E-2D39-41D2-A6B1-B590D0C452D2}"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1BCC56DF-97A3-4ABF-B718-AA90BCC3A4B8}" type="presOf" srcId="{D07AD3FD-84FF-467E-9693-752776549C61}" destId="{6C46E586-0364-4C52-98F9-74A7ACD803D1}" srcOrd="0" destOrd="0" presId="urn:microsoft.com/office/officeart/2016/7/layout/AccentHomeChevronProcess"/>
    <dgm:cxn modelId="{E3115EEA-DE9C-4F06-B8B3-BEB263D5F2B1}" srcId="{D71FC021-6A65-44D1-95B9-0E6C89079866}" destId="{4A6BB192-9983-4F48-BBC5-6E384EED7EC5}" srcOrd="0" destOrd="0" parTransId="{230A6E4A-6CED-4DC0-AEFE-6859FE07B658}" sibTransId="{0B568EC2-5D2A-4B00-8047-B7832F245B44}"/>
    <dgm:cxn modelId="{CBA032FA-2384-4224-9AC3-513CC5E25CAE}" type="presOf" srcId="{55C0B14E-AEA6-48D3-A387-ED4A3A3BF840}" destId="{594BF422-752C-42F3-A230-3D0E6AE9A886}" srcOrd="0" destOrd="0" presId="urn:microsoft.com/office/officeart/2016/7/layout/AccentHomeChevronProcess"/>
    <dgm:cxn modelId="{C4E155F3-A470-443B-953C-4C83CC47415B}" type="presParOf" srcId="{594BF422-752C-42F3-A230-3D0E6AE9A886}" destId="{F6A1B9E0-4B4A-47A4-A011-67526CEEA770}" srcOrd="0" destOrd="0" presId="urn:microsoft.com/office/officeart/2016/7/layout/AccentHomeChevronProcess"/>
    <dgm:cxn modelId="{169D2951-682D-445E-9824-223346B26E0A}" type="presParOf" srcId="{F6A1B9E0-4B4A-47A4-A011-67526CEEA770}" destId="{FA4E6E73-A3C8-4495-927B-8AADA5A74297}" srcOrd="0" destOrd="0" presId="urn:microsoft.com/office/officeart/2016/7/layout/AccentHomeChevronProcess"/>
    <dgm:cxn modelId="{87984AF4-9861-4E29-A223-D61E684B2F57}" type="presParOf" srcId="{F6A1B9E0-4B4A-47A4-A011-67526CEEA770}" destId="{CA3A6A4E-2D39-41D2-A6B1-B590D0C452D2}" srcOrd="1" destOrd="0" presId="urn:microsoft.com/office/officeart/2016/7/layout/AccentHomeChevronProcess"/>
    <dgm:cxn modelId="{3241B06F-3055-4D18-B77F-DE8D21C31BD5}" type="presParOf" srcId="{F6A1B9E0-4B4A-47A4-A011-67526CEEA770}" destId="{810D7AA7-A541-4507-BE7F-36CCF210089F}" srcOrd="2" destOrd="0" presId="urn:microsoft.com/office/officeart/2016/7/layout/AccentHomeChevronProcess"/>
    <dgm:cxn modelId="{C6E73ACF-84A2-4D8A-9216-CC7C75EC47C2}" type="presParOf" srcId="{F6A1B9E0-4B4A-47A4-A011-67526CEEA770}" destId="{4F7CDD44-32F1-4759-861F-8DABEBBA8D89}" srcOrd="3" destOrd="0" presId="urn:microsoft.com/office/officeart/2016/7/layout/AccentHomeChevronProcess"/>
    <dgm:cxn modelId="{AD7A4EC1-AF0B-400A-A2D3-4BDD8778FC3B}" type="presParOf" srcId="{594BF422-752C-42F3-A230-3D0E6AE9A886}" destId="{C9A9B9EA-6A1D-4A13-9C7F-C112F25D2888}" srcOrd="1" destOrd="0" presId="urn:microsoft.com/office/officeart/2016/7/layout/AccentHomeChevronProcess"/>
    <dgm:cxn modelId="{BAA44A4E-678B-46BB-AF73-80F9B0BC051C}" type="presParOf" srcId="{594BF422-752C-42F3-A230-3D0E6AE9A886}" destId="{EC37843F-14A6-4E20-B7AE-2B086A8F5F45}" srcOrd="2" destOrd="0" presId="urn:microsoft.com/office/officeart/2016/7/layout/AccentHomeChevronProcess"/>
    <dgm:cxn modelId="{7E0F97B5-1A97-47C7-AA8B-A66F8D7CE32C}" type="presParOf" srcId="{EC37843F-14A6-4E20-B7AE-2B086A8F5F45}" destId="{E41E7729-FD3F-426D-804C-45BD60BD762D}" srcOrd="0" destOrd="0" presId="urn:microsoft.com/office/officeart/2016/7/layout/AccentHomeChevronProcess"/>
    <dgm:cxn modelId="{E9F3FA8F-CC5B-4CEA-B52E-ADF97EE5AED9}" type="presParOf" srcId="{EC37843F-14A6-4E20-B7AE-2B086A8F5F45}" destId="{6C46E586-0364-4C52-98F9-74A7ACD803D1}" srcOrd="1" destOrd="0" presId="urn:microsoft.com/office/officeart/2016/7/layout/AccentHomeChevronProcess"/>
    <dgm:cxn modelId="{0AB24253-5C49-419B-A50C-DFC7DCBAB598}" type="presParOf" srcId="{EC37843F-14A6-4E20-B7AE-2B086A8F5F45}" destId="{5E07F9E4-149C-4A89-848F-4ABDD305F0C5}" srcOrd="2" destOrd="0" presId="urn:microsoft.com/office/officeart/2016/7/layout/AccentHomeChevronProcess"/>
    <dgm:cxn modelId="{26B2AC20-2B42-40F2-85E8-31E300A3BD37}" type="presParOf" srcId="{EC37843F-14A6-4E20-B7AE-2B086A8F5F45}" destId="{2928FCAD-BE3F-45AC-93A5-FD98F8A50E00}" srcOrd="3" destOrd="0" presId="urn:microsoft.com/office/officeart/2016/7/layout/AccentHomeChevronProcess"/>
    <dgm:cxn modelId="{F1603EFB-7278-4523-9A40-C558D97C8CD1}" type="presParOf" srcId="{594BF422-752C-42F3-A230-3D0E6AE9A886}" destId="{C2DF8D93-19C7-4E07-BCAF-9FAAB62C8CF2}" srcOrd="3" destOrd="0" presId="urn:microsoft.com/office/officeart/2016/7/layout/AccentHomeChevronProcess"/>
    <dgm:cxn modelId="{842390AC-9A29-41C8-A4AC-C604DDC15F59}" type="presParOf" srcId="{594BF422-752C-42F3-A230-3D0E6AE9A886}" destId="{86E313B1-36D3-44D7-907E-22A08CB8E9CC}" srcOrd="4" destOrd="0" presId="urn:microsoft.com/office/officeart/2016/7/layout/AccentHomeChevronProcess"/>
    <dgm:cxn modelId="{6CBCAD72-3029-4FC2-819E-4044C3347027}" type="presParOf" srcId="{86E313B1-36D3-44D7-907E-22A08CB8E9CC}" destId="{473F2067-7126-4D56-A328-5A8CFD3D8D52}" srcOrd="0" destOrd="0" presId="urn:microsoft.com/office/officeart/2016/7/layout/AccentHomeChevronProcess"/>
    <dgm:cxn modelId="{FDCBD0DC-21B6-4C2A-AD30-E1941E0E931A}" type="presParOf" srcId="{86E313B1-36D3-44D7-907E-22A08CB8E9CC}" destId="{7A0B5EFC-88FB-4ED5-994F-D5F6584C2293}" srcOrd="1" destOrd="0" presId="urn:microsoft.com/office/officeart/2016/7/layout/AccentHomeChevronProcess"/>
    <dgm:cxn modelId="{3BECD504-4913-48A0-B2C4-6B46240693AA}" type="presParOf" srcId="{86E313B1-36D3-44D7-907E-22A08CB8E9CC}" destId="{FD7B29F2-0D66-4B4B-BC8A-82DA23575305}" srcOrd="2" destOrd="0" presId="urn:microsoft.com/office/officeart/2016/7/layout/AccentHomeChevronProcess"/>
    <dgm:cxn modelId="{A70A2EA8-C340-43D7-A4B0-6E661896A514}" type="presParOf" srcId="{86E313B1-36D3-44D7-907E-22A08CB8E9CC}" destId="{BABAA172-7B81-4C6B-BCF2-4572322515C5}" srcOrd="3" destOrd="0" presId="urn:microsoft.com/office/officeart/2016/7/layout/AccentHomeChevronProcess"/>
    <dgm:cxn modelId="{E2CAA3F3-12D3-4758-87F3-C8D314E48F13}" type="presParOf" srcId="{594BF422-752C-42F3-A230-3D0E6AE9A886}" destId="{F5592489-4EC4-4CD3-8C9F-861313656D99}" srcOrd="5" destOrd="0" presId="urn:microsoft.com/office/officeart/2016/7/layout/AccentHomeChevronProcess"/>
    <dgm:cxn modelId="{01893C5D-B39A-402A-9893-79ECFE2673FE}" type="presParOf" srcId="{594BF422-752C-42F3-A230-3D0E6AE9A886}" destId="{A315E88A-D0F2-46B6-83CD-5F18F80DC9A5}" srcOrd="6" destOrd="0" presId="urn:microsoft.com/office/officeart/2016/7/layout/AccentHomeChevronProcess"/>
    <dgm:cxn modelId="{3C4A38FE-D82B-47E4-A91C-8C3B393A256C}" type="presParOf" srcId="{A315E88A-D0F2-46B6-83CD-5F18F80DC9A5}" destId="{FBDD23AA-DC62-4F62-9B59-45DF17D482A1}" srcOrd="0" destOrd="0" presId="urn:microsoft.com/office/officeart/2016/7/layout/AccentHomeChevronProcess"/>
    <dgm:cxn modelId="{1EF71291-E46D-4456-984F-162489AA215D}" type="presParOf" srcId="{A315E88A-D0F2-46B6-83CD-5F18F80DC9A5}" destId="{D056D890-66BB-4E50-B55D-D8C059AD9D2E}" srcOrd="1" destOrd="0" presId="urn:microsoft.com/office/officeart/2016/7/layout/AccentHomeChevronProcess"/>
    <dgm:cxn modelId="{C0375EF0-0938-4327-AF73-9701B720F982}" type="presParOf" srcId="{A315E88A-D0F2-46B6-83CD-5F18F80DC9A5}" destId="{F7CCC34E-1ABD-47B2-8E2D-DAC8F28E56FD}" srcOrd="2" destOrd="0" presId="urn:microsoft.com/office/officeart/2016/7/layout/AccentHomeChevronProcess"/>
    <dgm:cxn modelId="{CF6E0DA1-7BF6-4031-8CE8-1A48BC66F15D}" type="presParOf" srcId="{A315E88A-D0F2-46B6-83CD-5F18F80DC9A5}" destId="{8FFB7307-8DF0-4C60-BB6F-001FCF19D4C6}" srcOrd="3" destOrd="0" presId="urn:microsoft.com/office/officeart/2016/7/layout/AccentHomeChevron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1"/>
        </a:solidFill>
        <a:ln>
          <a:solidFill>
            <a:schemeClr val="accent1"/>
          </a:solidFill>
        </a:ln>
      </dgm:spPr>
      <dgm:t>
        <a:bodyPr/>
        <a:lstStyle/>
        <a:p>
          <a:r>
            <a:rPr lang="en-US" b="1" dirty="0">
              <a:effectLst>
                <a:outerShdw blurRad="50800" dist="38100" dir="2700000" algn="tl" rotWithShape="0">
                  <a:schemeClr val="tx1">
                    <a:alpha val="50000"/>
                  </a:schemeClr>
                </a:outerShdw>
              </a:effectLst>
              <a:latin typeface="+mj-lt"/>
            </a:rPr>
            <a:t>STAGE 01</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custT="1"/>
      <dgm:spPr/>
      <dgm:t>
        <a:bodyPr lIns="108000" tIns="648000" rIns="288000" anchor="t" anchorCtr="0"/>
        <a:lstStyle/>
        <a:p>
          <a:pPr>
            <a:lnSpc>
              <a:spcPts val="1500"/>
            </a:lnSpc>
            <a:spcAft>
              <a:spcPts val="0"/>
            </a:spcAft>
          </a:pPr>
          <a:endParaRPr lang="en-US" sz="1200" dirty="0">
            <a:solidFill>
              <a:schemeClr val="tx2"/>
            </a:solidFill>
          </a:endParaRPr>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5D70EFF5-8B31-4A1F-AE44-51E4CF0013EB}">
      <dgm:prSet phldrT="[Text]" custT="1"/>
      <dgm:spPr/>
      <dgm:t>
        <a:bodyPr lIns="108000" tIns="648000" rIns="288000" anchor="t" anchorCtr="0"/>
        <a:lstStyle/>
        <a:p>
          <a:pPr>
            <a:lnSpc>
              <a:spcPts val="1500"/>
            </a:lnSpc>
          </a:pPr>
          <a:endParaRPr lang="en-US" sz="1200" dirty="0">
            <a:solidFill>
              <a:schemeClr val="tx2"/>
            </a:solidFill>
          </a:endParaRPr>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r>
            <a:rPr lang="en-US" b="1" dirty="0">
              <a:effectLst>
                <a:outerShdw blurRad="50800" dist="38100" dir="2700000" algn="tl" rotWithShape="0">
                  <a:schemeClr val="tx1">
                    <a:alpha val="50000"/>
                  </a:schemeClr>
                </a:outerShdw>
              </a:effectLst>
              <a:latin typeface="+mj-lt"/>
            </a:rPr>
            <a:t>STAGE 03</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custT="1"/>
      <dgm:spPr/>
      <dgm:t>
        <a:bodyPr lIns="108000" tIns="648000" rIns="288000" anchor="t" anchorCtr="0"/>
        <a:lstStyle/>
        <a:p>
          <a:pPr>
            <a:lnSpc>
              <a:spcPts val="1500"/>
            </a:lnSpc>
          </a:pPr>
          <a:endParaRPr lang="en-US" sz="1200" dirty="0">
            <a:solidFill>
              <a:schemeClr val="tx2"/>
            </a:solidFill>
          </a:endParaRPr>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D07AD3FD-84FF-467E-9693-752776549C61}">
      <dgm:prSet phldrT="[Text]"/>
      <dgm:spPr>
        <a:solidFill>
          <a:schemeClr val="accent2"/>
        </a:solidFill>
        <a:ln>
          <a:solidFill>
            <a:schemeClr val="accent2"/>
          </a:solidFill>
        </a:ln>
      </dgm:spPr>
      <dgm:t>
        <a:bodyPr/>
        <a:lstStyle/>
        <a:p>
          <a:r>
            <a:rPr lang="en-US" b="1" dirty="0">
              <a:effectLst>
                <a:outerShdw blurRad="50800" dist="38100" dir="2700000" algn="tl" rotWithShape="0">
                  <a:schemeClr val="tx1">
                    <a:alpha val="50000"/>
                  </a:schemeClr>
                </a:outerShdw>
              </a:effectLst>
              <a:latin typeface="+mj-lt"/>
            </a:rPr>
            <a:t>STAGE 02</a:t>
          </a:r>
        </a:p>
      </dgm:t>
    </dgm:pt>
    <dgm:pt modelId="{A8C9B7A9-BC2A-4753-B7F0-F2E361D95520}" type="sibTrans" cxnId="{55492768-9A5E-4F74-AC7C-959C5C24EFD3}">
      <dgm:prSet/>
      <dgm:spPr/>
      <dgm:t>
        <a:bodyPr/>
        <a:lstStyle/>
        <a:p>
          <a:endParaRPr lang="en-US"/>
        </a:p>
      </dgm:t>
    </dgm:pt>
    <dgm:pt modelId="{7B691773-F524-4FAD-A272-BDF0B0C4370A}" type="parTrans" cxnId="{55492768-9A5E-4F74-AC7C-959C5C24EFD3}">
      <dgm:prSet/>
      <dgm:spPr/>
      <dgm:t>
        <a:bodyPr/>
        <a:lstStyle/>
        <a:p>
          <a:endParaRPr lang="en-US"/>
        </a:p>
      </dgm:t>
    </dgm:pt>
    <dgm:pt modelId="{32CCB050-072A-41BF-BE1B-388CF53E5629}">
      <dgm:prSet/>
      <dgm:spPr>
        <a:solidFill>
          <a:schemeClr val="accent4"/>
        </a:solidFill>
        <a:ln>
          <a:solidFill>
            <a:schemeClr val="accent4"/>
          </a:solidFill>
        </a:ln>
      </dgm:spPr>
      <dgm:t>
        <a:bodyPr/>
        <a:lstStyle/>
        <a:p>
          <a:r>
            <a:rPr lang="en-US" b="1" dirty="0">
              <a:effectLst>
                <a:outerShdw blurRad="50800" dist="38100" dir="2700000" algn="tl" rotWithShape="0">
                  <a:schemeClr val="tx1">
                    <a:alpha val="50000"/>
                  </a:schemeClr>
                </a:outerShdw>
              </a:effectLst>
              <a:latin typeface="+mj-lt"/>
            </a:rPr>
            <a:t>STAGE 04</a:t>
          </a:r>
          <a:endParaRPr lang="ru-RU" b="1" dirty="0">
            <a:effectLst>
              <a:outerShdw blurRad="50800" dist="38100" dir="2700000" algn="tl" rotWithShape="0">
                <a:schemeClr val="tx1">
                  <a:alpha val="50000"/>
                </a:schemeClr>
              </a:outerShdw>
            </a:effectLst>
            <a:latin typeface="+mj-lt"/>
          </a:endParaRPr>
        </a:p>
      </dgm:t>
    </dgm:pt>
    <dgm:pt modelId="{B301371B-A53D-4B79-8B8D-7B304894442B}" type="parTrans" cxnId="{042E0AE1-6450-410A-B96E-AFBADB139BEA}">
      <dgm:prSet/>
      <dgm:spPr/>
      <dgm:t>
        <a:bodyPr/>
        <a:lstStyle/>
        <a:p>
          <a:endParaRPr lang="ru-RU"/>
        </a:p>
      </dgm:t>
    </dgm:pt>
    <dgm:pt modelId="{BF05D8EE-4413-4737-8721-DAF10D6CAB04}" type="sibTrans" cxnId="{042E0AE1-6450-410A-B96E-AFBADB139BEA}">
      <dgm:prSet/>
      <dgm:spPr/>
      <dgm:t>
        <a:bodyPr/>
        <a:lstStyle/>
        <a:p>
          <a:endParaRPr lang="ru-RU"/>
        </a:p>
      </dgm:t>
    </dgm:pt>
    <dgm:pt modelId="{9E838AE2-4659-4603-ABC8-58DF4222C0D4}">
      <dgm:prSet/>
      <dgm:spPr>
        <a:solidFill>
          <a:schemeClr val="accent5"/>
        </a:solidFill>
        <a:ln>
          <a:solidFill>
            <a:schemeClr val="accent5"/>
          </a:solidFill>
        </a:ln>
      </dgm:spPr>
      <dgm:t>
        <a:bodyPr/>
        <a:lstStyle/>
        <a:p>
          <a:r>
            <a:rPr lang="en-US" b="1" dirty="0">
              <a:effectLst>
                <a:outerShdw blurRad="50800" dist="38100" dir="2700000" algn="tl" rotWithShape="0">
                  <a:schemeClr val="tx1">
                    <a:alpha val="50000"/>
                  </a:schemeClr>
                </a:outerShdw>
              </a:effectLst>
              <a:latin typeface="+mj-lt"/>
            </a:rPr>
            <a:t>STAGE 05</a:t>
          </a:r>
          <a:endParaRPr lang="ru-RU" b="1" dirty="0">
            <a:effectLst>
              <a:outerShdw blurRad="50800" dist="38100" dir="2700000" algn="tl" rotWithShape="0">
                <a:schemeClr val="tx1">
                  <a:alpha val="50000"/>
                </a:schemeClr>
              </a:outerShdw>
            </a:effectLst>
            <a:latin typeface="+mj-lt"/>
          </a:endParaRPr>
        </a:p>
      </dgm:t>
    </dgm:pt>
    <dgm:pt modelId="{5FC53805-9431-4BC8-ADB9-DABF59DE31C7}" type="parTrans" cxnId="{CF54291C-AAFD-4FA4-9A16-20CE892BA907}">
      <dgm:prSet/>
      <dgm:spPr/>
      <dgm:t>
        <a:bodyPr/>
        <a:lstStyle/>
        <a:p>
          <a:endParaRPr lang="ru-RU"/>
        </a:p>
      </dgm:t>
    </dgm:pt>
    <dgm:pt modelId="{61F1BCD3-232D-4C03-B56C-182BCB6108CD}" type="sibTrans" cxnId="{CF54291C-AAFD-4FA4-9A16-20CE892BA907}">
      <dgm:prSet/>
      <dgm:spPr/>
      <dgm:t>
        <a:bodyPr/>
        <a:lstStyle/>
        <a:p>
          <a:endParaRPr lang="ru-RU"/>
        </a:p>
      </dgm:t>
    </dgm:pt>
    <dgm:pt modelId="{04A40292-9119-41B2-B968-7B651F20675D}">
      <dgm:prSet custT="1"/>
      <dgm:spPr/>
      <dgm:t>
        <a:bodyPr lIns="108000" tIns="648000" rIns="288000" anchor="t" anchorCtr="0"/>
        <a:lstStyle/>
        <a:p>
          <a:pPr marL="0" lvl="0" indent="0" algn="l" defTabSz="533400">
            <a:lnSpc>
              <a:spcPts val="1500"/>
            </a:lnSpc>
            <a:spcBef>
              <a:spcPct val="0"/>
            </a:spcBef>
            <a:spcAft>
              <a:spcPts val="0"/>
            </a:spcAft>
            <a:buNone/>
          </a:pPr>
          <a:endParaRPr lang="en-US" sz="1200" kern="1200" dirty="0">
            <a:solidFill>
              <a:srgbClr val="666666"/>
            </a:solidFill>
            <a:latin typeface="+mn-lt"/>
            <a:ea typeface="+mn-ea"/>
            <a:cs typeface="+mn-cs"/>
          </a:endParaRPr>
        </a:p>
      </dgm:t>
    </dgm:pt>
    <dgm:pt modelId="{70078FF1-F2A9-4A6B-88D1-8CF3595EFE73}" type="parTrans" cxnId="{1D6C5464-DE30-4BEC-9E27-B2C179C39CC4}">
      <dgm:prSet/>
      <dgm:spPr/>
      <dgm:t>
        <a:bodyPr/>
        <a:lstStyle/>
        <a:p>
          <a:endParaRPr lang="en-US"/>
        </a:p>
      </dgm:t>
    </dgm:pt>
    <dgm:pt modelId="{B4C4972A-0898-484E-AF78-D5D7E0F991F2}" type="sibTrans" cxnId="{1D6C5464-DE30-4BEC-9E27-B2C179C39CC4}">
      <dgm:prSet/>
      <dgm:spPr/>
      <dgm:t>
        <a:bodyPr/>
        <a:lstStyle/>
        <a:p>
          <a:endParaRPr lang="en-US"/>
        </a:p>
      </dgm:t>
    </dgm:pt>
    <dgm:pt modelId="{C8E903CE-0CFD-4D68-A857-80E14557005E}">
      <dgm:prSet custT="1"/>
      <dgm:spPr/>
      <dgm:t>
        <a:bodyPr lIns="108000" tIns="648000" rIns="288000" anchor="t" anchorCtr="0"/>
        <a:lstStyle/>
        <a:p>
          <a:pPr marL="0" lvl="0" indent="0" algn="l" defTabSz="533400">
            <a:lnSpc>
              <a:spcPts val="1500"/>
            </a:lnSpc>
            <a:spcBef>
              <a:spcPct val="0"/>
            </a:spcBef>
            <a:spcAft>
              <a:spcPts val="0"/>
            </a:spcAft>
            <a:buNone/>
          </a:pPr>
          <a:endParaRPr lang="en-US" sz="1200" kern="1200" dirty="0">
            <a:solidFill>
              <a:srgbClr val="666666"/>
            </a:solidFill>
            <a:latin typeface="+mn-lt"/>
            <a:ea typeface="+mn-ea"/>
            <a:cs typeface="+mn-cs"/>
          </a:endParaRPr>
        </a:p>
      </dgm:t>
    </dgm:pt>
    <dgm:pt modelId="{D5890537-0D77-4DA1-A100-62C393623468}" type="parTrans" cxnId="{17BD67AD-4331-49EC-BC4A-29404E891597}">
      <dgm:prSet/>
      <dgm:spPr/>
      <dgm:t>
        <a:bodyPr/>
        <a:lstStyle/>
        <a:p>
          <a:endParaRPr lang="en-US"/>
        </a:p>
      </dgm:t>
    </dgm:pt>
    <dgm:pt modelId="{862799CE-00F4-4DD6-894E-A487503F8DE6}" type="sibTrans" cxnId="{17BD67AD-4331-49EC-BC4A-29404E891597}">
      <dgm:prSet/>
      <dgm:spPr/>
      <dgm:t>
        <a:bodyPr/>
        <a:lstStyle/>
        <a:p>
          <a:endParaRPr lang="en-US"/>
        </a:p>
      </dgm:t>
    </dgm:pt>
    <dgm:pt modelId="{2EBC751D-77A9-44A5-9FE7-B6F3D9F42CA4}">
      <dgm:prSet phldrT="[Text]"/>
      <dgm:spPr/>
      <dgm:t>
        <a:bodyPr lIns="108000" tIns="648000" rIns="288000" anchor="t" anchorCtr="0"/>
        <a:lstStyle/>
        <a:p>
          <a:endParaRPr lang="en-US" dirty="0">
            <a:solidFill>
              <a:schemeClr val="tx2"/>
            </a:solidFill>
          </a:endParaRPr>
        </a:p>
      </dgm:t>
    </dgm:pt>
    <dgm:pt modelId="{185BB9AC-F99A-4549-B827-92E713F7EC65}" type="parTrans" cxnId="{982E2D2B-822B-4312-8D14-083B371FEE0E}">
      <dgm:prSet/>
      <dgm:spPr/>
      <dgm:t>
        <a:bodyPr/>
        <a:lstStyle/>
        <a:p>
          <a:endParaRPr lang="en-IN"/>
        </a:p>
      </dgm:t>
    </dgm:pt>
    <dgm:pt modelId="{B18C1231-D6EF-446D-AC7E-99A96F3DEE63}" type="sibTrans" cxnId="{982E2D2B-822B-4312-8D14-083B371FEE0E}">
      <dgm:prSet/>
      <dgm:spPr/>
      <dgm:t>
        <a:bodyPr/>
        <a:lstStyle/>
        <a:p>
          <a:endParaRPr lang="en-IN"/>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2"/>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F5592489-4EC4-4CD3-8C9F-861313656D99}" type="pres">
      <dgm:prSet presAssocID="{9B090D9D-470E-46E2-AABB-0368A52481AA}" presName="space" presStyleCnt="0"/>
      <dgm:spPr/>
    </dgm:pt>
    <dgm:pt modelId="{62262EA1-D674-4DE8-B444-FEC3F6748520}" type="pres">
      <dgm:prSet presAssocID="{32CCB050-072A-41BF-BE1B-388CF53E5629}" presName="composite" presStyleCnt="0"/>
      <dgm:spPr/>
    </dgm:pt>
    <dgm:pt modelId="{7BF6E820-C6E3-4E2C-BB23-ADF9AD641C6B}" type="pres">
      <dgm:prSet presAssocID="{32CCB050-072A-41BF-BE1B-388CF53E5629}" presName="L" presStyleLbl="solidFgAcc1" presStyleIdx="3" presStyleCnt="5">
        <dgm:presLayoutVars>
          <dgm:chMax val="0"/>
          <dgm:chPref val="0"/>
        </dgm:presLayoutVars>
      </dgm:prSet>
      <dgm:spPr>
        <a:ln>
          <a:solidFill>
            <a:schemeClr val="accent4"/>
          </a:solidFill>
        </a:ln>
      </dgm:spPr>
    </dgm:pt>
    <dgm:pt modelId="{B8046455-4EBB-40A8-838B-B584850A8B8E}" type="pres">
      <dgm:prSet presAssocID="{32CCB050-072A-41BF-BE1B-388CF53E5629}" presName="parTx" presStyleLbl="alignNode1" presStyleIdx="3" presStyleCnt="5">
        <dgm:presLayoutVars>
          <dgm:chMax val="0"/>
          <dgm:chPref val="0"/>
          <dgm:bulletEnabled val="1"/>
        </dgm:presLayoutVars>
      </dgm:prSet>
      <dgm:spPr/>
    </dgm:pt>
    <dgm:pt modelId="{1D84544C-5924-422B-9546-A86AE4927E4C}" type="pres">
      <dgm:prSet presAssocID="{32CCB050-072A-41BF-BE1B-388CF53E5629}" presName="desTx" presStyleLbl="revTx" presStyleIdx="3" presStyleCnt="5">
        <dgm:presLayoutVars>
          <dgm:chMax val="0"/>
          <dgm:chPref val="0"/>
          <dgm:bulletEnabled val="1"/>
        </dgm:presLayoutVars>
      </dgm:prSet>
      <dgm:spPr/>
    </dgm:pt>
    <dgm:pt modelId="{ED05E404-1B63-4FC9-A7B8-277860DEBCD0}" type="pres">
      <dgm:prSet presAssocID="{32CCB050-072A-41BF-BE1B-388CF53E5629}" presName="EmptyPlaceHolder" presStyleCnt="0"/>
      <dgm:spPr/>
    </dgm:pt>
    <dgm:pt modelId="{AB144E95-E2AA-430B-870C-A44D04CCB5A8}" type="pres">
      <dgm:prSet presAssocID="{BF05D8EE-4413-4737-8721-DAF10D6CAB04}" presName="space" presStyleCnt="0"/>
      <dgm:spPr/>
    </dgm:pt>
    <dgm:pt modelId="{D0A9E9B9-B6D2-49AA-91D6-7CE223E637D0}" type="pres">
      <dgm:prSet presAssocID="{9E838AE2-4659-4603-ABC8-58DF4222C0D4}" presName="composite" presStyleCnt="0"/>
      <dgm:spPr/>
    </dgm:pt>
    <dgm:pt modelId="{0EE416CF-D8AE-41BD-BF35-9148040E1274}" type="pres">
      <dgm:prSet presAssocID="{9E838AE2-4659-4603-ABC8-58DF4222C0D4}" presName="L" presStyleLbl="solidFgAcc1" presStyleIdx="4" presStyleCnt="5">
        <dgm:presLayoutVars>
          <dgm:chMax val="0"/>
          <dgm:chPref val="0"/>
        </dgm:presLayoutVars>
      </dgm:prSet>
      <dgm:spPr>
        <a:ln>
          <a:solidFill>
            <a:schemeClr val="accent5"/>
          </a:solidFill>
        </a:ln>
      </dgm:spPr>
    </dgm:pt>
    <dgm:pt modelId="{559A9A18-D6AE-4459-8C7F-A17CAB50744A}" type="pres">
      <dgm:prSet presAssocID="{9E838AE2-4659-4603-ABC8-58DF4222C0D4}" presName="parTx" presStyleLbl="alignNode1" presStyleIdx="4" presStyleCnt="5">
        <dgm:presLayoutVars>
          <dgm:chMax val="0"/>
          <dgm:chPref val="0"/>
          <dgm:bulletEnabled val="1"/>
        </dgm:presLayoutVars>
      </dgm:prSet>
      <dgm:spPr/>
    </dgm:pt>
    <dgm:pt modelId="{7F54B493-FCA8-4A1F-A2B1-FCB26CA9C396}" type="pres">
      <dgm:prSet presAssocID="{9E838AE2-4659-4603-ABC8-58DF4222C0D4}" presName="desTx" presStyleLbl="revTx" presStyleIdx="4" presStyleCnt="5">
        <dgm:presLayoutVars>
          <dgm:chMax val="0"/>
          <dgm:chPref val="0"/>
          <dgm:bulletEnabled val="1"/>
        </dgm:presLayoutVars>
      </dgm:prSet>
      <dgm:spPr/>
    </dgm:pt>
    <dgm:pt modelId="{D73F5E39-8993-4D6C-9D92-8E8F41E329B8}" type="pres">
      <dgm:prSet presAssocID="{9E838AE2-4659-4603-ABC8-58DF4222C0D4}" presName="EmptyPlaceHolder" presStyleCnt="0"/>
      <dgm:spPr/>
    </dgm:pt>
  </dgm:ptLst>
  <dgm:cxnLst>
    <dgm:cxn modelId="{CF54291C-AAFD-4FA4-9A16-20CE892BA907}" srcId="{55C0B14E-AEA6-48D3-A387-ED4A3A3BF840}" destId="{9E838AE2-4659-4603-ABC8-58DF4222C0D4}" srcOrd="4" destOrd="0" parTransId="{5FC53805-9431-4BC8-ADB9-DABF59DE31C7}" sibTransId="{61F1BCD3-232D-4C03-B56C-182BCB6108CD}"/>
    <dgm:cxn modelId="{8D431027-38A5-492C-B334-D9BE5CB06E5F}" type="presOf" srcId="{55C0B14E-AEA6-48D3-A387-ED4A3A3BF840}" destId="{594BF422-752C-42F3-A230-3D0E6AE9A886}" srcOrd="0" destOrd="0" presId="urn:microsoft.com/office/officeart/2016/7/layout/AccentHomeChevronProcess"/>
    <dgm:cxn modelId="{982E2D2B-822B-4312-8D14-083B371FEE0E}" srcId="{D71FC021-6A65-44D1-95B9-0E6C89079866}" destId="{2EBC751D-77A9-44A5-9FE7-B6F3D9F42CA4}" srcOrd="1" destOrd="0" parTransId="{185BB9AC-F99A-4549-B827-92E713F7EC65}" sibTransId="{B18C1231-D6EF-446D-AC7E-99A96F3DEE63}"/>
    <dgm:cxn modelId="{0EFA3039-6828-403C-9445-4359BA6645E6}" srcId="{AACEAFD5-63CF-4AFC-B46F-BE086C5D447C}" destId="{349299C9-846E-4827-813A-349CCCE20782}" srcOrd="0" destOrd="0" parTransId="{AEA27547-B9ED-4994-BD27-04EC297EF367}" sibTransId="{9D819F52-ACA0-4B08-8256-DF6BD8FA3A0B}"/>
    <dgm:cxn modelId="{148A7E61-C274-4DDE-B9F3-0CA72D2731E3}" type="presOf" srcId="{2EBC751D-77A9-44A5-9FE7-B6F3D9F42CA4}" destId="{FD7B29F2-0D66-4B4B-BC8A-82DA23575305}" srcOrd="0" destOrd="1" presId="urn:microsoft.com/office/officeart/2016/7/layout/AccentHomeChevronProcess"/>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E97FF64F-8020-497E-AE7D-2395DDA4560D}" srcId="{D07AD3FD-84FF-467E-9693-752776549C61}" destId="{5D70EFF5-8B31-4A1F-AE44-51E4CF0013EB}" srcOrd="0" destOrd="0" parTransId="{96C720A0-FEEF-48D1-8DF6-ABA03C304822}" sibTransId="{B6A59CDE-18AD-4553-B6C5-FF001A8E8510}"/>
    <dgm:cxn modelId="{72365170-269F-4D57-983B-6067427D0F5B}" type="presOf" srcId="{D07AD3FD-84FF-467E-9693-752776549C61}" destId="{6C46E586-0364-4C52-98F9-74A7ACD803D1}" srcOrd="0" destOrd="0" presId="urn:microsoft.com/office/officeart/2016/7/layout/AccentHomeChevronProcess"/>
    <dgm:cxn modelId="{5265C759-0022-4D65-A021-20A5940CE819}" type="presOf" srcId="{D71FC021-6A65-44D1-95B9-0E6C89079866}" destId="{7A0B5EFC-88FB-4ED5-994F-D5F6584C2293}" srcOrd="0" destOrd="0" presId="urn:microsoft.com/office/officeart/2016/7/layout/AccentHomeChevronProcess"/>
    <dgm:cxn modelId="{25B5E18C-A468-4887-BA98-2DBEC4DAF5E8}" type="presOf" srcId="{349299C9-846E-4827-813A-349CCCE20782}" destId="{810D7AA7-A541-4507-BE7F-36CCF210089F}" srcOrd="0" destOrd="0" presId="urn:microsoft.com/office/officeart/2016/7/layout/AccentHomeChevronProcess"/>
    <dgm:cxn modelId="{BF01F48C-8BC7-4BF1-A09B-B83BFB3CEBA1}" type="presOf" srcId="{9E838AE2-4659-4603-ABC8-58DF4222C0D4}" destId="{559A9A18-D6AE-4459-8C7F-A17CAB50744A}" srcOrd="0" destOrd="0" presId="urn:microsoft.com/office/officeart/2016/7/layout/AccentHomeChevronProcess"/>
    <dgm:cxn modelId="{B8598696-1586-4980-A667-46BFEB7D4BB5}" type="presOf" srcId="{5D70EFF5-8B31-4A1F-AE44-51E4CF0013EB}" destId="{5E07F9E4-149C-4A89-848F-4ABDD305F0C5}"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BA404DAA-71B4-453C-8AE8-F3E6AD819685}" type="presOf" srcId="{4A6BB192-9983-4F48-BBC5-6E384EED7EC5}" destId="{FD7B29F2-0D66-4B4B-BC8A-82DA23575305}" srcOrd="0" destOrd="0" presId="urn:microsoft.com/office/officeart/2016/7/layout/AccentHomeChevronProcess"/>
    <dgm:cxn modelId="{17BD67AD-4331-49EC-BC4A-29404E891597}" srcId="{9E838AE2-4659-4603-ABC8-58DF4222C0D4}" destId="{C8E903CE-0CFD-4D68-A857-80E14557005E}" srcOrd="0" destOrd="0" parTransId="{D5890537-0D77-4DA1-A100-62C393623468}" sibTransId="{862799CE-00F4-4DD6-894E-A487503F8DE6}"/>
    <dgm:cxn modelId="{D436C4AF-EA00-47E1-AB65-33BA54BDE670}" type="presOf" srcId="{AACEAFD5-63CF-4AFC-B46F-BE086C5D447C}" destId="{CA3A6A4E-2D39-41D2-A6B1-B590D0C452D2}"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042E0AE1-6450-410A-B96E-AFBADB139BEA}" srcId="{55C0B14E-AEA6-48D3-A387-ED4A3A3BF840}" destId="{32CCB050-072A-41BF-BE1B-388CF53E5629}" srcOrd="3" destOrd="0" parTransId="{B301371B-A53D-4B79-8B8D-7B304894442B}" sibTransId="{BF05D8EE-4413-4737-8721-DAF10D6CAB04}"/>
    <dgm:cxn modelId="{58D354E7-AD3B-435B-B739-922ACF1EFDB1}" type="presOf" srcId="{04A40292-9119-41B2-B968-7B651F20675D}" destId="{1D84544C-5924-422B-9546-A86AE4927E4C}" srcOrd="0" destOrd="0" presId="urn:microsoft.com/office/officeart/2016/7/layout/AccentHomeChevronProcess"/>
    <dgm:cxn modelId="{E3115EEA-DE9C-4F06-B8B3-BEB263D5F2B1}" srcId="{D71FC021-6A65-44D1-95B9-0E6C89079866}" destId="{4A6BB192-9983-4F48-BBC5-6E384EED7EC5}" srcOrd="0" destOrd="0" parTransId="{230A6E4A-6CED-4DC0-AEFE-6859FE07B658}" sibTransId="{0B568EC2-5D2A-4B00-8047-B7832F245B44}"/>
    <dgm:cxn modelId="{D86146EC-7943-44D4-8364-BDAFCF6008B2}" type="presOf" srcId="{32CCB050-072A-41BF-BE1B-388CF53E5629}" destId="{B8046455-4EBB-40A8-838B-B584850A8B8E}" srcOrd="0" destOrd="0" presId="urn:microsoft.com/office/officeart/2016/7/layout/AccentHomeChevronProcess"/>
    <dgm:cxn modelId="{4F2DB3F4-DCAB-4AB0-B144-7B5F6DB0D202}" type="presOf" srcId="{C8E903CE-0CFD-4D68-A857-80E14557005E}" destId="{7F54B493-FCA8-4A1F-A2B1-FCB26CA9C396}" srcOrd="0" destOrd="0" presId="urn:microsoft.com/office/officeart/2016/7/layout/AccentHomeChevronProcess"/>
    <dgm:cxn modelId="{F6FF8B47-A57E-42C7-A1FB-60868D5C78BE}" type="presParOf" srcId="{594BF422-752C-42F3-A230-3D0E6AE9A886}" destId="{F6A1B9E0-4B4A-47A4-A011-67526CEEA770}" srcOrd="0" destOrd="0" presId="urn:microsoft.com/office/officeart/2016/7/layout/AccentHomeChevronProcess"/>
    <dgm:cxn modelId="{F71D41BA-8C61-4BAE-B322-F2FCB5966EE2}" type="presParOf" srcId="{F6A1B9E0-4B4A-47A4-A011-67526CEEA770}" destId="{FA4E6E73-A3C8-4495-927B-8AADA5A74297}" srcOrd="0" destOrd="0" presId="urn:microsoft.com/office/officeart/2016/7/layout/AccentHomeChevronProcess"/>
    <dgm:cxn modelId="{C89373A8-C600-4C04-AC0E-954C66901E23}" type="presParOf" srcId="{F6A1B9E0-4B4A-47A4-A011-67526CEEA770}" destId="{CA3A6A4E-2D39-41D2-A6B1-B590D0C452D2}" srcOrd="1" destOrd="0" presId="urn:microsoft.com/office/officeart/2016/7/layout/AccentHomeChevronProcess"/>
    <dgm:cxn modelId="{3E715641-FB4B-4F83-977D-4388C36FCCE9}" type="presParOf" srcId="{F6A1B9E0-4B4A-47A4-A011-67526CEEA770}" destId="{810D7AA7-A541-4507-BE7F-36CCF210089F}" srcOrd="2" destOrd="0" presId="urn:microsoft.com/office/officeart/2016/7/layout/AccentHomeChevronProcess"/>
    <dgm:cxn modelId="{3D1B1D1A-E6D5-42FF-B132-3EE4B66AFC03}" type="presParOf" srcId="{F6A1B9E0-4B4A-47A4-A011-67526CEEA770}" destId="{4F7CDD44-32F1-4759-861F-8DABEBBA8D89}" srcOrd="3" destOrd="0" presId="urn:microsoft.com/office/officeart/2016/7/layout/AccentHomeChevronProcess"/>
    <dgm:cxn modelId="{5D97649A-3CD6-4026-BC51-32EE7EEC1E0E}" type="presParOf" srcId="{594BF422-752C-42F3-A230-3D0E6AE9A886}" destId="{C9A9B9EA-6A1D-4A13-9C7F-C112F25D2888}" srcOrd="1" destOrd="0" presId="urn:microsoft.com/office/officeart/2016/7/layout/AccentHomeChevronProcess"/>
    <dgm:cxn modelId="{0B372C2A-4B2B-409D-A773-C55B43C2D258}" type="presParOf" srcId="{594BF422-752C-42F3-A230-3D0E6AE9A886}" destId="{EC37843F-14A6-4E20-B7AE-2B086A8F5F45}" srcOrd="2" destOrd="0" presId="urn:microsoft.com/office/officeart/2016/7/layout/AccentHomeChevronProcess"/>
    <dgm:cxn modelId="{B0F09FBF-908F-4398-B8F2-40A59B264E14}" type="presParOf" srcId="{EC37843F-14A6-4E20-B7AE-2B086A8F5F45}" destId="{E41E7729-FD3F-426D-804C-45BD60BD762D}" srcOrd="0" destOrd="0" presId="urn:microsoft.com/office/officeart/2016/7/layout/AccentHomeChevronProcess"/>
    <dgm:cxn modelId="{DE337489-8266-4D5A-AFA2-B52E72F9194B}" type="presParOf" srcId="{EC37843F-14A6-4E20-B7AE-2B086A8F5F45}" destId="{6C46E586-0364-4C52-98F9-74A7ACD803D1}" srcOrd="1" destOrd="0" presId="urn:microsoft.com/office/officeart/2016/7/layout/AccentHomeChevronProcess"/>
    <dgm:cxn modelId="{812B50A2-5DE2-475E-BBB3-B20C6306B5FE}" type="presParOf" srcId="{EC37843F-14A6-4E20-B7AE-2B086A8F5F45}" destId="{5E07F9E4-149C-4A89-848F-4ABDD305F0C5}" srcOrd="2" destOrd="0" presId="urn:microsoft.com/office/officeart/2016/7/layout/AccentHomeChevronProcess"/>
    <dgm:cxn modelId="{79C2B998-9661-44A8-B887-C83A19105470}" type="presParOf" srcId="{EC37843F-14A6-4E20-B7AE-2B086A8F5F45}" destId="{2928FCAD-BE3F-45AC-93A5-FD98F8A50E00}" srcOrd="3" destOrd="0" presId="urn:microsoft.com/office/officeart/2016/7/layout/AccentHomeChevronProcess"/>
    <dgm:cxn modelId="{32048986-5106-406A-8416-28158B107870}" type="presParOf" srcId="{594BF422-752C-42F3-A230-3D0E6AE9A886}" destId="{C2DF8D93-19C7-4E07-BCAF-9FAAB62C8CF2}" srcOrd="3" destOrd="0" presId="urn:microsoft.com/office/officeart/2016/7/layout/AccentHomeChevronProcess"/>
    <dgm:cxn modelId="{0F80418F-3B41-4C29-9AF3-95377E46F375}" type="presParOf" srcId="{594BF422-752C-42F3-A230-3D0E6AE9A886}" destId="{86E313B1-36D3-44D7-907E-22A08CB8E9CC}" srcOrd="4" destOrd="0" presId="urn:microsoft.com/office/officeart/2016/7/layout/AccentHomeChevronProcess"/>
    <dgm:cxn modelId="{DC66CC6B-FD9E-4170-8C39-D9BEC2F49424}" type="presParOf" srcId="{86E313B1-36D3-44D7-907E-22A08CB8E9CC}" destId="{473F2067-7126-4D56-A328-5A8CFD3D8D52}" srcOrd="0" destOrd="0" presId="urn:microsoft.com/office/officeart/2016/7/layout/AccentHomeChevronProcess"/>
    <dgm:cxn modelId="{2D53B129-4D1B-4313-A085-CDBDEA744C50}" type="presParOf" srcId="{86E313B1-36D3-44D7-907E-22A08CB8E9CC}" destId="{7A0B5EFC-88FB-4ED5-994F-D5F6584C2293}" srcOrd="1" destOrd="0" presId="urn:microsoft.com/office/officeart/2016/7/layout/AccentHomeChevronProcess"/>
    <dgm:cxn modelId="{C89CBD45-5220-4BEC-A5F9-CAA389F916C3}" type="presParOf" srcId="{86E313B1-36D3-44D7-907E-22A08CB8E9CC}" destId="{FD7B29F2-0D66-4B4B-BC8A-82DA23575305}" srcOrd="2" destOrd="0" presId="urn:microsoft.com/office/officeart/2016/7/layout/AccentHomeChevronProcess"/>
    <dgm:cxn modelId="{9CBF6441-0C14-43F6-92DC-36066590DF50}" type="presParOf" srcId="{86E313B1-36D3-44D7-907E-22A08CB8E9CC}" destId="{BABAA172-7B81-4C6B-BCF2-4572322515C5}" srcOrd="3" destOrd="0" presId="urn:microsoft.com/office/officeart/2016/7/layout/AccentHomeChevronProcess"/>
    <dgm:cxn modelId="{67F2956F-4F35-4CEF-9311-AFFC229BA8D0}" type="presParOf" srcId="{594BF422-752C-42F3-A230-3D0E6AE9A886}" destId="{F5592489-4EC4-4CD3-8C9F-861313656D99}" srcOrd="5" destOrd="0" presId="urn:microsoft.com/office/officeart/2016/7/layout/AccentHomeChevronProcess"/>
    <dgm:cxn modelId="{330C57F8-3943-4E44-9BBE-525A196A145B}" type="presParOf" srcId="{594BF422-752C-42F3-A230-3D0E6AE9A886}" destId="{62262EA1-D674-4DE8-B444-FEC3F6748520}" srcOrd="6" destOrd="0" presId="urn:microsoft.com/office/officeart/2016/7/layout/AccentHomeChevronProcess"/>
    <dgm:cxn modelId="{F6577193-F8ED-410C-A236-996B634C60FF}" type="presParOf" srcId="{62262EA1-D674-4DE8-B444-FEC3F6748520}" destId="{7BF6E820-C6E3-4E2C-BB23-ADF9AD641C6B}" srcOrd="0" destOrd="0" presId="urn:microsoft.com/office/officeart/2016/7/layout/AccentHomeChevronProcess"/>
    <dgm:cxn modelId="{902C713D-B376-4794-A9EA-8E7A3A23486F}" type="presParOf" srcId="{62262EA1-D674-4DE8-B444-FEC3F6748520}" destId="{B8046455-4EBB-40A8-838B-B584850A8B8E}" srcOrd="1" destOrd="0" presId="urn:microsoft.com/office/officeart/2016/7/layout/AccentHomeChevronProcess"/>
    <dgm:cxn modelId="{D66AE4AE-DCCE-4462-B839-A6D6A944067D}" type="presParOf" srcId="{62262EA1-D674-4DE8-B444-FEC3F6748520}" destId="{1D84544C-5924-422B-9546-A86AE4927E4C}" srcOrd="2" destOrd="0" presId="urn:microsoft.com/office/officeart/2016/7/layout/AccentHomeChevronProcess"/>
    <dgm:cxn modelId="{CFB2D138-81DC-4CB5-A352-CADD1DB82B59}" type="presParOf" srcId="{62262EA1-D674-4DE8-B444-FEC3F6748520}" destId="{ED05E404-1B63-4FC9-A7B8-277860DEBCD0}" srcOrd="3" destOrd="0" presId="urn:microsoft.com/office/officeart/2016/7/layout/AccentHomeChevronProcess"/>
    <dgm:cxn modelId="{092D564B-887B-4F53-B166-56F877749468}" type="presParOf" srcId="{594BF422-752C-42F3-A230-3D0E6AE9A886}" destId="{AB144E95-E2AA-430B-870C-A44D04CCB5A8}" srcOrd="7" destOrd="0" presId="urn:microsoft.com/office/officeart/2016/7/layout/AccentHomeChevronProcess"/>
    <dgm:cxn modelId="{D4B8E76C-9D85-4BB7-BD5E-2BC75D5B0DEC}" type="presParOf" srcId="{594BF422-752C-42F3-A230-3D0E6AE9A886}" destId="{D0A9E9B9-B6D2-49AA-91D6-7CE223E637D0}" srcOrd="8" destOrd="0" presId="urn:microsoft.com/office/officeart/2016/7/layout/AccentHomeChevronProcess"/>
    <dgm:cxn modelId="{D730DEE8-7D84-4F24-80C1-4F94E18F0028}" type="presParOf" srcId="{D0A9E9B9-B6D2-49AA-91D6-7CE223E637D0}" destId="{0EE416CF-D8AE-41BD-BF35-9148040E1274}" srcOrd="0" destOrd="0" presId="urn:microsoft.com/office/officeart/2016/7/layout/AccentHomeChevronProcess"/>
    <dgm:cxn modelId="{EF1E85D5-5624-4D7E-AF0B-B444BB9E969D}" type="presParOf" srcId="{D0A9E9B9-B6D2-49AA-91D6-7CE223E637D0}" destId="{559A9A18-D6AE-4459-8C7F-A17CAB50744A}" srcOrd="1" destOrd="0" presId="urn:microsoft.com/office/officeart/2016/7/layout/AccentHomeChevronProcess"/>
    <dgm:cxn modelId="{6FF10A68-12EB-4893-B0E7-358C2BA55963}" type="presParOf" srcId="{D0A9E9B9-B6D2-49AA-91D6-7CE223E637D0}" destId="{7F54B493-FCA8-4A1F-A2B1-FCB26CA9C396}" srcOrd="2" destOrd="0" presId="urn:microsoft.com/office/officeart/2016/7/layout/AccentHomeChevronProcess"/>
    <dgm:cxn modelId="{4786588C-F6FC-49B4-8788-D8A549B2FCE7}" type="presParOf" srcId="{D0A9E9B9-B6D2-49AA-91D6-7CE223E637D0}" destId="{D73F5E39-8993-4D6C-9D92-8E8F41E329B8}"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1"/>
        </a:solidFill>
        <a:ln>
          <a:solidFill>
            <a:schemeClr val="accent1"/>
          </a:solidFill>
        </a:ln>
      </dgm:spPr>
      <dgm:t>
        <a:bodyPr/>
        <a:lstStyle/>
        <a:p>
          <a:r>
            <a:rPr lang="en-US" b="1" dirty="0">
              <a:effectLst>
                <a:outerShdw blurRad="50800" dist="38100" dir="2700000" algn="tl" rotWithShape="0">
                  <a:schemeClr val="tx1">
                    <a:alpha val="50000"/>
                  </a:schemeClr>
                </a:outerShdw>
              </a:effectLst>
              <a:latin typeface="+mj-lt"/>
            </a:rPr>
            <a:t>STAGE 01</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custT="1"/>
      <dgm:spPr/>
      <dgm:t>
        <a:bodyPr lIns="108000" tIns="648000" rIns="288000" anchor="t" anchorCtr="0"/>
        <a:lstStyle/>
        <a:p>
          <a:pPr>
            <a:lnSpc>
              <a:spcPts val="1500"/>
            </a:lnSpc>
            <a:spcAft>
              <a:spcPts val="0"/>
            </a:spcAft>
          </a:pPr>
          <a:endParaRPr lang="en-US" sz="1200" dirty="0">
            <a:solidFill>
              <a:schemeClr val="tx2"/>
            </a:solidFill>
          </a:endParaRPr>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5D70EFF5-8B31-4A1F-AE44-51E4CF0013EB}">
      <dgm:prSet phldrT="[Text]" custT="1"/>
      <dgm:spPr/>
      <dgm:t>
        <a:bodyPr lIns="108000" tIns="648000" rIns="288000" anchor="t" anchorCtr="0"/>
        <a:lstStyle/>
        <a:p>
          <a:pPr>
            <a:lnSpc>
              <a:spcPts val="1500"/>
            </a:lnSpc>
          </a:pPr>
          <a:endParaRPr lang="en-US" sz="1200" dirty="0">
            <a:solidFill>
              <a:schemeClr val="tx2"/>
            </a:solidFill>
          </a:endParaRPr>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r>
            <a:rPr lang="en-US" b="1" dirty="0">
              <a:effectLst>
                <a:outerShdw blurRad="50800" dist="38100" dir="2700000" algn="tl" rotWithShape="0">
                  <a:schemeClr val="tx1">
                    <a:alpha val="50000"/>
                  </a:schemeClr>
                </a:outerShdw>
              </a:effectLst>
              <a:latin typeface="+mj-lt"/>
            </a:rPr>
            <a:t>STAGE 03</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custT="1"/>
      <dgm:spPr/>
      <dgm:t>
        <a:bodyPr lIns="108000" tIns="648000" rIns="288000" anchor="t" anchorCtr="0"/>
        <a:lstStyle/>
        <a:p>
          <a:pPr>
            <a:lnSpc>
              <a:spcPts val="1500"/>
            </a:lnSpc>
          </a:pPr>
          <a:endParaRPr lang="en-US" sz="1200" dirty="0">
            <a:solidFill>
              <a:schemeClr val="tx2"/>
            </a:solidFill>
          </a:endParaRPr>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D07AD3FD-84FF-467E-9693-752776549C61}">
      <dgm:prSet phldrT="[Text]"/>
      <dgm:spPr>
        <a:solidFill>
          <a:schemeClr val="accent2"/>
        </a:solidFill>
        <a:ln>
          <a:solidFill>
            <a:schemeClr val="accent2"/>
          </a:solidFill>
        </a:ln>
      </dgm:spPr>
      <dgm:t>
        <a:bodyPr/>
        <a:lstStyle/>
        <a:p>
          <a:r>
            <a:rPr lang="en-US" b="1" dirty="0">
              <a:effectLst>
                <a:outerShdw blurRad="50800" dist="38100" dir="2700000" algn="tl" rotWithShape="0">
                  <a:schemeClr val="tx1">
                    <a:alpha val="50000"/>
                  </a:schemeClr>
                </a:outerShdw>
              </a:effectLst>
              <a:latin typeface="+mj-lt"/>
            </a:rPr>
            <a:t>STAGE 02</a:t>
          </a:r>
        </a:p>
      </dgm:t>
    </dgm:pt>
    <dgm:pt modelId="{A8C9B7A9-BC2A-4753-B7F0-F2E361D95520}" type="sibTrans" cxnId="{55492768-9A5E-4F74-AC7C-959C5C24EFD3}">
      <dgm:prSet/>
      <dgm:spPr/>
      <dgm:t>
        <a:bodyPr/>
        <a:lstStyle/>
        <a:p>
          <a:endParaRPr lang="en-US"/>
        </a:p>
      </dgm:t>
    </dgm:pt>
    <dgm:pt modelId="{7B691773-F524-4FAD-A272-BDF0B0C4370A}" type="parTrans" cxnId="{55492768-9A5E-4F74-AC7C-959C5C24EFD3}">
      <dgm:prSet/>
      <dgm:spPr/>
      <dgm:t>
        <a:bodyPr/>
        <a:lstStyle/>
        <a:p>
          <a:endParaRPr lang="en-US"/>
        </a:p>
      </dgm:t>
    </dgm:pt>
    <dgm:pt modelId="{32CCB050-072A-41BF-BE1B-388CF53E5629}">
      <dgm:prSet/>
      <dgm:spPr>
        <a:solidFill>
          <a:schemeClr val="accent4"/>
        </a:solidFill>
        <a:ln>
          <a:solidFill>
            <a:schemeClr val="accent4"/>
          </a:solidFill>
        </a:ln>
      </dgm:spPr>
      <dgm:t>
        <a:bodyPr/>
        <a:lstStyle/>
        <a:p>
          <a:r>
            <a:rPr lang="en-US" b="1" dirty="0">
              <a:effectLst>
                <a:outerShdw blurRad="50800" dist="38100" dir="2700000" algn="tl" rotWithShape="0">
                  <a:schemeClr val="tx1">
                    <a:alpha val="50000"/>
                  </a:schemeClr>
                </a:outerShdw>
              </a:effectLst>
              <a:latin typeface="+mj-lt"/>
            </a:rPr>
            <a:t>STAGE 04</a:t>
          </a:r>
          <a:endParaRPr lang="ru-RU" b="1" dirty="0">
            <a:effectLst>
              <a:outerShdw blurRad="50800" dist="38100" dir="2700000" algn="tl" rotWithShape="0">
                <a:schemeClr val="tx1">
                  <a:alpha val="50000"/>
                </a:schemeClr>
              </a:outerShdw>
            </a:effectLst>
            <a:latin typeface="+mj-lt"/>
          </a:endParaRPr>
        </a:p>
      </dgm:t>
    </dgm:pt>
    <dgm:pt modelId="{B301371B-A53D-4B79-8B8D-7B304894442B}" type="parTrans" cxnId="{042E0AE1-6450-410A-B96E-AFBADB139BEA}">
      <dgm:prSet/>
      <dgm:spPr/>
      <dgm:t>
        <a:bodyPr/>
        <a:lstStyle/>
        <a:p>
          <a:endParaRPr lang="ru-RU"/>
        </a:p>
      </dgm:t>
    </dgm:pt>
    <dgm:pt modelId="{BF05D8EE-4413-4737-8721-DAF10D6CAB04}" type="sibTrans" cxnId="{042E0AE1-6450-410A-B96E-AFBADB139BEA}">
      <dgm:prSet/>
      <dgm:spPr/>
      <dgm:t>
        <a:bodyPr/>
        <a:lstStyle/>
        <a:p>
          <a:endParaRPr lang="ru-RU"/>
        </a:p>
      </dgm:t>
    </dgm:pt>
    <dgm:pt modelId="{9E838AE2-4659-4603-ABC8-58DF4222C0D4}">
      <dgm:prSet/>
      <dgm:spPr>
        <a:solidFill>
          <a:schemeClr val="accent5"/>
        </a:solidFill>
        <a:ln>
          <a:solidFill>
            <a:schemeClr val="accent5"/>
          </a:solidFill>
        </a:ln>
      </dgm:spPr>
      <dgm:t>
        <a:bodyPr/>
        <a:lstStyle/>
        <a:p>
          <a:r>
            <a:rPr lang="en-US" b="1" dirty="0">
              <a:effectLst>
                <a:outerShdw blurRad="50800" dist="38100" dir="2700000" algn="tl" rotWithShape="0">
                  <a:schemeClr val="tx1">
                    <a:alpha val="50000"/>
                  </a:schemeClr>
                </a:outerShdw>
              </a:effectLst>
              <a:latin typeface="+mj-lt"/>
            </a:rPr>
            <a:t>STAGE 05</a:t>
          </a:r>
          <a:endParaRPr lang="ru-RU" b="1" dirty="0">
            <a:effectLst>
              <a:outerShdw blurRad="50800" dist="38100" dir="2700000" algn="tl" rotWithShape="0">
                <a:schemeClr val="tx1">
                  <a:alpha val="50000"/>
                </a:schemeClr>
              </a:outerShdw>
            </a:effectLst>
            <a:latin typeface="+mj-lt"/>
          </a:endParaRPr>
        </a:p>
      </dgm:t>
    </dgm:pt>
    <dgm:pt modelId="{5FC53805-9431-4BC8-ADB9-DABF59DE31C7}" type="parTrans" cxnId="{CF54291C-AAFD-4FA4-9A16-20CE892BA907}">
      <dgm:prSet/>
      <dgm:spPr/>
      <dgm:t>
        <a:bodyPr/>
        <a:lstStyle/>
        <a:p>
          <a:endParaRPr lang="ru-RU"/>
        </a:p>
      </dgm:t>
    </dgm:pt>
    <dgm:pt modelId="{61F1BCD3-232D-4C03-B56C-182BCB6108CD}" type="sibTrans" cxnId="{CF54291C-AAFD-4FA4-9A16-20CE892BA907}">
      <dgm:prSet/>
      <dgm:spPr/>
      <dgm:t>
        <a:bodyPr/>
        <a:lstStyle/>
        <a:p>
          <a:endParaRPr lang="ru-RU"/>
        </a:p>
      </dgm:t>
    </dgm:pt>
    <dgm:pt modelId="{04A40292-9119-41B2-B968-7B651F20675D}">
      <dgm:prSet custT="1"/>
      <dgm:spPr/>
      <dgm:t>
        <a:bodyPr lIns="108000" tIns="648000" rIns="288000" anchor="t" anchorCtr="0"/>
        <a:lstStyle/>
        <a:p>
          <a:pPr marL="0" lvl="0" indent="0" algn="l" defTabSz="533400">
            <a:lnSpc>
              <a:spcPts val="1500"/>
            </a:lnSpc>
            <a:spcBef>
              <a:spcPct val="0"/>
            </a:spcBef>
            <a:spcAft>
              <a:spcPts val="0"/>
            </a:spcAft>
            <a:buNone/>
          </a:pPr>
          <a:endParaRPr lang="en-US" sz="1200" kern="1200" dirty="0">
            <a:solidFill>
              <a:srgbClr val="666666"/>
            </a:solidFill>
            <a:latin typeface="+mn-lt"/>
            <a:ea typeface="+mn-ea"/>
            <a:cs typeface="+mn-cs"/>
          </a:endParaRPr>
        </a:p>
      </dgm:t>
    </dgm:pt>
    <dgm:pt modelId="{70078FF1-F2A9-4A6B-88D1-8CF3595EFE73}" type="parTrans" cxnId="{1D6C5464-DE30-4BEC-9E27-B2C179C39CC4}">
      <dgm:prSet/>
      <dgm:spPr/>
      <dgm:t>
        <a:bodyPr/>
        <a:lstStyle/>
        <a:p>
          <a:endParaRPr lang="en-US"/>
        </a:p>
      </dgm:t>
    </dgm:pt>
    <dgm:pt modelId="{B4C4972A-0898-484E-AF78-D5D7E0F991F2}" type="sibTrans" cxnId="{1D6C5464-DE30-4BEC-9E27-B2C179C39CC4}">
      <dgm:prSet/>
      <dgm:spPr/>
      <dgm:t>
        <a:bodyPr/>
        <a:lstStyle/>
        <a:p>
          <a:endParaRPr lang="en-US"/>
        </a:p>
      </dgm:t>
    </dgm:pt>
    <dgm:pt modelId="{C8E903CE-0CFD-4D68-A857-80E14557005E}">
      <dgm:prSet custT="1"/>
      <dgm:spPr/>
      <dgm:t>
        <a:bodyPr lIns="108000" tIns="648000" rIns="288000" anchor="t" anchorCtr="0"/>
        <a:lstStyle/>
        <a:p>
          <a:pPr marL="0" lvl="0" indent="0" algn="l" defTabSz="533400">
            <a:lnSpc>
              <a:spcPts val="1500"/>
            </a:lnSpc>
            <a:spcBef>
              <a:spcPct val="0"/>
            </a:spcBef>
            <a:spcAft>
              <a:spcPts val="0"/>
            </a:spcAft>
            <a:buNone/>
          </a:pPr>
          <a:endParaRPr lang="en-US" sz="1200" kern="1200" dirty="0">
            <a:solidFill>
              <a:srgbClr val="666666"/>
            </a:solidFill>
            <a:latin typeface="+mn-lt"/>
            <a:ea typeface="+mn-ea"/>
            <a:cs typeface="+mn-cs"/>
          </a:endParaRPr>
        </a:p>
      </dgm:t>
    </dgm:pt>
    <dgm:pt modelId="{D5890537-0D77-4DA1-A100-62C393623468}" type="parTrans" cxnId="{17BD67AD-4331-49EC-BC4A-29404E891597}">
      <dgm:prSet/>
      <dgm:spPr/>
      <dgm:t>
        <a:bodyPr/>
        <a:lstStyle/>
        <a:p>
          <a:endParaRPr lang="en-US"/>
        </a:p>
      </dgm:t>
    </dgm:pt>
    <dgm:pt modelId="{862799CE-00F4-4DD6-894E-A487503F8DE6}" type="sibTrans" cxnId="{17BD67AD-4331-49EC-BC4A-29404E891597}">
      <dgm:prSet/>
      <dgm:spPr/>
      <dgm:t>
        <a:bodyPr/>
        <a:lstStyle/>
        <a:p>
          <a:endParaRPr lang="en-US"/>
        </a:p>
      </dgm:t>
    </dgm:pt>
    <dgm:pt modelId="{2EBC751D-77A9-44A5-9FE7-B6F3D9F42CA4}">
      <dgm:prSet phldrT="[Text]"/>
      <dgm:spPr/>
      <dgm:t>
        <a:bodyPr lIns="108000" tIns="648000" rIns="288000" anchor="t" anchorCtr="0"/>
        <a:lstStyle/>
        <a:p>
          <a:endParaRPr lang="en-US" dirty="0">
            <a:solidFill>
              <a:schemeClr val="tx2"/>
            </a:solidFill>
          </a:endParaRPr>
        </a:p>
      </dgm:t>
    </dgm:pt>
    <dgm:pt modelId="{185BB9AC-F99A-4549-B827-92E713F7EC65}" type="parTrans" cxnId="{982E2D2B-822B-4312-8D14-083B371FEE0E}">
      <dgm:prSet/>
      <dgm:spPr/>
      <dgm:t>
        <a:bodyPr/>
        <a:lstStyle/>
        <a:p>
          <a:endParaRPr lang="en-IN"/>
        </a:p>
      </dgm:t>
    </dgm:pt>
    <dgm:pt modelId="{B18C1231-D6EF-446D-AC7E-99A96F3DEE63}" type="sibTrans" cxnId="{982E2D2B-822B-4312-8D14-083B371FEE0E}">
      <dgm:prSet/>
      <dgm:spPr/>
      <dgm:t>
        <a:bodyPr/>
        <a:lstStyle/>
        <a:p>
          <a:endParaRPr lang="en-IN"/>
        </a:p>
      </dgm:t>
    </dgm:pt>
    <dgm:pt modelId="{55761AEC-35C9-4081-BAA2-D8BC338B7EB4}">
      <dgm:prSet phldrT="[Text]"/>
      <dgm:spPr>
        <a:solidFill>
          <a:srgbClr val="7030A0"/>
        </a:solidFill>
        <a:ln>
          <a:solidFill>
            <a:srgbClr val="7030A0"/>
          </a:solidFill>
        </a:ln>
      </dgm:spPr>
      <dgm:t>
        <a:bodyPr/>
        <a:lstStyle/>
        <a:p>
          <a:r>
            <a:rPr lang="en-US" b="1" dirty="0">
              <a:effectLst>
                <a:outerShdw blurRad="50800" dist="38100" dir="2700000" algn="tl" rotWithShape="0">
                  <a:schemeClr val="tx1">
                    <a:alpha val="50000"/>
                  </a:schemeClr>
                </a:outerShdw>
              </a:effectLst>
              <a:latin typeface="+mj-lt"/>
            </a:rPr>
            <a:t>STAGE 06</a:t>
          </a:r>
        </a:p>
      </dgm:t>
    </dgm:pt>
    <dgm:pt modelId="{4F585548-458C-42BF-80A5-7EE1FC284A35}" type="parTrans" cxnId="{F45E6B58-4C3F-4F4B-9B15-FDB6FCC36BF4}">
      <dgm:prSet/>
      <dgm:spPr/>
      <dgm:t>
        <a:bodyPr/>
        <a:lstStyle/>
        <a:p>
          <a:endParaRPr lang="en-IN"/>
        </a:p>
      </dgm:t>
    </dgm:pt>
    <dgm:pt modelId="{98D3DF02-2AD1-453D-A10A-F622E2E1BF3D}" type="sibTrans" cxnId="{F45E6B58-4C3F-4F4B-9B15-FDB6FCC36BF4}">
      <dgm:prSet/>
      <dgm:spPr/>
      <dgm:t>
        <a:bodyPr/>
        <a:lstStyle/>
        <a:p>
          <a:endParaRPr lang="en-IN"/>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6">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6">
        <dgm:presLayoutVars>
          <dgm:chMax val="0"/>
          <dgm:chPref val="0"/>
          <dgm:bulletEnabled val="1"/>
        </dgm:presLayoutVars>
      </dgm:prSet>
      <dgm:spPr/>
    </dgm:pt>
    <dgm:pt modelId="{810D7AA7-A541-4507-BE7F-36CCF210089F}" type="pres">
      <dgm:prSet presAssocID="{AACEAFD5-63CF-4AFC-B46F-BE086C5D447C}" presName="desTx" presStyleLbl="revTx" presStyleIdx="0" presStyleCnt="6">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6">
        <dgm:presLayoutVars>
          <dgm:chMax val="0"/>
          <dgm:chPref val="0"/>
        </dgm:presLayoutVars>
      </dgm:prSet>
      <dgm:spPr>
        <a:ln>
          <a:solidFill>
            <a:schemeClr val="accent2"/>
          </a:solidFill>
        </a:ln>
      </dgm:spPr>
    </dgm:pt>
    <dgm:pt modelId="{6C46E586-0364-4C52-98F9-74A7ACD803D1}" type="pres">
      <dgm:prSet presAssocID="{D07AD3FD-84FF-467E-9693-752776549C61}" presName="parTx" presStyleLbl="alignNode1" presStyleIdx="1" presStyleCnt="6" custLinFactNeighborX="-4177" custLinFactNeighborY="-14734">
        <dgm:presLayoutVars>
          <dgm:chMax val="0"/>
          <dgm:chPref val="0"/>
          <dgm:bulletEnabled val="1"/>
        </dgm:presLayoutVars>
      </dgm:prSet>
      <dgm:spPr/>
    </dgm:pt>
    <dgm:pt modelId="{5E07F9E4-149C-4A89-848F-4ABDD305F0C5}" type="pres">
      <dgm:prSet presAssocID="{D07AD3FD-84FF-467E-9693-752776549C61}" presName="desTx" presStyleLbl="revTx" presStyleIdx="1" presStyleCnt="6">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6">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6">
        <dgm:presLayoutVars>
          <dgm:chMax val="0"/>
          <dgm:chPref val="0"/>
          <dgm:bulletEnabled val="1"/>
        </dgm:presLayoutVars>
      </dgm:prSet>
      <dgm:spPr/>
    </dgm:pt>
    <dgm:pt modelId="{FD7B29F2-0D66-4B4B-BC8A-82DA23575305}" type="pres">
      <dgm:prSet presAssocID="{D71FC021-6A65-44D1-95B9-0E6C89079866}" presName="desTx" presStyleLbl="revTx" presStyleIdx="2" presStyleCnt="6">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F5592489-4EC4-4CD3-8C9F-861313656D99}" type="pres">
      <dgm:prSet presAssocID="{9B090D9D-470E-46E2-AABB-0368A52481AA}" presName="space" presStyleCnt="0"/>
      <dgm:spPr/>
    </dgm:pt>
    <dgm:pt modelId="{62262EA1-D674-4DE8-B444-FEC3F6748520}" type="pres">
      <dgm:prSet presAssocID="{32CCB050-072A-41BF-BE1B-388CF53E5629}" presName="composite" presStyleCnt="0"/>
      <dgm:spPr/>
    </dgm:pt>
    <dgm:pt modelId="{7BF6E820-C6E3-4E2C-BB23-ADF9AD641C6B}" type="pres">
      <dgm:prSet presAssocID="{32CCB050-072A-41BF-BE1B-388CF53E5629}" presName="L" presStyleLbl="solidFgAcc1" presStyleIdx="3" presStyleCnt="6">
        <dgm:presLayoutVars>
          <dgm:chMax val="0"/>
          <dgm:chPref val="0"/>
        </dgm:presLayoutVars>
      </dgm:prSet>
      <dgm:spPr>
        <a:ln>
          <a:solidFill>
            <a:schemeClr val="accent4"/>
          </a:solidFill>
        </a:ln>
      </dgm:spPr>
    </dgm:pt>
    <dgm:pt modelId="{B8046455-4EBB-40A8-838B-B584850A8B8E}" type="pres">
      <dgm:prSet presAssocID="{32CCB050-072A-41BF-BE1B-388CF53E5629}" presName="parTx" presStyleLbl="alignNode1" presStyleIdx="3" presStyleCnt="6">
        <dgm:presLayoutVars>
          <dgm:chMax val="0"/>
          <dgm:chPref val="0"/>
          <dgm:bulletEnabled val="1"/>
        </dgm:presLayoutVars>
      </dgm:prSet>
      <dgm:spPr/>
    </dgm:pt>
    <dgm:pt modelId="{1D84544C-5924-422B-9546-A86AE4927E4C}" type="pres">
      <dgm:prSet presAssocID="{32CCB050-072A-41BF-BE1B-388CF53E5629}" presName="desTx" presStyleLbl="revTx" presStyleIdx="3" presStyleCnt="6">
        <dgm:presLayoutVars>
          <dgm:chMax val="0"/>
          <dgm:chPref val="0"/>
          <dgm:bulletEnabled val="1"/>
        </dgm:presLayoutVars>
      </dgm:prSet>
      <dgm:spPr/>
    </dgm:pt>
    <dgm:pt modelId="{ED05E404-1B63-4FC9-A7B8-277860DEBCD0}" type="pres">
      <dgm:prSet presAssocID="{32CCB050-072A-41BF-BE1B-388CF53E5629}" presName="EmptyPlaceHolder" presStyleCnt="0"/>
      <dgm:spPr/>
    </dgm:pt>
    <dgm:pt modelId="{AB144E95-E2AA-430B-870C-A44D04CCB5A8}" type="pres">
      <dgm:prSet presAssocID="{BF05D8EE-4413-4737-8721-DAF10D6CAB04}" presName="space" presStyleCnt="0"/>
      <dgm:spPr/>
    </dgm:pt>
    <dgm:pt modelId="{D0A9E9B9-B6D2-49AA-91D6-7CE223E637D0}" type="pres">
      <dgm:prSet presAssocID="{9E838AE2-4659-4603-ABC8-58DF4222C0D4}" presName="composite" presStyleCnt="0"/>
      <dgm:spPr/>
    </dgm:pt>
    <dgm:pt modelId="{0EE416CF-D8AE-41BD-BF35-9148040E1274}" type="pres">
      <dgm:prSet presAssocID="{9E838AE2-4659-4603-ABC8-58DF4222C0D4}" presName="L" presStyleLbl="solidFgAcc1" presStyleIdx="4" presStyleCnt="6">
        <dgm:presLayoutVars>
          <dgm:chMax val="0"/>
          <dgm:chPref val="0"/>
        </dgm:presLayoutVars>
      </dgm:prSet>
      <dgm:spPr>
        <a:ln>
          <a:solidFill>
            <a:schemeClr val="accent5"/>
          </a:solidFill>
        </a:ln>
      </dgm:spPr>
    </dgm:pt>
    <dgm:pt modelId="{559A9A18-D6AE-4459-8C7F-A17CAB50744A}" type="pres">
      <dgm:prSet presAssocID="{9E838AE2-4659-4603-ABC8-58DF4222C0D4}" presName="parTx" presStyleLbl="alignNode1" presStyleIdx="4" presStyleCnt="6">
        <dgm:presLayoutVars>
          <dgm:chMax val="0"/>
          <dgm:chPref val="0"/>
          <dgm:bulletEnabled val="1"/>
        </dgm:presLayoutVars>
      </dgm:prSet>
      <dgm:spPr/>
    </dgm:pt>
    <dgm:pt modelId="{7F54B493-FCA8-4A1F-A2B1-FCB26CA9C396}" type="pres">
      <dgm:prSet presAssocID="{9E838AE2-4659-4603-ABC8-58DF4222C0D4}" presName="desTx" presStyleLbl="revTx" presStyleIdx="4" presStyleCnt="6">
        <dgm:presLayoutVars>
          <dgm:chMax val="0"/>
          <dgm:chPref val="0"/>
          <dgm:bulletEnabled val="1"/>
        </dgm:presLayoutVars>
      </dgm:prSet>
      <dgm:spPr/>
    </dgm:pt>
    <dgm:pt modelId="{D73F5E39-8993-4D6C-9D92-8E8F41E329B8}" type="pres">
      <dgm:prSet presAssocID="{9E838AE2-4659-4603-ABC8-58DF4222C0D4}" presName="EmptyPlaceHolder" presStyleCnt="0"/>
      <dgm:spPr/>
    </dgm:pt>
    <dgm:pt modelId="{6C4C871D-8956-493C-90BF-8888E6738F3A}" type="pres">
      <dgm:prSet presAssocID="{61F1BCD3-232D-4C03-B56C-182BCB6108CD}" presName="space" presStyleCnt="0"/>
      <dgm:spPr/>
    </dgm:pt>
    <dgm:pt modelId="{A315E88A-D0F2-46B6-83CD-5F18F80DC9A5}" type="pres">
      <dgm:prSet presAssocID="{55761AEC-35C9-4081-BAA2-D8BC338B7EB4}" presName="composite" presStyleCnt="0"/>
      <dgm:spPr/>
    </dgm:pt>
    <dgm:pt modelId="{FBDD23AA-DC62-4F62-9B59-45DF17D482A1}" type="pres">
      <dgm:prSet presAssocID="{55761AEC-35C9-4081-BAA2-D8BC338B7EB4}" presName="L" presStyleLbl="solidFgAcc1" presStyleIdx="5" presStyleCnt="6">
        <dgm:presLayoutVars>
          <dgm:chMax val="0"/>
          <dgm:chPref val="0"/>
        </dgm:presLayoutVars>
      </dgm:prSet>
      <dgm:spPr/>
    </dgm:pt>
    <dgm:pt modelId="{D056D890-66BB-4E50-B55D-D8C059AD9D2E}" type="pres">
      <dgm:prSet presAssocID="{55761AEC-35C9-4081-BAA2-D8BC338B7EB4}" presName="parTx" presStyleLbl="alignNode1" presStyleIdx="5" presStyleCnt="6">
        <dgm:presLayoutVars>
          <dgm:chMax val="0"/>
          <dgm:chPref val="0"/>
          <dgm:bulletEnabled val="1"/>
        </dgm:presLayoutVars>
      </dgm:prSet>
      <dgm:spPr/>
    </dgm:pt>
    <dgm:pt modelId="{F7CCC34E-1ABD-47B2-8E2D-DAC8F28E56FD}" type="pres">
      <dgm:prSet presAssocID="{55761AEC-35C9-4081-BAA2-D8BC338B7EB4}" presName="desTx" presStyleLbl="revTx" presStyleIdx="5" presStyleCnt="6">
        <dgm:presLayoutVars>
          <dgm:chMax val="0"/>
          <dgm:chPref val="0"/>
          <dgm:bulletEnabled val="1"/>
        </dgm:presLayoutVars>
      </dgm:prSet>
      <dgm:spPr/>
    </dgm:pt>
    <dgm:pt modelId="{8FFB7307-8DF0-4C60-BB6F-001FCF19D4C6}" type="pres">
      <dgm:prSet presAssocID="{55761AEC-35C9-4081-BAA2-D8BC338B7EB4}" presName="EmptyPlaceHolder" presStyleCnt="0"/>
      <dgm:spPr/>
    </dgm:pt>
  </dgm:ptLst>
  <dgm:cxnLst>
    <dgm:cxn modelId="{B8BE5A17-0305-4098-A712-BB6FBD46EACE}" type="presOf" srcId="{55761AEC-35C9-4081-BAA2-D8BC338B7EB4}" destId="{D056D890-66BB-4E50-B55D-D8C059AD9D2E}" srcOrd="0" destOrd="0" presId="urn:microsoft.com/office/officeart/2016/7/layout/AccentHomeChevronProcess"/>
    <dgm:cxn modelId="{CF54291C-AAFD-4FA4-9A16-20CE892BA907}" srcId="{55C0B14E-AEA6-48D3-A387-ED4A3A3BF840}" destId="{9E838AE2-4659-4603-ABC8-58DF4222C0D4}" srcOrd="4" destOrd="0" parTransId="{5FC53805-9431-4BC8-ADB9-DABF59DE31C7}" sibTransId="{61F1BCD3-232D-4C03-B56C-182BCB6108CD}"/>
    <dgm:cxn modelId="{982E2D2B-822B-4312-8D14-083B371FEE0E}" srcId="{D71FC021-6A65-44D1-95B9-0E6C89079866}" destId="{2EBC751D-77A9-44A5-9FE7-B6F3D9F42CA4}" srcOrd="1" destOrd="0" parTransId="{185BB9AC-F99A-4549-B827-92E713F7EC65}" sibTransId="{B18C1231-D6EF-446D-AC7E-99A96F3DEE63}"/>
    <dgm:cxn modelId="{0EFA3039-6828-403C-9445-4359BA6645E6}" srcId="{AACEAFD5-63CF-4AFC-B46F-BE086C5D447C}" destId="{349299C9-846E-4827-813A-349CCCE20782}" srcOrd="0" destOrd="0" parTransId="{AEA27547-B9ED-4994-BD27-04EC297EF367}" sibTransId="{9D819F52-ACA0-4B08-8256-DF6BD8FA3A0B}"/>
    <dgm:cxn modelId="{A49F5440-F525-47B3-B58B-5287F3921BF4}" type="presOf" srcId="{C8E903CE-0CFD-4D68-A857-80E14557005E}" destId="{7F54B493-FCA8-4A1F-A2B1-FCB26CA9C396}" srcOrd="0" destOrd="0" presId="urn:microsoft.com/office/officeart/2016/7/layout/AccentHomeChevronProcess"/>
    <dgm:cxn modelId="{02AAF55C-9D8B-485C-91C7-68A89737B055}" type="presOf" srcId="{32CCB050-072A-41BF-BE1B-388CF53E5629}" destId="{B8046455-4EBB-40A8-838B-B584850A8B8E}" srcOrd="0" destOrd="0" presId="urn:microsoft.com/office/officeart/2016/7/layout/AccentHomeChevronProcess"/>
    <dgm:cxn modelId="{1D6C5464-DE30-4BEC-9E27-B2C179C39CC4}" srcId="{32CCB050-072A-41BF-BE1B-388CF53E5629}" destId="{04A40292-9119-41B2-B968-7B651F20675D}" srcOrd="0" destOrd="0" parTransId="{70078FF1-F2A9-4A6B-88D1-8CF3595EFE73}" sibTransId="{B4C4972A-0898-484E-AF78-D5D7E0F991F2}"/>
    <dgm:cxn modelId="{F1701465-7EF0-478F-A9D5-1EBE2C685B88}" type="presOf" srcId="{D07AD3FD-84FF-467E-9693-752776549C61}" destId="{6C46E586-0364-4C52-98F9-74A7ACD803D1}"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1A7E7F6A-EB91-4DFE-A829-E8B0ED7F2D12}" type="presOf" srcId="{04A40292-9119-41B2-B968-7B651F20675D}" destId="{1D84544C-5924-422B-9546-A86AE4927E4C}"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55EE2C75-66DA-4033-9B9A-60CA23470187}" type="presOf" srcId="{4A6BB192-9983-4F48-BBC5-6E384EED7EC5}" destId="{FD7B29F2-0D66-4B4B-BC8A-82DA23575305}" srcOrd="0" destOrd="0" presId="urn:microsoft.com/office/officeart/2016/7/layout/AccentHomeChevronProcess"/>
    <dgm:cxn modelId="{F45E6B58-4C3F-4F4B-9B15-FDB6FCC36BF4}" srcId="{55C0B14E-AEA6-48D3-A387-ED4A3A3BF840}" destId="{55761AEC-35C9-4081-BAA2-D8BC338B7EB4}" srcOrd="5" destOrd="0" parTransId="{4F585548-458C-42BF-80A5-7EE1FC284A35}" sibTransId="{98D3DF02-2AD1-453D-A10A-F622E2E1BF3D}"/>
    <dgm:cxn modelId="{31FB5B93-EF5E-4C3E-9253-752119317494}" type="presOf" srcId="{349299C9-846E-4827-813A-349CCCE20782}" destId="{810D7AA7-A541-4507-BE7F-36CCF210089F}" srcOrd="0" destOrd="0" presId="urn:microsoft.com/office/officeart/2016/7/layout/AccentHomeChevronProcess"/>
    <dgm:cxn modelId="{8B2F2B96-B1B3-4854-A4BC-0862372F0798}" type="presOf" srcId="{2EBC751D-77A9-44A5-9FE7-B6F3D9F42CA4}" destId="{FD7B29F2-0D66-4B4B-BC8A-82DA23575305}" srcOrd="0" destOrd="1"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66385C9A-5CBE-4BFA-99D4-933290110D5F}" type="presOf" srcId="{5D70EFF5-8B31-4A1F-AE44-51E4CF0013EB}" destId="{5E07F9E4-149C-4A89-848F-4ABDD305F0C5}" srcOrd="0" destOrd="0" presId="urn:microsoft.com/office/officeart/2016/7/layout/AccentHomeChevronProcess"/>
    <dgm:cxn modelId="{026C18AD-F5F1-429B-888A-EEA0C2951BED}" type="presOf" srcId="{AACEAFD5-63CF-4AFC-B46F-BE086C5D447C}" destId="{CA3A6A4E-2D39-41D2-A6B1-B590D0C452D2}" srcOrd="0" destOrd="0" presId="urn:microsoft.com/office/officeart/2016/7/layout/AccentHomeChevronProcess"/>
    <dgm:cxn modelId="{17BD67AD-4331-49EC-BC4A-29404E891597}" srcId="{9E838AE2-4659-4603-ABC8-58DF4222C0D4}" destId="{C8E903CE-0CFD-4D68-A857-80E14557005E}" srcOrd="0" destOrd="0" parTransId="{D5890537-0D77-4DA1-A100-62C393623468}" sibTransId="{862799CE-00F4-4DD6-894E-A487503F8DE6}"/>
    <dgm:cxn modelId="{AE101ABC-7EA3-4444-A576-8AB15A371C84}" srcId="{55C0B14E-AEA6-48D3-A387-ED4A3A3BF840}" destId="{AACEAFD5-63CF-4AFC-B46F-BE086C5D447C}" srcOrd="0" destOrd="0" parTransId="{7A0BD8EC-BB4A-4912-A54E-6F39B681264E}" sibTransId="{7A8D4B4D-06E9-4958-810D-A6226B6AC588}"/>
    <dgm:cxn modelId="{616D0CC5-3E6E-4DF9-81A6-7CC685EA3D9A}" type="presOf" srcId="{55C0B14E-AEA6-48D3-A387-ED4A3A3BF840}" destId="{594BF422-752C-42F3-A230-3D0E6AE9A886}" srcOrd="0" destOrd="0" presId="urn:microsoft.com/office/officeart/2016/7/layout/AccentHomeChevronProcess"/>
    <dgm:cxn modelId="{042E0AE1-6450-410A-B96E-AFBADB139BEA}" srcId="{55C0B14E-AEA6-48D3-A387-ED4A3A3BF840}" destId="{32CCB050-072A-41BF-BE1B-388CF53E5629}" srcOrd="3" destOrd="0" parTransId="{B301371B-A53D-4B79-8B8D-7B304894442B}" sibTransId="{BF05D8EE-4413-4737-8721-DAF10D6CAB04}"/>
    <dgm:cxn modelId="{E3115EEA-DE9C-4F06-B8B3-BEB263D5F2B1}" srcId="{D71FC021-6A65-44D1-95B9-0E6C89079866}" destId="{4A6BB192-9983-4F48-BBC5-6E384EED7EC5}" srcOrd="0" destOrd="0" parTransId="{230A6E4A-6CED-4DC0-AEFE-6859FE07B658}" sibTransId="{0B568EC2-5D2A-4B00-8047-B7832F245B44}"/>
    <dgm:cxn modelId="{87D363ED-B2E6-430B-9912-2801B0E8C82F}" type="presOf" srcId="{9E838AE2-4659-4603-ABC8-58DF4222C0D4}" destId="{559A9A18-D6AE-4459-8C7F-A17CAB50744A}" srcOrd="0" destOrd="0" presId="urn:microsoft.com/office/officeart/2016/7/layout/AccentHomeChevronProcess"/>
    <dgm:cxn modelId="{D0CDF8ED-9D9A-4945-BB37-523618D1E903}" type="presOf" srcId="{D71FC021-6A65-44D1-95B9-0E6C89079866}" destId="{7A0B5EFC-88FB-4ED5-994F-D5F6584C2293}" srcOrd="0" destOrd="0" presId="urn:microsoft.com/office/officeart/2016/7/layout/AccentHomeChevronProcess"/>
    <dgm:cxn modelId="{FD99E55F-AE6A-4F53-9497-1F1F527DED9F}" type="presParOf" srcId="{594BF422-752C-42F3-A230-3D0E6AE9A886}" destId="{F6A1B9E0-4B4A-47A4-A011-67526CEEA770}" srcOrd="0" destOrd="0" presId="urn:microsoft.com/office/officeart/2016/7/layout/AccentHomeChevronProcess"/>
    <dgm:cxn modelId="{F3FED437-FD62-4714-B70B-3E3F43D8B050}" type="presParOf" srcId="{F6A1B9E0-4B4A-47A4-A011-67526CEEA770}" destId="{FA4E6E73-A3C8-4495-927B-8AADA5A74297}" srcOrd="0" destOrd="0" presId="urn:microsoft.com/office/officeart/2016/7/layout/AccentHomeChevronProcess"/>
    <dgm:cxn modelId="{DDD48F15-028F-4325-8177-3C7474FE1BCB}" type="presParOf" srcId="{F6A1B9E0-4B4A-47A4-A011-67526CEEA770}" destId="{CA3A6A4E-2D39-41D2-A6B1-B590D0C452D2}" srcOrd="1" destOrd="0" presId="urn:microsoft.com/office/officeart/2016/7/layout/AccentHomeChevronProcess"/>
    <dgm:cxn modelId="{4017D1EE-E301-4B66-B145-15EF66AA28EE}" type="presParOf" srcId="{F6A1B9E0-4B4A-47A4-A011-67526CEEA770}" destId="{810D7AA7-A541-4507-BE7F-36CCF210089F}" srcOrd="2" destOrd="0" presId="urn:microsoft.com/office/officeart/2016/7/layout/AccentHomeChevronProcess"/>
    <dgm:cxn modelId="{25D7DCA4-9DA2-4789-9C1F-0852BAA50732}" type="presParOf" srcId="{F6A1B9E0-4B4A-47A4-A011-67526CEEA770}" destId="{4F7CDD44-32F1-4759-861F-8DABEBBA8D89}" srcOrd="3" destOrd="0" presId="urn:microsoft.com/office/officeart/2016/7/layout/AccentHomeChevronProcess"/>
    <dgm:cxn modelId="{08552CB1-7580-49BC-A8DA-44105069042D}" type="presParOf" srcId="{594BF422-752C-42F3-A230-3D0E6AE9A886}" destId="{C9A9B9EA-6A1D-4A13-9C7F-C112F25D2888}" srcOrd="1" destOrd="0" presId="urn:microsoft.com/office/officeart/2016/7/layout/AccentHomeChevronProcess"/>
    <dgm:cxn modelId="{8C85573F-88DD-49A6-AEB0-3E9A2899AAAA}" type="presParOf" srcId="{594BF422-752C-42F3-A230-3D0E6AE9A886}" destId="{EC37843F-14A6-4E20-B7AE-2B086A8F5F45}" srcOrd="2" destOrd="0" presId="urn:microsoft.com/office/officeart/2016/7/layout/AccentHomeChevronProcess"/>
    <dgm:cxn modelId="{99D42569-2C29-44AD-A20A-CBA0E0B211D2}" type="presParOf" srcId="{EC37843F-14A6-4E20-B7AE-2B086A8F5F45}" destId="{E41E7729-FD3F-426D-804C-45BD60BD762D}" srcOrd="0" destOrd="0" presId="urn:microsoft.com/office/officeart/2016/7/layout/AccentHomeChevronProcess"/>
    <dgm:cxn modelId="{3E9F209B-7F49-4B39-AF05-59FA1E0DA223}" type="presParOf" srcId="{EC37843F-14A6-4E20-B7AE-2B086A8F5F45}" destId="{6C46E586-0364-4C52-98F9-74A7ACD803D1}" srcOrd="1" destOrd="0" presId="urn:microsoft.com/office/officeart/2016/7/layout/AccentHomeChevronProcess"/>
    <dgm:cxn modelId="{B9DA21B3-2934-4FA1-A41F-28BAB4DB652F}" type="presParOf" srcId="{EC37843F-14A6-4E20-B7AE-2B086A8F5F45}" destId="{5E07F9E4-149C-4A89-848F-4ABDD305F0C5}" srcOrd="2" destOrd="0" presId="urn:microsoft.com/office/officeart/2016/7/layout/AccentHomeChevronProcess"/>
    <dgm:cxn modelId="{E2A8BC4C-CC53-4409-B97C-83F4AEF99BFE}" type="presParOf" srcId="{EC37843F-14A6-4E20-B7AE-2B086A8F5F45}" destId="{2928FCAD-BE3F-45AC-93A5-FD98F8A50E00}" srcOrd="3" destOrd="0" presId="urn:microsoft.com/office/officeart/2016/7/layout/AccentHomeChevronProcess"/>
    <dgm:cxn modelId="{E588DDAB-C814-49A3-9751-24AA4E5CCD5A}" type="presParOf" srcId="{594BF422-752C-42F3-A230-3D0E6AE9A886}" destId="{C2DF8D93-19C7-4E07-BCAF-9FAAB62C8CF2}" srcOrd="3" destOrd="0" presId="urn:microsoft.com/office/officeart/2016/7/layout/AccentHomeChevronProcess"/>
    <dgm:cxn modelId="{D9F52C1C-8FD8-49CF-A7BF-1E88E4566A1E}" type="presParOf" srcId="{594BF422-752C-42F3-A230-3D0E6AE9A886}" destId="{86E313B1-36D3-44D7-907E-22A08CB8E9CC}" srcOrd="4" destOrd="0" presId="urn:microsoft.com/office/officeart/2016/7/layout/AccentHomeChevronProcess"/>
    <dgm:cxn modelId="{EA74AEBC-84C5-4A02-8AFE-A33C444C7451}" type="presParOf" srcId="{86E313B1-36D3-44D7-907E-22A08CB8E9CC}" destId="{473F2067-7126-4D56-A328-5A8CFD3D8D52}" srcOrd="0" destOrd="0" presId="urn:microsoft.com/office/officeart/2016/7/layout/AccentHomeChevronProcess"/>
    <dgm:cxn modelId="{5FE17D9E-BC42-4B55-9F11-C10C47715F4C}" type="presParOf" srcId="{86E313B1-36D3-44D7-907E-22A08CB8E9CC}" destId="{7A0B5EFC-88FB-4ED5-994F-D5F6584C2293}" srcOrd="1" destOrd="0" presId="urn:microsoft.com/office/officeart/2016/7/layout/AccentHomeChevronProcess"/>
    <dgm:cxn modelId="{A318E9D9-AC2E-4974-96DD-A80F6AFB399B}" type="presParOf" srcId="{86E313B1-36D3-44D7-907E-22A08CB8E9CC}" destId="{FD7B29F2-0D66-4B4B-BC8A-82DA23575305}" srcOrd="2" destOrd="0" presId="urn:microsoft.com/office/officeart/2016/7/layout/AccentHomeChevronProcess"/>
    <dgm:cxn modelId="{15CBFBA2-63CB-481F-9B63-E23E674179B7}" type="presParOf" srcId="{86E313B1-36D3-44D7-907E-22A08CB8E9CC}" destId="{BABAA172-7B81-4C6B-BCF2-4572322515C5}" srcOrd="3" destOrd="0" presId="urn:microsoft.com/office/officeart/2016/7/layout/AccentHomeChevronProcess"/>
    <dgm:cxn modelId="{3F46CAF3-F5FB-46C0-8211-CEED66AAD9DC}" type="presParOf" srcId="{594BF422-752C-42F3-A230-3D0E6AE9A886}" destId="{F5592489-4EC4-4CD3-8C9F-861313656D99}" srcOrd="5" destOrd="0" presId="urn:microsoft.com/office/officeart/2016/7/layout/AccentHomeChevronProcess"/>
    <dgm:cxn modelId="{9E6F81AB-5D82-4E37-B556-3158594DFD2F}" type="presParOf" srcId="{594BF422-752C-42F3-A230-3D0E6AE9A886}" destId="{62262EA1-D674-4DE8-B444-FEC3F6748520}" srcOrd="6" destOrd="0" presId="urn:microsoft.com/office/officeart/2016/7/layout/AccentHomeChevronProcess"/>
    <dgm:cxn modelId="{DB3CB8A2-FB73-46D3-865B-56AD0F5D61DE}" type="presParOf" srcId="{62262EA1-D674-4DE8-B444-FEC3F6748520}" destId="{7BF6E820-C6E3-4E2C-BB23-ADF9AD641C6B}" srcOrd="0" destOrd="0" presId="urn:microsoft.com/office/officeart/2016/7/layout/AccentHomeChevronProcess"/>
    <dgm:cxn modelId="{600CACE2-57C5-474D-A9F1-0E9B92BC500C}" type="presParOf" srcId="{62262EA1-D674-4DE8-B444-FEC3F6748520}" destId="{B8046455-4EBB-40A8-838B-B584850A8B8E}" srcOrd="1" destOrd="0" presId="urn:microsoft.com/office/officeart/2016/7/layout/AccentHomeChevronProcess"/>
    <dgm:cxn modelId="{C1C6F47D-9BF4-4CAC-B784-9BCF9CB71593}" type="presParOf" srcId="{62262EA1-D674-4DE8-B444-FEC3F6748520}" destId="{1D84544C-5924-422B-9546-A86AE4927E4C}" srcOrd="2" destOrd="0" presId="urn:microsoft.com/office/officeart/2016/7/layout/AccentHomeChevronProcess"/>
    <dgm:cxn modelId="{3F782917-1FCC-456E-9896-5DBB1A305DBA}" type="presParOf" srcId="{62262EA1-D674-4DE8-B444-FEC3F6748520}" destId="{ED05E404-1B63-4FC9-A7B8-277860DEBCD0}" srcOrd="3" destOrd="0" presId="urn:microsoft.com/office/officeart/2016/7/layout/AccentHomeChevronProcess"/>
    <dgm:cxn modelId="{530C85A3-5836-4FBB-A576-555D5D1B8F18}" type="presParOf" srcId="{594BF422-752C-42F3-A230-3D0E6AE9A886}" destId="{AB144E95-E2AA-430B-870C-A44D04CCB5A8}" srcOrd="7" destOrd="0" presId="urn:microsoft.com/office/officeart/2016/7/layout/AccentHomeChevronProcess"/>
    <dgm:cxn modelId="{3CA205D7-687F-43DB-8614-B3E2AC2B4D96}" type="presParOf" srcId="{594BF422-752C-42F3-A230-3D0E6AE9A886}" destId="{D0A9E9B9-B6D2-49AA-91D6-7CE223E637D0}" srcOrd="8" destOrd="0" presId="urn:microsoft.com/office/officeart/2016/7/layout/AccentHomeChevronProcess"/>
    <dgm:cxn modelId="{42DAC2E2-34DC-4B52-8F9D-1910FBE14A6F}" type="presParOf" srcId="{D0A9E9B9-B6D2-49AA-91D6-7CE223E637D0}" destId="{0EE416CF-D8AE-41BD-BF35-9148040E1274}" srcOrd="0" destOrd="0" presId="urn:microsoft.com/office/officeart/2016/7/layout/AccentHomeChevronProcess"/>
    <dgm:cxn modelId="{9B7A9B97-6F1B-4507-9339-71BD9661A1FA}" type="presParOf" srcId="{D0A9E9B9-B6D2-49AA-91D6-7CE223E637D0}" destId="{559A9A18-D6AE-4459-8C7F-A17CAB50744A}" srcOrd="1" destOrd="0" presId="urn:microsoft.com/office/officeart/2016/7/layout/AccentHomeChevronProcess"/>
    <dgm:cxn modelId="{21016699-0F46-4B8B-9355-593A03CD00CA}" type="presParOf" srcId="{D0A9E9B9-B6D2-49AA-91D6-7CE223E637D0}" destId="{7F54B493-FCA8-4A1F-A2B1-FCB26CA9C396}" srcOrd="2" destOrd="0" presId="urn:microsoft.com/office/officeart/2016/7/layout/AccentHomeChevronProcess"/>
    <dgm:cxn modelId="{75C66BD0-1B66-4672-BD81-54728D5B2D88}" type="presParOf" srcId="{D0A9E9B9-B6D2-49AA-91D6-7CE223E637D0}" destId="{D73F5E39-8993-4D6C-9D92-8E8F41E329B8}" srcOrd="3" destOrd="0" presId="urn:microsoft.com/office/officeart/2016/7/layout/AccentHomeChevronProcess"/>
    <dgm:cxn modelId="{54654008-D21C-4458-8B40-812281BC0A29}" type="presParOf" srcId="{594BF422-752C-42F3-A230-3D0E6AE9A886}" destId="{6C4C871D-8956-493C-90BF-8888E6738F3A}" srcOrd="9" destOrd="0" presId="urn:microsoft.com/office/officeart/2016/7/layout/AccentHomeChevronProcess"/>
    <dgm:cxn modelId="{ABDC2788-6699-4DE0-ADF9-03328C507ED9}" type="presParOf" srcId="{594BF422-752C-42F3-A230-3D0E6AE9A886}" destId="{A315E88A-D0F2-46B6-83CD-5F18F80DC9A5}" srcOrd="10" destOrd="0" presId="urn:microsoft.com/office/officeart/2016/7/layout/AccentHomeChevronProcess"/>
    <dgm:cxn modelId="{E71FFEA0-4AEE-4E26-A845-62BEED5AA91E}" type="presParOf" srcId="{A315E88A-D0F2-46B6-83CD-5F18F80DC9A5}" destId="{FBDD23AA-DC62-4F62-9B59-45DF17D482A1}" srcOrd="0" destOrd="0" presId="urn:microsoft.com/office/officeart/2016/7/layout/AccentHomeChevronProcess"/>
    <dgm:cxn modelId="{74DE78DA-6E9E-4697-A4FB-11D76C79AF38}" type="presParOf" srcId="{A315E88A-D0F2-46B6-83CD-5F18F80DC9A5}" destId="{D056D890-66BB-4E50-B55D-D8C059AD9D2E}" srcOrd="1" destOrd="0" presId="urn:microsoft.com/office/officeart/2016/7/layout/AccentHomeChevronProcess"/>
    <dgm:cxn modelId="{CD1A2904-D6AB-4061-9EF5-1F44B4A9A03C}" type="presParOf" srcId="{A315E88A-D0F2-46B6-83CD-5F18F80DC9A5}" destId="{F7CCC34E-1ABD-47B2-8E2D-DAC8F28E56FD}" srcOrd="2" destOrd="0" presId="urn:microsoft.com/office/officeart/2016/7/layout/AccentHomeChevronProcess"/>
    <dgm:cxn modelId="{0E8D163E-883E-47BA-8F60-BA376CC47DFE}" type="presParOf" srcId="{A315E88A-D0F2-46B6-83CD-5F18F80DC9A5}" destId="{8FFB7307-8DF0-4C60-BB6F-001FCF19D4C6}" srcOrd="3" destOrd="0" presId="urn:microsoft.com/office/officeart/2016/7/layout/AccentHomeChevron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1"/>
        </a:solidFill>
        <a:ln>
          <a:solidFill>
            <a:schemeClr val="accent1"/>
          </a:solidFill>
        </a:ln>
      </dgm:spPr>
      <dgm:t>
        <a:bodyPr/>
        <a:lstStyle/>
        <a:p>
          <a:r>
            <a:rPr lang="en-US" b="1" dirty="0">
              <a:effectLst>
                <a:outerShdw blurRad="50800" dist="38100" dir="2700000" algn="tl" rotWithShape="0">
                  <a:schemeClr val="tx1">
                    <a:alpha val="50000"/>
                  </a:schemeClr>
                </a:outerShdw>
              </a:effectLst>
              <a:latin typeface="+mj-lt"/>
            </a:rPr>
            <a:t>STAGE 01</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custT="1"/>
      <dgm:spPr/>
      <dgm:t>
        <a:bodyPr lIns="108000" tIns="648000" rIns="288000" anchor="t" anchorCtr="0"/>
        <a:lstStyle/>
        <a:p>
          <a:pPr>
            <a:lnSpc>
              <a:spcPts val="1500"/>
            </a:lnSpc>
            <a:spcAft>
              <a:spcPts val="0"/>
            </a:spcAft>
          </a:pPr>
          <a:endParaRPr lang="en-US" sz="1200" dirty="0">
            <a:solidFill>
              <a:schemeClr val="tx2"/>
            </a:solidFill>
          </a:endParaRPr>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5D70EFF5-8B31-4A1F-AE44-51E4CF0013EB}">
      <dgm:prSet phldrT="[Text]" custT="1"/>
      <dgm:spPr/>
      <dgm:t>
        <a:bodyPr lIns="108000" tIns="648000" rIns="288000" anchor="t" anchorCtr="0"/>
        <a:lstStyle/>
        <a:p>
          <a:pPr>
            <a:lnSpc>
              <a:spcPts val="1500"/>
            </a:lnSpc>
          </a:pPr>
          <a:endParaRPr lang="en-US" sz="1200" dirty="0">
            <a:solidFill>
              <a:schemeClr val="tx2"/>
            </a:solidFill>
          </a:endParaRPr>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r>
            <a:rPr lang="en-US" b="1" dirty="0">
              <a:effectLst>
                <a:outerShdw blurRad="50800" dist="38100" dir="2700000" algn="tl" rotWithShape="0">
                  <a:schemeClr val="tx1">
                    <a:alpha val="50000"/>
                  </a:schemeClr>
                </a:outerShdw>
              </a:effectLst>
              <a:latin typeface="+mj-lt"/>
            </a:rPr>
            <a:t>STAGE 03</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custT="1"/>
      <dgm:spPr/>
      <dgm:t>
        <a:bodyPr lIns="108000" tIns="648000" rIns="288000" anchor="t" anchorCtr="0"/>
        <a:lstStyle/>
        <a:p>
          <a:pPr>
            <a:lnSpc>
              <a:spcPts val="1500"/>
            </a:lnSpc>
          </a:pPr>
          <a:endParaRPr lang="en-US" sz="1200" dirty="0">
            <a:solidFill>
              <a:schemeClr val="tx2"/>
            </a:solidFill>
          </a:endParaRPr>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D07AD3FD-84FF-467E-9693-752776549C61}">
      <dgm:prSet phldrT="[Text]"/>
      <dgm:spPr>
        <a:solidFill>
          <a:schemeClr val="accent2"/>
        </a:solidFill>
        <a:ln>
          <a:solidFill>
            <a:schemeClr val="accent2"/>
          </a:solidFill>
        </a:ln>
      </dgm:spPr>
      <dgm:t>
        <a:bodyPr/>
        <a:lstStyle/>
        <a:p>
          <a:r>
            <a:rPr lang="en-US" b="1" dirty="0">
              <a:effectLst>
                <a:outerShdw blurRad="50800" dist="38100" dir="2700000" algn="tl" rotWithShape="0">
                  <a:schemeClr val="tx1">
                    <a:alpha val="50000"/>
                  </a:schemeClr>
                </a:outerShdw>
              </a:effectLst>
              <a:latin typeface="+mj-lt"/>
            </a:rPr>
            <a:t>STAGE 02</a:t>
          </a:r>
        </a:p>
      </dgm:t>
    </dgm:pt>
    <dgm:pt modelId="{A8C9B7A9-BC2A-4753-B7F0-F2E361D95520}" type="sibTrans" cxnId="{55492768-9A5E-4F74-AC7C-959C5C24EFD3}">
      <dgm:prSet/>
      <dgm:spPr/>
      <dgm:t>
        <a:bodyPr/>
        <a:lstStyle/>
        <a:p>
          <a:endParaRPr lang="en-US"/>
        </a:p>
      </dgm:t>
    </dgm:pt>
    <dgm:pt modelId="{7B691773-F524-4FAD-A272-BDF0B0C4370A}" type="parTrans" cxnId="{55492768-9A5E-4F74-AC7C-959C5C24EFD3}">
      <dgm:prSet/>
      <dgm:spPr/>
      <dgm:t>
        <a:bodyPr/>
        <a:lstStyle/>
        <a:p>
          <a:endParaRPr lang="en-US"/>
        </a:p>
      </dgm:t>
    </dgm:pt>
    <dgm:pt modelId="{9E838AE2-4659-4603-ABC8-58DF4222C0D4}">
      <dgm:prSet/>
      <dgm:spPr>
        <a:solidFill>
          <a:schemeClr val="accent5"/>
        </a:solidFill>
        <a:ln>
          <a:solidFill>
            <a:schemeClr val="accent5"/>
          </a:solidFill>
        </a:ln>
      </dgm:spPr>
      <dgm:t>
        <a:bodyPr/>
        <a:lstStyle/>
        <a:p>
          <a:r>
            <a:rPr lang="en-US" b="1" dirty="0">
              <a:effectLst>
                <a:outerShdw blurRad="50800" dist="38100" dir="2700000" algn="tl" rotWithShape="0">
                  <a:schemeClr val="tx1">
                    <a:alpha val="50000"/>
                  </a:schemeClr>
                </a:outerShdw>
              </a:effectLst>
              <a:latin typeface="+mj-lt"/>
            </a:rPr>
            <a:t>STAGE 04</a:t>
          </a:r>
          <a:endParaRPr lang="ru-RU" b="1" dirty="0">
            <a:effectLst>
              <a:outerShdw blurRad="50800" dist="38100" dir="2700000" algn="tl" rotWithShape="0">
                <a:schemeClr val="tx1">
                  <a:alpha val="50000"/>
                </a:schemeClr>
              </a:outerShdw>
            </a:effectLst>
            <a:latin typeface="+mj-lt"/>
          </a:endParaRPr>
        </a:p>
      </dgm:t>
    </dgm:pt>
    <dgm:pt modelId="{5FC53805-9431-4BC8-ADB9-DABF59DE31C7}" type="parTrans" cxnId="{CF54291C-AAFD-4FA4-9A16-20CE892BA907}">
      <dgm:prSet/>
      <dgm:spPr/>
      <dgm:t>
        <a:bodyPr/>
        <a:lstStyle/>
        <a:p>
          <a:endParaRPr lang="ru-RU"/>
        </a:p>
      </dgm:t>
    </dgm:pt>
    <dgm:pt modelId="{61F1BCD3-232D-4C03-B56C-182BCB6108CD}" type="sibTrans" cxnId="{CF54291C-AAFD-4FA4-9A16-20CE892BA907}">
      <dgm:prSet/>
      <dgm:spPr/>
      <dgm:t>
        <a:bodyPr/>
        <a:lstStyle/>
        <a:p>
          <a:endParaRPr lang="ru-RU"/>
        </a:p>
      </dgm:t>
    </dgm:pt>
    <dgm:pt modelId="{C8E903CE-0CFD-4D68-A857-80E14557005E}">
      <dgm:prSet custT="1"/>
      <dgm:spPr/>
      <dgm:t>
        <a:bodyPr lIns="108000" tIns="648000" rIns="288000" anchor="t" anchorCtr="0"/>
        <a:lstStyle/>
        <a:p>
          <a:pPr marL="0" lvl="0" indent="0" algn="l" defTabSz="533400">
            <a:lnSpc>
              <a:spcPts val="1500"/>
            </a:lnSpc>
            <a:spcBef>
              <a:spcPct val="0"/>
            </a:spcBef>
            <a:spcAft>
              <a:spcPts val="0"/>
            </a:spcAft>
            <a:buNone/>
          </a:pPr>
          <a:endParaRPr lang="en-US" sz="1200" kern="1200" dirty="0">
            <a:solidFill>
              <a:srgbClr val="666666"/>
            </a:solidFill>
            <a:latin typeface="+mn-lt"/>
            <a:ea typeface="+mn-ea"/>
            <a:cs typeface="+mn-cs"/>
          </a:endParaRPr>
        </a:p>
      </dgm:t>
    </dgm:pt>
    <dgm:pt modelId="{D5890537-0D77-4DA1-A100-62C393623468}" type="parTrans" cxnId="{17BD67AD-4331-49EC-BC4A-29404E891597}">
      <dgm:prSet/>
      <dgm:spPr/>
      <dgm:t>
        <a:bodyPr/>
        <a:lstStyle/>
        <a:p>
          <a:endParaRPr lang="en-US"/>
        </a:p>
      </dgm:t>
    </dgm:pt>
    <dgm:pt modelId="{862799CE-00F4-4DD6-894E-A487503F8DE6}" type="sibTrans" cxnId="{17BD67AD-4331-49EC-BC4A-29404E891597}">
      <dgm:prSet/>
      <dgm:spPr/>
      <dgm:t>
        <a:bodyPr/>
        <a:lstStyle/>
        <a:p>
          <a:endParaRPr lang="en-US"/>
        </a:p>
      </dgm:t>
    </dgm:pt>
    <dgm:pt modelId="{2EBC751D-77A9-44A5-9FE7-B6F3D9F42CA4}">
      <dgm:prSet phldrT="[Text]"/>
      <dgm:spPr/>
      <dgm:t>
        <a:bodyPr lIns="108000" tIns="648000" rIns="288000" anchor="t" anchorCtr="0"/>
        <a:lstStyle/>
        <a:p>
          <a:endParaRPr lang="en-US" dirty="0">
            <a:solidFill>
              <a:schemeClr val="tx2"/>
            </a:solidFill>
          </a:endParaRPr>
        </a:p>
      </dgm:t>
    </dgm:pt>
    <dgm:pt modelId="{185BB9AC-F99A-4549-B827-92E713F7EC65}" type="parTrans" cxnId="{982E2D2B-822B-4312-8D14-083B371FEE0E}">
      <dgm:prSet/>
      <dgm:spPr/>
      <dgm:t>
        <a:bodyPr/>
        <a:lstStyle/>
        <a:p>
          <a:endParaRPr lang="en-IN"/>
        </a:p>
      </dgm:t>
    </dgm:pt>
    <dgm:pt modelId="{B18C1231-D6EF-446D-AC7E-99A96F3DEE63}" type="sibTrans" cxnId="{982E2D2B-822B-4312-8D14-083B371FEE0E}">
      <dgm:prSet/>
      <dgm:spPr/>
      <dgm:t>
        <a:bodyPr/>
        <a:lstStyle/>
        <a:p>
          <a:endParaRPr lang="en-IN"/>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4">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4">
        <dgm:presLayoutVars>
          <dgm:chMax val="0"/>
          <dgm:chPref val="0"/>
          <dgm:bulletEnabled val="1"/>
        </dgm:presLayoutVars>
      </dgm:prSet>
      <dgm:spPr/>
    </dgm:pt>
    <dgm:pt modelId="{810D7AA7-A541-4507-BE7F-36CCF210089F}" type="pres">
      <dgm:prSet presAssocID="{AACEAFD5-63CF-4AFC-B46F-BE086C5D447C}" presName="desTx" presStyleLbl="revTx" presStyleIdx="0" presStyleCnt="4">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4">
        <dgm:presLayoutVars>
          <dgm:chMax val="0"/>
          <dgm:chPref val="0"/>
        </dgm:presLayoutVars>
      </dgm:prSet>
      <dgm:spPr>
        <a:ln>
          <a:solidFill>
            <a:schemeClr val="accent2"/>
          </a:solidFill>
        </a:ln>
      </dgm:spPr>
    </dgm:pt>
    <dgm:pt modelId="{6C46E586-0364-4C52-98F9-74A7ACD803D1}" type="pres">
      <dgm:prSet presAssocID="{D07AD3FD-84FF-467E-9693-752776549C61}" presName="parTx" presStyleLbl="alignNode1" presStyleIdx="1" presStyleCnt="4">
        <dgm:presLayoutVars>
          <dgm:chMax val="0"/>
          <dgm:chPref val="0"/>
          <dgm:bulletEnabled val="1"/>
        </dgm:presLayoutVars>
      </dgm:prSet>
      <dgm:spPr/>
    </dgm:pt>
    <dgm:pt modelId="{5E07F9E4-149C-4A89-848F-4ABDD305F0C5}" type="pres">
      <dgm:prSet presAssocID="{D07AD3FD-84FF-467E-9693-752776549C61}" presName="desTx" presStyleLbl="revTx" presStyleIdx="1" presStyleCnt="4">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4">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4">
        <dgm:presLayoutVars>
          <dgm:chMax val="0"/>
          <dgm:chPref val="0"/>
          <dgm:bulletEnabled val="1"/>
        </dgm:presLayoutVars>
      </dgm:prSet>
      <dgm:spPr/>
    </dgm:pt>
    <dgm:pt modelId="{FD7B29F2-0D66-4B4B-BC8A-82DA23575305}" type="pres">
      <dgm:prSet presAssocID="{D71FC021-6A65-44D1-95B9-0E6C89079866}" presName="desTx" presStyleLbl="revTx" presStyleIdx="2" presStyleCnt="4">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F5592489-4EC4-4CD3-8C9F-861313656D99}" type="pres">
      <dgm:prSet presAssocID="{9B090D9D-470E-46E2-AABB-0368A52481AA}" presName="space" presStyleCnt="0"/>
      <dgm:spPr/>
    </dgm:pt>
    <dgm:pt modelId="{D0A9E9B9-B6D2-49AA-91D6-7CE223E637D0}" type="pres">
      <dgm:prSet presAssocID="{9E838AE2-4659-4603-ABC8-58DF4222C0D4}" presName="composite" presStyleCnt="0"/>
      <dgm:spPr/>
    </dgm:pt>
    <dgm:pt modelId="{0EE416CF-D8AE-41BD-BF35-9148040E1274}" type="pres">
      <dgm:prSet presAssocID="{9E838AE2-4659-4603-ABC8-58DF4222C0D4}" presName="L" presStyleLbl="solidFgAcc1" presStyleIdx="3" presStyleCnt="4">
        <dgm:presLayoutVars>
          <dgm:chMax val="0"/>
          <dgm:chPref val="0"/>
        </dgm:presLayoutVars>
      </dgm:prSet>
      <dgm:spPr>
        <a:ln>
          <a:solidFill>
            <a:schemeClr val="accent5"/>
          </a:solidFill>
        </a:ln>
      </dgm:spPr>
    </dgm:pt>
    <dgm:pt modelId="{559A9A18-D6AE-4459-8C7F-A17CAB50744A}" type="pres">
      <dgm:prSet presAssocID="{9E838AE2-4659-4603-ABC8-58DF4222C0D4}" presName="parTx" presStyleLbl="alignNode1" presStyleIdx="3" presStyleCnt="4">
        <dgm:presLayoutVars>
          <dgm:chMax val="0"/>
          <dgm:chPref val="0"/>
          <dgm:bulletEnabled val="1"/>
        </dgm:presLayoutVars>
      </dgm:prSet>
      <dgm:spPr/>
    </dgm:pt>
    <dgm:pt modelId="{7F54B493-FCA8-4A1F-A2B1-FCB26CA9C396}" type="pres">
      <dgm:prSet presAssocID="{9E838AE2-4659-4603-ABC8-58DF4222C0D4}" presName="desTx" presStyleLbl="revTx" presStyleIdx="3" presStyleCnt="4">
        <dgm:presLayoutVars>
          <dgm:chMax val="0"/>
          <dgm:chPref val="0"/>
          <dgm:bulletEnabled val="1"/>
        </dgm:presLayoutVars>
      </dgm:prSet>
      <dgm:spPr/>
    </dgm:pt>
    <dgm:pt modelId="{D73F5E39-8993-4D6C-9D92-8E8F41E329B8}" type="pres">
      <dgm:prSet presAssocID="{9E838AE2-4659-4603-ABC8-58DF4222C0D4}" presName="EmptyPlaceHolder" presStyleCnt="0"/>
      <dgm:spPr/>
    </dgm:pt>
  </dgm:ptLst>
  <dgm:cxnLst>
    <dgm:cxn modelId="{A09C3A09-98F1-4812-9758-89DBE9A8D560}" type="presOf" srcId="{D71FC021-6A65-44D1-95B9-0E6C89079866}" destId="{7A0B5EFC-88FB-4ED5-994F-D5F6584C2293}" srcOrd="0" destOrd="0" presId="urn:microsoft.com/office/officeart/2016/7/layout/AccentHomeChevronProcess"/>
    <dgm:cxn modelId="{CF54291C-AAFD-4FA4-9A16-20CE892BA907}" srcId="{55C0B14E-AEA6-48D3-A387-ED4A3A3BF840}" destId="{9E838AE2-4659-4603-ABC8-58DF4222C0D4}" srcOrd="3" destOrd="0" parTransId="{5FC53805-9431-4BC8-ADB9-DABF59DE31C7}" sibTransId="{61F1BCD3-232D-4C03-B56C-182BCB6108CD}"/>
    <dgm:cxn modelId="{982E2D2B-822B-4312-8D14-083B371FEE0E}" srcId="{D71FC021-6A65-44D1-95B9-0E6C89079866}" destId="{2EBC751D-77A9-44A5-9FE7-B6F3D9F42CA4}" srcOrd="1" destOrd="0" parTransId="{185BB9AC-F99A-4549-B827-92E713F7EC65}" sibTransId="{B18C1231-D6EF-446D-AC7E-99A96F3DEE63}"/>
    <dgm:cxn modelId="{C7156832-8A58-4C39-A37F-B7329651EE21}" type="presOf" srcId="{9E838AE2-4659-4603-ABC8-58DF4222C0D4}" destId="{559A9A18-D6AE-4459-8C7F-A17CAB50744A}"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55492768-9A5E-4F74-AC7C-959C5C24EFD3}" srcId="{55C0B14E-AEA6-48D3-A387-ED4A3A3BF840}" destId="{D07AD3FD-84FF-467E-9693-752776549C61}" srcOrd="1" destOrd="0" parTransId="{7B691773-F524-4FAD-A272-BDF0B0C4370A}" sibTransId="{A8C9B7A9-BC2A-4753-B7F0-F2E361D95520}"/>
    <dgm:cxn modelId="{E97FF64F-8020-497E-AE7D-2395DDA4560D}" srcId="{D07AD3FD-84FF-467E-9693-752776549C61}" destId="{5D70EFF5-8B31-4A1F-AE44-51E4CF0013EB}" srcOrd="0" destOrd="0" parTransId="{96C720A0-FEEF-48D1-8DF6-ABA03C304822}" sibTransId="{B6A59CDE-18AD-4553-B6C5-FF001A8E8510}"/>
    <dgm:cxn modelId="{E2DDC853-5D55-4CC0-A845-3CED2B3E9DE9}" type="presOf" srcId="{55C0B14E-AEA6-48D3-A387-ED4A3A3BF840}" destId="{594BF422-752C-42F3-A230-3D0E6AE9A886}" srcOrd="0" destOrd="0" presId="urn:microsoft.com/office/officeart/2016/7/layout/AccentHomeChevronProcess"/>
    <dgm:cxn modelId="{5F1A6354-465C-42CA-9C7F-44354F2512E4}" type="presOf" srcId="{C8E903CE-0CFD-4D68-A857-80E14557005E}" destId="{7F54B493-FCA8-4A1F-A2B1-FCB26CA9C396}" srcOrd="0" destOrd="0" presId="urn:microsoft.com/office/officeart/2016/7/layout/AccentHomeChevronProcess"/>
    <dgm:cxn modelId="{09503279-FC90-4070-9BCC-509895E9D440}" type="presOf" srcId="{D07AD3FD-84FF-467E-9693-752776549C61}" destId="{6C46E586-0364-4C52-98F9-74A7ACD803D1}"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77AD47A8-059A-44C0-BF4B-A70B1798B629}" type="presOf" srcId="{2EBC751D-77A9-44A5-9FE7-B6F3D9F42CA4}" destId="{FD7B29F2-0D66-4B4B-BC8A-82DA23575305}" srcOrd="0" destOrd="1" presId="urn:microsoft.com/office/officeart/2016/7/layout/AccentHomeChevronProcess"/>
    <dgm:cxn modelId="{17BD67AD-4331-49EC-BC4A-29404E891597}" srcId="{9E838AE2-4659-4603-ABC8-58DF4222C0D4}" destId="{C8E903CE-0CFD-4D68-A857-80E14557005E}" srcOrd="0" destOrd="0" parTransId="{D5890537-0D77-4DA1-A100-62C393623468}" sibTransId="{862799CE-00F4-4DD6-894E-A487503F8DE6}"/>
    <dgm:cxn modelId="{AE101ABC-7EA3-4444-A576-8AB15A371C84}" srcId="{55C0B14E-AEA6-48D3-A387-ED4A3A3BF840}" destId="{AACEAFD5-63CF-4AFC-B46F-BE086C5D447C}" srcOrd="0" destOrd="0" parTransId="{7A0BD8EC-BB4A-4912-A54E-6F39B681264E}" sibTransId="{7A8D4B4D-06E9-4958-810D-A6226B6AC588}"/>
    <dgm:cxn modelId="{9FBCB9BD-AE6B-4659-8CF6-0CDCD288CDA6}" type="presOf" srcId="{5D70EFF5-8B31-4A1F-AE44-51E4CF0013EB}" destId="{5E07F9E4-149C-4A89-848F-4ABDD305F0C5}" srcOrd="0" destOrd="0" presId="urn:microsoft.com/office/officeart/2016/7/layout/AccentHomeChevronProcess"/>
    <dgm:cxn modelId="{885668C7-2F89-44D9-8D77-F866D3CBD177}" type="presOf" srcId="{4A6BB192-9983-4F48-BBC5-6E384EED7EC5}" destId="{FD7B29F2-0D66-4B4B-BC8A-82DA23575305}" srcOrd="0" destOrd="0" presId="urn:microsoft.com/office/officeart/2016/7/layout/AccentHomeChevronProcess"/>
    <dgm:cxn modelId="{A01B96DE-B122-4B1F-BA3B-779F01DFDF47}" type="presOf" srcId="{349299C9-846E-4827-813A-349CCCE20782}" destId="{810D7AA7-A541-4507-BE7F-36CCF210089F}" srcOrd="0" destOrd="0" presId="urn:microsoft.com/office/officeart/2016/7/layout/AccentHomeChevronProcess"/>
    <dgm:cxn modelId="{E3115EEA-DE9C-4F06-B8B3-BEB263D5F2B1}" srcId="{D71FC021-6A65-44D1-95B9-0E6C89079866}" destId="{4A6BB192-9983-4F48-BBC5-6E384EED7EC5}" srcOrd="0" destOrd="0" parTransId="{230A6E4A-6CED-4DC0-AEFE-6859FE07B658}" sibTransId="{0B568EC2-5D2A-4B00-8047-B7832F245B44}"/>
    <dgm:cxn modelId="{B6953DFF-A676-4715-95D8-5FEC832E466E}" type="presOf" srcId="{AACEAFD5-63CF-4AFC-B46F-BE086C5D447C}" destId="{CA3A6A4E-2D39-41D2-A6B1-B590D0C452D2}" srcOrd="0" destOrd="0" presId="urn:microsoft.com/office/officeart/2016/7/layout/AccentHomeChevronProcess"/>
    <dgm:cxn modelId="{C59D39C8-20DB-4B7C-BDE1-24FB34A89EEA}" type="presParOf" srcId="{594BF422-752C-42F3-A230-3D0E6AE9A886}" destId="{F6A1B9E0-4B4A-47A4-A011-67526CEEA770}" srcOrd="0" destOrd="0" presId="urn:microsoft.com/office/officeart/2016/7/layout/AccentHomeChevronProcess"/>
    <dgm:cxn modelId="{BD63483B-9643-414E-95FC-1E4EC8DD9914}" type="presParOf" srcId="{F6A1B9E0-4B4A-47A4-A011-67526CEEA770}" destId="{FA4E6E73-A3C8-4495-927B-8AADA5A74297}" srcOrd="0" destOrd="0" presId="urn:microsoft.com/office/officeart/2016/7/layout/AccentHomeChevronProcess"/>
    <dgm:cxn modelId="{9CFD3C7C-DBF6-45B8-99D5-1AA5D8FF923D}" type="presParOf" srcId="{F6A1B9E0-4B4A-47A4-A011-67526CEEA770}" destId="{CA3A6A4E-2D39-41D2-A6B1-B590D0C452D2}" srcOrd="1" destOrd="0" presId="urn:microsoft.com/office/officeart/2016/7/layout/AccentHomeChevronProcess"/>
    <dgm:cxn modelId="{75535819-ED42-4AFD-AD6B-EDDD1A65B668}" type="presParOf" srcId="{F6A1B9E0-4B4A-47A4-A011-67526CEEA770}" destId="{810D7AA7-A541-4507-BE7F-36CCF210089F}" srcOrd="2" destOrd="0" presId="urn:microsoft.com/office/officeart/2016/7/layout/AccentHomeChevronProcess"/>
    <dgm:cxn modelId="{779DDE7E-804B-4A6A-99F5-E5847EEEBA2B}" type="presParOf" srcId="{F6A1B9E0-4B4A-47A4-A011-67526CEEA770}" destId="{4F7CDD44-32F1-4759-861F-8DABEBBA8D89}" srcOrd="3" destOrd="0" presId="urn:microsoft.com/office/officeart/2016/7/layout/AccentHomeChevronProcess"/>
    <dgm:cxn modelId="{DE4D7B7F-48C0-4742-9621-AE8027BAE3E7}" type="presParOf" srcId="{594BF422-752C-42F3-A230-3D0E6AE9A886}" destId="{C9A9B9EA-6A1D-4A13-9C7F-C112F25D2888}" srcOrd="1" destOrd="0" presId="urn:microsoft.com/office/officeart/2016/7/layout/AccentHomeChevronProcess"/>
    <dgm:cxn modelId="{07823E97-3B1C-4331-A09A-A109845C9DC2}" type="presParOf" srcId="{594BF422-752C-42F3-A230-3D0E6AE9A886}" destId="{EC37843F-14A6-4E20-B7AE-2B086A8F5F45}" srcOrd="2" destOrd="0" presId="urn:microsoft.com/office/officeart/2016/7/layout/AccentHomeChevronProcess"/>
    <dgm:cxn modelId="{BF96E3C6-5988-4FB5-B136-F3F0C886A172}" type="presParOf" srcId="{EC37843F-14A6-4E20-B7AE-2B086A8F5F45}" destId="{E41E7729-FD3F-426D-804C-45BD60BD762D}" srcOrd="0" destOrd="0" presId="urn:microsoft.com/office/officeart/2016/7/layout/AccentHomeChevronProcess"/>
    <dgm:cxn modelId="{F5C68C3C-C212-428A-ACF5-550A4FA962DB}" type="presParOf" srcId="{EC37843F-14A6-4E20-B7AE-2B086A8F5F45}" destId="{6C46E586-0364-4C52-98F9-74A7ACD803D1}" srcOrd="1" destOrd="0" presId="urn:microsoft.com/office/officeart/2016/7/layout/AccentHomeChevronProcess"/>
    <dgm:cxn modelId="{19C15645-A5A0-45E7-9E6E-BE6532635A51}" type="presParOf" srcId="{EC37843F-14A6-4E20-B7AE-2B086A8F5F45}" destId="{5E07F9E4-149C-4A89-848F-4ABDD305F0C5}" srcOrd="2" destOrd="0" presId="urn:microsoft.com/office/officeart/2016/7/layout/AccentHomeChevronProcess"/>
    <dgm:cxn modelId="{30BBE79A-68DA-43A2-80EB-608040379C3E}" type="presParOf" srcId="{EC37843F-14A6-4E20-B7AE-2B086A8F5F45}" destId="{2928FCAD-BE3F-45AC-93A5-FD98F8A50E00}" srcOrd="3" destOrd="0" presId="urn:microsoft.com/office/officeart/2016/7/layout/AccentHomeChevronProcess"/>
    <dgm:cxn modelId="{9128AC3D-713A-44F2-99F7-27D36C18387A}" type="presParOf" srcId="{594BF422-752C-42F3-A230-3D0E6AE9A886}" destId="{C2DF8D93-19C7-4E07-BCAF-9FAAB62C8CF2}" srcOrd="3" destOrd="0" presId="urn:microsoft.com/office/officeart/2016/7/layout/AccentHomeChevronProcess"/>
    <dgm:cxn modelId="{BA701F33-BB5B-4E51-8ADA-6E51DE169680}" type="presParOf" srcId="{594BF422-752C-42F3-A230-3D0E6AE9A886}" destId="{86E313B1-36D3-44D7-907E-22A08CB8E9CC}" srcOrd="4" destOrd="0" presId="urn:microsoft.com/office/officeart/2016/7/layout/AccentHomeChevronProcess"/>
    <dgm:cxn modelId="{95E39823-EE28-43E4-A651-BCBBAE0AA39D}" type="presParOf" srcId="{86E313B1-36D3-44D7-907E-22A08CB8E9CC}" destId="{473F2067-7126-4D56-A328-5A8CFD3D8D52}" srcOrd="0" destOrd="0" presId="urn:microsoft.com/office/officeart/2016/7/layout/AccentHomeChevronProcess"/>
    <dgm:cxn modelId="{069616F7-D745-46C2-AA69-CEF9D11273DA}" type="presParOf" srcId="{86E313B1-36D3-44D7-907E-22A08CB8E9CC}" destId="{7A0B5EFC-88FB-4ED5-994F-D5F6584C2293}" srcOrd="1" destOrd="0" presId="urn:microsoft.com/office/officeart/2016/7/layout/AccentHomeChevronProcess"/>
    <dgm:cxn modelId="{5A9A3721-DF2A-4A76-9E3E-2DE8564EC020}" type="presParOf" srcId="{86E313B1-36D3-44D7-907E-22A08CB8E9CC}" destId="{FD7B29F2-0D66-4B4B-BC8A-82DA23575305}" srcOrd="2" destOrd="0" presId="urn:microsoft.com/office/officeart/2016/7/layout/AccentHomeChevronProcess"/>
    <dgm:cxn modelId="{CFE8DA79-E0A2-4892-AD67-40D470A45B95}" type="presParOf" srcId="{86E313B1-36D3-44D7-907E-22A08CB8E9CC}" destId="{BABAA172-7B81-4C6B-BCF2-4572322515C5}" srcOrd="3" destOrd="0" presId="urn:microsoft.com/office/officeart/2016/7/layout/AccentHomeChevronProcess"/>
    <dgm:cxn modelId="{3E1E3F90-F1A6-4BBD-86E0-3D07198DC84E}" type="presParOf" srcId="{594BF422-752C-42F3-A230-3D0E6AE9A886}" destId="{F5592489-4EC4-4CD3-8C9F-861313656D99}" srcOrd="5" destOrd="0" presId="urn:microsoft.com/office/officeart/2016/7/layout/AccentHomeChevronProcess"/>
    <dgm:cxn modelId="{EA8854E4-BB9D-4722-87E9-B824B13810CA}" type="presParOf" srcId="{594BF422-752C-42F3-A230-3D0E6AE9A886}" destId="{D0A9E9B9-B6D2-49AA-91D6-7CE223E637D0}" srcOrd="6" destOrd="0" presId="urn:microsoft.com/office/officeart/2016/7/layout/AccentHomeChevronProcess"/>
    <dgm:cxn modelId="{B20FF118-8A17-4003-87AD-2F7182C85A83}" type="presParOf" srcId="{D0A9E9B9-B6D2-49AA-91D6-7CE223E637D0}" destId="{0EE416CF-D8AE-41BD-BF35-9148040E1274}" srcOrd="0" destOrd="0" presId="urn:microsoft.com/office/officeart/2016/7/layout/AccentHomeChevronProcess"/>
    <dgm:cxn modelId="{51D2FAA5-4C3F-48C6-A713-0D61DCA2D9BB}" type="presParOf" srcId="{D0A9E9B9-B6D2-49AA-91D6-7CE223E637D0}" destId="{559A9A18-D6AE-4459-8C7F-A17CAB50744A}" srcOrd="1" destOrd="0" presId="urn:microsoft.com/office/officeart/2016/7/layout/AccentHomeChevronProcess"/>
    <dgm:cxn modelId="{579A2C9E-29F4-4D0E-925F-0E92FA00A428}" type="presParOf" srcId="{D0A9E9B9-B6D2-49AA-91D6-7CE223E637D0}" destId="{7F54B493-FCA8-4A1F-A2B1-FCB26CA9C396}" srcOrd="2" destOrd="0" presId="urn:microsoft.com/office/officeart/2016/7/layout/AccentHomeChevronProcess"/>
    <dgm:cxn modelId="{5C801A3A-4324-4238-81A5-5FF9B8870DBF}" type="presParOf" srcId="{D0A9E9B9-B6D2-49AA-91D6-7CE223E637D0}" destId="{D73F5E39-8993-4D6C-9D92-8E8F41E329B8}"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680724" y="1645918"/>
          <a:ext cx="1543050" cy="168640"/>
        </a:xfrm>
        <a:prstGeom prst="corner">
          <a:avLst>
            <a:gd name="adj1" fmla="val 1000"/>
            <a:gd name="adj2" fmla="val 1000"/>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6480" y="2501764"/>
          <a:ext cx="2108007" cy="514350"/>
        </a:xfrm>
        <a:prstGeom prst="homePlate">
          <a:avLst>
            <a:gd name="adj" fmla="val 25000"/>
          </a:avLst>
        </a:prstGeom>
        <a:solidFill>
          <a:schemeClr val="accent1"/>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STAGE 01</a:t>
          </a:r>
        </a:p>
      </dsp:txBody>
      <dsp:txXfrm>
        <a:off x="6480" y="2501764"/>
        <a:ext cx="2043713" cy="514350"/>
      </dsp:txXfrm>
    </dsp:sp>
    <dsp:sp modelId="{810D7AA7-A541-4507-BE7F-36CCF210089F}">
      <dsp:nvSpPr>
        <dsp:cNvPr id="0" name=""/>
        <dsp:cNvSpPr/>
      </dsp:nvSpPr>
      <dsp:spPr>
        <a:xfrm>
          <a:off x="175120" y="1059898"/>
          <a:ext cx="1711702" cy="1048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ts val="0"/>
            </a:spcAft>
            <a:buNone/>
          </a:pPr>
          <a:endParaRPr lang="en-US" sz="1200" kern="1200" dirty="0">
            <a:solidFill>
              <a:schemeClr val="tx2"/>
            </a:solidFill>
          </a:endParaRPr>
        </a:p>
      </dsp:txBody>
      <dsp:txXfrm>
        <a:off x="175120" y="1059898"/>
        <a:ext cx="1711702" cy="1048648"/>
      </dsp:txXfrm>
    </dsp:sp>
    <dsp:sp modelId="{E41E7729-FD3F-426D-804C-45BD60BD762D}">
      <dsp:nvSpPr>
        <dsp:cNvPr id="0" name=""/>
        <dsp:cNvSpPr/>
      </dsp:nvSpPr>
      <dsp:spPr>
        <a:xfrm rot="5400000">
          <a:off x="1342962" y="1659564"/>
          <a:ext cx="1543050" cy="168640"/>
        </a:xfrm>
        <a:prstGeom prst="corner">
          <a:avLst>
            <a:gd name="adj1" fmla="val 1000"/>
            <a:gd name="adj2" fmla="val 1000"/>
          </a:avLst>
        </a:prstGeom>
        <a:solidFill>
          <a:schemeClr val="lt1">
            <a:hueOff val="0"/>
            <a:satOff val="0"/>
            <a:lumOff val="0"/>
            <a:alphaOff val="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2030167" y="2515409"/>
          <a:ext cx="2108007" cy="514350"/>
        </a:xfrm>
        <a:prstGeom prst="chevron">
          <a:avLst>
            <a:gd name="adj" fmla="val 25000"/>
          </a:avLst>
        </a:prstGeom>
        <a:solidFill>
          <a:schemeClr val="accent2"/>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STAGE 02</a:t>
          </a:r>
        </a:p>
      </dsp:txBody>
      <dsp:txXfrm>
        <a:off x="2158755" y="2515409"/>
        <a:ext cx="1850832" cy="514350"/>
      </dsp:txXfrm>
    </dsp:sp>
    <dsp:sp modelId="{5E07F9E4-149C-4A89-848F-4ABDD305F0C5}">
      <dsp:nvSpPr>
        <dsp:cNvPr id="0" name=""/>
        <dsp:cNvSpPr/>
      </dsp:nvSpPr>
      <dsp:spPr>
        <a:xfrm>
          <a:off x="2198808" y="1073544"/>
          <a:ext cx="1711702" cy="1048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ct val="35000"/>
            </a:spcAft>
            <a:buNone/>
          </a:pPr>
          <a:endParaRPr lang="en-US" sz="1200" kern="1200" dirty="0">
            <a:solidFill>
              <a:schemeClr val="tx2"/>
            </a:solidFill>
          </a:endParaRPr>
        </a:p>
      </dsp:txBody>
      <dsp:txXfrm>
        <a:off x="2198808" y="1073544"/>
        <a:ext cx="1711702" cy="1048648"/>
      </dsp:txXfrm>
    </dsp:sp>
    <dsp:sp modelId="{473F2067-7126-4D56-A328-5A8CFD3D8D52}">
      <dsp:nvSpPr>
        <dsp:cNvPr id="0" name=""/>
        <dsp:cNvSpPr/>
      </dsp:nvSpPr>
      <dsp:spPr>
        <a:xfrm rot="5400000">
          <a:off x="3366650" y="1659564"/>
          <a:ext cx="1543050" cy="168640"/>
        </a:xfrm>
        <a:prstGeom prst="corner">
          <a:avLst>
            <a:gd name="adj1" fmla="val 1000"/>
            <a:gd name="adj2" fmla="val 1000"/>
          </a:avLst>
        </a:prstGeom>
        <a:solidFill>
          <a:schemeClr val="l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4053854" y="2515409"/>
          <a:ext cx="2108007" cy="514350"/>
        </a:xfrm>
        <a:prstGeom prst="chevron">
          <a:avLst>
            <a:gd name="adj" fmla="val 25000"/>
          </a:avLst>
        </a:prstGeom>
        <a:solidFill>
          <a:schemeClr val="accent3"/>
        </a:solidFill>
        <a:ln w="25400"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STAGE 03</a:t>
          </a:r>
        </a:p>
      </dsp:txBody>
      <dsp:txXfrm>
        <a:off x="4182442" y="2515409"/>
        <a:ext cx="1850832" cy="514350"/>
      </dsp:txXfrm>
    </dsp:sp>
    <dsp:sp modelId="{FD7B29F2-0D66-4B4B-BC8A-82DA23575305}">
      <dsp:nvSpPr>
        <dsp:cNvPr id="0" name=""/>
        <dsp:cNvSpPr/>
      </dsp:nvSpPr>
      <dsp:spPr>
        <a:xfrm>
          <a:off x="4222495" y="1073544"/>
          <a:ext cx="1711702" cy="1048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ct val="35000"/>
            </a:spcAft>
            <a:buNone/>
          </a:pPr>
          <a:endParaRPr lang="en-US" sz="1200" kern="1200" dirty="0">
            <a:solidFill>
              <a:schemeClr val="tx2"/>
            </a:solidFill>
          </a:endParaRPr>
        </a:p>
        <a:p>
          <a:pPr marL="0" lvl="0" indent="0" algn="l" defTabSz="1600200">
            <a:lnSpc>
              <a:spcPct val="90000"/>
            </a:lnSpc>
            <a:spcBef>
              <a:spcPct val="0"/>
            </a:spcBef>
            <a:spcAft>
              <a:spcPct val="35000"/>
            </a:spcAft>
            <a:buNone/>
          </a:pPr>
          <a:endParaRPr lang="en-US" sz="3600" kern="1200" dirty="0">
            <a:solidFill>
              <a:schemeClr val="tx2"/>
            </a:solidFill>
          </a:endParaRPr>
        </a:p>
      </dsp:txBody>
      <dsp:txXfrm>
        <a:off x="4222495" y="1073544"/>
        <a:ext cx="1711702" cy="1048648"/>
      </dsp:txXfrm>
    </dsp:sp>
    <dsp:sp modelId="{FBDD23AA-DC62-4F62-9B59-45DF17D482A1}">
      <dsp:nvSpPr>
        <dsp:cNvPr id="0" name=""/>
        <dsp:cNvSpPr/>
      </dsp:nvSpPr>
      <dsp:spPr>
        <a:xfrm rot="5400000">
          <a:off x="5390337" y="1659564"/>
          <a:ext cx="1543050" cy="168640"/>
        </a:xfrm>
        <a:prstGeom prst="corner">
          <a:avLst>
            <a:gd name="adj1" fmla="val 1000"/>
            <a:gd name="adj2" fmla="val 1000"/>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56D890-66BB-4E50-B55D-D8C059AD9D2E}">
      <dsp:nvSpPr>
        <dsp:cNvPr id="0" name=""/>
        <dsp:cNvSpPr/>
      </dsp:nvSpPr>
      <dsp:spPr>
        <a:xfrm>
          <a:off x="6077542" y="2515409"/>
          <a:ext cx="2108007" cy="514350"/>
        </a:xfrm>
        <a:prstGeom prst="chevron">
          <a:avLst>
            <a:gd name="adj" fmla="val 25000"/>
          </a:avLst>
        </a:prstGeom>
        <a:solidFill>
          <a:schemeClr val="accent5"/>
        </a:solidFill>
        <a:ln w="25400"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STAGE 04</a:t>
          </a:r>
        </a:p>
      </dsp:txBody>
      <dsp:txXfrm>
        <a:off x="6206130" y="2515409"/>
        <a:ext cx="1850832" cy="514350"/>
      </dsp:txXfrm>
    </dsp:sp>
    <dsp:sp modelId="{F7CCC34E-1ABD-47B2-8E2D-DAC8F28E56FD}">
      <dsp:nvSpPr>
        <dsp:cNvPr id="0" name=""/>
        <dsp:cNvSpPr/>
      </dsp:nvSpPr>
      <dsp:spPr>
        <a:xfrm>
          <a:off x="6246182" y="1073544"/>
          <a:ext cx="1711702" cy="10486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624532" y="1243352"/>
          <a:ext cx="1388745" cy="136480"/>
        </a:xfrm>
        <a:prstGeom prst="corner">
          <a:avLst>
            <a:gd name="adj1" fmla="val 1000"/>
            <a:gd name="adj2" fmla="val 1000"/>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600" y="2005965"/>
          <a:ext cx="1706006" cy="462915"/>
        </a:xfrm>
        <a:prstGeom prst="homePlate">
          <a:avLst>
            <a:gd name="adj" fmla="val 25000"/>
          </a:avLst>
        </a:prstGeom>
        <a:solidFill>
          <a:schemeClr val="accent1"/>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STAGE 01</a:t>
          </a:r>
        </a:p>
      </dsp:txBody>
      <dsp:txXfrm>
        <a:off x="1600" y="2005965"/>
        <a:ext cx="1648142" cy="462915"/>
      </dsp:txXfrm>
    </dsp:sp>
    <dsp:sp modelId="{810D7AA7-A541-4507-BE7F-36CCF210089F}">
      <dsp:nvSpPr>
        <dsp:cNvPr id="0" name=""/>
        <dsp:cNvSpPr/>
      </dsp:nvSpPr>
      <dsp:spPr>
        <a:xfrm>
          <a:off x="138080" y="699108"/>
          <a:ext cx="1385277" cy="913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ts val="0"/>
            </a:spcAft>
            <a:buNone/>
          </a:pPr>
          <a:endParaRPr lang="en-US" sz="1200" kern="1200" dirty="0">
            <a:solidFill>
              <a:schemeClr val="tx2"/>
            </a:solidFill>
          </a:endParaRPr>
        </a:p>
      </dsp:txBody>
      <dsp:txXfrm>
        <a:off x="138080" y="699108"/>
        <a:ext cx="1385277" cy="913639"/>
      </dsp:txXfrm>
    </dsp:sp>
    <dsp:sp modelId="{E41E7729-FD3F-426D-804C-45BD60BD762D}">
      <dsp:nvSpPr>
        <dsp:cNvPr id="0" name=""/>
        <dsp:cNvSpPr/>
      </dsp:nvSpPr>
      <dsp:spPr>
        <a:xfrm rot="5400000">
          <a:off x="996173" y="1243352"/>
          <a:ext cx="1388745" cy="136480"/>
        </a:xfrm>
        <a:prstGeom prst="corner">
          <a:avLst>
            <a:gd name="adj1" fmla="val 1000"/>
            <a:gd name="adj2" fmla="val 1000"/>
          </a:avLst>
        </a:prstGeom>
        <a:solidFill>
          <a:schemeClr val="lt1">
            <a:hueOff val="0"/>
            <a:satOff val="0"/>
            <a:lumOff val="0"/>
            <a:alphaOff val="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622305" y="2005965"/>
          <a:ext cx="1706006" cy="462915"/>
        </a:xfrm>
        <a:prstGeom prst="chevron">
          <a:avLst>
            <a:gd name="adj" fmla="val 25000"/>
          </a:avLst>
        </a:prstGeom>
        <a:solidFill>
          <a:schemeClr val="accent2"/>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STAGE 02</a:t>
          </a:r>
        </a:p>
      </dsp:txBody>
      <dsp:txXfrm>
        <a:off x="1738034" y="2005965"/>
        <a:ext cx="1474548" cy="462915"/>
      </dsp:txXfrm>
    </dsp:sp>
    <dsp:sp modelId="{5E07F9E4-149C-4A89-848F-4ABDD305F0C5}">
      <dsp:nvSpPr>
        <dsp:cNvPr id="0" name=""/>
        <dsp:cNvSpPr/>
      </dsp:nvSpPr>
      <dsp:spPr>
        <a:xfrm>
          <a:off x="1758786" y="699108"/>
          <a:ext cx="1385277" cy="913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ct val="35000"/>
            </a:spcAft>
            <a:buNone/>
          </a:pPr>
          <a:endParaRPr lang="en-US" sz="1200" kern="1200" dirty="0">
            <a:solidFill>
              <a:schemeClr val="tx2"/>
            </a:solidFill>
          </a:endParaRPr>
        </a:p>
      </dsp:txBody>
      <dsp:txXfrm>
        <a:off x="1758786" y="699108"/>
        <a:ext cx="1385277" cy="913639"/>
      </dsp:txXfrm>
    </dsp:sp>
    <dsp:sp modelId="{473F2067-7126-4D56-A328-5A8CFD3D8D52}">
      <dsp:nvSpPr>
        <dsp:cNvPr id="0" name=""/>
        <dsp:cNvSpPr/>
      </dsp:nvSpPr>
      <dsp:spPr>
        <a:xfrm rot="5400000">
          <a:off x="2616879" y="1243352"/>
          <a:ext cx="1388745" cy="136480"/>
        </a:xfrm>
        <a:prstGeom prst="corner">
          <a:avLst>
            <a:gd name="adj1" fmla="val 1000"/>
            <a:gd name="adj2" fmla="val 1000"/>
          </a:avLst>
        </a:prstGeom>
        <a:solidFill>
          <a:schemeClr val="l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243011" y="2005965"/>
          <a:ext cx="1706006" cy="462915"/>
        </a:xfrm>
        <a:prstGeom prst="chevron">
          <a:avLst>
            <a:gd name="adj" fmla="val 25000"/>
          </a:avLst>
        </a:prstGeom>
        <a:solidFill>
          <a:schemeClr val="accent3"/>
        </a:solidFill>
        <a:ln w="25400"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STAGE 03</a:t>
          </a:r>
        </a:p>
      </dsp:txBody>
      <dsp:txXfrm>
        <a:off x="3358740" y="2005965"/>
        <a:ext cx="1474548" cy="462915"/>
      </dsp:txXfrm>
    </dsp:sp>
    <dsp:sp modelId="{FD7B29F2-0D66-4B4B-BC8A-82DA23575305}">
      <dsp:nvSpPr>
        <dsp:cNvPr id="0" name=""/>
        <dsp:cNvSpPr/>
      </dsp:nvSpPr>
      <dsp:spPr>
        <a:xfrm>
          <a:off x="3379492" y="699108"/>
          <a:ext cx="1385277" cy="913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ct val="35000"/>
            </a:spcAft>
            <a:buNone/>
          </a:pPr>
          <a:endParaRPr lang="en-US" sz="1200" kern="1200" dirty="0">
            <a:solidFill>
              <a:schemeClr val="tx2"/>
            </a:solidFill>
          </a:endParaRPr>
        </a:p>
        <a:p>
          <a:pPr marL="0" lvl="0" indent="0" algn="l" defTabSz="1600200">
            <a:lnSpc>
              <a:spcPct val="90000"/>
            </a:lnSpc>
            <a:spcBef>
              <a:spcPct val="0"/>
            </a:spcBef>
            <a:spcAft>
              <a:spcPct val="35000"/>
            </a:spcAft>
            <a:buNone/>
          </a:pPr>
          <a:endParaRPr lang="en-US" sz="3600" kern="1200" dirty="0">
            <a:solidFill>
              <a:schemeClr val="tx2"/>
            </a:solidFill>
          </a:endParaRPr>
        </a:p>
      </dsp:txBody>
      <dsp:txXfrm>
        <a:off x="3379492" y="699108"/>
        <a:ext cx="1385277" cy="913639"/>
      </dsp:txXfrm>
    </dsp:sp>
    <dsp:sp modelId="{7BF6E820-C6E3-4E2C-BB23-ADF9AD641C6B}">
      <dsp:nvSpPr>
        <dsp:cNvPr id="0" name=""/>
        <dsp:cNvSpPr/>
      </dsp:nvSpPr>
      <dsp:spPr>
        <a:xfrm rot="5400000">
          <a:off x="4237585" y="1243352"/>
          <a:ext cx="1388745" cy="136480"/>
        </a:xfrm>
        <a:prstGeom prst="corner">
          <a:avLst>
            <a:gd name="adj1" fmla="val 1000"/>
            <a:gd name="adj2" fmla="val 1000"/>
          </a:avLst>
        </a:prstGeom>
        <a:solidFill>
          <a:schemeClr val="l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0">
          <a:scrgbClr r="0" g="0" b="0"/>
        </a:effectRef>
        <a:fontRef idx="minor"/>
      </dsp:style>
    </dsp:sp>
    <dsp:sp modelId="{B8046455-4EBB-40A8-838B-B584850A8B8E}">
      <dsp:nvSpPr>
        <dsp:cNvPr id="0" name=""/>
        <dsp:cNvSpPr/>
      </dsp:nvSpPr>
      <dsp:spPr>
        <a:xfrm>
          <a:off x="4863717" y="2005965"/>
          <a:ext cx="1706006" cy="462915"/>
        </a:xfrm>
        <a:prstGeom prst="chevron">
          <a:avLst>
            <a:gd name="adj" fmla="val 25000"/>
          </a:avLst>
        </a:prstGeom>
        <a:solidFill>
          <a:schemeClr val="accent4"/>
        </a:solidFill>
        <a:ln w="25400" cap="flat"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STAGE 04</a:t>
          </a:r>
          <a:endParaRPr lang="ru-RU" sz="1300" b="1" kern="1200" dirty="0">
            <a:effectLst>
              <a:outerShdw blurRad="50800" dist="38100" dir="2700000" algn="tl" rotWithShape="0">
                <a:schemeClr val="tx1">
                  <a:alpha val="50000"/>
                </a:schemeClr>
              </a:outerShdw>
            </a:effectLst>
            <a:latin typeface="+mj-lt"/>
          </a:endParaRPr>
        </a:p>
      </dsp:txBody>
      <dsp:txXfrm>
        <a:off x="4979446" y="2005965"/>
        <a:ext cx="1474548" cy="462915"/>
      </dsp:txXfrm>
    </dsp:sp>
    <dsp:sp modelId="{1D84544C-5924-422B-9546-A86AE4927E4C}">
      <dsp:nvSpPr>
        <dsp:cNvPr id="0" name=""/>
        <dsp:cNvSpPr/>
      </dsp:nvSpPr>
      <dsp:spPr>
        <a:xfrm>
          <a:off x="5000198" y="699108"/>
          <a:ext cx="1385277" cy="913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ts val="0"/>
            </a:spcAft>
            <a:buNone/>
          </a:pPr>
          <a:endParaRPr lang="en-US" sz="1200" kern="1200" dirty="0">
            <a:solidFill>
              <a:srgbClr val="666666"/>
            </a:solidFill>
            <a:latin typeface="+mn-lt"/>
            <a:ea typeface="+mn-ea"/>
            <a:cs typeface="+mn-cs"/>
          </a:endParaRPr>
        </a:p>
      </dsp:txBody>
      <dsp:txXfrm>
        <a:off x="5000198" y="699108"/>
        <a:ext cx="1385277" cy="913639"/>
      </dsp:txXfrm>
    </dsp:sp>
    <dsp:sp modelId="{0EE416CF-D8AE-41BD-BF35-9148040E1274}">
      <dsp:nvSpPr>
        <dsp:cNvPr id="0" name=""/>
        <dsp:cNvSpPr/>
      </dsp:nvSpPr>
      <dsp:spPr>
        <a:xfrm rot="5400000">
          <a:off x="5858291" y="1243352"/>
          <a:ext cx="1388745" cy="136480"/>
        </a:xfrm>
        <a:prstGeom prst="corner">
          <a:avLst>
            <a:gd name="adj1" fmla="val 1000"/>
            <a:gd name="adj2" fmla="val 1000"/>
          </a:avLst>
        </a:prstGeom>
        <a:solidFill>
          <a:schemeClr val="lt1">
            <a:hueOff val="0"/>
            <a:satOff val="0"/>
            <a:lumOff val="0"/>
            <a:alphaOff val="0"/>
          </a:schemeClr>
        </a:solidFill>
        <a:ln w="25400" cap="flat" cmpd="sng" algn="ctr">
          <a:solidFill>
            <a:schemeClr val="accent5"/>
          </a:solidFill>
          <a:prstDash val="solid"/>
        </a:ln>
        <a:effectLst/>
      </dsp:spPr>
      <dsp:style>
        <a:lnRef idx="2">
          <a:scrgbClr r="0" g="0" b="0"/>
        </a:lnRef>
        <a:fillRef idx="1">
          <a:scrgbClr r="0" g="0" b="0"/>
        </a:fillRef>
        <a:effectRef idx="0">
          <a:scrgbClr r="0" g="0" b="0"/>
        </a:effectRef>
        <a:fontRef idx="minor"/>
      </dsp:style>
    </dsp:sp>
    <dsp:sp modelId="{559A9A18-D6AE-4459-8C7F-A17CAB50744A}">
      <dsp:nvSpPr>
        <dsp:cNvPr id="0" name=""/>
        <dsp:cNvSpPr/>
      </dsp:nvSpPr>
      <dsp:spPr>
        <a:xfrm>
          <a:off x="6484423" y="2005965"/>
          <a:ext cx="1706006" cy="462915"/>
        </a:xfrm>
        <a:prstGeom prst="chevron">
          <a:avLst>
            <a:gd name="adj" fmla="val 25000"/>
          </a:avLst>
        </a:prstGeom>
        <a:solidFill>
          <a:schemeClr val="accent5"/>
        </a:solidFill>
        <a:ln w="25400" cap="flat"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STAGE 05</a:t>
          </a:r>
          <a:endParaRPr lang="ru-RU" sz="1300" b="1" kern="1200" dirty="0">
            <a:effectLst>
              <a:outerShdw blurRad="50800" dist="38100" dir="2700000" algn="tl" rotWithShape="0">
                <a:schemeClr val="tx1">
                  <a:alpha val="50000"/>
                </a:schemeClr>
              </a:outerShdw>
            </a:effectLst>
            <a:latin typeface="+mj-lt"/>
          </a:endParaRPr>
        </a:p>
      </dsp:txBody>
      <dsp:txXfrm>
        <a:off x="6600152" y="2005965"/>
        <a:ext cx="1474548" cy="462915"/>
      </dsp:txXfrm>
    </dsp:sp>
    <dsp:sp modelId="{7F54B493-FCA8-4A1F-A2B1-FCB26CA9C396}">
      <dsp:nvSpPr>
        <dsp:cNvPr id="0" name=""/>
        <dsp:cNvSpPr/>
      </dsp:nvSpPr>
      <dsp:spPr>
        <a:xfrm>
          <a:off x="6620904" y="699108"/>
          <a:ext cx="1385277" cy="913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ts val="0"/>
            </a:spcAft>
            <a:buNone/>
          </a:pPr>
          <a:endParaRPr lang="en-US" sz="1200" kern="1200" dirty="0">
            <a:solidFill>
              <a:srgbClr val="666666"/>
            </a:solidFill>
            <a:latin typeface="+mn-lt"/>
            <a:ea typeface="+mn-ea"/>
            <a:cs typeface="+mn-cs"/>
          </a:endParaRPr>
        </a:p>
      </dsp:txBody>
      <dsp:txXfrm>
        <a:off x="6620904" y="699108"/>
        <a:ext cx="1385277" cy="9136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712564" y="1400364"/>
          <a:ext cx="1543050" cy="113920"/>
        </a:xfrm>
        <a:prstGeom prst="corner">
          <a:avLst>
            <a:gd name="adj1" fmla="val 1000"/>
            <a:gd name="adj2" fmla="val 1000"/>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2000" y="2228850"/>
          <a:ext cx="1424005" cy="514350"/>
        </a:xfrm>
        <a:prstGeom prst="homePlate">
          <a:avLst>
            <a:gd name="adj" fmla="val 25000"/>
          </a:avLst>
        </a:prstGeom>
        <a:solidFill>
          <a:schemeClr val="accent1"/>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STAGE 01</a:t>
          </a:r>
        </a:p>
      </dsp:txBody>
      <dsp:txXfrm>
        <a:off x="2000" y="2228850"/>
        <a:ext cx="1359711" cy="514350"/>
      </dsp:txXfrm>
    </dsp:sp>
    <dsp:sp modelId="{810D7AA7-A541-4507-BE7F-36CCF210089F}">
      <dsp:nvSpPr>
        <dsp:cNvPr id="0" name=""/>
        <dsp:cNvSpPr/>
      </dsp:nvSpPr>
      <dsp:spPr>
        <a:xfrm>
          <a:off x="115920" y="754152"/>
          <a:ext cx="1156292" cy="1081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ts val="0"/>
            </a:spcAft>
            <a:buNone/>
          </a:pPr>
          <a:endParaRPr lang="en-US" sz="1200" kern="1200" dirty="0">
            <a:solidFill>
              <a:schemeClr val="tx2"/>
            </a:solidFill>
          </a:endParaRPr>
        </a:p>
      </dsp:txBody>
      <dsp:txXfrm>
        <a:off x="115920" y="754152"/>
        <a:ext cx="1156292" cy="1081480"/>
      </dsp:txXfrm>
    </dsp:sp>
    <dsp:sp modelId="{E41E7729-FD3F-426D-804C-45BD60BD762D}">
      <dsp:nvSpPr>
        <dsp:cNvPr id="0" name=""/>
        <dsp:cNvSpPr/>
      </dsp:nvSpPr>
      <dsp:spPr>
        <a:xfrm rot="5400000">
          <a:off x="580759" y="1324580"/>
          <a:ext cx="1543050" cy="113920"/>
        </a:xfrm>
        <a:prstGeom prst="corner">
          <a:avLst>
            <a:gd name="adj1" fmla="val 1000"/>
            <a:gd name="adj2" fmla="val 1000"/>
          </a:avLst>
        </a:prstGeom>
        <a:solidFill>
          <a:schemeClr val="lt1">
            <a:hueOff val="0"/>
            <a:satOff val="0"/>
            <a:lumOff val="0"/>
            <a:alphaOff val="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295324" y="2153065"/>
          <a:ext cx="1424005" cy="514350"/>
        </a:xfrm>
        <a:prstGeom prst="chevron">
          <a:avLst>
            <a:gd name="adj" fmla="val 25000"/>
          </a:avLst>
        </a:prstGeom>
        <a:solidFill>
          <a:schemeClr val="accent2"/>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STAGE 02</a:t>
          </a:r>
        </a:p>
      </dsp:txBody>
      <dsp:txXfrm>
        <a:off x="1423912" y="2153065"/>
        <a:ext cx="1166830" cy="514350"/>
      </dsp:txXfrm>
    </dsp:sp>
    <dsp:sp modelId="{5E07F9E4-149C-4A89-848F-4ABDD305F0C5}">
      <dsp:nvSpPr>
        <dsp:cNvPr id="0" name=""/>
        <dsp:cNvSpPr/>
      </dsp:nvSpPr>
      <dsp:spPr>
        <a:xfrm>
          <a:off x="1409244" y="678367"/>
          <a:ext cx="1156292" cy="1081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ct val="35000"/>
            </a:spcAft>
            <a:buNone/>
          </a:pPr>
          <a:endParaRPr lang="en-US" sz="1200" kern="1200" dirty="0">
            <a:solidFill>
              <a:schemeClr val="tx2"/>
            </a:solidFill>
          </a:endParaRPr>
        </a:p>
      </dsp:txBody>
      <dsp:txXfrm>
        <a:off x="1409244" y="678367"/>
        <a:ext cx="1156292" cy="1081480"/>
      </dsp:txXfrm>
    </dsp:sp>
    <dsp:sp modelId="{473F2067-7126-4D56-A328-5A8CFD3D8D52}">
      <dsp:nvSpPr>
        <dsp:cNvPr id="0" name=""/>
        <dsp:cNvSpPr/>
      </dsp:nvSpPr>
      <dsp:spPr>
        <a:xfrm rot="5400000">
          <a:off x="1993045" y="1400364"/>
          <a:ext cx="1543050" cy="113920"/>
        </a:xfrm>
        <a:prstGeom prst="corner">
          <a:avLst>
            <a:gd name="adj1" fmla="val 1000"/>
            <a:gd name="adj2" fmla="val 1000"/>
          </a:avLst>
        </a:prstGeom>
        <a:solidFill>
          <a:schemeClr val="l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2707609" y="2228850"/>
          <a:ext cx="1424005" cy="514350"/>
        </a:xfrm>
        <a:prstGeom prst="chevron">
          <a:avLst>
            <a:gd name="adj" fmla="val 25000"/>
          </a:avLst>
        </a:prstGeom>
        <a:solidFill>
          <a:schemeClr val="accent3"/>
        </a:solidFill>
        <a:ln w="25400"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STAGE 03</a:t>
          </a:r>
        </a:p>
      </dsp:txBody>
      <dsp:txXfrm>
        <a:off x="2836197" y="2228850"/>
        <a:ext cx="1166830" cy="514350"/>
      </dsp:txXfrm>
    </dsp:sp>
    <dsp:sp modelId="{FD7B29F2-0D66-4B4B-BC8A-82DA23575305}">
      <dsp:nvSpPr>
        <dsp:cNvPr id="0" name=""/>
        <dsp:cNvSpPr/>
      </dsp:nvSpPr>
      <dsp:spPr>
        <a:xfrm>
          <a:off x="2821530" y="754152"/>
          <a:ext cx="1156292" cy="1081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ct val="35000"/>
            </a:spcAft>
            <a:buNone/>
          </a:pPr>
          <a:endParaRPr lang="en-US" sz="1200" kern="1200" dirty="0">
            <a:solidFill>
              <a:schemeClr val="tx2"/>
            </a:solidFill>
          </a:endParaRPr>
        </a:p>
        <a:p>
          <a:pPr marL="0" lvl="0" indent="0" algn="l" defTabSz="1600200">
            <a:lnSpc>
              <a:spcPct val="90000"/>
            </a:lnSpc>
            <a:spcBef>
              <a:spcPct val="0"/>
            </a:spcBef>
            <a:spcAft>
              <a:spcPct val="35000"/>
            </a:spcAft>
            <a:buNone/>
          </a:pPr>
          <a:endParaRPr lang="en-US" sz="3600" kern="1200" dirty="0">
            <a:solidFill>
              <a:schemeClr val="tx2"/>
            </a:solidFill>
          </a:endParaRPr>
        </a:p>
      </dsp:txBody>
      <dsp:txXfrm>
        <a:off x="2821530" y="754152"/>
        <a:ext cx="1156292" cy="1081480"/>
      </dsp:txXfrm>
    </dsp:sp>
    <dsp:sp modelId="{7BF6E820-C6E3-4E2C-BB23-ADF9AD641C6B}">
      <dsp:nvSpPr>
        <dsp:cNvPr id="0" name=""/>
        <dsp:cNvSpPr/>
      </dsp:nvSpPr>
      <dsp:spPr>
        <a:xfrm rot="5400000">
          <a:off x="3345850" y="1400364"/>
          <a:ext cx="1543050" cy="113920"/>
        </a:xfrm>
        <a:prstGeom prst="corner">
          <a:avLst>
            <a:gd name="adj1" fmla="val 1000"/>
            <a:gd name="adj2" fmla="val 1000"/>
          </a:avLst>
        </a:prstGeom>
        <a:solidFill>
          <a:schemeClr val="l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0">
          <a:scrgbClr r="0" g="0" b="0"/>
        </a:effectRef>
        <a:fontRef idx="minor"/>
      </dsp:style>
    </dsp:sp>
    <dsp:sp modelId="{B8046455-4EBB-40A8-838B-B584850A8B8E}">
      <dsp:nvSpPr>
        <dsp:cNvPr id="0" name=""/>
        <dsp:cNvSpPr/>
      </dsp:nvSpPr>
      <dsp:spPr>
        <a:xfrm>
          <a:off x="4060414" y="2228850"/>
          <a:ext cx="1424005" cy="514350"/>
        </a:xfrm>
        <a:prstGeom prst="chevron">
          <a:avLst>
            <a:gd name="adj" fmla="val 25000"/>
          </a:avLst>
        </a:prstGeom>
        <a:solidFill>
          <a:schemeClr val="accent4"/>
        </a:solidFill>
        <a:ln w="25400" cap="flat"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STAGE 04</a:t>
          </a:r>
          <a:endParaRPr lang="ru-RU" sz="1300" b="1" kern="1200" dirty="0">
            <a:effectLst>
              <a:outerShdw blurRad="50800" dist="38100" dir="2700000" algn="tl" rotWithShape="0">
                <a:schemeClr val="tx1">
                  <a:alpha val="50000"/>
                </a:schemeClr>
              </a:outerShdw>
            </a:effectLst>
            <a:latin typeface="+mj-lt"/>
          </a:endParaRPr>
        </a:p>
      </dsp:txBody>
      <dsp:txXfrm>
        <a:off x="4189002" y="2228850"/>
        <a:ext cx="1166830" cy="514350"/>
      </dsp:txXfrm>
    </dsp:sp>
    <dsp:sp modelId="{1D84544C-5924-422B-9546-A86AE4927E4C}">
      <dsp:nvSpPr>
        <dsp:cNvPr id="0" name=""/>
        <dsp:cNvSpPr/>
      </dsp:nvSpPr>
      <dsp:spPr>
        <a:xfrm>
          <a:off x="4174335" y="754152"/>
          <a:ext cx="1156292" cy="1081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ts val="0"/>
            </a:spcAft>
            <a:buNone/>
          </a:pPr>
          <a:endParaRPr lang="en-US" sz="1200" kern="1200" dirty="0">
            <a:solidFill>
              <a:srgbClr val="666666"/>
            </a:solidFill>
            <a:latin typeface="+mn-lt"/>
            <a:ea typeface="+mn-ea"/>
            <a:cs typeface="+mn-cs"/>
          </a:endParaRPr>
        </a:p>
      </dsp:txBody>
      <dsp:txXfrm>
        <a:off x="4174335" y="754152"/>
        <a:ext cx="1156292" cy="1081480"/>
      </dsp:txXfrm>
    </dsp:sp>
    <dsp:sp modelId="{0EE416CF-D8AE-41BD-BF35-9148040E1274}">
      <dsp:nvSpPr>
        <dsp:cNvPr id="0" name=""/>
        <dsp:cNvSpPr/>
      </dsp:nvSpPr>
      <dsp:spPr>
        <a:xfrm rot="5400000">
          <a:off x="4698655" y="1400364"/>
          <a:ext cx="1543050" cy="113920"/>
        </a:xfrm>
        <a:prstGeom prst="corner">
          <a:avLst>
            <a:gd name="adj1" fmla="val 1000"/>
            <a:gd name="adj2" fmla="val 1000"/>
          </a:avLst>
        </a:prstGeom>
        <a:solidFill>
          <a:schemeClr val="lt1">
            <a:hueOff val="0"/>
            <a:satOff val="0"/>
            <a:lumOff val="0"/>
            <a:alphaOff val="0"/>
          </a:schemeClr>
        </a:solidFill>
        <a:ln w="25400" cap="flat" cmpd="sng" algn="ctr">
          <a:solidFill>
            <a:schemeClr val="accent5"/>
          </a:solidFill>
          <a:prstDash val="solid"/>
        </a:ln>
        <a:effectLst/>
      </dsp:spPr>
      <dsp:style>
        <a:lnRef idx="2">
          <a:scrgbClr r="0" g="0" b="0"/>
        </a:lnRef>
        <a:fillRef idx="1">
          <a:scrgbClr r="0" g="0" b="0"/>
        </a:fillRef>
        <a:effectRef idx="0">
          <a:scrgbClr r="0" g="0" b="0"/>
        </a:effectRef>
        <a:fontRef idx="minor"/>
      </dsp:style>
    </dsp:sp>
    <dsp:sp modelId="{559A9A18-D6AE-4459-8C7F-A17CAB50744A}">
      <dsp:nvSpPr>
        <dsp:cNvPr id="0" name=""/>
        <dsp:cNvSpPr/>
      </dsp:nvSpPr>
      <dsp:spPr>
        <a:xfrm>
          <a:off x="5413219" y="2228850"/>
          <a:ext cx="1424005" cy="514350"/>
        </a:xfrm>
        <a:prstGeom prst="chevron">
          <a:avLst>
            <a:gd name="adj" fmla="val 25000"/>
          </a:avLst>
        </a:prstGeom>
        <a:solidFill>
          <a:schemeClr val="accent5"/>
        </a:solidFill>
        <a:ln w="25400" cap="flat"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STAGE 05</a:t>
          </a:r>
          <a:endParaRPr lang="ru-RU" sz="1300" b="1" kern="1200" dirty="0">
            <a:effectLst>
              <a:outerShdw blurRad="50800" dist="38100" dir="2700000" algn="tl" rotWithShape="0">
                <a:schemeClr val="tx1">
                  <a:alpha val="50000"/>
                </a:schemeClr>
              </a:outerShdw>
            </a:effectLst>
            <a:latin typeface="+mj-lt"/>
          </a:endParaRPr>
        </a:p>
      </dsp:txBody>
      <dsp:txXfrm>
        <a:off x="5541807" y="2228850"/>
        <a:ext cx="1166830" cy="514350"/>
      </dsp:txXfrm>
    </dsp:sp>
    <dsp:sp modelId="{7F54B493-FCA8-4A1F-A2B1-FCB26CA9C396}">
      <dsp:nvSpPr>
        <dsp:cNvPr id="0" name=""/>
        <dsp:cNvSpPr/>
      </dsp:nvSpPr>
      <dsp:spPr>
        <a:xfrm>
          <a:off x="5527140" y="754152"/>
          <a:ext cx="1156292" cy="1081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ts val="0"/>
            </a:spcAft>
            <a:buNone/>
          </a:pPr>
          <a:endParaRPr lang="en-US" sz="1200" kern="1200" dirty="0">
            <a:solidFill>
              <a:srgbClr val="666666"/>
            </a:solidFill>
            <a:latin typeface="+mn-lt"/>
            <a:ea typeface="+mn-ea"/>
            <a:cs typeface="+mn-cs"/>
          </a:endParaRPr>
        </a:p>
      </dsp:txBody>
      <dsp:txXfrm>
        <a:off x="5527140" y="754152"/>
        <a:ext cx="1156292" cy="1081480"/>
      </dsp:txXfrm>
    </dsp:sp>
    <dsp:sp modelId="{FBDD23AA-DC62-4F62-9B59-45DF17D482A1}">
      <dsp:nvSpPr>
        <dsp:cNvPr id="0" name=""/>
        <dsp:cNvSpPr/>
      </dsp:nvSpPr>
      <dsp:spPr>
        <a:xfrm rot="5400000">
          <a:off x="6051459" y="1400364"/>
          <a:ext cx="1543050" cy="113920"/>
        </a:xfrm>
        <a:prstGeom prst="corner">
          <a:avLst>
            <a:gd name="adj1" fmla="val 1000"/>
            <a:gd name="adj2" fmla="val 1000"/>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56D890-66BB-4E50-B55D-D8C059AD9D2E}">
      <dsp:nvSpPr>
        <dsp:cNvPr id="0" name=""/>
        <dsp:cNvSpPr/>
      </dsp:nvSpPr>
      <dsp:spPr>
        <a:xfrm>
          <a:off x="6766024" y="2228850"/>
          <a:ext cx="1424005" cy="514350"/>
        </a:xfrm>
        <a:prstGeom prst="chevron">
          <a:avLst>
            <a:gd name="adj" fmla="val 25000"/>
          </a:avLst>
        </a:prstGeom>
        <a:solidFill>
          <a:srgbClr val="7030A0"/>
        </a:solidFill>
        <a:ln w="25400" cap="flat" cmpd="sng" algn="ctr">
          <a:solidFill>
            <a:srgbClr val="7030A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STAGE 06</a:t>
          </a:r>
        </a:p>
      </dsp:txBody>
      <dsp:txXfrm>
        <a:off x="6894612" y="2228850"/>
        <a:ext cx="1166830" cy="514350"/>
      </dsp:txXfrm>
    </dsp:sp>
    <dsp:sp modelId="{F7CCC34E-1ABD-47B2-8E2D-DAC8F28E56FD}">
      <dsp:nvSpPr>
        <dsp:cNvPr id="0" name=""/>
        <dsp:cNvSpPr/>
      </dsp:nvSpPr>
      <dsp:spPr>
        <a:xfrm>
          <a:off x="6879945" y="754152"/>
          <a:ext cx="1156292" cy="108148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603572" y="1227272"/>
          <a:ext cx="1388745" cy="168640"/>
        </a:xfrm>
        <a:prstGeom prst="corner">
          <a:avLst>
            <a:gd name="adj1" fmla="val 1000"/>
            <a:gd name="adj2" fmla="val 1000"/>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6480" y="2005965"/>
          <a:ext cx="2108007" cy="462915"/>
        </a:xfrm>
        <a:prstGeom prst="homePlate">
          <a:avLst>
            <a:gd name="adj" fmla="val 25000"/>
          </a:avLst>
        </a:prstGeom>
        <a:solidFill>
          <a:schemeClr val="accent1"/>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STAGE 01</a:t>
          </a:r>
        </a:p>
      </dsp:txBody>
      <dsp:txXfrm>
        <a:off x="6480" y="2005965"/>
        <a:ext cx="2050143" cy="462915"/>
      </dsp:txXfrm>
    </dsp:sp>
    <dsp:sp modelId="{810D7AA7-A541-4507-BE7F-36CCF210089F}">
      <dsp:nvSpPr>
        <dsp:cNvPr id="0" name=""/>
        <dsp:cNvSpPr/>
      </dsp:nvSpPr>
      <dsp:spPr>
        <a:xfrm>
          <a:off x="175120" y="718404"/>
          <a:ext cx="1711702" cy="89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ts val="0"/>
            </a:spcAft>
            <a:buNone/>
          </a:pPr>
          <a:endParaRPr lang="en-US" sz="1200" kern="1200" dirty="0">
            <a:solidFill>
              <a:schemeClr val="tx2"/>
            </a:solidFill>
          </a:endParaRPr>
        </a:p>
      </dsp:txBody>
      <dsp:txXfrm>
        <a:off x="175120" y="718404"/>
        <a:ext cx="1711702" cy="894343"/>
      </dsp:txXfrm>
    </dsp:sp>
    <dsp:sp modelId="{E41E7729-FD3F-426D-804C-45BD60BD762D}">
      <dsp:nvSpPr>
        <dsp:cNvPr id="0" name=""/>
        <dsp:cNvSpPr/>
      </dsp:nvSpPr>
      <dsp:spPr>
        <a:xfrm rot="5400000">
          <a:off x="1420115" y="1227272"/>
          <a:ext cx="1388745" cy="168640"/>
        </a:xfrm>
        <a:prstGeom prst="corner">
          <a:avLst>
            <a:gd name="adj1" fmla="val 1000"/>
            <a:gd name="adj2" fmla="val 1000"/>
          </a:avLst>
        </a:prstGeom>
        <a:solidFill>
          <a:schemeClr val="lt1">
            <a:hueOff val="0"/>
            <a:satOff val="0"/>
            <a:lumOff val="0"/>
            <a:alphaOff val="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2030167" y="2005965"/>
          <a:ext cx="2108007" cy="462915"/>
        </a:xfrm>
        <a:prstGeom prst="chevron">
          <a:avLst>
            <a:gd name="adj" fmla="val 25000"/>
          </a:avLst>
        </a:prstGeom>
        <a:solidFill>
          <a:schemeClr val="accent2"/>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STAGE 02</a:t>
          </a:r>
        </a:p>
      </dsp:txBody>
      <dsp:txXfrm>
        <a:off x="2145896" y="2005965"/>
        <a:ext cx="1876549" cy="462915"/>
      </dsp:txXfrm>
    </dsp:sp>
    <dsp:sp modelId="{5E07F9E4-149C-4A89-848F-4ABDD305F0C5}">
      <dsp:nvSpPr>
        <dsp:cNvPr id="0" name=""/>
        <dsp:cNvSpPr/>
      </dsp:nvSpPr>
      <dsp:spPr>
        <a:xfrm>
          <a:off x="2198808" y="718404"/>
          <a:ext cx="1711702" cy="89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ct val="35000"/>
            </a:spcAft>
            <a:buNone/>
          </a:pPr>
          <a:endParaRPr lang="en-US" sz="1200" kern="1200" dirty="0">
            <a:solidFill>
              <a:schemeClr val="tx2"/>
            </a:solidFill>
          </a:endParaRPr>
        </a:p>
      </dsp:txBody>
      <dsp:txXfrm>
        <a:off x="2198808" y="718404"/>
        <a:ext cx="1711702" cy="894343"/>
      </dsp:txXfrm>
    </dsp:sp>
    <dsp:sp modelId="{473F2067-7126-4D56-A328-5A8CFD3D8D52}">
      <dsp:nvSpPr>
        <dsp:cNvPr id="0" name=""/>
        <dsp:cNvSpPr/>
      </dsp:nvSpPr>
      <dsp:spPr>
        <a:xfrm rot="5400000">
          <a:off x="3443802" y="1227272"/>
          <a:ext cx="1388745" cy="168640"/>
        </a:xfrm>
        <a:prstGeom prst="corner">
          <a:avLst>
            <a:gd name="adj1" fmla="val 1000"/>
            <a:gd name="adj2" fmla="val 1000"/>
          </a:avLst>
        </a:prstGeom>
        <a:solidFill>
          <a:schemeClr val="lt1">
            <a:hueOff val="0"/>
            <a:satOff val="0"/>
            <a:lumOff val="0"/>
            <a:alphaOff val="0"/>
          </a:schemeClr>
        </a:solidFill>
        <a:ln w="25400" cap="flat" cmpd="sng" algn="ctr">
          <a:solidFill>
            <a:schemeClr val="accent3"/>
          </a:solidFill>
          <a:prstDash val="solid"/>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4053854" y="2005965"/>
          <a:ext cx="2108007" cy="462915"/>
        </a:xfrm>
        <a:prstGeom prst="chevron">
          <a:avLst>
            <a:gd name="adj" fmla="val 25000"/>
          </a:avLst>
        </a:prstGeom>
        <a:solidFill>
          <a:schemeClr val="accent3"/>
        </a:solidFill>
        <a:ln w="25400"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STAGE 03</a:t>
          </a:r>
        </a:p>
      </dsp:txBody>
      <dsp:txXfrm>
        <a:off x="4169583" y="2005965"/>
        <a:ext cx="1876549" cy="462915"/>
      </dsp:txXfrm>
    </dsp:sp>
    <dsp:sp modelId="{FD7B29F2-0D66-4B4B-BC8A-82DA23575305}">
      <dsp:nvSpPr>
        <dsp:cNvPr id="0" name=""/>
        <dsp:cNvSpPr/>
      </dsp:nvSpPr>
      <dsp:spPr>
        <a:xfrm>
          <a:off x="4222495" y="718404"/>
          <a:ext cx="1711702" cy="89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ct val="35000"/>
            </a:spcAft>
            <a:buNone/>
          </a:pPr>
          <a:endParaRPr lang="en-US" sz="1200" kern="1200" dirty="0">
            <a:solidFill>
              <a:schemeClr val="tx2"/>
            </a:solidFill>
          </a:endParaRPr>
        </a:p>
        <a:p>
          <a:pPr marL="0" lvl="0" indent="0" algn="l" defTabSz="1600200">
            <a:lnSpc>
              <a:spcPct val="90000"/>
            </a:lnSpc>
            <a:spcBef>
              <a:spcPct val="0"/>
            </a:spcBef>
            <a:spcAft>
              <a:spcPct val="35000"/>
            </a:spcAft>
            <a:buNone/>
          </a:pPr>
          <a:endParaRPr lang="en-US" sz="3600" kern="1200" dirty="0">
            <a:solidFill>
              <a:schemeClr val="tx2"/>
            </a:solidFill>
          </a:endParaRPr>
        </a:p>
      </dsp:txBody>
      <dsp:txXfrm>
        <a:off x="4222495" y="718404"/>
        <a:ext cx="1711702" cy="894343"/>
      </dsp:txXfrm>
    </dsp:sp>
    <dsp:sp modelId="{0EE416CF-D8AE-41BD-BF35-9148040E1274}">
      <dsp:nvSpPr>
        <dsp:cNvPr id="0" name=""/>
        <dsp:cNvSpPr/>
      </dsp:nvSpPr>
      <dsp:spPr>
        <a:xfrm rot="5400000">
          <a:off x="5467490" y="1227272"/>
          <a:ext cx="1388745" cy="168640"/>
        </a:xfrm>
        <a:prstGeom prst="corner">
          <a:avLst>
            <a:gd name="adj1" fmla="val 1000"/>
            <a:gd name="adj2" fmla="val 1000"/>
          </a:avLst>
        </a:prstGeom>
        <a:solidFill>
          <a:schemeClr val="lt1">
            <a:hueOff val="0"/>
            <a:satOff val="0"/>
            <a:lumOff val="0"/>
            <a:alphaOff val="0"/>
          </a:schemeClr>
        </a:solidFill>
        <a:ln w="25400" cap="flat" cmpd="sng" algn="ctr">
          <a:solidFill>
            <a:schemeClr val="accent5"/>
          </a:solidFill>
          <a:prstDash val="solid"/>
        </a:ln>
        <a:effectLst/>
      </dsp:spPr>
      <dsp:style>
        <a:lnRef idx="2">
          <a:scrgbClr r="0" g="0" b="0"/>
        </a:lnRef>
        <a:fillRef idx="1">
          <a:scrgbClr r="0" g="0" b="0"/>
        </a:fillRef>
        <a:effectRef idx="0">
          <a:scrgbClr r="0" g="0" b="0"/>
        </a:effectRef>
        <a:fontRef idx="minor"/>
      </dsp:style>
    </dsp:sp>
    <dsp:sp modelId="{559A9A18-D6AE-4459-8C7F-A17CAB50744A}">
      <dsp:nvSpPr>
        <dsp:cNvPr id="0" name=""/>
        <dsp:cNvSpPr/>
      </dsp:nvSpPr>
      <dsp:spPr>
        <a:xfrm>
          <a:off x="6077542" y="2005965"/>
          <a:ext cx="2108007" cy="462915"/>
        </a:xfrm>
        <a:prstGeom prst="chevron">
          <a:avLst>
            <a:gd name="adj" fmla="val 25000"/>
          </a:avLst>
        </a:prstGeom>
        <a:solidFill>
          <a:schemeClr val="accent5"/>
        </a:solidFill>
        <a:ln w="25400" cap="flat"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165100" rIns="82550" bIns="165100" numCol="1" spcCol="1270" anchor="ctr" anchorCtr="0">
          <a:noAutofit/>
        </a:bodyPr>
        <a:lstStyle/>
        <a:p>
          <a:pPr marL="0" lvl="0" indent="0" algn="ctr" defTabSz="577850">
            <a:lnSpc>
              <a:spcPct val="90000"/>
            </a:lnSpc>
            <a:spcBef>
              <a:spcPct val="0"/>
            </a:spcBef>
            <a:spcAft>
              <a:spcPct val="35000"/>
            </a:spcAft>
            <a:buNone/>
          </a:pPr>
          <a:r>
            <a:rPr lang="en-US" sz="1300" b="1" kern="1200" dirty="0">
              <a:effectLst>
                <a:outerShdw blurRad="50800" dist="38100" dir="2700000" algn="tl" rotWithShape="0">
                  <a:schemeClr val="tx1">
                    <a:alpha val="50000"/>
                  </a:schemeClr>
                </a:outerShdw>
              </a:effectLst>
              <a:latin typeface="+mj-lt"/>
            </a:rPr>
            <a:t>STAGE 04</a:t>
          </a:r>
          <a:endParaRPr lang="ru-RU" sz="1300" b="1" kern="1200" dirty="0">
            <a:effectLst>
              <a:outerShdw blurRad="50800" dist="38100" dir="2700000" algn="tl" rotWithShape="0">
                <a:schemeClr val="tx1">
                  <a:alpha val="50000"/>
                </a:schemeClr>
              </a:outerShdw>
            </a:effectLst>
            <a:latin typeface="+mj-lt"/>
          </a:endParaRPr>
        </a:p>
      </dsp:txBody>
      <dsp:txXfrm>
        <a:off x="6193271" y="2005965"/>
        <a:ext cx="1876549" cy="462915"/>
      </dsp:txXfrm>
    </dsp:sp>
    <dsp:sp modelId="{7F54B493-FCA8-4A1F-A2B1-FCB26CA9C396}">
      <dsp:nvSpPr>
        <dsp:cNvPr id="0" name=""/>
        <dsp:cNvSpPr/>
      </dsp:nvSpPr>
      <dsp:spPr>
        <a:xfrm>
          <a:off x="6246182" y="718404"/>
          <a:ext cx="1711702" cy="89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ts val="0"/>
            </a:spcAft>
            <a:buNone/>
          </a:pPr>
          <a:endParaRPr lang="en-US" sz="1200" kern="1200" dirty="0">
            <a:solidFill>
              <a:srgbClr val="666666"/>
            </a:solidFill>
            <a:latin typeface="+mn-lt"/>
            <a:ea typeface="+mn-ea"/>
            <a:cs typeface="+mn-cs"/>
          </a:endParaRPr>
        </a:p>
      </dsp:txBody>
      <dsp:txXfrm>
        <a:off x="6246182" y="718404"/>
        <a:ext cx="1711702" cy="894343"/>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69C77EA-D6BE-4F27-8E2E-55E1D4DF2F28}" type="datetimeFigureOut">
              <a:rPr lang="en-US"/>
              <a:pPr>
                <a:defRPr/>
              </a:pPr>
              <a:t>9/1/2025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24218BF-62A0-49EE-A045-40F1E85CDB42}" type="slidenum">
              <a:rPr lang="en-IN"/>
              <a:pPr>
                <a:defRPr/>
              </a:pPr>
              <a:t>‹#›</a:t>
            </a:fld>
            <a:endParaRPr lang="en-IN"/>
          </a:p>
        </p:txBody>
      </p:sp>
    </p:spTree>
    <p:extLst>
      <p:ext uri="{BB962C8B-B14F-4D97-AF65-F5344CB8AC3E}">
        <p14:creationId xmlns:p14="http://schemas.microsoft.com/office/powerpoint/2010/main" val="10107457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ec114b291_0_1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ec114b291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7449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df3463f444_0_2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df3463f444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345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ec114b291_0_1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ec114b291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531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24218BF-62A0-49EE-A045-40F1E85CDB42}" type="slidenum">
              <a:rPr lang="en-IN" smtClean="0"/>
              <a:pPr>
                <a:defRPr/>
              </a:pPr>
              <a:t>20</a:t>
            </a:fld>
            <a:endParaRPr lang="en-IN"/>
          </a:p>
        </p:txBody>
      </p:sp>
    </p:spTree>
    <p:extLst>
      <p:ext uri="{BB962C8B-B14F-4D97-AF65-F5344CB8AC3E}">
        <p14:creationId xmlns:p14="http://schemas.microsoft.com/office/powerpoint/2010/main" val="2379654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1908F98C-44F1-49A5-BEC2-4A456802034A}" type="datetimeFigureOut">
              <a:rPr lang="en-US"/>
              <a:pPr>
                <a:defRPr/>
              </a:pPr>
              <a:t>9/1/2025</a:t>
            </a:fld>
            <a:endParaRPr lang="en-IN"/>
          </a:p>
        </p:txBody>
      </p:sp>
      <p:sp>
        <p:nvSpPr>
          <p:cNvPr id="5" name="Footer Placeholder 18"/>
          <p:cNvSpPr>
            <a:spLocks noGrp="1"/>
          </p:cNvSpPr>
          <p:nvPr>
            <p:ph type="ftr" sz="quarter" idx="11"/>
          </p:nvPr>
        </p:nvSpPr>
        <p:spPr/>
        <p:txBody>
          <a:bodyPr/>
          <a:lstStyle>
            <a:lvl1pPr>
              <a:defRPr/>
            </a:lvl1pPr>
          </a:lstStyle>
          <a:p>
            <a:pPr>
              <a:defRPr/>
            </a:pPr>
            <a:endParaRPr lang="en-IN"/>
          </a:p>
        </p:txBody>
      </p:sp>
      <p:sp>
        <p:nvSpPr>
          <p:cNvPr id="6" name="Slide Number Placeholder 26"/>
          <p:cNvSpPr>
            <a:spLocks noGrp="1"/>
          </p:cNvSpPr>
          <p:nvPr>
            <p:ph type="sldNum" sz="quarter" idx="12"/>
          </p:nvPr>
        </p:nvSpPr>
        <p:spPr/>
        <p:txBody>
          <a:bodyPr/>
          <a:lstStyle>
            <a:lvl1pPr>
              <a:defRPr/>
            </a:lvl1pPr>
          </a:lstStyle>
          <a:p>
            <a:pPr>
              <a:defRPr/>
            </a:pPr>
            <a:fld id="{C64BCBE7-B4C0-4B9C-942E-ADBC4F8B979E}"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BAF337CA-FABD-46B2-AF5F-BB2DFF1ED2B8}" type="datetimeFigureOut">
              <a:rPr lang="en-US"/>
              <a:pPr>
                <a:defRPr/>
              </a:pPr>
              <a:t>9/1/2025</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CDCE4AEB-1E4A-420F-AA69-7826E8D4B80A}"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704219E0-90D6-4873-A75A-E02166818DC9}" type="datetimeFigureOut">
              <a:rPr lang="en-US"/>
              <a:pPr>
                <a:defRPr/>
              </a:pPr>
              <a:t>9/1/2025</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634AB4F0-C2F7-4226-AF32-824BBA3D7E3C}" type="slidenum">
              <a:rPr lang="en-IN"/>
              <a:pPr>
                <a:defRPr/>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 name="Google Shape;11;p2"/>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2" name="Google Shape;12;p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158411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8" name="Text Placeholder 16">
            <a:extLst>
              <a:ext uri="{FF2B5EF4-FFF2-40B4-BE49-F238E27FC236}">
                <a16:creationId xmlns:a16="http://schemas.microsoft.com/office/drawing/2014/main" id="{B8498729-8E0E-452C-9DE5-20C4280E6809}"/>
              </a:ext>
            </a:extLst>
          </p:cNvPr>
          <p:cNvSpPr>
            <a:spLocks noGrp="1"/>
          </p:cNvSpPr>
          <p:nvPr>
            <p:ph type="body" sz="quarter" idx="11" hasCustomPrompt="1"/>
          </p:nvPr>
        </p:nvSpPr>
        <p:spPr>
          <a:xfrm>
            <a:off x="2728754" y="5310000"/>
            <a:ext cx="3402000" cy="1548000"/>
          </a:xfrm>
          <a:solidFill>
            <a:schemeClr val="bg1">
              <a:lumMod val="85000"/>
              <a:alpha val="80000"/>
            </a:schemeClr>
          </a:solidFill>
        </p:spPr>
        <p:txBody>
          <a:bodyPr lIns="288000" tIns="252000"/>
          <a:lstStyle>
            <a:lvl1pPr marL="0" indent="0">
              <a:spcBef>
                <a:spcPts val="375"/>
              </a:spcBef>
              <a:buNone/>
              <a:defRPr sz="975" b="1">
                <a:solidFill>
                  <a:schemeClr val="tx2"/>
                </a:solidFill>
                <a:latin typeface="+mj-lt"/>
              </a:defRPr>
            </a:lvl1pPr>
            <a:lvl2pPr marL="0" indent="0">
              <a:spcBef>
                <a:spcPts val="375"/>
              </a:spcBef>
              <a:buNone/>
              <a:defRPr sz="750">
                <a:solidFill>
                  <a:schemeClr val="bg2"/>
                </a:solidFill>
              </a:defRPr>
            </a:lvl2pPr>
          </a:lstStyle>
          <a:p>
            <a:pPr lvl="0"/>
            <a:r>
              <a:rPr lang="en-US" noProof="0"/>
              <a:t>Additional Stage Title 02</a:t>
            </a:r>
          </a:p>
          <a:p>
            <a:pPr lvl="1"/>
            <a:r>
              <a:rPr lang="en-US" noProof="0"/>
              <a:t>Lorem ipsum dolor sit amet, consectetuer adipiscing elit, sed diam nonummy</a:t>
            </a:r>
          </a:p>
        </p:txBody>
      </p:sp>
      <p:sp>
        <p:nvSpPr>
          <p:cNvPr id="17" name="Text Placeholder 16">
            <a:extLst>
              <a:ext uri="{FF2B5EF4-FFF2-40B4-BE49-F238E27FC236}">
                <a16:creationId xmlns:a16="http://schemas.microsoft.com/office/drawing/2014/main" id="{6F6ED01E-03BA-4CB7-BDDB-4A7F0B0DA414}"/>
              </a:ext>
            </a:extLst>
          </p:cNvPr>
          <p:cNvSpPr>
            <a:spLocks noGrp="1"/>
          </p:cNvSpPr>
          <p:nvPr>
            <p:ph type="body" sz="quarter" idx="10" hasCustomPrompt="1"/>
          </p:nvPr>
        </p:nvSpPr>
        <p:spPr>
          <a:xfrm>
            <a:off x="590689" y="5310000"/>
            <a:ext cx="2083853" cy="1548000"/>
          </a:xfrm>
          <a:solidFill>
            <a:schemeClr val="bg1">
              <a:lumMod val="95000"/>
            </a:schemeClr>
          </a:solidFill>
        </p:spPr>
        <p:txBody>
          <a:bodyPr lIns="288000" tIns="252000"/>
          <a:lstStyle>
            <a:lvl1pPr marL="0" indent="0">
              <a:spcBef>
                <a:spcPts val="375"/>
              </a:spcBef>
              <a:buNone/>
              <a:defRPr sz="975" b="1">
                <a:solidFill>
                  <a:schemeClr val="tx2"/>
                </a:solidFill>
                <a:latin typeface="+mj-lt"/>
              </a:defRPr>
            </a:lvl1pPr>
            <a:lvl2pPr marL="0" indent="0">
              <a:spcBef>
                <a:spcPts val="375"/>
              </a:spcBef>
              <a:buNone/>
              <a:defRPr sz="750">
                <a:solidFill>
                  <a:schemeClr val="bg2"/>
                </a:solidFill>
              </a:defRPr>
            </a:lvl2pPr>
          </a:lstStyle>
          <a:p>
            <a:pPr lvl="0"/>
            <a:r>
              <a:rPr lang="en-US" noProof="0"/>
              <a:t>Additional Stage Title 01</a:t>
            </a:r>
          </a:p>
          <a:p>
            <a:pPr lvl="1"/>
            <a:r>
              <a:rPr lang="en-US" noProof="0"/>
              <a:t>Lorem ipsum dolor sit amet, consectetuer adipiscing elit, sed diam nonummy</a:t>
            </a:r>
          </a:p>
        </p:txBody>
      </p:sp>
      <p:sp>
        <p:nvSpPr>
          <p:cNvPr id="2" name="Title 1">
            <a:extLst>
              <a:ext uri="{FF2B5EF4-FFF2-40B4-BE49-F238E27FC236}">
                <a16:creationId xmlns:a16="http://schemas.microsoft.com/office/drawing/2014/main" id="{D3060639-BF2D-41F8-822B-DED03338D288}"/>
              </a:ext>
            </a:extLst>
          </p:cNvPr>
          <p:cNvSpPr>
            <a:spLocks noGrp="1"/>
          </p:cNvSpPr>
          <p:nvPr userDrawn="1">
            <p:ph type="title" hasCustomPrompt="1"/>
          </p:nvPr>
        </p:nvSpPr>
        <p:spPr>
          <a:xfrm>
            <a:off x="510268" y="197123"/>
            <a:ext cx="8033659" cy="1325563"/>
          </a:xfrm>
        </p:spPr>
        <p:txBody>
          <a:bodyPr>
            <a:normAutofit/>
          </a:bodyPr>
          <a:lstStyle>
            <a:lvl1pPr>
              <a:defRPr sz="2250"/>
            </a:lvl1pPr>
          </a:lstStyle>
          <a:p>
            <a:r>
              <a:rPr lang="en-US" noProof="0"/>
              <a:t>Project Timeline</a:t>
            </a:r>
          </a:p>
        </p:txBody>
      </p:sp>
      <p:sp>
        <p:nvSpPr>
          <p:cNvPr id="3" name="Content Placeholder 2">
            <a:extLst>
              <a:ext uri="{FF2B5EF4-FFF2-40B4-BE49-F238E27FC236}">
                <a16:creationId xmlns:a16="http://schemas.microsoft.com/office/drawing/2014/main" id="{0F474091-9EA2-47C8-AAA9-6DFE207852E4}"/>
              </a:ext>
            </a:extLst>
          </p:cNvPr>
          <p:cNvSpPr>
            <a:spLocks noGrp="1"/>
          </p:cNvSpPr>
          <p:nvPr userDrawn="1">
            <p:ph idx="1"/>
          </p:nvPr>
        </p:nvSpPr>
        <p:spPr>
          <a:xfrm>
            <a:off x="510268" y="1786438"/>
            <a:ext cx="8033659" cy="330606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16">
            <a:extLst>
              <a:ext uri="{FF2B5EF4-FFF2-40B4-BE49-F238E27FC236}">
                <a16:creationId xmlns:a16="http://schemas.microsoft.com/office/drawing/2014/main" id="{1C51713D-9A60-48EF-A25A-764AEDE9E672}"/>
              </a:ext>
            </a:extLst>
          </p:cNvPr>
          <p:cNvSpPr>
            <a:spLocks noGrp="1"/>
          </p:cNvSpPr>
          <p:nvPr>
            <p:ph type="body" sz="quarter" idx="12" hasCustomPrompt="1"/>
          </p:nvPr>
        </p:nvSpPr>
        <p:spPr>
          <a:xfrm>
            <a:off x="6184970" y="5310000"/>
            <a:ext cx="2327400" cy="1548000"/>
          </a:xfrm>
          <a:solidFill>
            <a:schemeClr val="bg1">
              <a:lumMod val="95000"/>
            </a:schemeClr>
          </a:solidFill>
        </p:spPr>
        <p:txBody>
          <a:bodyPr lIns="288000" tIns="252000"/>
          <a:lstStyle>
            <a:lvl1pPr marL="0" indent="0">
              <a:spcBef>
                <a:spcPts val="375"/>
              </a:spcBef>
              <a:buNone/>
              <a:defRPr sz="975" b="1">
                <a:solidFill>
                  <a:schemeClr val="tx2"/>
                </a:solidFill>
                <a:latin typeface="+mj-lt"/>
              </a:defRPr>
            </a:lvl1pPr>
            <a:lvl2pPr marL="0" indent="0">
              <a:spcBef>
                <a:spcPts val="375"/>
              </a:spcBef>
              <a:buNone/>
              <a:defRPr sz="750">
                <a:solidFill>
                  <a:schemeClr val="bg2"/>
                </a:solidFill>
              </a:defRPr>
            </a:lvl2pPr>
          </a:lstStyle>
          <a:p>
            <a:pPr lvl="0"/>
            <a:r>
              <a:rPr lang="en-US" noProof="0"/>
              <a:t>Additional Stage Title 3</a:t>
            </a:r>
          </a:p>
          <a:p>
            <a:pPr lvl="1"/>
            <a:r>
              <a:rPr lang="en-US" noProof="0"/>
              <a:t>Lorem ipsum dolor sit amet, consectetuer adipiscing elit, sed diam nonummy</a:t>
            </a:r>
          </a:p>
        </p:txBody>
      </p:sp>
      <p:cxnSp>
        <p:nvCxnSpPr>
          <p:cNvPr id="21" name="Straight Connector 20">
            <a:extLst>
              <a:ext uri="{FF2B5EF4-FFF2-40B4-BE49-F238E27FC236}">
                <a16:creationId xmlns:a16="http://schemas.microsoft.com/office/drawing/2014/main" id="{303706AB-7768-4239-93C0-28F2AC35B71A}"/>
              </a:ext>
            </a:extLst>
          </p:cNvPr>
          <p:cNvCxnSpPr/>
          <p:nvPr userDrawn="1"/>
        </p:nvCxnSpPr>
        <p:spPr>
          <a:xfrm>
            <a:off x="590687" y="1181100"/>
            <a:ext cx="21600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089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65100740-C43A-437C-900E-20B72A372B3B}" type="datetimeFigureOut">
              <a:rPr lang="en-US"/>
              <a:pPr>
                <a:defRPr/>
              </a:pPr>
              <a:t>9/1/2025</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62E191D5-0816-41C0-9E58-298E91144F9D}"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409D989-F8CE-4B27-B91E-CD69FD8F2916}" type="datetimeFigureOut">
              <a:rPr lang="en-US"/>
              <a:pPr>
                <a:defRPr/>
              </a:pPr>
              <a:t>9/1/2025</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5FE4A4C-5819-4A6E-B660-6A43AB0954AD}"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B2C1FC81-548B-4C18-B173-2BF5ABC2C487}" type="datetimeFigureOut">
              <a:rPr lang="en-US"/>
              <a:pPr>
                <a:defRPr/>
              </a:pPr>
              <a:t>9/1/2025</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DBAA0B8C-0FC6-4E55-80CC-67511D89857A}"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377A17C7-4B9E-477F-A0E9-7D0F8B08F46C}" type="datetimeFigureOut">
              <a:rPr lang="en-US"/>
              <a:pPr>
                <a:defRPr/>
              </a:pPr>
              <a:t>9/1/2025</a:t>
            </a:fld>
            <a:endParaRPr lang="en-IN"/>
          </a:p>
        </p:txBody>
      </p:sp>
      <p:sp>
        <p:nvSpPr>
          <p:cNvPr id="8" name="Footer Placeholder 21"/>
          <p:cNvSpPr>
            <a:spLocks noGrp="1"/>
          </p:cNvSpPr>
          <p:nvPr>
            <p:ph type="ftr" sz="quarter" idx="11"/>
          </p:nvPr>
        </p:nvSpPr>
        <p:spPr/>
        <p:txBody>
          <a:bodyPr/>
          <a:lstStyle>
            <a:lvl1pPr>
              <a:defRPr/>
            </a:lvl1pPr>
          </a:lstStyle>
          <a:p>
            <a:pPr>
              <a:defRPr/>
            </a:pPr>
            <a:endParaRPr lang="en-IN"/>
          </a:p>
        </p:txBody>
      </p:sp>
      <p:sp>
        <p:nvSpPr>
          <p:cNvPr id="9" name="Slide Number Placeholder 17"/>
          <p:cNvSpPr>
            <a:spLocks noGrp="1"/>
          </p:cNvSpPr>
          <p:nvPr>
            <p:ph type="sldNum" sz="quarter" idx="12"/>
          </p:nvPr>
        </p:nvSpPr>
        <p:spPr/>
        <p:txBody>
          <a:bodyPr/>
          <a:lstStyle>
            <a:lvl1pPr>
              <a:defRPr/>
            </a:lvl1pPr>
          </a:lstStyle>
          <a:p>
            <a:pPr>
              <a:defRPr/>
            </a:pPr>
            <a:fld id="{78FC9406-C552-4AE2-A5FF-D150BE42A7F3}"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188D4B32-90FA-4185-BE66-4636FBBD1A90}" type="datetimeFigureOut">
              <a:rPr lang="en-US"/>
              <a:pPr>
                <a:defRPr/>
              </a:pPr>
              <a:t>9/1/2025</a:t>
            </a:fld>
            <a:endParaRPr lang="en-IN"/>
          </a:p>
        </p:txBody>
      </p:sp>
      <p:sp>
        <p:nvSpPr>
          <p:cNvPr id="4" name="Footer Placeholder 21"/>
          <p:cNvSpPr>
            <a:spLocks noGrp="1"/>
          </p:cNvSpPr>
          <p:nvPr>
            <p:ph type="ftr" sz="quarter" idx="11"/>
          </p:nvPr>
        </p:nvSpPr>
        <p:spPr/>
        <p:txBody>
          <a:bodyPr/>
          <a:lstStyle>
            <a:lvl1pPr>
              <a:defRPr/>
            </a:lvl1pPr>
          </a:lstStyle>
          <a:p>
            <a:pPr>
              <a:defRPr/>
            </a:pPr>
            <a:endParaRPr lang="en-IN"/>
          </a:p>
        </p:txBody>
      </p:sp>
      <p:sp>
        <p:nvSpPr>
          <p:cNvPr id="5" name="Slide Number Placeholder 17"/>
          <p:cNvSpPr>
            <a:spLocks noGrp="1"/>
          </p:cNvSpPr>
          <p:nvPr>
            <p:ph type="sldNum" sz="quarter" idx="12"/>
          </p:nvPr>
        </p:nvSpPr>
        <p:spPr/>
        <p:txBody>
          <a:bodyPr/>
          <a:lstStyle>
            <a:lvl1pPr>
              <a:defRPr/>
            </a:lvl1pPr>
          </a:lstStyle>
          <a:p>
            <a:pPr>
              <a:defRPr/>
            </a:pPr>
            <a:fld id="{74B82F94-AF32-4C7F-A60B-C9E0D3BDDDEA}"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AA5B9C27-E14C-4AE4-ACC1-30A43A86203F}" type="datetimeFigureOut">
              <a:rPr lang="en-US"/>
              <a:pPr>
                <a:defRPr/>
              </a:pPr>
              <a:t>9/1/2025</a:t>
            </a:fld>
            <a:endParaRPr lang="en-IN"/>
          </a:p>
        </p:txBody>
      </p:sp>
      <p:sp>
        <p:nvSpPr>
          <p:cNvPr id="3" name="Footer Placeholder 21"/>
          <p:cNvSpPr>
            <a:spLocks noGrp="1"/>
          </p:cNvSpPr>
          <p:nvPr>
            <p:ph type="ftr" sz="quarter" idx="11"/>
          </p:nvPr>
        </p:nvSpPr>
        <p:spPr/>
        <p:txBody>
          <a:bodyPr/>
          <a:lstStyle>
            <a:lvl1pPr>
              <a:defRPr/>
            </a:lvl1pPr>
          </a:lstStyle>
          <a:p>
            <a:pPr>
              <a:defRPr/>
            </a:pPr>
            <a:endParaRPr lang="en-IN"/>
          </a:p>
        </p:txBody>
      </p:sp>
      <p:sp>
        <p:nvSpPr>
          <p:cNvPr id="4" name="Slide Number Placeholder 17"/>
          <p:cNvSpPr>
            <a:spLocks noGrp="1"/>
          </p:cNvSpPr>
          <p:nvPr>
            <p:ph type="sldNum" sz="quarter" idx="12"/>
          </p:nvPr>
        </p:nvSpPr>
        <p:spPr/>
        <p:txBody>
          <a:bodyPr/>
          <a:lstStyle>
            <a:lvl1pPr>
              <a:defRPr/>
            </a:lvl1pPr>
          </a:lstStyle>
          <a:p>
            <a:pPr>
              <a:defRPr/>
            </a:pPr>
            <a:fld id="{E320ABB8-D1B0-4B5D-88FD-3AB5688A5D7A}"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91828CA2-3E76-43F0-AEB5-9F58021254C7}" type="datetimeFigureOut">
              <a:rPr lang="en-US"/>
              <a:pPr>
                <a:defRPr/>
              </a:pPr>
              <a:t>9/1/2025</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8D6FCBC6-4AE8-4B9E-9E57-61009B241838}"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971F39FD-4D96-4AA7-9B07-C5E3E0284494}" type="datetimeFigureOut">
              <a:rPr lang="en-US"/>
              <a:pPr>
                <a:defRPr/>
              </a:pPr>
              <a:t>9/1/2025</a:t>
            </a:fld>
            <a:endParaRPr lang="en-IN"/>
          </a:p>
        </p:txBody>
      </p:sp>
      <p:sp>
        <p:nvSpPr>
          <p:cNvPr id="10" name="Footer Placeholder 5"/>
          <p:cNvSpPr>
            <a:spLocks noGrp="1"/>
          </p:cNvSpPr>
          <p:nvPr>
            <p:ph type="ftr" sz="quarter" idx="11"/>
          </p:nvPr>
        </p:nvSpPr>
        <p:spPr/>
        <p:txBody>
          <a:bodyPr/>
          <a:lstStyle>
            <a:lvl1pPr>
              <a:defRPr/>
            </a:lvl1pPr>
          </a:lstStyle>
          <a:p>
            <a:pPr>
              <a:defRPr/>
            </a:pPr>
            <a:endParaRPr lang="en-IN"/>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C28BCA98-04BA-4D52-93B9-4E12F3C8B961}"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172"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7173"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44F18DF4-8D1D-4357-B41E-60385E0C1581}" type="datetimeFigureOut">
              <a:rPr lang="en-US"/>
              <a:pPr>
                <a:defRPr/>
              </a:pPr>
              <a:t>9/1/2025</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A19650EC-C85C-41C7-9E17-E4DBC627C8AA}" type="slidenum">
              <a:rPr lang="en-IN"/>
              <a:pPr>
                <a:defRPr/>
              </a:pPr>
              <a:t>‹#›</a:t>
            </a:fld>
            <a:endParaRPr lang="en-IN"/>
          </a:p>
        </p:txBody>
      </p:sp>
      <p:grpSp>
        <p:nvGrpSpPr>
          <p:cNvPr id="7177"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diagramLayout" Target="../diagrams/layout1.xml"/><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11" Type="http://schemas.openxmlformats.org/officeDocument/2006/relationships/image" Target="../media/image17.png"/><Relationship Id="rId5" Type="http://schemas.openxmlformats.org/officeDocument/2006/relationships/diagramColors" Target="../diagrams/colors1.xml"/><Relationship Id="rId15" Type="http://schemas.openxmlformats.org/officeDocument/2006/relationships/image" Target="../media/image21.jpeg"/><Relationship Id="rId10" Type="http://schemas.openxmlformats.org/officeDocument/2006/relationships/image" Target="../media/image16.svg"/><Relationship Id="rId4" Type="http://schemas.openxmlformats.org/officeDocument/2006/relationships/diagramQuickStyle" Target="../diagrams/quickStyle1.xml"/><Relationship Id="rId9" Type="http://schemas.openxmlformats.org/officeDocument/2006/relationships/image" Target="../media/image15.png"/><Relationship Id="rId14" Type="http://schemas.openxmlformats.org/officeDocument/2006/relationships/image" Target="../media/image20.svg"/></Relationships>
</file>

<file path=ppt/slides/_rels/slide1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22.png"/><Relationship Id="rId3" Type="http://schemas.openxmlformats.org/officeDocument/2006/relationships/diagramLayout" Target="../diagrams/layout2.xml"/><Relationship Id="rId7" Type="http://schemas.openxmlformats.org/officeDocument/2006/relationships/image" Target="../media/image13.png"/><Relationship Id="rId12" Type="http://schemas.openxmlformats.org/officeDocument/2006/relationships/image" Target="../media/image18.svg"/><Relationship Id="rId17" Type="http://schemas.openxmlformats.org/officeDocument/2006/relationships/image" Target="../media/image21.jpeg"/><Relationship Id="rId2" Type="http://schemas.openxmlformats.org/officeDocument/2006/relationships/diagramData" Target="../diagrams/data2.xml"/><Relationship Id="rId16" Type="http://schemas.openxmlformats.org/officeDocument/2006/relationships/image" Target="../media/image20.svg"/><Relationship Id="rId1" Type="http://schemas.openxmlformats.org/officeDocument/2006/relationships/slideLayout" Target="../slideLayouts/slideLayout13.xml"/><Relationship Id="rId6" Type="http://schemas.microsoft.com/office/2007/relationships/diagramDrawing" Target="../diagrams/drawing2.xml"/><Relationship Id="rId11" Type="http://schemas.openxmlformats.org/officeDocument/2006/relationships/image" Target="../media/image17.png"/><Relationship Id="rId5" Type="http://schemas.openxmlformats.org/officeDocument/2006/relationships/diagramColors" Target="../diagrams/colors2.xml"/><Relationship Id="rId15" Type="http://schemas.openxmlformats.org/officeDocument/2006/relationships/image" Target="../media/image19.png"/><Relationship Id="rId10" Type="http://schemas.openxmlformats.org/officeDocument/2006/relationships/image" Target="../media/image16.svg"/><Relationship Id="rId4" Type="http://schemas.openxmlformats.org/officeDocument/2006/relationships/diagramQuickStyle" Target="../diagrams/quickStyle2.xml"/><Relationship Id="rId9" Type="http://schemas.openxmlformats.org/officeDocument/2006/relationships/image" Target="../media/image15.png"/><Relationship Id="rId14" Type="http://schemas.openxmlformats.org/officeDocument/2006/relationships/image" Target="../media/image23.svg"/></Relationships>
</file>

<file path=ppt/slides/_rels/slide1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22.png"/><Relationship Id="rId18" Type="http://schemas.openxmlformats.org/officeDocument/2006/relationships/image" Target="../media/image21.jpeg"/><Relationship Id="rId3" Type="http://schemas.openxmlformats.org/officeDocument/2006/relationships/diagramLayout" Target="../diagrams/layout3.xml"/><Relationship Id="rId7" Type="http://schemas.openxmlformats.org/officeDocument/2006/relationships/image" Target="../media/image13.png"/><Relationship Id="rId12" Type="http://schemas.openxmlformats.org/officeDocument/2006/relationships/image" Target="../media/image18.svg"/><Relationship Id="rId17" Type="http://schemas.openxmlformats.org/officeDocument/2006/relationships/image" Target="../media/image24.svg"/><Relationship Id="rId2" Type="http://schemas.openxmlformats.org/officeDocument/2006/relationships/diagramData" Target="../diagrams/data3.xml"/><Relationship Id="rId16" Type="http://schemas.openxmlformats.org/officeDocument/2006/relationships/image" Target="../media/image20.svg"/><Relationship Id="rId1" Type="http://schemas.openxmlformats.org/officeDocument/2006/relationships/slideLayout" Target="../slideLayouts/slideLayout13.xml"/><Relationship Id="rId6" Type="http://schemas.microsoft.com/office/2007/relationships/diagramDrawing" Target="../diagrams/drawing3.xml"/><Relationship Id="rId11" Type="http://schemas.openxmlformats.org/officeDocument/2006/relationships/image" Target="../media/image17.png"/><Relationship Id="rId5" Type="http://schemas.openxmlformats.org/officeDocument/2006/relationships/diagramColors" Target="../diagrams/colors3.xml"/><Relationship Id="rId15" Type="http://schemas.openxmlformats.org/officeDocument/2006/relationships/image" Target="../media/image19.png"/><Relationship Id="rId10" Type="http://schemas.openxmlformats.org/officeDocument/2006/relationships/image" Target="../media/image16.svg"/><Relationship Id="rId4" Type="http://schemas.openxmlformats.org/officeDocument/2006/relationships/diagramQuickStyle" Target="../diagrams/quickStyle3.xml"/><Relationship Id="rId9" Type="http://schemas.openxmlformats.org/officeDocument/2006/relationships/image" Target="../media/image15.png"/><Relationship Id="rId14" Type="http://schemas.openxmlformats.org/officeDocument/2006/relationships/image" Target="../media/image23.svg"/></Relationships>
</file>

<file path=ppt/slides/_rels/slide13.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diagramLayout" Target="../diagrams/layout4.xml"/><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11" Type="http://schemas.openxmlformats.org/officeDocument/2006/relationships/image" Target="../media/image17.png"/><Relationship Id="rId5" Type="http://schemas.openxmlformats.org/officeDocument/2006/relationships/diagramColors" Target="../diagrams/colors4.xml"/><Relationship Id="rId15" Type="http://schemas.openxmlformats.org/officeDocument/2006/relationships/image" Target="../media/image21.jpeg"/><Relationship Id="rId10" Type="http://schemas.openxmlformats.org/officeDocument/2006/relationships/image" Target="../media/image16.svg"/><Relationship Id="rId4" Type="http://schemas.openxmlformats.org/officeDocument/2006/relationships/diagramQuickStyle" Target="../diagrams/quickStyle4.xml"/><Relationship Id="rId9" Type="http://schemas.openxmlformats.org/officeDocument/2006/relationships/image" Target="../media/image15.png"/><Relationship Id="rId14" Type="http://schemas.openxmlformats.org/officeDocument/2006/relationships/image" Target="../media/image20.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sonu.yadav@netcreativemind.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mailto:rohit.tiwari@netcreativemind.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microsoft.com/office/2007/relationships/hdphoto" Target="../media/hdphoto1.wdp"/><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0" Type="http://schemas.openxmlformats.org/officeDocument/2006/relationships/image" Target="../media/image8.png"/><Relationship Id="rId4" Type="http://schemas.openxmlformats.org/officeDocument/2006/relationships/image" Target="../media/image4.png"/><Relationship Id="rId9" Type="http://schemas.microsoft.com/office/2007/relationships/hdphoto" Target="../media/hdphoto2.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56792"/>
            <a:ext cx="8820472" cy="3240360"/>
          </a:xfrm>
        </p:spPr>
        <p:txBody>
          <a:bodyPr anchor="ctr">
            <a:noAutofit/>
          </a:bodyPr>
          <a:lstStyle/>
          <a:p>
            <a:pPr algn="ctr"/>
            <a:r>
              <a:rPr lang="en-IN" sz="2800" b="0" dirty="0">
                <a:solidFill>
                  <a:schemeClr val="bg1"/>
                </a:solidFill>
                <a:latin typeface="Arial" panose="020B0604020202020204" pitchFamily="34" charset="0"/>
                <a:cs typeface="Arial" panose="020B0604020202020204" pitchFamily="34" charset="0"/>
              </a:rPr>
              <a:t>DESIGN, DEVELOPMENT, HOSTING AND</a:t>
            </a:r>
            <a:br>
              <a:rPr lang="en-IN" sz="2800" b="0" dirty="0">
                <a:solidFill>
                  <a:schemeClr val="bg1"/>
                </a:solidFill>
                <a:latin typeface="Arial" panose="020B0604020202020204" pitchFamily="34" charset="0"/>
                <a:cs typeface="Arial" panose="020B0604020202020204" pitchFamily="34" charset="0"/>
              </a:rPr>
            </a:br>
            <a:r>
              <a:rPr lang="en-US" sz="2800" b="0" dirty="0">
                <a:solidFill>
                  <a:schemeClr val="bg1"/>
                </a:solidFill>
                <a:latin typeface="Arial" panose="020B0604020202020204" pitchFamily="34" charset="0"/>
                <a:cs typeface="Arial" panose="020B0604020202020204" pitchFamily="34" charset="0"/>
              </a:rPr>
              <a:t>MAINTENANCE OF PRAAPTI WEB PORTAL</a:t>
            </a:r>
            <a:br>
              <a:rPr lang="en-US" sz="2800" b="0" dirty="0">
                <a:solidFill>
                  <a:schemeClr val="bg1"/>
                </a:solidFill>
                <a:latin typeface="Arial" panose="020B0604020202020204" pitchFamily="34" charset="0"/>
                <a:cs typeface="Arial" panose="020B0604020202020204" pitchFamily="34" charset="0"/>
              </a:rPr>
            </a:br>
            <a:r>
              <a:rPr lang="en-IN" sz="2800" b="0" dirty="0">
                <a:solidFill>
                  <a:schemeClr val="bg1"/>
                </a:solidFill>
                <a:latin typeface="Arial" panose="020B0604020202020204" pitchFamily="34" charset="0"/>
                <a:cs typeface="Arial" panose="020B0604020202020204" pitchFamily="34" charset="0"/>
              </a:rPr>
              <a:t>and MOBILE APPLICATION</a:t>
            </a:r>
            <a:br>
              <a:rPr lang="en-US" sz="4400" dirty="0">
                <a:solidFill>
                  <a:srgbClr val="002060"/>
                </a:solidFill>
                <a:latin typeface="Arial" panose="020B0604020202020204" pitchFamily="34" charset="0"/>
                <a:cs typeface="Arial" panose="020B0604020202020204" pitchFamily="34" charset="0"/>
              </a:rPr>
            </a:br>
            <a:br>
              <a:rPr lang="en-US" sz="4400" dirty="0">
                <a:solidFill>
                  <a:srgbClr val="002060"/>
                </a:solidFill>
                <a:latin typeface="Arial" panose="020B0604020202020204" pitchFamily="34" charset="0"/>
                <a:cs typeface="Arial" panose="020B0604020202020204" pitchFamily="34" charset="0"/>
              </a:rPr>
            </a:br>
            <a:r>
              <a:rPr lang="en-US" sz="2400" dirty="0">
                <a:solidFill>
                  <a:srgbClr val="002060"/>
                </a:solidFill>
                <a:latin typeface="Arial" panose="020B0604020202020204" pitchFamily="34" charset="0"/>
                <a:cs typeface="Arial" panose="020B0604020202020204" pitchFamily="34" charset="0"/>
              </a:rPr>
              <a:t>Project Kick-Off Meeting</a:t>
            </a:r>
            <a:br>
              <a:rPr lang="en-US" sz="4400" dirty="0">
                <a:solidFill>
                  <a:srgbClr val="002060"/>
                </a:solidFill>
                <a:latin typeface="Arial" panose="020B0604020202020204" pitchFamily="34" charset="0"/>
                <a:cs typeface="Arial" panose="020B0604020202020204" pitchFamily="34" charset="0"/>
              </a:rPr>
            </a:br>
            <a:endParaRPr lang="en-IN" sz="4400" dirty="0">
              <a:solidFill>
                <a:srgbClr val="00206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47304175"/>
              </p:ext>
            </p:extLst>
          </p:nvPr>
        </p:nvGraphicFramePr>
        <p:xfrm>
          <a:off x="1524000" y="4904968"/>
          <a:ext cx="6096000" cy="839088"/>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42848">
                <a:tc>
                  <a:txBody>
                    <a:bodyPr/>
                    <a:lstStyle/>
                    <a:p>
                      <a:r>
                        <a:rPr lang="en-IN" sz="2000" dirty="0">
                          <a:solidFill>
                            <a:schemeClr val="bg1"/>
                          </a:solidFill>
                          <a:latin typeface="Arial" panose="020B0604020202020204" pitchFamily="34" charset="0"/>
                          <a:cs typeface="Arial" panose="020B0604020202020204" pitchFamily="34" charset="0"/>
                        </a:rPr>
                        <a:t>Meeting Date</a:t>
                      </a:r>
                      <a:endParaRPr lang="en-GB" sz="2000" dirty="0">
                        <a:solidFill>
                          <a:schemeClr val="bg1"/>
                        </a:solidFill>
                        <a:latin typeface="Arial" panose="020B0604020202020204" pitchFamily="34" charset="0"/>
                        <a:cs typeface="Arial" panose="020B0604020202020204" pitchFamily="34" charset="0"/>
                      </a:endParaRPr>
                    </a:p>
                  </a:txBody>
                  <a:tcPr/>
                </a:tc>
                <a:tc>
                  <a:txBody>
                    <a:bodyPr/>
                    <a:lstStyle/>
                    <a:p>
                      <a:r>
                        <a:rPr lang="en-IN" sz="2000" dirty="0">
                          <a:solidFill>
                            <a:schemeClr val="bg1"/>
                          </a:solidFill>
                          <a:latin typeface="Arial" panose="020B0604020202020204" pitchFamily="34" charset="0"/>
                          <a:cs typeface="Arial" panose="020B0604020202020204" pitchFamily="34" charset="0"/>
                        </a:rPr>
                        <a:t>01-September-2025</a:t>
                      </a:r>
                      <a:endParaRPr lang="en-GB" sz="2000"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0">
                <a:tc>
                  <a:txBody>
                    <a:bodyPr/>
                    <a:lstStyle/>
                    <a:p>
                      <a:r>
                        <a:rPr lang="en-IN" sz="2000" dirty="0">
                          <a:solidFill>
                            <a:schemeClr val="bg1"/>
                          </a:solidFill>
                          <a:latin typeface="Arial" panose="020B0604020202020204" pitchFamily="34" charset="0"/>
                          <a:cs typeface="Arial" panose="020B0604020202020204" pitchFamily="34" charset="0"/>
                        </a:rPr>
                        <a:t>Presented</a:t>
                      </a:r>
                      <a:r>
                        <a:rPr lang="en-IN" sz="2000" baseline="0" dirty="0">
                          <a:solidFill>
                            <a:schemeClr val="bg1"/>
                          </a:solidFill>
                          <a:latin typeface="Arial" panose="020B0604020202020204" pitchFamily="34" charset="0"/>
                          <a:cs typeface="Arial" panose="020B0604020202020204" pitchFamily="34" charset="0"/>
                        </a:rPr>
                        <a:t> By</a:t>
                      </a:r>
                      <a:endParaRPr lang="en-GB" sz="2000" dirty="0">
                        <a:solidFill>
                          <a:schemeClr val="bg1"/>
                        </a:solidFill>
                        <a:latin typeface="Arial" panose="020B0604020202020204" pitchFamily="34" charset="0"/>
                        <a:cs typeface="Arial" panose="020B0604020202020204" pitchFamily="34" charset="0"/>
                      </a:endParaRPr>
                    </a:p>
                  </a:txBody>
                  <a:tcPr/>
                </a:tc>
                <a:tc>
                  <a:txBody>
                    <a:bodyPr/>
                    <a:lstStyle/>
                    <a:p>
                      <a:r>
                        <a:rPr lang="en-IN" sz="2000" dirty="0">
                          <a:solidFill>
                            <a:schemeClr val="bg1"/>
                          </a:solidFill>
                          <a:latin typeface="Arial" panose="020B0604020202020204" pitchFamily="34" charset="0"/>
                          <a:cs typeface="Arial" panose="020B0604020202020204" pitchFamily="34" charset="0"/>
                        </a:rPr>
                        <a:t>Nikhil Singh </a:t>
                      </a:r>
                      <a:endParaRPr lang="en-GB" sz="2000"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descr="SmartArt Process diagram">
            <a:extLst>
              <a:ext uri="{FF2B5EF4-FFF2-40B4-BE49-F238E27FC236}">
                <a16:creationId xmlns:a16="http://schemas.microsoft.com/office/drawing/2014/main" id="{703FAB33-C653-48B0-9838-6BDC8704C19E}"/>
              </a:ext>
            </a:extLst>
          </p:cNvPr>
          <p:cNvGraphicFramePr>
            <a:graphicFrameLocks/>
          </p:cNvGraphicFramePr>
          <p:nvPr/>
        </p:nvGraphicFramePr>
        <p:xfrm>
          <a:off x="510266" y="1771650"/>
          <a:ext cx="819203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2D15B7BD-52A2-46CD-9905-39068311BCA2}"/>
              </a:ext>
            </a:extLst>
          </p:cNvPr>
          <p:cNvSpPr>
            <a:spLocks noGrp="1"/>
          </p:cNvSpPr>
          <p:nvPr>
            <p:ph type="title"/>
          </p:nvPr>
        </p:nvSpPr>
        <p:spPr>
          <a:xfrm>
            <a:off x="510266" y="501057"/>
            <a:ext cx="8033659" cy="1325563"/>
          </a:xfrm>
        </p:spPr>
        <p:txBody>
          <a:bodyPr/>
          <a:lstStyle/>
          <a:p>
            <a:pPr algn="ctr"/>
            <a:r>
              <a:rPr lang="en-US" u="sng" dirty="0">
                <a:latin typeface="Arial" panose="020B0604020202020204" pitchFamily="34" charset="0"/>
                <a:cs typeface="Arial" panose="020B0604020202020204" pitchFamily="34" charset="0"/>
              </a:rPr>
              <a:t>Journey till Milestone 1 : 2 Weeks : Finalization of SRS</a:t>
            </a:r>
            <a:endParaRPr lang="en-US" u="sng" dirty="0">
              <a:solidFill>
                <a:schemeClr val="bg2"/>
              </a:solidFill>
              <a:latin typeface="Arial" panose="020B0604020202020204" pitchFamily="34" charset="0"/>
              <a:cs typeface="Arial" panose="020B0604020202020204" pitchFamily="34" charset="0"/>
            </a:endParaRPr>
          </a:p>
        </p:txBody>
      </p:sp>
      <p:sp>
        <p:nvSpPr>
          <p:cNvPr id="10" name="Rectangle 9" descr="Red square">
            <a:extLst>
              <a:ext uri="{FF2B5EF4-FFF2-40B4-BE49-F238E27FC236}">
                <a16:creationId xmlns:a16="http://schemas.microsoft.com/office/drawing/2014/main" id="{A12CC26A-5315-4976-ADC0-5433567BBAE9}"/>
              </a:ext>
            </a:extLst>
          </p:cNvPr>
          <p:cNvSpPr/>
          <p:nvPr/>
        </p:nvSpPr>
        <p:spPr>
          <a:xfrm>
            <a:off x="664246" y="2370967"/>
            <a:ext cx="516698" cy="38752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Rectangle 12" descr="Orange square">
            <a:extLst>
              <a:ext uri="{FF2B5EF4-FFF2-40B4-BE49-F238E27FC236}">
                <a16:creationId xmlns:a16="http://schemas.microsoft.com/office/drawing/2014/main" id="{1930D93D-7C86-4A0B-AC32-322C4830B011}"/>
              </a:ext>
            </a:extLst>
          </p:cNvPr>
          <p:cNvSpPr/>
          <p:nvPr/>
        </p:nvSpPr>
        <p:spPr>
          <a:xfrm>
            <a:off x="2683702" y="2394395"/>
            <a:ext cx="516698" cy="38752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Rectangle 13" descr="Orange square">
            <a:extLst>
              <a:ext uri="{FF2B5EF4-FFF2-40B4-BE49-F238E27FC236}">
                <a16:creationId xmlns:a16="http://schemas.microsoft.com/office/drawing/2014/main" id="{3465B29B-8058-46D1-9660-8E77A907D117}"/>
              </a:ext>
            </a:extLst>
          </p:cNvPr>
          <p:cNvSpPr/>
          <p:nvPr/>
        </p:nvSpPr>
        <p:spPr>
          <a:xfrm>
            <a:off x="4724400" y="2394395"/>
            <a:ext cx="516698" cy="387524"/>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Rectangle 15" descr="Yellow square">
            <a:extLst>
              <a:ext uri="{FF2B5EF4-FFF2-40B4-BE49-F238E27FC236}">
                <a16:creationId xmlns:a16="http://schemas.microsoft.com/office/drawing/2014/main" id="{5B34B083-2C6A-4916-B16C-EEDE2F7E0A91}"/>
              </a:ext>
            </a:extLst>
          </p:cNvPr>
          <p:cNvSpPr/>
          <p:nvPr/>
        </p:nvSpPr>
        <p:spPr>
          <a:xfrm>
            <a:off x="6781800" y="2400300"/>
            <a:ext cx="516698" cy="387524"/>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18" name="Graphic 17" descr="Clock">
            <a:extLst>
              <a:ext uri="{FF2B5EF4-FFF2-40B4-BE49-F238E27FC236}">
                <a16:creationId xmlns:a16="http://schemas.microsoft.com/office/drawing/2014/main" id="{429D621D-3AC8-4789-B37A-514D514B8133}"/>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2987" y="2443229"/>
            <a:ext cx="324000" cy="243000"/>
          </a:xfrm>
          <a:prstGeom prst="rect">
            <a:avLst/>
          </a:prstGeom>
        </p:spPr>
      </p:pic>
      <p:pic>
        <p:nvPicPr>
          <p:cNvPr id="19" name="Graphic 18" descr="Target">
            <a:extLst>
              <a:ext uri="{FF2B5EF4-FFF2-40B4-BE49-F238E27FC236}">
                <a16:creationId xmlns:a16="http://schemas.microsoft.com/office/drawing/2014/main" id="{9FBDC2B8-6333-4FE7-85AE-BAA8AC47534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08393" y="2449443"/>
            <a:ext cx="324000" cy="243000"/>
          </a:xfrm>
          <a:prstGeom prst="rect">
            <a:avLst/>
          </a:prstGeom>
        </p:spPr>
      </p:pic>
      <p:pic>
        <p:nvPicPr>
          <p:cNvPr id="24" name="Graphic 23" descr="Research">
            <a:extLst>
              <a:ext uri="{FF2B5EF4-FFF2-40B4-BE49-F238E27FC236}">
                <a16:creationId xmlns:a16="http://schemas.microsoft.com/office/drawing/2014/main" id="{B3B066BF-DC70-46FA-B9ED-2111EF601BA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456192" y="2466657"/>
            <a:ext cx="324000" cy="243000"/>
          </a:xfrm>
          <a:prstGeom prst="rect">
            <a:avLst/>
          </a:prstGeom>
        </p:spPr>
      </p:pic>
      <p:pic>
        <p:nvPicPr>
          <p:cNvPr id="26" name="Graphic 25" descr="Presentation with bar chart">
            <a:extLst>
              <a:ext uri="{FF2B5EF4-FFF2-40B4-BE49-F238E27FC236}">
                <a16:creationId xmlns:a16="http://schemas.microsoft.com/office/drawing/2014/main" id="{E30E2A91-829E-4A17-993C-634E1C3B822D}"/>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858000" y="2457450"/>
            <a:ext cx="324000" cy="243000"/>
          </a:xfrm>
          <a:prstGeom prst="rect">
            <a:avLst/>
          </a:prstGeom>
        </p:spPr>
      </p:pic>
      <p:sp>
        <p:nvSpPr>
          <p:cNvPr id="20" name="TextBox 19">
            <a:extLst>
              <a:ext uri="{FF2B5EF4-FFF2-40B4-BE49-F238E27FC236}">
                <a16:creationId xmlns:a16="http://schemas.microsoft.com/office/drawing/2014/main" id="{566EED4E-3981-517B-46D7-3B676B7574B4}"/>
              </a:ext>
            </a:extLst>
          </p:cNvPr>
          <p:cNvSpPr txBox="1"/>
          <p:nvPr/>
        </p:nvSpPr>
        <p:spPr>
          <a:xfrm>
            <a:off x="567741" y="3074599"/>
            <a:ext cx="1709654" cy="646331"/>
          </a:xfrm>
          <a:prstGeom prst="rect">
            <a:avLst/>
          </a:prstGeom>
          <a:noFill/>
        </p:spPr>
        <p:txBody>
          <a:bodyPr wrap="square" rtlCol="0">
            <a:spAutoFit/>
          </a:bodyPr>
          <a:lstStyle/>
          <a:p>
            <a:pPr marL="171450" indent="-171450">
              <a:buFont typeface="Wingdings" panose="05000000000000000000" pitchFamily="2" charset="2"/>
              <a:buChar char="v"/>
            </a:pPr>
            <a:r>
              <a:rPr lang="en-IN" dirty="0"/>
              <a:t>Requirement Gathering</a:t>
            </a:r>
          </a:p>
        </p:txBody>
      </p:sp>
      <p:sp>
        <p:nvSpPr>
          <p:cNvPr id="27" name="TextBox 26">
            <a:extLst>
              <a:ext uri="{FF2B5EF4-FFF2-40B4-BE49-F238E27FC236}">
                <a16:creationId xmlns:a16="http://schemas.microsoft.com/office/drawing/2014/main" id="{F3631F16-03CC-C872-9064-AC714825CF20}"/>
              </a:ext>
            </a:extLst>
          </p:cNvPr>
          <p:cNvSpPr txBox="1"/>
          <p:nvPr/>
        </p:nvSpPr>
        <p:spPr>
          <a:xfrm>
            <a:off x="2659286" y="3030883"/>
            <a:ext cx="1867811" cy="1015663"/>
          </a:xfrm>
          <a:prstGeom prst="rect">
            <a:avLst/>
          </a:prstGeom>
          <a:noFill/>
        </p:spPr>
        <p:txBody>
          <a:bodyPr wrap="square" rtlCol="0">
            <a:spAutoFit/>
          </a:bodyPr>
          <a:lstStyle/>
          <a:p>
            <a:pPr marL="171450" indent="-171450">
              <a:buFont typeface="Wingdings" panose="05000000000000000000" pitchFamily="2" charset="2"/>
              <a:buChar char="v"/>
            </a:pPr>
            <a:r>
              <a:rPr lang="en-IN" dirty="0"/>
              <a:t>SRS Preparation</a:t>
            </a:r>
          </a:p>
          <a:p>
            <a:endParaRPr lang="en-IN" sz="1200" dirty="0"/>
          </a:p>
          <a:p>
            <a:pPr marL="171450" indent="-171450">
              <a:buFont typeface="Wingdings" panose="05000000000000000000" pitchFamily="2" charset="2"/>
              <a:buChar char="v"/>
            </a:pPr>
            <a:endParaRPr lang="en-IN" sz="1200" dirty="0"/>
          </a:p>
        </p:txBody>
      </p:sp>
      <p:sp>
        <p:nvSpPr>
          <p:cNvPr id="28" name="TextBox 27">
            <a:extLst>
              <a:ext uri="{FF2B5EF4-FFF2-40B4-BE49-F238E27FC236}">
                <a16:creationId xmlns:a16="http://schemas.microsoft.com/office/drawing/2014/main" id="{6EE3D668-5761-00FA-B029-9D72E3877F21}"/>
              </a:ext>
            </a:extLst>
          </p:cNvPr>
          <p:cNvSpPr txBox="1"/>
          <p:nvPr/>
        </p:nvSpPr>
        <p:spPr>
          <a:xfrm>
            <a:off x="4616905" y="3005948"/>
            <a:ext cx="1614803" cy="815608"/>
          </a:xfrm>
          <a:prstGeom prst="rect">
            <a:avLst/>
          </a:prstGeom>
          <a:noFill/>
        </p:spPr>
        <p:txBody>
          <a:bodyPr wrap="square" rtlCol="0">
            <a:spAutoFit/>
          </a:bodyPr>
          <a:lstStyle/>
          <a:p>
            <a:pPr marL="171450" indent="-171450">
              <a:buFont typeface="Wingdings" panose="05000000000000000000" pitchFamily="2" charset="2"/>
              <a:buChar char="v"/>
            </a:pPr>
            <a:r>
              <a:rPr lang="en-IN" dirty="0"/>
              <a:t>SRS Review</a:t>
            </a:r>
          </a:p>
          <a:p>
            <a:endParaRPr lang="en-IN" sz="1100" dirty="0"/>
          </a:p>
        </p:txBody>
      </p:sp>
      <p:sp>
        <p:nvSpPr>
          <p:cNvPr id="11" name="TextBox 10">
            <a:extLst>
              <a:ext uri="{FF2B5EF4-FFF2-40B4-BE49-F238E27FC236}">
                <a16:creationId xmlns:a16="http://schemas.microsoft.com/office/drawing/2014/main" id="{19BBEEF2-A42F-63DF-0E9B-0CA1E36C0A78}"/>
              </a:ext>
            </a:extLst>
          </p:cNvPr>
          <p:cNvSpPr txBox="1"/>
          <p:nvPr/>
        </p:nvSpPr>
        <p:spPr>
          <a:xfrm>
            <a:off x="6705602" y="3011081"/>
            <a:ext cx="1614803" cy="646331"/>
          </a:xfrm>
          <a:prstGeom prst="rect">
            <a:avLst/>
          </a:prstGeom>
          <a:noFill/>
        </p:spPr>
        <p:txBody>
          <a:bodyPr wrap="square" rtlCol="0">
            <a:spAutoFit/>
          </a:bodyPr>
          <a:lstStyle/>
          <a:p>
            <a:pPr marL="171450" indent="-171450">
              <a:buFont typeface="Wingdings" panose="05000000000000000000" pitchFamily="2" charset="2"/>
              <a:buChar char="v"/>
            </a:pPr>
            <a:r>
              <a:rPr lang="en-IN" dirty="0"/>
              <a:t>Milestone 1 Signoff</a:t>
            </a:r>
          </a:p>
        </p:txBody>
      </p:sp>
      <p:pic>
        <p:nvPicPr>
          <p:cNvPr id="2050" name="Picture 2" descr="Check Mark Green | Great PowerPoint ClipArt for Presentations -  PresenterMedia.com">
            <a:extLst>
              <a:ext uri="{FF2B5EF4-FFF2-40B4-BE49-F238E27FC236}">
                <a16:creationId xmlns:a16="http://schemas.microsoft.com/office/drawing/2014/main" id="{9C798480-B830-AF10-591C-95C4D42ADE7B}"/>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16628" y="1883104"/>
            <a:ext cx="536721" cy="46004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heck Mark Green | Great PowerPoint ClipArt for Presentations -  PresenterMedia.com">
            <a:extLst>
              <a:ext uri="{FF2B5EF4-FFF2-40B4-BE49-F238E27FC236}">
                <a16:creationId xmlns:a16="http://schemas.microsoft.com/office/drawing/2014/main" id="{071EE582-E3C3-0582-CACF-04C607D8018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663680" y="1922318"/>
            <a:ext cx="536721" cy="46004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heck Mark Green | Great PowerPoint ClipArt for Presentations -  PresenterMedia.com">
            <a:extLst>
              <a:ext uri="{FF2B5EF4-FFF2-40B4-BE49-F238E27FC236}">
                <a16:creationId xmlns:a16="http://schemas.microsoft.com/office/drawing/2014/main" id="{412E102A-C363-A590-56C6-378F6E49E8D8}"/>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721081" y="1910922"/>
            <a:ext cx="536721" cy="46004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heck Mark Green | Great PowerPoint ClipArt for Presentations -  PresenterMedia.com">
            <a:extLst>
              <a:ext uri="{FF2B5EF4-FFF2-40B4-BE49-F238E27FC236}">
                <a16:creationId xmlns:a16="http://schemas.microsoft.com/office/drawing/2014/main" id="{412E102A-C363-A590-56C6-378F6E49E8D8}"/>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778481" y="1940254"/>
            <a:ext cx="536721" cy="460047"/>
          </a:xfrm>
          <a:prstGeom prst="rect">
            <a:avLst/>
          </a:prstGeom>
          <a:noFill/>
          <a:extLst>
            <a:ext uri="{909E8E84-426E-40DD-AFC4-6F175D3DCCD1}">
              <a14:hiddenFill xmlns:a14="http://schemas.microsoft.com/office/drawing/2010/main">
                <a:solidFill>
                  <a:srgbClr val="FFFFFF"/>
                </a:solidFill>
              </a14:hiddenFill>
            </a:ext>
          </a:extLst>
        </p:spPr>
      </p:pic>
      <p:pic>
        <p:nvPicPr>
          <p:cNvPr id="32" name="Graphic 18" descr="Target">
            <a:extLst>
              <a:ext uri="{FF2B5EF4-FFF2-40B4-BE49-F238E27FC236}">
                <a16:creationId xmlns:a16="http://schemas.microsoft.com/office/drawing/2014/main" id="{9FBDC2B8-6333-4FE7-85AE-BAA8AC47534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00200" y="2453918"/>
            <a:ext cx="324000" cy="243000"/>
          </a:xfrm>
          <a:prstGeom prst="rect">
            <a:avLst/>
          </a:prstGeom>
        </p:spPr>
      </p:pic>
      <p:pic>
        <p:nvPicPr>
          <p:cNvPr id="33" name="Graphic 23" descr="Research">
            <a:extLst>
              <a:ext uri="{FF2B5EF4-FFF2-40B4-BE49-F238E27FC236}">
                <a16:creationId xmlns:a16="http://schemas.microsoft.com/office/drawing/2014/main" id="{B3B066BF-DC70-46FA-B9ED-2111EF601BA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57600" y="2457450"/>
            <a:ext cx="324000" cy="243000"/>
          </a:xfrm>
          <a:prstGeom prst="rect">
            <a:avLst/>
          </a:prstGeom>
        </p:spPr>
      </p:pic>
    </p:spTree>
    <p:extLst>
      <p:ext uri="{BB962C8B-B14F-4D97-AF65-F5344CB8AC3E}">
        <p14:creationId xmlns:p14="http://schemas.microsoft.com/office/powerpoint/2010/main" val="683340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descr="SmartArt Process diagram">
            <a:extLst>
              <a:ext uri="{FF2B5EF4-FFF2-40B4-BE49-F238E27FC236}">
                <a16:creationId xmlns:a16="http://schemas.microsoft.com/office/drawing/2014/main" id="{703FAB33-C653-48B0-9838-6BDC8704C19E}"/>
              </a:ext>
            </a:extLst>
          </p:cNvPr>
          <p:cNvGraphicFramePr>
            <a:graphicFrameLocks/>
          </p:cNvGraphicFramePr>
          <p:nvPr/>
        </p:nvGraphicFramePr>
        <p:xfrm>
          <a:off x="539550" y="2128198"/>
          <a:ext cx="8192030" cy="3086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2D15B7BD-52A2-46CD-9905-39068311BCA2}"/>
              </a:ext>
            </a:extLst>
          </p:cNvPr>
          <p:cNvSpPr>
            <a:spLocks noGrp="1"/>
          </p:cNvSpPr>
          <p:nvPr>
            <p:ph type="title"/>
          </p:nvPr>
        </p:nvSpPr>
        <p:spPr>
          <a:xfrm>
            <a:off x="654633" y="398244"/>
            <a:ext cx="8033659" cy="1325563"/>
          </a:xfrm>
        </p:spPr>
        <p:txBody>
          <a:bodyPr/>
          <a:lstStyle/>
          <a:p>
            <a:pPr algn="ctr"/>
            <a:r>
              <a:rPr lang="en-US" u="sng" dirty="0">
                <a:latin typeface="Arial" panose="020B0604020202020204" pitchFamily="34" charset="0"/>
                <a:cs typeface="Arial" panose="020B0604020202020204" pitchFamily="34" charset="0"/>
              </a:rPr>
              <a:t>Journey till Milestone 2</a:t>
            </a:r>
            <a:r>
              <a:rPr lang="en-IN" u="sng" dirty="0">
                <a:latin typeface="Arial" panose="020B0604020202020204" pitchFamily="34" charset="0"/>
                <a:cs typeface="Arial" panose="020B0604020202020204" pitchFamily="34" charset="0"/>
              </a:rPr>
              <a:t>  : 20 Weeks: Development &amp; Testing</a:t>
            </a:r>
            <a:endParaRPr lang="en-US" b="0" u="sng" dirty="0">
              <a:solidFill>
                <a:schemeClr val="bg2"/>
              </a:solidFill>
              <a:latin typeface="Arial" panose="020B0604020202020204" pitchFamily="34" charset="0"/>
              <a:cs typeface="Arial" panose="020B0604020202020204" pitchFamily="34" charset="0"/>
            </a:endParaRPr>
          </a:p>
        </p:txBody>
      </p:sp>
      <p:sp>
        <p:nvSpPr>
          <p:cNvPr id="10" name="Rectangle 9" descr="Red square">
            <a:extLst>
              <a:ext uri="{FF2B5EF4-FFF2-40B4-BE49-F238E27FC236}">
                <a16:creationId xmlns:a16="http://schemas.microsoft.com/office/drawing/2014/main" id="{A12CC26A-5315-4976-ADC0-5433567BBAE9}"/>
              </a:ext>
            </a:extLst>
          </p:cNvPr>
          <p:cNvSpPr/>
          <p:nvPr/>
        </p:nvSpPr>
        <p:spPr>
          <a:xfrm>
            <a:off x="664246" y="2370967"/>
            <a:ext cx="516698" cy="38752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Rectangle 12" descr="Orange square">
            <a:extLst>
              <a:ext uri="{FF2B5EF4-FFF2-40B4-BE49-F238E27FC236}">
                <a16:creationId xmlns:a16="http://schemas.microsoft.com/office/drawing/2014/main" id="{1930D93D-7C86-4A0B-AC32-322C4830B011}"/>
              </a:ext>
            </a:extLst>
          </p:cNvPr>
          <p:cNvSpPr/>
          <p:nvPr/>
        </p:nvSpPr>
        <p:spPr>
          <a:xfrm>
            <a:off x="2196001" y="2381656"/>
            <a:ext cx="516698" cy="38752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Rectangle 13" descr="Orange square">
            <a:extLst>
              <a:ext uri="{FF2B5EF4-FFF2-40B4-BE49-F238E27FC236}">
                <a16:creationId xmlns:a16="http://schemas.microsoft.com/office/drawing/2014/main" id="{3465B29B-8058-46D1-9660-8E77A907D117}"/>
              </a:ext>
            </a:extLst>
          </p:cNvPr>
          <p:cNvSpPr/>
          <p:nvPr/>
        </p:nvSpPr>
        <p:spPr>
          <a:xfrm>
            <a:off x="3787546" y="2381656"/>
            <a:ext cx="516698" cy="387524"/>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descr="Orange square">
            <a:extLst>
              <a:ext uri="{FF2B5EF4-FFF2-40B4-BE49-F238E27FC236}">
                <a16:creationId xmlns:a16="http://schemas.microsoft.com/office/drawing/2014/main" id="{EEFF73B8-4E1C-489B-A505-D683624E688D}"/>
              </a:ext>
            </a:extLst>
          </p:cNvPr>
          <p:cNvSpPr/>
          <p:nvPr/>
        </p:nvSpPr>
        <p:spPr>
          <a:xfrm>
            <a:off x="5421800" y="2366119"/>
            <a:ext cx="516698" cy="38752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Rectangle 15" descr="Yellow square">
            <a:extLst>
              <a:ext uri="{FF2B5EF4-FFF2-40B4-BE49-F238E27FC236}">
                <a16:creationId xmlns:a16="http://schemas.microsoft.com/office/drawing/2014/main" id="{5B34B083-2C6A-4916-B16C-EEDE2F7E0A91}"/>
              </a:ext>
            </a:extLst>
          </p:cNvPr>
          <p:cNvSpPr/>
          <p:nvPr/>
        </p:nvSpPr>
        <p:spPr>
          <a:xfrm>
            <a:off x="7011797" y="2377181"/>
            <a:ext cx="516698" cy="387524"/>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18" name="Graphic 17" descr="Clock">
            <a:extLst>
              <a:ext uri="{FF2B5EF4-FFF2-40B4-BE49-F238E27FC236}">
                <a16:creationId xmlns:a16="http://schemas.microsoft.com/office/drawing/2014/main" id="{429D621D-3AC8-4789-B37A-514D514B8133}"/>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2987" y="2443229"/>
            <a:ext cx="324000" cy="243000"/>
          </a:xfrm>
          <a:prstGeom prst="rect">
            <a:avLst/>
          </a:prstGeom>
        </p:spPr>
      </p:pic>
      <p:pic>
        <p:nvPicPr>
          <p:cNvPr id="19" name="Graphic 18" descr="Target">
            <a:extLst>
              <a:ext uri="{FF2B5EF4-FFF2-40B4-BE49-F238E27FC236}">
                <a16:creationId xmlns:a16="http://schemas.microsoft.com/office/drawing/2014/main" id="{9FBDC2B8-6333-4FE7-85AE-BAA8AC47534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22245" y="2453918"/>
            <a:ext cx="324000" cy="243000"/>
          </a:xfrm>
          <a:prstGeom prst="rect">
            <a:avLst/>
          </a:prstGeom>
        </p:spPr>
      </p:pic>
      <p:pic>
        <p:nvPicPr>
          <p:cNvPr id="24" name="Graphic 23" descr="Research">
            <a:extLst>
              <a:ext uri="{FF2B5EF4-FFF2-40B4-BE49-F238E27FC236}">
                <a16:creationId xmlns:a16="http://schemas.microsoft.com/office/drawing/2014/main" id="{B3B066BF-DC70-46FA-B9ED-2111EF601BA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81357" y="2510643"/>
            <a:ext cx="324000" cy="243000"/>
          </a:xfrm>
          <a:prstGeom prst="rect">
            <a:avLst/>
          </a:prstGeom>
        </p:spPr>
      </p:pic>
      <p:pic>
        <p:nvPicPr>
          <p:cNvPr id="25" name="Graphic 24" descr="Flip calendar">
            <a:extLst>
              <a:ext uri="{FF2B5EF4-FFF2-40B4-BE49-F238E27FC236}">
                <a16:creationId xmlns:a16="http://schemas.microsoft.com/office/drawing/2014/main" id="{8E331209-A339-4EA7-9A9C-60B841670A32}"/>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518149" y="2429922"/>
            <a:ext cx="324000" cy="243000"/>
          </a:xfrm>
          <a:prstGeom prst="rect">
            <a:avLst/>
          </a:prstGeom>
        </p:spPr>
      </p:pic>
      <p:pic>
        <p:nvPicPr>
          <p:cNvPr id="26" name="Graphic 25" descr="Presentation with bar chart">
            <a:extLst>
              <a:ext uri="{FF2B5EF4-FFF2-40B4-BE49-F238E27FC236}">
                <a16:creationId xmlns:a16="http://schemas.microsoft.com/office/drawing/2014/main" id="{E30E2A91-829E-4A17-993C-634E1C3B822D}"/>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057563" y="2449443"/>
            <a:ext cx="324000" cy="243000"/>
          </a:xfrm>
          <a:prstGeom prst="rect">
            <a:avLst/>
          </a:prstGeom>
        </p:spPr>
      </p:pic>
      <p:sp>
        <p:nvSpPr>
          <p:cNvPr id="20" name="TextBox 19">
            <a:extLst>
              <a:ext uri="{FF2B5EF4-FFF2-40B4-BE49-F238E27FC236}">
                <a16:creationId xmlns:a16="http://schemas.microsoft.com/office/drawing/2014/main" id="{566EED4E-3981-517B-46D7-3B676B7574B4}"/>
              </a:ext>
            </a:extLst>
          </p:cNvPr>
          <p:cNvSpPr txBox="1"/>
          <p:nvPr/>
        </p:nvSpPr>
        <p:spPr>
          <a:xfrm>
            <a:off x="2075481" y="2769180"/>
            <a:ext cx="1826177" cy="1508105"/>
          </a:xfrm>
          <a:prstGeom prst="rect">
            <a:avLst/>
          </a:prstGeom>
          <a:noFill/>
        </p:spPr>
        <p:txBody>
          <a:bodyPr wrap="square" rtlCol="0">
            <a:spAutoFit/>
          </a:bodyPr>
          <a:lstStyle/>
          <a:p>
            <a:pPr marL="171450" indent="-171450">
              <a:buFont typeface="Wingdings" panose="05000000000000000000" pitchFamily="2" charset="2"/>
              <a:buChar char="v"/>
            </a:pPr>
            <a:r>
              <a:rPr lang="en-IN" sz="1600" dirty="0"/>
              <a:t>Web Portal &amp; Mobile Application development completed</a:t>
            </a:r>
          </a:p>
          <a:p>
            <a:pPr marL="171450" indent="-171450">
              <a:buFont typeface="Wingdings" panose="05000000000000000000" pitchFamily="2" charset="2"/>
              <a:buChar char="v"/>
            </a:pPr>
            <a:endParaRPr lang="en-IN" sz="1200" dirty="0"/>
          </a:p>
        </p:txBody>
      </p:sp>
      <p:sp>
        <p:nvSpPr>
          <p:cNvPr id="27" name="TextBox 26">
            <a:extLst>
              <a:ext uri="{FF2B5EF4-FFF2-40B4-BE49-F238E27FC236}">
                <a16:creationId xmlns:a16="http://schemas.microsoft.com/office/drawing/2014/main" id="{F3631F16-03CC-C872-9064-AC714825CF20}"/>
              </a:ext>
            </a:extLst>
          </p:cNvPr>
          <p:cNvSpPr txBox="1"/>
          <p:nvPr/>
        </p:nvSpPr>
        <p:spPr>
          <a:xfrm>
            <a:off x="3810002" y="2834868"/>
            <a:ext cx="1488231" cy="1077218"/>
          </a:xfrm>
          <a:prstGeom prst="rect">
            <a:avLst/>
          </a:prstGeom>
          <a:noFill/>
        </p:spPr>
        <p:txBody>
          <a:bodyPr wrap="square" rtlCol="0">
            <a:spAutoFit/>
          </a:bodyPr>
          <a:lstStyle/>
          <a:p>
            <a:pPr marL="171450" indent="-171450">
              <a:buFont typeface="Wingdings" panose="05000000000000000000" pitchFamily="2" charset="2"/>
              <a:buChar char="v"/>
            </a:pPr>
            <a:r>
              <a:rPr lang="en-IN" sz="1600" dirty="0"/>
              <a:t>Functional &amp; security testing conducted</a:t>
            </a:r>
          </a:p>
        </p:txBody>
      </p:sp>
      <p:sp>
        <p:nvSpPr>
          <p:cNvPr id="28" name="TextBox 27">
            <a:extLst>
              <a:ext uri="{FF2B5EF4-FFF2-40B4-BE49-F238E27FC236}">
                <a16:creationId xmlns:a16="http://schemas.microsoft.com/office/drawing/2014/main" id="{6EE3D668-5761-00FA-B029-9D72E3877F21}"/>
              </a:ext>
            </a:extLst>
          </p:cNvPr>
          <p:cNvSpPr txBox="1"/>
          <p:nvPr/>
        </p:nvSpPr>
        <p:spPr>
          <a:xfrm>
            <a:off x="553351" y="2868438"/>
            <a:ext cx="1656451" cy="1077218"/>
          </a:xfrm>
          <a:prstGeom prst="rect">
            <a:avLst/>
          </a:prstGeom>
          <a:noFill/>
        </p:spPr>
        <p:txBody>
          <a:bodyPr wrap="square" rtlCol="0">
            <a:spAutoFit/>
          </a:bodyPr>
          <a:lstStyle/>
          <a:p>
            <a:pPr marL="171450" indent="-171450">
              <a:buFont typeface="Wingdings" panose="05000000000000000000" pitchFamily="2" charset="2"/>
              <a:buChar char="v"/>
            </a:pPr>
            <a:r>
              <a:rPr lang="en-IN" sz="1600" dirty="0"/>
              <a:t>Web Portal Wireframe Design </a:t>
            </a:r>
          </a:p>
          <a:p>
            <a:endParaRPr lang="en-IN" sz="1600" dirty="0"/>
          </a:p>
        </p:txBody>
      </p:sp>
      <p:sp>
        <p:nvSpPr>
          <p:cNvPr id="29" name="TextBox 28">
            <a:extLst>
              <a:ext uri="{FF2B5EF4-FFF2-40B4-BE49-F238E27FC236}">
                <a16:creationId xmlns:a16="http://schemas.microsoft.com/office/drawing/2014/main" id="{491E9F58-4B4C-6B66-875C-9CF658465EB7}"/>
              </a:ext>
            </a:extLst>
          </p:cNvPr>
          <p:cNvSpPr txBox="1"/>
          <p:nvPr/>
        </p:nvSpPr>
        <p:spPr>
          <a:xfrm>
            <a:off x="5370121" y="2727542"/>
            <a:ext cx="1615555" cy="1015663"/>
          </a:xfrm>
          <a:prstGeom prst="rect">
            <a:avLst/>
          </a:prstGeom>
          <a:noFill/>
        </p:spPr>
        <p:txBody>
          <a:bodyPr wrap="square" rtlCol="0">
            <a:spAutoFit/>
          </a:bodyPr>
          <a:lstStyle/>
          <a:p>
            <a:endParaRPr lang="en-IN" sz="1200" dirty="0"/>
          </a:p>
          <a:p>
            <a:pPr marL="171450" indent="-171450">
              <a:buFont typeface="Wingdings" panose="05000000000000000000" pitchFamily="2" charset="2"/>
              <a:buChar char="v"/>
            </a:pPr>
            <a:r>
              <a:rPr lang="en-IN" sz="1600" dirty="0"/>
              <a:t>CERT-IN security audit done</a:t>
            </a:r>
          </a:p>
        </p:txBody>
      </p:sp>
      <p:sp>
        <p:nvSpPr>
          <p:cNvPr id="30" name="TextBox 29">
            <a:extLst>
              <a:ext uri="{FF2B5EF4-FFF2-40B4-BE49-F238E27FC236}">
                <a16:creationId xmlns:a16="http://schemas.microsoft.com/office/drawing/2014/main" id="{307B4456-F9BB-17E2-D00E-CAB1C2907061}"/>
              </a:ext>
            </a:extLst>
          </p:cNvPr>
          <p:cNvSpPr txBox="1"/>
          <p:nvPr/>
        </p:nvSpPr>
        <p:spPr>
          <a:xfrm>
            <a:off x="7057564" y="2976454"/>
            <a:ext cx="1630728" cy="584775"/>
          </a:xfrm>
          <a:prstGeom prst="rect">
            <a:avLst/>
          </a:prstGeom>
          <a:noFill/>
        </p:spPr>
        <p:txBody>
          <a:bodyPr wrap="square" rtlCol="0">
            <a:spAutoFit/>
          </a:bodyPr>
          <a:lstStyle/>
          <a:p>
            <a:pPr marL="171450" indent="-171450">
              <a:buFont typeface="Wingdings" panose="05000000000000000000" pitchFamily="2" charset="2"/>
              <a:buChar char="v"/>
            </a:pPr>
            <a:r>
              <a:rPr lang="en-IN" sz="1600" dirty="0"/>
              <a:t>Milestone 2 Signoff</a:t>
            </a:r>
          </a:p>
        </p:txBody>
      </p:sp>
      <p:pic>
        <p:nvPicPr>
          <p:cNvPr id="21" name="Picture 2" descr="Check Mark Green | Great PowerPoint ClipArt for Presentations -  PresenterMedia.com">
            <a:extLst>
              <a:ext uri="{FF2B5EF4-FFF2-40B4-BE49-F238E27FC236}">
                <a16:creationId xmlns:a16="http://schemas.microsoft.com/office/drawing/2014/main" id="{FF001634-7406-69B8-6D63-63A55EE1994B}"/>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007081" y="1912407"/>
            <a:ext cx="536721" cy="46004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heck Mark Green | Great PowerPoint ClipArt for Presentations -  PresenterMedia.com">
            <a:extLst>
              <a:ext uri="{FF2B5EF4-FFF2-40B4-BE49-F238E27FC236}">
                <a16:creationId xmlns:a16="http://schemas.microsoft.com/office/drawing/2014/main" id="{FF001634-7406-69B8-6D63-63A55EE1994B}"/>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410202" y="1883104"/>
            <a:ext cx="536721" cy="46004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heck Mark Green | Great PowerPoint ClipArt for Presentations -  PresenterMedia.com">
            <a:extLst>
              <a:ext uri="{FF2B5EF4-FFF2-40B4-BE49-F238E27FC236}">
                <a16:creationId xmlns:a16="http://schemas.microsoft.com/office/drawing/2014/main" id="{FF001634-7406-69B8-6D63-63A55EE1994B}"/>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810002" y="1885951"/>
            <a:ext cx="536721" cy="46004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heck Mark Green | Great PowerPoint ClipArt for Presentations -  PresenterMedia.com">
            <a:extLst>
              <a:ext uri="{FF2B5EF4-FFF2-40B4-BE49-F238E27FC236}">
                <a16:creationId xmlns:a16="http://schemas.microsoft.com/office/drawing/2014/main" id="{FF001634-7406-69B8-6D63-63A55EE1994B}"/>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209802" y="1885951"/>
            <a:ext cx="536721" cy="46004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Check Mark Green | Great PowerPoint ClipArt for Presentations -  PresenterMedia.com">
            <a:extLst>
              <a:ext uri="{FF2B5EF4-FFF2-40B4-BE49-F238E27FC236}">
                <a16:creationId xmlns:a16="http://schemas.microsoft.com/office/drawing/2014/main" id="{FF001634-7406-69B8-6D63-63A55EE1994B}"/>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82481" y="1883104"/>
            <a:ext cx="536721" cy="46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917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descr="SmartArt Process diagram">
            <a:extLst>
              <a:ext uri="{FF2B5EF4-FFF2-40B4-BE49-F238E27FC236}">
                <a16:creationId xmlns:a16="http://schemas.microsoft.com/office/drawing/2014/main" id="{703FAB33-C653-48B0-9838-6BDC8704C19E}"/>
              </a:ext>
            </a:extLst>
          </p:cNvPr>
          <p:cNvGraphicFramePr>
            <a:graphicFrameLocks/>
          </p:cNvGraphicFramePr>
          <p:nvPr>
            <p:extLst>
              <p:ext uri="{D42A27DB-BD31-4B8C-83A1-F6EECF244321}">
                <p14:modId xmlns:p14="http://schemas.microsoft.com/office/powerpoint/2010/main" val="2299150822"/>
              </p:ext>
            </p:extLst>
          </p:nvPr>
        </p:nvGraphicFramePr>
        <p:xfrm>
          <a:off x="510266" y="2044610"/>
          <a:ext cx="819203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2D15B7BD-52A2-46CD-9905-39068311BCA2}"/>
              </a:ext>
            </a:extLst>
          </p:cNvPr>
          <p:cNvSpPr>
            <a:spLocks noGrp="1"/>
          </p:cNvSpPr>
          <p:nvPr>
            <p:ph type="title"/>
          </p:nvPr>
        </p:nvSpPr>
        <p:spPr>
          <a:xfrm>
            <a:off x="510266" y="424928"/>
            <a:ext cx="8033659" cy="1325563"/>
          </a:xfrm>
        </p:spPr>
        <p:txBody>
          <a:bodyPr/>
          <a:lstStyle/>
          <a:p>
            <a:pPr algn="ctr"/>
            <a:r>
              <a:rPr lang="en-US" u="sng" dirty="0">
                <a:latin typeface="Arial" panose="020B0604020202020204" pitchFamily="34" charset="0"/>
                <a:cs typeface="Arial" panose="020B0604020202020204" pitchFamily="34" charset="0"/>
              </a:rPr>
              <a:t>Journey Till Milestone 3 : 7 weeks : </a:t>
            </a:r>
            <a:r>
              <a:rPr lang="en-IN" u="sng" dirty="0">
                <a:latin typeface="Arial" panose="020B0604020202020204" pitchFamily="34" charset="0"/>
                <a:cs typeface="Arial" panose="020B0604020202020204" pitchFamily="34" charset="0"/>
              </a:rPr>
              <a:t>Infrastructure &amp; Migration</a:t>
            </a:r>
            <a:endParaRPr lang="en-US" b="0" u="sng" dirty="0">
              <a:solidFill>
                <a:schemeClr val="bg2"/>
              </a:solidFill>
              <a:latin typeface="Arial" panose="020B0604020202020204" pitchFamily="34" charset="0"/>
              <a:cs typeface="Arial" panose="020B0604020202020204" pitchFamily="34" charset="0"/>
            </a:endParaRPr>
          </a:p>
        </p:txBody>
      </p:sp>
      <p:sp>
        <p:nvSpPr>
          <p:cNvPr id="10" name="Rectangle 9" descr="Red square">
            <a:extLst>
              <a:ext uri="{FF2B5EF4-FFF2-40B4-BE49-F238E27FC236}">
                <a16:creationId xmlns:a16="http://schemas.microsoft.com/office/drawing/2014/main" id="{A12CC26A-5315-4976-ADC0-5433567BBAE9}"/>
              </a:ext>
            </a:extLst>
          </p:cNvPr>
          <p:cNvSpPr/>
          <p:nvPr/>
        </p:nvSpPr>
        <p:spPr>
          <a:xfrm>
            <a:off x="650598" y="2370967"/>
            <a:ext cx="516698" cy="38752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Rectangle 12" descr="Orange square">
            <a:extLst>
              <a:ext uri="{FF2B5EF4-FFF2-40B4-BE49-F238E27FC236}">
                <a16:creationId xmlns:a16="http://schemas.microsoft.com/office/drawing/2014/main" id="{1930D93D-7C86-4A0B-AC32-322C4830B011}"/>
              </a:ext>
            </a:extLst>
          </p:cNvPr>
          <p:cNvSpPr/>
          <p:nvPr/>
        </p:nvSpPr>
        <p:spPr>
          <a:xfrm>
            <a:off x="2000899" y="2394395"/>
            <a:ext cx="516698" cy="38752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Rectangle 13" descr="Orange square">
            <a:extLst>
              <a:ext uri="{FF2B5EF4-FFF2-40B4-BE49-F238E27FC236}">
                <a16:creationId xmlns:a16="http://schemas.microsoft.com/office/drawing/2014/main" id="{3465B29B-8058-46D1-9660-8E77A907D117}"/>
              </a:ext>
            </a:extLst>
          </p:cNvPr>
          <p:cNvSpPr/>
          <p:nvPr/>
        </p:nvSpPr>
        <p:spPr>
          <a:xfrm>
            <a:off x="3359843" y="2394395"/>
            <a:ext cx="516698" cy="387524"/>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Rectangle 14" descr="Orange square">
            <a:extLst>
              <a:ext uri="{FF2B5EF4-FFF2-40B4-BE49-F238E27FC236}">
                <a16:creationId xmlns:a16="http://schemas.microsoft.com/office/drawing/2014/main" id="{EEFF73B8-4E1C-489B-A505-D683624E688D}"/>
              </a:ext>
            </a:extLst>
          </p:cNvPr>
          <p:cNvSpPr/>
          <p:nvPr/>
        </p:nvSpPr>
        <p:spPr>
          <a:xfrm>
            <a:off x="4687897" y="2385640"/>
            <a:ext cx="516698" cy="38752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Rectangle 15" descr="Yellow square">
            <a:extLst>
              <a:ext uri="{FF2B5EF4-FFF2-40B4-BE49-F238E27FC236}">
                <a16:creationId xmlns:a16="http://schemas.microsoft.com/office/drawing/2014/main" id="{5B34B083-2C6A-4916-B16C-EEDE2F7E0A91}"/>
              </a:ext>
            </a:extLst>
          </p:cNvPr>
          <p:cNvSpPr/>
          <p:nvPr/>
        </p:nvSpPr>
        <p:spPr>
          <a:xfrm>
            <a:off x="7357012" y="2439019"/>
            <a:ext cx="516698" cy="387524"/>
          </a:xfrm>
          <a:prstGeom prst="rect">
            <a:avLst/>
          </a:prstGeom>
          <a:solidFill>
            <a:srgbClr val="7030A0"/>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18" name="Graphic 17" descr="Clock">
            <a:extLst>
              <a:ext uri="{FF2B5EF4-FFF2-40B4-BE49-F238E27FC236}">
                <a16:creationId xmlns:a16="http://schemas.microsoft.com/office/drawing/2014/main" id="{429D621D-3AC8-4789-B37A-514D514B8133}"/>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2987" y="2443229"/>
            <a:ext cx="324000" cy="243000"/>
          </a:xfrm>
          <a:prstGeom prst="rect">
            <a:avLst/>
          </a:prstGeom>
        </p:spPr>
      </p:pic>
      <p:pic>
        <p:nvPicPr>
          <p:cNvPr id="19" name="Graphic 18" descr="Target">
            <a:extLst>
              <a:ext uri="{FF2B5EF4-FFF2-40B4-BE49-F238E27FC236}">
                <a16:creationId xmlns:a16="http://schemas.microsoft.com/office/drawing/2014/main" id="{9FBDC2B8-6333-4FE7-85AE-BAA8AC47534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08393" y="2449443"/>
            <a:ext cx="324000" cy="243000"/>
          </a:xfrm>
          <a:prstGeom prst="rect">
            <a:avLst/>
          </a:prstGeom>
        </p:spPr>
      </p:pic>
      <p:pic>
        <p:nvPicPr>
          <p:cNvPr id="24" name="Graphic 23" descr="Research">
            <a:extLst>
              <a:ext uri="{FF2B5EF4-FFF2-40B4-BE49-F238E27FC236}">
                <a16:creationId xmlns:a16="http://schemas.microsoft.com/office/drawing/2014/main" id="{B3B066BF-DC70-46FA-B9ED-2111EF601BA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456192" y="2466657"/>
            <a:ext cx="324000" cy="243000"/>
          </a:xfrm>
          <a:prstGeom prst="rect">
            <a:avLst/>
          </a:prstGeom>
        </p:spPr>
      </p:pic>
      <p:pic>
        <p:nvPicPr>
          <p:cNvPr id="25" name="Graphic 24" descr="Flip calendar">
            <a:extLst>
              <a:ext uri="{FF2B5EF4-FFF2-40B4-BE49-F238E27FC236}">
                <a16:creationId xmlns:a16="http://schemas.microsoft.com/office/drawing/2014/main" id="{8E331209-A339-4EA7-9A9C-60B841670A32}"/>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779620" y="2466657"/>
            <a:ext cx="324000" cy="243000"/>
          </a:xfrm>
          <a:prstGeom prst="rect">
            <a:avLst/>
          </a:prstGeom>
        </p:spPr>
      </p:pic>
      <p:pic>
        <p:nvPicPr>
          <p:cNvPr id="26" name="Graphic 25" descr="Presentation with bar chart">
            <a:extLst>
              <a:ext uri="{FF2B5EF4-FFF2-40B4-BE49-F238E27FC236}">
                <a16:creationId xmlns:a16="http://schemas.microsoft.com/office/drawing/2014/main" id="{E30E2A91-829E-4A17-993C-634E1C3B822D}"/>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480786" y="2500205"/>
            <a:ext cx="324000" cy="243000"/>
          </a:xfrm>
          <a:prstGeom prst="rect">
            <a:avLst/>
          </a:prstGeom>
        </p:spPr>
      </p:pic>
      <p:sp>
        <p:nvSpPr>
          <p:cNvPr id="20" name="TextBox 19">
            <a:extLst>
              <a:ext uri="{FF2B5EF4-FFF2-40B4-BE49-F238E27FC236}">
                <a16:creationId xmlns:a16="http://schemas.microsoft.com/office/drawing/2014/main" id="{566EED4E-3981-517B-46D7-3B676B7574B4}"/>
              </a:ext>
            </a:extLst>
          </p:cNvPr>
          <p:cNvSpPr txBox="1"/>
          <p:nvPr/>
        </p:nvSpPr>
        <p:spPr>
          <a:xfrm>
            <a:off x="501181" y="2808521"/>
            <a:ext cx="1320426" cy="1384995"/>
          </a:xfrm>
          <a:prstGeom prst="rect">
            <a:avLst/>
          </a:prstGeom>
          <a:noFill/>
        </p:spPr>
        <p:txBody>
          <a:bodyPr wrap="square" rtlCol="0">
            <a:spAutoFit/>
          </a:bodyPr>
          <a:lstStyle/>
          <a:p>
            <a:pPr marL="171450" indent="-171450">
              <a:buFont typeface="Wingdings" panose="05000000000000000000" pitchFamily="2" charset="2"/>
              <a:buChar char="v"/>
            </a:pPr>
            <a:r>
              <a:rPr lang="en-US" sz="1400" dirty="0"/>
              <a:t>PRAAPTI Portal migrated to </a:t>
            </a:r>
            <a:r>
              <a:rPr lang="en-US" sz="1400" b="1" dirty="0"/>
              <a:t>MeitY-</a:t>
            </a:r>
            <a:r>
              <a:rPr lang="en-US" sz="1400" b="1" dirty="0" err="1"/>
              <a:t>empanelled</a:t>
            </a:r>
            <a:r>
              <a:rPr lang="en-US" sz="1400" b="1" dirty="0"/>
              <a:t> GCC</a:t>
            </a:r>
            <a:endParaRPr lang="en-US" sz="1400" dirty="0"/>
          </a:p>
        </p:txBody>
      </p:sp>
      <p:sp>
        <p:nvSpPr>
          <p:cNvPr id="27" name="TextBox 26">
            <a:extLst>
              <a:ext uri="{FF2B5EF4-FFF2-40B4-BE49-F238E27FC236}">
                <a16:creationId xmlns:a16="http://schemas.microsoft.com/office/drawing/2014/main" id="{F3631F16-03CC-C872-9064-AC714825CF20}"/>
              </a:ext>
            </a:extLst>
          </p:cNvPr>
          <p:cNvSpPr txBox="1"/>
          <p:nvPr/>
        </p:nvSpPr>
        <p:spPr>
          <a:xfrm>
            <a:off x="1735170" y="2879529"/>
            <a:ext cx="1334413" cy="1169551"/>
          </a:xfrm>
          <a:prstGeom prst="rect">
            <a:avLst/>
          </a:prstGeom>
          <a:noFill/>
        </p:spPr>
        <p:txBody>
          <a:bodyPr wrap="square" rtlCol="0">
            <a:spAutoFit/>
          </a:bodyPr>
          <a:lstStyle/>
          <a:p>
            <a:pPr marL="171450" indent="-171450">
              <a:buFont typeface="Wingdings" panose="05000000000000000000" pitchFamily="2" charset="2"/>
              <a:buChar char="v"/>
            </a:pPr>
            <a:r>
              <a:rPr lang="en-US" sz="1400" dirty="0"/>
              <a:t>Database migration from old server completed</a:t>
            </a:r>
            <a:endParaRPr lang="en-IN" sz="1400" dirty="0"/>
          </a:p>
        </p:txBody>
      </p:sp>
      <p:sp>
        <p:nvSpPr>
          <p:cNvPr id="28" name="TextBox 27">
            <a:extLst>
              <a:ext uri="{FF2B5EF4-FFF2-40B4-BE49-F238E27FC236}">
                <a16:creationId xmlns:a16="http://schemas.microsoft.com/office/drawing/2014/main" id="{6EE3D668-5761-00FA-B029-9D72E3877F21}"/>
              </a:ext>
            </a:extLst>
          </p:cNvPr>
          <p:cNvSpPr txBox="1"/>
          <p:nvPr/>
        </p:nvSpPr>
        <p:spPr>
          <a:xfrm>
            <a:off x="3168719" y="2928243"/>
            <a:ext cx="1334413" cy="1384995"/>
          </a:xfrm>
          <a:prstGeom prst="rect">
            <a:avLst/>
          </a:prstGeom>
          <a:noFill/>
        </p:spPr>
        <p:txBody>
          <a:bodyPr wrap="square" rtlCol="0">
            <a:spAutoFit/>
          </a:bodyPr>
          <a:lstStyle/>
          <a:p>
            <a:pPr marL="171450" indent="-171450">
              <a:buFont typeface="Wingdings" panose="05000000000000000000" pitchFamily="2" charset="2"/>
              <a:buChar char="v"/>
            </a:pPr>
            <a:r>
              <a:rPr lang="en-IN" sz="1400" dirty="0"/>
              <a:t>SSL certificate implemented &amp; verified</a:t>
            </a:r>
          </a:p>
          <a:p>
            <a:endParaRPr lang="en-IN" sz="1400" dirty="0"/>
          </a:p>
          <a:p>
            <a:endParaRPr lang="en-IN" sz="1400" dirty="0"/>
          </a:p>
        </p:txBody>
      </p:sp>
      <p:sp>
        <p:nvSpPr>
          <p:cNvPr id="29" name="TextBox 28">
            <a:extLst>
              <a:ext uri="{FF2B5EF4-FFF2-40B4-BE49-F238E27FC236}">
                <a16:creationId xmlns:a16="http://schemas.microsoft.com/office/drawing/2014/main" id="{491E9F58-4B4C-6B66-875C-9CF658465EB7}"/>
              </a:ext>
            </a:extLst>
          </p:cNvPr>
          <p:cNvSpPr txBox="1"/>
          <p:nvPr/>
        </p:nvSpPr>
        <p:spPr>
          <a:xfrm>
            <a:off x="4602268" y="2886079"/>
            <a:ext cx="1247976" cy="954107"/>
          </a:xfrm>
          <a:prstGeom prst="rect">
            <a:avLst/>
          </a:prstGeom>
          <a:noFill/>
        </p:spPr>
        <p:txBody>
          <a:bodyPr wrap="square" rtlCol="0">
            <a:spAutoFit/>
          </a:bodyPr>
          <a:lstStyle/>
          <a:p>
            <a:pPr marL="171450" indent="-171450">
              <a:buFont typeface="Wingdings" panose="05000000000000000000" pitchFamily="2" charset="2"/>
              <a:buChar char="v"/>
            </a:pPr>
            <a:r>
              <a:rPr lang="en-IN" sz="1400" dirty="0"/>
              <a:t>Security arrangements </a:t>
            </a:r>
            <a:br>
              <a:rPr lang="en-IN" sz="1400" dirty="0"/>
            </a:br>
            <a:r>
              <a:rPr lang="en-IN" sz="1400" dirty="0"/>
              <a:t>tested</a:t>
            </a:r>
          </a:p>
        </p:txBody>
      </p:sp>
      <p:sp>
        <p:nvSpPr>
          <p:cNvPr id="30" name="TextBox 29">
            <a:extLst>
              <a:ext uri="{FF2B5EF4-FFF2-40B4-BE49-F238E27FC236}">
                <a16:creationId xmlns:a16="http://schemas.microsoft.com/office/drawing/2014/main" id="{307B4456-F9BB-17E2-D00E-CAB1C2907061}"/>
              </a:ext>
            </a:extLst>
          </p:cNvPr>
          <p:cNvSpPr txBox="1"/>
          <p:nvPr/>
        </p:nvSpPr>
        <p:spPr>
          <a:xfrm>
            <a:off x="5949380" y="2841221"/>
            <a:ext cx="1407632" cy="1600438"/>
          </a:xfrm>
          <a:prstGeom prst="rect">
            <a:avLst/>
          </a:prstGeom>
          <a:noFill/>
        </p:spPr>
        <p:txBody>
          <a:bodyPr wrap="square" rtlCol="0">
            <a:spAutoFit/>
          </a:bodyPr>
          <a:lstStyle/>
          <a:p>
            <a:pPr marL="171450" indent="-171450">
              <a:buFont typeface="Wingdings" panose="05000000000000000000" pitchFamily="2" charset="2"/>
              <a:buChar char="v"/>
            </a:pPr>
            <a:r>
              <a:rPr lang="en-IN" sz="1400" dirty="0"/>
              <a:t>Demonstration</a:t>
            </a:r>
          </a:p>
          <a:p>
            <a:pPr marL="171450" indent="-171450">
              <a:buFont typeface="Wingdings" panose="05000000000000000000" pitchFamily="2" charset="2"/>
              <a:buChar char="v"/>
            </a:pPr>
            <a:r>
              <a:rPr lang="en-US" sz="1400" dirty="0"/>
              <a:t>UAT Approval by Department</a:t>
            </a:r>
            <a:endParaRPr lang="en-IN" sz="1400" dirty="0"/>
          </a:p>
          <a:p>
            <a:endParaRPr lang="en-IN" sz="1400" dirty="0"/>
          </a:p>
          <a:p>
            <a:endParaRPr lang="en-US" sz="1400" dirty="0"/>
          </a:p>
        </p:txBody>
      </p:sp>
      <p:sp>
        <p:nvSpPr>
          <p:cNvPr id="2" name="Rectangle 1" descr="Yellow square">
            <a:extLst>
              <a:ext uri="{FF2B5EF4-FFF2-40B4-BE49-F238E27FC236}">
                <a16:creationId xmlns:a16="http://schemas.microsoft.com/office/drawing/2014/main" id="{B9D8ECF8-7B12-8D36-A667-E8AEBC55B334}"/>
              </a:ext>
            </a:extLst>
          </p:cNvPr>
          <p:cNvSpPr/>
          <p:nvPr/>
        </p:nvSpPr>
        <p:spPr>
          <a:xfrm>
            <a:off x="6050537" y="2401785"/>
            <a:ext cx="516698" cy="352435"/>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3" name="Graphic 2" descr="Presentation with bar chart">
            <a:extLst>
              <a:ext uri="{FF2B5EF4-FFF2-40B4-BE49-F238E27FC236}">
                <a16:creationId xmlns:a16="http://schemas.microsoft.com/office/drawing/2014/main" id="{5C372867-4444-19E3-ECDD-FC1527111754}"/>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142993" y="2460446"/>
            <a:ext cx="324000" cy="220997"/>
          </a:xfrm>
          <a:prstGeom prst="rect">
            <a:avLst/>
          </a:prstGeom>
        </p:spPr>
      </p:pic>
      <p:sp>
        <p:nvSpPr>
          <p:cNvPr id="11" name="TextBox 10">
            <a:extLst>
              <a:ext uri="{FF2B5EF4-FFF2-40B4-BE49-F238E27FC236}">
                <a16:creationId xmlns:a16="http://schemas.microsoft.com/office/drawing/2014/main" id="{19BBEEF2-A42F-63DF-0E9B-0CA1E36C0A78}"/>
              </a:ext>
            </a:extLst>
          </p:cNvPr>
          <p:cNvSpPr txBox="1"/>
          <p:nvPr/>
        </p:nvSpPr>
        <p:spPr>
          <a:xfrm>
            <a:off x="7316070" y="3011081"/>
            <a:ext cx="1326749" cy="830997"/>
          </a:xfrm>
          <a:prstGeom prst="rect">
            <a:avLst/>
          </a:prstGeom>
          <a:noFill/>
        </p:spPr>
        <p:txBody>
          <a:bodyPr wrap="square" rtlCol="0">
            <a:spAutoFit/>
          </a:bodyPr>
          <a:lstStyle/>
          <a:p>
            <a:pPr marL="285750" indent="-285750">
              <a:buFont typeface="Wingdings" panose="05000000000000000000" pitchFamily="2" charset="2"/>
              <a:buChar char="v"/>
            </a:pPr>
            <a:r>
              <a:rPr lang="en-IN" sz="1600" dirty="0"/>
              <a:t>Milestone 3 Signoff</a:t>
            </a:r>
          </a:p>
        </p:txBody>
      </p:sp>
      <p:pic>
        <p:nvPicPr>
          <p:cNvPr id="2050" name="Picture 2" descr="Check Mark Green | Great PowerPoint ClipArt for Presentations -  PresenterMedia.com">
            <a:extLst>
              <a:ext uri="{FF2B5EF4-FFF2-40B4-BE49-F238E27FC236}">
                <a16:creationId xmlns:a16="http://schemas.microsoft.com/office/drawing/2014/main" id="{9C798480-B830-AF10-591C-95C4D42ADE7B}"/>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16628" y="1851310"/>
            <a:ext cx="536721" cy="46004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heck Mark Green | Great PowerPoint ClipArt for Presentations -  PresenterMedia.com">
            <a:extLst>
              <a:ext uri="{FF2B5EF4-FFF2-40B4-BE49-F238E27FC236}">
                <a16:creationId xmlns:a16="http://schemas.microsoft.com/office/drawing/2014/main" id="{071EE582-E3C3-0582-CACF-04C607D80180}"/>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008174" y="1922318"/>
            <a:ext cx="536721" cy="46004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heck Mark Green | Great PowerPoint ClipArt for Presentations -  PresenterMedia.com">
            <a:extLst>
              <a:ext uri="{FF2B5EF4-FFF2-40B4-BE49-F238E27FC236}">
                <a16:creationId xmlns:a16="http://schemas.microsoft.com/office/drawing/2014/main" id="{412E102A-C363-A590-56C6-378F6E49E8D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5788" y="1910922"/>
            <a:ext cx="536721" cy="46004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heck Mark Green | Great PowerPoint ClipArt for Presentations -  PresenterMedia.com">
            <a:extLst>
              <a:ext uri="{FF2B5EF4-FFF2-40B4-BE49-F238E27FC236}">
                <a16:creationId xmlns:a16="http://schemas.microsoft.com/office/drawing/2014/main" id="{CC2A7A07-B54F-9299-C135-50B21202D879}"/>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724776" y="1910922"/>
            <a:ext cx="536721" cy="46004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heck Mark Green | Great PowerPoint ClipArt for Presentations -  PresenterMedia.com">
            <a:extLst>
              <a:ext uri="{FF2B5EF4-FFF2-40B4-BE49-F238E27FC236}">
                <a16:creationId xmlns:a16="http://schemas.microsoft.com/office/drawing/2014/main" id="{FF001634-7406-69B8-6D63-63A55EE1994B}"/>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036634" y="1912407"/>
            <a:ext cx="536721" cy="46004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heck Mark Green | Great PowerPoint ClipArt for Presentations -  PresenterMedia.com">
            <a:extLst>
              <a:ext uri="{FF2B5EF4-FFF2-40B4-BE49-F238E27FC236}">
                <a16:creationId xmlns:a16="http://schemas.microsoft.com/office/drawing/2014/main" id="{FF001634-7406-69B8-6D63-63A55EE1994B}"/>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391402" y="1943101"/>
            <a:ext cx="536721" cy="46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91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descr="SmartArt Process diagram">
            <a:extLst>
              <a:ext uri="{FF2B5EF4-FFF2-40B4-BE49-F238E27FC236}">
                <a16:creationId xmlns:a16="http://schemas.microsoft.com/office/drawing/2014/main" id="{703FAB33-C653-48B0-9838-6BDC8704C19E}"/>
              </a:ext>
            </a:extLst>
          </p:cNvPr>
          <p:cNvGraphicFramePr>
            <a:graphicFrameLocks/>
          </p:cNvGraphicFramePr>
          <p:nvPr>
            <p:extLst>
              <p:ext uri="{D42A27DB-BD31-4B8C-83A1-F6EECF244321}">
                <p14:modId xmlns:p14="http://schemas.microsoft.com/office/powerpoint/2010/main" val="3303760817"/>
              </p:ext>
            </p:extLst>
          </p:nvPr>
        </p:nvGraphicFramePr>
        <p:xfrm>
          <a:off x="539550" y="2114550"/>
          <a:ext cx="8192030" cy="3086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2D15B7BD-52A2-46CD-9905-39068311BCA2}"/>
              </a:ext>
            </a:extLst>
          </p:cNvPr>
          <p:cNvSpPr>
            <a:spLocks noGrp="1"/>
          </p:cNvSpPr>
          <p:nvPr>
            <p:ph type="title"/>
          </p:nvPr>
        </p:nvSpPr>
        <p:spPr>
          <a:xfrm>
            <a:off x="515666" y="468400"/>
            <a:ext cx="8033659" cy="1325563"/>
          </a:xfrm>
        </p:spPr>
        <p:txBody>
          <a:bodyPr/>
          <a:lstStyle/>
          <a:p>
            <a:pPr algn="ctr"/>
            <a:r>
              <a:rPr lang="en-US" u="sng" dirty="0">
                <a:latin typeface="Arial" panose="020B0604020202020204" pitchFamily="34" charset="0"/>
                <a:cs typeface="Arial" panose="020B0604020202020204" pitchFamily="34" charset="0"/>
              </a:rPr>
              <a:t>Journey till Milestone 4 (</a:t>
            </a:r>
            <a:r>
              <a:rPr lang="en-IN" u="sng" dirty="0">
                <a:latin typeface="Arial" panose="020B0604020202020204" pitchFamily="34" charset="0"/>
                <a:cs typeface="Arial" panose="020B0604020202020204" pitchFamily="34" charset="0"/>
              </a:rPr>
              <a:t>Training &amp; Go-Live </a:t>
            </a:r>
            <a:r>
              <a:rPr lang="en-IN" u="sng" dirty="0" err="1">
                <a:latin typeface="Arial" panose="020B0604020202020204" pitchFamily="34" charset="0"/>
                <a:cs typeface="Arial" panose="020B0604020202020204" pitchFamily="34" charset="0"/>
              </a:rPr>
              <a:t>Suppor</a:t>
            </a:r>
            <a:r>
              <a:rPr lang="en-US" u="sng" dirty="0">
                <a:latin typeface="Arial" panose="020B0604020202020204" pitchFamily="34" charset="0"/>
                <a:cs typeface="Arial" panose="020B0604020202020204" pitchFamily="34" charset="0"/>
              </a:rPr>
              <a:t>)</a:t>
            </a:r>
            <a:endParaRPr lang="en-US" b="0" u="sng" dirty="0">
              <a:solidFill>
                <a:schemeClr val="bg2"/>
              </a:solidFill>
              <a:latin typeface="Arial" panose="020B0604020202020204" pitchFamily="34" charset="0"/>
              <a:cs typeface="Arial" panose="020B0604020202020204" pitchFamily="34" charset="0"/>
            </a:endParaRPr>
          </a:p>
        </p:txBody>
      </p:sp>
      <p:sp>
        <p:nvSpPr>
          <p:cNvPr id="10" name="Rectangle 9" descr="Red square">
            <a:extLst>
              <a:ext uri="{FF2B5EF4-FFF2-40B4-BE49-F238E27FC236}">
                <a16:creationId xmlns:a16="http://schemas.microsoft.com/office/drawing/2014/main" id="{A12CC26A-5315-4976-ADC0-5433567BBAE9}"/>
              </a:ext>
            </a:extLst>
          </p:cNvPr>
          <p:cNvSpPr/>
          <p:nvPr/>
        </p:nvSpPr>
        <p:spPr>
          <a:xfrm>
            <a:off x="702502" y="2469976"/>
            <a:ext cx="516698" cy="38752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Rectangle 12" descr="Orange square">
            <a:extLst>
              <a:ext uri="{FF2B5EF4-FFF2-40B4-BE49-F238E27FC236}">
                <a16:creationId xmlns:a16="http://schemas.microsoft.com/office/drawing/2014/main" id="{1930D93D-7C86-4A0B-AC32-322C4830B011}"/>
              </a:ext>
            </a:extLst>
          </p:cNvPr>
          <p:cNvSpPr/>
          <p:nvPr/>
        </p:nvSpPr>
        <p:spPr>
          <a:xfrm>
            <a:off x="2759902" y="2457450"/>
            <a:ext cx="516698" cy="38752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Rectangle 13" descr="Orange square">
            <a:extLst>
              <a:ext uri="{FF2B5EF4-FFF2-40B4-BE49-F238E27FC236}">
                <a16:creationId xmlns:a16="http://schemas.microsoft.com/office/drawing/2014/main" id="{3465B29B-8058-46D1-9660-8E77A907D117}"/>
              </a:ext>
            </a:extLst>
          </p:cNvPr>
          <p:cNvSpPr/>
          <p:nvPr/>
        </p:nvSpPr>
        <p:spPr>
          <a:xfrm>
            <a:off x="4724400" y="2412826"/>
            <a:ext cx="516698" cy="387524"/>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Rectangle 15" descr="Yellow square">
            <a:extLst>
              <a:ext uri="{FF2B5EF4-FFF2-40B4-BE49-F238E27FC236}">
                <a16:creationId xmlns:a16="http://schemas.microsoft.com/office/drawing/2014/main" id="{5B34B083-2C6A-4916-B16C-EEDE2F7E0A91}"/>
              </a:ext>
            </a:extLst>
          </p:cNvPr>
          <p:cNvSpPr/>
          <p:nvPr/>
        </p:nvSpPr>
        <p:spPr>
          <a:xfrm>
            <a:off x="6781800" y="2412826"/>
            <a:ext cx="516698" cy="387524"/>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18" name="Graphic 17" descr="Clock">
            <a:extLst>
              <a:ext uri="{FF2B5EF4-FFF2-40B4-BE49-F238E27FC236}">
                <a16:creationId xmlns:a16="http://schemas.microsoft.com/office/drawing/2014/main" id="{429D621D-3AC8-4789-B37A-514D514B8133}"/>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2800" y="2557350"/>
            <a:ext cx="324000" cy="243000"/>
          </a:xfrm>
          <a:prstGeom prst="rect">
            <a:avLst/>
          </a:prstGeom>
        </p:spPr>
      </p:pic>
      <p:pic>
        <p:nvPicPr>
          <p:cNvPr id="19" name="Graphic 18" descr="Target">
            <a:extLst>
              <a:ext uri="{FF2B5EF4-FFF2-40B4-BE49-F238E27FC236}">
                <a16:creationId xmlns:a16="http://schemas.microsoft.com/office/drawing/2014/main" id="{9FBDC2B8-6333-4FE7-85AE-BAA8AC47534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76400" y="2557350"/>
            <a:ext cx="324000" cy="243000"/>
          </a:xfrm>
          <a:prstGeom prst="rect">
            <a:avLst/>
          </a:prstGeom>
        </p:spPr>
      </p:pic>
      <p:pic>
        <p:nvPicPr>
          <p:cNvPr id="24" name="Graphic 23" descr="Research">
            <a:extLst>
              <a:ext uri="{FF2B5EF4-FFF2-40B4-BE49-F238E27FC236}">
                <a16:creationId xmlns:a16="http://schemas.microsoft.com/office/drawing/2014/main" id="{B3B066BF-DC70-46FA-B9ED-2111EF601BA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76800" y="2510643"/>
            <a:ext cx="324000" cy="243000"/>
          </a:xfrm>
          <a:prstGeom prst="rect">
            <a:avLst/>
          </a:prstGeom>
        </p:spPr>
      </p:pic>
      <p:pic>
        <p:nvPicPr>
          <p:cNvPr id="26" name="Graphic 25" descr="Presentation with bar chart">
            <a:extLst>
              <a:ext uri="{FF2B5EF4-FFF2-40B4-BE49-F238E27FC236}">
                <a16:creationId xmlns:a16="http://schemas.microsoft.com/office/drawing/2014/main" id="{E30E2A91-829E-4A17-993C-634E1C3B822D}"/>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934200" y="2449443"/>
            <a:ext cx="324000" cy="243000"/>
          </a:xfrm>
          <a:prstGeom prst="rect">
            <a:avLst/>
          </a:prstGeom>
        </p:spPr>
      </p:pic>
      <p:sp>
        <p:nvSpPr>
          <p:cNvPr id="20" name="TextBox 19">
            <a:extLst>
              <a:ext uri="{FF2B5EF4-FFF2-40B4-BE49-F238E27FC236}">
                <a16:creationId xmlns:a16="http://schemas.microsoft.com/office/drawing/2014/main" id="{566EED4E-3981-517B-46D7-3B676B7574B4}"/>
              </a:ext>
            </a:extLst>
          </p:cNvPr>
          <p:cNvSpPr txBox="1"/>
          <p:nvPr/>
        </p:nvSpPr>
        <p:spPr>
          <a:xfrm>
            <a:off x="533402" y="3048127"/>
            <a:ext cx="1745775" cy="584775"/>
          </a:xfrm>
          <a:prstGeom prst="rect">
            <a:avLst/>
          </a:prstGeom>
          <a:noFill/>
        </p:spPr>
        <p:txBody>
          <a:bodyPr wrap="square" rtlCol="0">
            <a:spAutoFit/>
          </a:bodyPr>
          <a:lstStyle/>
          <a:p>
            <a:pPr marL="171450" indent="-171450">
              <a:buFont typeface="Wingdings" panose="05000000000000000000" pitchFamily="2" charset="2"/>
              <a:buChar char="v"/>
            </a:pPr>
            <a:r>
              <a:rPr lang="en-IN" sz="1600" dirty="0"/>
              <a:t>User training initiated</a:t>
            </a:r>
          </a:p>
        </p:txBody>
      </p:sp>
      <p:sp>
        <p:nvSpPr>
          <p:cNvPr id="27" name="TextBox 26">
            <a:extLst>
              <a:ext uri="{FF2B5EF4-FFF2-40B4-BE49-F238E27FC236}">
                <a16:creationId xmlns:a16="http://schemas.microsoft.com/office/drawing/2014/main" id="{F3631F16-03CC-C872-9064-AC714825CF20}"/>
              </a:ext>
            </a:extLst>
          </p:cNvPr>
          <p:cNvSpPr txBox="1"/>
          <p:nvPr/>
        </p:nvSpPr>
        <p:spPr>
          <a:xfrm>
            <a:off x="2571295" y="2932169"/>
            <a:ext cx="1745775" cy="830997"/>
          </a:xfrm>
          <a:prstGeom prst="rect">
            <a:avLst/>
          </a:prstGeom>
          <a:noFill/>
        </p:spPr>
        <p:txBody>
          <a:bodyPr wrap="square" rtlCol="0">
            <a:spAutoFit/>
          </a:bodyPr>
          <a:lstStyle/>
          <a:p>
            <a:pPr marL="171450" indent="-171450">
              <a:buFont typeface="Wingdings" panose="05000000000000000000" pitchFamily="2" charset="2"/>
              <a:buChar char="v"/>
            </a:pPr>
            <a:r>
              <a:rPr lang="en-IN" sz="1600" dirty="0"/>
              <a:t>Handover documents being prepared</a:t>
            </a:r>
          </a:p>
        </p:txBody>
      </p:sp>
      <p:sp>
        <p:nvSpPr>
          <p:cNvPr id="28" name="TextBox 27">
            <a:extLst>
              <a:ext uri="{FF2B5EF4-FFF2-40B4-BE49-F238E27FC236}">
                <a16:creationId xmlns:a16="http://schemas.microsoft.com/office/drawing/2014/main" id="{6EE3D668-5761-00FA-B029-9D72E3877F21}"/>
              </a:ext>
            </a:extLst>
          </p:cNvPr>
          <p:cNvSpPr txBox="1"/>
          <p:nvPr/>
        </p:nvSpPr>
        <p:spPr>
          <a:xfrm>
            <a:off x="4609189" y="3031195"/>
            <a:ext cx="2020211" cy="830997"/>
          </a:xfrm>
          <a:prstGeom prst="rect">
            <a:avLst/>
          </a:prstGeom>
          <a:noFill/>
        </p:spPr>
        <p:txBody>
          <a:bodyPr wrap="square" rtlCol="0">
            <a:spAutoFit/>
          </a:bodyPr>
          <a:lstStyle/>
          <a:p>
            <a:pPr marL="171450" indent="-171450">
              <a:buFont typeface="Wingdings" panose="05000000000000000000" pitchFamily="2" charset="2"/>
              <a:buChar char="v"/>
            </a:pPr>
            <a:r>
              <a:rPr lang="en-US" sz="1600" dirty="0"/>
              <a:t>3-month live monitoring phase started</a:t>
            </a:r>
            <a:endParaRPr lang="en-IN" sz="1600" dirty="0"/>
          </a:p>
        </p:txBody>
      </p:sp>
      <p:sp>
        <p:nvSpPr>
          <p:cNvPr id="30" name="TextBox 29">
            <a:extLst>
              <a:ext uri="{FF2B5EF4-FFF2-40B4-BE49-F238E27FC236}">
                <a16:creationId xmlns:a16="http://schemas.microsoft.com/office/drawing/2014/main" id="{307B4456-F9BB-17E2-D00E-CAB1C2907061}"/>
              </a:ext>
            </a:extLst>
          </p:cNvPr>
          <p:cNvSpPr txBox="1"/>
          <p:nvPr/>
        </p:nvSpPr>
        <p:spPr>
          <a:xfrm>
            <a:off x="6629400" y="2976454"/>
            <a:ext cx="1630728" cy="646331"/>
          </a:xfrm>
          <a:prstGeom prst="rect">
            <a:avLst/>
          </a:prstGeom>
          <a:noFill/>
        </p:spPr>
        <p:txBody>
          <a:bodyPr wrap="square" rtlCol="0">
            <a:spAutoFit/>
          </a:bodyPr>
          <a:lstStyle/>
          <a:p>
            <a:pPr marL="171450" indent="-171450">
              <a:buFont typeface="Wingdings" panose="05000000000000000000" pitchFamily="2" charset="2"/>
              <a:buChar char="v"/>
            </a:pPr>
            <a:r>
              <a:rPr lang="en-IN" dirty="0"/>
              <a:t>Milestone 4 Signoff</a:t>
            </a:r>
          </a:p>
        </p:txBody>
      </p:sp>
      <p:pic>
        <p:nvPicPr>
          <p:cNvPr id="21" name="Picture 2" descr="Check Mark Green | Great PowerPoint ClipArt for Presentations -  PresenterMedia.com">
            <a:extLst>
              <a:ext uri="{FF2B5EF4-FFF2-40B4-BE49-F238E27FC236}">
                <a16:creationId xmlns:a16="http://schemas.microsoft.com/office/drawing/2014/main" id="{FF001634-7406-69B8-6D63-63A55EE1994B}"/>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781802" y="1943101"/>
            <a:ext cx="536721" cy="46004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heck Mark Green | Great PowerPoint ClipArt for Presentations -  PresenterMedia.com">
            <a:extLst>
              <a:ext uri="{FF2B5EF4-FFF2-40B4-BE49-F238E27FC236}">
                <a16:creationId xmlns:a16="http://schemas.microsoft.com/office/drawing/2014/main" id="{FF001634-7406-69B8-6D63-63A55EE1994B}"/>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724402" y="1943101"/>
            <a:ext cx="536721" cy="46004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heck Mark Green | Great PowerPoint ClipArt for Presentations -  PresenterMedia.com">
            <a:extLst>
              <a:ext uri="{FF2B5EF4-FFF2-40B4-BE49-F238E27FC236}">
                <a16:creationId xmlns:a16="http://schemas.microsoft.com/office/drawing/2014/main" id="{FF001634-7406-69B8-6D63-63A55EE1994B}"/>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743202" y="1997404"/>
            <a:ext cx="536721" cy="46004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Check Mark Green | Great PowerPoint ClipArt for Presentations -  PresenterMedia.com">
            <a:extLst>
              <a:ext uri="{FF2B5EF4-FFF2-40B4-BE49-F238E27FC236}">
                <a16:creationId xmlns:a16="http://schemas.microsoft.com/office/drawing/2014/main" id="{FF001634-7406-69B8-6D63-63A55EE1994B}"/>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85802" y="1997404"/>
            <a:ext cx="536721" cy="46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64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872" y="404664"/>
            <a:ext cx="8229600" cy="782960"/>
          </a:xfrm>
        </p:spPr>
        <p:txBody>
          <a:bodyPr/>
          <a:lstStyle/>
          <a:p>
            <a:pPr algn="ctr"/>
            <a:r>
              <a:rPr lang="en-IN" sz="3600" u="sng" dirty="0">
                <a:latin typeface="Arial" panose="020B0604020202020204" pitchFamily="34" charset="0"/>
                <a:cs typeface="Arial" panose="020B0604020202020204" pitchFamily="34" charset="0"/>
              </a:rPr>
              <a:t>Approach for Going Forward</a:t>
            </a:r>
            <a:endParaRPr lang="en-GB" sz="3600"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1412776"/>
            <a:ext cx="8928992" cy="5328592"/>
          </a:xfrm>
        </p:spPr>
        <p:txBody>
          <a:bodyPr/>
          <a:lstStyle/>
          <a:p>
            <a:pPr marL="457200" indent="-457200" algn="just">
              <a:spcAft>
                <a:spcPts val="600"/>
              </a:spcAft>
              <a:buFont typeface="+mj-lt"/>
              <a:buAutoNum type="arabicPeriod"/>
            </a:pPr>
            <a:r>
              <a:rPr lang="en-IN" sz="1600" dirty="0">
                <a:latin typeface="Arial" panose="020B0604020202020204" pitchFamily="34" charset="0"/>
                <a:cs typeface="Arial" panose="020B0604020202020204" pitchFamily="34" charset="0"/>
              </a:rPr>
              <a:t>Web portal’s  wireframe &amp; SRS finalisation and approval by the department.</a:t>
            </a:r>
          </a:p>
          <a:p>
            <a:pPr marL="457200" indent="-457200" algn="just">
              <a:spcAft>
                <a:spcPts val="600"/>
              </a:spcAft>
              <a:buFont typeface="+mj-lt"/>
              <a:buAutoNum type="arabicPeriod"/>
            </a:pPr>
            <a:r>
              <a:rPr lang="en-IN" sz="1600" dirty="0">
                <a:latin typeface="Arial" panose="020B0604020202020204" pitchFamily="34" charset="0"/>
                <a:cs typeface="Arial" panose="020B0604020202020204" pitchFamily="34" charset="0"/>
              </a:rPr>
              <a:t>NetCreativeMind (NCM) team to create web portal design template, Wireframe and document the Software Requirement Specification (SRS) in discussion with department. Department to review and approve web Portal UI design, Wireframe and SRS.</a:t>
            </a:r>
          </a:p>
          <a:p>
            <a:pPr marL="457200" indent="-457200" algn="just">
              <a:spcAft>
                <a:spcPts val="600"/>
              </a:spcAft>
              <a:buFont typeface="+mj-lt"/>
              <a:buAutoNum type="arabicPeriod"/>
            </a:pPr>
            <a:r>
              <a:rPr lang="en-IN" sz="1600" dirty="0">
                <a:latin typeface="Arial" panose="020B0604020202020204" pitchFamily="34" charset="0"/>
                <a:cs typeface="Arial" panose="020B0604020202020204" pitchFamily="34" charset="0"/>
              </a:rPr>
              <a:t>Content compilation for each link of approved design and delivery of final content (English &amp; Hindi ) by department as per plan.</a:t>
            </a:r>
          </a:p>
          <a:p>
            <a:pPr marL="457200" indent="-457200" algn="just">
              <a:buFont typeface="+mj-lt"/>
              <a:buAutoNum type="arabicPeriod"/>
            </a:pPr>
            <a:r>
              <a:rPr lang="en-IN" sz="1600" dirty="0">
                <a:latin typeface="Arial" panose="020B0604020202020204" pitchFamily="34" charset="0"/>
                <a:cs typeface="Arial" panose="020B0604020202020204" pitchFamily="34" charset="0"/>
              </a:rPr>
              <a:t>Completion of Milestone-2, functionality development &amp; testing by NCM team based on approved design, wireframe and SRS document.</a:t>
            </a:r>
          </a:p>
          <a:p>
            <a:pPr marL="457200" indent="-457200" algn="just">
              <a:buFont typeface="+mj-lt"/>
              <a:buAutoNum type="arabicPeriod"/>
            </a:pPr>
            <a:r>
              <a:rPr lang="en-IN" sz="1600" dirty="0">
                <a:latin typeface="Arial" panose="020B0604020202020204" pitchFamily="34" charset="0"/>
                <a:cs typeface="Arial" panose="020B0604020202020204" pitchFamily="34" charset="0"/>
              </a:rPr>
              <a:t>Department to apply for NIC/GOV domain name and NIC staging/production servers, FTP &amp; VPN, email services with SMTPS .</a:t>
            </a:r>
          </a:p>
          <a:p>
            <a:pPr marL="457200" indent="-457200" algn="just">
              <a:spcAft>
                <a:spcPts val="600"/>
              </a:spcAft>
              <a:buFont typeface="+mj-lt"/>
              <a:buAutoNum type="arabicPeriod"/>
            </a:pPr>
            <a:r>
              <a:rPr lang="en-IN" sz="1600" dirty="0">
                <a:latin typeface="Arial" panose="020B0604020202020204" pitchFamily="34" charset="0"/>
                <a:cs typeface="Arial" panose="020B0604020202020204" pitchFamily="34" charset="0"/>
              </a:rPr>
              <a:t>Milestone-3 [UAT &amp; migration] to be performed &amp; approved by department.</a:t>
            </a:r>
          </a:p>
          <a:p>
            <a:pPr marL="457200" indent="-457200" algn="just">
              <a:buFont typeface="+mj-lt"/>
              <a:buAutoNum type="arabicPeriod"/>
            </a:pPr>
            <a:r>
              <a:rPr lang="en-IN" sz="1600" dirty="0">
                <a:latin typeface="Arial" panose="020B0604020202020204" pitchFamily="34" charset="0"/>
                <a:cs typeface="Arial" panose="020B0604020202020204" pitchFamily="34" charset="0"/>
              </a:rPr>
              <a:t>After UAT approval, Web portal will be hosted on staging server and submitted to external auditing company for security audit by NCM team. On completion of security audit, Safe to Host certificate &amp; audit report will be issued.</a:t>
            </a:r>
          </a:p>
          <a:p>
            <a:pPr marL="0" indent="0" algn="just">
              <a:buNone/>
            </a:pPr>
            <a:endParaRPr lang="en-IN" sz="1600" dirty="0">
              <a:solidFill>
                <a:schemeClr val="tx1">
                  <a:lumMod val="65000"/>
                  <a:lumOff val="35000"/>
                </a:schemeClr>
              </a:solidFill>
            </a:endParaRPr>
          </a:p>
          <a:p>
            <a:pPr marL="457200" indent="-457200" algn="just">
              <a:buFont typeface="+mj-lt"/>
              <a:buAutoNum type="arabicPeriod"/>
            </a:pPr>
            <a:endParaRPr lang="en-IN" sz="1600" dirty="0">
              <a:solidFill>
                <a:schemeClr val="tx1">
                  <a:lumMod val="65000"/>
                  <a:lumOff val="35000"/>
                </a:schemeClr>
              </a:solidFill>
            </a:endParaRPr>
          </a:p>
          <a:p>
            <a:pPr marL="457200" indent="-457200" algn="just">
              <a:buFont typeface="+mj-lt"/>
              <a:buAutoNum type="arabicPeriod"/>
            </a:pPr>
            <a:endParaRPr lang="en-IN" sz="1600" dirty="0">
              <a:solidFill>
                <a:schemeClr val="tx1">
                  <a:lumMod val="65000"/>
                  <a:lumOff val="35000"/>
                </a:schemeClr>
              </a:solidFill>
            </a:endParaRPr>
          </a:p>
          <a:p>
            <a:pPr marL="457200" indent="-457200" algn="just">
              <a:buFont typeface="+mj-lt"/>
              <a:buAutoNum type="arabicPeriod"/>
            </a:pPr>
            <a:endParaRPr lang="en-GB" sz="1800" dirty="0">
              <a:solidFill>
                <a:schemeClr val="tx1">
                  <a:lumMod val="65000"/>
                  <a:lumOff val="35000"/>
                </a:schemeClr>
              </a:solidFill>
            </a:endParaRPr>
          </a:p>
        </p:txBody>
      </p:sp>
    </p:spTree>
    <p:extLst>
      <p:ext uri="{BB962C8B-B14F-4D97-AF65-F5344CB8AC3E}">
        <p14:creationId xmlns:p14="http://schemas.microsoft.com/office/powerpoint/2010/main" val="2958131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845840"/>
            <a:ext cx="8229600" cy="782960"/>
          </a:xfrm>
        </p:spPr>
        <p:txBody>
          <a:bodyPr/>
          <a:lstStyle/>
          <a:p>
            <a:pPr algn="ctr"/>
            <a:r>
              <a:rPr lang="en-IN" sz="3600" u="sng" dirty="0"/>
              <a:t>Project </a:t>
            </a:r>
            <a:r>
              <a:rPr lang="en-IN" sz="3600" u="sng" dirty="0">
                <a:latin typeface="Arial" panose="020B0604020202020204" pitchFamily="34" charset="0"/>
                <a:cs typeface="Arial" panose="020B0604020202020204" pitchFamily="34" charset="0"/>
              </a:rPr>
              <a:t>Development</a:t>
            </a:r>
            <a:r>
              <a:rPr lang="en-IN" sz="3600" u="sng" dirty="0"/>
              <a:t> Plan</a:t>
            </a:r>
            <a:endParaRPr lang="en-GB" sz="3600" u="sng" dirty="0"/>
          </a:p>
        </p:txBody>
      </p:sp>
      <p:pic>
        <p:nvPicPr>
          <p:cNvPr id="3" name="Picture 2">
            <a:extLst>
              <a:ext uri="{FF2B5EF4-FFF2-40B4-BE49-F238E27FC236}">
                <a16:creationId xmlns:a16="http://schemas.microsoft.com/office/drawing/2014/main" id="{6C3BB357-E88A-1417-AFC3-1C783DC001D6}"/>
              </a:ext>
            </a:extLst>
          </p:cNvPr>
          <p:cNvPicPr>
            <a:picLocks noChangeAspect="1"/>
          </p:cNvPicPr>
          <p:nvPr/>
        </p:nvPicPr>
        <p:blipFill>
          <a:blip r:embed="rId2"/>
          <a:srcRect b="10000"/>
          <a:stretch>
            <a:fillRect/>
          </a:stretch>
        </p:blipFill>
        <p:spPr>
          <a:xfrm>
            <a:off x="193266" y="1628800"/>
            <a:ext cx="8757467" cy="3240360"/>
          </a:xfrm>
          <a:prstGeom prst="rect">
            <a:avLst/>
          </a:prstGeom>
        </p:spPr>
      </p:pic>
    </p:spTree>
    <p:extLst>
      <p:ext uri="{BB962C8B-B14F-4D97-AF65-F5344CB8AC3E}">
        <p14:creationId xmlns:p14="http://schemas.microsoft.com/office/powerpoint/2010/main" val="845881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872" y="404664"/>
            <a:ext cx="8229600" cy="782960"/>
          </a:xfrm>
        </p:spPr>
        <p:txBody>
          <a:bodyPr/>
          <a:lstStyle/>
          <a:p>
            <a:pPr algn="ctr"/>
            <a:r>
              <a:rPr lang="en-IN" sz="3600" u="sng" dirty="0">
                <a:latin typeface="Arial" panose="020B0604020202020204" pitchFamily="34" charset="0"/>
                <a:cs typeface="Arial" panose="020B0604020202020204" pitchFamily="34" charset="0"/>
              </a:rPr>
              <a:t>Deliverables</a:t>
            </a:r>
            <a:endParaRPr lang="en-GB" sz="2400" u="sng" dirty="0">
              <a:latin typeface="Arial" panose="020B0604020202020204" pitchFamily="34" charset="0"/>
              <a:cs typeface="Arial" panose="020B0604020202020204" pitchFamily="34" charset="0"/>
            </a:endParaRPr>
          </a:p>
        </p:txBody>
      </p:sp>
      <p:sp>
        <p:nvSpPr>
          <p:cNvPr id="5" name="Rectangle 4"/>
          <p:cNvSpPr>
            <a:spLocks noChangeArrowheads="1"/>
          </p:cNvSpPr>
          <p:nvPr/>
        </p:nvSpPr>
        <p:spPr bwMode="auto">
          <a:xfrm>
            <a:off x="503548" y="1556792"/>
            <a:ext cx="813690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r>
              <a:rPr lang="en-IN" dirty="0"/>
              <a:t>1.SRS Document</a:t>
            </a:r>
          </a:p>
          <a:p>
            <a:r>
              <a:rPr lang="en-US" dirty="0"/>
              <a:t>2.Detailed Project Plan, Functional Specifications and Design documents.</a:t>
            </a:r>
          </a:p>
          <a:p>
            <a:r>
              <a:rPr lang="en-US" dirty="0"/>
              <a:t>3.Ownership of all source code</a:t>
            </a:r>
          </a:p>
          <a:p>
            <a:r>
              <a:rPr lang="en-IN" dirty="0"/>
              <a:t>4.Data Migration Document</a:t>
            </a:r>
          </a:p>
          <a:p>
            <a:r>
              <a:rPr lang="en-US" dirty="0"/>
              <a:t>5.Technical Manuals, User Manuals and Training material</a:t>
            </a:r>
          </a:p>
          <a:p>
            <a:r>
              <a:rPr lang="en-US" dirty="0"/>
              <a:t>6.CERT-IN Empaneled STQC audit &amp;Functional Audit Report</a:t>
            </a:r>
          </a:p>
          <a:p>
            <a:r>
              <a:rPr lang="en-IN" dirty="0"/>
              <a:t>7.Data Backup / Archival process</a:t>
            </a:r>
          </a:p>
          <a:p>
            <a:r>
              <a:rPr lang="en-US" dirty="0"/>
              <a:t>8.FAQ and web Portal &amp; Mobile Application policy</a:t>
            </a:r>
          </a:p>
          <a:p>
            <a:r>
              <a:rPr lang="en-IN" dirty="0"/>
              <a:t>9. Security Audit</a:t>
            </a:r>
          </a:p>
          <a:p>
            <a:r>
              <a:rPr lang="en-IN" dirty="0"/>
              <a:t>10. SSL certificate</a:t>
            </a:r>
          </a:p>
          <a:p>
            <a:r>
              <a:rPr lang="en-US" dirty="0"/>
              <a:t>11. Strictly comply to all national and international copyright, IPR and trademark requirements</a:t>
            </a:r>
          </a:p>
          <a:p>
            <a:r>
              <a:rPr lang="en-IN" dirty="0"/>
              <a:t>for all content available</a:t>
            </a:r>
          </a:p>
          <a:p>
            <a:r>
              <a:rPr lang="en-IN" dirty="0"/>
              <a:t>12.Non-disclosure agreement</a:t>
            </a:r>
          </a:p>
          <a:p>
            <a:r>
              <a:rPr lang="en-IN" dirty="0"/>
              <a:t>13.Training &amp; Support</a:t>
            </a:r>
            <a:endParaRPr lang="en-US" sz="1400" i="1" dirty="0">
              <a:solidFill>
                <a:schemeClr val="tx1">
                  <a:lumMod val="65000"/>
                  <a:lumOff val="35000"/>
                </a:schemeClr>
              </a:solidFill>
              <a:latin typeface="+mn-lt"/>
            </a:endParaRPr>
          </a:p>
          <a:p>
            <a:r>
              <a:rPr lang="en-US" dirty="0"/>
              <a:t>14. Disaster Recovery </a:t>
            </a:r>
            <a:endParaRPr lang="en-IN" dirty="0"/>
          </a:p>
        </p:txBody>
      </p:sp>
    </p:spTree>
    <p:extLst>
      <p:ext uri="{BB962C8B-B14F-4D97-AF65-F5344CB8AC3E}">
        <p14:creationId xmlns:p14="http://schemas.microsoft.com/office/powerpoint/2010/main" val="3998554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2" name="Rectangle 1"/>
          <p:cNvSpPr/>
          <p:nvPr/>
        </p:nvSpPr>
        <p:spPr>
          <a:xfrm>
            <a:off x="179512" y="884160"/>
            <a:ext cx="8784976" cy="954107"/>
          </a:xfrm>
          <a:prstGeom prst="rect">
            <a:avLst/>
          </a:prstGeom>
        </p:spPr>
        <p:txBody>
          <a:bodyPr wrap="square">
            <a:spAutoFit/>
          </a:bodyPr>
          <a:lstStyle/>
          <a:p>
            <a:pPr lvl="0" algn="ctr"/>
            <a:r>
              <a:rPr lang="en-US" sz="2800" u="sng" dirty="0">
                <a:solidFill>
                  <a:schemeClr val="tx2"/>
                </a:solidFill>
                <a:latin typeface="Arial" panose="020B0604020202020204" pitchFamily="34" charset="0"/>
                <a:ea typeface="+mj-ea"/>
                <a:cs typeface="Arial" panose="020B0604020202020204" pitchFamily="34" charset="0"/>
              </a:rPr>
              <a:t>Appropriate Delegation and </a:t>
            </a:r>
          </a:p>
          <a:p>
            <a:pPr lvl="0" algn="ctr"/>
            <a:r>
              <a:rPr lang="en-US" sz="2800" u="sng" dirty="0">
                <a:solidFill>
                  <a:schemeClr val="tx2"/>
                </a:solidFill>
                <a:latin typeface="Arial" panose="020B0604020202020204" pitchFamily="34" charset="0"/>
                <a:ea typeface="+mj-ea"/>
                <a:cs typeface="Arial" panose="020B0604020202020204" pitchFamily="34" charset="0"/>
              </a:rPr>
              <a:t>Accountability of stakeholders</a:t>
            </a:r>
            <a:endParaRPr lang="en-GB" sz="2800" u="sng" dirty="0">
              <a:solidFill>
                <a:schemeClr val="tx2"/>
              </a:solidFill>
              <a:latin typeface="Arial" panose="020B0604020202020204" pitchFamily="34" charset="0"/>
              <a:ea typeface="+mj-ea"/>
              <a:cs typeface="Arial" panose="020B0604020202020204" pitchFamily="34" charset="0"/>
              <a:sym typeface="Josefin Sans"/>
            </a:endParaRPr>
          </a:p>
        </p:txBody>
      </p:sp>
      <p:graphicFrame>
        <p:nvGraphicFramePr>
          <p:cNvPr id="6" name="Table 5"/>
          <p:cNvGraphicFramePr>
            <a:graphicFrameLocks noGrp="1"/>
          </p:cNvGraphicFramePr>
          <p:nvPr>
            <p:extLst>
              <p:ext uri="{D42A27DB-BD31-4B8C-83A1-F6EECF244321}">
                <p14:modId xmlns:p14="http://schemas.microsoft.com/office/powerpoint/2010/main" val="3782189347"/>
              </p:ext>
            </p:extLst>
          </p:nvPr>
        </p:nvGraphicFramePr>
        <p:xfrm>
          <a:off x="611560" y="1916832"/>
          <a:ext cx="7553106" cy="4173051"/>
        </p:xfrm>
        <a:graphic>
          <a:graphicData uri="http://schemas.openxmlformats.org/drawingml/2006/table">
            <a:tbl>
              <a:tblPr firstRow="1" firstCol="1" bandRow="1">
                <a:tableStyleId>{17292A2E-F333-43FB-9621-5CBBE7FDCDCB}</a:tableStyleId>
              </a:tblPr>
              <a:tblGrid>
                <a:gridCol w="5466948">
                  <a:extLst>
                    <a:ext uri="{9D8B030D-6E8A-4147-A177-3AD203B41FA5}">
                      <a16:colId xmlns:a16="http://schemas.microsoft.com/office/drawing/2014/main" val="20000"/>
                    </a:ext>
                  </a:extLst>
                </a:gridCol>
                <a:gridCol w="1043079">
                  <a:extLst>
                    <a:ext uri="{9D8B030D-6E8A-4147-A177-3AD203B41FA5}">
                      <a16:colId xmlns:a16="http://schemas.microsoft.com/office/drawing/2014/main" val="20001"/>
                    </a:ext>
                  </a:extLst>
                </a:gridCol>
                <a:gridCol w="1043079">
                  <a:extLst>
                    <a:ext uri="{9D8B030D-6E8A-4147-A177-3AD203B41FA5}">
                      <a16:colId xmlns:a16="http://schemas.microsoft.com/office/drawing/2014/main" val="20002"/>
                    </a:ext>
                  </a:extLst>
                </a:gridCol>
              </a:tblGrid>
              <a:tr h="409879">
                <a:tc>
                  <a:txBody>
                    <a:bodyPr/>
                    <a:lstStyle>
                      <a:lvl1pPr marR="0" algn="l" rtl="0">
                        <a:lnSpc>
                          <a:spcPct val="100000"/>
                        </a:lnSpc>
                        <a:spcBef>
                          <a:spcPts val="0"/>
                        </a:spcBef>
                        <a:spcAft>
                          <a:spcPts val="0"/>
                        </a:spcAft>
                        <a:buClr>
                          <a:srgbClr val="000000"/>
                        </a:buClr>
                        <a:buFont typeface="Arial"/>
                        <a:defRPr sz="1400" b="1" i="0" u="none" strike="noStrike" cap="none">
                          <a:solidFill>
                            <a:schemeClr val="bg1"/>
                          </a:solidFill>
                          <a:latin typeface="Calibri" panose="020F0502020204030204"/>
                          <a:ea typeface=""/>
                          <a:cs typeface=""/>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bg1"/>
                          </a:solidFill>
                          <a:latin typeface="Calibri" panose="020F0502020204030204"/>
                          <a:ea typeface=""/>
                          <a:cs typeface=""/>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bg1"/>
                          </a:solidFill>
                          <a:latin typeface="Calibri" panose="020F0502020204030204"/>
                          <a:ea typeface=""/>
                          <a:cs typeface=""/>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bg1"/>
                          </a:solidFill>
                          <a:latin typeface="Calibri" panose="020F0502020204030204"/>
                          <a:ea typeface=""/>
                          <a:cs typeface=""/>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bg1"/>
                          </a:solidFill>
                          <a:latin typeface="Calibri" panose="020F0502020204030204"/>
                          <a:ea typeface=""/>
                          <a:cs typeface=""/>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bg1"/>
                          </a:solidFill>
                          <a:latin typeface="Calibri" panose="020F0502020204030204"/>
                          <a:ea typeface=""/>
                          <a:cs typeface=""/>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bg1"/>
                          </a:solidFill>
                          <a:latin typeface="Calibri" panose="020F0502020204030204"/>
                          <a:ea typeface=""/>
                          <a:cs typeface=""/>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bg1"/>
                          </a:solidFill>
                          <a:latin typeface="Calibri" panose="020F0502020204030204"/>
                          <a:ea typeface=""/>
                          <a:cs typeface=""/>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bg1"/>
                          </a:solidFill>
                          <a:latin typeface="Calibri" panose="020F0502020204030204"/>
                          <a:ea typeface=""/>
                          <a:cs typeface=""/>
                          <a:sym typeface="Arial"/>
                        </a:defRPr>
                      </a:lvl9pPr>
                    </a:lstStyle>
                    <a:p>
                      <a:pPr marL="0" marR="0" algn="just">
                        <a:lnSpc>
                          <a:spcPct val="115000"/>
                        </a:lnSpc>
                        <a:spcBef>
                          <a:spcPts val="0"/>
                        </a:spcBef>
                        <a:spcAft>
                          <a:spcPts val="0"/>
                        </a:spcAft>
                      </a:pPr>
                      <a:r>
                        <a:rPr lang="en-US" sz="1200" b="0" dirty="0">
                          <a:effectLst/>
                          <a:latin typeface="Arial" panose="020B0604020202020204" pitchFamily="34" charset="0"/>
                          <a:cs typeface="Arial" panose="020B0604020202020204" pitchFamily="34" charset="0"/>
                        </a:rPr>
                        <a:t>Activities </a:t>
                      </a:r>
                      <a:endParaRPr lang="en-US" sz="12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bg1"/>
                          </a:solidFill>
                          <a:latin typeface="Calibri" panose="020F0502020204030204"/>
                          <a:ea typeface=""/>
                          <a:cs typeface=""/>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bg1"/>
                          </a:solidFill>
                          <a:latin typeface="Calibri" panose="020F0502020204030204"/>
                          <a:ea typeface=""/>
                          <a:cs typeface=""/>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bg1"/>
                          </a:solidFill>
                          <a:latin typeface="Calibri" panose="020F0502020204030204"/>
                          <a:ea typeface=""/>
                          <a:cs typeface=""/>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bg1"/>
                          </a:solidFill>
                          <a:latin typeface="Calibri" panose="020F0502020204030204"/>
                          <a:ea typeface=""/>
                          <a:cs typeface=""/>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bg1"/>
                          </a:solidFill>
                          <a:latin typeface="Calibri" panose="020F0502020204030204"/>
                          <a:ea typeface=""/>
                          <a:cs typeface=""/>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bg1"/>
                          </a:solidFill>
                          <a:latin typeface="Calibri" panose="020F0502020204030204"/>
                          <a:ea typeface=""/>
                          <a:cs typeface=""/>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bg1"/>
                          </a:solidFill>
                          <a:latin typeface="Calibri" panose="020F0502020204030204"/>
                          <a:ea typeface=""/>
                          <a:cs typeface=""/>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bg1"/>
                          </a:solidFill>
                          <a:latin typeface="Calibri" panose="020F0502020204030204"/>
                          <a:ea typeface=""/>
                          <a:cs typeface=""/>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bg1"/>
                          </a:solidFill>
                          <a:latin typeface="Calibri" panose="020F0502020204030204"/>
                          <a:ea typeface=""/>
                          <a:cs typeface=""/>
                          <a:sym typeface="Arial"/>
                        </a:defRPr>
                      </a:lvl9pPr>
                    </a:lstStyle>
                    <a:p>
                      <a:pPr marL="0" marR="0" algn="ctr">
                        <a:lnSpc>
                          <a:spcPct val="115000"/>
                        </a:lnSpc>
                        <a:spcBef>
                          <a:spcPts val="0"/>
                        </a:spcBef>
                        <a:spcAft>
                          <a:spcPts val="0"/>
                        </a:spcAft>
                      </a:pPr>
                      <a:r>
                        <a:rPr lang="en-US" sz="1200" b="0" dirty="0">
                          <a:effectLst/>
                          <a:latin typeface="Arial" panose="020B0604020202020204" pitchFamily="34" charset="0"/>
                          <a:cs typeface="Arial" panose="020B0604020202020204" pitchFamily="34" charset="0"/>
                        </a:rPr>
                        <a:t>NCM</a:t>
                      </a:r>
                      <a:endParaRPr lang="en-US" sz="12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bg1"/>
                          </a:solidFill>
                          <a:latin typeface="Calibri" panose="020F0502020204030204"/>
                          <a:ea typeface=""/>
                          <a:cs typeface=""/>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bg1"/>
                          </a:solidFill>
                          <a:latin typeface="Calibri" panose="020F0502020204030204"/>
                          <a:ea typeface=""/>
                          <a:cs typeface=""/>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bg1"/>
                          </a:solidFill>
                          <a:latin typeface="Calibri" panose="020F0502020204030204"/>
                          <a:ea typeface=""/>
                          <a:cs typeface=""/>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bg1"/>
                          </a:solidFill>
                          <a:latin typeface="Calibri" panose="020F0502020204030204"/>
                          <a:ea typeface=""/>
                          <a:cs typeface=""/>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bg1"/>
                          </a:solidFill>
                          <a:latin typeface="Calibri" panose="020F0502020204030204"/>
                          <a:ea typeface=""/>
                          <a:cs typeface=""/>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bg1"/>
                          </a:solidFill>
                          <a:latin typeface="Calibri" panose="020F0502020204030204"/>
                          <a:ea typeface=""/>
                          <a:cs typeface=""/>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bg1"/>
                          </a:solidFill>
                          <a:latin typeface="Calibri" panose="020F0502020204030204"/>
                          <a:ea typeface=""/>
                          <a:cs typeface=""/>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bg1"/>
                          </a:solidFill>
                          <a:latin typeface="Calibri" panose="020F0502020204030204"/>
                          <a:ea typeface=""/>
                          <a:cs typeface=""/>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bg1"/>
                          </a:solidFill>
                          <a:latin typeface="Calibri" panose="020F0502020204030204"/>
                          <a:ea typeface=""/>
                          <a:cs typeface=""/>
                          <a:sym typeface="Arial"/>
                        </a:defRPr>
                      </a:lvl9pPr>
                    </a:lstStyle>
                    <a:p>
                      <a:pPr marL="0" marR="0" algn="ctr" rtl="0" eaLnBrk="1" latinLnBrk="0" hangingPunct="1">
                        <a:lnSpc>
                          <a:spcPct val="115000"/>
                        </a:lnSpc>
                        <a:spcBef>
                          <a:spcPts val="0"/>
                        </a:spcBef>
                        <a:spcAft>
                          <a:spcPts val="0"/>
                        </a:spcAft>
                        <a:buClr>
                          <a:srgbClr val="000000"/>
                        </a:buClr>
                        <a:buFont typeface="Arial"/>
                      </a:pPr>
                      <a:r>
                        <a:rPr kumimoji="0" lang="en-US" sz="1200" b="0" i="0" u="none" strike="noStrike" kern="1200" cap="none" dirty="0">
                          <a:solidFill>
                            <a:schemeClr val="bg1"/>
                          </a:solidFill>
                          <a:effectLst/>
                          <a:latin typeface="Arial" panose="020B0604020202020204" pitchFamily="34" charset="0"/>
                          <a:ea typeface="Calibri" panose="020F0502020204030204" pitchFamily="34" charset="0"/>
                          <a:cs typeface="Arial" panose="020B0604020202020204" pitchFamily="34" charset="0"/>
                          <a:sym typeface="Arial"/>
                        </a:rPr>
                        <a:t>Department</a:t>
                      </a:r>
                    </a:p>
                  </a:txBody>
                  <a:tcPr marL="51435" marR="51435" marT="0" marB="0" anchor="ctr"/>
                </a:tc>
                <a:extLst>
                  <a:ext uri="{0D108BD9-81ED-4DB2-BD59-A6C34878D82A}">
                    <a16:rowId xmlns:a16="http://schemas.microsoft.com/office/drawing/2014/main" val="10000"/>
                  </a:ext>
                </a:extLst>
              </a:tr>
              <a:tr h="230444">
                <a:tc>
                  <a:txBody>
                    <a:bodyPr/>
                    <a:lstStyle/>
                    <a:p>
                      <a:pPr marL="0" marR="0">
                        <a:lnSpc>
                          <a:spcPct val="107000"/>
                        </a:lnSpc>
                        <a:spcBef>
                          <a:spcPts val="0"/>
                        </a:spcBef>
                        <a:spcAft>
                          <a:spcPts val="0"/>
                        </a:spcAft>
                      </a:pPr>
                      <a:r>
                        <a:rPr lang="en-US" sz="1100" b="0" dirty="0">
                          <a:effectLst/>
                          <a:latin typeface="Arial" panose="020B0604020202020204" pitchFamily="34" charset="0"/>
                          <a:ea typeface="Calibri" panose="020F0502020204030204" pitchFamily="34" charset="0"/>
                          <a:cs typeface="Arial" panose="020B0604020202020204" pitchFamily="34" charset="0"/>
                        </a:rPr>
                        <a:t>Nodal officer(SPOC) for Smooth Project Execution </a:t>
                      </a:r>
                    </a:p>
                  </a:txBody>
                  <a:tcPr marL="68580" marR="68580" marT="0" marB="0" anchor="ct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800" b="0" dirty="0">
                          <a:effectLst/>
                          <a:latin typeface="Arial" panose="020B0604020202020204" pitchFamily="34" charset="0"/>
                          <a:cs typeface="Arial" panose="020B0604020202020204" pitchFamily="34" charset="0"/>
                          <a:sym typeface="Wingdings" panose="05000000000000000000" pitchFamily="2" charset="2"/>
                        </a:rPr>
                        <a:t></a:t>
                      </a: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800" b="0" dirty="0">
                          <a:effectLst/>
                          <a:latin typeface="Arial" panose="020B0604020202020204" pitchFamily="34" charset="0"/>
                          <a:cs typeface="Arial" panose="020B0604020202020204" pitchFamily="34" charset="0"/>
                          <a:sym typeface="Wingdings" panose="05000000000000000000" pitchFamily="2" charset="2"/>
                        </a:rPr>
                        <a:t></a:t>
                      </a: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extLst>
                  <a:ext uri="{0D108BD9-81ED-4DB2-BD59-A6C34878D82A}">
                    <a16:rowId xmlns:a16="http://schemas.microsoft.com/office/drawing/2014/main" val="3566345824"/>
                  </a:ext>
                </a:extLst>
              </a:tr>
              <a:tr h="230444">
                <a:tc>
                  <a:txBody>
                    <a:bodyPr/>
                    <a:lstStyle/>
                    <a:p>
                      <a:pPr marL="0" marR="0">
                        <a:lnSpc>
                          <a:spcPct val="107000"/>
                        </a:lnSpc>
                        <a:spcBef>
                          <a:spcPts val="0"/>
                        </a:spcBef>
                        <a:spcAft>
                          <a:spcPts val="0"/>
                        </a:spcAft>
                      </a:pPr>
                      <a:r>
                        <a:rPr lang="en-US" sz="1100" b="0" dirty="0">
                          <a:effectLst/>
                          <a:latin typeface="Arial" panose="020B0604020202020204" pitchFamily="34" charset="0"/>
                          <a:ea typeface="Calibri" panose="020F0502020204030204" pitchFamily="34" charset="0"/>
                          <a:cs typeface="Arial" panose="020B0604020202020204" pitchFamily="34" charset="0"/>
                        </a:rPr>
                        <a:t>Preparation of all the documents like Wireframe SRS, User Manual etc.</a:t>
                      </a:r>
                    </a:p>
                  </a:txBody>
                  <a:tcPr marL="68580" marR="68580"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800" b="0" dirty="0">
                          <a:effectLst/>
                          <a:latin typeface="Arial" panose="020B0604020202020204" pitchFamily="34" charset="0"/>
                          <a:cs typeface="Arial" panose="020B0604020202020204" pitchFamily="34" charset="0"/>
                          <a:sym typeface="Wingdings" panose="05000000000000000000" pitchFamily="2" charset="2"/>
                        </a:rPr>
                        <a:t></a:t>
                      </a: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tc>
                  <a:txBody>
                    <a:bodyPr/>
                    <a:lstStyle/>
                    <a:p>
                      <a:pPr marL="0" marR="0" algn="ctr">
                        <a:lnSpc>
                          <a:spcPct val="115000"/>
                        </a:lnSpc>
                        <a:spcBef>
                          <a:spcPts val="0"/>
                        </a:spcBef>
                        <a:spcAft>
                          <a:spcPts val="0"/>
                        </a:spcAft>
                      </a:pP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extLst>
                  <a:ext uri="{0D108BD9-81ED-4DB2-BD59-A6C34878D82A}">
                    <a16:rowId xmlns:a16="http://schemas.microsoft.com/office/drawing/2014/main" val="3613715666"/>
                  </a:ext>
                </a:extLst>
              </a:tr>
              <a:tr h="230444">
                <a:tc>
                  <a:txBody>
                    <a:bodyPr/>
                    <a:lstStyle/>
                    <a:p>
                      <a:pPr marL="0" marR="0">
                        <a:lnSpc>
                          <a:spcPct val="107000"/>
                        </a:lnSpc>
                        <a:spcBef>
                          <a:spcPts val="0"/>
                        </a:spcBef>
                        <a:spcAft>
                          <a:spcPts val="0"/>
                        </a:spcAft>
                      </a:pPr>
                      <a:r>
                        <a:rPr lang="en-US" sz="1100" b="0" dirty="0">
                          <a:effectLst/>
                          <a:latin typeface="Arial" panose="020B0604020202020204" pitchFamily="34" charset="0"/>
                          <a:ea typeface="Calibri" panose="020F0502020204030204" pitchFamily="34" charset="0"/>
                          <a:cs typeface="Arial" panose="020B0604020202020204" pitchFamily="34" charset="0"/>
                        </a:rPr>
                        <a:t>Approval on time of the all the documents like Wireframe, SRS, User Manual etc.</a:t>
                      </a:r>
                    </a:p>
                  </a:txBody>
                  <a:tcPr marL="68580" marR="68580" marT="0" marB="0" anchor="ctr"/>
                </a:tc>
                <a:tc>
                  <a:txBody>
                    <a:bodyPr/>
                    <a:lstStyle/>
                    <a:p>
                      <a:pPr marL="0" marR="0" algn="ctr">
                        <a:lnSpc>
                          <a:spcPct val="115000"/>
                        </a:lnSpc>
                        <a:spcBef>
                          <a:spcPts val="0"/>
                        </a:spcBef>
                        <a:spcAft>
                          <a:spcPts val="0"/>
                        </a:spcAft>
                      </a:pP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800" b="0" dirty="0">
                          <a:effectLst/>
                          <a:latin typeface="Arial" panose="020B0604020202020204" pitchFamily="34" charset="0"/>
                          <a:cs typeface="Arial" panose="020B0604020202020204" pitchFamily="34" charset="0"/>
                          <a:sym typeface="Wingdings" panose="05000000000000000000" pitchFamily="2" charset="2"/>
                        </a:rPr>
                        <a:t></a:t>
                      </a: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extLst>
                  <a:ext uri="{0D108BD9-81ED-4DB2-BD59-A6C34878D82A}">
                    <a16:rowId xmlns:a16="http://schemas.microsoft.com/office/drawing/2014/main" val="4144530533"/>
                  </a:ext>
                </a:extLst>
              </a:tr>
              <a:tr h="230444">
                <a:tc>
                  <a:txBody>
                    <a:bodyPr/>
                    <a:lstStyle/>
                    <a:p>
                      <a:pPr marL="0" marR="0">
                        <a:lnSpc>
                          <a:spcPct val="107000"/>
                        </a:lnSpc>
                        <a:spcBef>
                          <a:spcPts val="0"/>
                        </a:spcBef>
                        <a:spcAft>
                          <a:spcPts val="0"/>
                        </a:spcAft>
                      </a:pPr>
                      <a:r>
                        <a:rPr lang="en-US" sz="1100" b="0" dirty="0">
                          <a:effectLst/>
                          <a:latin typeface="Arial" panose="020B0604020202020204" pitchFamily="34" charset="0"/>
                          <a:ea typeface="Calibri" panose="020F0502020204030204" pitchFamily="34" charset="0"/>
                          <a:cs typeface="Arial" panose="020B0604020202020204" pitchFamily="34" charset="0"/>
                        </a:rPr>
                        <a:t>Development of Web Portal </a:t>
                      </a:r>
                    </a:p>
                  </a:txBody>
                  <a:tcPr marL="68580" marR="68580" marT="0" marB="0" anchor="ct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800" b="0" dirty="0">
                          <a:effectLst/>
                          <a:latin typeface="Arial" panose="020B0604020202020204" pitchFamily="34" charset="0"/>
                          <a:cs typeface="Arial" panose="020B0604020202020204" pitchFamily="34" charset="0"/>
                          <a:sym typeface="Wingdings" panose="05000000000000000000" pitchFamily="2" charset="2"/>
                        </a:rPr>
                        <a:t></a:t>
                      </a: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extLst>
                  <a:ext uri="{0D108BD9-81ED-4DB2-BD59-A6C34878D82A}">
                    <a16:rowId xmlns:a16="http://schemas.microsoft.com/office/drawing/2014/main" val="10001"/>
                  </a:ext>
                </a:extLst>
              </a:tr>
              <a:tr h="230444">
                <a:tc>
                  <a:txBody>
                    <a:bodyPr/>
                    <a:lstStyle/>
                    <a:p>
                      <a:pPr marL="0" marR="0">
                        <a:lnSpc>
                          <a:spcPct val="107000"/>
                        </a:lnSpc>
                        <a:spcBef>
                          <a:spcPts val="0"/>
                        </a:spcBef>
                        <a:spcAft>
                          <a:spcPts val="0"/>
                        </a:spcAft>
                      </a:pPr>
                      <a:r>
                        <a:rPr lang="en-US" sz="1100" b="0" dirty="0">
                          <a:effectLst/>
                          <a:latin typeface="Arial" panose="020B0604020202020204" pitchFamily="34" charset="0"/>
                          <a:cs typeface="Arial" panose="020B0604020202020204" pitchFamily="34" charset="0"/>
                        </a:rPr>
                        <a:t>Facility, credentials and API for integration with 3</a:t>
                      </a:r>
                      <a:r>
                        <a:rPr lang="en-US" sz="1100" b="0" baseline="30000" dirty="0">
                          <a:effectLst/>
                          <a:latin typeface="Arial" panose="020B0604020202020204" pitchFamily="34" charset="0"/>
                          <a:cs typeface="Arial" panose="020B0604020202020204" pitchFamily="34" charset="0"/>
                        </a:rPr>
                        <a:t>rd</a:t>
                      </a:r>
                      <a:r>
                        <a:rPr lang="en-US" sz="1100" b="0" dirty="0">
                          <a:effectLst/>
                          <a:latin typeface="Arial" panose="020B0604020202020204" pitchFamily="34" charset="0"/>
                          <a:cs typeface="Arial" panose="020B0604020202020204" pitchFamily="34" charset="0"/>
                        </a:rPr>
                        <a:t> party service</a:t>
                      </a:r>
                    </a:p>
                  </a:txBody>
                  <a:tcPr marL="68580" marR="68580" marT="0" marB="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9pPr>
                    </a:lstStyle>
                    <a:p>
                      <a:pPr marL="0" marR="0" algn="ctr">
                        <a:lnSpc>
                          <a:spcPct val="115000"/>
                        </a:lnSpc>
                        <a:spcBef>
                          <a:spcPts val="0"/>
                        </a:spcBef>
                        <a:spcAft>
                          <a:spcPts val="0"/>
                        </a:spcAft>
                      </a:pPr>
                      <a:r>
                        <a:rPr lang="en-US" sz="800" b="0" dirty="0">
                          <a:effectLst/>
                          <a:latin typeface="Arial" panose="020B0604020202020204" pitchFamily="34" charset="0"/>
                          <a:cs typeface="Arial" panose="020B0604020202020204" pitchFamily="34" charset="0"/>
                        </a:rPr>
                        <a:t> </a:t>
                      </a:r>
                      <a:r>
                        <a:rPr lang="en-US" sz="800" b="0" dirty="0">
                          <a:effectLst/>
                          <a:latin typeface="Arial" panose="020B0604020202020204" pitchFamily="34" charset="0"/>
                          <a:cs typeface="Arial" panose="020B0604020202020204" pitchFamily="34" charset="0"/>
                          <a:sym typeface="Wingdings" panose="05000000000000000000" pitchFamily="2" charset="2"/>
                        </a:rPr>
                        <a:t></a:t>
                      </a: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9pPr>
                    </a:lstStyle>
                    <a:p>
                      <a:pPr marL="0" marR="0" algn="ctr">
                        <a:lnSpc>
                          <a:spcPct val="115000"/>
                        </a:lnSpc>
                        <a:spcBef>
                          <a:spcPts val="0"/>
                        </a:spcBef>
                        <a:spcAft>
                          <a:spcPts val="0"/>
                        </a:spcAft>
                      </a:pPr>
                      <a:r>
                        <a:rPr lang="en-US" sz="800" b="0" dirty="0">
                          <a:effectLst/>
                          <a:latin typeface="Arial" panose="020B0604020202020204" pitchFamily="34" charset="0"/>
                          <a:cs typeface="Arial" panose="020B0604020202020204" pitchFamily="34" charset="0"/>
                          <a:sym typeface="Wingdings" panose="05000000000000000000" pitchFamily="2" charset="2"/>
                        </a:rPr>
                        <a:t></a:t>
                      </a: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extLst>
                  <a:ext uri="{0D108BD9-81ED-4DB2-BD59-A6C34878D82A}">
                    <a16:rowId xmlns:a16="http://schemas.microsoft.com/office/drawing/2014/main" val="3952120727"/>
                  </a:ext>
                </a:extLst>
              </a:tr>
              <a:tr h="230444">
                <a:tc>
                  <a:txBody>
                    <a:bodyPr/>
                    <a:lstStyle/>
                    <a:p>
                      <a:pPr marL="0" marR="0">
                        <a:lnSpc>
                          <a:spcPct val="107000"/>
                        </a:lnSpc>
                        <a:spcBef>
                          <a:spcPts val="0"/>
                        </a:spcBef>
                        <a:spcAft>
                          <a:spcPts val="0"/>
                        </a:spcAft>
                      </a:pPr>
                      <a:r>
                        <a:rPr lang="en-US" sz="1100" b="0" dirty="0">
                          <a:effectLst/>
                          <a:latin typeface="Arial" panose="020B0604020202020204" pitchFamily="34" charset="0"/>
                          <a:cs typeface="Arial" panose="020B0604020202020204" pitchFamily="34" charset="0"/>
                        </a:rPr>
                        <a:t>Back Up </a:t>
                      </a:r>
                    </a:p>
                  </a:txBody>
                  <a:tcPr marL="68580" marR="68580"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800" b="0" dirty="0">
                          <a:effectLst/>
                          <a:latin typeface="Arial" panose="020B0604020202020204" pitchFamily="34" charset="0"/>
                          <a:cs typeface="Arial" panose="020B0604020202020204" pitchFamily="34" charset="0"/>
                          <a:sym typeface="Wingdings" panose="05000000000000000000" pitchFamily="2" charset="2"/>
                        </a:rPr>
                        <a:t></a:t>
                      </a: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tc>
                  <a:txBody>
                    <a:bodyPr/>
                    <a:lstStyle/>
                    <a:p>
                      <a:pPr marL="0" marR="0" algn="ctr">
                        <a:lnSpc>
                          <a:spcPct val="115000"/>
                        </a:lnSpc>
                        <a:spcBef>
                          <a:spcPts val="0"/>
                        </a:spcBef>
                        <a:spcAft>
                          <a:spcPts val="0"/>
                        </a:spcAft>
                      </a:pP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extLst>
                  <a:ext uri="{0D108BD9-81ED-4DB2-BD59-A6C34878D82A}">
                    <a16:rowId xmlns:a16="http://schemas.microsoft.com/office/drawing/2014/main" val="2669600831"/>
                  </a:ext>
                </a:extLst>
              </a:tr>
              <a:tr h="230444">
                <a:tc>
                  <a:txBody>
                    <a:bodyPr/>
                    <a:lstStyle/>
                    <a:p>
                      <a:pPr marL="0" marR="0">
                        <a:lnSpc>
                          <a:spcPct val="107000"/>
                        </a:lnSpc>
                        <a:spcBef>
                          <a:spcPts val="0"/>
                        </a:spcBef>
                        <a:spcAft>
                          <a:spcPts val="0"/>
                        </a:spcAft>
                      </a:pPr>
                      <a:r>
                        <a:rPr lang="en-US" sz="1100" b="0" dirty="0">
                          <a:effectLst/>
                          <a:latin typeface="Arial" panose="020B0604020202020204" pitchFamily="34" charset="0"/>
                          <a:cs typeface="Arial" panose="020B0604020202020204" pitchFamily="34" charset="0"/>
                        </a:rPr>
                        <a:t>Email Service provisioning</a:t>
                      </a:r>
                      <a:endParaRPr lang="en-US" sz="11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9pPr>
                    </a:lstStyle>
                    <a:p>
                      <a:pPr marL="0" marR="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800" b="0" dirty="0">
                          <a:effectLst/>
                          <a:latin typeface="Arial" panose="020B0604020202020204" pitchFamily="34" charset="0"/>
                          <a:cs typeface="Arial" panose="020B0604020202020204" pitchFamily="34" charset="0"/>
                          <a:sym typeface="Wingdings" panose="05000000000000000000" pitchFamily="2" charset="2"/>
                        </a:rPr>
                        <a:t></a:t>
                      </a: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800" b="0" dirty="0">
                          <a:effectLst/>
                          <a:latin typeface="Arial" panose="020B0604020202020204" pitchFamily="34" charset="0"/>
                          <a:cs typeface="Arial" panose="020B0604020202020204" pitchFamily="34" charset="0"/>
                        </a:rPr>
                        <a:t> </a:t>
                      </a: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extLst>
                  <a:ext uri="{0D108BD9-81ED-4DB2-BD59-A6C34878D82A}">
                    <a16:rowId xmlns:a16="http://schemas.microsoft.com/office/drawing/2014/main" val="4178842939"/>
                  </a:ext>
                </a:extLst>
              </a:tr>
              <a:tr h="230444">
                <a:tc>
                  <a:txBody>
                    <a:bodyPr/>
                    <a:lstStyle/>
                    <a:p>
                      <a:pPr marL="0" marR="0">
                        <a:lnSpc>
                          <a:spcPct val="107000"/>
                        </a:lnSpc>
                        <a:spcBef>
                          <a:spcPts val="0"/>
                        </a:spcBef>
                        <a:spcAft>
                          <a:spcPts val="0"/>
                        </a:spcAft>
                      </a:pPr>
                      <a:r>
                        <a:rPr lang="en-US" sz="1100" b="0" dirty="0">
                          <a:effectLst/>
                          <a:latin typeface="Arial" panose="020B0604020202020204" pitchFamily="34" charset="0"/>
                          <a:ea typeface="Calibri" panose="020F0502020204030204" pitchFamily="34" charset="0"/>
                          <a:cs typeface="Arial" panose="020B0604020202020204" pitchFamily="34" charset="0"/>
                        </a:rPr>
                        <a:t>Signoff UAT &amp; Go-Live of the Web Portal</a:t>
                      </a:r>
                    </a:p>
                  </a:txBody>
                  <a:tcPr marL="68580" marR="68580" marT="0" marB="0" anchor="ctr"/>
                </a:tc>
                <a:tc>
                  <a:txBody>
                    <a:bodyPr/>
                    <a:lstStyle/>
                    <a:p>
                      <a:pPr marL="0" marR="0" algn="ctr">
                        <a:lnSpc>
                          <a:spcPct val="115000"/>
                        </a:lnSpc>
                        <a:spcBef>
                          <a:spcPts val="0"/>
                        </a:spcBef>
                        <a:spcAft>
                          <a:spcPts val="0"/>
                        </a:spcAft>
                      </a:pP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800" b="0" dirty="0">
                          <a:effectLst/>
                          <a:latin typeface="Arial" panose="020B0604020202020204" pitchFamily="34" charset="0"/>
                          <a:cs typeface="Arial" panose="020B0604020202020204" pitchFamily="34" charset="0"/>
                          <a:sym typeface="Wingdings" panose="05000000000000000000" pitchFamily="2" charset="2"/>
                        </a:rPr>
                        <a:t></a:t>
                      </a: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extLst>
                  <a:ext uri="{0D108BD9-81ED-4DB2-BD59-A6C34878D82A}">
                    <a16:rowId xmlns:a16="http://schemas.microsoft.com/office/drawing/2014/main" val="3425996466"/>
                  </a:ext>
                </a:extLst>
              </a:tr>
              <a:tr h="230444">
                <a:tc>
                  <a:txBody>
                    <a:bodyPr/>
                    <a:lstStyle/>
                    <a:p>
                      <a:pPr marL="0" marR="0">
                        <a:lnSpc>
                          <a:spcPct val="107000"/>
                        </a:lnSpc>
                        <a:spcBef>
                          <a:spcPts val="0"/>
                        </a:spcBef>
                        <a:spcAft>
                          <a:spcPts val="0"/>
                        </a:spcAft>
                      </a:pPr>
                      <a:r>
                        <a:rPr lang="en-US" sz="1100" b="0" dirty="0">
                          <a:effectLst/>
                          <a:latin typeface="Arial" panose="020B0604020202020204" pitchFamily="34" charset="0"/>
                          <a:cs typeface="Arial" panose="020B0604020202020204" pitchFamily="34" charset="0"/>
                        </a:rPr>
                        <a:t>All Infra (Hardware &amp; Software) required for hosting the application</a:t>
                      </a:r>
                      <a:endParaRPr lang="en-US" sz="11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9pPr>
                    </a:lstStyle>
                    <a:p>
                      <a:pPr marL="0" marR="0" algn="ctr">
                        <a:lnSpc>
                          <a:spcPct val="115000"/>
                        </a:lnSpc>
                        <a:spcBef>
                          <a:spcPts val="0"/>
                        </a:spcBef>
                        <a:spcAft>
                          <a:spcPts val="0"/>
                        </a:spcAft>
                      </a:pPr>
                      <a:r>
                        <a:rPr lang="en-US" sz="800" b="0" dirty="0">
                          <a:effectLst/>
                          <a:latin typeface="Arial" panose="020B0604020202020204" pitchFamily="34" charset="0"/>
                          <a:cs typeface="Arial" panose="020B0604020202020204" pitchFamily="34" charset="0"/>
                          <a:sym typeface="Wingdings" panose="05000000000000000000" pitchFamily="2" charset="2"/>
                        </a:rPr>
                        <a:t></a:t>
                      </a: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9pPr>
                    </a:lstStyle>
                    <a:p>
                      <a:pPr marL="0" marR="0" indent="0" algn="ctr" defTabSz="914400" rtl="0" eaLnBrk="1" fontAlgn="auto" latinLnBrk="0" hangingPunct="1">
                        <a:lnSpc>
                          <a:spcPct val="115000"/>
                        </a:lnSpc>
                        <a:spcBef>
                          <a:spcPts val="0"/>
                        </a:spcBef>
                        <a:spcAft>
                          <a:spcPts val="0"/>
                        </a:spcAft>
                        <a:buClr>
                          <a:srgbClr val="000000"/>
                        </a:buClr>
                        <a:buSzTx/>
                        <a:buFont typeface="Arial"/>
                        <a:buNone/>
                        <a:tabLst/>
                        <a:defRPr/>
                      </a:pP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extLst>
                  <a:ext uri="{0D108BD9-81ED-4DB2-BD59-A6C34878D82A}">
                    <a16:rowId xmlns:a16="http://schemas.microsoft.com/office/drawing/2014/main" val="10002"/>
                  </a:ext>
                </a:extLst>
              </a:tr>
              <a:tr h="230444">
                <a:tc>
                  <a:txBody>
                    <a:bodyPr/>
                    <a:lstStyle/>
                    <a:p>
                      <a:pPr marL="0" marR="0">
                        <a:lnSpc>
                          <a:spcPct val="107000"/>
                        </a:lnSpc>
                        <a:spcBef>
                          <a:spcPts val="0"/>
                        </a:spcBef>
                        <a:spcAft>
                          <a:spcPts val="0"/>
                        </a:spcAft>
                      </a:pPr>
                      <a:r>
                        <a:rPr lang="en-US" sz="1100" b="0" dirty="0">
                          <a:effectLst/>
                          <a:latin typeface="Arial" panose="020B0604020202020204" pitchFamily="34" charset="0"/>
                          <a:cs typeface="Arial" panose="020B0604020202020204" pitchFamily="34" charset="0"/>
                        </a:rPr>
                        <a:t>Configuration of Application</a:t>
                      </a:r>
                      <a:endParaRPr lang="en-US" sz="11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9pPr>
                    </a:lstStyle>
                    <a:p>
                      <a:pPr marL="0" marR="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800" b="0" dirty="0">
                          <a:effectLst/>
                          <a:latin typeface="Arial" panose="020B0604020202020204" pitchFamily="34" charset="0"/>
                          <a:cs typeface="Arial" panose="020B0604020202020204" pitchFamily="34" charset="0"/>
                        </a:rPr>
                        <a:t> </a:t>
                      </a:r>
                      <a:r>
                        <a:rPr lang="en-US" sz="800" b="0" dirty="0">
                          <a:effectLst/>
                          <a:latin typeface="Arial" panose="020B0604020202020204" pitchFamily="34" charset="0"/>
                          <a:cs typeface="Arial" panose="020B0604020202020204" pitchFamily="34" charset="0"/>
                          <a:sym typeface="Wingdings" panose="05000000000000000000" pitchFamily="2" charset="2"/>
                        </a:rPr>
                        <a:t></a:t>
                      </a: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9pPr>
                    </a:lstStyle>
                    <a:p>
                      <a:pPr marL="0" marR="0" algn="ctr">
                        <a:lnSpc>
                          <a:spcPct val="115000"/>
                        </a:lnSpc>
                        <a:spcBef>
                          <a:spcPts val="0"/>
                        </a:spcBef>
                        <a:spcAft>
                          <a:spcPts val="0"/>
                        </a:spcAft>
                      </a:pP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extLst>
                  <a:ext uri="{0D108BD9-81ED-4DB2-BD59-A6C34878D82A}">
                    <a16:rowId xmlns:a16="http://schemas.microsoft.com/office/drawing/2014/main" val="10003"/>
                  </a:ext>
                </a:extLst>
              </a:tr>
              <a:tr h="254823">
                <a:tc>
                  <a:txBody>
                    <a:bodyPr/>
                    <a:lstStyle/>
                    <a:p>
                      <a:pPr marL="0" marR="0">
                        <a:lnSpc>
                          <a:spcPct val="107000"/>
                        </a:lnSpc>
                        <a:spcBef>
                          <a:spcPts val="0"/>
                        </a:spcBef>
                        <a:spcAft>
                          <a:spcPts val="0"/>
                        </a:spcAft>
                      </a:pPr>
                      <a:r>
                        <a:rPr lang="en-US" sz="1100" b="0" dirty="0">
                          <a:effectLst/>
                          <a:latin typeface="Arial" panose="020B0604020202020204" pitchFamily="34" charset="0"/>
                          <a:cs typeface="Arial" panose="020B0604020202020204" pitchFamily="34" charset="0"/>
                        </a:rPr>
                        <a:t>Configuration of Database server</a:t>
                      </a:r>
                      <a:endParaRPr lang="en-US" sz="11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9pPr>
                    </a:lstStyle>
                    <a:p>
                      <a:pPr marL="0" marR="0" algn="ctr">
                        <a:lnSpc>
                          <a:spcPct val="115000"/>
                        </a:lnSpc>
                        <a:spcBef>
                          <a:spcPts val="0"/>
                        </a:spcBef>
                        <a:spcAft>
                          <a:spcPts val="0"/>
                        </a:spcAft>
                      </a:pPr>
                      <a:r>
                        <a:rPr lang="en-US" sz="800" b="0" dirty="0">
                          <a:effectLst/>
                          <a:latin typeface="Arial" panose="020B0604020202020204" pitchFamily="34" charset="0"/>
                          <a:cs typeface="Arial" panose="020B0604020202020204" pitchFamily="34" charset="0"/>
                          <a:sym typeface="Wingdings" panose="05000000000000000000" pitchFamily="2" charset="2"/>
                        </a:rPr>
                        <a:t></a:t>
                      </a: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9p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800" b="0" dirty="0">
                          <a:effectLst/>
                          <a:latin typeface="Arial" panose="020B0604020202020204" pitchFamily="34" charset="0"/>
                          <a:cs typeface="Arial" panose="020B0604020202020204" pitchFamily="34" charset="0"/>
                        </a:rPr>
                        <a:t> </a:t>
                      </a:r>
                      <a:endParaRPr lang="en-US" sz="800" b="0" dirty="0">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15000"/>
                        </a:lnSpc>
                        <a:spcBef>
                          <a:spcPts val="0"/>
                        </a:spcBef>
                        <a:spcAft>
                          <a:spcPts val="0"/>
                        </a:spcAft>
                      </a:pP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extLst>
                  <a:ext uri="{0D108BD9-81ED-4DB2-BD59-A6C34878D82A}">
                    <a16:rowId xmlns:a16="http://schemas.microsoft.com/office/drawing/2014/main" val="10004"/>
                  </a:ext>
                </a:extLst>
              </a:tr>
              <a:tr h="254823">
                <a:tc>
                  <a:txBody>
                    <a:bodyPr/>
                    <a:lstStyle/>
                    <a:p>
                      <a:pPr marL="0" marR="0">
                        <a:lnSpc>
                          <a:spcPct val="107000"/>
                        </a:lnSpc>
                        <a:spcBef>
                          <a:spcPts val="0"/>
                        </a:spcBef>
                        <a:spcAft>
                          <a:spcPts val="0"/>
                        </a:spcAft>
                      </a:pPr>
                      <a:r>
                        <a:rPr lang="en-US" sz="1100" b="0" dirty="0">
                          <a:effectLst/>
                          <a:latin typeface="Arial" panose="020B0604020202020204" pitchFamily="34" charset="0"/>
                          <a:cs typeface="Arial" panose="020B0604020202020204" pitchFamily="34" charset="0"/>
                        </a:rPr>
                        <a:t>Application &amp; DB Server Configuration (pre-requisites)</a:t>
                      </a:r>
                      <a:endParaRPr lang="en-US" sz="11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9p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800" b="0" dirty="0">
                          <a:effectLst/>
                          <a:latin typeface="Arial" panose="020B0604020202020204" pitchFamily="34" charset="0"/>
                          <a:cs typeface="Arial" panose="020B0604020202020204" pitchFamily="34" charset="0"/>
                          <a:sym typeface="Wingdings" panose="05000000000000000000" pitchFamily="2" charset="2"/>
                        </a:rPr>
                        <a:t></a:t>
                      </a:r>
                      <a:endParaRPr lang="en-US" sz="800" b="0" dirty="0">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15000"/>
                        </a:lnSpc>
                        <a:spcBef>
                          <a:spcPts val="0"/>
                        </a:spcBef>
                        <a:spcAft>
                          <a:spcPts val="0"/>
                        </a:spcAft>
                      </a:pP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9pPr>
                    </a:lstStyle>
                    <a:p>
                      <a:pPr marL="0" marR="0" algn="ctr">
                        <a:lnSpc>
                          <a:spcPct val="115000"/>
                        </a:lnSpc>
                        <a:spcBef>
                          <a:spcPts val="0"/>
                        </a:spcBef>
                        <a:spcAft>
                          <a:spcPts val="0"/>
                        </a:spcAft>
                      </a:pP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extLst>
                  <a:ext uri="{0D108BD9-81ED-4DB2-BD59-A6C34878D82A}">
                    <a16:rowId xmlns:a16="http://schemas.microsoft.com/office/drawing/2014/main" val="10005"/>
                  </a:ext>
                </a:extLst>
              </a:tr>
              <a:tr h="230444">
                <a:tc>
                  <a:txBody>
                    <a:bodyPr/>
                    <a:lstStyle/>
                    <a:p>
                      <a:pPr marL="0" marR="0">
                        <a:lnSpc>
                          <a:spcPct val="107000"/>
                        </a:lnSpc>
                        <a:spcBef>
                          <a:spcPts val="0"/>
                        </a:spcBef>
                        <a:spcAft>
                          <a:spcPts val="0"/>
                        </a:spcAft>
                      </a:pPr>
                      <a:r>
                        <a:rPr lang="en-US" sz="1100" b="0" dirty="0">
                          <a:effectLst/>
                          <a:latin typeface="Arial" panose="020B0604020202020204" pitchFamily="34" charset="0"/>
                          <a:cs typeface="Arial" panose="020B0604020202020204" pitchFamily="34" charset="0"/>
                        </a:rPr>
                        <a:t>Network Configuration</a:t>
                      </a:r>
                      <a:endParaRPr lang="en-US" sz="11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9pPr>
                    </a:lstStyle>
                    <a:p>
                      <a:pPr marL="0" marR="0" algn="ctr">
                        <a:lnSpc>
                          <a:spcPct val="115000"/>
                        </a:lnSpc>
                        <a:spcBef>
                          <a:spcPts val="0"/>
                        </a:spcBef>
                        <a:spcAft>
                          <a:spcPts val="0"/>
                        </a:spcAft>
                      </a:pPr>
                      <a:r>
                        <a:rPr lang="en-US" sz="800" b="0" dirty="0">
                          <a:effectLst/>
                          <a:latin typeface="Arial" panose="020B0604020202020204" pitchFamily="34" charset="0"/>
                          <a:cs typeface="Arial" panose="020B0604020202020204" pitchFamily="34" charset="0"/>
                          <a:sym typeface="Wingdings" panose="05000000000000000000" pitchFamily="2" charset="2"/>
                        </a:rPr>
                        <a:t></a:t>
                      </a: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9pPr>
                    </a:lstStyle>
                    <a:p>
                      <a:pPr marL="0" marR="0" algn="ctr">
                        <a:lnSpc>
                          <a:spcPct val="115000"/>
                        </a:lnSpc>
                        <a:spcBef>
                          <a:spcPts val="0"/>
                        </a:spcBef>
                        <a:spcAft>
                          <a:spcPts val="0"/>
                        </a:spcAft>
                      </a:pP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extLst>
                  <a:ext uri="{0D108BD9-81ED-4DB2-BD59-A6C34878D82A}">
                    <a16:rowId xmlns:a16="http://schemas.microsoft.com/office/drawing/2014/main" val="10006"/>
                  </a:ext>
                </a:extLst>
              </a:tr>
              <a:tr h="230444">
                <a:tc>
                  <a:txBody>
                    <a:bodyPr/>
                    <a:lstStyle/>
                    <a:p>
                      <a:pPr marL="0" marR="0">
                        <a:lnSpc>
                          <a:spcPct val="107000"/>
                        </a:lnSpc>
                        <a:spcBef>
                          <a:spcPts val="0"/>
                        </a:spcBef>
                        <a:spcAft>
                          <a:spcPts val="0"/>
                        </a:spcAft>
                      </a:pPr>
                      <a:r>
                        <a:rPr lang="en-US" sz="1100" b="0" dirty="0">
                          <a:effectLst/>
                          <a:latin typeface="Arial" panose="020B0604020202020204" pitchFamily="34" charset="0"/>
                          <a:cs typeface="Arial" panose="020B0604020202020204" pitchFamily="34" charset="0"/>
                        </a:rPr>
                        <a:t>Security &amp; Backup</a:t>
                      </a:r>
                      <a:endParaRPr lang="en-US" sz="11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9p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800" b="0" dirty="0">
                          <a:effectLst/>
                          <a:latin typeface="Arial" panose="020B0604020202020204" pitchFamily="34" charset="0"/>
                          <a:cs typeface="Arial" panose="020B0604020202020204" pitchFamily="34" charset="0"/>
                          <a:sym typeface="Wingdings" panose="05000000000000000000" pitchFamily="2" charset="2"/>
                        </a:rPr>
                        <a:t></a:t>
                      </a: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9pPr>
                    </a:lstStyle>
                    <a:p>
                      <a:pPr marL="0" marR="0" algn="ctr">
                        <a:lnSpc>
                          <a:spcPct val="115000"/>
                        </a:lnSpc>
                        <a:spcBef>
                          <a:spcPts val="0"/>
                        </a:spcBef>
                        <a:spcAft>
                          <a:spcPts val="0"/>
                        </a:spcAft>
                      </a:pPr>
                      <a:r>
                        <a:rPr lang="en-US" sz="800" b="0" dirty="0">
                          <a:effectLst/>
                          <a:latin typeface="Arial" panose="020B0604020202020204" pitchFamily="34" charset="0"/>
                          <a:cs typeface="Arial" panose="020B0604020202020204" pitchFamily="34" charset="0"/>
                          <a:sym typeface="Wingdings" panose="05000000000000000000" pitchFamily="2" charset="2"/>
                        </a:rPr>
                        <a:t></a:t>
                      </a: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extLst>
                  <a:ext uri="{0D108BD9-81ED-4DB2-BD59-A6C34878D82A}">
                    <a16:rowId xmlns:a16="http://schemas.microsoft.com/office/drawing/2014/main" val="10007"/>
                  </a:ext>
                </a:extLst>
              </a:tr>
              <a:tr h="230444">
                <a:tc>
                  <a:txBody>
                    <a:bodyPr/>
                    <a:lstStyle/>
                    <a:p>
                      <a:pPr marL="0" marR="0">
                        <a:lnSpc>
                          <a:spcPct val="107000"/>
                        </a:lnSpc>
                        <a:spcBef>
                          <a:spcPts val="0"/>
                        </a:spcBef>
                        <a:spcAft>
                          <a:spcPts val="0"/>
                        </a:spcAft>
                      </a:pPr>
                      <a:r>
                        <a:rPr lang="en-US" sz="1100" b="0" dirty="0">
                          <a:effectLst/>
                          <a:latin typeface="Arial" panose="020B0604020202020204" pitchFamily="34" charset="0"/>
                          <a:cs typeface="Arial" panose="020B0604020202020204" pitchFamily="34" charset="0"/>
                        </a:rPr>
                        <a:t>Monitoring &amp; Server Maintenance</a:t>
                      </a:r>
                      <a:endParaRPr lang="en-US" sz="11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9pPr>
                    </a:lstStyle>
                    <a:p>
                      <a:pPr marL="0" marR="0" algn="ctr">
                        <a:lnSpc>
                          <a:spcPct val="115000"/>
                        </a:lnSpc>
                        <a:spcBef>
                          <a:spcPts val="0"/>
                        </a:spcBef>
                        <a:spcAft>
                          <a:spcPts val="0"/>
                        </a:spcAft>
                      </a:pPr>
                      <a:r>
                        <a:rPr lang="en-US" sz="800" b="0" dirty="0">
                          <a:effectLst/>
                          <a:latin typeface="Arial" panose="020B0604020202020204" pitchFamily="34" charset="0"/>
                          <a:cs typeface="Arial" panose="020B0604020202020204" pitchFamily="34" charset="0"/>
                          <a:sym typeface="Wingdings" panose="05000000000000000000" pitchFamily="2" charset="2"/>
                        </a:rPr>
                        <a:t></a:t>
                      </a: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9pPr>
                    </a:lstStyle>
                    <a:p>
                      <a:pPr marL="0" marR="0" algn="ctr">
                        <a:lnSpc>
                          <a:spcPct val="115000"/>
                        </a:lnSpc>
                        <a:spcBef>
                          <a:spcPts val="0"/>
                        </a:spcBef>
                        <a:spcAft>
                          <a:spcPts val="0"/>
                        </a:spcAft>
                      </a:pP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extLst>
                  <a:ext uri="{0D108BD9-81ED-4DB2-BD59-A6C34878D82A}">
                    <a16:rowId xmlns:a16="http://schemas.microsoft.com/office/drawing/2014/main" val="10008"/>
                  </a:ext>
                </a:extLst>
              </a:tr>
              <a:tr h="230444">
                <a:tc>
                  <a:txBody>
                    <a:bodyPr/>
                    <a:lstStyle/>
                    <a:p>
                      <a:pPr marL="0" marR="0">
                        <a:lnSpc>
                          <a:spcPct val="107000"/>
                        </a:lnSpc>
                        <a:spcBef>
                          <a:spcPts val="0"/>
                        </a:spcBef>
                        <a:spcAft>
                          <a:spcPts val="0"/>
                        </a:spcAft>
                      </a:pPr>
                      <a:r>
                        <a:rPr lang="en-US" sz="1100" b="0" dirty="0">
                          <a:effectLst/>
                          <a:latin typeface="Arial" panose="020B0604020202020204" pitchFamily="34" charset="0"/>
                          <a:cs typeface="Arial" panose="020B0604020202020204" pitchFamily="34" charset="0"/>
                        </a:rPr>
                        <a:t>Facility and credentials for Data Migration</a:t>
                      </a:r>
                      <a:endParaRPr lang="en-US" sz="1100" b="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9p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panose="020F0502020204030204"/>
                          <a:ea typeface=""/>
                          <a:cs typeface=""/>
                          <a:sym typeface="Arial"/>
                        </a:defRPr>
                      </a:lvl9p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800" b="0" dirty="0">
                          <a:effectLst/>
                          <a:latin typeface="Arial" panose="020B0604020202020204" pitchFamily="34" charset="0"/>
                          <a:cs typeface="Arial" panose="020B0604020202020204" pitchFamily="34" charset="0"/>
                          <a:sym typeface="Wingdings" panose="05000000000000000000" pitchFamily="2" charset="2"/>
                        </a:rPr>
                        <a:t></a:t>
                      </a:r>
                      <a:endParaRPr lang="en-US" sz="800" b="0" dirty="0">
                        <a:effectLst/>
                        <a:latin typeface="Arial" panose="020B0604020202020204" pitchFamily="34" charset="0"/>
                        <a:ea typeface="Calibri" panose="020F0502020204030204" pitchFamily="34" charset="0"/>
                        <a:cs typeface="Arial" panose="020B0604020202020204" pitchFamily="34" charset="0"/>
                      </a:endParaRPr>
                    </a:p>
                  </a:txBody>
                  <a:tcPr marL="51435" marR="51435" marT="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207349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872" y="404664"/>
            <a:ext cx="8805664" cy="782960"/>
          </a:xfrm>
        </p:spPr>
        <p:txBody>
          <a:bodyPr/>
          <a:lstStyle/>
          <a:p>
            <a:pPr algn="ctr"/>
            <a:r>
              <a:rPr lang="en-IN" sz="3600" u="sng" dirty="0">
                <a:latin typeface="Arial" panose="020B0604020202020204" pitchFamily="34" charset="0"/>
                <a:cs typeface="Arial" panose="020B0604020202020204" pitchFamily="34" charset="0"/>
              </a:rPr>
              <a:t>Expected Challenges </a:t>
            </a:r>
            <a:endParaRPr lang="en-GB" sz="3600" u="sng"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67544" y="1412776"/>
            <a:ext cx="8229600" cy="4608512"/>
          </a:xfrm>
        </p:spPr>
        <p:txBody>
          <a:bodyPr/>
          <a:lstStyle/>
          <a:p>
            <a:pPr marL="457200" indent="-457200" algn="just">
              <a:spcAft>
                <a:spcPts val="600"/>
              </a:spcAft>
              <a:buFont typeface="+mj-lt"/>
              <a:buAutoNum type="arabicPeriod"/>
            </a:pPr>
            <a:r>
              <a:rPr lang="en-IN" sz="1800" dirty="0">
                <a:solidFill>
                  <a:schemeClr val="tx1">
                    <a:lumMod val="65000"/>
                    <a:lumOff val="35000"/>
                  </a:schemeClr>
                </a:solidFill>
              </a:rPr>
              <a:t>Delay in SRS and design finalisation &amp; approval by department. This is mainly because of difference in opinion between key decision makers and slow approval process within the department.</a:t>
            </a:r>
          </a:p>
          <a:p>
            <a:pPr marL="457200" indent="-457200" algn="just">
              <a:spcAft>
                <a:spcPts val="600"/>
              </a:spcAft>
              <a:buFont typeface="+mj-lt"/>
              <a:buAutoNum type="arabicPeriod"/>
            </a:pPr>
            <a:r>
              <a:rPr lang="en-IN" sz="1800" dirty="0">
                <a:solidFill>
                  <a:schemeClr val="tx1">
                    <a:lumMod val="65000"/>
                    <a:lumOff val="35000"/>
                  </a:schemeClr>
                </a:solidFill>
              </a:rPr>
              <a:t>Rework on approved design &amp; SRS at the time of UAT or just before going live. This happens when approvals are provided by department’s nodal officer in order to expedite the Web portal development without involving or getting approval of senior authorities during design finalisation. </a:t>
            </a:r>
          </a:p>
          <a:p>
            <a:pPr marL="457200" indent="-457200" algn="just">
              <a:spcAft>
                <a:spcPts val="600"/>
              </a:spcAft>
              <a:buFont typeface="+mj-lt"/>
              <a:buAutoNum type="arabicPeriod"/>
            </a:pPr>
            <a:r>
              <a:rPr lang="en-IN" sz="1800" dirty="0">
                <a:solidFill>
                  <a:schemeClr val="tx1">
                    <a:lumMod val="65000"/>
                    <a:lumOff val="35000"/>
                  </a:schemeClr>
                </a:solidFill>
              </a:rPr>
              <a:t>On time review and approvals of various deliverables by department.</a:t>
            </a:r>
          </a:p>
          <a:p>
            <a:pPr marL="457200" indent="-457200" algn="just">
              <a:spcAft>
                <a:spcPts val="600"/>
              </a:spcAft>
              <a:buFont typeface="+mj-lt"/>
              <a:buAutoNum type="arabicPeriod"/>
            </a:pPr>
            <a:r>
              <a:rPr lang="en-IN" sz="1800" dirty="0">
                <a:solidFill>
                  <a:schemeClr val="tx1">
                    <a:lumMod val="65000"/>
                    <a:lumOff val="35000"/>
                  </a:schemeClr>
                </a:solidFill>
              </a:rPr>
              <a:t>Availability of Database Schema at time of Development of Backend Structures and Tables </a:t>
            </a:r>
          </a:p>
          <a:p>
            <a:pPr marL="457200" indent="-457200" algn="just">
              <a:spcAft>
                <a:spcPts val="600"/>
              </a:spcAft>
              <a:buFont typeface="+mj-lt"/>
              <a:buAutoNum type="arabicPeriod"/>
            </a:pPr>
            <a:endParaRPr lang="en-GB" sz="1800" dirty="0">
              <a:solidFill>
                <a:schemeClr val="tx1">
                  <a:lumMod val="65000"/>
                  <a:lumOff val="35000"/>
                </a:schemeClr>
              </a:solidFill>
            </a:endParaRPr>
          </a:p>
        </p:txBody>
      </p:sp>
    </p:spTree>
    <p:extLst>
      <p:ext uri="{BB962C8B-B14F-4D97-AF65-F5344CB8AC3E}">
        <p14:creationId xmlns:p14="http://schemas.microsoft.com/office/powerpoint/2010/main" val="4200792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37" name="Google Shape;138;p15">
            <a:extLst>
              <a:ext uri="{FF2B5EF4-FFF2-40B4-BE49-F238E27FC236}">
                <a16:creationId xmlns:a16="http://schemas.microsoft.com/office/drawing/2014/main" id="{3827B019-A18D-CE97-5DCB-4AB2A925C0B9}"/>
              </a:ext>
            </a:extLst>
          </p:cNvPr>
          <p:cNvSpPr txBox="1"/>
          <p:nvPr/>
        </p:nvSpPr>
        <p:spPr>
          <a:xfrm>
            <a:off x="1782936" y="1282070"/>
            <a:ext cx="5578128" cy="530400"/>
          </a:xfrm>
          <a:prstGeom prst="rect">
            <a:avLst/>
          </a:prstGeom>
          <a:noFill/>
          <a:ln>
            <a:noFill/>
          </a:ln>
        </p:spPr>
        <p:txBody>
          <a:bodyPr spcFirstLastPara="1" wrap="square" lIns="91425" tIns="91425" rIns="91425" bIns="91425" anchor="t" anchorCtr="0">
            <a:noAutofit/>
          </a:bodyPr>
          <a:lstStyle/>
          <a:p>
            <a:pPr lvl="0" algn="ctr" eaLnBrk="0" hangingPunct="0"/>
            <a:r>
              <a:rPr lang="en-GB" sz="3600" u="sng" dirty="0">
                <a:solidFill>
                  <a:schemeClr val="tx2"/>
                </a:solidFill>
                <a:latin typeface="+mj-lt"/>
                <a:ea typeface="+mj-ea"/>
                <a:cs typeface="+mj-cs"/>
                <a:sym typeface="Josefin Sans"/>
              </a:rPr>
              <a:t>Methodology We Used </a:t>
            </a: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75" y="941787"/>
            <a:ext cx="1165374" cy="407881"/>
          </a:xfrm>
          <a:prstGeom prst="rect">
            <a:avLst/>
          </a:prstGeom>
        </p:spPr>
      </p:pic>
      <p:pic>
        <p:nvPicPr>
          <p:cNvPr id="90" name="Picture 2" descr="C:\Users\NCM\Desktop\Emblem_of_India.svg.png"/>
          <p:cNvPicPr>
            <a:picLocks noChangeAspect="1" noChangeArrowheads="1"/>
          </p:cNvPicPr>
          <p:nvPr/>
        </p:nvPicPr>
        <p:blipFill>
          <a:blip r:embed="rId4" cstate="print">
            <a:lum bright="70000" contrast="-70000"/>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flipV="1">
            <a:off x="4692754" y="4897805"/>
            <a:ext cx="45719" cy="5820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C-Project-Icon - UCF Librarie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V="1">
            <a:off x="13372376" y="-8839199"/>
            <a:ext cx="1823174" cy="178276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7"/>
          <a:stretch>
            <a:fillRect/>
          </a:stretch>
        </p:blipFill>
        <p:spPr>
          <a:xfrm>
            <a:off x="3610167" y="2182032"/>
            <a:ext cx="5071161" cy="3393898"/>
          </a:xfrm>
          <a:prstGeom prst="rect">
            <a:avLst/>
          </a:prstGeom>
        </p:spPr>
      </p:pic>
      <p:sp>
        <p:nvSpPr>
          <p:cNvPr id="4" name="TextBox 3"/>
          <p:cNvSpPr txBox="1"/>
          <p:nvPr/>
        </p:nvSpPr>
        <p:spPr>
          <a:xfrm>
            <a:off x="462672" y="2864459"/>
            <a:ext cx="3415849" cy="1569660"/>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Will co-ordinate and provide timely update at every stage till launch</a:t>
            </a:r>
          </a:p>
        </p:txBody>
      </p:sp>
    </p:spTree>
    <p:extLst>
      <p:ext uri="{BB962C8B-B14F-4D97-AF65-F5344CB8AC3E}">
        <p14:creationId xmlns:p14="http://schemas.microsoft.com/office/powerpoint/2010/main" val="1092526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872" y="404664"/>
            <a:ext cx="8229600" cy="782960"/>
          </a:xfrm>
        </p:spPr>
        <p:txBody>
          <a:bodyPr/>
          <a:lstStyle/>
          <a:p>
            <a:pPr algn="ctr"/>
            <a:r>
              <a:rPr lang="en-IN" sz="3600" u="sng" dirty="0"/>
              <a:t>Meeting Agenda</a:t>
            </a:r>
            <a:endParaRPr lang="en-GB" sz="3600" u="sng" dirty="0"/>
          </a:p>
        </p:txBody>
      </p:sp>
      <p:sp>
        <p:nvSpPr>
          <p:cNvPr id="5" name="Content Placeholder 2"/>
          <p:cNvSpPr>
            <a:spLocks noGrp="1"/>
          </p:cNvSpPr>
          <p:nvPr>
            <p:ph idx="1"/>
          </p:nvPr>
        </p:nvSpPr>
        <p:spPr>
          <a:xfrm>
            <a:off x="323528" y="1484784"/>
            <a:ext cx="8229600" cy="4389437"/>
          </a:xfrm>
        </p:spPr>
        <p:txBody>
          <a:bodyPr/>
          <a:lstStyle/>
          <a:p>
            <a:r>
              <a:rPr lang="en-IN" sz="1800" dirty="0">
                <a:solidFill>
                  <a:schemeClr val="tx1">
                    <a:lumMod val="65000"/>
                    <a:lumOff val="35000"/>
                  </a:schemeClr>
                </a:solidFill>
                <a:latin typeface="Arial" panose="020B0604020202020204" pitchFamily="34" charset="0"/>
                <a:cs typeface="Arial" panose="020B0604020202020204" pitchFamily="34" charset="0"/>
              </a:rPr>
              <a:t>About NCM</a:t>
            </a:r>
          </a:p>
          <a:p>
            <a:r>
              <a:rPr lang="en-IN" sz="1800" dirty="0">
                <a:solidFill>
                  <a:schemeClr val="tx1">
                    <a:lumMod val="65000"/>
                    <a:lumOff val="35000"/>
                  </a:schemeClr>
                </a:solidFill>
                <a:latin typeface="Arial" panose="020B0604020202020204" pitchFamily="34" charset="0"/>
                <a:cs typeface="Arial" panose="020B0604020202020204" pitchFamily="34" charset="0"/>
              </a:rPr>
              <a:t>Project Objectives</a:t>
            </a:r>
          </a:p>
          <a:p>
            <a:r>
              <a:rPr lang="en-IN" sz="1800" dirty="0">
                <a:solidFill>
                  <a:schemeClr val="tx1">
                    <a:lumMod val="65000"/>
                    <a:lumOff val="35000"/>
                  </a:schemeClr>
                </a:solidFill>
                <a:latin typeface="Arial" panose="020B0604020202020204" pitchFamily="34" charset="0"/>
                <a:cs typeface="Arial" panose="020B0604020202020204" pitchFamily="34" charset="0"/>
              </a:rPr>
              <a:t>Understanding of Project Scope</a:t>
            </a:r>
          </a:p>
          <a:p>
            <a:r>
              <a:rPr lang="en-IN" sz="1800" dirty="0">
                <a:solidFill>
                  <a:schemeClr val="tx1">
                    <a:lumMod val="65000"/>
                    <a:lumOff val="35000"/>
                  </a:schemeClr>
                </a:solidFill>
                <a:latin typeface="Arial" panose="020B0604020202020204" pitchFamily="34" charset="0"/>
                <a:cs typeface="Arial" panose="020B0604020202020204" pitchFamily="34" charset="0"/>
              </a:rPr>
              <a:t>Project Phase-wise Scope</a:t>
            </a:r>
          </a:p>
          <a:p>
            <a:r>
              <a:rPr lang="en-IN" sz="1800" dirty="0">
                <a:solidFill>
                  <a:schemeClr val="tx1">
                    <a:lumMod val="65000"/>
                    <a:lumOff val="35000"/>
                  </a:schemeClr>
                </a:solidFill>
                <a:latin typeface="Arial" panose="020B0604020202020204" pitchFamily="34" charset="0"/>
                <a:cs typeface="Arial" panose="020B0604020202020204" pitchFamily="34" charset="0"/>
              </a:rPr>
              <a:t>Software Environment</a:t>
            </a:r>
          </a:p>
          <a:p>
            <a:r>
              <a:rPr lang="en-IN" sz="1800" dirty="0">
                <a:solidFill>
                  <a:schemeClr val="tx1">
                    <a:lumMod val="65000"/>
                    <a:lumOff val="35000"/>
                  </a:schemeClr>
                </a:solidFill>
                <a:latin typeface="Arial" panose="020B0604020202020204" pitchFamily="34" charset="0"/>
                <a:cs typeface="Arial" panose="020B0604020202020204" pitchFamily="34" charset="0"/>
              </a:rPr>
              <a:t>Web Portal Development Flow</a:t>
            </a:r>
          </a:p>
          <a:p>
            <a:r>
              <a:rPr lang="en-IN" sz="1800" dirty="0">
                <a:solidFill>
                  <a:schemeClr val="tx1">
                    <a:lumMod val="65000"/>
                    <a:lumOff val="35000"/>
                  </a:schemeClr>
                </a:solidFill>
                <a:latin typeface="Arial" panose="020B0604020202020204" pitchFamily="34" charset="0"/>
                <a:cs typeface="Arial" panose="020B0604020202020204" pitchFamily="34" charset="0"/>
              </a:rPr>
              <a:t>Journey Till Milestone</a:t>
            </a:r>
          </a:p>
          <a:p>
            <a:r>
              <a:rPr lang="en-IN" sz="1800" dirty="0">
                <a:solidFill>
                  <a:schemeClr val="tx1">
                    <a:lumMod val="65000"/>
                    <a:lumOff val="35000"/>
                  </a:schemeClr>
                </a:solidFill>
                <a:latin typeface="Arial" panose="020B0604020202020204" pitchFamily="34" charset="0"/>
                <a:cs typeface="Arial" panose="020B0604020202020204" pitchFamily="34" charset="0"/>
              </a:rPr>
              <a:t>Approach for going forward</a:t>
            </a:r>
          </a:p>
          <a:p>
            <a:r>
              <a:rPr lang="en-IN" sz="1800" dirty="0">
                <a:solidFill>
                  <a:schemeClr val="tx1">
                    <a:lumMod val="65000"/>
                    <a:lumOff val="35000"/>
                  </a:schemeClr>
                </a:solidFill>
                <a:latin typeface="Arial" panose="020B0604020202020204" pitchFamily="34" charset="0"/>
                <a:cs typeface="Arial" panose="020B0604020202020204" pitchFamily="34" charset="0"/>
              </a:rPr>
              <a:t>Project Development Plan</a:t>
            </a:r>
          </a:p>
          <a:p>
            <a:r>
              <a:rPr lang="en-IN" sz="1800" dirty="0">
                <a:solidFill>
                  <a:schemeClr val="tx1">
                    <a:lumMod val="65000"/>
                    <a:lumOff val="35000"/>
                  </a:schemeClr>
                </a:solidFill>
                <a:latin typeface="Arial" panose="020B0604020202020204" pitchFamily="34" charset="0"/>
                <a:cs typeface="Arial" panose="020B0604020202020204" pitchFamily="34" charset="0"/>
              </a:rPr>
              <a:t>Deliverables</a:t>
            </a:r>
          </a:p>
          <a:p>
            <a:r>
              <a:rPr lang="en-US" sz="1800" dirty="0">
                <a:solidFill>
                  <a:schemeClr val="tx1">
                    <a:lumMod val="65000"/>
                    <a:lumOff val="35000"/>
                  </a:schemeClr>
                </a:solidFill>
                <a:latin typeface="Arial" panose="020B0604020202020204" pitchFamily="34" charset="0"/>
                <a:cs typeface="Arial" panose="020B0604020202020204" pitchFamily="34" charset="0"/>
              </a:rPr>
              <a:t>Appropriate Delegation and Accountability of stakeholders</a:t>
            </a:r>
            <a:endParaRPr lang="en-US" sz="1800" b="1" dirty="0">
              <a:solidFill>
                <a:srgbClr val="9900FF"/>
              </a:solidFill>
              <a:latin typeface="Arial" panose="020B0604020202020204" pitchFamily="34" charset="0"/>
              <a:ea typeface="Josefin Sans"/>
              <a:cs typeface="Arial" panose="020B0604020202020204" pitchFamily="34" charset="0"/>
            </a:endParaRPr>
          </a:p>
          <a:p>
            <a:r>
              <a:rPr lang="en-IN" sz="1800" dirty="0">
                <a:solidFill>
                  <a:schemeClr val="tx1">
                    <a:lumMod val="65000"/>
                    <a:lumOff val="35000"/>
                  </a:schemeClr>
                </a:solidFill>
                <a:latin typeface="Arial" panose="020B0604020202020204" pitchFamily="34" charset="0"/>
                <a:cs typeface="Arial" panose="020B0604020202020204" pitchFamily="34" charset="0"/>
              </a:rPr>
              <a:t>Expected Challenges faced</a:t>
            </a:r>
          </a:p>
          <a:p>
            <a:r>
              <a:rPr lang="en-IN" sz="1800" dirty="0">
                <a:solidFill>
                  <a:schemeClr val="tx1">
                    <a:lumMod val="65000"/>
                    <a:lumOff val="35000"/>
                  </a:schemeClr>
                </a:solidFill>
                <a:latin typeface="Arial" panose="020B0604020202020204" pitchFamily="34" charset="0"/>
                <a:cs typeface="Arial" panose="020B0604020202020204" pitchFamily="34" charset="0"/>
              </a:rPr>
              <a:t>Mythology We Used</a:t>
            </a:r>
          </a:p>
          <a:p>
            <a:r>
              <a:rPr lang="en-IN" sz="1800" dirty="0">
                <a:solidFill>
                  <a:schemeClr val="tx1">
                    <a:lumMod val="65000"/>
                    <a:lumOff val="35000"/>
                  </a:schemeClr>
                </a:solidFill>
                <a:latin typeface="Arial" panose="020B0604020202020204" pitchFamily="34" charset="0"/>
                <a:cs typeface="Arial" panose="020B0604020202020204" pitchFamily="34" charset="0"/>
              </a:rPr>
              <a:t>Management Team Details</a:t>
            </a:r>
          </a:p>
          <a:p>
            <a:pPr marL="0" indent="0">
              <a:buNone/>
            </a:pPr>
            <a:endParaRPr lang="en-IN" sz="1800" dirty="0">
              <a:solidFill>
                <a:schemeClr val="tx1">
                  <a:lumMod val="65000"/>
                  <a:lumOff val="35000"/>
                </a:schemeClr>
              </a:solidFill>
              <a:latin typeface="Arial" panose="020B0604020202020204" pitchFamily="34" charset="0"/>
              <a:cs typeface="Arial" panose="020B0604020202020204" pitchFamily="34" charset="0"/>
            </a:endParaRPr>
          </a:p>
          <a:p>
            <a:endParaRPr lang="en-IN" sz="1800" dirty="0">
              <a:solidFill>
                <a:schemeClr val="tx1">
                  <a:lumMod val="65000"/>
                  <a:lumOff val="35000"/>
                </a:schemeClr>
              </a:solidFill>
              <a:latin typeface="Arial" panose="020B0604020202020204" pitchFamily="34" charset="0"/>
              <a:cs typeface="Arial" panose="020B0604020202020204" pitchFamily="34" charset="0"/>
            </a:endParaRPr>
          </a:p>
          <a:p>
            <a:endParaRPr lang="en-IN" sz="1800" dirty="0">
              <a:solidFill>
                <a:schemeClr val="tx1">
                  <a:lumMod val="65000"/>
                  <a:lumOff val="35000"/>
                </a:schemeClr>
              </a:solidFill>
              <a:latin typeface="Arial" panose="020B0604020202020204" pitchFamily="34" charset="0"/>
              <a:cs typeface="Arial" panose="020B0604020202020204" pitchFamily="34" charset="0"/>
            </a:endParaRPr>
          </a:p>
          <a:p>
            <a:endParaRPr lang="en-IN" sz="1800" dirty="0">
              <a:solidFill>
                <a:schemeClr val="tx1">
                  <a:lumMod val="65000"/>
                  <a:lumOff val="35000"/>
                </a:schemeClr>
              </a:solidFill>
              <a:latin typeface="Arial" panose="020B0604020202020204" pitchFamily="34" charset="0"/>
              <a:cs typeface="Arial" panose="020B0604020202020204" pitchFamily="34" charset="0"/>
            </a:endParaRPr>
          </a:p>
          <a:p>
            <a:endParaRPr lang="en-IN" sz="1800" dirty="0">
              <a:solidFill>
                <a:schemeClr val="tx1">
                  <a:lumMod val="65000"/>
                  <a:lumOff val="35000"/>
                </a:schemeClr>
              </a:solidFill>
              <a:latin typeface="Arial" panose="020B0604020202020204" pitchFamily="34" charset="0"/>
              <a:cs typeface="Arial" panose="020B0604020202020204" pitchFamily="34" charset="0"/>
            </a:endParaRPr>
          </a:p>
          <a:p>
            <a:endParaRPr lang="en-IN" sz="1800" dirty="0">
              <a:solidFill>
                <a:schemeClr val="tx1">
                  <a:lumMod val="65000"/>
                  <a:lumOff val="35000"/>
                </a:schemeClr>
              </a:solidFill>
              <a:latin typeface="Arial" panose="020B0604020202020204" pitchFamily="34" charset="0"/>
              <a:cs typeface="Arial" panose="020B0604020202020204" pitchFamily="34" charset="0"/>
            </a:endParaRPr>
          </a:p>
          <a:p>
            <a:endParaRPr lang="en-IN" sz="1800" dirty="0">
              <a:solidFill>
                <a:schemeClr val="tx1">
                  <a:lumMod val="65000"/>
                  <a:lumOff val="35000"/>
                </a:schemeClr>
              </a:solidFill>
              <a:latin typeface="Arial" panose="020B0604020202020204" pitchFamily="34" charset="0"/>
              <a:cs typeface="Arial" panose="020B0604020202020204" pitchFamily="34" charset="0"/>
            </a:endParaRPr>
          </a:p>
          <a:p>
            <a:endParaRPr lang="en-IN" sz="18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2388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872" y="404664"/>
            <a:ext cx="8229600" cy="782960"/>
          </a:xfrm>
        </p:spPr>
        <p:txBody>
          <a:bodyPr/>
          <a:lstStyle/>
          <a:p>
            <a:pPr algn="ctr"/>
            <a:r>
              <a:rPr lang="en-IN" sz="3200" u="sng" dirty="0">
                <a:latin typeface="Arial" panose="020B0604020202020204" pitchFamily="34" charset="0"/>
                <a:cs typeface="Arial" panose="020B0604020202020204" pitchFamily="34" charset="0"/>
              </a:rPr>
              <a:t>Management Team Details – </a:t>
            </a:r>
            <a:r>
              <a:rPr lang="en-IN" sz="2800" u="sng" dirty="0">
                <a:latin typeface="Arial" panose="020B0604020202020204" pitchFamily="34" charset="0"/>
                <a:cs typeface="Arial" panose="020B0604020202020204" pitchFamily="34" charset="0"/>
              </a:rPr>
              <a:t>NetCreativeMind </a:t>
            </a:r>
            <a:endParaRPr lang="en-GB" sz="2000" u="sng" dirty="0"/>
          </a:p>
        </p:txBody>
      </p:sp>
      <p:sp>
        <p:nvSpPr>
          <p:cNvPr id="3" name="Content Placeholder 2"/>
          <p:cNvSpPr>
            <a:spLocks noGrp="1"/>
          </p:cNvSpPr>
          <p:nvPr>
            <p:ph idx="1"/>
          </p:nvPr>
        </p:nvSpPr>
        <p:spPr>
          <a:xfrm>
            <a:off x="467544" y="1559843"/>
            <a:ext cx="8229600" cy="4677469"/>
          </a:xfrm>
        </p:spPr>
        <p:txBody>
          <a:bodyPr/>
          <a:lstStyle/>
          <a:p>
            <a:r>
              <a:rPr lang="en-IN" sz="2400" dirty="0" err="1">
                <a:latin typeface="Arial" panose="020B0604020202020204" pitchFamily="34" charset="0"/>
                <a:cs typeface="Arial" panose="020B0604020202020204" pitchFamily="34" charset="0"/>
              </a:rPr>
              <a:t>Mr.</a:t>
            </a:r>
            <a:r>
              <a:rPr lang="en-IN" sz="2400" dirty="0">
                <a:latin typeface="Arial" panose="020B0604020202020204" pitchFamily="34" charset="0"/>
                <a:cs typeface="Arial" panose="020B0604020202020204" pitchFamily="34" charset="0"/>
              </a:rPr>
              <a:t> Manoj Kumar Garg [CEO]</a:t>
            </a:r>
          </a:p>
          <a:p>
            <a:pPr lvl="1"/>
            <a:r>
              <a:rPr lang="en-IN" sz="1800" dirty="0">
                <a:solidFill>
                  <a:schemeClr val="tx1">
                    <a:lumMod val="65000"/>
                    <a:lumOff val="35000"/>
                  </a:schemeClr>
                </a:solidFill>
                <a:latin typeface="Arial" panose="020B0604020202020204" pitchFamily="34" charset="0"/>
                <a:cs typeface="Arial" panose="020B0604020202020204" pitchFamily="34" charset="0"/>
              </a:rPr>
              <a:t>Mobile Number :	 +91-9810978433</a:t>
            </a:r>
          </a:p>
          <a:p>
            <a:pPr lvl="1"/>
            <a:r>
              <a:rPr lang="en-IN" sz="1800" dirty="0">
                <a:solidFill>
                  <a:schemeClr val="tx1">
                    <a:lumMod val="65000"/>
                    <a:lumOff val="35000"/>
                  </a:schemeClr>
                </a:solidFill>
                <a:latin typeface="Arial" panose="020B0604020202020204" pitchFamily="34" charset="0"/>
                <a:cs typeface="Arial" panose="020B0604020202020204" pitchFamily="34" charset="0"/>
              </a:rPr>
              <a:t>Email :	 manoj@netcreativemind.com</a:t>
            </a:r>
            <a:endParaRPr lang="en-IN" sz="2000" dirty="0">
              <a:solidFill>
                <a:schemeClr val="tx1">
                  <a:lumMod val="65000"/>
                  <a:lumOff val="35000"/>
                </a:schemeClr>
              </a:solidFill>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Mr. Nikhil Kumar Singh [PM]</a:t>
            </a:r>
          </a:p>
          <a:p>
            <a:pPr lvl="1"/>
            <a:r>
              <a:rPr lang="en-IN" sz="1800" dirty="0">
                <a:solidFill>
                  <a:schemeClr val="tx1">
                    <a:lumMod val="65000"/>
                    <a:lumOff val="35000"/>
                  </a:schemeClr>
                </a:solidFill>
                <a:latin typeface="Arial" panose="020B0604020202020204" pitchFamily="34" charset="0"/>
                <a:cs typeface="Arial" panose="020B0604020202020204" pitchFamily="34" charset="0"/>
              </a:rPr>
              <a:t>Mobile Number :	+91-</a:t>
            </a:r>
            <a:r>
              <a:rPr lang="en-GB" sz="1800" dirty="0">
                <a:solidFill>
                  <a:schemeClr val="tx1">
                    <a:lumMod val="65000"/>
                    <a:lumOff val="35000"/>
                  </a:schemeClr>
                </a:solidFill>
                <a:latin typeface="Arial" panose="020B0604020202020204" pitchFamily="34" charset="0"/>
                <a:cs typeface="Arial" panose="020B0604020202020204" pitchFamily="34" charset="0"/>
              </a:rPr>
              <a:t>9810306268</a:t>
            </a:r>
            <a:endParaRPr lang="en-IN" sz="1800" dirty="0">
              <a:solidFill>
                <a:schemeClr val="tx1">
                  <a:lumMod val="65000"/>
                  <a:lumOff val="35000"/>
                </a:schemeClr>
              </a:solidFill>
              <a:latin typeface="Arial" panose="020B0604020202020204" pitchFamily="34" charset="0"/>
              <a:cs typeface="Arial" panose="020B0604020202020204" pitchFamily="34" charset="0"/>
            </a:endParaRPr>
          </a:p>
          <a:p>
            <a:pPr lvl="1">
              <a:spcAft>
                <a:spcPts val="600"/>
              </a:spcAft>
            </a:pPr>
            <a:r>
              <a:rPr lang="en-IN" sz="1800" dirty="0">
                <a:solidFill>
                  <a:schemeClr val="tx1">
                    <a:lumMod val="65000"/>
                    <a:lumOff val="35000"/>
                  </a:schemeClr>
                </a:solidFill>
                <a:latin typeface="Arial" panose="020B0604020202020204" pitchFamily="34" charset="0"/>
                <a:cs typeface="Arial" panose="020B0604020202020204" pitchFamily="34" charset="0"/>
              </a:rPr>
              <a:t>Email :  nikhil.singh</a:t>
            </a:r>
            <a:r>
              <a:rPr lang="en-IN" sz="1800" dirty="0">
                <a:solidFill>
                  <a:schemeClr val="tx1">
                    <a:lumMod val="65000"/>
                    <a:lumOff val="3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@netcreativemind.com</a:t>
            </a:r>
            <a:endParaRPr lang="en-IN" sz="1800" b="1" dirty="0">
              <a:solidFill>
                <a:schemeClr val="tx1">
                  <a:lumMod val="65000"/>
                  <a:lumOff val="35000"/>
                </a:schemeClr>
              </a:solidFill>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Mr. Rohit Tiwari[Sales Manager]</a:t>
            </a:r>
          </a:p>
          <a:p>
            <a:pPr lvl="1"/>
            <a:r>
              <a:rPr lang="en-IN" sz="1800" dirty="0">
                <a:solidFill>
                  <a:schemeClr val="tx1">
                    <a:lumMod val="65000"/>
                    <a:lumOff val="35000"/>
                  </a:schemeClr>
                </a:solidFill>
                <a:latin typeface="Arial" panose="020B0604020202020204" pitchFamily="34" charset="0"/>
                <a:cs typeface="Arial" panose="020B0604020202020204" pitchFamily="34" charset="0"/>
              </a:rPr>
              <a:t>Mobile Number :	+91-</a:t>
            </a:r>
            <a:r>
              <a:rPr lang="en-GB" sz="1800" dirty="0">
                <a:solidFill>
                  <a:schemeClr val="tx1">
                    <a:lumMod val="65000"/>
                    <a:lumOff val="35000"/>
                  </a:schemeClr>
                </a:solidFill>
                <a:latin typeface="Arial" panose="020B0604020202020204" pitchFamily="34" charset="0"/>
                <a:cs typeface="Arial" panose="020B0604020202020204" pitchFamily="34" charset="0"/>
              </a:rPr>
              <a:t>9911729706</a:t>
            </a:r>
            <a:endParaRPr lang="en-IN" sz="1800" dirty="0">
              <a:solidFill>
                <a:schemeClr val="tx1">
                  <a:lumMod val="65000"/>
                  <a:lumOff val="35000"/>
                </a:schemeClr>
              </a:solidFill>
              <a:latin typeface="Arial" panose="020B0604020202020204" pitchFamily="34" charset="0"/>
              <a:cs typeface="Arial" panose="020B0604020202020204" pitchFamily="34" charset="0"/>
            </a:endParaRPr>
          </a:p>
          <a:p>
            <a:pPr lvl="1">
              <a:spcAft>
                <a:spcPts val="600"/>
              </a:spcAft>
            </a:pPr>
            <a:r>
              <a:rPr lang="en-IN" sz="1800" dirty="0">
                <a:solidFill>
                  <a:schemeClr val="tx1">
                    <a:lumMod val="65000"/>
                    <a:lumOff val="35000"/>
                  </a:schemeClr>
                </a:solidFill>
                <a:latin typeface="Arial" panose="020B0604020202020204" pitchFamily="34" charset="0"/>
                <a:cs typeface="Arial" panose="020B0604020202020204" pitchFamily="34" charset="0"/>
              </a:rPr>
              <a:t>Email :  </a:t>
            </a:r>
            <a:r>
              <a:rPr lang="en-IN" sz="1800" dirty="0">
                <a:solidFill>
                  <a:schemeClr val="tx1">
                    <a:lumMod val="65000"/>
                    <a:lumOff val="3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rohit.tiwari@netcreativemind.com</a:t>
            </a:r>
            <a:r>
              <a:rPr lang="en-IN" sz="1800" dirty="0">
                <a:solidFill>
                  <a:schemeClr val="tx1">
                    <a:lumMod val="65000"/>
                    <a:lumOff val="35000"/>
                  </a:schemeClr>
                </a:solidFill>
                <a:latin typeface="Arial" panose="020B0604020202020204" pitchFamily="34" charset="0"/>
                <a:cs typeface="Arial" panose="020B0604020202020204" pitchFamily="34" charset="0"/>
              </a:rPr>
              <a:t> </a:t>
            </a:r>
          </a:p>
          <a:p>
            <a:r>
              <a:rPr lang="en-IN" sz="2400" dirty="0">
                <a:latin typeface="Arial" panose="020B0604020202020204" pitchFamily="34" charset="0"/>
                <a:cs typeface="Arial" panose="020B0604020202020204" pitchFamily="34" charset="0"/>
              </a:rPr>
              <a:t>Mr. Mohammad Sajid [Technical Manager]</a:t>
            </a:r>
          </a:p>
          <a:p>
            <a:pPr lvl="1"/>
            <a:r>
              <a:rPr lang="en-IN" sz="1800" dirty="0">
                <a:solidFill>
                  <a:schemeClr val="tx1">
                    <a:lumMod val="65000"/>
                    <a:lumOff val="35000"/>
                  </a:schemeClr>
                </a:solidFill>
                <a:latin typeface="Arial" panose="020B0604020202020204" pitchFamily="34" charset="0"/>
                <a:cs typeface="Arial" panose="020B0604020202020204" pitchFamily="34" charset="0"/>
              </a:rPr>
              <a:t>Mobile Number :	+91-</a:t>
            </a:r>
            <a:r>
              <a:rPr lang="en-GB" sz="1800" dirty="0">
                <a:solidFill>
                  <a:schemeClr val="tx1">
                    <a:lumMod val="65000"/>
                    <a:lumOff val="35000"/>
                  </a:schemeClr>
                </a:solidFill>
                <a:latin typeface="Arial" panose="020B0604020202020204" pitchFamily="34" charset="0"/>
                <a:cs typeface="Arial" panose="020B0604020202020204" pitchFamily="34" charset="0"/>
              </a:rPr>
              <a:t>9654936266</a:t>
            </a:r>
            <a:endParaRPr lang="en-IN" sz="1800" dirty="0">
              <a:solidFill>
                <a:schemeClr val="tx1">
                  <a:lumMod val="65000"/>
                  <a:lumOff val="35000"/>
                </a:schemeClr>
              </a:solidFill>
              <a:latin typeface="Arial" panose="020B0604020202020204" pitchFamily="34" charset="0"/>
              <a:cs typeface="Arial" panose="020B0604020202020204" pitchFamily="34" charset="0"/>
            </a:endParaRPr>
          </a:p>
          <a:p>
            <a:pPr lvl="1">
              <a:spcAft>
                <a:spcPts val="600"/>
              </a:spcAft>
            </a:pPr>
            <a:r>
              <a:rPr lang="en-IN" sz="1800" dirty="0">
                <a:solidFill>
                  <a:schemeClr val="tx1">
                    <a:lumMod val="65000"/>
                    <a:lumOff val="35000"/>
                  </a:schemeClr>
                </a:solidFill>
                <a:latin typeface="Arial" panose="020B0604020202020204" pitchFamily="34" charset="0"/>
                <a:cs typeface="Arial" panose="020B0604020202020204" pitchFamily="34" charset="0"/>
              </a:rPr>
              <a:t>Email :  </a:t>
            </a:r>
            <a:r>
              <a:rPr lang="en-US" sz="1800" u="sng" dirty="0">
                <a:latin typeface="Arial" panose="020B0604020202020204" pitchFamily="34" charset="0"/>
                <a:cs typeface="Arial" panose="020B0604020202020204" pitchFamily="34" charset="0"/>
              </a:rPr>
              <a:t>mohammad.sajid@netcreativemind.com</a:t>
            </a:r>
            <a:endParaRPr lang="en-IN" sz="18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2854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595EB6-32A5-0A02-2ECF-F412C66F6C33}"/>
              </a:ext>
            </a:extLst>
          </p:cNvPr>
          <p:cNvSpPr txBox="1"/>
          <p:nvPr/>
        </p:nvSpPr>
        <p:spPr>
          <a:xfrm>
            <a:off x="2555776" y="2636912"/>
            <a:ext cx="3528392" cy="830997"/>
          </a:xfrm>
          <a:prstGeom prst="rect">
            <a:avLst/>
          </a:prstGeom>
          <a:noFill/>
        </p:spPr>
        <p:txBody>
          <a:bodyPr wrap="square" rtlCol="0">
            <a:spAutoFit/>
          </a:bodyPr>
          <a:lstStyle/>
          <a:p>
            <a:pPr algn="ctr"/>
            <a:r>
              <a:rPr lang="en-IN" sz="4800" dirty="0"/>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37" name="Google Shape;138;p15">
            <a:extLst>
              <a:ext uri="{FF2B5EF4-FFF2-40B4-BE49-F238E27FC236}">
                <a16:creationId xmlns:a16="http://schemas.microsoft.com/office/drawing/2014/main" id="{3827B019-A18D-CE97-5DCB-4AB2A925C0B9}"/>
              </a:ext>
            </a:extLst>
          </p:cNvPr>
          <p:cNvSpPr txBox="1"/>
          <p:nvPr/>
        </p:nvSpPr>
        <p:spPr>
          <a:xfrm>
            <a:off x="2731774" y="1105668"/>
            <a:ext cx="3729021" cy="530400"/>
          </a:xfrm>
          <a:prstGeom prst="rect">
            <a:avLst/>
          </a:prstGeom>
          <a:noFill/>
          <a:ln>
            <a:noFill/>
          </a:ln>
        </p:spPr>
        <p:txBody>
          <a:bodyPr spcFirstLastPara="1" wrap="square" lIns="91425" tIns="91425" rIns="91425" bIns="91425" anchor="t" anchorCtr="0">
            <a:noAutofit/>
          </a:bodyPr>
          <a:lstStyle/>
          <a:p>
            <a:pPr lvl="0"/>
            <a:r>
              <a:rPr lang="en-GB" sz="2400" dirty="0">
                <a:solidFill>
                  <a:srgbClr val="434343"/>
                </a:solidFill>
                <a:latin typeface="Josefin Sans"/>
                <a:ea typeface="Josefin Sans"/>
                <a:cs typeface="Josefin Sans"/>
                <a:sym typeface="Josefin Sans"/>
              </a:rPr>
              <a:t>About </a:t>
            </a:r>
            <a:r>
              <a:rPr lang="en-GB" sz="2400" b="1" dirty="0">
                <a:solidFill>
                  <a:srgbClr val="002060"/>
                </a:solidFill>
                <a:latin typeface="Josefin Sans"/>
                <a:ea typeface="Josefin Sans"/>
                <a:cs typeface="Josefin Sans"/>
                <a:sym typeface="Josefin Sans"/>
              </a:rPr>
              <a:t>Net</a:t>
            </a:r>
            <a:r>
              <a:rPr lang="en-GB" sz="2400" b="1" dirty="0">
                <a:solidFill>
                  <a:schemeClr val="accent4">
                    <a:lumMod val="75000"/>
                  </a:schemeClr>
                </a:solidFill>
                <a:latin typeface="Josefin Sans"/>
                <a:ea typeface="Josefin Sans"/>
                <a:cs typeface="Josefin Sans"/>
                <a:sym typeface="Josefin Sans"/>
              </a:rPr>
              <a:t>Creative</a:t>
            </a:r>
            <a:r>
              <a:rPr lang="en-GB" sz="2400" b="1" dirty="0">
                <a:solidFill>
                  <a:srgbClr val="002060"/>
                </a:solidFill>
                <a:latin typeface="Josefin Sans"/>
                <a:ea typeface="Josefin Sans"/>
                <a:cs typeface="Josefin Sans"/>
                <a:sym typeface="Josefin Sans"/>
              </a:rPr>
              <a:t>Mind</a:t>
            </a:r>
            <a:r>
              <a:rPr lang="en-GB" sz="2400" b="1" dirty="0">
                <a:solidFill>
                  <a:srgbClr val="9900FF"/>
                </a:solidFill>
                <a:latin typeface="Josefin Sans"/>
                <a:ea typeface="Josefin Sans"/>
                <a:cs typeface="Josefin Sans"/>
                <a:sym typeface="Josefin Sans"/>
              </a:rPr>
              <a:t> </a:t>
            </a: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75" y="941787"/>
            <a:ext cx="1165374" cy="407881"/>
          </a:xfrm>
          <a:prstGeom prst="rect">
            <a:avLst/>
          </a:prstGeom>
        </p:spPr>
      </p:pic>
      <p:grpSp>
        <p:nvGrpSpPr>
          <p:cNvPr id="21" name="object 6"/>
          <p:cNvGrpSpPr/>
          <p:nvPr/>
        </p:nvGrpSpPr>
        <p:grpSpPr>
          <a:xfrm>
            <a:off x="5565648" y="2775586"/>
            <a:ext cx="1478280" cy="3225165"/>
            <a:chOff x="7095743" y="2007107"/>
            <a:chExt cx="1478280" cy="3225165"/>
          </a:xfrm>
        </p:grpSpPr>
        <p:sp>
          <p:nvSpPr>
            <p:cNvPr id="22" name="object 7"/>
            <p:cNvSpPr/>
            <p:nvPr/>
          </p:nvSpPr>
          <p:spPr>
            <a:xfrm>
              <a:off x="7095743" y="2007107"/>
              <a:ext cx="1478280" cy="3225165"/>
            </a:xfrm>
            <a:custGeom>
              <a:avLst/>
              <a:gdLst/>
              <a:ahLst/>
              <a:cxnLst/>
              <a:rect l="l" t="t" r="r" b="b"/>
              <a:pathLst>
                <a:path w="1478279" h="3225165">
                  <a:moveTo>
                    <a:pt x="0" y="3224784"/>
                  </a:moveTo>
                  <a:lnTo>
                    <a:pt x="0" y="485013"/>
                  </a:lnTo>
                  <a:lnTo>
                    <a:pt x="739139" y="0"/>
                  </a:lnTo>
                  <a:lnTo>
                    <a:pt x="1478279" y="485013"/>
                  </a:lnTo>
                  <a:lnTo>
                    <a:pt x="1478279" y="3224784"/>
                  </a:lnTo>
                  <a:lnTo>
                    <a:pt x="0" y="3224784"/>
                  </a:lnTo>
                  <a:close/>
                </a:path>
              </a:pathLst>
            </a:custGeom>
            <a:ln w="12699">
              <a:solidFill>
                <a:srgbClr val="D9D9D9"/>
              </a:solidFill>
            </a:ln>
          </p:spPr>
          <p:txBody>
            <a:bodyPr wrap="square" lIns="0" tIns="0" rIns="0" bIns="0" rtlCol="0"/>
            <a:lstStyle/>
            <a:p>
              <a:endParaRPr/>
            </a:p>
          </p:txBody>
        </p:sp>
        <p:sp>
          <p:nvSpPr>
            <p:cNvPr id="23" name="object 8"/>
            <p:cNvSpPr/>
            <p:nvPr/>
          </p:nvSpPr>
          <p:spPr>
            <a:xfrm>
              <a:off x="7095743" y="4056824"/>
              <a:ext cx="1478280" cy="1175385"/>
            </a:xfrm>
            <a:custGeom>
              <a:avLst/>
              <a:gdLst/>
              <a:ahLst/>
              <a:cxnLst/>
              <a:rect l="l" t="t" r="r" b="b"/>
              <a:pathLst>
                <a:path w="1478279" h="1175385">
                  <a:moveTo>
                    <a:pt x="1478279" y="0"/>
                  </a:moveTo>
                  <a:lnTo>
                    <a:pt x="0" y="0"/>
                  </a:lnTo>
                  <a:lnTo>
                    <a:pt x="0" y="1174813"/>
                  </a:lnTo>
                  <a:lnTo>
                    <a:pt x="1478279" y="1174813"/>
                  </a:lnTo>
                  <a:lnTo>
                    <a:pt x="1478279" y="0"/>
                  </a:lnTo>
                  <a:close/>
                </a:path>
              </a:pathLst>
            </a:custGeom>
            <a:solidFill>
              <a:schemeClr val="accent1">
                <a:lumMod val="75000"/>
              </a:schemeClr>
            </a:solidFill>
          </p:spPr>
          <p:txBody>
            <a:bodyPr wrap="square" lIns="0" tIns="0" rIns="0" bIns="0" rtlCol="0"/>
            <a:lstStyle/>
            <a:p>
              <a:endParaRPr/>
            </a:p>
          </p:txBody>
        </p:sp>
      </p:grpSp>
      <p:grpSp>
        <p:nvGrpSpPr>
          <p:cNvPr id="28" name="object 14"/>
          <p:cNvGrpSpPr/>
          <p:nvPr/>
        </p:nvGrpSpPr>
        <p:grpSpPr>
          <a:xfrm>
            <a:off x="2087881" y="2775586"/>
            <a:ext cx="1478280" cy="3225165"/>
            <a:chOff x="3617976" y="2007107"/>
            <a:chExt cx="1478280" cy="3225165"/>
          </a:xfrm>
        </p:grpSpPr>
        <p:sp>
          <p:nvSpPr>
            <p:cNvPr id="29" name="object 15"/>
            <p:cNvSpPr/>
            <p:nvPr/>
          </p:nvSpPr>
          <p:spPr>
            <a:xfrm>
              <a:off x="3617976" y="2007107"/>
              <a:ext cx="1478280" cy="3225165"/>
            </a:xfrm>
            <a:custGeom>
              <a:avLst/>
              <a:gdLst/>
              <a:ahLst/>
              <a:cxnLst/>
              <a:rect l="l" t="t" r="r" b="b"/>
              <a:pathLst>
                <a:path w="1478279" h="3225165">
                  <a:moveTo>
                    <a:pt x="0" y="3224784"/>
                  </a:moveTo>
                  <a:lnTo>
                    <a:pt x="0" y="485013"/>
                  </a:lnTo>
                  <a:lnTo>
                    <a:pt x="739139" y="0"/>
                  </a:lnTo>
                  <a:lnTo>
                    <a:pt x="1478279" y="485013"/>
                  </a:lnTo>
                  <a:lnTo>
                    <a:pt x="1478279" y="3224784"/>
                  </a:lnTo>
                  <a:lnTo>
                    <a:pt x="0" y="3224784"/>
                  </a:lnTo>
                  <a:close/>
                </a:path>
              </a:pathLst>
            </a:custGeom>
            <a:ln w="12699">
              <a:solidFill>
                <a:srgbClr val="D9D9D9"/>
              </a:solidFill>
            </a:ln>
          </p:spPr>
          <p:txBody>
            <a:bodyPr wrap="square" lIns="0" tIns="0" rIns="0" bIns="0" rtlCol="0"/>
            <a:lstStyle/>
            <a:p>
              <a:endParaRPr/>
            </a:p>
          </p:txBody>
        </p:sp>
        <p:sp>
          <p:nvSpPr>
            <p:cNvPr id="30" name="object 16"/>
            <p:cNvSpPr/>
            <p:nvPr/>
          </p:nvSpPr>
          <p:spPr>
            <a:xfrm>
              <a:off x="3617976" y="4056824"/>
              <a:ext cx="1478280" cy="1175385"/>
            </a:xfrm>
            <a:custGeom>
              <a:avLst/>
              <a:gdLst/>
              <a:ahLst/>
              <a:cxnLst/>
              <a:rect l="l" t="t" r="r" b="b"/>
              <a:pathLst>
                <a:path w="1478279" h="1175385">
                  <a:moveTo>
                    <a:pt x="1478279" y="0"/>
                  </a:moveTo>
                  <a:lnTo>
                    <a:pt x="0" y="0"/>
                  </a:lnTo>
                  <a:lnTo>
                    <a:pt x="0" y="1174813"/>
                  </a:lnTo>
                  <a:lnTo>
                    <a:pt x="1478279" y="1174813"/>
                  </a:lnTo>
                  <a:lnTo>
                    <a:pt x="1478279" y="0"/>
                  </a:lnTo>
                  <a:close/>
                </a:path>
              </a:pathLst>
            </a:custGeom>
            <a:solidFill>
              <a:schemeClr val="accent4">
                <a:lumMod val="75000"/>
              </a:schemeClr>
            </a:solidFill>
          </p:spPr>
          <p:txBody>
            <a:bodyPr wrap="square" lIns="0" tIns="0" rIns="0" bIns="0" rtlCol="0"/>
            <a:lstStyle/>
            <a:p>
              <a:endParaRPr/>
            </a:p>
          </p:txBody>
        </p:sp>
      </p:grpSp>
      <p:grpSp>
        <p:nvGrpSpPr>
          <p:cNvPr id="33" name="object 23"/>
          <p:cNvGrpSpPr/>
          <p:nvPr/>
        </p:nvGrpSpPr>
        <p:grpSpPr>
          <a:xfrm>
            <a:off x="3832860" y="2775586"/>
            <a:ext cx="1478280" cy="3225165"/>
            <a:chOff x="5362955" y="2007107"/>
            <a:chExt cx="1478280" cy="3225165"/>
          </a:xfrm>
        </p:grpSpPr>
        <p:sp>
          <p:nvSpPr>
            <p:cNvPr id="34" name="object 24"/>
            <p:cNvSpPr/>
            <p:nvPr/>
          </p:nvSpPr>
          <p:spPr>
            <a:xfrm>
              <a:off x="5362955" y="2007107"/>
              <a:ext cx="1478280" cy="3225165"/>
            </a:xfrm>
            <a:custGeom>
              <a:avLst/>
              <a:gdLst/>
              <a:ahLst/>
              <a:cxnLst/>
              <a:rect l="l" t="t" r="r" b="b"/>
              <a:pathLst>
                <a:path w="1478279" h="3225165">
                  <a:moveTo>
                    <a:pt x="0" y="3224784"/>
                  </a:moveTo>
                  <a:lnTo>
                    <a:pt x="0" y="485013"/>
                  </a:lnTo>
                  <a:lnTo>
                    <a:pt x="739140" y="0"/>
                  </a:lnTo>
                  <a:lnTo>
                    <a:pt x="1478279" y="485013"/>
                  </a:lnTo>
                  <a:lnTo>
                    <a:pt x="1478279" y="3224784"/>
                  </a:lnTo>
                  <a:lnTo>
                    <a:pt x="0" y="3224784"/>
                  </a:lnTo>
                  <a:close/>
                </a:path>
              </a:pathLst>
            </a:custGeom>
            <a:ln w="12699">
              <a:solidFill>
                <a:srgbClr val="D9D9D9"/>
              </a:solidFill>
            </a:ln>
          </p:spPr>
          <p:txBody>
            <a:bodyPr wrap="square" lIns="0" tIns="0" rIns="0" bIns="0" rtlCol="0"/>
            <a:lstStyle/>
            <a:p>
              <a:endParaRPr/>
            </a:p>
          </p:txBody>
        </p:sp>
        <p:sp>
          <p:nvSpPr>
            <p:cNvPr id="35" name="object 25"/>
            <p:cNvSpPr/>
            <p:nvPr/>
          </p:nvSpPr>
          <p:spPr>
            <a:xfrm>
              <a:off x="5362955" y="4056824"/>
              <a:ext cx="1478280" cy="1175385"/>
            </a:xfrm>
            <a:custGeom>
              <a:avLst/>
              <a:gdLst/>
              <a:ahLst/>
              <a:cxnLst/>
              <a:rect l="l" t="t" r="r" b="b"/>
              <a:pathLst>
                <a:path w="1478279" h="1175385">
                  <a:moveTo>
                    <a:pt x="1478279" y="0"/>
                  </a:moveTo>
                  <a:lnTo>
                    <a:pt x="0" y="0"/>
                  </a:lnTo>
                  <a:lnTo>
                    <a:pt x="0" y="1174813"/>
                  </a:lnTo>
                  <a:lnTo>
                    <a:pt x="1478279" y="1174813"/>
                  </a:lnTo>
                  <a:lnTo>
                    <a:pt x="1478279" y="0"/>
                  </a:lnTo>
                  <a:close/>
                </a:path>
              </a:pathLst>
            </a:custGeom>
            <a:solidFill>
              <a:srgbClr val="FFC20D"/>
            </a:solidFill>
          </p:spPr>
          <p:txBody>
            <a:bodyPr wrap="square" lIns="0" tIns="0" rIns="0" bIns="0" rtlCol="0"/>
            <a:lstStyle/>
            <a:p>
              <a:endParaRPr/>
            </a:p>
          </p:txBody>
        </p:sp>
      </p:grpSp>
      <p:grpSp>
        <p:nvGrpSpPr>
          <p:cNvPr id="45" name="object 31"/>
          <p:cNvGrpSpPr/>
          <p:nvPr/>
        </p:nvGrpSpPr>
        <p:grpSpPr>
          <a:xfrm>
            <a:off x="7287769" y="2809453"/>
            <a:ext cx="1478280" cy="3225165"/>
            <a:chOff x="8817864" y="2007107"/>
            <a:chExt cx="1478280" cy="3225165"/>
          </a:xfrm>
        </p:grpSpPr>
        <p:sp>
          <p:nvSpPr>
            <p:cNvPr id="46" name="object 32"/>
            <p:cNvSpPr/>
            <p:nvPr/>
          </p:nvSpPr>
          <p:spPr>
            <a:xfrm>
              <a:off x="8817864" y="2007107"/>
              <a:ext cx="1478280" cy="3225165"/>
            </a:xfrm>
            <a:custGeom>
              <a:avLst/>
              <a:gdLst/>
              <a:ahLst/>
              <a:cxnLst/>
              <a:rect l="l" t="t" r="r" b="b"/>
              <a:pathLst>
                <a:path w="1478279" h="3225165">
                  <a:moveTo>
                    <a:pt x="0" y="3224784"/>
                  </a:moveTo>
                  <a:lnTo>
                    <a:pt x="0" y="485013"/>
                  </a:lnTo>
                  <a:lnTo>
                    <a:pt x="739139" y="0"/>
                  </a:lnTo>
                  <a:lnTo>
                    <a:pt x="1478279" y="485013"/>
                  </a:lnTo>
                  <a:lnTo>
                    <a:pt x="1478279" y="3224784"/>
                  </a:lnTo>
                  <a:lnTo>
                    <a:pt x="0" y="3224784"/>
                  </a:lnTo>
                  <a:close/>
                </a:path>
              </a:pathLst>
            </a:custGeom>
            <a:ln w="12699">
              <a:solidFill>
                <a:srgbClr val="D9D9D9"/>
              </a:solidFill>
            </a:ln>
          </p:spPr>
          <p:txBody>
            <a:bodyPr wrap="square" lIns="0" tIns="0" rIns="0" bIns="0" rtlCol="0"/>
            <a:lstStyle/>
            <a:p>
              <a:endParaRPr/>
            </a:p>
          </p:txBody>
        </p:sp>
        <p:sp>
          <p:nvSpPr>
            <p:cNvPr id="53" name="object 33"/>
            <p:cNvSpPr/>
            <p:nvPr/>
          </p:nvSpPr>
          <p:spPr>
            <a:xfrm>
              <a:off x="8817864" y="4056824"/>
              <a:ext cx="1478280" cy="1175385"/>
            </a:xfrm>
            <a:custGeom>
              <a:avLst/>
              <a:gdLst/>
              <a:ahLst/>
              <a:cxnLst/>
              <a:rect l="l" t="t" r="r" b="b"/>
              <a:pathLst>
                <a:path w="1478279" h="1175385">
                  <a:moveTo>
                    <a:pt x="1478279" y="0"/>
                  </a:moveTo>
                  <a:lnTo>
                    <a:pt x="0" y="0"/>
                  </a:lnTo>
                  <a:lnTo>
                    <a:pt x="0" y="1174813"/>
                  </a:lnTo>
                  <a:lnTo>
                    <a:pt x="1478279" y="1174813"/>
                  </a:lnTo>
                  <a:lnTo>
                    <a:pt x="1478279" y="0"/>
                  </a:lnTo>
                  <a:close/>
                </a:path>
              </a:pathLst>
            </a:custGeom>
            <a:solidFill>
              <a:srgbClr val="A66BD2"/>
            </a:solidFill>
          </p:spPr>
          <p:txBody>
            <a:bodyPr wrap="square" lIns="0" tIns="0" rIns="0" bIns="0" rtlCol="0"/>
            <a:lstStyle/>
            <a:p>
              <a:endParaRPr/>
            </a:p>
          </p:txBody>
        </p:sp>
      </p:grpSp>
      <p:grpSp>
        <p:nvGrpSpPr>
          <p:cNvPr id="55" name="object 39"/>
          <p:cNvGrpSpPr/>
          <p:nvPr/>
        </p:nvGrpSpPr>
        <p:grpSpPr>
          <a:xfrm>
            <a:off x="365760" y="2775586"/>
            <a:ext cx="1478280" cy="3225165"/>
            <a:chOff x="1895855" y="2007107"/>
            <a:chExt cx="1478280" cy="3225165"/>
          </a:xfrm>
        </p:grpSpPr>
        <p:sp>
          <p:nvSpPr>
            <p:cNvPr id="56" name="object 40"/>
            <p:cNvSpPr/>
            <p:nvPr/>
          </p:nvSpPr>
          <p:spPr>
            <a:xfrm>
              <a:off x="1895855" y="2007107"/>
              <a:ext cx="1478280" cy="3225165"/>
            </a:xfrm>
            <a:custGeom>
              <a:avLst/>
              <a:gdLst/>
              <a:ahLst/>
              <a:cxnLst/>
              <a:rect l="l" t="t" r="r" b="b"/>
              <a:pathLst>
                <a:path w="1478279" h="3225165">
                  <a:moveTo>
                    <a:pt x="0" y="3224784"/>
                  </a:moveTo>
                  <a:lnTo>
                    <a:pt x="0" y="485013"/>
                  </a:lnTo>
                  <a:lnTo>
                    <a:pt x="739139" y="0"/>
                  </a:lnTo>
                  <a:lnTo>
                    <a:pt x="1478280" y="485013"/>
                  </a:lnTo>
                  <a:lnTo>
                    <a:pt x="1478280" y="3224784"/>
                  </a:lnTo>
                  <a:lnTo>
                    <a:pt x="0" y="3224784"/>
                  </a:lnTo>
                  <a:close/>
                </a:path>
              </a:pathLst>
            </a:custGeom>
            <a:ln w="12700">
              <a:solidFill>
                <a:srgbClr val="D9D9D9"/>
              </a:solidFill>
            </a:ln>
          </p:spPr>
          <p:txBody>
            <a:bodyPr wrap="square" lIns="0" tIns="0" rIns="0" bIns="0" rtlCol="0"/>
            <a:lstStyle/>
            <a:p>
              <a:endParaRPr/>
            </a:p>
          </p:txBody>
        </p:sp>
        <p:sp>
          <p:nvSpPr>
            <p:cNvPr id="58" name="object 41"/>
            <p:cNvSpPr/>
            <p:nvPr/>
          </p:nvSpPr>
          <p:spPr>
            <a:xfrm>
              <a:off x="1895855" y="4056824"/>
              <a:ext cx="1478280" cy="1175385"/>
            </a:xfrm>
            <a:custGeom>
              <a:avLst/>
              <a:gdLst/>
              <a:ahLst/>
              <a:cxnLst/>
              <a:rect l="l" t="t" r="r" b="b"/>
              <a:pathLst>
                <a:path w="1478279" h="1175385">
                  <a:moveTo>
                    <a:pt x="1478280" y="0"/>
                  </a:moveTo>
                  <a:lnTo>
                    <a:pt x="0" y="0"/>
                  </a:lnTo>
                  <a:lnTo>
                    <a:pt x="0" y="1174813"/>
                  </a:lnTo>
                  <a:lnTo>
                    <a:pt x="1478280" y="1174813"/>
                  </a:lnTo>
                  <a:lnTo>
                    <a:pt x="1478280" y="0"/>
                  </a:lnTo>
                  <a:close/>
                </a:path>
              </a:pathLst>
            </a:custGeom>
            <a:solidFill>
              <a:srgbClr val="00B0EB"/>
            </a:solidFill>
          </p:spPr>
          <p:txBody>
            <a:bodyPr wrap="square" lIns="0" tIns="0" rIns="0" bIns="0" rtlCol="0"/>
            <a:lstStyle/>
            <a:p>
              <a:endParaRPr/>
            </a:p>
          </p:txBody>
        </p:sp>
        <p:pic>
          <p:nvPicPr>
            <p:cNvPr id="60" name="object 42"/>
            <p:cNvPicPr/>
            <p:nvPr/>
          </p:nvPicPr>
          <p:blipFill>
            <a:blip r:embed="rId4" cstate="print"/>
            <a:stretch>
              <a:fillRect/>
            </a:stretch>
          </p:blipFill>
          <p:spPr>
            <a:xfrm>
              <a:off x="2264663" y="4274819"/>
              <a:ext cx="725424" cy="725424"/>
            </a:xfrm>
            <a:prstGeom prst="rect">
              <a:avLst/>
            </a:prstGeom>
          </p:spPr>
        </p:pic>
      </p:grpSp>
      <p:sp>
        <p:nvSpPr>
          <p:cNvPr id="62" name="object 10"/>
          <p:cNvSpPr txBox="1"/>
          <p:nvPr/>
        </p:nvSpPr>
        <p:spPr>
          <a:xfrm>
            <a:off x="5687854" y="3747367"/>
            <a:ext cx="1233869" cy="182742"/>
          </a:xfrm>
          <a:prstGeom prst="rect">
            <a:avLst/>
          </a:prstGeom>
        </p:spPr>
        <p:txBody>
          <a:bodyPr vert="horz" wrap="square" lIns="0" tIns="13335" rIns="0" bIns="0" rtlCol="0">
            <a:spAutoFit/>
          </a:bodyPr>
          <a:lstStyle/>
          <a:p>
            <a:pPr marL="12700">
              <a:spcBef>
                <a:spcPts val="105"/>
              </a:spcBef>
            </a:pPr>
            <a:r>
              <a:rPr lang="en-US" sz="1100" b="1" dirty="0">
                <a:solidFill>
                  <a:schemeClr val="accent4">
                    <a:lumMod val="50000"/>
                  </a:schemeClr>
                </a:solidFill>
                <a:latin typeface="Josefin Sans" panose="020B0604020202020204" charset="0"/>
                <a:cs typeface="Josefin Sans" panose="020B0604020202020204" charset="0"/>
              </a:rPr>
              <a:t>National</a:t>
            </a:r>
            <a:r>
              <a:rPr lang="en-US" sz="1100" b="1" dirty="0">
                <a:solidFill>
                  <a:srgbClr val="4472C4">
                    <a:lumMod val="75000"/>
                  </a:srgbClr>
                </a:solidFill>
                <a:latin typeface="Josefin Sans" panose="020B0604020202020204" charset="0"/>
                <a:cs typeface="Josefin Sans" panose="020B0604020202020204" charset="0"/>
              </a:rPr>
              <a:t> </a:t>
            </a:r>
            <a:r>
              <a:rPr lang="en-US" sz="1100" b="1" dirty="0">
                <a:solidFill>
                  <a:schemeClr val="accent4">
                    <a:lumMod val="50000"/>
                  </a:schemeClr>
                </a:solidFill>
                <a:latin typeface="Josefin Sans" panose="020B0604020202020204" charset="0"/>
                <a:cs typeface="Josefin Sans" panose="020B0604020202020204" charset="0"/>
              </a:rPr>
              <a:t>Awards</a:t>
            </a:r>
            <a:endParaRPr sz="1100" b="1" dirty="0">
              <a:solidFill>
                <a:schemeClr val="accent4">
                  <a:lumMod val="50000"/>
                </a:schemeClr>
              </a:solidFill>
              <a:latin typeface="Josefin Sans" panose="020B0604020202020204" charset="0"/>
              <a:cs typeface="Josefin Sans" panose="020B0604020202020204" charset="0"/>
            </a:endParaRPr>
          </a:p>
        </p:txBody>
      </p:sp>
      <p:sp>
        <p:nvSpPr>
          <p:cNvPr id="66" name="object 19"/>
          <p:cNvSpPr txBox="1"/>
          <p:nvPr/>
        </p:nvSpPr>
        <p:spPr>
          <a:xfrm>
            <a:off x="2159751" y="3678684"/>
            <a:ext cx="1004569" cy="182742"/>
          </a:xfrm>
          <a:prstGeom prst="rect">
            <a:avLst/>
          </a:prstGeom>
        </p:spPr>
        <p:txBody>
          <a:bodyPr vert="horz" wrap="square" lIns="0" tIns="13335" rIns="0" bIns="0" rtlCol="0">
            <a:spAutoFit/>
          </a:bodyPr>
          <a:lstStyle/>
          <a:p>
            <a:pPr marL="12700" marR="5080" algn="ctr">
              <a:spcBef>
                <a:spcPts val="105"/>
              </a:spcBef>
            </a:pPr>
            <a:r>
              <a:rPr lang="en-IN" sz="1100" dirty="0">
                <a:solidFill>
                  <a:srgbClr val="4472C4">
                    <a:lumMod val="75000"/>
                  </a:srgbClr>
                </a:solidFill>
                <a:latin typeface="Josefin Sans" panose="020B0604020202020204" charset="0"/>
                <a:cs typeface="Josefin Sans" panose="020B0604020202020204" charset="0"/>
              </a:rPr>
              <a:t>CMMI</a:t>
            </a:r>
            <a:r>
              <a:rPr lang="en-IN" sz="1100" spc="-15" dirty="0">
                <a:solidFill>
                  <a:srgbClr val="7030A0"/>
                </a:solidFill>
                <a:latin typeface="Josefin Sans" panose="020B0604020202020204" charset="0"/>
                <a:cs typeface="Josefin Sans" panose="020B0604020202020204" charset="0"/>
              </a:rPr>
              <a:t> </a:t>
            </a:r>
            <a:r>
              <a:rPr lang="en-IN" sz="1100" dirty="0">
                <a:solidFill>
                  <a:srgbClr val="4472C4">
                    <a:lumMod val="75000"/>
                  </a:srgbClr>
                </a:solidFill>
                <a:latin typeface="Josefin Sans" panose="020B0604020202020204" charset="0"/>
                <a:cs typeface="Josefin Sans" panose="020B0604020202020204" charset="0"/>
              </a:rPr>
              <a:t>Level 3</a:t>
            </a:r>
            <a:endParaRPr sz="1100" dirty="0">
              <a:solidFill>
                <a:srgbClr val="4472C4">
                  <a:lumMod val="75000"/>
                </a:srgbClr>
              </a:solidFill>
              <a:latin typeface="Josefin Sans" panose="020B0604020202020204" charset="0"/>
              <a:cs typeface="Josefin Sans" panose="020B0604020202020204" charset="0"/>
            </a:endParaRPr>
          </a:p>
        </p:txBody>
      </p:sp>
      <p:sp>
        <p:nvSpPr>
          <p:cNvPr id="78" name="object 44"/>
          <p:cNvSpPr txBox="1"/>
          <p:nvPr/>
        </p:nvSpPr>
        <p:spPr>
          <a:xfrm>
            <a:off x="474911" y="3898439"/>
            <a:ext cx="1302848" cy="690574"/>
          </a:xfrm>
          <a:prstGeom prst="rect">
            <a:avLst/>
          </a:prstGeom>
        </p:spPr>
        <p:txBody>
          <a:bodyPr vert="horz" wrap="square" lIns="0" tIns="13335" rIns="0" bIns="0" rtlCol="0">
            <a:spAutoFit/>
          </a:bodyPr>
          <a:lstStyle/>
          <a:p>
            <a:pPr marL="12700" marR="5080" algn="ctr">
              <a:spcBef>
                <a:spcPts val="105"/>
              </a:spcBef>
            </a:pPr>
            <a:r>
              <a:rPr sz="1100" spc="-5" dirty="0">
                <a:solidFill>
                  <a:srgbClr val="002060"/>
                </a:solidFill>
                <a:latin typeface="Josefin Sans" panose="020B0604020202020204" charset="0"/>
                <a:cs typeface="Josefin Sans" panose="020B0604020202020204" charset="0"/>
              </a:rPr>
              <a:t>Founded</a:t>
            </a:r>
            <a:r>
              <a:rPr sz="1100" spc="-70" dirty="0">
                <a:solidFill>
                  <a:srgbClr val="002060"/>
                </a:solidFill>
                <a:latin typeface="Josefin Sans" panose="020B0604020202020204" charset="0"/>
                <a:cs typeface="Josefin Sans" panose="020B0604020202020204" charset="0"/>
              </a:rPr>
              <a:t> </a:t>
            </a:r>
            <a:r>
              <a:rPr sz="1100" spc="5" dirty="0">
                <a:solidFill>
                  <a:srgbClr val="002060"/>
                </a:solidFill>
                <a:latin typeface="Josefin Sans" panose="020B0604020202020204" charset="0"/>
                <a:cs typeface="Josefin Sans" panose="020B0604020202020204" charset="0"/>
              </a:rPr>
              <a:t>in</a:t>
            </a:r>
            <a:r>
              <a:rPr sz="1100" spc="-35" dirty="0">
                <a:solidFill>
                  <a:srgbClr val="002060"/>
                </a:solidFill>
                <a:latin typeface="Josefin Sans" panose="020B0604020202020204" charset="0"/>
                <a:cs typeface="Josefin Sans" panose="020B0604020202020204" charset="0"/>
              </a:rPr>
              <a:t> </a:t>
            </a:r>
            <a:r>
              <a:rPr lang="en-IN" sz="1100" spc="25" dirty="0">
                <a:solidFill>
                  <a:srgbClr val="002060"/>
                </a:solidFill>
                <a:latin typeface="Josefin Sans" panose="020B0604020202020204" charset="0"/>
                <a:cs typeface="Josefin Sans" panose="020B0604020202020204" charset="0"/>
              </a:rPr>
              <a:t>2002</a:t>
            </a:r>
            <a:r>
              <a:rPr sz="1100" spc="25" dirty="0">
                <a:solidFill>
                  <a:srgbClr val="002060"/>
                </a:solidFill>
                <a:latin typeface="Josefin Sans" panose="020B0604020202020204" charset="0"/>
                <a:cs typeface="Josefin Sans" panose="020B0604020202020204" charset="0"/>
              </a:rPr>
              <a:t>, </a:t>
            </a:r>
            <a:r>
              <a:rPr sz="1100" spc="-280" dirty="0">
                <a:solidFill>
                  <a:srgbClr val="002060"/>
                </a:solidFill>
                <a:latin typeface="Josefin Sans" panose="020B0604020202020204" charset="0"/>
                <a:cs typeface="Josefin Sans" panose="020B0604020202020204" charset="0"/>
              </a:rPr>
              <a:t> </a:t>
            </a:r>
            <a:r>
              <a:rPr sz="1100" spc="25" dirty="0">
                <a:solidFill>
                  <a:srgbClr val="002060"/>
                </a:solidFill>
                <a:latin typeface="Josefin Sans" panose="020B0604020202020204" charset="0"/>
                <a:cs typeface="Josefin Sans" panose="020B0604020202020204" charset="0"/>
              </a:rPr>
              <a:t>wholly owned </a:t>
            </a:r>
            <a:r>
              <a:rPr sz="1100" spc="20" dirty="0">
                <a:solidFill>
                  <a:srgbClr val="002060"/>
                </a:solidFill>
                <a:latin typeface="Josefin Sans" panose="020B0604020202020204" charset="0"/>
                <a:cs typeface="Josefin Sans" panose="020B0604020202020204" charset="0"/>
              </a:rPr>
              <a:t>by </a:t>
            </a:r>
            <a:r>
              <a:rPr sz="1100" spc="-280" dirty="0">
                <a:solidFill>
                  <a:srgbClr val="002060"/>
                </a:solidFill>
                <a:latin typeface="Josefin Sans" panose="020B0604020202020204" charset="0"/>
                <a:cs typeface="Josefin Sans" panose="020B0604020202020204" charset="0"/>
              </a:rPr>
              <a:t> </a:t>
            </a:r>
            <a:r>
              <a:rPr lang="en-IN" sz="1100" spc="20" dirty="0">
                <a:solidFill>
                  <a:srgbClr val="002060"/>
                </a:solidFill>
                <a:latin typeface="Josefin Sans" panose="020B0604020202020204" charset="0"/>
                <a:cs typeface="Josefin Sans" panose="020B0604020202020204" charset="0"/>
              </a:rPr>
              <a:t>NetCreativeMind Solutions Pvt Ltd</a:t>
            </a:r>
            <a:endParaRPr sz="1100" dirty="0">
              <a:solidFill>
                <a:srgbClr val="002060"/>
              </a:solidFill>
              <a:latin typeface="Josefin Sans" panose="020B0604020202020204" charset="0"/>
              <a:cs typeface="Josefin Sans" panose="020B0604020202020204" charset="0"/>
            </a:endParaRPr>
          </a:p>
        </p:txBody>
      </p:sp>
      <p:pic>
        <p:nvPicPr>
          <p:cNvPr id="86" name="Picture 4" descr="https://cdn2.iconfinder.com/data/icons/competition-success/512/approved_approve_security_competitive_trophy_medal_winning_popularity_glory_high_awards_winners_badge_hero_victory_hit_proud_honor_leadership_competition_prize_premium_-512.png"/>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2394413" y="5112926"/>
            <a:ext cx="823706" cy="67886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 descr="C:\Users\NCM\Desktop\Emblem_of_India.svg.png"/>
          <p:cNvPicPr>
            <a:picLocks noChangeAspect="1" noChangeArrowheads="1"/>
          </p:cNvPicPr>
          <p:nvPr/>
        </p:nvPicPr>
        <p:blipFill>
          <a:blip r:embed="rId6" cstate="print">
            <a:lum bright="70000" contrast="-70000"/>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flipV="1">
            <a:off x="4675773" y="5533951"/>
            <a:ext cx="45719" cy="5820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https://cdn1.iconfinder.com/data/icons/business-and-finance-20/200/vector_65_02-512.png"/>
          <p:cNvPicPr>
            <a:picLocks noChangeAspect="1" noChangeArrowheads="1"/>
          </p:cNvPicPr>
          <p:nvPr/>
        </p:nvPicPr>
        <p:blipFill>
          <a:blip r:embed="rId8" cstate="print">
            <a:duotone>
              <a:schemeClr val="bg2">
                <a:shade val="45000"/>
                <a:satMod val="135000"/>
              </a:schemeClr>
              <a:prstClr val="white"/>
            </a:duotone>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7798055" y="5194525"/>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94" name="object 44"/>
          <p:cNvSpPr txBox="1"/>
          <p:nvPr/>
        </p:nvSpPr>
        <p:spPr>
          <a:xfrm>
            <a:off x="564044" y="3149248"/>
            <a:ext cx="1124585" cy="475130"/>
          </a:xfrm>
          <a:prstGeom prst="rect">
            <a:avLst/>
          </a:prstGeom>
        </p:spPr>
        <p:txBody>
          <a:bodyPr vert="horz" wrap="square" lIns="0" tIns="13335" rIns="0" bIns="0" rtlCol="0">
            <a:spAutoFit/>
          </a:bodyPr>
          <a:lstStyle/>
          <a:p>
            <a:pPr algn="ctr"/>
            <a:r>
              <a:rPr lang="en-US" sz="1600" b="1" dirty="0">
                <a:solidFill>
                  <a:srgbClr val="0070C0"/>
                </a:solidFill>
                <a:latin typeface="Josefin Sans Light" panose="020B0604020202020204" charset="0"/>
              </a:rPr>
              <a:t>23+ Years</a:t>
            </a:r>
            <a:r>
              <a:rPr lang="en-US" b="1" dirty="0">
                <a:solidFill>
                  <a:srgbClr val="0070C0"/>
                </a:solidFill>
                <a:latin typeface="Josefin Sans Light" panose="020B0604020202020204" charset="0"/>
              </a:rPr>
              <a:t>’</a:t>
            </a:r>
          </a:p>
          <a:p>
            <a:pPr algn="ctr"/>
            <a:r>
              <a:rPr lang="en-US" sz="1100" dirty="0">
                <a:solidFill>
                  <a:srgbClr val="0070C0"/>
                </a:solidFill>
                <a:latin typeface="Josefin Sans" panose="020B0604020202020204" charset="0"/>
                <a:cs typeface="Josefin Sans" panose="020B0604020202020204" charset="0"/>
              </a:rPr>
              <a:t>Experience</a:t>
            </a:r>
          </a:p>
        </p:txBody>
      </p:sp>
      <p:sp>
        <p:nvSpPr>
          <p:cNvPr id="95" name="object 44"/>
          <p:cNvSpPr txBox="1"/>
          <p:nvPr/>
        </p:nvSpPr>
        <p:spPr>
          <a:xfrm>
            <a:off x="2271967" y="3183346"/>
            <a:ext cx="1124585" cy="198131"/>
          </a:xfrm>
          <a:prstGeom prst="rect">
            <a:avLst/>
          </a:prstGeom>
        </p:spPr>
        <p:txBody>
          <a:bodyPr vert="horz" wrap="square" lIns="0" tIns="13335" rIns="0" bIns="0" rtlCol="0">
            <a:spAutoFit/>
          </a:bodyPr>
          <a:lstStyle/>
          <a:p>
            <a:pPr algn="ctr"/>
            <a:r>
              <a:rPr lang="en-US" sz="1200" b="1" dirty="0">
                <a:solidFill>
                  <a:srgbClr val="ED7D31">
                    <a:lumMod val="50000"/>
                  </a:srgbClr>
                </a:solidFill>
                <a:latin typeface="Josefin Sans" panose="020B0604020202020204" charset="0"/>
                <a:cs typeface="Josefin Sans" panose="020B0604020202020204" charset="0"/>
              </a:rPr>
              <a:t>Certifications</a:t>
            </a:r>
            <a:endParaRPr lang="en-US" sz="1000" dirty="0">
              <a:solidFill>
                <a:srgbClr val="ED7D31">
                  <a:lumMod val="50000"/>
                </a:srgbClr>
              </a:solidFill>
              <a:latin typeface="Josefin Sans" panose="020B0604020202020204" charset="0"/>
              <a:cs typeface="Josefin Sans" panose="020B0604020202020204" charset="0"/>
            </a:endParaRPr>
          </a:p>
        </p:txBody>
      </p:sp>
      <p:sp>
        <p:nvSpPr>
          <p:cNvPr id="96" name="object 44"/>
          <p:cNvSpPr txBox="1"/>
          <p:nvPr/>
        </p:nvSpPr>
        <p:spPr>
          <a:xfrm>
            <a:off x="4003613" y="3594047"/>
            <a:ext cx="1124585" cy="352019"/>
          </a:xfrm>
          <a:prstGeom prst="rect">
            <a:avLst/>
          </a:prstGeom>
        </p:spPr>
        <p:txBody>
          <a:bodyPr vert="horz" wrap="square" lIns="0" tIns="13335" rIns="0" bIns="0" rtlCol="0">
            <a:spAutoFit/>
          </a:bodyPr>
          <a:lstStyle/>
          <a:p>
            <a:pPr algn="ctr"/>
            <a:r>
              <a:rPr lang="en-US" sz="1200" b="1" dirty="0">
                <a:solidFill>
                  <a:srgbClr val="70AD47">
                    <a:lumMod val="75000"/>
                  </a:srgbClr>
                </a:solidFill>
                <a:latin typeface="Josefin Sans" panose="020B0604020202020204" charset="0"/>
                <a:cs typeface="Josefin Sans" panose="020B0604020202020204" charset="0"/>
              </a:rPr>
              <a:t>1000+</a:t>
            </a:r>
          </a:p>
          <a:p>
            <a:pPr algn="ctr"/>
            <a:r>
              <a:rPr lang="en-US" sz="1000" dirty="0">
                <a:solidFill>
                  <a:srgbClr val="70AD47">
                    <a:lumMod val="75000"/>
                  </a:srgbClr>
                </a:solidFill>
                <a:latin typeface="Josefin Sans" panose="020B0604020202020204" charset="0"/>
                <a:cs typeface="Josefin Sans" panose="020B0604020202020204" charset="0"/>
              </a:rPr>
              <a:t>Projects Completed</a:t>
            </a:r>
          </a:p>
        </p:txBody>
      </p:sp>
      <p:sp>
        <p:nvSpPr>
          <p:cNvPr id="97" name="object 44"/>
          <p:cNvSpPr txBox="1"/>
          <p:nvPr/>
        </p:nvSpPr>
        <p:spPr>
          <a:xfrm>
            <a:off x="3992736" y="4109412"/>
            <a:ext cx="1124585" cy="452047"/>
          </a:xfrm>
          <a:prstGeom prst="rect">
            <a:avLst/>
          </a:prstGeom>
        </p:spPr>
        <p:txBody>
          <a:bodyPr vert="horz" wrap="square" lIns="0" tIns="13335" rIns="0" bIns="0" rtlCol="0">
            <a:spAutoFit/>
          </a:bodyPr>
          <a:lstStyle/>
          <a:p>
            <a:pPr algn="ctr"/>
            <a:r>
              <a:rPr lang="en-US" b="1" dirty="0">
                <a:solidFill>
                  <a:srgbClr val="ED7D31"/>
                </a:solidFill>
                <a:latin typeface="Josefin Sans" panose="020B0604020202020204" charset="0"/>
                <a:cs typeface="Josefin Sans" panose="020B0604020202020204" charset="0"/>
              </a:rPr>
              <a:t>250+</a:t>
            </a:r>
          </a:p>
          <a:p>
            <a:pPr algn="ctr"/>
            <a:r>
              <a:rPr lang="en-US" sz="1050" dirty="0">
                <a:solidFill>
                  <a:srgbClr val="ED7D31">
                    <a:lumMod val="75000"/>
                  </a:srgbClr>
                </a:solidFill>
                <a:latin typeface="Josefin Sans" panose="020B0604020202020204" charset="0"/>
                <a:cs typeface="Josefin Sans" panose="020B0604020202020204" charset="0"/>
              </a:rPr>
              <a:t>Govt. Projects</a:t>
            </a:r>
          </a:p>
        </p:txBody>
      </p:sp>
      <p:sp>
        <p:nvSpPr>
          <p:cNvPr id="98" name="object 44"/>
          <p:cNvSpPr txBox="1"/>
          <p:nvPr/>
        </p:nvSpPr>
        <p:spPr>
          <a:xfrm>
            <a:off x="7464363" y="3341507"/>
            <a:ext cx="1124585" cy="659796"/>
          </a:xfrm>
          <a:prstGeom prst="rect">
            <a:avLst/>
          </a:prstGeom>
        </p:spPr>
        <p:txBody>
          <a:bodyPr vert="horz" wrap="square" lIns="0" tIns="13335" rIns="0" bIns="0" rtlCol="0">
            <a:spAutoFit/>
          </a:bodyPr>
          <a:lstStyle/>
          <a:p>
            <a:pPr algn="ctr"/>
            <a:r>
              <a:rPr lang="en-US" b="1" dirty="0">
                <a:solidFill>
                  <a:srgbClr val="FFC000">
                    <a:lumMod val="75000"/>
                  </a:srgbClr>
                </a:solidFill>
                <a:latin typeface="Josefin Sans" panose="020B0604020202020204" charset="0"/>
                <a:cs typeface="Josefin Sans" panose="020B0604020202020204" charset="0"/>
              </a:rPr>
              <a:t>25+</a:t>
            </a:r>
          </a:p>
          <a:p>
            <a:pPr algn="ctr"/>
            <a:r>
              <a:rPr lang="en-US" sz="1200" dirty="0">
                <a:solidFill>
                  <a:srgbClr val="FFC000">
                    <a:lumMod val="75000"/>
                  </a:srgbClr>
                </a:solidFill>
                <a:latin typeface="Josefin Sans" panose="020B0604020202020204" charset="0"/>
                <a:cs typeface="Josefin Sans" panose="020B0604020202020204" charset="0"/>
              </a:rPr>
              <a:t>25+ Countries Served</a:t>
            </a:r>
          </a:p>
        </p:txBody>
      </p:sp>
      <p:sp>
        <p:nvSpPr>
          <p:cNvPr id="2" name="Rectangle 1"/>
          <p:cNvSpPr/>
          <p:nvPr/>
        </p:nvSpPr>
        <p:spPr>
          <a:xfrm>
            <a:off x="5631306" y="3138389"/>
            <a:ext cx="1749197" cy="369332"/>
          </a:xfrm>
          <a:prstGeom prst="rect">
            <a:avLst/>
          </a:prstGeom>
        </p:spPr>
        <p:txBody>
          <a:bodyPr wrap="none">
            <a:spAutoFit/>
          </a:bodyPr>
          <a:lstStyle/>
          <a:p>
            <a:pPr>
              <a:spcBef>
                <a:spcPts val="600"/>
              </a:spcBef>
              <a:spcAft>
                <a:spcPts val="600"/>
              </a:spcAft>
            </a:pPr>
            <a:r>
              <a:rPr lang="en-US" b="1" dirty="0">
                <a:solidFill>
                  <a:srgbClr val="4472C4"/>
                </a:solidFill>
                <a:latin typeface="Josefin Sans" panose="020B0604020202020204" charset="0"/>
                <a:cs typeface="Josefin Sans" panose="020B0604020202020204" charset="0"/>
              </a:rPr>
              <a:t>Achievements</a:t>
            </a:r>
          </a:p>
        </p:txBody>
      </p:sp>
      <p:sp>
        <p:nvSpPr>
          <p:cNvPr id="99" name="object 10"/>
          <p:cNvSpPr txBox="1"/>
          <p:nvPr/>
        </p:nvSpPr>
        <p:spPr>
          <a:xfrm>
            <a:off x="5687283" y="4229669"/>
            <a:ext cx="1354682" cy="182742"/>
          </a:xfrm>
          <a:prstGeom prst="rect">
            <a:avLst/>
          </a:prstGeom>
        </p:spPr>
        <p:txBody>
          <a:bodyPr vert="horz" wrap="square" lIns="0" tIns="13335" rIns="0" bIns="0" rtlCol="0">
            <a:spAutoFit/>
          </a:bodyPr>
          <a:lstStyle/>
          <a:p>
            <a:pPr marL="12700">
              <a:spcBef>
                <a:spcPts val="105"/>
              </a:spcBef>
            </a:pPr>
            <a:r>
              <a:rPr lang="en-US" sz="1100" b="1" dirty="0">
                <a:solidFill>
                  <a:schemeClr val="accent4">
                    <a:lumMod val="50000"/>
                  </a:schemeClr>
                </a:solidFill>
                <a:latin typeface="Josefin Sans" panose="020B0604020202020204" charset="0"/>
                <a:cs typeface="Josefin Sans" panose="020B0604020202020204" charset="0"/>
              </a:rPr>
              <a:t>Web Ratna Award</a:t>
            </a:r>
            <a:endParaRPr sz="1100" dirty="0">
              <a:solidFill>
                <a:schemeClr val="accent4">
                  <a:lumMod val="50000"/>
                </a:schemeClr>
              </a:solidFill>
              <a:latin typeface="Josefin Sans" panose="020B0604020202020204" charset="0"/>
              <a:cs typeface="Josefin Sans" panose="020B0604020202020204" charset="0"/>
            </a:endParaRPr>
          </a:p>
        </p:txBody>
      </p:sp>
      <p:pic>
        <p:nvPicPr>
          <p:cNvPr id="1026" name="Picture 2" descr="SC-Project-Icon - UCF Librarie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V="1">
            <a:off x="13372376" y="-8839199"/>
            <a:ext cx="1823174" cy="178276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120668" y="4972389"/>
            <a:ext cx="868720" cy="849464"/>
          </a:xfrm>
          <a:prstGeom prst="rect">
            <a:avLst/>
          </a:prstGeom>
        </p:spPr>
      </p:pic>
      <p:sp>
        <p:nvSpPr>
          <p:cNvPr id="100" name="Rectangle 99"/>
          <p:cNvSpPr/>
          <p:nvPr/>
        </p:nvSpPr>
        <p:spPr>
          <a:xfrm>
            <a:off x="3864203" y="3183345"/>
            <a:ext cx="1430200" cy="261610"/>
          </a:xfrm>
          <a:prstGeom prst="rect">
            <a:avLst/>
          </a:prstGeom>
        </p:spPr>
        <p:txBody>
          <a:bodyPr wrap="none">
            <a:spAutoFit/>
          </a:bodyPr>
          <a:lstStyle/>
          <a:p>
            <a:pPr>
              <a:spcBef>
                <a:spcPts val="600"/>
              </a:spcBef>
              <a:spcAft>
                <a:spcPts val="600"/>
              </a:spcAft>
            </a:pPr>
            <a:r>
              <a:rPr lang="en-US" sz="1100" b="1" dirty="0">
                <a:solidFill>
                  <a:srgbClr val="4472C4"/>
                </a:solidFill>
                <a:latin typeface="Josefin Sans" panose="020B0604020202020204" charset="0"/>
                <a:cs typeface="Josefin Sans" panose="020B0604020202020204" charset="0"/>
              </a:rPr>
              <a:t>Project Completed</a:t>
            </a:r>
          </a:p>
        </p:txBody>
      </p:sp>
      <p:pic>
        <p:nvPicPr>
          <p:cNvPr id="10" name="Picture 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866244" y="4948813"/>
            <a:ext cx="892996" cy="873041"/>
          </a:xfrm>
          <a:prstGeom prst="rect">
            <a:avLst/>
          </a:prstGeom>
        </p:spPr>
      </p:pic>
      <p:sp>
        <p:nvSpPr>
          <p:cNvPr id="101" name="object 19"/>
          <p:cNvSpPr txBox="1"/>
          <p:nvPr/>
        </p:nvSpPr>
        <p:spPr>
          <a:xfrm>
            <a:off x="2255234" y="3930110"/>
            <a:ext cx="1455421" cy="352019"/>
          </a:xfrm>
          <a:prstGeom prst="rect">
            <a:avLst/>
          </a:prstGeom>
        </p:spPr>
        <p:txBody>
          <a:bodyPr vert="horz" wrap="square" lIns="0" tIns="13335" rIns="0" bIns="0" rtlCol="0">
            <a:spAutoFit/>
          </a:bodyPr>
          <a:lstStyle/>
          <a:p>
            <a:pPr>
              <a:spcBef>
                <a:spcPts val="600"/>
              </a:spcBef>
              <a:spcAft>
                <a:spcPts val="600"/>
              </a:spcAft>
            </a:pPr>
            <a:r>
              <a:rPr lang="en-US" sz="1100" dirty="0">
                <a:solidFill>
                  <a:srgbClr val="4472C4">
                    <a:lumMod val="75000"/>
                  </a:srgbClr>
                </a:solidFill>
                <a:latin typeface="Josefin Sans" panose="020B0604020202020204" charset="0"/>
                <a:cs typeface="Josefin Sans" panose="020B0604020202020204" charset="0"/>
              </a:rPr>
              <a:t>ISO 9001 – 2015 Certificate</a:t>
            </a:r>
          </a:p>
        </p:txBody>
      </p:sp>
      <p:sp>
        <p:nvSpPr>
          <p:cNvPr id="102" name="object 19"/>
          <p:cNvSpPr txBox="1"/>
          <p:nvPr/>
        </p:nvSpPr>
        <p:spPr>
          <a:xfrm>
            <a:off x="2232661" y="4353735"/>
            <a:ext cx="1455421" cy="352019"/>
          </a:xfrm>
          <a:prstGeom prst="rect">
            <a:avLst/>
          </a:prstGeom>
        </p:spPr>
        <p:txBody>
          <a:bodyPr vert="horz" wrap="square" lIns="0" tIns="13335" rIns="0" bIns="0" rtlCol="0">
            <a:spAutoFit/>
          </a:bodyPr>
          <a:lstStyle/>
          <a:p>
            <a:pPr>
              <a:spcBef>
                <a:spcPts val="600"/>
              </a:spcBef>
              <a:spcAft>
                <a:spcPts val="600"/>
              </a:spcAft>
            </a:pPr>
            <a:r>
              <a:rPr lang="en-US" sz="1100" spc="-5" dirty="0">
                <a:solidFill>
                  <a:srgbClr val="002060"/>
                </a:solidFill>
                <a:latin typeface="Josefin Sans" panose="020B0604020202020204" charset="0"/>
                <a:cs typeface="Josefin Sans" panose="020B0604020202020204" charset="0"/>
              </a:rPr>
              <a:t>ISO 27000:2018 Certificate</a:t>
            </a:r>
          </a:p>
        </p:txBody>
      </p:sp>
      <p:sp>
        <p:nvSpPr>
          <p:cNvPr id="39" name="Google Shape;93;p14">
            <a:extLst>
              <a:ext uri="{FF2B5EF4-FFF2-40B4-BE49-F238E27FC236}">
                <a16:creationId xmlns:a16="http://schemas.microsoft.com/office/drawing/2014/main" id="{E5995FA4-287E-460A-A47E-3268434FF75A}"/>
              </a:ext>
            </a:extLst>
          </p:cNvPr>
          <p:cNvSpPr txBox="1">
            <a:spLocks noGrp="1"/>
          </p:cNvSpPr>
          <p:nvPr>
            <p:ph type="body" idx="1"/>
          </p:nvPr>
        </p:nvSpPr>
        <p:spPr>
          <a:xfrm>
            <a:off x="340261" y="1760895"/>
            <a:ext cx="8671022" cy="1063178"/>
          </a:xfrm>
          <a:prstGeom prst="rect">
            <a:avLst/>
          </a:prstGeom>
        </p:spPr>
        <p:txBody>
          <a:bodyPr spcFirstLastPara="1" vert="horz" wrap="square" lIns="0" tIns="0" rIns="0" bIns="0" numCol="1" anchor="t" anchorCtr="0" compatLnSpc="1">
            <a:prstTxWarp prst="textNoShape">
              <a:avLst/>
            </a:prstTxWarp>
            <a:noAutofit/>
          </a:bodyPr>
          <a:lstStyle/>
          <a:p>
            <a:pPr marL="0" indent="0" algn="just">
              <a:buNone/>
            </a:pPr>
            <a:r>
              <a:rPr lang="en-US" sz="1200" dirty="0">
                <a:solidFill>
                  <a:schemeClr val="tx1">
                    <a:lumMod val="95000"/>
                    <a:lumOff val="5000"/>
                  </a:schemeClr>
                </a:solidFill>
                <a:latin typeface="Josefin Sans" panose="020B0604020202020204" charset="0"/>
                <a:cs typeface="Josefin Sans" panose="020B0604020202020204" charset="0"/>
              </a:rPr>
              <a:t>NetCreativeMind Solutions is prominent Information and Communication Technology (ICT) Services Provider and Solutions Company that provides the services such as E-Governance solutions, Software Accessibility, Staffing Solutions, Outsourcing Development, and OEM's Partner Products in India and abroad. It covers the Government and Public Sector at a massive scale and its software makes the organization work easy to handle.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872" y="404664"/>
            <a:ext cx="8229600" cy="782960"/>
          </a:xfrm>
        </p:spPr>
        <p:txBody>
          <a:bodyPr/>
          <a:lstStyle/>
          <a:p>
            <a:pPr algn="ctr"/>
            <a:r>
              <a:rPr lang="en-IN" sz="3600" u="sng" dirty="0"/>
              <a:t>Project Objectives</a:t>
            </a:r>
            <a:endParaRPr lang="en-GB" sz="3600" u="sng" dirty="0"/>
          </a:p>
        </p:txBody>
      </p:sp>
      <p:sp>
        <p:nvSpPr>
          <p:cNvPr id="5" name="Content Placeholder 2"/>
          <p:cNvSpPr>
            <a:spLocks noGrp="1"/>
          </p:cNvSpPr>
          <p:nvPr>
            <p:ph idx="1"/>
          </p:nvPr>
        </p:nvSpPr>
        <p:spPr>
          <a:xfrm>
            <a:off x="251520" y="1340768"/>
            <a:ext cx="8568952" cy="5184576"/>
          </a:xfrm>
        </p:spPr>
        <p:txBody>
          <a:bodyPr/>
          <a:lstStyle/>
          <a:p>
            <a:pPr marL="0" indent="0">
              <a:buNone/>
            </a:pPr>
            <a:r>
              <a:rPr lang="en-US" sz="2000" dirty="0">
                <a:latin typeface="Arial" panose="020B0604020202020204" pitchFamily="34" charset="0"/>
                <a:cs typeface="Arial" panose="020B0604020202020204" pitchFamily="34" charset="0"/>
              </a:rPr>
              <a:t>To modernize and enhance the PRAAPTI Web Portal and Mobile Application, aligning with industry best practices to ensure </a:t>
            </a:r>
            <a:r>
              <a:rPr lang="en-US" sz="2000" b="1" dirty="0">
                <a:latin typeface="Arial" panose="020B0604020202020204" pitchFamily="34" charset="0"/>
                <a:cs typeface="Arial" panose="020B0604020202020204" pitchFamily="34" charset="0"/>
              </a:rPr>
              <a:t>transparency, accountability, and efficiency</a:t>
            </a:r>
            <a:r>
              <a:rPr lang="en-US" sz="2000" dirty="0">
                <a:latin typeface="Arial" panose="020B0604020202020204" pitchFamily="34" charset="0"/>
                <a:cs typeface="Arial" panose="020B0604020202020204" pitchFamily="34" charset="0"/>
              </a:rPr>
              <a:t> in the power procurement process under the Ministry of Power, Government of India.</a:t>
            </a:r>
          </a:p>
          <a:p>
            <a:endParaRPr lang="en-US" sz="2000" b="1"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Core Focus Areas</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Real-time monitoring &amp; central auditing</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Seamless stakeholder engagement</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Robust data protection &amp; compliance with LPS Rules, 2022</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Modernized, user-friendly, and bilingual design</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Scalable hosting with disaster recovery and backups</a:t>
            </a:r>
          </a:p>
          <a:p>
            <a:pPr algn="just">
              <a:spcAft>
                <a:spcPts val="600"/>
              </a:spcAft>
            </a:pPr>
            <a:endParaRPr lang="en-IN" sz="1800" dirty="0">
              <a:solidFill>
                <a:schemeClr val="tx1">
                  <a:lumMod val="65000"/>
                  <a:lumOff val="35000"/>
                </a:schemeClr>
              </a:solidFill>
              <a:latin typeface="Arial" panose="020B0604020202020204" pitchFamily="34" charset="0"/>
              <a:cs typeface="Arial" panose="020B0604020202020204" pitchFamily="34" charset="0"/>
            </a:endParaRPr>
          </a:p>
          <a:p>
            <a:pPr marL="457200" indent="-457200" algn="just">
              <a:buFont typeface="+mj-lt"/>
              <a:buAutoNum type="arabicPeriod"/>
            </a:pPr>
            <a:endParaRPr lang="en-IN" sz="1800" dirty="0">
              <a:solidFill>
                <a:schemeClr val="tx1">
                  <a:lumMod val="65000"/>
                  <a:lumOff val="35000"/>
                </a:schemeClr>
              </a:solidFill>
              <a:latin typeface="Arial" panose="020B0604020202020204" pitchFamily="34" charset="0"/>
              <a:cs typeface="Arial" panose="020B0604020202020204" pitchFamily="34" charset="0"/>
            </a:endParaRPr>
          </a:p>
          <a:p>
            <a:pPr marL="457200" indent="-457200" algn="just">
              <a:buFont typeface="+mj-lt"/>
              <a:buAutoNum type="arabicPeriod"/>
            </a:pPr>
            <a:endParaRPr lang="en-IN" sz="1800" dirty="0">
              <a:solidFill>
                <a:schemeClr val="tx1">
                  <a:lumMod val="65000"/>
                  <a:lumOff val="35000"/>
                </a:schemeClr>
              </a:solidFill>
              <a:latin typeface="Arial" panose="020B0604020202020204" pitchFamily="34" charset="0"/>
              <a:cs typeface="Arial" panose="020B0604020202020204" pitchFamily="34" charset="0"/>
            </a:endParaRPr>
          </a:p>
          <a:p>
            <a:pPr marL="457200" indent="-457200" algn="just">
              <a:buFont typeface="+mj-lt"/>
              <a:buAutoNum type="arabicPeriod"/>
            </a:pPr>
            <a:endParaRPr lang="en-IN" sz="1800" dirty="0">
              <a:solidFill>
                <a:schemeClr val="tx1">
                  <a:lumMod val="65000"/>
                  <a:lumOff val="35000"/>
                </a:schemeClr>
              </a:solidFill>
              <a:latin typeface="Arial" panose="020B0604020202020204" pitchFamily="34" charset="0"/>
              <a:cs typeface="Arial" panose="020B0604020202020204" pitchFamily="34" charset="0"/>
            </a:endParaRPr>
          </a:p>
          <a:p>
            <a:pPr marL="457200" indent="-457200" algn="just">
              <a:buFont typeface="+mj-lt"/>
              <a:buAutoNum type="arabicPeriod"/>
            </a:pPr>
            <a:endParaRPr lang="en-GB" sz="200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9553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872" y="404664"/>
            <a:ext cx="8229600" cy="782960"/>
          </a:xfrm>
        </p:spPr>
        <p:txBody>
          <a:bodyPr/>
          <a:lstStyle/>
          <a:p>
            <a:pPr algn="ctr"/>
            <a:r>
              <a:rPr lang="en-IN" sz="3600" u="sng" dirty="0"/>
              <a:t>Key Objectives</a:t>
            </a:r>
            <a:endParaRPr lang="en-GB" sz="3600" u="sng" dirty="0"/>
          </a:p>
        </p:txBody>
      </p:sp>
      <p:sp>
        <p:nvSpPr>
          <p:cNvPr id="6" name="Rectangle 4">
            <a:extLst>
              <a:ext uri="{FF2B5EF4-FFF2-40B4-BE49-F238E27FC236}">
                <a16:creationId xmlns:a16="http://schemas.microsoft.com/office/drawing/2014/main" id="{5580776E-22AB-B832-6BDF-18BB924D74DB}"/>
              </a:ext>
            </a:extLst>
          </p:cNvPr>
          <p:cNvSpPr txBox="1">
            <a:spLocks noChangeArrowheads="1"/>
          </p:cNvSpPr>
          <p:nvPr/>
        </p:nvSpPr>
        <p:spPr bwMode="auto">
          <a:xfrm>
            <a:off x="323529" y="1680480"/>
            <a:ext cx="4248472" cy="400109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spcBef>
                <a:spcPct val="0"/>
              </a:spcBef>
              <a:buClrTx/>
              <a:buSzTx/>
              <a:buNone/>
            </a:pPr>
            <a:r>
              <a:rPr lang="en-US" altLang="en-US" sz="2000" b="1" dirty="0">
                <a:latin typeface="Arial" panose="020B0604020202020204" pitchFamily="34" charset="0"/>
              </a:rPr>
              <a:t>Transparency &amp; Compliance</a:t>
            </a:r>
            <a:endParaRPr lang="en-US" altLang="en-US" sz="2000" dirty="0">
              <a:latin typeface="Arial" panose="020B0604020202020204" pitchFamily="34" charset="0"/>
            </a:endParaRPr>
          </a:p>
          <a:p>
            <a:pPr lvl="1">
              <a:spcBef>
                <a:spcPct val="0"/>
              </a:spcBef>
              <a:buFontTx/>
              <a:buChar char="•"/>
            </a:pPr>
            <a:r>
              <a:rPr lang="en-US" altLang="en-US" sz="1600" dirty="0">
                <a:latin typeface="Arial" panose="020B0604020202020204" pitchFamily="34" charset="0"/>
              </a:rPr>
              <a:t>Ensure invoicing &amp; payments as per LPS Rules, 2022</a:t>
            </a:r>
          </a:p>
          <a:p>
            <a:pPr lvl="1">
              <a:spcBef>
                <a:spcPct val="0"/>
              </a:spcBef>
              <a:buFontTx/>
              <a:buChar char="•"/>
            </a:pPr>
            <a:r>
              <a:rPr lang="en-US" altLang="en-US" sz="1600" dirty="0">
                <a:latin typeface="Arial" panose="020B0604020202020204" pitchFamily="34" charset="0"/>
              </a:rPr>
              <a:t>Centralized invoice and payment management</a:t>
            </a:r>
          </a:p>
          <a:p>
            <a:pPr marL="0" indent="0">
              <a:spcBef>
                <a:spcPct val="0"/>
              </a:spcBef>
              <a:buClrTx/>
              <a:buSzTx/>
              <a:buNone/>
            </a:pPr>
            <a:r>
              <a:rPr lang="en-US" altLang="en-US" sz="2000" b="1" dirty="0">
                <a:latin typeface="Arial" panose="020B0604020202020204" pitchFamily="34" charset="0"/>
              </a:rPr>
              <a:t>User Experience</a:t>
            </a:r>
            <a:endParaRPr lang="en-US" altLang="en-US" sz="2000" dirty="0">
              <a:latin typeface="Arial" panose="020B0604020202020204" pitchFamily="34" charset="0"/>
            </a:endParaRPr>
          </a:p>
          <a:p>
            <a:pPr lvl="1">
              <a:spcBef>
                <a:spcPct val="0"/>
              </a:spcBef>
              <a:buFontTx/>
              <a:buChar char="•"/>
            </a:pPr>
            <a:r>
              <a:rPr lang="en-US" altLang="en-US" sz="1600" dirty="0">
                <a:latin typeface="Arial" panose="020B0604020202020204" pitchFamily="34" charset="0"/>
              </a:rPr>
              <a:t>Intuitive, bilingual, responsive design</a:t>
            </a:r>
          </a:p>
          <a:p>
            <a:pPr lvl="1">
              <a:spcBef>
                <a:spcPct val="0"/>
              </a:spcBef>
              <a:buFontTx/>
              <a:buChar char="•"/>
            </a:pPr>
            <a:r>
              <a:rPr lang="en-US" altLang="en-US" sz="1600" dirty="0">
                <a:latin typeface="Arial" panose="020B0604020202020204" pitchFamily="34" charset="0"/>
              </a:rPr>
              <a:t>Accessibility for differently-abled users</a:t>
            </a:r>
          </a:p>
          <a:p>
            <a:pPr marL="0" indent="0">
              <a:spcBef>
                <a:spcPct val="0"/>
              </a:spcBef>
              <a:buClrTx/>
              <a:buSzTx/>
              <a:buNone/>
            </a:pPr>
            <a:r>
              <a:rPr lang="en-US" altLang="en-US" sz="2000" b="1" dirty="0">
                <a:latin typeface="Arial" panose="020B0604020202020204" pitchFamily="34" charset="0"/>
              </a:rPr>
              <a:t>Process Efficiency</a:t>
            </a:r>
            <a:endParaRPr lang="en-US" altLang="en-US" sz="2000" dirty="0">
              <a:latin typeface="Arial" panose="020B0604020202020204" pitchFamily="34" charset="0"/>
            </a:endParaRPr>
          </a:p>
          <a:p>
            <a:pPr lvl="1">
              <a:spcBef>
                <a:spcPct val="0"/>
              </a:spcBef>
              <a:buFontTx/>
              <a:buChar char="•"/>
            </a:pPr>
            <a:r>
              <a:rPr lang="en-US" altLang="en-US" sz="1600" dirty="0">
                <a:latin typeface="Arial" panose="020B0604020202020204" pitchFamily="34" charset="0"/>
              </a:rPr>
              <a:t>Entity registration, invoice management, bulk uploads</a:t>
            </a:r>
          </a:p>
          <a:p>
            <a:pPr lvl="1">
              <a:spcBef>
                <a:spcPct val="0"/>
              </a:spcBef>
              <a:buFontTx/>
              <a:buChar char="•"/>
            </a:pPr>
            <a:r>
              <a:rPr lang="en-US" altLang="en-US" sz="1600" dirty="0">
                <a:latin typeface="Arial" panose="020B0604020202020204" pitchFamily="34" charset="0"/>
              </a:rPr>
              <a:t>Automated notifications &amp; query redressal</a:t>
            </a:r>
          </a:p>
          <a:p>
            <a:pPr marL="0" indent="0">
              <a:spcBef>
                <a:spcPct val="0"/>
              </a:spcBef>
              <a:buClrTx/>
              <a:buSzTx/>
              <a:buFontTx/>
              <a:buNone/>
            </a:pPr>
            <a:endParaRPr lang="en-US" altLang="en-US" sz="1800" dirty="0">
              <a:latin typeface="Arial" panose="020B0604020202020204" pitchFamily="34" charset="0"/>
            </a:endParaRPr>
          </a:p>
        </p:txBody>
      </p:sp>
      <p:sp>
        <p:nvSpPr>
          <p:cNvPr id="7" name="TextBox 6">
            <a:extLst>
              <a:ext uri="{FF2B5EF4-FFF2-40B4-BE49-F238E27FC236}">
                <a16:creationId xmlns:a16="http://schemas.microsoft.com/office/drawing/2014/main" id="{1484F715-A629-F55F-BAD4-1FAB1D23728C}"/>
              </a:ext>
            </a:extLst>
          </p:cNvPr>
          <p:cNvSpPr txBox="1"/>
          <p:nvPr/>
        </p:nvSpPr>
        <p:spPr>
          <a:xfrm>
            <a:off x="4860032" y="1680480"/>
            <a:ext cx="3960439" cy="421653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Data Security &amp; Standards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algn="l"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SSL encryption, role-based access, API security</a:t>
            </a:r>
          </a:p>
          <a:p>
            <a:pPr lvl="1" algn="l"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Virtual firewalls &amp; disaster recovery</a:t>
            </a:r>
          </a:p>
          <a:p>
            <a:pPr lvl="1" algn="l"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STQC certification compliance</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Decision Support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algn="l"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Dashboards for graphical data &amp; MIS reporting</a:t>
            </a:r>
          </a:p>
          <a:p>
            <a:pPr lvl="1" algn="l"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Customized reports for stakeholders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Infrastructure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algn="l"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Migration to MeitY-</a:t>
            </a:r>
            <a:r>
              <a:rPr kumimoji="0" lang="en-US" altLang="en-US" sz="1600" b="0" i="0" u="none" strike="noStrike" cap="none" normalizeH="0" baseline="0" dirty="0" err="1">
                <a:ln>
                  <a:noFill/>
                </a:ln>
                <a:solidFill>
                  <a:schemeClr val="tx1"/>
                </a:solidFill>
                <a:effectLst/>
                <a:latin typeface="Arial" panose="020B0604020202020204" pitchFamily="34" charset="0"/>
              </a:rPr>
              <a:t>empanelled</a:t>
            </a:r>
            <a:r>
              <a:rPr kumimoji="0" lang="en-US" altLang="en-US" sz="1600" b="0" i="0" u="none" strike="noStrike" cap="none" normalizeH="0" baseline="0" dirty="0">
                <a:ln>
                  <a:noFill/>
                </a:ln>
                <a:solidFill>
                  <a:schemeClr val="tx1"/>
                </a:solidFill>
                <a:effectLst/>
                <a:latin typeface="Arial" panose="020B0604020202020204" pitchFamily="34" charset="0"/>
              </a:rPr>
              <a:t> GCC</a:t>
            </a:r>
          </a:p>
          <a:p>
            <a:pPr lvl="1" algn="l"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Dedicated environments (development, testing, production)</a:t>
            </a:r>
          </a:p>
          <a:p>
            <a:pPr lvl="1" algn="l"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Domain mapping, backups &amp; disaster recovery</a:t>
            </a:r>
          </a:p>
        </p:txBody>
      </p:sp>
    </p:spTree>
    <p:extLst>
      <p:ext uri="{BB962C8B-B14F-4D97-AF65-F5344CB8AC3E}">
        <p14:creationId xmlns:p14="http://schemas.microsoft.com/office/powerpoint/2010/main" val="141773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872" y="404664"/>
            <a:ext cx="8229600" cy="782960"/>
          </a:xfrm>
        </p:spPr>
        <p:txBody>
          <a:bodyPr/>
          <a:lstStyle/>
          <a:p>
            <a:pPr algn="ctr"/>
            <a:r>
              <a:rPr lang="en-IN" sz="3600" u="sng" dirty="0"/>
              <a:t>Understanding of Project Scope</a:t>
            </a:r>
            <a:endParaRPr lang="en-GB" sz="3600" u="sng" dirty="0"/>
          </a:p>
        </p:txBody>
      </p:sp>
      <p:sp>
        <p:nvSpPr>
          <p:cNvPr id="6" name="Rectangle 1">
            <a:extLst>
              <a:ext uri="{FF2B5EF4-FFF2-40B4-BE49-F238E27FC236}">
                <a16:creationId xmlns:a16="http://schemas.microsoft.com/office/drawing/2014/main" id="{F2B9A9DB-C3CD-1EBA-0AE6-52FC9E194D8A}"/>
              </a:ext>
            </a:extLst>
          </p:cNvPr>
          <p:cNvSpPr txBox="1">
            <a:spLocks noChangeArrowheads="1"/>
          </p:cNvSpPr>
          <p:nvPr/>
        </p:nvSpPr>
        <p:spPr bwMode="auto">
          <a:xfrm>
            <a:off x="510356" y="1433101"/>
            <a:ext cx="4374827" cy="329320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spcBef>
                <a:spcPct val="0"/>
              </a:spcBef>
              <a:buClrTx/>
              <a:buSzTx/>
            </a:pPr>
            <a:r>
              <a:rPr lang="en-US" altLang="en-US" sz="1600" b="1" dirty="0">
                <a:latin typeface="Arial" panose="020B0604020202020204" pitchFamily="34" charset="0"/>
              </a:rPr>
              <a:t>Functional </a:t>
            </a:r>
          </a:p>
          <a:p>
            <a:pPr marL="0" indent="0">
              <a:spcBef>
                <a:spcPct val="0"/>
              </a:spcBef>
              <a:buClrTx/>
              <a:buSzTx/>
              <a:buFontTx/>
              <a:buChar char="•"/>
            </a:pPr>
            <a:r>
              <a:rPr lang="en-US" altLang="en-US" sz="1600" dirty="0">
                <a:latin typeface="Arial" panose="020B0604020202020204" pitchFamily="34" charset="0"/>
              </a:rPr>
              <a:t>Web Portal &amp; Mobile App Development</a:t>
            </a:r>
          </a:p>
          <a:p>
            <a:pPr marL="0" indent="0">
              <a:spcBef>
                <a:spcPct val="0"/>
              </a:spcBef>
              <a:buClrTx/>
              <a:buSzTx/>
              <a:buFontTx/>
              <a:buChar char="•"/>
            </a:pPr>
            <a:r>
              <a:rPr lang="en-US" altLang="en-US" sz="1600" dirty="0">
                <a:latin typeface="Arial" panose="020B0604020202020204" pitchFamily="34" charset="0"/>
              </a:rPr>
              <a:t>User Management</a:t>
            </a:r>
          </a:p>
          <a:p>
            <a:pPr marL="0" indent="0">
              <a:spcBef>
                <a:spcPct val="0"/>
              </a:spcBef>
              <a:buClrTx/>
              <a:buSzTx/>
              <a:buFontTx/>
              <a:buChar char="•"/>
            </a:pPr>
            <a:r>
              <a:rPr lang="en-US" altLang="en-US" sz="1600" dirty="0">
                <a:latin typeface="Arial" panose="020B0604020202020204" pitchFamily="34" charset="0"/>
              </a:rPr>
              <a:t>UI/UX Enhancements</a:t>
            </a:r>
          </a:p>
          <a:p>
            <a:pPr marL="0" indent="0">
              <a:spcBef>
                <a:spcPct val="0"/>
              </a:spcBef>
              <a:buClrTx/>
              <a:buSzTx/>
              <a:buFontTx/>
              <a:buChar char="•"/>
            </a:pPr>
            <a:r>
              <a:rPr lang="en-US" altLang="en-US" sz="1600" dirty="0">
                <a:latin typeface="Arial" panose="020B0604020202020204" pitchFamily="34" charset="0"/>
              </a:rPr>
              <a:t>Billing &amp; Revenue Management</a:t>
            </a:r>
          </a:p>
          <a:p>
            <a:pPr marL="0" indent="0">
              <a:spcBef>
                <a:spcPct val="0"/>
              </a:spcBef>
              <a:buClrTx/>
              <a:buSzTx/>
              <a:buFontTx/>
              <a:buChar char="•"/>
            </a:pPr>
            <a:r>
              <a:rPr lang="en-US" altLang="en-US" sz="1600" dirty="0">
                <a:latin typeface="Arial" panose="020B0604020202020204" pitchFamily="34" charset="0"/>
              </a:rPr>
              <a:t>Centralized Query Redressal &amp; Monitoring</a:t>
            </a:r>
          </a:p>
          <a:p>
            <a:pPr marL="0" indent="0">
              <a:spcBef>
                <a:spcPct val="0"/>
              </a:spcBef>
              <a:buClrTx/>
              <a:buSzTx/>
              <a:buFontTx/>
              <a:buChar char="•"/>
            </a:pPr>
            <a:r>
              <a:rPr lang="en-US" altLang="en-US" sz="1600" dirty="0">
                <a:latin typeface="Arial" panose="020B0604020202020204" pitchFamily="34" charset="0"/>
              </a:rPr>
              <a:t>MIS Reporting &amp; Dashboards</a:t>
            </a:r>
          </a:p>
          <a:p>
            <a:pPr marL="0" indent="0">
              <a:spcBef>
                <a:spcPct val="0"/>
              </a:spcBef>
              <a:buClrTx/>
              <a:buSzTx/>
              <a:buFontTx/>
              <a:buChar char="•"/>
            </a:pPr>
            <a:r>
              <a:rPr lang="en-US" altLang="en-US" sz="1600" dirty="0">
                <a:latin typeface="Arial" panose="020B0604020202020204" pitchFamily="34" charset="0"/>
              </a:rPr>
              <a:t>Security &amp; Data Protection</a:t>
            </a:r>
          </a:p>
          <a:p>
            <a:pPr marL="0" indent="0">
              <a:spcBef>
                <a:spcPct val="0"/>
              </a:spcBef>
              <a:buClrTx/>
              <a:buSzTx/>
              <a:buFontTx/>
              <a:buChar char="•"/>
            </a:pPr>
            <a:r>
              <a:rPr lang="en-US" altLang="en-US" sz="1600" dirty="0">
                <a:latin typeface="Arial" panose="020B0604020202020204" pitchFamily="34" charset="0"/>
              </a:rPr>
              <a:t>Database Management</a:t>
            </a:r>
          </a:p>
          <a:p>
            <a:pPr marL="0" indent="0">
              <a:spcBef>
                <a:spcPct val="0"/>
              </a:spcBef>
              <a:buClrTx/>
              <a:buSzTx/>
              <a:buFontTx/>
              <a:buChar char="•"/>
            </a:pPr>
            <a:r>
              <a:rPr lang="en-US" altLang="en-US" sz="1600" dirty="0">
                <a:latin typeface="Arial" panose="020B0604020202020204" pitchFamily="34" charset="0"/>
              </a:rPr>
              <a:t>API Integration (to be provided by client)</a:t>
            </a:r>
          </a:p>
          <a:p>
            <a:pPr marL="0" indent="0">
              <a:spcBef>
                <a:spcPct val="0"/>
              </a:spcBef>
              <a:buClrTx/>
              <a:buSzTx/>
              <a:buFontTx/>
              <a:buChar char="•"/>
            </a:pPr>
            <a:r>
              <a:rPr lang="en-US" altLang="en-US" sz="1600" dirty="0">
                <a:latin typeface="Arial" panose="020B0604020202020204" pitchFamily="34" charset="0"/>
              </a:rPr>
              <a:t>Archive Management</a:t>
            </a:r>
          </a:p>
          <a:p>
            <a:pPr marL="0" indent="0">
              <a:spcBef>
                <a:spcPct val="0"/>
              </a:spcBef>
              <a:buClrTx/>
              <a:buSzTx/>
              <a:buFontTx/>
              <a:buChar char="•"/>
            </a:pPr>
            <a:r>
              <a:rPr lang="en-US" altLang="en-US" sz="1600" dirty="0">
                <a:latin typeface="Arial" panose="020B0604020202020204" pitchFamily="34" charset="0"/>
              </a:rPr>
              <a:t>In-site Search Module</a:t>
            </a:r>
          </a:p>
          <a:p>
            <a:pPr marL="0" indent="0">
              <a:spcBef>
                <a:spcPct val="0"/>
              </a:spcBef>
              <a:buClrTx/>
              <a:buSzTx/>
              <a:buFontTx/>
              <a:buChar char="•"/>
            </a:pPr>
            <a:r>
              <a:rPr lang="en-US" altLang="en-US" sz="1600" dirty="0">
                <a:latin typeface="Arial" panose="020B0604020202020204" pitchFamily="34" charset="0"/>
              </a:rPr>
              <a:t>Admin &amp; Content Management</a:t>
            </a:r>
          </a:p>
        </p:txBody>
      </p:sp>
      <p:sp>
        <p:nvSpPr>
          <p:cNvPr id="7" name="Rectangle 1">
            <a:extLst>
              <a:ext uri="{FF2B5EF4-FFF2-40B4-BE49-F238E27FC236}">
                <a16:creationId xmlns:a16="http://schemas.microsoft.com/office/drawing/2014/main" id="{30EA50B4-24AB-7826-D108-678FB6CEBD3A}"/>
              </a:ext>
            </a:extLst>
          </p:cNvPr>
          <p:cNvSpPr txBox="1">
            <a:spLocks noChangeArrowheads="1"/>
          </p:cNvSpPr>
          <p:nvPr/>
        </p:nvSpPr>
        <p:spPr bwMode="auto">
          <a:xfrm>
            <a:off x="4932041" y="1433101"/>
            <a:ext cx="388843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Non-Functional </a:t>
            </a:r>
          </a:p>
          <a:p>
            <a:pPr lvl="0" algn="l"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SSL Implementation</a:t>
            </a:r>
          </a:p>
          <a:p>
            <a:pPr lvl="0" algn="l"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STQC Certification</a:t>
            </a:r>
          </a:p>
          <a:p>
            <a:pPr lvl="0" algn="l"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Disaster Recovery Setup</a:t>
            </a:r>
          </a:p>
          <a:p>
            <a:pPr lvl="0" algn="l"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Bilingual Support</a:t>
            </a:r>
          </a:p>
          <a:p>
            <a:pPr lvl="0" algn="l"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Accessibility for Differently-abled Users</a:t>
            </a:r>
          </a:p>
        </p:txBody>
      </p:sp>
      <p:sp>
        <p:nvSpPr>
          <p:cNvPr id="8" name="Rectangle 1">
            <a:extLst>
              <a:ext uri="{FF2B5EF4-FFF2-40B4-BE49-F238E27FC236}">
                <a16:creationId xmlns:a16="http://schemas.microsoft.com/office/drawing/2014/main" id="{BD759ABC-DDB2-FAF8-3B14-CE9144C6684E}"/>
              </a:ext>
            </a:extLst>
          </p:cNvPr>
          <p:cNvSpPr txBox="1">
            <a:spLocks noChangeArrowheads="1"/>
          </p:cNvSpPr>
          <p:nvPr/>
        </p:nvSpPr>
        <p:spPr bwMode="auto">
          <a:xfrm>
            <a:off x="4917728" y="3059911"/>
            <a:ext cx="4226272"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IN" sz="1600" b="1" dirty="0">
                <a:latin typeface="Arial" panose="020B0604020202020204" pitchFamily="34" charset="0"/>
              </a:rPr>
              <a:t>Hosting &amp; Migration</a:t>
            </a:r>
          </a:p>
          <a:p>
            <a:pPr marL="180000" indent="-180000" algn="l">
              <a:lnSpc>
                <a:spcPct val="100000"/>
              </a:lnSpc>
              <a:spcBef>
                <a:spcPts val="0"/>
              </a:spcBef>
              <a:buFont typeface="Arial" panose="020B0604020202020204" pitchFamily="34" charset="0"/>
              <a:buChar char="•"/>
            </a:pPr>
            <a:r>
              <a:rPr lang="en-IN" sz="1600" dirty="0">
                <a:latin typeface="Arial" panose="020B0604020202020204" pitchFamily="34" charset="0"/>
              </a:rPr>
              <a:t>Migration to MeitY-empanelled GCC</a:t>
            </a:r>
          </a:p>
          <a:p>
            <a:pPr marL="180000" indent="-180000" algn="l">
              <a:lnSpc>
                <a:spcPct val="100000"/>
              </a:lnSpc>
              <a:spcBef>
                <a:spcPts val="0"/>
              </a:spcBef>
              <a:buFont typeface="Arial" panose="020B0604020202020204" pitchFamily="34" charset="0"/>
              <a:buChar char="•"/>
            </a:pPr>
            <a:r>
              <a:rPr lang="en-IN" sz="1600" dirty="0">
                <a:latin typeface="Arial" panose="020B0604020202020204" pitchFamily="34" charset="0"/>
              </a:rPr>
              <a:t>Domain mapping &amp; application hosting</a:t>
            </a:r>
          </a:p>
          <a:p>
            <a:pPr marL="180000" indent="-180000" algn="l">
              <a:lnSpc>
                <a:spcPct val="100000"/>
              </a:lnSpc>
              <a:spcBef>
                <a:spcPts val="0"/>
              </a:spcBef>
              <a:buFont typeface="Arial" panose="020B0604020202020204" pitchFamily="34" charset="0"/>
              <a:buChar char="•"/>
            </a:pPr>
            <a:r>
              <a:rPr lang="en-IN" sz="1600" dirty="0">
                <a:latin typeface="Arial" panose="020B0604020202020204" pitchFamily="34" charset="0"/>
              </a:rPr>
              <a:t>Backup &amp; restore mechanisms</a:t>
            </a:r>
          </a:p>
          <a:p>
            <a:pPr marL="180000" indent="-180000" algn="l">
              <a:lnSpc>
                <a:spcPct val="100000"/>
              </a:lnSpc>
              <a:spcBef>
                <a:spcPts val="0"/>
              </a:spcBef>
              <a:buFont typeface="Arial" panose="020B0604020202020204" pitchFamily="34" charset="0"/>
              <a:buChar char="•"/>
            </a:pPr>
            <a:r>
              <a:rPr lang="en-IN" sz="1600" dirty="0">
                <a:latin typeface="Arial" panose="020B0604020202020204" pitchFamily="34" charset="0"/>
              </a:rPr>
              <a:t>Security arrangements in place</a:t>
            </a:r>
          </a:p>
          <a:p>
            <a:pPr marL="180000" indent="-180000" algn="l">
              <a:lnSpc>
                <a:spcPct val="100000"/>
              </a:lnSpc>
              <a:spcBef>
                <a:spcPts val="0"/>
              </a:spcBef>
              <a:buFont typeface="Arial" panose="020B0604020202020204" pitchFamily="34" charset="0"/>
              <a:buChar char="•"/>
            </a:pPr>
            <a:r>
              <a:rPr lang="en-IN" sz="1600" dirty="0">
                <a:latin typeface="Arial" panose="020B0604020202020204" pitchFamily="34" charset="0"/>
              </a:rPr>
              <a:t>Disaster recovery tested &amp; documented</a:t>
            </a:r>
          </a:p>
          <a:p>
            <a:pPr marL="180000" indent="-180000" algn="l">
              <a:lnSpc>
                <a:spcPct val="100000"/>
              </a:lnSpc>
              <a:spcBef>
                <a:spcPts val="0"/>
              </a:spcBef>
              <a:buFont typeface="Arial" panose="020B0604020202020204" pitchFamily="34" charset="0"/>
              <a:buChar char="•"/>
            </a:pPr>
            <a:r>
              <a:rPr lang="en-IN" sz="1600" dirty="0">
                <a:latin typeface="Arial" panose="020B0604020202020204" pitchFamily="34" charset="0"/>
              </a:rPr>
              <a:t>Regular environment reviews &amp; performance reports</a:t>
            </a:r>
          </a:p>
          <a:p>
            <a:pPr algn="l">
              <a:lnSpc>
                <a:spcPct val="100000"/>
              </a:lnSpc>
              <a:spcBef>
                <a:spcPts val="0"/>
              </a:spcBef>
            </a:pPr>
            <a:endParaRPr lang="en-IN" sz="1800" b="1" dirty="0">
              <a:latin typeface="Arial" panose="020B0604020202020204" pitchFamily="34" charset="0"/>
            </a:endParaRPr>
          </a:p>
        </p:txBody>
      </p:sp>
      <p:sp>
        <p:nvSpPr>
          <p:cNvPr id="10" name="TextBox 9">
            <a:extLst>
              <a:ext uri="{FF2B5EF4-FFF2-40B4-BE49-F238E27FC236}">
                <a16:creationId xmlns:a16="http://schemas.microsoft.com/office/drawing/2014/main" id="{FD217534-3FF1-13CE-51A0-3A0ADDC84887}"/>
              </a:ext>
            </a:extLst>
          </p:cNvPr>
          <p:cNvSpPr txBox="1"/>
          <p:nvPr/>
        </p:nvSpPr>
        <p:spPr>
          <a:xfrm>
            <a:off x="529208" y="5332566"/>
            <a:ext cx="8085584" cy="369332"/>
          </a:xfrm>
          <a:prstGeom prst="rect">
            <a:avLst/>
          </a:prstGeom>
          <a:noFill/>
        </p:spPr>
        <p:txBody>
          <a:bodyPr wrap="square">
            <a:spAutoFit/>
          </a:bodyPr>
          <a:lstStyle/>
          <a:p>
            <a:pPr algn="l">
              <a:lnSpc>
                <a:spcPct val="100000"/>
              </a:lnSpc>
              <a:spcBef>
                <a:spcPts val="0"/>
              </a:spcBef>
            </a:pPr>
            <a:r>
              <a:rPr lang="en-IN" sz="1800" b="1" dirty="0">
                <a:latin typeface="Arial" panose="020B0604020202020204" pitchFamily="34" charset="0"/>
              </a:rPr>
              <a:t>Maintenance </a:t>
            </a:r>
            <a:r>
              <a:rPr lang="en-IN" b="1" dirty="0">
                <a:latin typeface="Arial" panose="020B0604020202020204" pitchFamily="34" charset="0"/>
              </a:rPr>
              <a:t>&amp; Operations </a:t>
            </a:r>
            <a:r>
              <a:rPr lang="en-IN" sz="1800" b="1" dirty="0">
                <a:latin typeface="Arial" panose="020B0604020202020204" pitchFamily="34" charset="0"/>
              </a:rPr>
              <a:t>: </a:t>
            </a:r>
            <a:r>
              <a:rPr lang="en-IN" b="1" dirty="0">
                <a:latin typeface="Arial" panose="020B0604020202020204" pitchFamily="34" charset="0"/>
              </a:rPr>
              <a:t>3</a:t>
            </a:r>
            <a:r>
              <a:rPr lang="en-IN" sz="1800" dirty="0">
                <a:latin typeface="Arial" panose="020B0604020202020204" pitchFamily="34" charset="0"/>
              </a:rPr>
              <a:t>-year AMC with 2 manpower deployment</a:t>
            </a:r>
          </a:p>
        </p:txBody>
      </p:sp>
    </p:spTree>
    <p:extLst>
      <p:ext uri="{BB962C8B-B14F-4D97-AF65-F5344CB8AC3E}">
        <p14:creationId xmlns:p14="http://schemas.microsoft.com/office/powerpoint/2010/main" val="370760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872" y="404664"/>
            <a:ext cx="8229600" cy="782960"/>
          </a:xfrm>
        </p:spPr>
        <p:txBody>
          <a:bodyPr/>
          <a:lstStyle/>
          <a:p>
            <a:pPr algn="ctr"/>
            <a:r>
              <a:rPr lang="en-US" sz="3600" u="sng" dirty="0"/>
              <a:t>Project Phase-Wise Scope </a:t>
            </a:r>
            <a:r>
              <a:rPr lang="en-US" sz="2000" u="sng" dirty="0"/>
              <a:t>(Aligned with Milestones)</a:t>
            </a:r>
            <a:endParaRPr lang="en-GB" sz="3600" dirty="0"/>
          </a:p>
        </p:txBody>
      </p:sp>
      <p:sp>
        <p:nvSpPr>
          <p:cNvPr id="4" name="Subtitle 3">
            <a:extLst>
              <a:ext uri="{FF2B5EF4-FFF2-40B4-BE49-F238E27FC236}">
                <a16:creationId xmlns:a16="http://schemas.microsoft.com/office/drawing/2014/main" id="{9D24FD55-AF49-B46F-FEE4-032571EABF9B}"/>
              </a:ext>
            </a:extLst>
          </p:cNvPr>
          <p:cNvSpPr txBox="1">
            <a:spLocks/>
          </p:cNvSpPr>
          <p:nvPr/>
        </p:nvSpPr>
        <p:spPr bwMode="auto">
          <a:xfrm>
            <a:off x="251520" y="1340769"/>
            <a:ext cx="4464496" cy="14401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IN" sz="1400" b="1" dirty="0">
                <a:latin typeface="Arial" panose="020B0604020202020204" pitchFamily="34" charset="0"/>
                <a:cs typeface="Arial" panose="020B0604020202020204" pitchFamily="34" charset="0"/>
              </a:rPr>
              <a:t>Milestone 1: Requirement Gathering &amp; SRS</a:t>
            </a:r>
            <a:endParaRPr lang="en-IN" sz="14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IN" sz="1400" dirty="0">
                <a:latin typeface="Arial" panose="020B0604020202020204" pitchFamily="34" charset="0"/>
                <a:cs typeface="Arial" panose="020B0604020202020204" pitchFamily="34" charset="0"/>
              </a:rPr>
              <a:t>Stakeholder consultations</a:t>
            </a:r>
          </a:p>
          <a:p>
            <a:pPr marL="800100" lvl="1" indent="-342900">
              <a:buFont typeface="Arial" panose="020B0604020202020204" pitchFamily="34" charset="0"/>
              <a:buChar char="•"/>
            </a:pPr>
            <a:r>
              <a:rPr lang="en-IN" sz="1400" dirty="0">
                <a:latin typeface="Arial" panose="020B0604020202020204" pitchFamily="34" charset="0"/>
                <a:cs typeface="Arial" panose="020B0604020202020204" pitchFamily="34" charset="0"/>
              </a:rPr>
              <a:t>Requirement analysis &amp; documentation</a:t>
            </a:r>
          </a:p>
          <a:p>
            <a:pPr marL="800100" lvl="1" indent="-342900">
              <a:buFont typeface="Arial" panose="020B0604020202020204" pitchFamily="34" charset="0"/>
              <a:buChar char="•"/>
            </a:pPr>
            <a:r>
              <a:rPr lang="en-IN" sz="1400" dirty="0">
                <a:latin typeface="Arial" panose="020B0604020202020204" pitchFamily="34" charset="0"/>
                <a:cs typeface="Arial" panose="020B0604020202020204" pitchFamily="34" charset="0"/>
              </a:rPr>
              <a:t>Submission &amp; approval of </a:t>
            </a:r>
            <a:r>
              <a:rPr lang="en-IN" sz="1400" b="1" dirty="0">
                <a:latin typeface="Arial" panose="020B0604020202020204" pitchFamily="34" charset="0"/>
                <a:cs typeface="Arial" panose="020B0604020202020204" pitchFamily="34" charset="0"/>
              </a:rPr>
              <a:t>Software Requirement Specification (SRS)</a:t>
            </a:r>
            <a:endParaRPr lang="en-IN" sz="1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15E12E4-9A1E-5CCA-E1F8-64490111336E}"/>
              </a:ext>
            </a:extLst>
          </p:cNvPr>
          <p:cNvSpPr txBox="1"/>
          <p:nvPr/>
        </p:nvSpPr>
        <p:spPr>
          <a:xfrm>
            <a:off x="130274" y="4501568"/>
            <a:ext cx="4441726" cy="1815882"/>
          </a:xfrm>
          <a:prstGeom prst="rect">
            <a:avLst/>
          </a:prstGeom>
          <a:noFill/>
        </p:spPr>
        <p:txBody>
          <a:bodyPr wrap="square">
            <a:spAutoFit/>
          </a:bodyPr>
          <a:lstStyle/>
          <a:p>
            <a:pPr algn="l"/>
            <a:r>
              <a:rPr lang="en-IN" sz="1400" b="1" dirty="0"/>
              <a:t>Milestone 3: Infrastructure &amp; Migration</a:t>
            </a:r>
            <a:endParaRPr lang="en-IN" sz="1400" dirty="0"/>
          </a:p>
          <a:p>
            <a:pPr marL="800100" lvl="1" indent="-342900">
              <a:buFont typeface="Arial" panose="020B0604020202020204" pitchFamily="34" charset="0"/>
              <a:buChar char="•"/>
            </a:pPr>
            <a:r>
              <a:rPr lang="en-IN" sz="1400" dirty="0"/>
              <a:t>Allocation of cloud infrastructure (MeitY-empanelled GCC)</a:t>
            </a:r>
          </a:p>
          <a:p>
            <a:pPr marL="800100" lvl="1" indent="-342900">
              <a:buFont typeface="Arial" panose="020B0604020202020204" pitchFamily="34" charset="0"/>
              <a:buChar char="•"/>
            </a:pPr>
            <a:r>
              <a:rPr lang="en-IN" sz="1400" dirty="0"/>
              <a:t>Database migration from existing server</a:t>
            </a:r>
          </a:p>
          <a:p>
            <a:pPr marL="800100" lvl="1" indent="-342900">
              <a:buFont typeface="Arial" panose="020B0604020202020204" pitchFamily="34" charset="0"/>
              <a:buChar char="•"/>
            </a:pPr>
            <a:r>
              <a:rPr lang="en-IN" sz="1400" dirty="0"/>
              <a:t>SSL implementation &amp; security arrangements</a:t>
            </a:r>
          </a:p>
          <a:p>
            <a:pPr marL="800100" lvl="1" indent="-342900">
              <a:buFont typeface="Arial" panose="020B0604020202020204" pitchFamily="34" charset="0"/>
              <a:buChar char="•"/>
            </a:pPr>
            <a:r>
              <a:rPr lang="en-IN" sz="1400" dirty="0"/>
              <a:t>Functionality verification of migrated portal &amp; app</a:t>
            </a:r>
          </a:p>
        </p:txBody>
      </p:sp>
      <p:sp>
        <p:nvSpPr>
          <p:cNvPr id="8" name="TextBox 7">
            <a:extLst>
              <a:ext uri="{FF2B5EF4-FFF2-40B4-BE49-F238E27FC236}">
                <a16:creationId xmlns:a16="http://schemas.microsoft.com/office/drawing/2014/main" id="{7FF780D3-76CC-F239-8E5B-FB67853282B0}"/>
              </a:ext>
            </a:extLst>
          </p:cNvPr>
          <p:cNvSpPr txBox="1"/>
          <p:nvPr/>
        </p:nvSpPr>
        <p:spPr>
          <a:xfrm>
            <a:off x="130274" y="2780928"/>
            <a:ext cx="4572000" cy="1600438"/>
          </a:xfrm>
          <a:prstGeom prst="rect">
            <a:avLst/>
          </a:prstGeom>
          <a:noFill/>
        </p:spPr>
        <p:txBody>
          <a:bodyPr wrap="square">
            <a:spAutoFit/>
          </a:bodyPr>
          <a:lstStyle/>
          <a:p>
            <a:r>
              <a:rPr lang="en-IN" sz="1400" b="1" dirty="0">
                <a:latin typeface="Arial" panose="020B0604020202020204" pitchFamily="34" charset="0"/>
                <a:cs typeface="Arial" panose="020B0604020202020204" pitchFamily="34" charset="0"/>
              </a:rPr>
              <a:t>Milestone 2: Development &amp; Testing</a:t>
            </a:r>
            <a:endParaRPr lang="en-IN" sz="14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IN" sz="1400" dirty="0">
                <a:latin typeface="Arial" panose="020B0604020202020204" pitchFamily="34" charset="0"/>
                <a:cs typeface="Arial" panose="020B0604020202020204" pitchFamily="34" charset="0"/>
              </a:rPr>
              <a:t>Web Portal &amp; Mobile App development</a:t>
            </a:r>
          </a:p>
          <a:p>
            <a:pPr marL="800100" lvl="1" indent="-342900">
              <a:buFont typeface="Arial" panose="020B0604020202020204" pitchFamily="34" charset="0"/>
              <a:buChar char="•"/>
            </a:pPr>
            <a:r>
              <a:rPr lang="en-IN" sz="1400" dirty="0">
                <a:latin typeface="Arial" panose="020B0604020202020204" pitchFamily="34" charset="0"/>
                <a:cs typeface="Arial" panose="020B0604020202020204" pitchFamily="34" charset="0"/>
              </a:rPr>
              <a:t>UI/UX enhancements</a:t>
            </a:r>
          </a:p>
          <a:p>
            <a:pPr marL="800100" lvl="1" indent="-342900">
              <a:buFont typeface="Arial" panose="020B0604020202020204" pitchFamily="34" charset="0"/>
              <a:buChar char="•"/>
            </a:pPr>
            <a:r>
              <a:rPr lang="en-IN" sz="1400" dirty="0">
                <a:latin typeface="Arial" panose="020B0604020202020204" pitchFamily="34" charset="0"/>
                <a:cs typeface="Arial" panose="020B0604020202020204" pitchFamily="34" charset="0"/>
              </a:rPr>
              <a:t>Module implementation: User Management, Billing, Query Redressal, Reports</a:t>
            </a:r>
          </a:p>
          <a:p>
            <a:pPr marL="800100" lvl="1" indent="-342900">
              <a:buFont typeface="Arial" panose="020B0604020202020204" pitchFamily="34" charset="0"/>
              <a:buChar char="•"/>
            </a:pPr>
            <a:r>
              <a:rPr lang="en-IN" sz="1400" dirty="0">
                <a:latin typeface="Arial" panose="020B0604020202020204" pitchFamily="34" charset="0"/>
                <a:cs typeface="Arial" panose="020B0604020202020204" pitchFamily="34" charset="0"/>
              </a:rPr>
              <a:t>Functional &amp; security testing</a:t>
            </a:r>
          </a:p>
          <a:p>
            <a:pPr marL="800100" lvl="1" indent="-342900">
              <a:buFont typeface="Arial" panose="020B0604020202020204" pitchFamily="34" charset="0"/>
              <a:buChar char="•"/>
            </a:pPr>
            <a:r>
              <a:rPr lang="en-IN" sz="1400" dirty="0">
                <a:latin typeface="Arial" panose="020B0604020202020204" pitchFamily="34" charset="0"/>
                <a:cs typeface="Arial" panose="020B0604020202020204" pitchFamily="34" charset="0"/>
              </a:rPr>
              <a:t>CERT-IN security audit</a:t>
            </a:r>
          </a:p>
        </p:txBody>
      </p:sp>
      <p:sp>
        <p:nvSpPr>
          <p:cNvPr id="9" name="TextBox 8">
            <a:extLst>
              <a:ext uri="{FF2B5EF4-FFF2-40B4-BE49-F238E27FC236}">
                <a16:creationId xmlns:a16="http://schemas.microsoft.com/office/drawing/2014/main" id="{2E653163-1CC5-1C75-052C-A6299953207A}"/>
              </a:ext>
            </a:extLst>
          </p:cNvPr>
          <p:cNvSpPr txBox="1"/>
          <p:nvPr/>
        </p:nvSpPr>
        <p:spPr>
          <a:xfrm>
            <a:off x="4837262" y="1351063"/>
            <a:ext cx="3983210" cy="1600438"/>
          </a:xfrm>
          <a:prstGeom prst="rect">
            <a:avLst/>
          </a:prstGeom>
          <a:noFill/>
        </p:spPr>
        <p:txBody>
          <a:bodyPr wrap="square">
            <a:spAutoFit/>
          </a:bodyPr>
          <a:lstStyle/>
          <a:p>
            <a:pPr algn="l"/>
            <a:r>
              <a:rPr lang="en-IN" sz="1400" b="1" dirty="0"/>
              <a:t>Milestone 4: Training &amp; Go-Live Support</a:t>
            </a:r>
            <a:endParaRPr lang="en-IN" sz="1400" dirty="0"/>
          </a:p>
          <a:p>
            <a:pPr marL="800100" lvl="1" indent="-342900">
              <a:buFont typeface="Arial" panose="020B0604020202020204" pitchFamily="34" charset="0"/>
              <a:buChar char="•"/>
            </a:pPr>
            <a:r>
              <a:rPr lang="en-IN" sz="1400" dirty="0"/>
              <a:t>User training sessions for stakeholders</a:t>
            </a:r>
          </a:p>
          <a:p>
            <a:pPr marL="800100" lvl="1" indent="-342900">
              <a:buFont typeface="Arial" panose="020B0604020202020204" pitchFamily="34" charset="0"/>
              <a:buChar char="•"/>
            </a:pPr>
            <a:r>
              <a:rPr lang="en-IN" sz="1400" dirty="0"/>
              <a:t>Handover of technical &amp; functional documents</a:t>
            </a:r>
          </a:p>
          <a:p>
            <a:pPr marL="800100" lvl="1" indent="-342900">
              <a:buFont typeface="Arial" panose="020B0604020202020204" pitchFamily="34" charset="0"/>
              <a:buChar char="•"/>
            </a:pPr>
            <a:r>
              <a:rPr lang="en-IN" sz="1400" dirty="0"/>
              <a:t>Successful live operations for 3 months (stabilization phase)</a:t>
            </a:r>
          </a:p>
        </p:txBody>
      </p:sp>
      <p:sp>
        <p:nvSpPr>
          <p:cNvPr id="10" name="TextBox 9">
            <a:extLst>
              <a:ext uri="{FF2B5EF4-FFF2-40B4-BE49-F238E27FC236}">
                <a16:creationId xmlns:a16="http://schemas.microsoft.com/office/drawing/2014/main" id="{C7DC4015-E0B3-E1B8-307F-FF7C6E6C768D}"/>
              </a:ext>
            </a:extLst>
          </p:cNvPr>
          <p:cNvSpPr txBox="1"/>
          <p:nvPr/>
        </p:nvSpPr>
        <p:spPr>
          <a:xfrm>
            <a:off x="4837262" y="3284984"/>
            <a:ext cx="4441726" cy="1600438"/>
          </a:xfrm>
          <a:prstGeom prst="rect">
            <a:avLst/>
          </a:prstGeom>
          <a:noFill/>
        </p:spPr>
        <p:txBody>
          <a:bodyPr wrap="square">
            <a:spAutoFit/>
          </a:bodyPr>
          <a:lstStyle/>
          <a:p>
            <a:pPr algn="l"/>
            <a:r>
              <a:rPr lang="en-IN" sz="1400" b="1" dirty="0"/>
              <a:t>Milestone 5: Maintenance &amp; Enhancements</a:t>
            </a:r>
            <a:endParaRPr lang="en-IN" sz="1400" dirty="0"/>
          </a:p>
          <a:p>
            <a:pPr marL="800100" lvl="1" indent="-342900">
              <a:buFont typeface="Arial" panose="020B0604020202020204" pitchFamily="34" charset="0"/>
              <a:buChar char="•"/>
            </a:pPr>
            <a:r>
              <a:rPr lang="en-IN" sz="1400" dirty="0"/>
              <a:t>3-year Operation &amp; Maintenance  support with manpower deployment</a:t>
            </a:r>
          </a:p>
          <a:p>
            <a:pPr marL="800100" lvl="1" indent="-342900">
              <a:buFont typeface="Arial" panose="020B0604020202020204" pitchFamily="34" charset="0"/>
              <a:buChar char="•"/>
            </a:pPr>
            <a:r>
              <a:rPr lang="en-IN" sz="1400" dirty="0"/>
              <a:t>Ongoing maintenance, performance monitoring &amp; bug fixes</a:t>
            </a:r>
          </a:p>
          <a:p>
            <a:pPr marL="800100" lvl="1" indent="-342900">
              <a:buFont typeface="Arial" panose="020B0604020202020204" pitchFamily="34" charset="0"/>
              <a:buChar char="•"/>
            </a:pPr>
            <a:r>
              <a:rPr lang="en-IN" sz="1400" dirty="0"/>
              <a:t>Feature updates &amp; enhancements as per stakeholder needs</a:t>
            </a:r>
          </a:p>
        </p:txBody>
      </p:sp>
    </p:spTree>
    <p:extLst>
      <p:ext uri="{BB962C8B-B14F-4D97-AF65-F5344CB8AC3E}">
        <p14:creationId xmlns:p14="http://schemas.microsoft.com/office/powerpoint/2010/main" val="1868707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872" y="404664"/>
            <a:ext cx="8229600" cy="782960"/>
          </a:xfrm>
        </p:spPr>
        <p:txBody>
          <a:bodyPr/>
          <a:lstStyle/>
          <a:p>
            <a:pPr algn="ctr"/>
            <a:r>
              <a:rPr lang="en-IN" sz="3600" u="sng" dirty="0">
                <a:latin typeface="Arial" panose="020B0604020202020204" pitchFamily="34" charset="0"/>
                <a:cs typeface="Arial" panose="020B0604020202020204" pitchFamily="34" charset="0"/>
              </a:rPr>
              <a:t>Software Environment</a:t>
            </a:r>
            <a:endParaRPr lang="en-GB" sz="3600" u="sng" dirty="0">
              <a:latin typeface="Arial" panose="020B0604020202020204" pitchFamily="34" charset="0"/>
              <a:cs typeface="Arial" panose="020B0604020202020204" pitchFamily="34" charset="0"/>
            </a:endParaRPr>
          </a:p>
        </p:txBody>
      </p:sp>
      <p:sp>
        <p:nvSpPr>
          <p:cNvPr id="5" name="Content Placeholder 2"/>
          <p:cNvSpPr>
            <a:spLocks noGrp="1"/>
          </p:cNvSpPr>
          <p:nvPr>
            <p:ph idx="1"/>
          </p:nvPr>
        </p:nvSpPr>
        <p:spPr>
          <a:xfrm>
            <a:off x="845840" y="4365104"/>
            <a:ext cx="7038528" cy="2088232"/>
          </a:xfrm>
        </p:spPr>
        <p:txBody>
          <a:bodyPr/>
          <a:lstStyle/>
          <a:p>
            <a:pPr lvl="1" algn="just">
              <a:spcAft>
                <a:spcPts val="1200"/>
              </a:spcAft>
            </a:pPr>
            <a:r>
              <a:rPr lang="en-IN" sz="1800" dirty="0">
                <a:latin typeface="Arial" panose="020B0604020202020204" pitchFamily="34" charset="0"/>
                <a:cs typeface="Arial" panose="020B0604020202020204" pitchFamily="34" charset="0"/>
              </a:rPr>
              <a:t>Operating System 	: 	UBUNTU </a:t>
            </a:r>
          </a:p>
          <a:p>
            <a:pPr lvl="1" algn="just">
              <a:spcAft>
                <a:spcPts val="1200"/>
              </a:spcAft>
            </a:pPr>
            <a:r>
              <a:rPr lang="en-IN" sz="1800" dirty="0">
                <a:latin typeface="Arial" panose="020B0604020202020204" pitchFamily="34" charset="0"/>
                <a:cs typeface="Arial" panose="020B0604020202020204" pitchFamily="34" charset="0"/>
              </a:rPr>
              <a:t>Mobile Application 	:              React Native </a:t>
            </a:r>
          </a:p>
          <a:p>
            <a:pPr lvl="1" algn="just">
              <a:spcAft>
                <a:spcPts val="1200"/>
              </a:spcAft>
            </a:pPr>
            <a:r>
              <a:rPr lang="en-IN" sz="1800" dirty="0">
                <a:latin typeface="Arial" panose="020B0604020202020204" pitchFamily="34" charset="0"/>
                <a:cs typeface="Arial" panose="020B0604020202020204" pitchFamily="34" charset="0"/>
              </a:rPr>
              <a:t>Database        	:	 My SQL </a:t>
            </a:r>
          </a:p>
          <a:p>
            <a:pPr lvl="1" algn="just">
              <a:spcAft>
                <a:spcPts val="1200"/>
              </a:spcAft>
            </a:pPr>
            <a:r>
              <a:rPr lang="en-IN" sz="1800" dirty="0">
                <a:latin typeface="Arial" panose="020B0604020202020204" pitchFamily="34" charset="0"/>
                <a:cs typeface="Arial" panose="020B0604020202020204" pitchFamily="34" charset="0"/>
              </a:rPr>
              <a:t>Language        	:	 PHP Framework Laravel</a:t>
            </a:r>
          </a:p>
          <a:p>
            <a:pPr lvl="1" algn="just">
              <a:spcAft>
                <a:spcPts val="1200"/>
              </a:spcAft>
            </a:pPr>
            <a:endParaRPr lang="en-IN" sz="1000" dirty="0">
              <a:solidFill>
                <a:schemeClr val="tx1">
                  <a:lumMod val="65000"/>
                  <a:lumOff val="35000"/>
                </a:schemeClr>
              </a:solidFill>
            </a:endParaRPr>
          </a:p>
          <a:p>
            <a:pPr marL="393700" lvl="1" indent="0" algn="just">
              <a:spcAft>
                <a:spcPts val="1200"/>
              </a:spcAft>
              <a:buNone/>
            </a:pPr>
            <a:endParaRPr lang="en-GB" sz="1000" dirty="0">
              <a:solidFill>
                <a:schemeClr val="tx1">
                  <a:lumMod val="65000"/>
                  <a:lumOff val="35000"/>
                </a:schemeClr>
              </a:solidFill>
            </a:endParaRPr>
          </a:p>
          <a:p>
            <a:pPr algn="just">
              <a:spcAft>
                <a:spcPts val="600"/>
              </a:spcAft>
            </a:pPr>
            <a:endParaRPr lang="en-IN" sz="1000" dirty="0">
              <a:solidFill>
                <a:schemeClr val="tx1">
                  <a:lumMod val="65000"/>
                  <a:lumOff val="35000"/>
                </a:schemeClr>
              </a:solidFill>
            </a:endParaRPr>
          </a:p>
          <a:p>
            <a:pPr algn="just">
              <a:spcAft>
                <a:spcPts val="600"/>
              </a:spcAft>
            </a:pPr>
            <a:endParaRPr lang="en-IN" sz="1000" dirty="0">
              <a:solidFill>
                <a:schemeClr val="tx1">
                  <a:lumMod val="65000"/>
                  <a:lumOff val="35000"/>
                </a:schemeClr>
              </a:solidFill>
            </a:endParaRPr>
          </a:p>
          <a:p>
            <a:pPr marL="457200" indent="-457200" algn="just">
              <a:buFont typeface="+mj-lt"/>
              <a:buAutoNum type="arabicPeriod"/>
            </a:pPr>
            <a:endParaRPr lang="en-IN" sz="1000" dirty="0">
              <a:solidFill>
                <a:schemeClr val="tx1">
                  <a:lumMod val="65000"/>
                  <a:lumOff val="35000"/>
                </a:schemeClr>
              </a:solidFill>
            </a:endParaRPr>
          </a:p>
          <a:p>
            <a:pPr marL="457200" indent="-457200" algn="just">
              <a:buFont typeface="+mj-lt"/>
              <a:buAutoNum type="arabicPeriod"/>
            </a:pPr>
            <a:endParaRPr lang="en-IN" sz="1000" dirty="0">
              <a:solidFill>
                <a:schemeClr val="tx1">
                  <a:lumMod val="65000"/>
                  <a:lumOff val="35000"/>
                </a:schemeClr>
              </a:solidFill>
            </a:endParaRPr>
          </a:p>
          <a:p>
            <a:pPr marL="457200" indent="-457200" algn="just">
              <a:buFont typeface="+mj-lt"/>
              <a:buAutoNum type="arabicPeriod"/>
            </a:pPr>
            <a:endParaRPr lang="en-IN" sz="1000" dirty="0">
              <a:solidFill>
                <a:schemeClr val="tx1">
                  <a:lumMod val="65000"/>
                  <a:lumOff val="35000"/>
                </a:schemeClr>
              </a:solidFill>
            </a:endParaRPr>
          </a:p>
          <a:p>
            <a:pPr marL="457200" indent="-457200" algn="just">
              <a:buFont typeface="+mj-lt"/>
              <a:buAutoNum type="arabicPeriod"/>
            </a:pPr>
            <a:endParaRPr lang="en-GB" sz="1000" dirty="0">
              <a:solidFill>
                <a:schemeClr val="tx1">
                  <a:lumMod val="65000"/>
                  <a:lumOff val="35000"/>
                </a:schemeClr>
              </a:solidFill>
            </a:endParaRPr>
          </a:p>
        </p:txBody>
      </p:sp>
      <p:pic>
        <p:nvPicPr>
          <p:cNvPr id="3" name="Picture 2">
            <a:extLst>
              <a:ext uri="{FF2B5EF4-FFF2-40B4-BE49-F238E27FC236}">
                <a16:creationId xmlns:a16="http://schemas.microsoft.com/office/drawing/2014/main" id="{66B414B6-FF0A-40C6-A627-099083F5C70E}"/>
              </a:ext>
            </a:extLst>
          </p:cNvPr>
          <p:cNvPicPr>
            <a:picLocks noChangeAspect="1"/>
          </p:cNvPicPr>
          <p:nvPr/>
        </p:nvPicPr>
        <p:blipFill>
          <a:blip r:embed="rId2"/>
          <a:stretch>
            <a:fillRect/>
          </a:stretch>
        </p:blipFill>
        <p:spPr>
          <a:xfrm>
            <a:off x="845840" y="1152773"/>
            <a:ext cx="7452320" cy="2875624"/>
          </a:xfrm>
          <a:prstGeom prst="rect">
            <a:avLst/>
          </a:prstGeom>
        </p:spPr>
      </p:pic>
    </p:spTree>
    <p:extLst>
      <p:ext uri="{BB962C8B-B14F-4D97-AF65-F5344CB8AC3E}">
        <p14:creationId xmlns:p14="http://schemas.microsoft.com/office/powerpoint/2010/main" val="1250885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02803"/>
            <a:ext cx="12190040" cy="1368152"/>
          </a:xfrm>
        </p:spPr>
        <p:txBody>
          <a:bodyPr/>
          <a:lstStyle/>
          <a:p>
            <a:r>
              <a:rPr lang="en-IN" sz="3600" u="sng" dirty="0">
                <a:latin typeface="Arial" panose="020B0604020202020204" pitchFamily="34" charset="0"/>
                <a:cs typeface="Arial" panose="020B0604020202020204" pitchFamily="34" charset="0"/>
              </a:rPr>
              <a:t>Web Portal Development Flow </a:t>
            </a:r>
            <a:endParaRPr lang="en-GB" sz="3600" u="sng"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4B862C9C-AC6C-44C6-8E04-A1E8B9622C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340768"/>
            <a:ext cx="6408712" cy="5215980"/>
          </a:xfrm>
          <a:prstGeom prst="rect">
            <a:avLst/>
          </a:prstGeom>
        </p:spPr>
      </p:pic>
    </p:spTree>
    <p:extLst>
      <p:ext uri="{BB962C8B-B14F-4D97-AF65-F5344CB8AC3E}">
        <p14:creationId xmlns:p14="http://schemas.microsoft.com/office/powerpoint/2010/main" val="491963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Trek</Template>
  <TotalTime>7365</TotalTime>
  <Words>1479</Words>
  <Application>Microsoft Office PowerPoint</Application>
  <PresentationFormat>On-screen Show (4:3)</PresentationFormat>
  <Paragraphs>277</Paragraphs>
  <Slides>21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Constantia</vt:lpstr>
      <vt:lpstr>Josefin Sans</vt:lpstr>
      <vt:lpstr>Josefin Sans Light</vt:lpstr>
      <vt:lpstr>Wingdings</vt:lpstr>
      <vt:lpstr>Wingdings 2</vt:lpstr>
      <vt:lpstr>Flow</vt:lpstr>
      <vt:lpstr>DESIGN, DEVELOPMENT, HOSTING AND MAINTENANCE OF PRAAPTI WEB PORTAL and MOBILE APPLICATION  Project Kick-Off Meeting </vt:lpstr>
      <vt:lpstr>Meeting Agenda</vt:lpstr>
      <vt:lpstr>PowerPoint Presentation</vt:lpstr>
      <vt:lpstr>Project Objectives</vt:lpstr>
      <vt:lpstr>Key Objectives</vt:lpstr>
      <vt:lpstr>Understanding of Project Scope</vt:lpstr>
      <vt:lpstr>Project Phase-Wise Scope (Aligned with Milestones)</vt:lpstr>
      <vt:lpstr>Software Environment</vt:lpstr>
      <vt:lpstr>Web Portal Development Flow </vt:lpstr>
      <vt:lpstr>Journey till Milestone 1 : 2 Weeks : Finalization of SRS</vt:lpstr>
      <vt:lpstr>Journey till Milestone 2  : 20 Weeks: Development &amp; Testing</vt:lpstr>
      <vt:lpstr>Journey Till Milestone 3 : 7 weeks : Infrastructure &amp; Migration</vt:lpstr>
      <vt:lpstr>Journey till Milestone 4 (Training &amp; Go-Live Suppor)</vt:lpstr>
      <vt:lpstr>Approach for Going Forward</vt:lpstr>
      <vt:lpstr>Project Development Plan</vt:lpstr>
      <vt:lpstr>Deliverables</vt:lpstr>
      <vt:lpstr>PowerPoint Presentation</vt:lpstr>
      <vt:lpstr>Expected Challenges </vt:lpstr>
      <vt:lpstr>PowerPoint Presentation</vt:lpstr>
      <vt:lpstr>Management Team Details – NetCreativeMind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Kick-off presentation</dc:title>
  <dc:creator>NCM</dc:creator>
  <cp:lastModifiedBy>Nikhil Singh</cp:lastModifiedBy>
  <cp:revision>834</cp:revision>
  <dcterms:created xsi:type="dcterms:W3CDTF">2013-01-03T05:20:00Z</dcterms:created>
  <dcterms:modified xsi:type="dcterms:W3CDTF">2025-09-01T09:10:54Z</dcterms:modified>
</cp:coreProperties>
</file>