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6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erriweather-regular.fntdata"/><Relationship Id="rId14" Type="http://schemas.openxmlformats.org/officeDocument/2006/relationships/font" Target="fonts/Nuni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Merriweather"/>
              <a:buChar char="●"/>
            </a:pPr>
            <a:r>
              <a:rPr lang="en">
                <a:solidFill>
                  <a:srgbClr val="333333"/>
                </a:solidFill>
                <a:latin typeface="Merriweather"/>
                <a:ea typeface="Merriweather"/>
                <a:cs typeface="Merriweather"/>
                <a:sym typeface="Merriweather"/>
              </a:rPr>
              <a:t>XSS has been on OWASP's list of top 10 vulnerabilities for many years and will continue to be a problem</a:t>
            </a:r>
            <a:endParaRPr>
              <a:solidFill>
                <a:srgbClr val="33333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Merriweather"/>
              <a:buChar char="●"/>
            </a:pPr>
            <a:r>
              <a:rPr lang="en">
                <a:solidFill>
                  <a:srgbClr val="333333"/>
                </a:solidFill>
                <a:latin typeface="Merriweather"/>
                <a:ea typeface="Merriweather"/>
                <a:cs typeface="Merriweather"/>
                <a:sym typeface="Merriweather"/>
              </a:rPr>
              <a:t>XSS me was developed around 10 years ago for Firefox and is no longer being supported. it was one of the top XSS checking extensions, and had a large user base. we would like to update or rewrite the code for use on modern browsers and with modern exploits.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ddons.mozilla.org/en-US/firefox/addon/xss-me/" TargetMode="External"/><Relationship Id="rId4" Type="http://schemas.openxmlformats.org/officeDocument/2006/relationships/hyperlink" Target="https://www.owasp.org/index.php/Cross-site_Scripting_(XSS)" TargetMode="External"/><Relationship Id="rId5" Type="http://schemas.openxmlformats.org/officeDocument/2006/relationships/hyperlink" Target="https://www.owasp.org/index.php/Testing_for_Reflected_Cross_site_scripting_(OTG-INPVAL-001)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XSS Me: Revised</a:t>
            </a:r>
            <a:endParaRPr sz="4800"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1: Sam Dlinn, Ginger Yu, Nisha Tangirala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XSS Me is really old.</a:t>
            </a:r>
            <a:endParaRPr sz="3600"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855950"/>
            <a:ext cx="39123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OWASP defines XSS as “a type of injection, in which malicious scripts are injected into otherwise benign and trusted web sites.”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XSS Me was an extension developed by Security Compass for testing xss vulnerabilities on user-defined websites.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4606" l="7802" r="731" t="8307"/>
          <a:stretch/>
        </p:blipFill>
        <p:spPr>
          <a:xfrm>
            <a:off x="5148100" y="2013929"/>
            <a:ext cx="3311976" cy="25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4">
            <a:alphaModFix/>
          </a:blip>
          <a:srcRect b="24437" l="5953" r="7127" t="0"/>
          <a:stretch/>
        </p:blipFill>
        <p:spPr>
          <a:xfrm>
            <a:off x="5709500" y="845600"/>
            <a:ext cx="2713400" cy="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65600" y="840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Implementation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65600" y="2288925"/>
            <a:ext cx="3686100" cy="244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Try to get the existing source code for XSS ME and build on top of it, update it to include modern attacks.</a:t>
            </a:r>
            <a:endParaRPr/>
          </a:p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4591900" y="2288925"/>
            <a:ext cx="3686100" cy="244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Create an extension implementation from scratch that tests for XSS vulnerabilities in recent browsers. </a:t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958900" y="3375125"/>
            <a:ext cx="73191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Extension will be written in JavaScript and will be present on the Firefox browser.</a:t>
            </a:r>
            <a:endParaRPr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After the user accesses a web page, they can have the extension run tests on the web page to check for XSS vulnerabilities. The extension will then return a result.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2486550" y="1658125"/>
            <a:ext cx="41709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2 ways of going about it: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Deliverables</a:t>
            </a:r>
            <a:endParaRPr sz="3600"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819150" y="1800200"/>
            <a:ext cx="3686100" cy="244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Midterm Deliverables: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Prototype code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Proof of concept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Short demo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Plan A: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	FireFox Add-on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Plan B: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	Grease Monkey Script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>
            <p:ph idx="2" type="body"/>
          </p:nvPr>
        </p:nvSpPr>
        <p:spPr>
          <a:xfrm>
            <a:off x="4558450" y="1800200"/>
            <a:ext cx="3686100" cy="244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Final Deliverables: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Full project Code	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Documentation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Demo - presentation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Live extension testing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548425" y="329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Questions???</a:t>
            </a:r>
            <a:endParaRPr sz="3600"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675" y="1767650"/>
            <a:ext cx="3910200" cy="29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Sources</a:t>
            </a:r>
            <a:endParaRPr sz="3600"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https://addons.mozilla.org/en-US/firefox/addon/xss-me/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https://www.owasp.org/index.php/Cross-site_Scripting_(XSS)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https://www.owasp.org/index.php/Testing_for_Reflected_Cross_site_scripting_(OTG-INPVAL-001)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