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2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15E-D0A0-4D1A-8ECB-05A8A41435F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52DF-1CD4-4A77-B637-947C165CF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52DF-1CD4-4A77-B637-947C165CF4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8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C:\Users\lmarshall\OneDrive%20-%20SDL\CustomerData\BBMF\2021-10_Training\LCSUserVideos\01_User_Login\BBMF-login.mp4" TargetMode="External"/><Relationship Id="rId1" Type="http://schemas.microsoft.com/office/2007/relationships/media" Target="file:///C:\Users\lmarshall\OneDrive%20-%20SDL\CustomerData\BBMF\2021-10_Training\LCSUserVideos\01_User_Login\BBMF-login.mp4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Accessing the</a:t>
            </a:r>
            <a:br>
              <a:rPr lang="en-GB" sz="4400" dirty="0" smtClean="0"/>
            </a:br>
            <a:r>
              <a:rPr lang="en-GB" sz="4400" dirty="0" smtClean="0"/>
              <a:t>BBMF Maintenance Portal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BMF-logi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6000">
        <p:fade/>
      </p:transition>
    </mc:Choice>
    <mc:Fallback xmlns="">
      <p:transition spd="med" advClick="0" advTm="1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</Words>
  <Application>Microsoft Office PowerPoint</Application>
  <PresentationFormat>Widescreen</PresentationFormat>
  <Paragraphs>3</Paragraphs>
  <Slides>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Accessing the BBMF Maintenance Portal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14</cp:revision>
  <dcterms:created xsi:type="dcterms:W3CDTF">2021-10-25T08:30:30Z</dcterms:created>
  <dcterms:modified xsi:type="dcterms:W3CDTF">2022-03-31T11:23:36Z</dcterms:modified>
</cp:coreProperties>
</file>