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6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83FB-06CA-4AFF-B14A-83FFFF8A7B05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74CC-287A-45CB-82C5-C14A60CE7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9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83FB-06CA-4AFF-B14A-83FFFF8A7B05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74CC-287A-45CB-82C5-C14A60CE7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031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83FB-06CA-4AFF-B14A-83FFFF8A7B05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74CC-287A-45CB-82C5-C14A60CE7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957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83FB-06CA-4AFF-B14A-83FFFF8A7B05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74CC-287A-45CB-82C5-C14A60CE7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911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83FB-06CA-4AFF-B14A-83FFFF8A7B05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74CC-287A-45CB-82C5-C14A60CE7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708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83FB-06CA-4AFF-B14A-83FFFF8A7B05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74CC-287A-45CB-82C5-C14A60CE7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254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83FB-06CA-4AFF-B14A-83FFFF8A7B05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74CC-287A-45CB-82C5-C14A60CE7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016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83FB-06CA-4AFF-B14A-83FFFF8A7B05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74CC-287A-45CB-82C5-C14A60CE7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97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83FB-06CA-4AFF-B14A-83FFFF8A7B05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74CC-287A-45CB-82C5-C14A60CE7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247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83FB-06CA-4AFF-B14A-83FFFF8A7B05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74CC-287A-45CB-82C5-C14A60CE7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019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83FB-06CA-4AFF-B14A-83FFFF8A7B05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74CC-287A-45CB-82C5-C14A60CE7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656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283FB-06CA-4AFF-B14A-83FFFF8A7B05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B74CC-287A-45CB-82C5-C14A60CE7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712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C:\Users\lmarshall\OneDrive%20-%20SDL\CustomerData\BBMF\2021-10_Training\LCSUserVideos\06_IPDs\2021-10-20%2017-47-56.mp4" TargetMode="External"/><Relationship Id="rId1" Type="http://schemas.microsoft.com/office/2007/relationships/media" Target="file:///C:\Users\lmarshall\OneDrive%20-%20SDL\CustomerData\BBMF\2021-10_Training\LCSUserVideos\06_IPDs\2021-10-20%2017-47-56.mp4" TargetMode="Externa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C:\Users\lmarshall\OneDrive%20-%20SDL\CustomerData\BBMF\2021-10_Training\LCSUserVideos\06_IPDs\2021-10-20%2017-51-15.mp4" TargetMode="External"/><Relationship Id="rId1" Type="http://schemas.microsoft.com/office/2007/relationships/media" Target="file:///C:\Users\lmarshall\OneDrive%20-%20SDL\CustomerData\BBMF\2021-10_Training\LCSUserVideos\06_IPDs\2021-10-20%2017-51-15.mp4" TargetMode="Externa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C:\Users\lmarshall\OneDrive%20-%20SDL\CustomerData\BBMF\2021-10_Training\LCSUserVideos\06_IPDs\2021-10-20%2018-08-01.mp4" TargetMode="External"/><Relationship Id="rId1" Type="http://schemas.microsoft.com/office/2007/relationships/media" Target="file:///C:\Users\lmarshall\OneDrive%20-%20SDL\CustomerData\BBMF\2021-10_Training\LCSUserVideos\06_IPDs\2021-10-20%2018-08-01.mp4" TargetMode="Externa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907874"/>
            <a:ext cx="9144000" cy="1737790"/>
          </a:xfrm>
        </p:spPr>
        <p:txBody>
          <a:bodyPr anchor="ctr">
            <a:normAutofit/>
          </a:bodyPr>
          <a:lstStyle/>
          <a:p>
            <a:r>
              <a:rPr lang="en-GB" sz="4400" dirty="0" smtClean="0"/>
              <a:t>Navigating through</a:t>
            </a:r>
            <a:br>
              <a:rPr lang="en-GB" sz="4400" dirty="0" smtClean="0"/>
            </a:br>
            <a:r>
              <a:rPr lang="en-GB" sz="4400" dirty="0" smtClean="0"/>
              <a:t>Illustrated Parts Data Modules</a:t>
            </a:r>
            <a:endParaRPr lang="en-GB" sz="44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489376" y="3317081"/>
            <a:ext cx="11213249" cy="1584000"/>
            <a:chOff x="497850" y="4963001"/>
            <a:chExt cx="11213249" cy="1584000"/>
          </a:xfrm>
        </p:grpSpPr>
        <p:grpSp>
          <p:nvGrpSpPr>
            <p:cNvPr id="18" name="Group 17"/>
            <p:cNvGrpSpPr/>
            <p:nvPr/>
          </p:nvGrpSpPr>
          <p:grpSpPr>
            <a:xfrm>
              <a:off x="497850" y="4963001"/>
              <a:ext cx="2086199" cy="1584000"/>
              <a:chOff x="247007" y="4974567"/>
              <a:chExt cx="2086199" cy="1584000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9846" y="5040000"/>
                <a:ext cx="1943100" cy="1457325"/>
              </a:xfrm>
              <a:prstGeom prst="rect">
                <a:avLst/>
              </a:prstGeom>
            </p:spPr>
          </p:pic>
          <p:sp>
            <p:nvSpPr>
              <p:cNvPr id="12" name="Rectangle 11"/>
              <p:cNvSpPr>
                <a:spLocks/>
              </p:cNvSpPr>
              <p:nvPr/>
            </p:nvSpPr>
            <p:spPr>
              <a:xfrm>
                <a:off x="247007" y="4974567"/>
                <a:ext cx="2086199" cy="1584000"/>
              </a:xfrm>
              <a:prstGeom prst="rect">
                <a:avLst/>
              </a:prstGeom>
              <a:noFill/>
              <a:ln>
                <a:solidFill>
                  <a:srgbClr val="5D8A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779613" y="4963001"/>
              <a:ext cx="2086199" cy="1584000"/>
              <a:chOff x="2648028" y="4963001"/>
              <a:chExt cx="2086199" cy="1584000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27148" y="5040000"/>
                <a:ext cx="1943100" cy="1457325"/>
              </a:xfrm>
              <a:prstGeom prst="rect">
                <a:avLst/>
              </a:prstGeom>
            </p:spPr>
          </p:pic>
          <p:sp>
            <p:nvSpPr>
              <p:cNvPr id="14" name="Rectangle 13"/>
              <p:cNvSpPr>
                <a:spLocks/>
              </p:cNvSpPr>
              <p:nvPr/>
            </p:nvSpPr>
            <p:spPr>
              <a:xfrm>
                <a:off x="2648028" y="4963001"/>
                <a:ext cx="2086199" cy="1584000"/>
              </a:xfrm>
              <a:prstGeom prst="rect">
                <a:avLst/>
              </a:prstGeom>
              <a:noFill/>
              <a:ln>
                <a:solidFill>
                  <a:srgbClr val="5D8A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5061376" y="4963001"/>
              <a:ext cx="2086199" cy="1584000"/>
              <a:chOff x="5049050" y="4974567"/>
              <a:chExt cx="2086199" cy="1584000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24450" y="5040000"/>
                <a:ext cx="1943100" cy="1457325"/>
              </a:xfrm>
              <a:prstGeom prst="rect">
                <a:avLst/>
              </a:prstGeom>
            </p:spPr>
          </p:pic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5049050" y="4974567"/>
                <a:ext cx="2086199" cy="1584000"/>
              </a:xfrm>
              <a:prstGeom prst="rect">
                <a:avLst/>
              </a:prstGeom>
              <a:noFill/>
              <a:ln>
                <a:solidFill>
                  <a:srgbClr val="5D8A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7343138" y="4963001"/>
              <a:ext cx="2086199" cy="1584000"/>
              <a:chOff x="7450202" y="4974567"/>
              <a:chExt cx="2086199" cy="1584000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21752" y="5040000"/>
                <a:ext cx="1943100" cy="1457325"/>
              </a:xfrm>
              <a:prstGeom prst="rect">
                <a:avLst/>
              </a:prstGeom>
            </p:spPr>
          </p:pic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7450202" y="4974567"/>
                <a:ext cx="2086199" cy="1584000"/>
              </a:xfrm>
              <a:prstGeom prst="rect">
                <a:avLst/>
              </a:prstGeom>
              <a:noFill/>
              <a:ln>
                <a:solidFill>
                  <a:srgbClr val="5D8A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9624900" y="4963001"/>
              <a:ext cx="2086199" cy="1584000"/>
              <a:chOff x="9847504" y="4974567"/>
              <a:chExt cx="2086199" cy="1584000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19054" y="5040000"/>
                <a:ext cx="1943100" cy="1457325"/>
              </a:xfrm>
              <a:prstGeom prst="rect">
                <a:avLst/>
              </a:prstGeom>
            </p:spPr>
          </p:pic>
          <p:sp>
            <p:nvSpPr>
              <p:cNvPr id="17" name="Rectangle 16"/>
              <p:cNvSpPr>
                <a:spLocks/>
              </p:cNvSpPr>
              <p:nvPr/>
            </p:nvSpPr>
            <p:spPr>
              <a:xfrm>
                <a:off x="9847504" y="4974567"/>
                <a:ext cx="2086199" cy="1584000"/>
              </a:xfrm>
              <a:prstGeom prst="rect">
                <a:avLst/>
              </a:prstGeom>
              <a:noFill/>
              <a:ln>
                <a:solidFill>
                  <a:srgbClr val="5D8A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24" name="Rectangle 23"/>
          <p:cNvSpPr/>
          <p:nvPr/>
        </p:nvSpPr>
        <p:spPr>
          <a:xfrm>
            <a:off x="0" y="-1"/>
            <a:ext cx="12240000" cy="720000"/>
          </a:xfrm>
          <a:prstGeom prst="rect">
            <a:avLst/>
          </a:prstGeom>
          <a:solidFill>
            <a:srgbClr val="5D8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Battle of Britain Memorial Flight: Maintenance Portal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90" y="862545"/>
            <a:ext cx="845820" cy="11430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37" y="2160000"/>
            <a:ext cx="1000125" cy="42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66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2021-10-20 17-47-56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34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9000">
        <p:fade/>
      </p:transition>
    </mc:Choice>
    <mc:Fallback xmlns="">
      <p:transition spd="med" advClick="0" advTm="1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2021-10-20 17-51-15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255844" y="2846913"/>
            <a:ext cx="360000" cy="36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4973275" y="2251967"/>
            <a:ext cx="6667740" cy="2274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276319" y="3494613"/>
            <a:ext cx="413239" cy="2274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834049" y="2049507"/>
            <a:ext cx="360000" cy="36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406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0">
        <p:fade/>
      </p:transition>
    </mc:Choice>
    <mc:Fallback xmlns="">
      <p:transition spd="med" advClick="0" advTm="6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3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4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4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4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5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56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31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2021-10-20 18-08-0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720823" y="599823"/>
            <a:ext cx="504000" cy="504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1167353" y="1848255"/>
            <a:ext cx="356728" cy="50097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9669615" y="1588802"/>
            <a:ext cx="504000" cy="52691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1167352" y="1848254"/>
            <a:ext cx="486383" cy="359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720823" y="599823"/>
            <a:ext cx="504000" cy="504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59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74000">
        <p:fade/>
      </p:transition>
    </mc:Choice>
    <mc:Fallback xmlns="">
      <p:transition spd="med" advClick="0" advTm="7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0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1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3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34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4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3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10</Words>
  <Application>Microsoft Office PowerPoint</Application>
  <PresentationFormat>Widescreen</PresentationFormat>
  <Paragraphs>2</Paragraphs>
  <Slides>4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Navigating through Illustrated Parts Data Modules</vt:lpstr>
      <vt:lpstr>PowerPoint Presentation</vt:lpstr>
      <vt:lpstr>PowerPoint Presentation</vt:lpstr>
      <vt:lpstr>PowerPoint Presentation</vt:lpstr>
    </vt:vector>
  </TitlesOfParts>
  <Company>SDL PLC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Lewis Marshall</dc:creator>
  <cp:lastModifiedBy>Lewis Marshall</cp:lastModifiedBy>
  <cp:revision>17</cp:revision>
  <dcterms:created xsi:type="dcterms:W3CDTF">2021-10-25T08:30:30Z</dcterms:created>
  <dcterms:modified xsi:type="dcterms:W3CDTF">2021-10-25T14:57:23Z</dcterms:modified>
</cp:coreProperties>
</file>