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3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5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4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3FB-06CA-4AFF-B14A-83FFFF8A7B05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74CC-287A-45CB-82C5-C14A60CE7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7_Annotations\Bookmarks.mp4" TargetMode="External"/><Relationship Id="rId1" Type="http://schemas.microsoft.com/office/2007/relationships/media" Target="file:///C:\Users\lmarshall\OneDrive%20-%20SDL\CustomerData\BBMF\2021-10_Training\LCSUserVideos\07_Annotations\Bookmarks.mp4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7_Annotations\Notes.mp4" TargetMode="External"/><Relationship Id="rId1" Type="http://schemas.microsoft.com/office/2007/relationships/media" Target="file:///C:\Users\lmarshall\OneDrive%20-%20SDL\CustomerData\BBMF\2021-10_Training\LCSUserVideos\07_Annotations\Notes.mp4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lmarshall\OneDrive%20-%20SDL\CustomerData\BBMF\2021-10_Training\LCSUserVideos\07_Annotations\Attachments.mp4" TargetMode="External"/><Relationship Id="rId1" Type="http://schemas.microsoft.com/office/2007/relationships/media" Target="file:///C:\Users\lmarshall\OneDrive%20-%20SDL\CustomerData\BBMF\2021-10_Training\LCSUserVideos\07_Annotations\Attachments.mp4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7874"/>
            <a:ext cx="9144000" cy="1737790"/>
          </a:xfrm>
        </p:spPr>
        <p:txBody>
          <a:bodyPr anchor="ctr">
            <a:normAutofit/>
          </a:bodyPr>
          <a:lstStyle/>
          <a:p>
            <a:r>
              <a:rPr lang="en-GB" sz="4400" dirty="0" smtClean="0"/>
              <a:t>LiveContent </a:t>
            </a:r>
            <a:r>
              <a:rPr lang="en-GB" sz="4400" dirty="0" smtClean="0"/>
              <a:t>user data: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Bookmarks, Notes and Attachments</a:t>
            </a:r>
            <a:endParaRPr lang="en-GB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89376" y="3317081"/>
            <a:ext cx="11213249" cy="1584000"/>
            <a:chOff x="497850" y="4963001"/>
            <a:chExt cx="11213249" cy="158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97850" y="4963001"/>
              <a:ext cx="2086199" cy="1584000"/>
              <a:chOff x="247007" y="4974567"/>
              <a:chExt cx="2086199" cy="1584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846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>
                <a:spLocks/>
              </p:cNvSpPr>
              <p:nvPr/>
            </p:nvSpPr>
            <p:spPr>
              <a:xfrm>
                <a:off x="247007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9613" y="4963001"/>
              <a:ext cx="2086199" cy="1584000"/>
              <a:chOff x="2648028" y="4963001"/>
              <a:chExt cx="2086199" cy="1584000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7148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2648028" y="4963001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61376" y="4963001"/>
              <a:ext cx="2086199" cy="1584000"/>
              <a:chOff x="5049050" y="4974567"/>
              <a:chExt cx="2086199" cy="15840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4450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5049050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343138" y="4963001"/>
              <a:ext cx="2086199" cy="1584000"/>
              <a:chOff x="7450202" y="4974567"/>
              <a:chExt cx="2086199" cy="1584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1752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7450202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624900" y="4963001"/>
              <a:ext cx="2086199" cy="1584000"/>
              <a:chOff x="9847504" y="4974567"/>
              <a:chExt cx="2086199" cy="15840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9054" y="5040000"/>
                <a:ext cx="1943100" cy="1457325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9847504" y="4974567"/>
                <a:ext cx="2086199" cy="1584000"/>
              </a:xfrm>
              <a:prstGeom prst="rect">
                <a:avLst/>
              </a:prstGeom>
              <a:noFill/>
              <a:ln>
                <a:solidFill>
                  <a:srgbClr val="5D8A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0" y="-1"/>
            <a:ext cx="12240000" cy="720000"/>
          </a:xfrm>
          <a:prstGeom prst="rect">
            <a:avLst/>
          </a:prstGeom>
          <a:solidFill>
            <a:srgbClr val="5D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Battle of Britain Memorial Flight: Maintenance Portal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90" y="862545"/>
            <a:ext cx="84582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7" y="2160000"/>
            <a:ext cx="1000125" cy="4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okmark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29415" y="599823"/>
            <a:ext cx="504000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628752" y="2182438"/>
            <a:ext cx="1473109" cy="24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42754" y="1200535"/>
            <a:ext cx="461992" cy="23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3993" y="667157"/>
            <a:ext cx="50640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Only the </a:t>
            </a:r>
            <a:r>
              <a:rPr lang="en-GB" u="sng" dirty="0" smtClean="0"/>
              <a:t>creator</a:t>
            </a:r>
            <a:r>
              <a:rPr lang="en-GB" dirty="0" smtClean="0"/>
              <a:t> of the Bookmark can edit or 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4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5000">
        <p:fade/>
      </p:transition>
    </mc:Choice>
    <mc:Fallback xmlns="">
      <p:transition spd="med" advClick="0" advTm="5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5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te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3285" y="599823"/>
            <a:ext cx="504000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628752" y="2894615"/>
            <a:ext cx="1473109" cy="24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42754" y="1358797"/>
            <a:ext cx="461992" cy="23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563993" y="667157"/>
            <a:ext cx="45132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Only the </a:t>
            </a:r>
            <a:r>
              <a:rPr lang="en-GB" u="sng" dirty="0" smtClean="0"/>
              <a:t>creator</a:t>
            </a:r>
            <a:r>
              <a:rPr lang="en-GB" dirty="0" smtClean="0"/>
              <a:t> of the Note can edit or 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7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0">
        <p:fade/>
      </p:transition>
    </mc:Choice>
    <mc:Fallback xmlns="">
      <p:transition spd="med" advClick="0" advTm="6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50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ttachmen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028526"/>
            <a:ext cx="1473109" cy="244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818569" y="3465212"/>
            <a:ext cx="961177" cy="45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248896" y="3465212"/>
            <a:ext cx="2569674" cy="45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288043" y="1259563"/>
            <a:ext cx="252000" cy="152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2000">
        <p:fade/>
      </p:transition>
    </mc:Choice>
    <mc:Fallback xmlns="">
      <p:transition spd="med" advClick="0" advTm="8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3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77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</Words>
  <Application>Microsoft Office PowerPoint</Application>
  <PresentationFormat>Widescreen</PresentationFormat>
  <Paragraphs>4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LiveContent user data: Bookmarks, Notes and Attachments</vt:lpstr>
      <vt:lpstr>PowerPoint Presentation</vt:lpstr>
      <vt:lpstr>PowerPoint Presentation</vt:lpstr>
      <vt:lpstr>PowerPoint Presentation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Marshall</dc:creator>
  <cp:lastModifiedBy>Lewis Marshall</cp:lastModifiedBy>
  <cp:revision>20</cp:revision>
  <dcterms:created xsi:type="dcterms:W3CDTF">2021-10-25T08:30:30Z</dcterms:created>
  <dcterms:modified xsi:type="dcterms:W3CDTF">2021-10-25T14:57:21Z</dcterms:modified>
</cp:coreProperties>
</file>