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78" autoAdjust="0"/>
  </p:normalViewPr>
  <p:slideViewPr>
    <p:cSldViewPr snapToGrid="0">
      <p:cViewPr varScale="1">
        <p:scale>
          <a:sx n="89" d="100"/>
          <a:sy n="89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E1EFF-57F4-448D-B5F2-11458F68B08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C4C-DC9F-4559-9368-EB292481B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0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a user logs into LiveContent a user folder will be created on the server machine</a:t>
            </a:r>
            <a:r>
              <a:rPr lang="en-GB" baseline="0" dirty="0" smtClean="0"/>
              <a:t> </a:t>
            </a:r>
            <a:r>
              <a:rPr lang="en-GB" dirty="0" smtClean="0"/>
              <a:t>in the following location:</a:t>
            </a:r>
          </a:p>
          <a:p>
            <a:endParaRPr lang="en-GB" dirty="0" smtClean="0"/>
          </a:p>
          <a:p>
            <a:r>
              <a:rPr lang="en-GB" dirty="0" smtClean="0"/>
              <a:t>%TEMP%\</a:t>
            </a:r>
            <a:r>
              <a:rPr lang="en-GB" dirty="0" err="1" smtClean="0"/>
              <a:t>XyEnterprise</a:t>
            </a:r>
            <a:r>
              <a:rPr lang="en-GB" dirty="0" smtClean="0"/>
              <a:t>\LiveContent\</a:t>
            </a:r>
            <a:r>
              <a:rPr lang="en-GB" dirty="0" err="1" smtClean="0"/>
              <a:t>var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Where %TEMP% is a Windows environmental variable, common to all users.</a:t>
            </a:r>
          </a:p>
          <a:p>
            <a:endParaRPr lang="en-GB" dirty="0" smtClean="0"/>
          </a:p>
          <a:p>
            <a:r>
              <a:rPr lang="en-GB" dirty="0" smtClean="0"/>
              <a:t>To locate this folder on the hosting machine paste the exact text into Windows Explorer and hit enter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C4C-DC9F-4559-9368-EB292481B4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‘</a:t>
            </a:r>
            <a:r>
              <a:rPr lang="en-GB" dirty="0" err="1" smtClean="0"/>
              <a:t>var</a:t>
            </a:r>
            <a:r>
              <a:rPr lang="en-GB" dirty="0" smtClean="0"/>
              <a:t>’ folder will contain the user data ordered by Collection,</a:t>
            </a:r>
            <a:r>
              <a:rPr lang="en-GB" baseline="0" dirty="0" smtClean="0"/>
              <a:t> this is called “</a:t>
            </a:r>
            <a:r>
              <a:rPr lang="en-GB" dirty="0" smtClean="0"/>
              <a:t>BBMF”.</a:t>
            </a:r>
          </a:p>
          <a:p>
            <a:r>
              <a:rPr lang="en-GB" dirty="0" smtClean="0"/>
              <a:t>Each Collection will contain sub-folders ‘log’ and ‘working’</a:t>
            </a:r>
          </a:p>
          <a:p>
            <a:r>
              <a:rPr lang="en-GB" dirty="0" smtClean="0"/>
              <a:t>The ‘working’ folder contains subfolder for all user activity, such as ‘annotations’ and ‘attachments’.</a:t>
            </a:r>
          </a:p>
          <a:p>
            <a:r>
              <a:rPr lang="en-GB" dirty="0" smtClean="0"/>
              <a:t>The contents of these folder will be called when a publication is updated or replaced with a new build.</a:t>
            </a:r>
          </a:p>
          <a:p>
            <a:r>
              <a:rPr lang="en-GB" dirty="0" smtClean="0"/>
              <a:t>The collection and publication name </a:t>
            </a:r>
            <a:r>
              <a:rPr lang="en-GB" i="1" dirty="0" smtClean="0"/>
              <a:t>must</a:t>
            </a:r>
            <a:r>
              <a:rPr lang="en-GB" dirty="0" smtClean="0"/>
              <a:t> remain constant throughout the life of the publication; this will allow users to maintain their bookmarks and attachments over time.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C4C-DC9F-4559-9368-EB292481B4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9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A70AF-285F-42FC-8CD0-DF1DF86C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044000"/>
            <a:ext cx="9720000" cy="7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EB855-B846-4E27-A9C4-FC97483A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160000"/>
            <a:ext cx="97200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5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D134EE-BA71-4215-A52E-87AE8AE6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044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D83E33-D5A5-43EB-A51D-E47EBDAA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00" y="2160000"/>
            <a:ext cx="1008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Battle of Britain Memorial Flight: Maintenance Portal</a:t>
            </a:r>
            <a:endParaRPr lang="en-GB" sz="2400" b="1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578" y="6631023"/>
            <a:ext cx="3922222" cy="184666"/>
          </a:xfrm>
          <a:prstGeom prst="rect">
            <a:avLst/>
          </a:prstGeom>
          <a:noFill/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© Copyright QinetiQ, October 2021</a:t>
            </a:r>
          </a:p>
        </p:txBody>
      </p:sp>
    </p:spTree>
    <p:extLst>
      <p:ext uri="{BB962C8B-B14F-4D97-AF65-F5344CB8AC3E}">
        <p14:creationId xmlns:p14="http://schemas.microsoft.com/office/powerpoint/2010/main" val="21451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jpeg"/><Relationship Id="rId7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microsoft.com/office/2007/relationships/media" Target="file:///C:\Users\lmarshall\OneDrive%20-%20SDL\CustomerData\BBMF\2021-10_Training\MP3\BBMF-s1d20.mp3" TargetMode="External"/><Relationship Id="rId1" Type="http://schemas.openxmlformats.org/officeDocument/2006/relationships/audi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microsoft.com/office/2007/relationships/media" Target="file:///C:\Users\lmarshall\OneDrive%20-%20SDL\CustomerData\BBMF\2021-10_Training\MP3\BBMF-s1d21.mp3" TargetMode="External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LiveContent </a:t>
            </a:r>
            <a:r>
              <a:rPr lang="en-GB" sz="4400" dirty="0"/>
              <a:t>user data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LiveContent user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2160000"/>
            <a:ext cx="9814154" cy="4357178"/>
          </a:xfrm>
        </p:spPr>
        <p:txBody>
          <a:bodyPr>
            <a:normAutofit/>
          </a:bodyPr>
          <a:lstStyle/>
          <a:p>
            <a:r>
              <a:rPr lang="en-GB" dirty="0" smtClean="0"/>
              <a:t>LiveContent creates a user folder in the following server location:</a:t>
            </a:r>
          </a:p>
          <a:p>
            <a:r>
              <a:rPr lang="en-GB" dirty="0"/>
              <a:t>%TEMP</a:t>
            </a:r>
            <a:r>
              <a:rPr lang="en-GB" dirty="0" smtClean="0"/>
              <a:t>%\</a:t>
            </a:r>
            <a:r>
              <a:rPr lang="en-GB" dirty="0" err="1" smtClean="0"/>
              <a:t>XyEnterprise</a:t>
            </a:r>
            <a:r>
              <a:rPr lang="en-GB" dirty="0" smtClean="0"/>
              <a:t>\LiveContent\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%</a:t>
            </a:r>
            <a:r>
              <a:rPr lang="en-GB" dirty="0"/>
              <a:t>TEMP</a:t>
            </a:r>
            <a:r>
              <a:rPr lang="en-GB" dirty="0" smtClean="0"/>
              <a:t>% is a Windows environmental variable.</a:t>
            </a:r>
          </a:p>
          <a:p>
            <a:r>
              <a:rPr lang="en-GB" dirty="0" smtClean="0"/>
              <a:t>Paste </a:t>
            </a:r>
            <a:r>
              <a:rPr lang="en-GB" u="sng" dirty="0" smtClean="0"/>
              <a:t>%TEMP</a:t>
            </a:r>
            <a:r>
              <a:rPr lang="en-GB" u="sng" dirty="0"/>
              <a:t>%\</a:t>
            </a:r>
            <a:r>
              <a:rPr lang="en-GB" u="sng" dirty="0" err="1" smtClean="0"/>
              <a:t>XyEnterprise</a:t>
            </a:r>
            <a:r>
              <a:rPr lang="en-GB" u="sng" dirty="0" smtClean="0"/>
              <a:t>\LiveContent\</a:t>
            </a:r>
            <a:r>
              <a:rPr lang="en-GB" u="sng" dirty="0" err="1" smtClean="0"/>
              <a:t>var</a:t>
            </a:r>
            <a:r>
              <a:rPr lang="en-GB" dirty="0" smtClean="0"/>
              <a:t> into Explorer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00" y="4572173"/>
            <a:ext cx="4352925" cy="1762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615" y="4896552"/>
            <a:ext cx="6867525" cy="409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BMF-s1d20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>
                  <p14:trim end="335.9183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4461" y="59075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LiveContent user </a:t>
            </a:r>
            <a:r>
              <a:rPr lang="en-GB" dirty="0" smtClean="0"/>
              <a:t>data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2160000"/>
            <a:ext cx="8024550" cy="3960000"/>
          </a:xfrm>
        </p:spPr>
        <p:txBody>
          <a:bodyPr>
            <a:normAutofit/>
          </a:bodyPr>
          <a:lstStyle/>
          <a:p>
            <a:r>
              <a:rPr lang="en-GB" dirty="0" smtClean="0"/>
              <a:t>This folder contains user data ordered by Collection.</a:t>
            </a:r>
          </a:p>
          <a:p>
            <a:r>
              <a:rPr lang="en-GB" dirty="0" smtClean="0"/>
              <a:t>The </a:t>
            </a:r>
            <a:r>
              <a:rPr lang="en-GB" dirty="0"/>
              <a:t>‘working</a:t>
            </a:r>
            <a:r>
              <a:rPr lang="en-GB" dirty="0" smtClean="0"/>
              <a:t>’ folder contains folders for ‘annotations’ and ‘attachments’.</a:t>
            </a:r>
          </a:p>
          <a:p>
            <a:r>
              <a:rPr lang="en-GB" dirty="0" smtClean="0"/>
              <a:t>This allows users to maintain their bookmarks and attachments over time.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50" y="2160000"/>
            <a:ext cx="1695450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700" y="4784850"/>
            <a:ext cx="10020300" cy="34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BBMF-s1d2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>
                  <p14:trim end="46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4461" y="59846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00"/>
    </mc:Choice>
    <mc:Fallback xmlns="">
      <p:transition spd="slow" advClick="0" advTm="4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13562</TotalTime>
  <Words>250</Words>
  <Application>Microsoft Office PowerPoint</Application>
  <PresentationFormat>Widescreen</PresentationFormat>
  <Paragraphs>25</Paragraphs>
  <Slides>3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LiveContent user data</vt:lpstr>
      <vt:lpstr>About LiveContent user data</vt:lpstr>
      <vt:lpstr>About LiveContent user data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 S1000D Overview TalkTrack</dc:title>
  <dc:creator>Stuart Best</dc:creator>
  <dc:description>About LiveContent user data</dc:description>
  <cp:lastModifiedBy>Lewis Marshall</cp:lastModifiedBy>
  <cp:revision>160</cp:revision>
  <dcterms:created xsi:type="dcterms:W3CDTF">2021-07-20T08:25:34Z</dcterms:created>
  <dcterms:modified xsi:type="dcterms:W3CDTF">2021-10-25T09:49:12Z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ASD S1000D Overview TalkTrack</vt:lpwstr>
  </property>
  <property fmtid="{D5CDD505-2E9C-101B-9397-08002B2CF9AE}" pid="3" name="SlideDescription">
    <vt:lpwstr>About LiveContent user data</vt:lpwstr>
  </property>
</Properties>
</file>