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3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1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70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25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1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9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2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1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71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lmarshall\OneDrive%20-%20SDL\CustomerData\BBMF\2021-10_Training\LCSUserVideos\08_Print\2021-10-21%2015-24-33.mp4" TargetMode="External"/><Relationship Id="rId1" Type="http://schemas.microsoft.com/office/2007/relationships/media" Target="file:///C:\Users\lmarshall\OneDrive%20-%20SDL\CustomerData\BBMF\2021-10_Training\LCSUserVideos\08_Print\2021-10-21%2015-24-33.mp4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lmarshall\OneDrive%20-%20SDL\CustomerData\BBMF\2021-10_Training\LCSUserVideos\08_Print\2021-10-21%2015-26-45.mp4" TargetMode="External"/><Relationship Id="rId1" Type="http://schemas.microsoft.com/office/2007/relationships/media" Target="file:///C:\Users\lmarshall\OneDrive%20-%20SDL\CustomerData\BBMF\2021-10_Training\LCSUserVideos\08_Print\2021-10-21%2015-26-45.mp4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907874"/>
            <a:ext cx="9144000" cy="1737790"/>
          </a:xfrm>
        </p:spPr>
        <p:txBody>
          <a:bodyPr anchor="ctr">
            <a:normAutofit/>
          </a:bodyPr>
          <a:lstStyle/>
          <a:p>
            <a:r>
              <a:rPr lang="en-GB" sz="4400" dirty="0" smtClean="0"/>
              <a:t>Printing Data Modules</a:t>
            </a:r>
            <a:endParaRPr lang="en-GB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89376" y="3317081"/>
            <a:ext cx="11213249" cy="1584000"/>
            <a:chOff x="497850" y="4963001"/>
            <a:chExt cx="11213249" cy="158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97850" y="4963001"/>
              <a:ext cx="2086199" cy="1584000"/>
              <a:chOff x="247007" y="4974567"/>
              <a:chExt cx="2086199" cy="1584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846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>
                <a:spLocks/>
              </p:cNvSpPr>
              <p:nvPr/>
            </p:nvSpPr>
            <p:spPr>
              <a:xfrm>
                <a:off x="247007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9613" y="4963001"/>
              <a:ext cx="2086199" cy="1584000"/>
              <a:chOff x="2648028" y="4963001"/>
              <a:chExt cx="2086199" cy="15840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7148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>
                <a:spLocks/>
              </p:cNvSpPr>
              <p:nvPr/>
            </p:nvSpPr>
            <p:spPr>
              <a:xfrm>
                <a:off x="2648028" y="4963001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061376" y="4963001"/>
              <a:ext cx="2086199" cy="1584000"/>
              <a:chOff x="5049050" y="4974567"/>
              <a:chExt cx="2086199" cy="15840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4450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5049050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343138" y="4963001"/>
              <a:ext cx="2086199" cy="1584000"/>
              <a:chOff x="7450202" y="4974567"/>
              <a:chExt cx="2086199" cy="1584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52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7450202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624900" y="4963001"/>
              <a:ext cx="2086199" cy="1584000"/>
              <a:chOff x="9847504" y="4974567"/>
              <a:chExt cx="2086199" cy="15840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9054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9847504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0" y="-1"/>
            <a:ext cx="12240000" cy="720000"/>
          </a:xfrm>
          <a:prstGeom prst="rect">
            <a:avLst/>
          </a:prstGeom>
          <a:solidFill>
            <a:srgbClr val="5D8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Battle of Britain Memorial Flight: Maintenance Portal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0" y="862545"/>
            <a:ext cx="845820" cy="1143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7" y="2160000"/>
            <a:ext cx="1000125" cy="4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1-10-21 15-24-3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69438" y="363246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249530" y="651246"/>
            <a:ext cx="504000" cy="46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791674" y="651246"/>
            <a:ext cx="504000" cy="46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333818" y="651246"/>
            <a:ext cx="504000" cy="46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875963" y="651246"/>
            <a:ext cx="504000" cy="46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3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7000">
        <p:fade/>
      </p:transition>
    </mc:Choice>
    <mc:Fallback xmlns="">
      <p:transition spd="med" advClick="0" advTm="5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2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3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3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1-10-21 15-26-4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8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</Words>
  <Application>Microsoft Office PowerPoint</Application>
  <PresentationFormat>Widescreen</PresentationFormat>
  <Paragraphs>2</Paragraphs>
  <Slides>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Printing Data Modules</vt:lpstr>
      <vt:lpstr>PowerPoint Presentation</vt:lpstr>
      <vt:lpstr>PowerPoint Presentation</vt:lpstr>
    </vt:vector>
  </TitlesOfParts>
  <Company>SDL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Marshall</dc:creator>
  <cp:lastModifiedBy>Lewis Marshall</cp:lastModifiedBy>
  <cp:revision>15</cp:revision>
  <dcterms:created xsi:type="dcterms:W3CDTF">2021-10-25T08:30:30Z</dcterms:created>
  <dcterms:modified xsi:type="dcterms:W3CDTF">2021-10-25T14:57:19Z</dcterms:modified>
</cp:coreProperties>
</file>