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file:///C:\Users\lmarshall\OneDrive%20-%20SDL\CustomerData\BBMF\2021-10_Training\LCSUserVideos\09_Search\2021-10-22%2016-40-09.mp4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file:///C:\Users\lmarshall\OneDrive%20-%20SDL\CustomerData\BBMF\2021-10_Training\LCSUserVideos\09_Search\2021-10-22%2016-46-14.mp4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file:///C:\Users\lmarshall\OneDrive%20-%20SDL\CustomerData\BBMF\2021-10_Training\LCSUserVideos\09_Search\2021-10-22%2017-24-18.mp4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Searching through</a:t>
            </a:r>
            <a:br>
              <a:rPr lang="en-GB" sz="4400" dirty="0" smtClean="0"/>
            </a:br>
            <a:r>
              <a:rPr lang="en-GB" sz="4400" dirty="0" smtClean="0"/>
              <a:t>a LiveContent Publication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2 16-40-09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end="20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55924" y="34603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2110590"/>
            <a:ext cx="792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2644" y="233739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04644" y="2337399"/>
            <a:ext cx="648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7000">
        <p:fade/>
      </p:transition>
    </mc:Choice>
    <mc:Fallback xmlns="">
      <p:transition spd="med" advClick="0" advTm="5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2 16-46-1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end="6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4884" y="2348345"/>
            <a:ext cx="504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3106535"/>
            <a:ext cx="1260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6000">
        <p:fade/>
      </p:transition>
    </mc:Choice>
    <mc:Fallback xmlns="">
      <p:transition spd="med" advClick="0" advTm="5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2 17-24-18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end="66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6457" y="1646216"/>
            <a:ext cx="540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-7190" y="3555998"/>
            <a:ext cx="828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35566" y="1811988"/>
            <a:ext cx="90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2000">
        <p:fade/>
      </p:transition>
    </mc:Choice>
    <mc:Fallback xmlns="">
      <p:transition spd="med" advClick="0" advTm="5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</Words>
  <Application>Microsoft Office PowerPoint</Application>
  <PresentationFormat>Widescreen</PresentationFormat>
  <Paragraphs>2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Searching through a LiveContent Publication</vt:lpstr>
      <vt:lpstr>PowerPoint Presentation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19</cp:revision>
  <dcterms:created xsi:type="dcterms:W3CDTF">2021-10-25T08:30:30Z</dcterms:created>
  <dcterms:modified xsi:type="dcterms:W3CDTF">2021-10-25T14:57:10Z</dcterms:modified>
</cp:coreProperties>
</file>