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1" autoAdjust="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E1EFF-57F4-448D-B5F2-11458F68B08B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C4C-DC9F-4559-9368-EB292481B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0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C4C-DC9F-4559-9368-EB292481B40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C4C-DC9F-4559-9368-EB292481B4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9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C4C-DC9F-4559-9368-EB292481B4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A70AF-285F-42FC-8CD0-DF1DF86C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044000"/>
            <a:ext cx="9720000" cy="7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EB855-B846-4E27-A9C4-FC97483A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160000"/>
            <a:ext cx="97200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D134EE-BA71-4215-A52E-87AE8AE6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044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D83E33-D5A5-43EB-A51D-E47EBDAA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00" y="2160000"/>
            <a:ext cx="1008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Battle of Britain Memorial</a:t>
            </a:r>
            <a:r>
              <a:rPr lang="en-GB" sz="2400" b="1" baseline="0" dirty="0" smtClean="0"/>
              <a:t> Flight</a:t>
            </a:r>
            <a:endParaRPr lang="en-GB" sz="2400" b="1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578" y="6631023"/>
            <a:ext cx="3922222" cy="184666"/>
          </a:xfrm>
          <a:prstGeom prst="rect">
            <a:avLst/>
          </a:prstGeom>
          <a:noFill/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© Copyright QinetiQ, October 2021</a:t>
            </a:r>
          </a:p>
        </p:txBody>
      </p:sp>
    </p:spTree>
    <p:extLst>
      <p:ext uri="{BB962C8B-B14F-4D97-AF65-F5344CB8AC3E}">
        <p14:creationId xmlns:p14="http://schemas.microsoft.com/office/powerpoint/2010/main" val="21451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5D8AA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Search: “flange”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99" y="2160000"/>
            <a:ext cx="10598029" cy="4357178"/>
          </a:xfrm>
        </p:spPr>
        <p:txBody>
          <a:bodyPr>
            <a:no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unting</a:t>
            </a:r>
            <a:r>
              <a:rPr lang="en-GB" sz="1600" dirty="0"/>
              <a:t> studs align with the thick parts of the booster pump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 into the threaded holes on the fuel-contents-transmitter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ree</a:t>
            </a:r>
            <a:r>
              <a:rPr lang="en-GB" sz="1600" dirty="0"/>
              <a:t> 2ba threaded holes on the fuel contents transmitter (9)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...pipe including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...make sure that you 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hydraulic pipes and the fittings on the compo...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hydraulic pipes and the fittings when you ins...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...section, open to the rear. all the ribs are plate-type with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d </a:t>
            </a:r>
            <a:r>
              <a:rPr lang="en-GB" sz="1600" dirty="0"/>
              <a:t>edges, and the top and bottom skins are each in one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...make sure that you 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oil pipes and the fittings on the components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oil pipes and the fittings when you install t...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...ally through the hub shell and carries an integral circular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near its end, drilled to locate bolts securing it to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...remove the back plate from the locating studs on the rear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of the driving hub centre....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...install the back plate on the locating studs on the rear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of the driving hub centre. make sure that the back pl</a:t>
            </a:r>
            <a:r>
              <a:rPr lang="en-GB" sz="1600" dirty="0" smtClean="0"/>
              <a:t>...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97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60" y="1044000"/>
            <a:ext cx="11748940" cy="720000"/>
          </a:xfrm>
        </p:spPr>
        <p:txBody>
          <a:bodyPr>
            <a:normAutofit/>
          </a:bodyPr>
          <a:lstStyle/>
          <a:p>
            <a:r>
              <a:rPr lang="en-GB" dirty="0" smtClean="0"/>
              <a:t>Advanced Search: “flange” And Not “flanges”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99" y="2160000"/>
            <a:ext cx="10598029" cy="4357178"/>
          </a:xfrm>
        </p:spPr>
        <p:txBody>
          <a:bodyPr>
            <a:no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unting</a:t>
            </a:r>
            <a:r>
              <a:rPr lang="en-GB" sz="1600" dirty="0"/>
              <a:t> studs align with the thick parts of the booster pump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 into the threaded holes on the fuel-contents-transmitter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ree</a:t>
            </a:r>
            <a:r>
              <a:rPr lang="en-GB" sz="1600" dirty="0"/>
              <a:t> 2ba threaded holes on the fuel contents transmitter (9)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...pipe including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 smtClean="0"/>
              <a:t>...</a:t>
            </a:r>
            <a:r>
              <a:rPr lang="en-GB" sz="1600" dirty="0"/>
              <a:t>section, open to the rear. all the ribs are plate-type with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d </a:t>
            </a:r>
            <a:r>
              <a:rPr lang="en-GB" sz="1600" dirty="0"/>
              <a:t>edges, and the top and bottom skins are each in one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 smtClean="0"/>
              <a:t>...</a:t>
            </a:r>
            <a:r>
              <a:rPr lang="en-GB" sz="1600" dirty="0"/>
              <a:t>ally through the hub shell and carries an integral circular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near its end, drilled to locate bolts securing it to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...remove the back plate from the locating studs on the rear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of the driving hub centre....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...install the back plate on the locating studs on the rear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of the driving hub centre. make sure that the back pl</a:t>
            </a:r>
            <a:r>
              <a:rPr lang="en-GB" sz="1600" dirty="0" smtClean="0"/>
              <a:t>...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22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Search: “flange”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99" y="2160000"/>
            <a:ext cx="10598029" cy="4357178"/>
          </a:xfrm>
        </p:spPr>
        <p:txBody>
          <a:bodyPr>
            <a:no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unting</a:t>
            </a:r>
            <a:r>
              <a:rPr lang="en-GB" sz="1600" dirty="0"/>
              <a:t> studs align with the thick parts of the booster pump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 into the threaded holes on the fuel-contents-transmitter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ree</a:t>
            </a:r>
            <a:r>
              <a:rPr lang="en-GB" sz="1600" dirty="0"/>
              <a:t> 2ba threaded holes on the fuel contents transmitter (9)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</a:t>
            </a:r>
            <a:r>
              <a:rPr lang="en-GB" sz="1600" dirty="0" err="1"/>
              <a:t>ed</a:t>
            </a:r>
            <a:r>
              <a:rPr lang="en-GB" sz="1600" dirty="0"/>
              <a:t> to the bottom fuel tank, tie the float arm to a mounting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bolt hole using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...pipe including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...</a:t>
            </a:r>
            <a:endParaRPr lang="en-GB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...make sure that you 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hydraulic pipes and the fittings on the compo...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hydraulic pipes and the fittings when you ins...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...section, open to the rear. all the ribs are plate-type with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d </a:t>
            </a:r>
            <a:r>
              <a:rPr lang="en-GB" sz="1600" dirty="0"/>
              <a:t>edges, and the top and bottom skins are each in one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...make sure that you 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oil pipes and the fittings on the components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...do not cause damage to the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s </a:t>
            </a:r>
            <a:r>
              <a:rPr lang="en-GB" sz="1600" dirty="0"/>
              <a:t>of the oil pipes and the fittings when you install t...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...ally through the hub shell and carries an integral circular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near its end, drilled to locate bolts securing it to 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...remove the back plate from the locating studs on the rear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of the driving hub centre....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GB" sz="1600" dirty="0"/>
              <a:t>...install the back plate on the locating studs on the rear </a:t>
            </a:r>
            <a:r>
              <a:rPr lang="en-GB" sz="1600" b="1" u="sng" dirty="0" smtClean="0"/>
              <a:t>flange</a:t>
            </a:r>
            <a:r>
              <a:rPr lang="en-GB" sz="1600" dirty="0" smtClean="0"/>
              <a:t> </a:t>
            </a:r>
            <a:r>
              <a:rPr lang="en-GB" sz="1600" dirty="0"/>
              <a:t>of the driving hub centre. make sure that the back pl</a:t>
            </a:r>
            <a:r>
              <a:rPr lang="en-GB" sz="1600" dirty="0" smtClean="0"/>
              <a:t>...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6374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13796</TotalTime>
  <Words>799</Words>
  <Application>Microsoft Office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Simple Search: “flange”</vt:lpstr>
      <vt:lpstr>Advanced Search: “flange” And Not “flanges”</vt:lpstr>
      <vt:lpstr>Simple Search: “flange”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 S1000D Overview TalkTrack</dc:title>
  <dc:creator>Stuart Best</dc:creator>
  <dc:description>About LiveContent user data</dc:description>
  <cp:lastModifiedBy>Lewis Marshall</cp:lastModifiedBy>
  <cp:revision>161</cp:revision>
  <dcterms:created xsi:type="dcterms:W3CDTF">2021-07-20T08:25:34Z</dcterms:created>
  <dcterms:modified xsi:type="dcterms:W3CDTF">2021-10-22T18:34:30Z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ASD S1000D Overview TalkTrack</vt:lpwstr>
  </property>
  <property fmtid="{D5CDD505-2E9C-101B-9397-08002B2CF9AE}" pid="3" name="SlideDescription">
    <vt:lpwstr>About LiveContent user data</vt:lpwstr>
  </property>
</Properties>
</file>