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3FB-06CA-4AFF-B14A-83FFFF8A7B05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14_Reports_Audit_trail\2021-10-27%2013-36-17.mp4" TargetMode="External"/><Relationship Id="rId1" Type="http://schemas.microsoft.com/office/2007/relationships/media" Target="file:///C:\Users\lmarshall\OneDrive%20-%20SDL\CustomerData\BBMF\2021-10_Training\LCSUserVideos\14_Reports_Audit_trail\2021-10-27%2013-36-17.mp4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14_Reports_Audit_trail\2021-10-27%2013-41-49.mp4" TargetMode="External"/><Relationship Id="rId1" Type="http://schemas.microsoft.com/office/2007/relationships/media" Target="file:///C:\Users\lmarshall\OneDrive%20-%20SDL\CustomerData\BBMF\2021-10_Training\LCSUserVideos\14_Reports_Audit_trail\2021-10-27%2013-41-49.mp4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7874"/>
            <a:ext cx="9144000" cy="1737790"/>
          </a:xfrm>
        </p:spPr>
        <p:txBody>
          <a:bodyPr anchor="ctr">
            <a:normAutofit/>
          </a:bodyPr>
          <a:lstStyle/>
          <a:p>
            <a:r>
              <a:rPr lang="en-GB" sz="4400" dirty="0"/>
              <a:t>LiveContent Reports:</a:t>
            </a:r>
            <a:br>
              <a:rPr lang="en-GB" sz="4400" dirty="0"/>
            </a:br>
            <a:r>
              <a:rPr lang="en-GB" sz="4400" dirty="0" smtClean="0"/>
              <a:t>The Audit Trail</a:t>
            </a:r>
            <a:endParaRPr lang="en-GB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9376" y="3317081"/>
            <a:ext cx="11213249" cy="1584000"/>
            <a:chOff x="497850" y="4963001"/>
            <a:chExt cx="11213249" cy="158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7850" y="4963001"/>
              <a:ext cx="2086199" cy="1584000"/>
              <a:chOff x="247007" y="4974567"/>
              <a:chExt cx="2086199" cy="158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46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247007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9613" y="4963001"/>
              <a:ext cx="2086199" cy="1584000"/>
              <a:chOff x="2648028" y="4963001"/>
              <a:chExt cx="2086199" cy="1584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148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2648028" y="4963001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61376" y="4963001"/>
              <a:ext cx="2086199" cy="1584000"/>
              <a:chOff x="5049050" y="4974567"/>
              <a:chExt cx="2086199" cy="1584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450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5049050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343138" y="4963001"/>
              <a:ext cx="2086199" cy="1584000"/>
              <a:chOff x="7450202" y="4974567"/>
              <a:chExt cx="2086199" cy="1584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52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450202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624900" y="4963001"/>
              <a:ext cx="2086199" cy="1584000"/>
              <a:chOff x="9847504" y="4974567"/>
              <a:chExt cx="2086199" cy="1584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9054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9847504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Battle of Britain Memorial Flight: Maintenance Portal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7 13-36-1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14621" y="633845"/>
            <a:ext cx="432000" cy="4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553600" y="356519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832226" y="1120235"/>
            <a:ext cx="432000" cy="43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55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6000">
        <p:fade/>
      </p:transition>
    </mc:Choice>
    <mc:Fallback>
      <p:transition spd="med" advClick="0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8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10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1-10-27 13-41-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448" y="6191794"/>
            <a:ext cx="2978332" cy="160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3448" y="6061166"/>
            <a:ext cx="2978332" cy="160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1354183"/>
            <a:ext cx="490572" cy="367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3000">
        <p:fade/>
      </p:transition>
    </mc:Choice>
    <mc:Fallback>
      <p:transition spd="med" advClick="0" advTm="4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28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</Words>
  <Application>Microsoft Office PowerPoint</Application>
  <PresentationFormat>Widescreen</PresentationFormat>
  <Paragraphs>2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LiveContent Reports: The Audit Trail</vt:lpstr>
      <vt:lpstr>PowerPoint Presentation</vt:lpstr>
      <vt:lpstr>PowerPoint Presentation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Marshall</dc:creator>
  <cp:lastModifiedBy>Lewis Marshall</cp:lastModifiedBy>
  <cp:revision>24</cp:revision>
  <dcterms:created xsi:type="dcterms:W3CDTF">2021-10-25T08:30:30Z</dcterms:created>
  <dcterms:modified xsi:type="dcterms:W3CDTF">2021-10-28T12:06:07Z</dcterms:modified>
</cp:coreProperties>
</file>