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15_Markup\2021-10-27%2013-54-03.mp4" TargetMode="External"/><Relationship Id="rId1" Type="http://schemas.microsoft.com/office/2007/relationships/media" Target="file:///C:\Users\lmarshall\OneDrive%20-%20SDL\CustomerData\BBMF\2021-10_Training\LCSUserVideos\15_Markup\2021-10-27%2013-54-03.mp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Markup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7 13-54-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46673" y="633845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566564" y="1102768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104745" y="1102768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652896" y="1102768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175468" y="1102768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553531" y="356500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3000">
        <p:fade/>
      </p:transition>
    </mc:Choice>
    <mc:Fallback>
      <p:transition spd="med" advClick="0" advTm="5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4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</Words>
  <Application>Microsoft Office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Markup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25</cp:revision>
  <dcterms:created xsi:type="dcterms:W3CDTF">2021-10-25T08:30:30Z</dcterms:created>
  <dcterms:modified xsi:type="dcterms:W3CDTF">2021-10-28T10:07:16Z</dcterms:modified>
</cp:coreProperties>
</file>