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797" r:id="rId2"/>
    <p:sldMasterId id="2147483816" r:id="rId3"/>
    <p:sldMasterId id="2147483683" r:id="rId4"/>
  </p:sldMasterIdLst>
  <p:notesMasterIdLst>
    <p:notesMasterId r:id="rId14"/>
  </p:notesMasterIdLst>
  <p:handoutMasterIdLst>
    <p:handoutMasterId r:id="rId15"/>
  </p:handoutMasterIdLst>
  <p:sldIdLst>
    <p:sldId id="286" r:id="rId5"/>
    <p:sldId id="311" r:id="rId6"/>
    <p:sldId id="306" r:id="rId7"/>
    <p:sldId id="307" r:id="rId8"/>
    <p:sldId id="308" r:id="rId9"/>
    <p:sldId id="305" r:id="rId10"/>
    <p:sldId id="309" r:id="rId11"/>
    <p:sldId id="312" r:id="rId12"/>
    <p:sldId id="302" r:id="rId13"/>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701" userDrawn="1">
          <p15:clr>
            <a:srgbClr val="A4A3A4"/>
          </p15:clr>
        </p15:guide>
        <p15:guide id="6" orient="horz" pos="2159" userDrawn="1">
          <p15:clr>
            <a:srgbClr val="A4A3A4"/>
          </p15:clr>
        </p15:guide>
        <p15:guide id="7" pos="35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91"/>
  </p:normalViewPr>
  <p:slideViewPr>
    <p:cSldViewPr snapToGrid="0" snapToObjects="1">
      <p:cViewPr varScale="1">
        <p:scale>
          <a:sx n="70" d="100"/>
          <a:sy n="70" d="100"/>
        </p:scale>
        <p:origin x="152" y="56"/>
      </p:cViewPr>
      <p:guideLst>
        <p:guide pos="3701"/>
        <p:guide orient="horz" pos="2159"/>
        <p:guide pos="35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3/10/2020</a:t>
            </a:fld>
            <a:endParaRPr lang="en-US"/>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3/10/2020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7326F3-4732-B74B-9C70-D0992466E499}" type="slidenum">
              <a:rPr lang="en-US" smtClean="0"/>
              <a:t>5</a:t>
            </a:fld>
            <a:endParaRPr lang="en-US"/>
          </a:p>
        </p:txBody>
      </p:sp>
    </p:spTree>
    <p:extLst>
      <p:ext uri="{BB962C8B-B14F-4D97-AF65-F5344CB8AC3E}">
        <p14:creationId xmlns:p14="http://schemas.microsoft.com/office/powerpoint/2010/main" val="1076972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326F3-4732-B74B-9C70-D0992466E499}" type="slidenum">
              <a:rPr lang="en-US" smtClean="0"/>
              <a:t>9</a:t>
            </a:fld>
            <a:endParaRPr lang="en-US"/>
          </a:p>
        </p:txBody>
      </p:sp>
    </p:spTree>
    <p:extLst>
      <p:ext uri="{BB962C8B-B14F-4D97-AF65-F5344CB8AC3E}">
        <p14:creationId xmlns:p14="http://schemas.microsoft.com/office/powerpoint/2010/main" val="1896531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探索">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a:extLst>
              <a:ext uri="{FF2B5EF4-FFF2-40B4-BE49-F238E27FC236}">
                <a16:creationId xmlns="" xmlns:a16="http://schemas.microsoft.com/office/drawing/2014/main" id="{8227DEE9-8BE9-0D49-BF96-9E83C5312E00}"/>
              </a:ext>
            </a:extLst>
          </p:cNvPr>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 xmlns:a16="http://schemas.microsoft.com/office/drawing/2014/main" id="{2F43DA98-D48D-6947-95EF-BA3B05E68822}"/>
              </a:ext>
            </a:extLst>
          </p:cNvPr>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1651949536"/>
      </p:ext>
    </p:extLst>
  </p:cSld>
  <p:clrMapOvr>
    <a:masterClrMapping/>
  </p:clrMapOvr>
  <p:extLst mod="1">
    <p:ext uri="{DCECCB84-F9BA-43D5-87BE-67443E8EF086}">
      <p15:sldGuideLst xmlns:p15="http://schemas.microsoft.com/office/powerpoint/2012/main">
        <p15:guide id="1" orient="horz" pos="341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智能">
    <p:spTree>
      <p:nvGrpSpPr>
        <p:cNvPr id="1" name=""/>
        <p:cNvGrpSpPr/>
        <p:nvPr/>
      </p:nvGrpSpPr>
      <p:grpSpPr>
        <a:xfrm>
          <a:off x="0" y="0"/>
          <a:ext cx="0" cy="0"/>
          <a:chOff x="0" y="0"/>
          <a:chExt cx="0" cy="0"/>
        </a:xfrm>
      </p:grpSpPr>
      <p:pic>
        <p:nvPicPr>
          <p:cNvPr id="14" name="图片 1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18" name="L 形 17"/>
          <p:cNvSpPr/>
          <p:nvPr userDrawn="1"/>
        </p:nvSpPr>
        <p:spPr>
          <a:xfrm rot="5400000">
            <a:off x="5824025" y="256863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a:extLst>
              <a:ext uri="{FF2B5EF4-FFF2-40B4-BE49-F238E27FC236}">
                <a16:creationId xmlns="" xmlns:a16="http://schemas.microsoft.com/office/drawing/2014/main" id="{62AA4863-E1EF-3342-A8CB-ECD4FD06CEB7}"/>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 xmlns:a16="http://schemas.microsoft.com/office/drawing/2014/main" id="{195303EA-8491-464F-99A0-67F948701C12}"/>
              </a:ext>
            </a:extLst>
          </p:cNvPr>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351448738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灯塔">
    <p:spTree>
      <p:nvGrpSpPr>
        <p:cNvPr id="1" name=""/>
        <p:cNvGrpSpPr/>
        <p:nvPr/>
      </p:nvGrpSpPr>
      <p:grpSpPr>
        <a:xfrm>
          <a:off x="0" y="0"/>
          <a:ext cx="0" cy="0"/>
          <a:chOff x="0" y="0"/>
          <a:chExt cx="0" cy="0"/>
        </a:xfrm>
      </p:grpSpPr>
      <p:pic>
        <p:nvPicPr>
          <p:cNvPr id="8" name="图片 3">
            <a:extLst>
              <a:ext uri="{FF2B5EF4-FFF2-40B4-BE49-F238E27FC236}">
                <a16:creationId xmlns="" xmlns:a16="http://schemas.microsoft.com/office/drawing/2014/main" id="{C6D010F9-02DE-1949-B177-A4E0D2774ED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10" name="L 形 10">
            <a:extLst>
              <a:ext uri="{FF2B5EF4-FFF2-40B4-BE49-F238E27FC236}">
                <a16:creationId xmlns="" xmlns:a16="http://schemas.microsoft.com/office/drawing/2014/main" id="{0C595D57-06EA-3B46-AF21-C0EACD8F1C4E}"/>
              </a:ext>
            </a:extLst>
          </p:cNvPr>
          <p:cNvSpPr/>
          <p:nvPr userDrawn="1"/>
        </p:nvSpPr>
        <p:spPr>
          <a:xfrm rot="5400000">
            <a:off x="7881371" y="1995748"/>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1" name="Title 1">
            <a:extLst>
              <a:ext uri="{FF2B5EF4-FFF2-40B4-BE49-F238E27FC236}">
                <a16:creationId xmlns="" xmlns:a16="http://schemas.microsoft.com/office/drawing/2014/main" id="{C897A368-8F39-4049-9BB0-AEB315EB7E0D}"/>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 xmlns:a16="http://schemas.microsoft.com/office/drawing/2014/main" id="{12621051-E1A4-A049-BF21-61B18B348315}"/>
              </a:ext>
            </a:extLst>
          </p:cNvPr>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75739974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创新">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a:extLst>
              <a:ext uri="{FF2B5EF4-FFF2-40B4-BE49-F238E27FC236}">
                <a16:creationId xmlns="" xmlns:a16="http://schemas.microsoft.com/office/drawing/2014/main" id="{FB908F03-BBCC-164B-BE54-2E836D6E7C14}"/>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 xmlns:a16="http://schemas.microsoft.com/office/drawing/2014/main" id="{A3BE9F9B-07D9-DD4C-9CEF-250804A4145A}"/>
              </a:ext>
            </a:extLst>
          </p:cNvPr>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174940993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领航">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896462" y="907581"/>
            <a:ext cx="6610328" cy="690255"/>
          </a:xfrm>
          <a:prstGeom prst="rect">
            <a:avLst/>
          </a:prstGeom>
        </p:spPr>
        <p:txBody>
          <a:bodyPr lIns="0" tIns="0" rIns="0" bIns="0" anchor="t">
            <a:normAutofit/>
          </a:bodyPr>
          <a:lstStyle>
            <a:lvl1pPr algn="l">
              <a:lnSpc>
                <a:spcPts val="3440"/>
              </a:lnSpc>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6" name="Text Placeholder 5">
            <a:extLst>
              <a:ext uri="{FF2B5EF4-FFF2-40B4-BE49-F238E27FC236}">
                <a16:creationId xmlns="" xmlns:a16="http://schemas.microsoft.com/office/drawing/2014/main" id="{1878D8DD-C7E7-9345-9C0D-92472D27ADF8}"/>
              </a:ext>
            </a:extLst>
          </p:cNvPr>
          <p:cNvSpPr>
            <a:spLocks noGrp="1"/>
          </p:cNvSpPr>
          <p:nvPr>
            <p:ph type="body" sz="quarter" idx="10" hasCustomPrompt="1"/>
          </p:nvPr>
        </p:nvSpPr>
        <p:spPr>
          <a:xfrm>
            <a:off x="929260" y="1949372"/>
            <a:ext cx="6577530"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1412914551"/>
      </p:ext>
    </p:extLst>
  </p:cSld>
  <p:clrMapOvr>
    <a:masterClrMapping/>
  </p:clrMapOvr>
  <p:extLst mod="1">
    <p:ext uri="{DCECCB84-F9BA-43D5-87BE-67443E8EF086}">
      <p15:sldGuideLst xmlns:p15="http://schemas.microsoft.com/office/powerpoint/2012/main">
        <p15:guide id="1" orient="horz" pos="341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攀登">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a:extLst>
              <a:ext uri="{FF2B5EF4-FFF2-40B4-BE49-F238E27FC236}">
                <a16:creationId xmlns="" xmlns:a16="http://schemas.microsoft.com/office/drawing/2014/main" id="{6BB7B2F8-0AF7-D04F-81DD-52FDB6B7326C}"/>
              </a:ext>
            </a:extLst>
          </p:cNvPr>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537370765"/>
      </p:ext>
    </p:extLst>
  </p:cSld>
  <p:clrMapOvr>
    <a:masterClrMapping/>
  </p:clrMapOvr>
  <p:extLst mod="1">
    <p:ext uri="{DCECCB84-F9BA-43D5-87BE-67443E8EF086}">
      <p15:sldGuideLst xmlns:p15="http://schemas.microsoft.com/office/powerpoint/2012/main">
        <p15:guide id="1" orient="horz" pos="341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
        <p:nvSpPr>
          <p:cNvPr id="7" name="Content Placeholder 2">
            <a:extLst>
              <a:ext uri="{FF2B5EF4-FFF2-40B4-BE49-F238E27FC236}">
                <a16:creationId xmlns="" xmlns:a16="http://schemas.microsoft.com/office/drawing/2014/main" id="{8A4EAA63-3827-DA40-B921-C01084B9DA87}"/>
              </a:ext>
            </a:extLst>
          </p:cNvPr>
          <p:cNvSpPr>
            <a:spLocks noGrp="1"/>
          </p:cNvSpPr>
          <p:nvPr>
            <p:ph idx="10" hasCustomPrompt="1"/>
          </p:nvPr>
        </p:nvSpPr>
        <p:spPr>
          <a:xfrm>
            <a:off x="736908" y="1501989"/>
            <a:ext cx="10733557" cy="4690459"/>
          </a:xfrm>
          <a:prstGeom prst="rect">
            <a:avLst/>
          </a:prstGeom>
        </p:spPr>
        <p:txBody>
          <a:bodyPr lIns="0" tIns="0" rIns="0" bIns="0"/>
          <a:lstStyle>
            <a:lvl1pPr marL="12373" indent="0">
              <a:lnSpc>
                <a:spcPct val="100000"/>
              </a:lnSpc>
              <a:spcBef>
                <a:spcPts val="0"/>
              </a:spcBef>
              <a:buFontTx/>
              <a:buNone/>
              <a:tabLst>
                <a:tab pos="1208420"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850" indent="-171159">
              <a:buFont typeface="Arial" panose="020B0604020202020204" pitchFamily="34" charset="0"/>
              <a:buChar char="•"/>
              <a:tabLst>
                <a:tab pos="1208420" algn="ctr"/>
              </a:tabLst>
              <a:defRPr sz="1299" baseline="0"/>
            </a:lvl2pPr>
            <a:lvl3pPr marL="525850" indent="-171159">
              <a:buFont typeface="Arial" panose="020B0604020202020204" pitchFamily="34" charset="0"/>
              <a:buChar char="•"/>
              <a:tabLst>
                <a:tab pos="1208420" algn="ctr"/>
              </a:tabLst>
              <a:defRPr sz="1299" baseline="0"/>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2185791374"/>
      </p:ext>
    </p:extLst>
  </p:cSld>
  <p:clrMapOvr>
    <a:masterClrMapping/>
  </p:clrMapOvr>
  <p:extLst mod="1">
    <p:ext uri="{DCECCB84-F9BA-43D5-87BE-67443E8EF086}">
      <p15:sldGuideLst xmlns:p15="http://schemas.microsoft.com/office/powerpoint/2012/main">
        <p15:guide id="2" pos="384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End page">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p>
        </p:txBody>
      </p:sp>
    </p:spTree>
    <p:extLst>
      <p:ext uri="{BB962C8B-B14F-4D97-AF65-F5344CB8AC3E}">
        <p14:creationId xmlns:p14="http://schemas.microsoft.com/office/powerpoint/2010/main" val="387077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page">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p>
        </p:txBody>
      </p:sp>
    </p:spTree>
    <p:extLst>
      <p:ext uri="{BB962C8B-B14F-4D97-AF65-F5344CB8AC3E}">
        <p14:creationId xmlns:p14="http://schemas.microsoft.com/office/powerpoint/2010/main" val="3664786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8.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 name="Text Placeholder 14">
            <a:extLst>
              <a:ext uri="{FF2B5EF4-FFF2-40B4-BE49-F238E27FC236}">
                <a16:creationId xmlns="" xmlns:a16="http://schemas.microsoft.com/office/drawing/2014/main" id="{AF72FAD7-C8C3-754A-A498-D3A7EC29AB73}"/>
              </a:ext>
            </a:extLst>
          </p:cNvPr>
          <p:cNvSpPr>
            <a:spLocks noGrp="1"/>
          </p:cNvSpPr>
          <p:nvPr>
            <p:ph type="body" idx="1"/>
          </p:nvPr>
        </p:nvSpPr>
        <p:spPr>
          <a:xfrm>
            <a:off x="909309" y="6270651"/>
            <a:ext cx="1982316" cy="153611"/>
          </a:xfrm>
          <a:prstGeom prst="rect">
            <a:avLst/>
          </a:prstGeom>
        </p:spPr>
        <p:txBody>
          <a:bodyPr vert="horz" lIns="0" tIns="0" rIns="0" bIns="0" rtlCol="0">
            <a:noAutofit/>
          </a:bodyPr>
          <a:lstStyle/>
          <a:p>
            <a:pPr lvl="0"/>
            <a:r>
              <a:rPr lang="en-US" dirty="0"/>
              <a:t>Edit Master text styles</a:t>
            </a:r>
          </a:p>
        </p:txBody>
      </p:sp>
      <p:pic>
        <p:nvPicPr>
          <p:cNvPr id="4" name="图片 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06684" y="5970030"/>
            <a:ext cx="2256665" cy="493531"/>
          </a:xfrm>
          <a:prstGeom prst="rect">
            <a:avLst/>
          </a:prstGeom>
        </p:spPr>
      </p:pic>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2" r:id="rId3"/>
    <p:sldLayoutId id="2147483821" r:id="rId4"/>
    <p:sldLayoutId id="2147483823" r:id="rId5"/>
    <p:sldLayoutId id="2147483824" r:id="rId6"/>
  </p:sldLayoutIdLs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3841" userDrawn="1">
          <p15:clr>
            <a:srgbClr val="F26B43"/>
          </p15:clr>
        </p15:guide>
        <p15:guide id="3" pos="565" userDrawn="1">
          <p15:clr>
            <a:srgbClr val="F26B43"/>
          </p15:clr>
        </p15:guide>
        <p15:guide id="4" orient="horz" pos="4007" userDrawn="1">
          <p15:clr>
            <a:srgbClr val="F26B43"/>
          </p15:clr>
        </p15:guide>
        <p15:guide id="5" orient="horz" pos="1235" userDrawn="1">
          <p15:clr>
            <a:srgbClr val="F26B43"/>
          </p15:clr>
        </p15:guide>
        <p15:guide id="6" orient="horz" pos="55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239436"/>
      </p:ext>
    </p:extLst>
  </p:cSld>
  <p:clrMap bg1="lt1" tx1="dk1" bg2="lt2" tx2="dk2" accent1="accent1" accent2="accent2" accent3="accent3" accent4="accent4" accent5="accent5" accent6="accent6" hlink="hlink" folHlink="folHlink"/>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25" userDrawn="1">
          <p15:clr>
            <a:srgbClr val="F26B43"/>
          </p15:clr>
        </p15:guide>
        <p15:guide id="5" orient="horz" pos="41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6221"/>
          </a:xfrm>
          <a:prstGeom prst="rect">
            <a:avLst/>
          </a:prstGeom>
          <a:noFill/>
        </p:spPr>
        <p:txBody>
          <a:bodyPr wrap="square" rtlCol="0">
            <a:spAutoFit/>
          </a:bodyPr>
          <a:lstStyle/>
          <a:p>
            <a:r>
              <a:rPr lang="en-US" sz="1000" b="0" baseline="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a:solidFill>
                      <a:schemeClr val="tx2"/>
                    </a:solidFill>
                    <a:latin typeface="Arial" charset="0"/>
                    <a:ea typeface="Arial" charset="0"/>
                    <a:cs typeface="Arial" charset="0"/>
                  </a:rPr>
                  <a:t>P</a:t>
                </a:r>
                <a:r>
                  <a:rPr kumimoji="1" lang="en-US" altLang="zh-Hant" sz="700" b="1" dirty="0">
                    <a:solidFill>
                      <a:schemeClr val="tx2"/>
                    </a:solidFill>
                    <a:latin typeface="Arial" charset="0"/>
                    <a:ea typeface="Arial" charset="0"/>
                    <a:cs typeface="Arial" charset="0"/>
                  </a:rPr>
                  <a:t>ANTONE</a:t>
                </a:r>
                <a:r>
                  <a:rPr kumimoji="1" lang="en-US" altLang="zh-CN" sz="700" b="1" dirty="0">
                    <a:solidFill>
                      <a:schemeClr val="tx2"/>
                    </a:solidFill>
                    <a:latin typeface="Arial" charset="0"/>
                    <a:ea typeface="Arial" charset="0"/>
                    <a:cs typeface="Arial" charset="0"/>
                  </a:rPr>
                  <a:t> 186C</a:t>
                </a:r>
              </a:p>
              <a:p>
                <a:pPr algn="ctr">
                  <a:lnSpc>
                    <a:spcPct val="100000"/>
                  </a:lnSpc>
                </a:pPr>
                <a:r>
                  <a:rPr kumimoji="1" lang="en-US" altLang="zh-CN" sz="700" b="1" dirty="0" smtClean="0">
                    <a:solidFill>
                      <a:schemeClr val="tx2"/>
                    </a:solidFill>
                    <a:latin typeface="Arial" charset="0"/>
                    <a:ea typeface="Arial" charset="0"/>
                    <a:cs typeface="Arial" charset="0"/>
                  </a:rPr>
                  <a:t>RGB </a:t>
                </a:r>
                <a:r>
                  <a:rPr kumimoji="1" lang="en-US" altLang="zh-CN" sz="700" b="1" dirty="0">
                    <a:solidFill>
                      <a:schemeClr val="tx2"/>
                    </a:solidFill>
                    <a:latin typeface="Arial" charset="0"/>
                    <a:ea typeface="Arial" charset="0"/>
                    <a:cs typeface="Arial" charset="0"/>
                  </a:rPr>
                  <a:t>200/16/46</a:t>
                </a:r>
              </a:p>
            </p:txBody>
          </p:sp>
          <p:sp>
            <p:nvSpPr>
              <p:cNvPr id="45" name="矩形 9">
                <a:extLst>
                  <a:ext uri="{FF2B5EF4-FFF2-40B4-BE49-F238E27FC236}">
                    <a16:creationId xmlns=""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a:solidFill>
                      <a:schemeClr val="tx2"/>
                    </a:solidFill>
                    <a:latin typeface="Arial" charset="0"/>
                    <a:ea typeface="Arial" charset="0"/>
                    <a:cs typeface="Arial" charset="0"/>
                  </a:rPr>
                  <a:t>P</a:t>
                </a:r>
                <a:r>
                  <a:rPr kumimoji="1" lang="en-US" altLang="zh-Hant" sz="700" b="1" dirty="0">
                    <a:solidFill>
                      <a:schemeClr val="tx2"/>
                    </a:solidFill>
                    <a:latin typeface="Arial" charset="0"/>
                    <a:ea typeface="Arial" charset="0"/>
                    <a:cs typeface="Arial" charset="0"/>
                  </a:rPr>
                  <a:t>ANTONE</a:t>
                </a:r>
                <a:r>
                  <a:rPr kumimoji="1" lang="en-US" altLang="zh-CN" sz="700" b="1" dirty="0">
                    <a:solidFill>
                      <a:schemeClr val="tx2"/>
                    </a:solidFill>
                    <a:latin typeface="Arial" charset="0"/>
                    <a:ea typeface="Arial" charset="0"/>
                    <a:cs typeface="Arial" charset="0"/>
                  </a:rPr>
                  <a:t> 185C</a:t>
                </a:r>
              </a:p>
              <a:p>
                <a:pPr algn="ctr">
                  <a:lnSpc>
                    <a:spcPct val="100000"/>
                  </a:lnSpc>
                </a:pPr>
                <a:r>
                  <a:rPr kumimoji="1" lang="en-US" altLang="zh-CN" sz="700" b="1" dirty="0" smtClean="0">
                    <a:solidFill>
                      <a:schemeClr val="tx2"/>
                    </a:solidFill>
                    <a:latin typeface="Arial" charset="0"/>
                    <a:ea typeface="Arial" charset="0"/>
                    <a:cs typeface="Arial" charset="0"/>
                  </a:rPr>
                  <a:t>RGB </a:t>
                </a:r>
                <a:r>
                  <a:rPr kumimoji="1" lang="en-US" altLang="zh-CN" sz="700" b="1" dirty="0">
                    <a:solidFill>
                      <a:schemeClr val="tx2"/>
                    </a:solidFill>
                    <a:latin typeface="Arial" charset="0"/>
                    <a:ea typeface="Arial" charset="0"/>
                    <a:cs typeface="Arial" charset="0"/>
                  </a:rPr>
                  <a:t>199/0/11</a:t>
                </a:r>
              </a:p>
            </p:txBody>
          </p:sp>
          <p:sp>
            <p:nvSpPr>
              <p:cNvPr id="46" name="文本框 31">
                <a:extLst>
                  <a:ext uri="{FF2B5EF4-FFF2-40B4-BE49-F238E27FC236}">
                    <a16:creationId xmlns="" xmlns:a16="http://schemas.microsoft.com/office/drawing/2014/main" id="{58918196-0639-EE4B-AFC2-315BE04587B9}"/>
                  </a:ext>
                </a:extLst>
              </p:cNvPr>
              <p:cNvSpPr txBox="1"/>
              <p:nvPr userDrawn="1"/>
            </p:nvSpPr>
            <p:spPr>
              <a:xfrm>
                <a:off x="12326898" y="2207613"/>
                <a:ext cx="384721" cy="153888"/>
              </a:xfrm>
              <a:prstGeom prst="rect">
                <a:avLst/>
              </a:prstGeom>
              <a:noFill/>
            </p:spPr>
            <p:txBody>
              <a:bodyPr wrap="none" lIns="0" tIns="0" rIns="0" bIns="0" rtlCol="0">
                <a:spAutoFit/>
              </a:bodyPr>
              <a:lstStyle/>
              <a:p>
                <a:pPr algn="ctr">
                  <a:lnSpc>
                    <a:spcPct val="100000"/>
                  </a:lnSpc>
                </a:pPr>
                <a:r>
                  <a:rPr kumimoji="1" lang="zh-CN" altLang="en-US" sz="1000" dirty="0" smtClean="0">
                    <a:solidFill>
                      <a:schemeClr val="tx1"/>
                    </a:solidFill>
                    <a:latin typeface="Microsoft YaHei" panose="020B0503020204020204" pitchFamily="34" charset="-122"/>
                    <a:ea typeface="Microsoft YaHei" panose="020B0503020204020204" pitchFamily="34" charset="-122"/>
                  </a:rPr>
                  <a:t>品牌色</a:t>
                </a:r>
                <a:endParaRPr kumimoji="1" lang="zh-CN" altLang="en-US" sz="1000" dirty="0">
                  <a:solidFill>
                    <a:schemeClr val="tx1"/>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80825"/>
              <a:ext cx="1982912" cy="3785795"/>
              <a:chOff x="12216278" y="3080825"/>
              <a:chExt cx="1982912" cy="3785795"/>
            </a:xfrm>
          </p:grpSpPr>
          <p:sp>
            <p:nvSpPr>
              <p:cNvPr id="28" name="矩形 12">
                <a:extLst>
                  <a:ext uri="{FF2B5EF4-FFF2-40B4-BE49-F238E27FC236}">
                    <a16:creationId xmlns=""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234</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90/79</a:t>
                </a:r>
                <a:endParaRPr kumimoji="1" lang="mr-IN" altLang="zh-CN" sz="700" b="1" dirty="0">
                  <a:solidFill>
                    <a:schemeClr val="tx2"/>
                  </a:solidFill>
                  <a:latin typeface="Arial" charset="0"/>
                  <a:ea typeface="Arial" charset="0"/>
                  <a:cs typeface="Arial" charset="0"/>
                </a:endParaRPr>
              </a:p>
            </p:txBody>
          </p:sp>
          <p:sp>
            <p:nvSpPr>
              <p:cNvPr id="29" name="矩形 13">
                <a:extLst>
                  <a:ext uri="{FF2B5EF4-FFF2-40B4-BE49-F238E27FC236}">
                    <a16:creationId xmlns=""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120</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0/15</a:t>
                </a:r>
                <a:endParaRPr kumimoji="1" lang="mr-IN" altLang="zh-CN" sz="700" b="1" dirty="0">
                  <a:solidFill>
                    <a:schemeClr val="tx2"/>
                  </a:solidFill>
                  <a:latin typeface="Arial" charset="0"/>
                  <a:ea typeface="Arial" charset="0"/>
                  <a:cs typeface="Arial" charset="0"/>
                </a:endParaRPr>
              </a:p>
            </p:txBody>
          </p:sp>
          <p:sp>
            <p:nvSpPr>
              <p:cNvPr id="30" name="文本框 15">
                <a:extLst>
                  <a:ext uri="{FF2B5EF4-FFF2-40B4-BE49-F238E27FC236}">
                    <a16:creationId xmlns="" xmlns:a16="http://schemas.microsoft.com/office/drawing/2014/main" id="{8F53C07A-1022-C740-8F8D-97538E174D38}"/>
                  </a:ext>
                </a:extLst>
              </p:cNvPr>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lnSpc>
                    <a:spcPct val="100000"/>
                  </a:lnSpc>
                </a:pPr>
                <a:r>
                  <a:rPr kumimoji="1" lang="zh-CN" altLang="en-US" sz="1000" dirty="0">
                    <a:solidFill>
                      <a:schemeClr val="tx1"/>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248</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181/60</a:t>
                </a:r>
                <a:endParaRPr kumimoji="1" lang="mr-IN" altLang="zh-CN" sz="700" b="1" dirty="0">
                  <a:solidFill>
                    <a:schemeClr val="tx2"/>
                  </a:solidFill>
                  <a:latin typeface="Arial" charset="0"/>
                  <a:ea typeface="Arial" charset="0"/>
                  <a:cs typeface="Arial" charset="0"/>
                </a:endParaRPr>
              </a:p>
            </p:txBody>
          </p:sp>
          <p:sp>
            <p:nvSpPr>
              <p:cNvPr id="32" name="矩形 17">
                <a:extLst>
                  <a:ext uri="{FF2B5EF4-FFF2-40B4-BE49-F238E27FC236}">
                    <a16:creationId xmlns=""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235</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92/1</a:t>
                </a:r>
                <a:endParaRPr kumimoji="1" lang="mr-IN" altLang="zh-CN" sz="700" b="1" dirty="0">
                  <a:solidFill>
                    <a:schemeClr val="tx2"/>
                  </a:solidFill>
                  <a:latin typeface="Arial" charset="0"/>
                  <a:ea typeface="Arial" charset="0"/>
                  <a:cs typeface="Arial" charset="0"/>
                </a:endParaRPr>
              </a:p>
            </p:txBody>
          </p:sp>
          <p:sp>
            <p:nvSpPr>
              <p:cNvPr id="33" name="矩形 18">
                <a:extLst>
                  <a:ext uri="{FF2B5EF4-FFF2-40B4-BE49-F238E27FC236}">
                    <a16:creationId xmlns=""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137/137/137</a:t>
                </a:r>
                <a:endParaRPr kumimoji="1" lang="mr-IN" altLang="zh-CN" sz="700" b="1" dirty="0">
                  <a:solidFill>
                    <a:schemeClr val="tx2"/>
                  </a:solidFill>
                  <a:latin typeface="Arial" charset="0"/>
                  <a:ea typeface="Arial" charset="0"/>
                  <a:cs typeface="Arial" charset="0"/>
                </a:endParaRPr>
              </a:p>
            </p:txBody>
          </p:sp>
          <p:sp>
            <p:nvSpPr>
              <p:cNvPr id="34" name="矩形 19">
                <a:extLst>
                  <a:ext uri="{FF2B5EF4-FFF2-40B4-BE49-F238E27FC236}">
                    <a16:creationId xmlns=""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35/24/21</a:t>
                </a:r>
                <a:endParaRPr kumimoji="1" lang="mr-IN" altLang="zh-CN" sz="700" b="1" dirty="0">
                  <a:solidFill>
                    <a:schemeClr val="tx2"/>
                  </a:solidFill>
                  <a:latin typeface="Arial" charset="0"/>
                  <a:ea typeface="Arial" charset="0"/>
                  <a:cs typeface="Arial" charset="0"/>
                </a:endParaRPr>
              </a:p>
            </p:txBody>
          </p:sp>
          <p:sp>
            <p:nvSpPr>
              <p:cNvPr id="35" name="矩形 22">
                <a:extLst>
                  <a:ext uri="{FF2B5EF4-FFF2-40B4-BE49-F238E27FC236}">
                    <a16:creationId xmlns=""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bg1"/>
                    </a:solidFill>
                    <a:latin typeface="Arial" charset="0"/>
                    <a:ea typeface="Arial" charset="0"/>
                    <a:cs typeface="Arial" charset="0"/>
                  </a:rPr>
                  <a:t>RGB</a:t>
                </a:r>
                <a:r>
                  <a:rPr kumimoji="1" lang="en-US" altLang="zh-CN" sz="700" b="1" dirty="0" smtClean="0">
                    <a:solidFill>
                      <a:schemeClr val="bg1"/>
                    </a:solidFill>
                    <a:latin typeface="Arial" charset="0"/>
                    <a:ea typeface="Arial" charset="0"/>
                    <a:cs typeface="Arial" charset="0"/>
                  </a:rPr>
                  <a:t> </a:t>
                </a:r>
                <a:r>
                  <a:rPr kumimoji="1" lang="en-US" altLang="zh-CN" sz="700" b="1" dirty="0">
                    <a:solidFill>
                      <a:schemeClr val="bg1"/>
                    </a:solidFill>
                    <a:latin typeface="Arial" charset="0"/>
                    <a:ea typeface="Arial" charset="0"/>
                    <a:cs typeface="Arial" charset="0"/>
                  </a:rPr>
                  <a:t>221</a:t>
                </a:r>
                <a:r>
                  <a:rPr kumimoji="1" lang="mr-IN" altLang="zh-CN" sz="700" b="1" dirty="0">
                    <a:solidFill>
                      <a:schemeClr val="bg1"/>
                    </a:solidFill>
                    <a:latin typeface="Arial" charset="0"/>
                    <a:ea typeface="Arial" charset="0"/>
                    <a:cs typeface="Arial" charset="0"/>
                  </a:rPr>
                  <a:t>/</a:t>
                </a:r>
                <a:r>
                  <a:rPr kumimoji="1" lang="en-US" altLang="zh-CN" sz="700" b="1" dirty="0">
                    <a:solidFill>
                      <a:schemeClr val="bg1"/>
                    </a:solidFill>
                    <a:latin typeface="Arial" charset="0"/>
                    <a:ea typeface="Arial" charset="0"/>
                    <a:cs typeface="Arial" charset="0"/>
                  </a:rPr>
                  <a:t>221/221</a:t>
                </a:r>
                <a:endParaRPr kumimoji="1" lang="mr-IN" altLang="zh-CN" sz="700" b="1" dirty="0">
                  <a:solidFill>
                    <a:schemeClr val="bg1"/>
                  </a:solidFill>
                  <a:latin typeface="Arial" charset="0"/>
                  <a:ea typeface="Arial" charset="0"/>
                  <a:cs typeface="Arial" charset="0"/>
                </a:endParaRPr>
              </a:p>
            </p:txBody>
          </p:sp>
          <p:sp>
            <p:nvSpPr>
              <p:cNvPr id="36" name="矩形 12">
                <a:extLst>
                  <a:ext uri="{FF2B5EF4-FFF2-40B4-BE49-F238E27FC236}">
                    <a16:creationId xmlns=""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233</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140/128</a:t>
                </a:r>
                <a:endParaRPr kumimoji="1" lang="mr-IN" altLang="zh-CN" sz="700" b="1" dirty="0">
                  <a:solidFill>
                    <a:schemeClr val="tx2"/>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159</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0/1</a:t>
                </a:r>
                <a:endParaRPr kumimoji="1" lang="mr-IN" altLang="zh-CN" sz="700" b="1" dirty="0">
                  <a:solidFill>
                    <a:schemeClr val="tx2"/>
                  </a:solidFill>
                  <a:latin typeface="Arial" charset="0"/>
                  <a:ea typeface="Arial" charset="0"/>
                  <a:cs typeface="Arial" charset="0"/>
                </a:endParaRPr>
              </a:p>
            </p:txBody>
          </p:sp>
          <p:sp>
            <p:nvSpPr>
              <p:cNvPr id="38" name="矩形 16">
                <a:extLst>
                  <a:ext uri="{FF2B5EF4-FFF2-40B4-BE49-F238E27FC236}">
                    <a16:creationId xmlns=""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bg1"/>
                    </a:solidFill>
                    <a:latin typeface="Arial" charset="0"/>
                    <a:ea typeface="Arial" charset="0"/>
                    <a:cs typeface="Arial" charset="0"/>
                  </a:rPr>
                  <a:t>RGB</a:t>
                </a:r>
                <a:r>
                  <a:rPr kumimoji="1" lang="en-US" altLang="zh-CN" sz="700" b="1" dirty="0" smtClean="0">
                    <a:solidFill>
                      <a:schemeClr val="bg1"/>
                    </a:solidFill>
                    <a:latin typeface="Arial" charset="0"/>
                    <a:ea typeface="Arial" charset="0"/>
                    <a:cs typeface="Arial" charset="0"/>
                  </a:rPr>
                  <a:t> </a:t>
                </a:r>
                <a:r>
                  <a:rPr kumimoji="1" lang="en-US" altLang="zh-CN" sz="700" b="1" dirty="0">
                    <a:solidFill>
                      <a:schemeClr val="bg1"/>
                    </a:solidFill>
                    <a:latin typeface="Arial" charset="0"/>
                    <a:ea typeface="Arial" charset="0"/>
                    <a:cs typeface="Arial" charset="0"/>
                  </a:rPr>
                  <a:t>245</a:t>
                </a:r>
                <a:r>
                  <a:rPr kumimoji="1" lang="mr-IN" altLang="zh-CN" sz="700" b="1" dirty="0">
                    <a:solidFill>
                      <a:schemeClr val="bg1"/>
                    </a:solidFill>
                    <a:latin typeface="Arial" charset="0"/>
                    <a:ea typeface="Arial" charset="0"/>
                    <a:cs typeface="Arial" charset="0"/>
                  </a:rPr>
                  <a:t>/</a:t>
                </a:r>
                <a:r>
                  <a:rPr kumimoji="1" lang="en-US" altLang="zh-CN" sz="700" b="1" dirty="0">
                    <a:solidFill>
                      <a:schemeClr val="bg1"/>
                    </a:solidFill>
                    <a:latin typeface="Arial" charset="0"/>
                    <a:ea typeface="Arial" charset="0"/>
                    <a:cs typeface="Arial" charset="0"/>
                  </a:rPr>
                  <a:t>220/87</a:t>
                </a:r>
                <a:endParaRPr kumimoji="1" lang="mr-IN" altLang="zh-CN" sz="700" b="1" dirty="0">
                  <a:solidFill>
                    <a:schemeClr val="bg1"/>
                  </a:solidFill>
                  <a:latin typeface="Arial" charset="0"/>
                  <a:ea typeface="Arial" charset="0"/>
                  <a:cs typeface="Arial" charset="0"/>
                </a:endParaRPr>
              </a:p>
            </p:txBody>
          </p:sp>
          <p:sp>
            <p:nvSpPr>
              <p:cNvPr id="39" name="矩形 17">
                <a:extLst>
                  <a:ext uri="{FF2B5EF4-FFF2-40B4-BE49-F238E27FC236}">
                    <a16:creationId xmlns=""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240</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133/0</a:t>
                </a:r>
                <a:endParaRPr kumimoji="1" lang="mr-IN" altLang="zh-CN" sz="700" b="1" dirty="0">
                  <a:solidFill>
                    <a:schemeClr val="tx2"/>
                  </a:solidFill>
                  <a:latin typeface="Arial" charset="0"/>
                  <a:ea typeface="Arial" charset="0"/>
                  <a:cs typeface="Arial" charset="0"/>
                </a:endParaRPr>
              </a:p>
            </p:txBody>
          </p:sp>
          <p:sp>
            <p:nvSpPr>
              <p:cNvPr id="40" name="矩形 18">
                <a:extLst>
                  <a:ext uri="{FF2B5EF4-FFF2-40B4-BE49-F238E27FC236}">
                    <a16:creationId xmlns=""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181</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181/181</a:t>
                </a:r>
                <a:endParaRPr kumimoji="1" lang="mr-IN" altLang="zh-CN" sz="700" b="1" dirty="0">
                  <a:solidFill>
                    <a:schemeClr val="tx2"/>
                  </a:solidFill>
                  <a:latin typeface="Arial" charset="0"/>
                  <a:ea typeface="Arial" charset="0"/>
                  <a:cs typeface="Arial" charset="0"/>
                </a:endParaRPr>
              </a:p>
            </p:txBody>
          </p:sp>
          <p:sp>
            <p:nvSpPr>
              <p:cNvPr id="42" name="矩形 19">
                <a:extLst>
                  <a:ext uri="{FF2B5EF4-FFF2-40B4-BE49-F238E27FC236}">
                    <a16:creationId xmlns=""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tx2"/>
                    </a:solidFill>
                    <a:latin typeface="Arial" charset="0"/>
                    <a:ea typeface="Arial" charset="0"/>
                    <a:cs typeface="Arial" charset="0"/>
                  </a:rPr>
                  <a:t>RGB</a:t>
                </a:r>
                <a:r>
                  <a:rPr kumimoji="1" lang="en-US" altLang="zh-CN" sz="700" b="1" dirty="0" smtClean="0">
                    <a:solidFill>
                      <a:schemeClr val="tx2"/>
                    </a:solidFill>
                    <a:latin typeface="Arial" charset="0"/>
                    <a:ea typeface="Arial" charset="0"/>
                    <a:cs typeface="Arial" charset="0"/>
                  </a:rPr>
                  <a:t> </a:t>
                </a:r>
                <a:r>
                  <a:rPr kumimoji="1" lang="en-US" altLang="zh-CN" sz="700" b="1" dirty="0">
                    <a:solidFill>
                      <a:schemeClr val="tx2"/>
                    </a:solidFill>
                    <a:latin typeface="Arial" charset="0"/>
                    <a:ea typeface="Arial" charset="0"/>
                    <a:cs typeface="Arial" charset="0"/>
                  </a:rPr>
                  <a:t>89</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87/87</a:t>
                </a:r>
                <a:endParaRPr kumimoji="1" lang="mr-IN" altLang="zh-CN" sz="700" b="1" dirty="0">
                  <a:solidFill>
                    <a:schemeClr val="tx2"/>
                  </a:solidFill>
                  <a:latin typeface="Arial" charset="0"/>
                  <a:ea typeface="Arial" charset="0"/>
                  <a:cs typeface="Arial" charset="0"/>
                </a:endParaRPr>
              </a:p>
            </p:txBody>
          </p:sp>
          <p:sp>
            <p:nvSpPr>
              <p:cNvPr id="43" name="矩形 22">
                <a:extLst>
                  <a:ext uri="{FF2B5EF4-FFF2-40B4-BE49-F238E27FC236}">
                    <a16:creationId xmlns=""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smtClean="0">
                    <a:solidFill>
                      <a:schemeClr val="bg1"/>
                    </a:solidFill>
                    <a:latin typeface="Arial" charset="0"/>
                    <a:ea typeface="Arial" charset="0"/>
                    <a:cs typeface="Arial" charset="0"/>
                  </a:rPr>
                  <a:t>RGB</a:t>
                </a:r>
                <a:r>
                  <a:rPr kumimoji="1" lang="en-US" altLang="zh-CN" sz="700" b="1" dirty="0" smtClean="0">
                    <a:solidFill>
                      <a:schemeClr val="bg1"/>
                    </a:solidFill>
                    <a:latin typeface="Arial" charset="0"/>
                    <a:ea typeface="Arial" charset="0"/>
                    <a:cs typeface="Arial" charset="0"/>
                  </a:rPr>
                  <a:t> </a:t>
                </a:r>
                <a:r>
                  <a:rPr kumimoji="1" lang="en-US" altLang="zh-CN" sz="700" b="1" dirty="0">
                    <a:solidFill>
                      <a:schemeClr val="bg1"/>
                    </a:solidFill>
                    <a:latin typeface="Arial" charset="0"/>
                    <a:ea typeface="Arial" charset="0"/>
                    <a:cs typeface="Arial" charset="0"/>
                  </a:rPr>
                  <a:t>255</a:t>
                </a:r>
                <a:r>
                  <a:rPr kumimoji="1" lang="mr-IN" altLang="zh-CN" sz="700" b="1" dirty="0">
                    <a:solidFill>
                      <a:schemeClr val="bg1"/>
                    </a:solidFill>
                    <a:latin typeface="Arial" charset="0"/>
                    <a:ea typeface="Arial" charset="0"/>
                    <a:cs typeface="Arial" charset="0"/>
                  </a:rPr>
                  <a:t>/</a:t>
                </a:r>
                <a:r>
                  <a:rPr kumimoji="1" lang="en-US" altLang="zh-CN" sz="700" b="1" dirty="0">
                    <a:solidFill>
                      <a:schemeClr val="bg1"/>
                    </a:solidFill>
                    <a:latin typeface="Arial" charset="0"/>
                    <a:ea typeface="Arial" charset="0"/>
                    <a:cs typeface="Arial" charset="0"/>
                  </a:rPr>
                  <a:t>255/255</a:t>
                </a:r>
                <a:endParaRPr kumimoji="1" lang="mr-IN" altLang="zh-CN" sz="700" b="1" dirty="0">
                  <a:solidFill>
                    <a:schemeClr val="bg1"/>
                  </a:solidFill>
                  <a:latin typeface="Arial" charset="0"/>
                  <a:ea typeface="Arial" charset="0"/>
                  <a:cs typeface="Arial" charset="0"/>
                </a:endParaRPr>
              </a:p>
            </p:txBody>
          </p:sp>
        </p:grpSp>
      </p:grpSp>
      <p:pic>
        <p:nvPicPr>
          <p:cNvPr id="2"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95998" y="6321130"/>
            <a:ext cx="1269075" cy="277546"/>
          </a:xfrm>
          <a:prstGeom prst="rect">
            <a:avLst/>
          </a:prstGeom>
        </p:spPr>
      </p:pic>
    </p:spTree>
    <p:extLst>
      <p:ext uri="{BB962C8B-B14F-4D97-AF65-F5344CB8AC3E}">
        <p14:creationId xmlns:p14="http://schemas.microsoft.com/office/powerpoint/2010/main" val="99056531"/>
      </p:ext>
    </p:extLst>
  </p:cSld>
  <p:clrMap bg1="lt1" tx1="dk1" bg2="lt2" tx2="dk2" accent1="accent1" accent2="accent2" accent3="accent3" accent4="accent4" accent5="accent5" accent6="accent6" hlink="hlink" folHlink="folHlink"/>
  <p:sldLayoutIdLst>
    <p:sldLayoutId id="2147483891" r:id="rId1"/>
    <p:sldLayoutId id="2147483892" r:id="rId2"/>
  </p:sldLayoutIdLst>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25" userDrawn="1">
          <p15:clr>
            <a:srgbClr val="F26B43"/>
          </p15:clr>
        </p15:guide>
        <p15:guide id="5" orient="horz" pos="410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5" name="Text Placeholder 1">
            <a:extLst>
              <a:ext uri="{FF2B5EF4-FFF2-40B4-BE49-F238E27FC236}">
                <a16:creationId xmlns=""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Copyright©2018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r>
              <a:rPr kumimoji="1" lang="en-US" altLang="zh-CN" sz="1300" dirty="0">
                <a:solidFill>
                  <a:srgbClr val="1D1D1B"/>
                </a:solidFill>
                <a:latin typeface="Microsoft YaHei" charset="-122"/>
                <a:ea typeface="Microsoft YaHei" charset="-122"/>
                <a:cs typeface="Microsoft YaHei" charset="-122"/>
              </a:rPr>
              <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 name="Subtitle 6">
            <a:extLst>
              <a:ext uri="{FF2B5EF4-FFF2-40B4-BE49-F238E27FC236}">
                <a16:creationId xmlns=""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8" y="5237637"/>
            <a:ext cx="1869596" cy="408880"/>
          </a:xfrm>
          <a:prstGeom prst="rect">
            <a:avLst/>
          </a:prstGeom>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l" defTabSz="1187798" rtl="0" eaLnBrk="1" latinLnBrk="0" hangingPunct="1">
        <a:lnSpc>
          <a:spcPct val="90000"/>
        </a:lnSpc>
        <a:spcBef>
          <a:spcPct val="0"/>
        </a:spcBef>
        <a:buNone/>
        <a:defRPr sz="5000" b="0" kern="1200">
          <a:solidFill>
            <a:schemeClr val="tx1"/>
          </a:solidFill>
          <a:latin typeface="Arial" panose="020B0604020202020204" pitchFamily="34" charset="0"/>
          <a:ea typeface="Microsoft YaHei" panose="020B0503020204020204" pitchFamily="34" charset="-122"/>
          <a:cs typeface="Arial" panose="020B0604020202020204" pitchFamily="34" charset="0"/>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76272" y="2359759"/>
            <a:ext cx="10607040" cy="965201"/>
          </a:xfrm>
          <a:prstGeom prst="rect">
            <a:avLst/>
          </a:prstGeom>
          <a:noFill/>
        </p:spPr>
        <p:txBody>
          <a:bodyPr wrap="square" rtlCol="0">
            <a:spAutoFit/>
          </a:bodyPr>
          <a:lstStyle/>
          <a:p>
            <a:pPr>
              <a:lnSpc>
                <a:spcPts val="3440"/>
              </a:lnSpc>
            </a:pPr>
            <a:r>
              <a:rPr lang="zh-CN" altLang="en-US" sz="3600" b="1" dirty="0" smtClean="0">
                <a:solidFill>
                  <a:srgbClr val="FF0000"/>
                </a:solidFill>
                <a:latin typeface="Microsoft YaHei" panose="020B0503020204020204" pitchFamily="34" charset="-122"/>
                <a:ea typeface="Microsoft YaHei" panose="020B0503020204020204" pitchFamily="34" charset="-122"/>
              </a:rPr>
              <a:t>鲲鹏云服务兼容性认证</a:t>
            </a:r>
            <a:endParaRPr lang="en-US" altLang="zh-CN" sz="3600" b="1" dirty="0" smtClean="0">
              <a:solidFill>
                <a:srgbClr val="FF0000"/>
              </a:solidFill>
              <a:latin typeface="Microsoft YaHei" panose="020B0503020204020204" pitchFamily="34" charset="-122"/>
              <a:ea typeface="Microsoft YaHei" panose="020B0503020204020204" pitchFamily="34" charset="-122"/>
            </a:endParaRPr>
          </a:p>
          <a:p>
            <a:pPr>
              <a:lnSpc>
                <a:spcPts val="3440"/>
              </a:lnSpc>
            </a:pPr>
            <a:r>
              <a:rPr lang="zh-CN" altLang="en-US" sz="3200" b="1" dirty="0" smtClean="0">
                <a:solidFill>
                  <a:srgbClr val="FF0000"/>
                </a:solidFill>
                <a:latin typeface="Microsoft YaHei" panose="020B0503020204020204" pitchFamily="34" charset="-122"/>
                <a:ea typeface="Microsoft YaHei" panose="020B0503020204020204" pitchFamily="34" charset="-122"/>
              </a:rPr>
              <a:t>                                测试报告撰写指导</a:t>
            </a:r>
          </a:p>
        </p:txBody>
      </p:sp>
      <p:sp>
        <p:nvSpPr>
          <p:cNvPr id="2" name="矩形 1"/>
          <p:cNvSpPr/>
          <p:nvPr/>
        </p:nvSpPr>
        <p:spPr>
          <a:xfrm>
            <a:off x="7703806" y="5859518"/>
            <a:ext cx="2187137" cy="369332"/>
          </a:xfrm>
          <a:prstGeom prst="rect">
            <a:avLst/>
          </a:prstGeom>
        </p:spPr>
        <p:txBody>
          <a:bodyPr wrap="none">
            <a:spAutoFit/>
          </a:bodyPr>
          <a:lstStyle/>
          <a:p>
            <a:r>
              <a:rPr lang="en-US" altLang="zh-CN" smtClean="0">
                <a:latin typeface="Microsoft YaHei" panose="020B0503020204020204" pitchFamily="34" charset="-122"/>
                <a:ea typeface="Microsoft YaHei" panose="020B0503020204020204" pitchFamily="34" charset="-122"/>
              </a:rPr>
              <a:t>Shared by xiaowei</a:t>
            </a:r>
          </a:p>
        </p:txBody>
      </p:sp>
    </p:spTree>
    <p:extLst>
      <p:ext uri="{BB962C8B-B14F-4D97-AF65-F5344CB8AC3E}">
        <p14:creationId xmlns:p14="http://schemas.microsoft.com/office/powerpoint/2010/main" val="478223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47154" y="422009"/>
            <a:ext cx="2698175" cy="528350"/>
          </a:xfrm>
          <a:prstGeom prst="rect">
            <a:avLst/>
          </a:prstGeom>
          <a:noFill/>
        </p:spPr>
        <p:txBody>
          <a:bodyPr wrap="none" rtlCol="0">
            <a:spAutoFit/>
          </a:bodyPr>
          <a:lstStyle/>
          <a:p>
            <a:pPr>
              <a:lnSpc>
                <a:spcPts val="3440"/>
              </a:lnSpc>
            </a:pPr>
            <a:r>
              <a:rPr lang="zh-CN" altLang="en-US" sz="2800" b="1" dirty="0" smtClean="0">
                <a:solidFill>
                  <a:schemeClr val="accent1"/>
                </a:solidFill>
                <a:latin typeface="Microsoft YaHei" panose="020B0503020204020204" pitchFamily="34" charset="-122"/>
                <a:ea typeface="Microsoft YaHei" panose="020B0503020204020204" pitchFamily="34" charset="-122"/>
              </a:rPr>
              <a:t>自测试用例要求</a:t>
            </a:r>
            <a:endParaRPr lang="en-US" altLang="zh-CN" sz="2800" b="1" dirty="0" smtClean="0">
              <a:solidFill>
                <a:schemeClr val="accent1"/>
              </a:solidFill>
              <a:latin typeface="Microsoft YaHei" panose="020B0503020204020204" pitchFamily="34" charset="-122"/>
              <a:ea typeface="Microsoft YaHei" panose="020B0503020204020204" pitchFamily="34" charset="-122"/>
            </a:endParaRPr>
          </a:p>
        </p:txBody>
      </p:sp>
      <p:sp>
        <p:nvSpPr>
          <p:cNvPr id="4" name="文本框 3"/>
          <p:cNvSpPr txBox="1"/>
          <p:nvPr/>
        </p:nvSpPr>
        <p:spPr>
          <a:xfrm>
            <a:off x="34484" y="1008468"/>
            <a:ext cx="8291052" cy="1579920"/>
          </a:xfrm>
          <a:prstGeom prst="rect">
            <a:avLst/>
          </a:prstGeom>
          <a:noFill/>
        </p:spPr>
        <p:txBody>
          <a:bodyPr wrap="none" rtlCol="0">
            <a:spAutoFit/>
          </a:bodyPr>
          <a:lstStyle/>
          <a:p>
            <a:pPr>
              <a:lnSpc>
                <a:spcPts val="2000"/>
              </a:lnSpc>
            </a:pP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要求：</a:t>
            </a:r>
            <a:endPar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fontAlgn="ctr"/>
            <a:r>
              <a:rPr lang="en-US" altLang="zh-CN" sz="1600" b="1" dirty="0"/>
              <a:t>1</a:t>
            </a:r>
            <a:r>
              <a:rPr lang="zh-CN" altLang="en-US" sz="1600" b="1" dirty="0"/>
              <a:t>、收集全量且版本对应的测试用例</a:t>
            </a:r>
            <a:endParaRPr lang="en-US" altLang="zh-CN" sz="1600" b="1" dirty="0"/>
          </a:p>
          <a:p>
            <a:pPr lvl="0" defTabSz="1187798" fontAlgn="ctr">
              <a:defRPr/>
            </a:pPr>
            <a:r>
              <a:rPr lang="en-US" altLang="zh-CN" sz="1600" b="1" dirty="0"/>
              <a:t>2</a:t>
            </a:r>
            <a:r>
              <a:rPr lang="zh-CN" altLang="en-US" sz="1600" b="1" dirty="0" smtClean="0"/>
              <a:t>、抽测用例</a:t>
            </a:r>
            <a:r>
              <a:rPr lang="zh-CN" altLang="en-US" sz="1600" b="1" dirty="0"/>
              <a:t>必须与功能清单对应</a:t>
            </a:r>
            <a:r>
              <a:rPr lang="zh-CN" altLang="en-US" sz="1600" b="1" dirty="0" smtClean="0"/>
              <a:t>，要求</a:t>
            </a:r>
            <a:r>
              <a:rPr lang="en-US" altLang="zh-CN" sz="1600" b="1" dirty="0"/>
              <a:t>100%</a:t>
            </a:r>
            <a:r>
              <a:rPr lang="zh-CN" altLang="en-US" sz="1600" b="1" dirty="0"/>
              <a:t>覆盖</a:t>
            </a:r>
            <a:r>
              <a:rPr lang="en-US" altLang="zh-CN" sz="1600" b="1" dirty="0"/>
              <a:t>2</a:t>
            </a:r>
            <a:r>
              <a:rPr lang="zh-CN" altLang="en-US" sz="1600" b="1" dirty="0"/>
              <a:t>级功能清单</a:t>
            </a:r>
            <a:r>
              <a:rPr lang="zh-CN" altLang="en-US" sz="1600" b="1" dirty="0" smtClean="0"/>
              <a:t>；</a:t>
            </a:r>
            <a:endParaRPr lang="en-US" altLang="zh-CN" sz="1600" b="1" dirty="0" smtClean="0"/>
          </a:p>
          <a:p>
            <a:pPr lvl="0" defTabSz="1187798" fontAlgn="ctr">
              <a:defRPr/>
            </a:pPr>
            <a:r>
              <a:rPr lang="en-US" altLang="zh-CN" sz="1600" b="1" dirty="0" smtClean="0"/>
              <a:t>3</a:t>
            </a:r>
            <a:r>
              <a:rPr lang="zh-CN" altLang="en-US" sz="1600" b="1" dirty="0"/>
              <a:t>、抽测用例需要有详细的操作步骤</a:t>
            </a:r>
            <a:r>
              <a:rPr lang="zh-CN" altLang="en-US" sz="1600" b="1" dirty="0" smtClean="0"/>
              <a:t>说明</a:t>
            </a:r>
            <a:endParaRPr lang="en-US" altLang="zh-CN" sz="1600" b="1" dirty="0" smtClean="0"/>
          </a:p>
          <a:p>
            <a:pPr fontAlgn="ctr"/>
            <a:r>
              <a:rPr lang="en-US" altLang="zh-CN" sz="1600" b="1" dirty="0" smtClean="0"/>
              <a:t>4</a:t>
            </a:r>
            <a:r>
              <a:rPr lang="zh-CN" altLang="en-US" sz="1600" b="1" dirty="0"/>
              <a:t>、抽测用例</a:t>
            </a:r>
            <a:r>
              <a:rPr lang="zh-CN" altLang="en-US" sz="1600" b="1" dirty="0" smtClean="0"/>
              <a:t>需要</a:t>
            </a:r>
            <a:r>
              <a:rPr lang="zh-CN" altLang="en-US" sz="1600" b="1" dirty="0"/>
              <a:t>有主场景的端到</a:t>
            </a:r>
            <a:r>
              <a:rPr lang="zh-CN" altLang="en-US" sz="1600" b="1" dirty="0" smtClean="0"/>
              <a:t>端场景测试用例</a:t>
            </a:r>
            <a:endParaRPr lang="en-US" altLang="zh-CN" sz="1600" b="1" dirty="0" smtClean="0"/>
          </a:p>
          <a:p>
            <a:pPr fontAlgn="ctr"/>
            <a:r>
              <a:rPr lang="en-US" altLang="zh-CN" sz="1600" b="1" dirty="0" smtClean="0"/>
              <a:t>5</a:t>
            </a:r>
            <a:r>
              <a:rPr lang="zh-CN" altLang="en-US" sz="1600" b="1" dirty="0" smtClean="0"/>
              <a:t>、</a:t>
            </a:r>
            <a:r>
              <a:rPr lang="zh-CN" altLang="en-US" sz="1600" b="1" dirty="0"/>
              <a:t>测试用例可以不按照华为的模版，伙伴可以使用现成的</a:t>
            </a:r>
            <a:r>
              <a:rPr lang="zh-CN" altLang="en-US" sz="1600" b="1" dirty="0" smtClean="0"/>
              <a:t>测试用例，必须满足上述条件。</a:t>
            </a:r>
            <a:endParaRPr lang="zh-CN" altLang="en-US" sz="1600" b="1" dirty="0"/>
          </a:p>
        </p:txBody>
      </p:sp>
      <p:graphicFrame>
        <p:nvGraphicFramePr>
          <p:cNvPr id="9" name="表格 8"/>
          <p:cNvGraphicFramePr>
            <a:graphicFrameLocks noGrp="1"/>
          </p:cNvGraphicFramePr>
          <p:nvPr>
            <p:extLst>
              <p:ext uri="{D42A27DB-BD31-4B8C-83A1-F6EECF244321}">
                <p14:modId xmlns:p14="http://schemas.microsoft.com/office/powerpoint/2010/main" val="4033226101"/>
              </p:ext>
            </p:extLst>
          </p:nvPr>
        </p:nvGraphicFramePr>
        <p:xfrm>
          <a:off x="6684061" y="2693607"/>
          <a:ext cx="5395355" cy="1395220"/>
        </p:xfrm>
        <a:graphic>
          <a:graphicData uri="http://schemas.openxmlformats.org/drawingml/2006/table">
            <a:tbl>
              <a:tblPr firstRow="1" bandRow="1">
                <a:tableStyleId>{5940675A-B579-460E-94D1-54222C63F5DA}</a:tableStyleId>
              </a:tblPr>
              <a:tblGrid>
                <a:gridCol w="2878398"/>
                <a:gridCol w="2516957"/>
              </a:tblGrid>
              <a:tr h="250413">
                <a:tc>
                  <a:txBody>
                    <a:bodyPr/>
                    <a:lstStyle/>
                    <a:p>
                      <a:r>
                        <a:rPr lang="zh-CN" altLang="en-US" sz="1200" dirty="0" smtClean="0">
                          <a:latin typeface="Microsoft YaHei" panose="020B0503020204020204" pitchFamily="34" charset="-122"/>
                          <a:ea typeface="Microsoft YaHei" panose="020B0503020204020204" pitchFamily="34" charset="-122"/>
                        </a:rPr>
                        <a:t>用例名称、用例编号</a:t>
                      </a:r>
                      <a:endParaRPr lang="zh-CN" altLang="en-US" sz="1200" dirty="0"/>
                    </a:p>
                  </a:txBody>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panose="020B0503020204020204" pitchFamily="34" charset="-122"/>
                          <a:ea typeface="Microsoft YaHei" panose="020B0503020204020204" pitchFamily="34" charset="-122"/>
                        </a:rPr>
                        <a:t>必填，不可重复</a:t>
                      </a:r>
                      <a:endParaRPr lang="en-US" altLang="zh-CN" sz="1200" dirty="0" smtClean="0">
                        <a:latin typeface="Microsoft YaHei" panose="020B0503020204020204" pitchFamily="34" charset="-122"/>
                        <a:ea typeface="Microsoft YaHei" panose="020B0503020204020204" pitchFamily="34" charset="-122"/>
                      </a:endParaRPr>
                    </a:p>
                  </a:txBody>
                  <a:tcPr/>
                </a:tc>
              </a:tr>
              <a:tr h="250413">
                <a:tc>
                  <a:txBody>
                    <a:bodyPr/>
                    <a:lstStyle/>
                    <a:p>
                      <a:r>
                        <a:rPr lang="zh-CN" altLang="en-US" sz="1200" dirty="0" smtClean="0">
                          <a:latin typeface="Microsoft YaHei" panose="020B0503020204020204" pitchFamily="34" charset="-122"/>
                          <a:ea typeface="Microsoft YaHei" panose="020B0503020204020204" pitchFamily="34" charset="-122"/>
                        </a:rPr>
                        <a:t>用例状态、用例级别、迭代</a:t>
                      </a:r>
                      <a:endParaRPr lang="zh-CN" altLang="en-US" sz="1200" dirty="0"/>
                    </a:p>
                  </a:txBody>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panose="020B0503020204020204" pitchFamily="34" charset="-122"/>
                          <a:ea typeface="Microsoft YaHei" panose="020B0503020204020204" pitchFamily="34" charset="-122"/>
                        </a:rPr>
                        <a:t>必填，按照示例填写</a:t>
                      </a:r>
                      <a:endParaRPr lang="en-US" altLang="zh-CN" sz="1200" dirty="0" smtClean="0">
                        <a:latin typeface="Microsoft YaHei" panose="020B0503020204020204" pitchFamily="34" charset="-122"/>
                        <a:ea typeface="Microsoft YaHei" panose="020B0503020204020204" pitchFamily="34" charset="-122"/>
                      </a:endParaRPr>
                    </a:p>
                  </a:txBody>
                  <a:tcPr/>
                </a:tc>
              </a:tr>
              <a:tr h="250413">
                <a:tc>
                  <a:txBody>
                    <a:bodyPr/>
                    <a:lstStyle/>
                    <a:p>
                      <a:r>
                        <a:rPr lang="zh-CN" altLang="en-US" sz="1200" dirty="0" smtClean="0">
                          <a:latin typeface="Microsoft YaHei" panose="020B0503020204020204" pitchFamily="34" charset="-122"/>
                          <a:ea typeface="Microsoft YaHei" panose="020B0503020204020204" pitchFamily="34" charset="-122"/>
                        </a:rPr>
                        <a:t>模块</a:t>
                      </a:r>
                      <a:endParaRPr lang="zh-CN" altLang="en-US" sz="1200" dirty="0"/>
                    </a:p>
                  </a:txBody>
                  <a:tcPr/>
                </a:tc>
                <a:tc>
                  <a:txBody>
                    <a:bodyPr/>
                    <a:lstStyle/>
                    <a:p>
                      <a:r>
                        <a:rPr lang="zh-CN" altLang="en-US" sz="1200" dirty="0" smtClean="0">
                          <a:latin typeface="Microsoft YaHei" panose="020B0503020204020204" pitchFamily="34" charset="-122"/>
                          <a:ea typeface="Microsoft YaHei" panose="020B0503020204020204" pitchFamily="34" charset="-122"/>
                        </a:rPr>
                        <a:t>必填，按照功能清单一级目录划分</a:t>
                      </a:r>
                      <a:endParaRPr lang="zh-CN" altLang="en-US" sz="1200" dirty="0"/>
                    </a:p>
                  </a:txBody>
                  <a:tcPr/>
                </a:tc>
              </a:tr>
              <a:tr h="250413">
                <a:tc>
                  <a:txBody>
                    <a:bodyPr/>
                    <a:lstStyle/>
                    <a:p>
                      <a:r>
                        <a:rPr lang="zh-CN" altLang="en-US" sz="1200" dirty="0" smtClean="0">
                          <a:latin typeface="Microsoft YaHei" panose="020B0503020204020204" pitchFamily="34" charset="-122"/>
                          <a:ea typeface="Microsoft YaHei" panose="020B0503020204020204" pitchFamily="34" charset="-122"/>
                        </a:rPr>
                        <a:t>需求编号、需求名称、归属目录</a:t>
                      </a:r>
                      <a:endParaRPr lang="zh-CN" altLang="en-US" sz="1200" dirty="0"/>
                    </a:p>
                  </a:txBody>
                  <a:tcPr/>
                </a:tc>
                <a:tc>
                  <a:txBody>
                    <a:bodyPr/>
                    <a:lstStyle/>
                    <a:p>
                      <a:r>
                        <a:rPr lang="zh-CN" altLang="en-US" sz="1200" dirty="0" smtClean="0">
                          <a:latin typeface="Microsoft YaHei" panose="020B0503020204020204" pitchFamily="34" charset="-122"/>
                          <a:ea typeface="Microsoft YaHei" panose="020B0503020204020204" pitchFamily="34" charset="-122"/>
                        </a:rPr>
                        <a:t>不填</a:t>
                      </a:r>
                      <a:endParaRPr lang="zh-CN" altLang="en-US" sz="1200" dirty="0"/>
                    </a:p>
                  </a:txBody>
                  <a:tcPr/>
                </a:tc>
              </a:tr>
              <a:tr h="297940">
                <a:tc>
                  <a:txBody>
                    <a:bodyPr/>
                    <a:lstStyle/>
                    <a:p>
                      <a:r>
                        <a:rPr lang="zh-CN" altLang="en-US" sz="1200" dirty="0" smtClean="0">
                          <a:latin typeface="Microsoft YaHei" panose="020B0503020204020204" pitchFamily="34" charset="-122"/>
                          <a:ea typeface="Microsoft YaHei" panose="020B0503020204020204" pitchFamily="34" charset="-122"/>
                        </a:rPr>
                        <a:t>描述、前置条件、测试步骤、预期结果</a:t>
                      </a:r>
                      <a:endParaRPr lang="zh-CN" altLang="en-US" sz="1200" dirty="0"/>
                    </a:p>
                  </a:txBody>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panose="020B0503020204020204" pitchFamily="34" charset="-122"/>
                          <a:ea typeface="Microsoft YaHei" panose="020B0503020204020204" pitchFamily="34" charset="-122"/>
                        </a:rPr>
                        <a:t>必填，根据实际情况填写</a:t>
                      </a:r>
                    </a:p>
                  </a:txBody>
                  <a:tcPr/>
                </a:tc>
              </a:tr>
            </a:tbl>
          </a:graphicData>
        </a:graphic>
      </p:graphicFrame>
      <p:pic>
        <p:nvPicPr>
          <p:cNvPr id="12" name="图片 11"/>
          <p:cNvPicPr>
            <a:picLocks noChangeAspect="1"/>
          </p:cNvPicPr>
          <p:nvPr/>
        </p:nvPicPr>
        <p:blipFill>
          <a:blip r:embed="rId2"/>
          <a:stretch>
            <a:fillRect/>
          </a:stretch>
        </p:blipFill>
        <p:spPr>
          <a:xfrm>
            <a:off x="0" y="4191599"/>
            <a:ext cx="12196763" cy="2151255"/>
          </a:xfrm>
          <a:prstGeom prst="rect">
            <a:avLst/>
          </a:prstGeom>
        </p:spPr>
      </p:pic>
    </p:spTree>
    <p:extLst>
      <p:ext uri="{BB962C8B-B14F-4D97-AF65-F5344CB8AC3E}">
        <p14:creationId xmlns:p14="http://schemas.microsoft.com/office/powerpoint/2010/main" val="2254185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74525" y="352696"/>
            <a:ext cx="5240537" cy="528350"/>
          </a:xfrm>
          <a:prstGeom prst="rect">
            <a:avLst/>
          </a:prstGeom>
          <a:noFill/>
        </p:spPr>
        <p:txBody>
          <a:bodyPr wrap="none" rtlCol="0">
            <a:spAutoFit/>
          </a:bodyPr>
          <a:lstStyle/>
          <a:p>
            <a:pPr>
              <a:lnSpc>
                <a:spcPts val="3440"/>
              </a:lnSpc>
            </a:pPr>
            <a:r>
              <a:rPr lang="zh-CN" altLang="en-US" sz="2800" b="1" dirty="0" smtClean="0">
                <a:solidFill>
                  <a:schemeClr val="accent1"/>
                </a:solidFill>
                <a:latin typeface="Microsoft YaHei" panose="020B0503020204020204" pitchFamily="34" charset="-122"/>
                <a:ea typeface="Microsoft YaHei" panose="020B0503020204020204" pitchFamily="34" charset="-122"/>
              </a:rPr>
              <a:t>自测试报告撰写指导</a:t>
            </a:r>
            <a:r>
              <a:rPr lang="en-US" altLang="zh-CN" sz="2800" b="1" dirty="0" smtClean="0">
                <a:solidFill>
                  <a:schemeClr val="accent1"/>
                </a:solidFill>
                <a:latin typeface="Microsoft YaHei" panose="020B0503020204020204" pitchFamily="34" charset="-122"/>
                <a:ea typeface="Microsoft YaHei" panose="020B0503020204020204" pitchFamily="34" charset="-122"/>
              </a:rPr>
              <a:t>—</a:t>
            </a:r>
            <a:r>
              <a:rPr lang="zh-CN" altLang="en-US" sz="2800" b="1" dirty="0" smtClean="0">
                <a:solidFill>
                  <a:schemeClr val="accent1"/>
                </a:solidFill>
                <a:latin typeface="Microsoft YaHei" panose="020B0503020204020204" pitchFamily="34" charset="-122"/>
                <a:ea typeface="Microsoft YaHei" panose="020B0503020204020204" pitchFamily="34" charset="-122"/>
              </a:rPr>
              <a:t>产品介绍</a:t>
            </a:r>
            <a:endParaRPr lang="en-US" altLang="zh-CN" sz="2800" b="1" dirty="0" smtClean="0">
              <a:solidFill>
                <a:schemeClr val="accent1"/>
              </a:solidFill>
              <a:latin typeface="Microsoft YaHei" panose="020B0503020204020204" pitchFamily="34" charset="-122"/>
              <a:ea typeface="Microsoft YaHei" panose="020B0503020204020204" pitchFamily="34" charset="-122"/>
            </a:endParaRPr>
          </a:p>
        </p:txBody>
      </p:sp>
      <p:sp>
        <p:nvSpPr>
          <p:cNvPr id="4" name="文本框 3"/>
          <p:cNvSpPr txBox="1"/>
          <p:nvPr/>
        </p:nvSpPr>
        <p:spPr>
          <a:xfrm>
            <a:off x="82739" y="2784321"/>
            <a:ext cx="6014788" cy="1374735"/>
          </a:xfrm>
          <a:prstGeom prst="rect">
            <a:avLst/>
          </a:prstGeom>
          <a:noFill/>
        </p:spPr>
        <p:txBody>
          <a:bodyPr wrap="none" rtlCol="0">
            <a:spAutoFit/>
          </a:bodyPr>
          <a:lstStyle/>
          <a:p>
            <a:pPr>
              <a:lnSpc>
                <a:spcPts val="2000"/>
              </a:lnSpc>
            </a:pP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要求：</a:t>
            </a:r>
            <a:endPar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1</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a:t>
            </a:r>
            <a:r>
              <a:rPr lang="zh-CN" altLang="zh-CN" sz="1400" b="1" dirty="0"/>
              <a:t>说明产品的基本功</a:t>
            </a:r>
            <a:r>
              <a:rPr lang="zh-CN" altLang="zh-CN" sz="1400" b="1" dirty="0" smtClean="0"/>
              <a:t>能</a:t>
            </a:r>
            <a:endParaRPr lang="en-US" altLang="zh-CN" sz="1400" b="1" dirty="0" smtClean="0"/>
          </a:p>
          <a:p>
            <a:pPr>
              <a:lnSpc>
                <a:spcPts val="2000"/>
              </a:lnSpc>
            </a:pPr>
            <a:r>
              <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2</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a:t>
            </a:r>
            <a:r>
              <a:rPr lang="zh-CN" altLang="zh-CN" sz="1400" b="1" dirty="0"/>
              <a:t>说明产品部署方式（</a:t>
            </a:r>
            <a:r>
              <a:rPr lang="en-US" altLang="zh-CN" sz="1400" b="1" dirty="0" err="1"/>
              <a:t>Saas</a:t>
            </a:r>
            <a:r>
              <a:rPr lang="zh-CN" altLang="zh-CN" sz="1400" b="1" dirty="0"/>
              <a:t>，私有云、公有云、混合云，还是都有部署）</a:t>
            </a:r>
            <a:endPar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3</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a:t>
            </a:r>
            <a:r>
              <a:rPr lang="zh-CN" altLang="zh-CN" sz="1400" b="1" dirty="0"/>
              <a:t>说明产品适用的</a:t>
            </a:r>
            <a:r>
              <a:rPr lang="zh-CN" altLang="zh-CN" sz="1400" b="1" dirty="0" smtClean="0"/>
              <a:t>场景</a:t>
            </a:r>
            <a:endParaRPr lang="en-US" altLang="zh-CN" sz="1400" b="1" dirty="0" smtClean="0"/>
          </a:p>
          <a:p>
            <a:pPr>
              <a:lnSpc>
                <a:spcPts val="2000"/>
              </a:lnSpc>
            </a:pPr>
            <a:r>
              <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4</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a:t>
            </a:r>
            <a:r>
              <a:rPr lang="zh-CN" altLang="zh-CN" sz="1400" b="1" dirty="0"/>
              <a:t>说明产品解决的客户需求</a:t>
            </a:r>
            <a:endParaRPr lang="zh-CN"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p:txBody>
      </p:sp>
      <p:sp>
        <p:nvSpPr>
          <p:cNvPr id="2" name="矩形 1"/>
          <p:cNvSpPr/>
          <p:nvPr/>
        </p:nvSpPr>
        <p:spPr>
          <a:xfrm>
            <a:off x="5886610" y="1155607"/>
            <a:ext cx="6096000" cy="2246769"/>
          </a:xfrm>
          <a:prstGeom prst="rect">
            <a:avLst/>
          </a:prstGeom>
        </p:spPr>
        <p:txBody>
          <a:bodyPr>
            <a:spAutoFit/>
          </a:bodyPr>
          <a:lstStyle/>
          <a:p>
            <a:pPr indent="266700" algn="just">
              <a:lnSpc>
                <a:spcPct val="125000"/>
              </a:lnSpc>
              <a:spcBef>
                <a:spcPts val="800"/>
              </a:spcBef>
              <a:spcAft>
                <a:spcPts val="800"/>
              </a:spcAft>
            </a:pP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数据存储计算软件 </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简称：</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SDC Hadoop]</a:t>
            </a:r>
            <a:r>
              <a:rPr lang="zh-CN" altLang="zh-CN" sz="1400" kern="100" dirty="0" smtClean="0">
                <a:latin typeface="Times New Roman" panose="02020603050405020304" pitchFamily="18" charset="0"/>
                <a:ea typeface="微软雅黑" panose="020B0503020204020204" pitchFamily="34" charset="-122"/>
                <a:cs typeface="Arial" panose="020B0604020202020204" pitchFamily="34" charset="0"/>
              </a:rPr>
              <a:t>是</a:t>
            </a:r>
            <a:r>
              <a:rPr lang="en-US" altLang="zh-CN" sz="1400" kern="100" dirty="0" smtClean="0">
                <a:latin typeface="Times New Roman" panose="02020603050405020304" pitchFamily="18" charset="0"/>
                <a:ea typeface="微软雅黑" panose="020B0503020204020204" pitchFamily="34" charset="-122"/>
                <a:cs typeface="Arial" panose="020B0604020202020204" pitchFamily="34" charset="0"/>
              </a:rPr>
              <a:t>XXXX</a:t>
            </a:r>
            <a:r>
              <a:rPr lang="zh-CN" altLang="zh-CN" sz="1400" kern="100" dirty="0" smtClean="0">
                <a:latin typeface="Times New Roman" panose="02020603050405020304" pitchFamily="18" charset="0"/>
                <a:ea typeface="微软雅黑" panose="020B0503020204020204" pitchFamily="34" charset="-122"/>
                <a:cs typeface="Arial" panose="020B0604020202020204" pitchFamily="34" charset="0"/>
              </a:rPr>
              <a:t>有限公司</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打造的一款基于</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Hadoop/Spark</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生态组件进行整合优化</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为用户提供统一运维、海量存储、高计算性能、高可用性、高安全性、稳定易用的一站式大数据基础平台</a:t>
            </a:r>
            <a:r>
              <a:rPr lang="zh-CN" altLang="zh-CN" sz="1400" kern="100" dirty="0" smtClean="0">
                <a:latin typeface="Times New Roman" panose="02020603050405020304" pitchFamily="18" charset="0"/>
                <a:ea typeface="微软雅黑" panose="020B0503020204020204" pitchFamily="34" charset="-122"/>
                <a:cs typeface="Arial" panose="020B0604020202020204" pitchFamily="34" charset="0"/>
              </a:rPr>
              <a:t>。</a:t>
            </a:r>
            <a:r>
              <a:rPr lang="zh-CN" altLang="en-US" sz="1400" b="1" kern="100" dirty="0" smtClean="0">
                <a:latin typeface="Times New Roman" panose="02020603050405020304" pitchFamily="18" charset="0"/>
                <a:ea typeface="微软雅黑" panose="020B0503020204020204" pitchFamily="34" charset="-122"/>
                <a:cs typeface="Arial" panose="020B0604020202020204" pitchFamily="34" charset="0"/>
              </a:rPr>
              <a:t>产品可基于公有云独立部署，私有云部署；</a:t>
            </a:r>
            <a:r>
              <a:rPr lang="en-US" altLang="zh-CN" sz="1400" kern="100" dirty="0" smtClean="0">
                <a:latin typeface="Times New Roman" panose="02020603050405020304" pitchFamily="18" charset="0"/>
                <a:ea typeface="微软雅黑" panose="020B0503020204020204" pitchFamily="34" charset="-122"/>
                <a:cs typeface="Arial" panose="020B0604020202020204" pitchFamily="34" charset="0"/>
              </a:rPr>
              <a:t>SDC </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Hadoop</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是管理平台总入口，管理平台目前汇集了安装运维（运维监控、日志分析、命令解析）、数据安全、数据存储、数据检索、数据融合、数据仓库（仓库管理）、流式计算等</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7</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个子系统功能， 平台区分了核心子系统、支撑子系统，确保用户按需部署，用户通过一个管理平台可完成所有大数据的运维、监控的管理工作。</a:t>
            </a:r>
            <a:endParaRPr lang="zh-CN" altLang="zh-CN" sz="1400" kern="100" dirty="0">
              <a:effectLst/>
              <a:latin typeface="Times New Roman" panose="02020603050405020304" pitchFamily="18" charset="0"/>
              <a:ea typeface="宋体" panose="02010600030101010101" pitchFamily="2" charset="-122"/>
              <a:cs typeface="Arial" panose="020B0604020202020204" pitchFamily="34" charset="0"/>
            </a:endParaRPr>
          </a:p>
        </p:txBody>
      </p:sp>
      <p:sp>
        <p:nvSpPr>
          <p:cNvPr id="10" name="矩形 9"/>
          <p:cNvSpPr/>
          <p:nvPr/>
        </p:nvSpPr>
        <p:spPr>
          <a:xfrm>
            <a:off x="5062193" y="686184"/>
            <a:ext cx="2348845" cy="400110"/>
          </a:xfrm>
          <a:prstGeom prst="rect">
            <a:avLst/>
          </a:prstGeom>
        </p:spPr>
        <p:txBody>
          <a:bodyPr wrap="square">
            <a:spAutoFit/>
          </a:bodyPr>
          <a:lstStyle/>
          <a:p>
            <a:pPr marL="914400" lvl="2" fontAlgn="base">
              <a:spcBef>
                <a:spcPts val="1000"/>
              </a:spcBef>
              <a:spcAft>
                <a:spcPts val="800"/>
              </a:spcAft>
              <a:buClr>
                <a:srgbClr val="000000"/>
              </a:buClr>
            </a:pPr>
            <a:r>
              <a:rPr lang="zh-CN" altLang="en-US" sz="2000" b="1" dirty="0" smtClean="0"/>
              <a:t>示例</a:t>
            </a:r>
            <a:r>
              <a:rPr lang="en-US" altLang="zh-CN" sz="2000" b="1" dirty="0" smtClean="0"/>
              <a:t>1</a:t>
            </a:r>
            <a:r>
              <a:rPr lang="zh-CN" altLang="en-US" sz="2000" b="1" dirty="0" smtClean="0"/>
              <a:t>：</a:t>
            </a:r>
            <a:endParaRPr lang="zh-CN" altLang="zh-CN" sz="2000" b="1" dirty="0" smtClean="0"/>
          </a:p>
        </p:txBody>
      </p:sp>
      <p:sp>
        <p:nvSpPr>
          <p:cNvPr id="7" name="矩形 6"/>
          <p:cNvSpPr/>
          <p:nvPr/>
        </p:nvSpPr>
        <p:spPr>
          <a:xfrm>
            <a:off x="5886610" y="3760595"/>
            <a:ext cx="5698932" cy="2677656"/>
          </a:xfrm>
          <a:prstGeom prst="rect">
            <a:avLst/>
          </a:prstGeom>
        </p:spPr>
        <p:txBody>
          <a:bodyPr wrap="square">
            <a:spAutoFit/>
          </a:bodyPr>
          <a:lstStyle/>
          <a:p>
            <a:pPr indent="173355">
              <a:lnSpc>
                <a:spcPct val="150000"/>
              </a:lnSpc>
              <a:spcBef>
                <a:spcPts val="800"/>
              </a:spcBef>
              <a:spcAft>
                <a:spcPts val="800"/>
              </a:spcAft>
            </a:pP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XXXX</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产品（</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SRM</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）是</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XXXX</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公司根据其多年的</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SRM</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领域</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IT</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架构，提供的一个可支持企业各业务系统或产品快速开发实现的微服务应用数字化采购平台，</a:t>
            </a:r>
            <a:r>
              <a:rPr lang="zh-CN" altLang="zh-CN" sz="1400" b="1" kern="100" dirty="0">
                <a:latin typeface="Times New Roman" panose="02020603050405020304" pitchFamily="18" charset="0"/>
                <a:ea typeface="微软雅黑" panose="020B0503020204020204" pitchFamily="34" charset="-122"/>
                <a:cs typeface="Arial" panose="020B0604020202020204" pitchFamily="34" charset="0"/>
              </a:rPr>
              <a:t>平台采用</a:t>
            </a:r>
            <a:r>
              <a:rPr lang="en-US" altLang="zh-CN" sz="1400" b="1" kern="100" dirty="0" err="1">
                <a:latin typeface="Times New Roman" panose="02020603050405020304" pitchFamily="18" charset="0"/>
                <a:ea typeface="微软雅黑" panose="020B0503020204020204" pitchFamily="34" charset="-122"/>
                <a:cs typeface="Arial" panose="020B0604020202020204" pitchFamily="34" charset="0"/>
              </a:rPr>
              <a:t>saas</a:t>
            </a:r>
            <a:r>
              <a:rPr lang="zh-CN" altLang="zh-CN" sz="1400" b="1" kern="100" dirty="0">
                <a:latin typeface="Times New Roman" panose="02020603050405020304" pitchFamily="18" charset="0"/>
                <a:ea typeface="微软雅黑" panose="020B0503020204020204" pitchFamily="34" charset="-122"/>
                <a:cs typeface="Arial" panose="020B0604020202020204" pitchFamily="34" charset="0"/>
              </a:rPr>
              <a:t>方式部署</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，平台总体逻辑架构如下图所示，富含各类开箱即用的组件</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 G-General</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A-AI</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 B-</a:t>
            </a:r>
            <a:r>
              <a:rPr lang="en-US" altLang="zh-CN" sz="1400" kern="100" dirty="0" err="1">
                <a:latin typeface="Times New Roman" panose="02020603050405020304" pitchFamily="18" charset="0"/>
                <a:ea typeface="微软雅黑" panose="020B0503020204020204" pitchFamily="34" charset="-122"/>
                <a:cs typeface="Arial" panose="020B0604020202020204" pitchFamily="34" charset="0"/>
              </a:rPr>
              <a:t>BigData</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M-Mobile</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D-DevOps</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，助力企业跨越</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 Cloud(IaaS/PaaS)</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与自身数字化的鸿沟，共享业务服务的组合重用，更高效地构建统一的数据</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业务双中台</a:t>
            </a:r>
            <a:r>
              <a:rPr lang="en-US" altLang="zh-CN" sz="1400" kern="100" dirty="0">
                <a:latin typeface="Times New Roman" panose="02020603050405020304" pitchFamily="18" charset="0"/>
                <a:ea typeface="微软雅黑" panose="020B0503020204020204" pitchFamily="34" charset="-122"/>
                <a:cs typeface="Arial" panose="020B0604020202020204" pitchFamily="34" charset="0"/>
              </a:rPr>
              <a:t>/SaaS </a:t>
            </a:r>
            <a:r>
              <a:rPr lang="zh-CN" altLang="zh-CN" sz="1400" kern="100" dirty="0">
                <a:latin typeface="Times New Roman" panose="02020603050405020304" pitchFamily="18" charset="0"/>
                <a:ea typeface="微软雅黑" panose="020B0503020204020204" pitchFamily="34" charset="-122"/>
                <a:cs typeface="Arial" panose="020B0604020202020204" pitchFamily="34" charset="0"/>
              </a:rPr>
              <a:t>为企业服务化中台整合、数字化中台转型提供强力支撑，也为创业公司和一般软件企业提供了最佳架构实践。</a:t>
            </a:r>
          </a:p>
        </p:txBody>
      </p:sp>
      <p:sp>
        <p:nvSpPr>
          <p:cNvPr id="13" name="矩形 12"/>
          <p:cNvSpPr/>
          <p:nvPr/>
        </p:nvSpPr>
        <p:spPr>
          <a:xfrm>
            <a:off x="5062192" y="3407543"/>
            <a:ext cx="2348845" cy="400110"/>
          </a:xfrm>
          <a:prstGeom prst="rect">
            <a:avLst/>
          </a:prstGeom>
        </p:spPr>
        <p:txBody>
          <a:bodyPr wrap="square">
            <a:spAutoFit/>
          </a:bodyPr>
          <a:lstStyle/>
          <a:p>
            <a:pPr marL="914400" lvl="2" fontAlgn="base">
              <a:spcBef>
                <a:spcPts val="1000"/>
              </a:spcBef>
              <a:spcAft>
                <a:spcPts val="800"/>
              </a:spcAft>
              <a:buClr>
                <a:srgbClr val="000000"/>
              </a:buClr>
            </a:pPr>
            <a:r>
              <a:rPr lang="zh-CN" altLang="en-US" sz="2000" b="1" dirty="0" smtClean="0"/>
              <a:t>示例</a:t>
            </a:r>
            <a:r>
              <a:rPr lang="en-US" altLang="zh-CN" sz="2000" b="1" dirty="0" smtClean="0"/>
              <a:t>2</a:t>
            </a:r>
            <a:r>
              <a:rPr lang="zh-CN" altLang="en-US" sz="2000" b="1" dirty="0" smtClean="0"/>
              <a:t>：</a:t>
            </a:r>
            <a:endParaRPr lang="zh-CN" altLang="zh-CN" sz="2000" b="1" dirty="0" smtClean="0"/>
          </a:p>
        </p:txBody>
      </p:sp>
      <p:pic>
        <p:nvPicPr>
          <p:cNvPr id="11" name="图片 10"/>
          <p:cNvPicPr>
            <a:picLocks noChangeAspect="1"/>
          </p:cNvPicPr>
          <p:nvPr/>
        </p:nvPicPr>
        <p:blipFill>
          <a:blip r:embed="rId2"/>
          <a:stretch>
            <a:fillRect/>
          </a:stretch>
        </p:blipFill>
        <p:spPr>
          <a:xfrm>
            <a:off x="82739" y="1676891"/>
            <a:ext cx="5690960" cy="804776"/>
          </a:xfrm>
          <a:prstGeom prst="rect">
            <a:avLst/>
          </a:prstGeom>
        </p:spPr>
      </p:pic>
    </p:spTree>
    <p:extLst>
      <p:ext uri="{BB962C8B-B14F-4D97-AF65-F5344CB8AC3E}">
        <p14:creationId xmlns:p14="http://schemas.microsoft.com/office/powerpoint/2010/main" val="3898219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47154" y="422009"/>
            <a:ext cx="5599610" cy="528350"/>
          </a:xfrm>
          <a:prstGeom prst="rect">
            <a:avLst/>
          </a:prstGeom>
          <a:noFill/>
        </p:spPr>
        <p:txBody>
          <a:bodyPr wrap="none" rtlCol="0">
            <a:spAutoFit/>
          </a:bodyPr>
          <a:lstStyle/>
          <a:p>
            <a:pPr>
              <a:lnSpc>
                <a:spcPts val="3440"/>
              </a:lnSpc>
            </a:pPr>
            <a:r>
              <a:rPr lang="zh-CN" altLang="en-US" sz="2800" b="1" dirty="0">
                <a:solidFill>
                  <a:schemeClr val="accent1"/>
                </a:solidFill>
                <a:latin typeface="Microsoft YaHei" panose="020B0503020204020204" pitchFamily="34" charset="-122"/>
                <a:ea typeface="Microsoft YaHei" panose="020B0503020204020204" pitchFamily="34" charset="-122"/>
              </a:rPr>
              <a:t>自测试报告撰写</a:t>
            </a:r>
            <a:r>
              <a:rPr lang="zh-CN" altLang="en-US" sz="2800" b="1" dirty="0" smtClean="0">
                <a:solidFill>
                  <a:schemeClr val="accent1"/>
                </a:solidFill>
                <a:latin typeface="Microsoft YaHei" panose="020B0503020204020204" pitchFamily="34" charset="-122"/>
                <a:ea typeface="Microsoft YaHei" panose="020B0503020204020204" pitchFamily="34" charset="-122"/>
              </a:rPr>
              <a:t>指导</a:t>
            </a:r>
            <a:r>
              <a:rPr lang="en-US" altLang="zh-CN" sz="2800" b="1" dirty="0" smtClean="0">
                <a:solidFill>
                  <a:schemeClr val="accent1"/>
                </a:solidFill>
                <a:latin typeface="Microsoft YaHei" panose="020B0503020204020204" pitchFamily="34" charset="-122"/>
                <a:ea typeface="Microsoft YaHei" panose="020B0503020204020204" pitchFamily="34" charset="-122"/>
              </a:rPr>
              <a:t>—</a:t>
            </a:r>
            <a:r>
              <a:rPr lang="zh-CN" altLang="en-US" sz="2800" b="1" dirty="0" smtClean="0">
                <a:solidFill>
                  <a:schemeClr val="accent1"/>
                </a:solidFill>
                <a:latin typeface="Microsoft YaHei" panose="020B0503020204020204" pitchFamily="34" charset="-122"/>
                <a:ea typeface="Microsoft YaHei" panose="020B0503020204020204" pitchFamily="34" charset="-122"/>
              </a:rPr>
              <a:t>方案架构图</a:t>
            </a:r>
            <a:endParaRPr lang="en-US" altLang="zh-CN" sz="2800" b="1" dirty="0">
              <a:solidFill>
                <a:schemeClr val="accent1"/>
              </a:solidFill>
              <a:latin typeface="Microsoft YaHei" panose="020B0503020204020204" pitchFamily="34" charset="-122"/>
              <a:ea typeface="Microsoft YaHei" panose="020B0503020204020204" pitchFamily="34" charset="-122"/>
            </a:endParaRPr>
          </a:p>
        </p:txBody>
      </p:sp>
      <p:sp>
        <p:nvSpPr>
          <p:cNvPr id="4" name="文本框 3"/>
          <p:cNvSpPr txBox="1"/>
          <p:nvPr/>
        </p:nvSpPr>
        <p:spPr>
          <a:xfrm>
            <a:off x="344686" y="1788277"/>
            <a:ext cx="3183885" cy="851195"/>
          </a:xfrm>
          <a:prstGeom prst="rect">
            <a:avLst/>
          </a:prstGeom>
          <a:noFill/>
        </p:spPr>
        <p:txBody>
          <a:bodyPr wrap="none" rtlCol="0">
            <a:spAutoFit/>
          </a:bodyPr>
          <a:lstStyle/>
          <a:p>
            <a:pPr>
              <a:lnSpc>
                <a:spcPts val="2000"/>
              </a:lnSpc>
            </a:pPr>
            <a:r>
              <a:rPr lang="zh-CN" altLang="en-US" sz="16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要求：</a:t>
            </a:r>
            <a:endParaRPr lang="en-US" altLang="zh-CN" sz="16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6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1</a:t>
            </a:r>
            <a:r>
              <a:rPr lang="zh-CN" altLang="en-US" sz="16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a:t>
            </a:r>
            <a:r>
              <a:rPr lang="zh-CN" altLang="zh-CN" sz="1600" b="1" dirty="0"/>
              <a:t>分层体现组件和功能</a:t>
            </a:r>
            <a:r>
              <a:rPr lang="zh-CN" altLang="zh-CN" sz="1600" b="1" dirty="0" smtClean="0"/>
              <a:t>模块</a:t>
            </a:r>
            <a:endParaRPr lang="en-US" altLang="zh-CN" sz="1600" b="1" dirty="0" smtClean="0"/>
          </a:p>
          <a:p>
            <a:pPr>
              <a:lnSpc>
                <a:spcPts val="2000"/>
              </a:lnSpc>
            </a:pPr>
            <a:r>
              <a:rPr lang="en-US" altLang="zh-CN" sz="16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2</a:t>
            </a:r>
            <a:r>
              <a:rPr lang="zh-CN" altLang="en-US" sz="16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a:t>
            </a:r>
            <a:r>
              <a:rPr lang="zh-CN" altLang="zh-CN" sz="1600" b="1" dirty="0"/>
              <a:t>标示本次认证的功能模块</a:t>
            </a:r>
            <a:r>
              <a:rPr lang="zh-CN" altLang="zh-CN" sz="1600" b="1" dirty="0" smtClean="0"/>
              <a:t>范围</a:t>
            </a:r>
            <a:endParaRPr lang="en-US" altLang="zh-CN" sz="16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p:txBody>
      </p:sp>
      <p:sp>
        <p:nvSpPr>
          <p:cNvPr id="12" name="矩形 11"/>
          <p:cNvSpPr/>
          <p:nvPr/>
        </p:nvSpPr>
        <p:spPr>
          <a:xfrm>
            <a:off x="4000531" y="1729376"/>
            <a:ext cx="2432304" cy="338554"/>
          </a:xfrm>
          <a:prstGeom prst="rect">
            <a:avLst/>
          </a:prstGeom>
        </p:spPr>
        <p:txBody>
          <a:bodyPr wrap="square">
            <a:spAutoFit/>
          </a:bodyPr>
          <a:lstStyle/>
          <a:p>
            <a:pPr marL="914400" lvl="2" fontAlgn="base">
              <a:spcBef>
                <a:spcPts val="1000"/>
              </a:spcBef>
              <a:spcAft>
                <a:spcPts val="800"/>
              </a:spcAft>
              <a:buClr>
                <a:srgbClr val="000000"/>
              </a:buClr>
            </a:pPr>
            <a:r>
              <a:rPr lang="zh-CN" altLang="en-US" sz="1600" b="1" dirty="0" smtClean="0">
                <a:effectLst>
                  <a:glow>
                    <a:srgbClr val="000000"/>
                  </a:glow>
                  <a:outerShdw sx="0" sy="0">
                    <a:srgbClr val="000000"/>
                  </a:outerShdw>
                  <a:reflection stA="0" endPos="0" fadeDir="0" sx="0" sy="0"/>
                </a:effectLst>
                <a:latin typeface="Book Antiqua" panose="02040602050305030304" pitchFamily="18" charset="0"/>
                <a:ea typeface="微软雅黑" panose="020B0503020204020204" pitchFamily="34" charset="-122"/>
                <a:cs typeface="宋体" panose="02010600030101010101" pitchFamily="2" charset="-122"/>
              </a:rPr>
              <a:t>示例：</a:t>
            </a:r>
            <a:endParaRPr lang="en-US" altLang="zh-CN" sz="1600" b="1" dirty="0" smtClean="0">
              <a:effectLst>
                <a:glow>
                  <a:srgbClr val="000000"/>
                </a:glow>
                <a:outerShdw sx="0" sy="0">
                  <a:srgbClr val="000000"/>
                </a:outerShdw>
                <a:reflection stA="0" endPos="0" fadeDir="0" sx="0" sy="0"/>
              </a:effectLst>
              <a:latin typeface="Book Antiqua" panose="02040602050305030304" pitchFamily="18" charset="0"/>
              <a:ea typeface="微软雅黑" panose="020B0503020204020204" pitchFamily="34" charset="-122"/>
              <a:cs typeface="宋体" panose="02010600030101010101" pitchFamily="2" charset="-122"/>
            </a:endParaRPr>
          </a:p>
        </p:txBody>
      </p:sp>
      <p:pic>
        <p:nvPicPr>
          <p:cNvPr id="10" name="图片 9" descr="图片包含 墙壁&#10;&#10;描述已自动生成"/>
          <p:cNvPicPr/>
          <p:nvPr/>
        </p:nvPicPr>
        <p:blipFill>
          <a:blip r:embed="rId2" cstate="email">
            <a:extLst>
              <a:ext uri="{28A0092B-C50C-407E-A947-70E740481C1C}">
                <a14:useLocalDpi xmlns:a14="http://schemas.microsoft.com/office/drawing/2010/main"/>
              </a:ext>
            </a:extLst>
          </a:blip>
          <a:stretch>
            <a:fillRect/>
          </a:stretch>
        </p:blipFill>
        <p:spPr>
          <a:xfrm>
            <a:off x="4939645" y="2219164"/>
            <a:ext cx="6561056" cy="3719722"/>
          </a:xfrm>
          <a:prstGeom prst="rect">
            <a:avLst/>
          </a:prstGeom>
        </p:spPr>
      </p:pic>
      <p:sp>
        <p:nvSpPr>
          <p:cNvPr id="2" name="矩形 1"/>
          <p:cNvSpPr/>
          <p:nvPr/>
        </p:nvSpPr>
        <p:spPr>
          <a:xfrm>
            <a:off x="5703217" y="2219164"/>
            <a:ext cx="4430597" cy="329551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V="1">
            <a:off x="3638746" y="3949831"/>
            <a:ext cx="2064471" cy="75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187020" y="3850415"/>
            <a:ext cx="1415772" cy="348813"/>
          </a:xfrm>
          <a:prstGeom prst="rect">
            <a:avLst/>
          </a:prstGeom>
          <a:solidFill>
            <a:srgbClr val="FFFF00"/>
          </a:solidFill>
        </p:spPr>
        <p:txBody>
          <a:bodyPr wrap="none">
            <a:spAutoFit/>
          </a:bodyPr>
          <a:lstStyle/>
          <a:p>
            <a:pPr>
              <a:lnSpc>
                <a:spcPts val="2000"/>
              </a:lnSpc>
            </a:pPr>
            <a:r>
              <a:rPr lang="zh-CN" altLang="zh-CN" sz="1600" b="1" dirty="0">
                <a:solidFill>
                  <a:srgbClr val="FF0000"/>
                </a:solidFill>
              </a:rPr>
              <a:t>功能模块范围</a:t>
            </a:r>
            <a:endParaRPr lang="en-US" altLang="zh-CN" sz="1600" b="1" dirty="0">
              <a:solidFill>
                <a:srgbClr val="FF0000"/>
              </a:solidFill>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8299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47154" y="422009"/>
            <a:ext cx="5987537" cy="528350"/>
          </a:xfrm>
          <a:prstGeom prst="rect">
            <a:avLst/>
          </a:prstGeom>
          <a:noFill/>
        </p:spPr>
        <p:txBody>
          <a:bodyPr wrap="none" rtlCol="0">
            <a:spAutoFit/>
          </a:bodyPr>
          <a:lstStyle/>
          <a:p>
            <a:pPr>
              <a:lnSpc>
                <a:spcPts val="3440"/>
              </a:lnSpc>
            </a:pPr>
            <a:r>
              <a:rPr lang="zh-CN" altLang="en-US" sz="2800" b="1" dirty="0">
                <a:solidFill>
                  <a:schemeClr val="accent1"/>
                </a:solidFill>
                <a:latin typeface="Microsoft YaHei" panose="020B0503020204020204" pitchFamily="34" charset="-122"/>
                <a:ea typeface="Microsoft YaHei" panose="020B0503020204020204" pitchFamily="34" charset="-122"/>
              </a:rPr>
              <a:t>自测试报告撰写</a:t>
            </a:r>
            <a:r>
              <a:rPr lang="zh-CN" altLang="en-US" sz="2800" b="1" dirty="0" smtClean="0">
                <a:solidFill>
                  <a:schemeClr val="accent1"/>
                </a:solidFill>
                <a:latin typeface="Microsoft YaHei" panose="020B0503020204020204" pitchFamily="34" charset="-122"/>
                <a:ea typeface="Microsoft YaHei" panose="020B0503020204020204" pitchFamily="34" charset="-122"/>
              </a:rPr>
              <a:t>指导</a:t>
            </a:r>
            <a:r>
              <a:rPr lang="en-US" altLang="zh-CN" sz="2800" b="1" dirty="0" smtClean="0">
                <a:solidFill>
                  <a:schemeClr val="accent1"/>
                </a:solidFill>
                <a:latin typeface="Microsoft YaHei" panose="020B0503020204020204" pitchFamily="34" charset="-122"/>
                <a:ea typeface="Microsoft YaHei" panose="020B0503020204020204" pitchFamily="34" charset="-122"/>
              </a:rPr>
              <a:t>——</a:t>
            </a:r>
            <a:r>
              <a:rPr lang="zh-CN" altLang="en-US" sz="2800" b="1" dirty="0" smtClean="0">
                <a:solidFill>
                  <a:schemeClr val="accent1"/>
                </a:solidFill>
                <a:latin typeface="Microsoft YaHei" panose="020B0503020204020204" pitchFamily="34" charset="-122"/>
                <a:ea typeface="Microsoft YaHei" panose="020B0503020204020204" pitchFamily="34" charset="-122"/>
              </a:rPr>
              <a:t>逻辑组网图</a:t>
            </a:r>
            <a:endParaRPr lang="en-US" altLang="zh-CN" sz="2800" b="1" dirty="0">
              <a:solidFill>
                <a:schemeClr val="accent1"/>
              </a:solidFill>
              <a:latin typeface="Microsoft YaHei" panose="020B0503020204020204" pitchFamily="34" charset="-122"/>
              <a:ea typeface="Microsoft YaHei" panose="020B0503020204020204" pitchFamily="34" charset="-122"/>
            </a:endParaRPr>
          </a:p>
        </p:txBody>
      </p:sp>
      <p:sp>
        <p:nvSpPr>
          <p:cNvPr id="4" name="文本框 3"/>
          <p:cNvSpPr txBox="1"/>
          <p:nvPr/>
        </p:nvSpPr>
        <p:spPr>
          <a:xfrm>
            <a:off x="201880" y="3627669"/>
            <a:ext cx="4245073" cy="1374735"/>
          </a:xfrm>
          <a:prstGeom prst="rect">
            <a:avLst/>
          </a:prstGeom>
          <a:noFill/>
        </p:spPr>
        <p:txBody>
          <a:bodyPr wrap="none" rtlCol="0">
            <a:spAutoFit/>
          </a:bodyPr>
          <a:lstStyle/>
          <a:p>
            <a:pPr>
              <a:lnSpc>
                <a:spcPts val="2000"/>
              </a:lnSpc>
            </a:pP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要求：</a:t>
            </a:r>
            <a:endPar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1</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、使用华为云图标</a:t>
            </a:r>
            <a:endPar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2</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、描述使用鲲鹏云服务情况</a:t>
            </a:r>
            <a:endPar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3</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a:t>
            </a:r>
            <a:r>
              <a:rPr lang="zh-CN" altLang="en-US"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描述</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测试环境部署时的组件依赖关系</a:t>
            </a:r>
            <a:endParaRPr lang="en-US"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4</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a:t>
            </a:r>
            <a:r>
              <a:rPr lang="zh-CN"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数据输入用</a:t>
            </a:r>
            <a:r>
              <a:rPr lang="zh-CN" altLang="en-US"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连线</a:t>
            </a:r>
            <a:r>
              <a:rPr lang="zh-CN"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表示模拟环境或者模拟数据输入</a:t>
            </a:r>
          </a:p>
        </p:txBody>
      </p:sp>
      <p:pic>
        <p:nvPicPr>
          <p:cNvPr id="5" name="图片 4"/>
          <p:cNvPicPr>
            <a:picLocks noChangeAspect="1"/>
          </p:cNvPicPr>
          <p:nvPr/>
        </p:nvPicPr>
        <p:blipFill>
          <a:blip r:embed="rId3"/>
          <a:stretch>
            <a:fillRect/>
          </a:stretch>
        </p:blipFill>
        <p:spPr>
          <a:xfrm>
            <a:off x="4521083" y="2207047"/>
            <a:ext cx="3511013" cy="3723600"/>
          </a:xfrm>
          <a:prstGeom prst="rect">
            <a:avLst/>
          </a:prstGeom>
        </p:spPr>
      </p:pic>
      <p:sp>
        <p:nvSpPr>
          <p:cNvPr id="12" name="矩形 11"/>
          <p:cNvSpPr/>
          <p:nvPr/>
        </p:nvSpPr>
        <p:spPr>
          <a:xfrm>
            <a:off x="3627659" y="1544692"/>
            <a:ext cx="2432304" cy="338554"/>
          </a:xfrm>
          <a:prstGeom prst="rect">
            <a:avLst/>
          </a:prstGeom>
        </p:spPr>
        <p:txBody>
          <a:bodyPr wrap="square">
            <a:spAutoFit/>
          </a:bodyPr>
          <a:lstStyle/>
          <a:p>
            <a:pPr marL="914400" lvl="2" fontAlgn="base">
              <a:spcBef>
                <a:spcPts val="1000"/>
              </a:spcBef>
              <a:spcAft>
                <a:spcPts val="800"/>
              </a:spcAft>
              <a:buClr>
                <a:srgbClr val="000000"/>
              </a:buClr>
            </a:pPr>
            <a:r>
              <a:rPr lang="zh-CN" altLang="en-US" sz="1600" b="1" dirty="0" smtClean="0">
                <a:effectLst>
                  <a:glow>
                    <a:srgbClr val="000000"/>
                  </a:glow>
                  <a:outerShdw sx="0" sy="0">
                    <a:srgbClr val="000000"/>
                  </a:outerShdw>
                  <a:reflection stA="0" endPos="0" fadeDir="0" sx="0" sy="0"/>
                </a:effectLst>
                <a:latin typeface="Book Antiqua" panose="02040602050305030304" pitchFamily="18" charset="0"/>
                <a:ea typeface="微软雅黑" panose="020B0503020204020204" pitchFamily="34" charset="-122"/>
                <a:cs typeface="宋体" panose="02010600030101010101" pitchFamily="2" charset="-122"/>
              </a:rPr>
              <a:t>示例</a:t>
            </a:r>
            <a:r>
              <a:rPr lang="en-US" altLang="zh-CN" sz="1600" b="1" dirty="0" smtClean="0">
                <a:effectLst>
                  <a:glow>
                    <a:srgbClr val="000000"/>
                  </a:glow>
                  <a:outerShdw sx="0" sy="0">
                    <a:srgbClr val="000000"/>
                  </a:outerShdw>
                  <a:reflection stA="0" endPos="0" fadeDir="0" sx="0" sy="0"/>
                </a:effectLst>
                <a:latin typeface="Book Antiqua" panose="02040602050305030304" pitchFamily="18" charset="0"/>
                <a:ea typeface="微软雅黑" panose="020B0503020204020204" pitchFamily="34" charset="-122"/>
                <a:cs typeface="宋体" panose="02010600030101010101" pitchFamily="2" charset="-122"/>
              </a:rPr>
              <a:t>1</a:t>
            </a:r>
            <a:r>
              <a:rPr lang="zh-CN" altLang="en-US" sz="1600" b="1" dirty="0" smtClean="0">
                <a:effectLst>
                  <a:glow>
                    <a:srgbClr val="000000"/>
                  </a:glow>
                  <a:outerShdw sx="0" sy="0">
                    <a:srgbClr val="000000"/>
                  </a:outerShdw>
                  <a:reflection stA="0" endPos="0" fadeDir="0" sx="0" sy="0"/>
                </a:effectLst>
                <a:latin typeface="Book Antiqua" panose="02040602050305030304" pitchFamily="18" charset="0"/>
                <a:ea typeface="微软雅黑" panose="020B0503020204020204" pitchFamily="34" charset="-122"/>
                <a:cs typeface="宋体" panose="02010600030101010101" pitchFamily="2" charset="-122"/>
              </a:rPr>
              <a:t>：</a:t>
            </a:r>
            <a:endParaRPr lang="en-US" altLang="zh-CN" sz="1600" b="1" dirty="0" smtClean="0">
              <a:effectLst>
                <a:glow>
                  <a:srgbClr val="000000"/>
                </a:glow>
                <a:outerShdw sx="0" sy="0">
                  <a:srgbClr val="000000"/>
                </a:outerShdw>
                <a:reflection stA="0" endPos="0" fadeDir="0" sx="0" sy="0"/>
              </a:effectLst>
              <a:latin typeface="Book Antiqua" panose="02040602050305030304" pitchFamily="18" charset="0"/>
              <a:ea typeface="微软雅黑" panose="020B0503020204020204" pitchFamily="34" charset="-122"/>
              <a:cs typeface="宋体" panose="02010600030101010101" pitchFamily="2" charset="-122"/>
            </a:endParaRPr>
          </a:p>
        </p:txBody>
      </p:sp>
      <p:sp>
        <p:nvSpPr>
          <p:cNvPr id="6" name="矩形 5"/>
          <p:cNvSpPr/>
          <p:nvPr/>
        </p:nvSpPr>
        <p:spPr>
          <a:xfrm>
            <a:off x="5467546" y="4528524"/>
            <a:ext cx="1838227" cy="109927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p:nvPicPr>
        <p:blipFill>
          <a:blip r:embed="rId4">
            <a:extLst>
              <a:ext uri="{28A0092B-C50C-407E-A947-70E740481C1C}">
                <a14:useLocalDpi xmlns:a14="http://schemas.microsoft.com/office/drawing/2010/main" val="0"/>
              </a:ext>
            </a:extLst>
          </a:blip>
          <a:srcRect/>
          <a:stretch>
            <a:fillRect/>
          </a:stretch>
        </p:blipFill>
        <p:spPr bwMode="auto">
          <a:xfrm>
            <a:off x="8220172" y="2262433"/>
            <a:ext cx="3421931" cy="3612829"/>
          </a:xfrm>
          <a:prstGeom prst="rect">
            <a:avLst/>
          </a:prstGeom>
          <a:noFill/>
          <a:ln>
            <a:noFill/>
          </a:ln>
        </p:spPr>
      </p:pic>
      <p:sp>
        <p:nvSpPr>
          <p:cNvPr id="10" name="矩形 9"/>
          <p:cNvSpPr/>
          <p:nvPr/>
        </p:nvSpPr>
        <p:spPr>
          <a:xfrm>
            <a:off x="7202078" y="1537316"/>
            <a:ext cx="2432304" cy="338554"/>
          </a:xfrm>
          <a:prstGeom prst="rect">
            <a:avLst/>
          </a:prstGeom>
        </p:spPr>
        <p:txBody>
          <a:bodyPr wrap="square">
            <a:spAutoFit/>
          </a:bodyPr>
          <a:lstStyle/>
          <a:p>
            <a:pPr marL="914400" lvl="2" fontAlgn="base">
              <a:spcBef>
                <a:spcPts val="1000"/>
              </a:spcBef>
              <a:spcAft>
                <a:spcPts val="800"/>
              </a:spcAft>
              <a:buClr>
                <a:srgbClr val="000000"/>
              </a:buClr>
            </a:pPr>
            <a:r>
              <a:rPr lang="zh-CN" altLang="en-US" sz="1600" b="1" dirty="0" smtClean="0">
                <a:effectLst>
                  <a:glow>
                    <a:srgbClr val="000000"/>
                  </a:glow>
                  <a:outerShdw sx="0" sy="0">
                    <a:srgbClr val="000000"/>
                  </a:outerShdw>
                  <a:reflection stA="0" endPos="0" fadeDir="0" sx="0" sy="0"/>
                </a:effectLst>
                <a:latin typeface="Book Antiqua" panose="02040602050305030304" pitchFamily="18" charset="0"/>
                <a:ea typeface="微软雅黑" panose="020B0503020204020204" pitchFamily="34" charset="-122"/>
                <a:cs typeface="宋体" panose="02010600030101010101" pitchFamily="2" charset="-122"/>
              </a:rPr>
              <a:t>示例</a:t>
            </a:r>
            <a:r>
              <a:rPr lang="en-US" altLang="zh-CN" sz="1600" b="1" dirty="0" smtClean="0">
                <a:effectLst>
                  <a:glow>
                    <a:srgbClr val="000000"/>
                  </a:glow>
                  <a:outerShdw sx="0" sy="0">
                    <a:srgbClr val="000000"/>
                  </a:outerShdw>
                  <a:reflection stA="0" endPos="0" fadeDir="0" sx="0" sy="0"/>
                </a:effectLst>
                <a:latin typeface="Book Antiqua" panose="02040602050305030304" pitchFamily="18" charset="0"/>
                <a:ea typeface="微软雅黑" panose="020B0503020204020204" pitchFamily="34" charset="-122"/>
                <a:cs typeface="宋体" panose="02010600030101010101" pitchFamily="2" charset="-122"/>
              </a:rPr>
              <a:t>2</a:t>
            </a:r>
            <a:r>
              <a:rPr lang="zh-CN" altLang="en-US" sz="1600" b="1" dirty="0" smtClean="0">
                <a:effectLst>
                  <a:glow>
                    <a:srgbClr val="000000"/>
                  </a:glow>
                  <a:outerShdw sx="0" sy="0">
                    <a:srgbClr val="000000"/>
                  </a:outerShdw>
                  <a:reflection stA="0" endPos="0" fadeDir="0" sx="0" sy="0"/>
                </a:effectLst>
                <a:latin typeface="Book Antiqua" panose="02040602050305030304" pitchFamily="18" charset="0"/>
                <a:ea typeface="微软雅黑" panose="020B0503020204020204" pitchFamily="34" charset="-122"/>
                <a:cs typeface="宋体" panose="02010600030101010101" pitchFamily="2" charset="-122"/>
              </a:rPr>
              <a:t>：</a:t>
            </a:r>
            <a:endParaRPr lang="en-US" altLang="zh-CN" sz="1600" b="1" dirty="0" smtClean="0">
              <a:effectLst>
                <a:glow>
                  <a:srgbClr val="000000"/>
                </a:glow>
                <a:outerShdw sx="0" sy="0">
                  <a:srgbClr val="000000"/>
                </a:outerShdw>
                <a:reflection stA="0" endPos="0" fadeDir="0" sx="0" sy="0"/>
              </a:effectLst>
              <a:latin typeface="Book Antiqua" panose="02040602050305030304" pitchFamily="18" charset="0"/>
              <a:ea typeface="微软雅黑" panose="020B0503020204020204" pitchFamily="34" charset="-122"/>
              <a:cs typeface="宋体" panose="02010600030101010101" pitchFamily="2" charset="-122"/>
            </a:endParaRPr>
          </a:p>
        </p:txBody>
      </p:sp>
      <p:pic>
        <p:nvPicPr>
          <p:cNvPr id="2" name="图片 1"/>
          <p:cNvPicPr>
            <a:picLocks noChangeAspect="1"/>
          </p:cNvPicPr>
          <p:nvPr/>
        </p:nvPicPr>
        <p:blipFill>
          <a:blip r:embed="rId5"/>
          <a:stretch>
            <a:fillRect/>
          </a:stretch>
        </p:blipFill>
        <p:spPr>
          <a:xfrm>
            <a:off x="237106" y="1743587"/>
            <a:ext cx="3807400" cy="1467984"/>
          </a:xfrm>
          <a:prstGeom prst="rect">
            <a:avLst/>
          </a:prstGeom>
        </p:spPr>
      </p:pic>
      <p:cxnSp>
        <p:nvCxnSpPr>
          <p:cNvPr id="13" name="直接箭头连接符 12"/>
          <p:cNvCxnSpPr/>
          <p:nvPr/>
        </p:nvCxnSpPr>
        <p:spPr>
          <a:xfrm flipV="1">
            <a:off x="3535052" y="5071622"/>
            <a:ext cx="1932494" cy="879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77805" y="5714015"/>
            <a:ext cx="3262432" cy="348813"/>
          </a:xfrm>
          <a:prstGeom prst="rect">
            <a:avLst/>
          </a:prstGeom>
          <a:solidFill>
            <a:srgbClr val="FFFF00"/>
          </a:solidFill>
        </p:spPr>
        <p:txBody>
          <a:bodyPr wrap="none">
            <a:spAutoFit/>
          </a:bodyPr>
          <a:lstStyle/>
          <a:p>
            <a:pPr>
              <a:lnSpc>
                <a:spcPts val="2000"/>
              </a:lnSpc>
            </a:pPr>
            <a:r>
              <a:rPr lang="zh-CN" altLang="en-US" sz="1600" dirty="0" smtClean="0">
                <a:solidFill>
                  <a:srgbClr val="FF0000"/>
                </a:solidFill>
                <a:latin typeface="Microsoft YaHei" panose="020B0503020204020204" pitchFamily="34" charset="-122"/>
                <a:ea typeface="Microsoft YaHei" panose="020B0503020204020204" pitchFamily="34" charset="-122"/>
              </a:rPr>
              <a:t>表示</a:t>
            </a:r>
            <a:r>
              <a:rPr lang="zh-CN" altLang="en-US" sz="1600" dirty="0">
                <a:solidFill>
                  <a:srgbClr val="FF0000"/>
                </a:solidFill>
                <a:latin typeface="Microsoft YaHei" panose="020B0503020204020204" pitchFamily="34" charset="-122"/>
                <a:ea typeface="Microsoft YaHei" panose="020B0503020204020204" pitchFamily="34" charset="-122"/>
              </a:rPr>
              <a:t>多个组件部署在一台</a:t>
            </a:r>
            <a:r>
              <a:rPr lang="zh-CN" altLang="en-US" sz="1600" dirty="0" smtClean="0">
                <a:solidFill>
                  <a:srgbClr val="FF0000"/>
                </a:solidFill>
                <a:latin typeface="Microsoft YaHei" panose="020B0503020204020204" pitchFamily="34" charset="-122"/>
                <a:ea typeface="Microsoft YaHei" panose="020B0503020204020204" pitchFamily="34" charset="-122"/>
              </a:rPr>
              <a:t>服务器上</a:t>
            </a:r>
            <a:endParaRPr lang="en-US" altLang="zh-CN" sz="1600" b="1" dirty="0">
              <a:solidFill>
                <a:srgbClr val="FF0000"/>
              </a:solidFill>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5576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6007774" y="1322500"/>
            <a:ext cx="6349466" cy="3045232"/>
          </a:xfrm>
          <a:prstGeom prst="rect">
            <a:avLst/>
          </a:prstGeom>
        </p:spPr>
      </p:pic>
      <p:pic>
        <p:nvPicPr>
          <p:cNvPr id="3" name="图片 2"/>
          <p:cNvPicPr>
            <a:picLocks noChangeAspect="1"/>
          </p:cNvPicPr>
          <p:nvPr/>
        </p:nvPicPr>
        <p:blipFill>
          <a:blip r:embed="rId3"/>
          <a:stretch>
            <a:fillRect/>
          </a:stretch>
        </p:blipFill>
        <p:spPr>
          <a:xfrm>
            <a:off x="226545" y="4925904"/>
            <a:ext cx="7011705" cy="1730662"/>
          </a:xfrm>
          <a:prstGeom prst="rect">
            <a:avLst/>
          </a:prstGeom>
        </p:spPr>
      </p:pic>
      <p:sp>
        <p:nvSpPr>
          <p:cNvPr id="8" name="文本框 7"/>
          <p:cNvSpPr txBox="1"/>
          <p:nvPr/>
        </p:nvSpPr>
        <p:spPr>
          <a:xfrm>
            <a:off x="447154" y="422009"/>
            <a:ext cx="5240537" cy="528350"/>
          </a:xfrm>
          <a:prstGeom prst="rect">
            <a:avLst/>
          </a:prstGeom>
          <a:noFill/>
        </p:spPr>
        <p:txBody>
          <a:bodyPr wrap="none" rtlCol="0">
            <a:spAutoFit/>
          </a:bodyPr>
          <a:lstStyle/>
          <a:p>
            <a:pPr>
              <a:lnSpc>
                <a:spcPts val="3440"/>
              </a:lnSpc>
            </a:pPr>
            <a:r>
              <a:rPr lang="zh-CN" altLang="en-US" sz="2800" b="1" dirty="0">
                <a:solidFill>
                  <a:schemeClr val="accent1"/>
                </a:solidFill>
                <a:latin typeface="Microsoft YaHei" panose="020B0503020204020204" pitchFamily="34" charset="-122"/>
                <a:ea typeface="Microsoft YaHei" panose="020B0503020204020204" pitchFamily="34" charset="-122"/>
              </a:rPr>
              <a:t>自测试报告撰写</a:t>
            </a:r>
            <a:r>
              <a:rPr lang="zh-CN" altLang="en-US" sz="2800" b="1" dirty="0" smtClean="0">
                <a:solidFill>
                  <a:schemeClr val="accent1"/>
                </a:solidFill>
                <a:latin typeface="Microsoft YaHei" panose="020B0503020204020204" pitchFamily="34" charset="-122"/>
                <a:ea typeface="Microsoft YaHei" panose="020B0503020204020204" pitchFamily="34" charset="-122"/>
              </a:rPr>
              <a:t>指导</a:t>
            </a:r>
            <a:r>
              <a:rPr lang="en-US" altLang="zh-CN" sz="2800" b="1" dirty="0" smtClean="0">
                <a:solidFill>
                  <a:schemeClr val="accent1"/>
                </a:solidFill>
                <a:latin typeface="Microsoft YaHei" panose="020B0503020204020204" pitchFamily="34" charset="-122"/>
                <a:ea typeface="Microsoft YaHei" panose="020B0503020204020204" pitchFamily="34" charset="-122"/>
              </a:rPr>
              <a:t>—</a:t>
            </a:r>
            <a:r>
              <a:rPr lang="zh-CN" altLang="en-US" sz="2800" b="1" dirty="0" smtClean="0">
                <a:solidFill>
                  <a:schemeClr val="accent1"/>
                </a:solidFill>
                <a:latin typeface="Microsoft YaHei" panose="020B0503020204020204" pitchFamily="34" charset="-122"/>
                <a:ea typeface="Microsoft YaHei" panose="020B0503020204020204" pitchFamily="34" charset="-122"/>
              </a:rPr>
              <a:t>资源清单</a:t>
            </a:r>
            <a:endParaRPr lang="en-US" altLang="zh-CN" sz="2800" b="1" dirty="0">
              <a:solidFill>
                <a:schemeClr val="accent1"/>
              </a:solidFill>
              <a:latin typeface="Microsoft YaHei" panose="020B0503020204020204" pitchFamily="34" charset="-122"/>
              <a:ea typeface="Microsoft YaHei" panose="020B0503020204020204" pitchFamily="34" charset="-122"/>
            </a:endParaRPr>
          </a:p>
        </p:txBody>
      </p:sp>
      <p:sp>
        <p:nvSpPr>
          <p:cNvPr id="4" name="文本框 3"/>
          <p:cNvSpPr txBox="1"/>
          <p:nvPr/>
        </p:nvSpPr>
        <p:spPr>
          <a:xfrm>
            <a:off x="226545" y="3228980"/>
            <a:ext cx="5501827" cy="1118255"/>
          </a:xfrm>
          <a:prstGeom prst="rect">
            <a:avLst/>
          </a:prstGeom>
          <a:noFill/>
        </p:spPr>
        <p:txBody>
          <a:bodyPr wrap="none" rtlCol="0">
            <a:spAutoFit/>
          </a:bodyPr>
          <a:lstStyle/>
          <a:p>
            <a:pPr>
              <a:lnSpc>
                <a:spcPts val="2000"/>
              </a:lnSpc>
            </a:pP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要求：</a:t>
            </a:r>
            <a:endPar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1</a:t>
            </a:r>
            <a:r>
              <a:rPr lang="zh-CN" altLang="en-US"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a:t>
            </a:r>
            <a:r>
              <a:rPr lang="zh-CN"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明确</a:t>
            </a:r>
            <a:r>
              <a:rPr lang="zh-CN" altLang="en-US"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测试</a:t>
            </a:r>
            <a:r>
              <a:rPr lang="zh-CN"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环境搭建的</a:t>
            </a:r>
            <a:r>
              <a:rPr lang="zh-CN" altLang="en-US"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鲲鹏云</a:t>
            </a:r>
            <a:r>
              <a:rPr lang="zh-CN"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服务器、数据库等资源</a:t>
            </a:r>
            <a:r>
              <a:rPr lang="zh-CN" altLang="en-US"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规格</a:t>
            </a:r>
            <a:endParaRPr lang="en-US"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2</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、说明云</a:t>
            </a:r>
            <a:r>
              <a:rPr lang="zh-CN"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服务</a:t>
            </a:r>
            <a:r>
              <a:rPr lang="zh-CN" altLang="en-US"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对应使用数量</a:t>
            </a:r>
            <a:endParaRPr lang="en-US"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3</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a:t>
            </a:r>
            <a:r>
              <a:rPr lang="zh-CN" altLang="en-US"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描述</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测试环境部署时的服务器承载服务关系，与部署架构图对应</a:t>
            </a:r>
            <a:endParaRPr lang="zh-CN"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p:txBody>
      </p:sp>
      <p:sp>
        <p:nvSpPr>
          <p:cNvPr id="12" name="矩形 11"/>
          <p:cNvSpPr/>
          <p:nvPr/>
        </p:nvSpPr>
        <p:spPr>
          <a:xfrm>
            <a:off x="5687691" y="1069909"/>
            <a:ext cx="2432304" cy="338554"/>
          </a:xfrm>
          <a:prstGeom prst="rect">
            <a:avLst/>
          </a:prstGeom>
        </p:spPr>
        <p:txBody>
          <a:bodyPr wrap="square">
            <a:spAutoFit/>
          </a:bodyPr>
          <a:lstStyle/>
          <a:p>
            <a:pPr marL="914400" lvl="2" fontAlgn="base">
              <a:spcBef>
                <a:spcPts val="1000"/>
              </a:spcBef>
              <a:spcAft>
                <a:spcPts val="800"/>
              </a:spcAft>
              <a:buClr>
                <a:srgbClr val="000000"/>
              </a:buClr>
            </a:pPr>
            <a:r>
              <a:rPr lang="zh-CN" altLang="en-US" sz="1600" b="1" dirty="0" smtClean="0">
                <a:effectLst>
                  <a:glow>
                    <a:srgbClr val="000000"/>
                  </a:glow>
                  <a:outerShdw sx="0" sy="0">
                    <a:srgbClr val="000000"/>
                  </a:outerShdw>
                  <a:reflection stA="0" endPos="0" fadeDir="0" sx="0" sy="0"/>
                </a:effectLst>
                <a:latin typeface="Book Antiqua" panose="02040602050305030304" pitchFamily="18" charset="0"/>
                <a:ea typeface="微软雅黑" panose="020B0503020204020204" pitchFamily="34" charset="-122"/>
                <a:cs typeface="宋体" panose="02010600030101010101" pitchFamily="2" charset="-122"/>
              </a:rPr>
              <a:t>示例：</a:t>
            </a:r>
            <a:endParaRPr lang="en-US" altLang="zh-CN" sz="1600" b="1" dirty="0" smtClean="0">
              <a:effectLst>
                <a:glow>
                  <a:srgbClr val="000000"/>
                </a:glow>
                <a:outerShdw sx="0" sy="0">
                  <a:srgbClr val="000000"/>
                </a:outerShdw>
                <a:reflection stA="0" endPos="0" fadeDir="0" sx="0" sy="0"/>
              </a:effectLst>
              <a:latin typeface="Book Antiqua" panose="02040602050305030304" pitchFamily="18" charset="0"/>
              <a:ea typeface="微软雅黑" panose="020B0503020204020204" pitchFamily="34" charset="-122"/>
              <a:cs typeface="宋体" panose="02010600030101010101" pitchFamily="2" charset="-122"/>
            </a:endParaRPr>
          </a:p>
        </p:txBody>
      </p:sp>
      <p:sp>
        <p:nvSpPr>
          <p:cNvPr id="23" name="文本框 22"/>
          <p:cNvSpPr txBox="1"/>
          <p:nvPr/>
        </p:nvSpPr>
        <p:spPr>
          <a:xfrm>
            <a:off x="2614142" y="5927401"/>
            <a:ext cx="2236510" cy="333553"/>
          </a:xfrm>
          <a:prstGeom prst="rect">
            <a:avLst/>
          </a:prstGeom>
          <a:solidFill>
            <a:srgbClr val="FFFF00"/>
          </a:solidFill>
        </p:spPr>
        <p:txBody>
          <a:bodyPr wrap="none" rtlCol="0">
            <a:spAutoFit/>
          </a:bodyPr>
          <a:lstStyle/>
          <a:p>
            <a:pPr algn="l">
              <a:lnSpc>
                <a:spcPts val="2000"/>
              </a:lnSpc>
            </a:pPr>
            <a:r>
              <a:rPr lang="zh-CN" altLang="en-US" sz="1600" dirty="0" smtClean="0">
                <a:solidFill>
                  <a:srgbClr val="FF0000"/>
                </a:solidFill>
                <a:latin typeface="Microsoft YaHei" panose="020B0503020204020204" pitchFamily="34" charset="-122"/>
                <a:ea typeface="Microsoft YaHei" panose="020B0503020204020204" pitchFamily="34" charset="-122"/>
              </a:rPr>
              <a:t>重要：明确云服务规格</a:t>
            </a:r>
          </a:p>
        </p:txBody>
      </p:sp>
      <p:sp>
        <p:nvSpPr>
          <p:cNvPr id="20" name="矩形 19"/>
          <p:cNvSpPr/>
          <p:nvPr/>
        </p:nvSpPr>
        <p:spPr>
          <a:xfrm>
            <a:off x="8469453" y="1940075"/>
            <a:ext cx="2469823" cy="19807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a:stCxn id="20" idx="1"/>
            <a:endCxn id="23" idx="0"/>
          </p:cNvCxnSpPr>
          <p:nvPr/>
        </p:nvCxnSpPr>
        <p:spPr>
          <a:xfrm flipH="1">
            <a:off x="3732397" y="2039110"/>
            <a:ext cx="4737056" cy="388829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a:stretch>
            <a:fillRect/>
          </a:stretch>
        </p:blipFill>
        <p:spPr>
          <a:xfrm>
            <a:off x="233246" y="1166861"/>
            <a:ext cx="4627053" cy="1942569"/>
          </a:xfrm>
          <a:prstGeom prst="rect">
            <a:avLst/>
          </a:prstGeom>
        </p:spPr>
      </p:pic>
    </p:spTree>
    <p:extLst>
      <p:ext uri="{BB962C8B-B14F-4D97-AF65-F5344CB8AC3E}">
        <p14:creationId xmlns:p14="http://schemas.microsoft.com/office/powerpoint/2010/main" val="159672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47154" y="422009"/>
            <a:ext cx="5633273" cy="528350"/>
          </a:xfrm>
          <a:prstGeom prst="rect">
            <a:avLst/>
          </a:prstGeom>
          <a:noFill/>
        </p:spPr>
        <p:txBody>
          <a:bodyPr wrap="none" rtlCol="0">
            <a:spAutoFit/>
          </a:bodyPr>
          <a:lstStyle/>
          <a:p>
            <a:pPr>
              <a:lnSpc>
                <a:spcPts val="3440"/>
              </a:lnSpc>
            </a:pPr>
            <a:r>
              <a:rPr lang="zh-CN" altLang="en-US" sz="2800" b="1" dirty="0">
                <a:solidFill>
                  <a:schemeClr val="accent1"/>
                </a:solidFill>
                <a:latin typeface="Microsoft YaHei" panose="020B0503020204020204" pitchFamily="34" charset="-122"/>
                <a:ea typeface="Microsoft YaHei" panose="020B0503020204020204" pitchFamily="34" charset="-122"/>
              </a:rPr>
              <a:t>自测试报告撰写</a:t>
            </a:r>
            <a:r>
              <a:rPr lang="zh-CN" altLang="en-US" sz="2800" b="1" dirty="0" smtClean="0">
                <a:solidFill>
                  <a:schemeClr val="accent1"/>
                </a:solidFill>
                <a:latin typeface="Microsoft YaHei" panose="020B0503020204020204" pitchFamily="34" charset="-122"/>
                <a:ea typeface="Microsoft YaHei" panose="020B0503020204020204" pitchFamily="34" charset="-122"/>
              </a:rPr>
              <a:t>指导</a:t>
            </a:r>
            <a:r>
              <a:rPr lang="en-US" altLang="zh-CN" sz="2800" b="1" dirty="0" smtClean="0">
                <a:solidFill>
                  <a:schemeClr val="accent1"/>
                </a:solidFill>
                <a:latin typeface="Microsoft YaHei" panose="020B0503020204020204" pitchFamily="34" charset="-122"/>
                <a:ea typeface="Microsoft YaHei" panose="020B0503020204020204" pitchFamily="34" charset="-122"/>
              </a:rPr>
              <a:t>--</a:t>
            </a:r>
            <a:r>
              <a:rPr lang="zh-CN" altLang="en-US" sz="2800" b="1" dirty="0" smtClean="0">
                <a:solidFill>
                  <a:schemeClr val="accent1"/>
                </a:solidFill>
                <a:latin typeface="Microsoft YaHei" panose="020B0503020204020204" pitchFamily="34" charset="-122"/>
                <a:ea typeface="Microsoft YaHei" panose="020B0503020204020204" pitchFamily="34" charset="-122"/>
              </a:rPr>
              <a:t>兼容性列表</a:t>
            </a:r>
            <a:endParaRPr lang="en-US" altLang="zh-CN" sz="2800" b="1" dirty="0">
              <a:solidFill>
                <a:schemeClr val="accent1"/>
              </a:solidFill>
              <a:latin typeface="Microsoft YaHei" panose="020B0503020204020204" pitchFamily="34" charset="-122"/>
              <a:ea typeface="Microsoft YaHei" panose="020B0503020204020204" pitchFamily="34" charset="-122"/>
            </a:endParaRPr>
          </a:p>
        </p:txBody>
      </p:sp>
      <p:sp>
        <p:nvSpPr>
          <p:cNvPr id="4" name="文本框 3"/>
          <p:cNvSpPr txBox="1"/>
          <p:nvPr/>
        </p:nvSpPr>
        <p:spPr>
          <a:xfrm>
            <a:off x="324682" y="3749842"/>
            <a:ext cx="4604146" cy="861774"/>
          </a:xfrm>
          <a:prstGeom prst="rect">
            <a:avLst/>
          </a:prstGeom>
          <a:noFill/>
        </p:spPr>
        <p:txBody>
          <a:bodyPr wrap="none" rtlCol="0">
            <a:spAutoFit/>
          </a:bodyPr>
          <a:lstStyle/>
          <a:p>
            <a:pPr>
              <a:lnSpc>
                <a:spcPts val="2000"/>
              </a:lnSpc>
            </a:pP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要求：</a:t>
            </a:r>
            <a:endPar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1</a:t>
            </a:r>
            <a:r>
              <a:rPr lang="zh-CN" altLang="en-US"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a:t>
            </a:r>
            <a:r>
              <a:rPr lang="zh-CN"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明确</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软件方案</a:t>
            </a:r>
            <a:r>
              <a:rPr lang="zh-CN"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的</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所依赖的组件信息以及对应的版本号</a:t>
            </a:r>
            <a:endParaRPr lang="en-US"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2</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、兼容性列表需要与线上提交的技术栈列表一致</a:t>
            </a:r>
            <a:endPar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p:txBody>
      </p:sp>
      <p:sp>
        <p:nvSpPr>
          <p:cNvPr id="12" name="矩形 11"/>
          <p:cNvSpPr/>
          <p:nvPr/>
        </p:nvSpPr>
        <p:spPr>
          <a:xfrm>
            <a:off x="6147711" y="875220"/>
            <a:ext cx="2432304" cy="338554"/>
          </a:xfrm>
          <a:prstGeom prst="rect">
            <a:avLst/>
          </a:prstGeom>
        </p:spPr>
        <p:txBody>
          <a:bodyPr wrap="square">
            <a:spAutoFit/>
          </a:bodyPr>
          <a:lstStyle/>
          <a:p>
            <a:pPr marL="914400" lvl="2" fontAlgn="base">
              <a:spcBef>
                <a:spcPts val="1000"/>
              </a:spcBef>
              <a:spcAft>
                <a:spcPts val="800"/>
              </a:spcAft>
              <a:buClr>
                <a:srgbClr val="000000"/>
              </a:buClr>
            </a:pPr>
            <a:r>
              <a:rPr lang="zh-CN" altLang="en-US" sz="1600" b="1" dirty="0" smtClean="0">
                <a:effectLst>
                  <a:glow>
                    <a:srgbClr val="000000"/>
                  </a:glow>
                  <a:outerShdw sx="0" sy="0">
                    <a:srgbClr val="000000"/>
                  </a:outerShdw>
                  <a:reflection stA="0" endPos="0" fadeDir="0" sx="0" sy="0"/>
                </a:effectLst>
                <a:latin typeface="Book Antiqua" panose="02040602050305030304" pitchFamily="18" charset="0"/>
                <a:ea typeface="微软雅黑" panose="020B0503020204020204" pitchFamily="34" charset="-122"/>
                <a:cs typeface="宋体" panose="02010600030101010101" pitchFamily="2" charset="-122"/>
              </a:rPr>
              <a:t>示例：</a:t>
            </a:r>
            <a:endParaRPr lang="en-US" altLang="zh-CN" sz="1600" b="1" dirty="0" smtClean="0">
              <a:effectLst>
                <a:glow>
                  <a:srgbClr val="000000"/>
                </a:glow>
                <a:outerShdw sx="0" sy="0">
                  <a:srgbClr val="000000"/>
                </a:outerShdw>
                <a:reflection stA="0" endPos="0" fadeDir="0" sx="0" sy="0"/>
              </a:effectLst>
              <a:latin typeface="Book Antiqua" panose="02040602050305030304" pitchFamily="18" charset="0"/>
              <a:ea typeface="微软雅黑" panose="020B0503020204020204" pitchFamily="34" charset="-122"/>
              <a:cs typeface="宋体" panose="02010600030101010101" pitchFamily="2" charset="-122"/>
            </a:endParaRPr>
          </a:p>
        </p:txBody>
      </p:sp>
      <p:cxnSp>
        <p:nvCxnSpPr>
          <p:cNvPr id="31" name="直接连接符 30"/>
          <p:cNvCxnSpPr/>
          <p:nvPr/>
        </p:nvCxnSpPr>
        <p:spPr>
          <a:xfrm>
            <a:off x="9223397" y="4048258"/>
            <a:ext cx="0" cy="279563"/>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9463847" y="4034651"/>
            <a:ext cx="646331" cy="348813"/>
          </a:xfrm>
          <a:prstGeom prst="rect">
            <a:avLst/>
          </a:prstGeom>
        </p:spPr>
        <p:txBody>
          <a:bodyPr wrap="none">
            <a:spAutoFit/>
          </a:bodyPr>
          <a:lstStyle/>
          <a:p>
            <a:pPr>
              <a:lnSpc>
                <a:spcPts val="2000"/>
              </a:lnSpc>
            </a:pPr>
            <a:r>
              <a:rPr lang="zh-CN" altLang="en-US" b="1" dirty="0" smtClean="0">
                <a:solidFill>
                  <a:srgbClr val="FF0000"/>
                </a:solidFill>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一致</a:t>
            </a:r>
            <a:endParaRPr lang="zh-CN" altLang="zh-CN" b="1" dirty="0">
              <a:solidFill>
                <a:srgbClr val="FF0000"/>
              </a:solidFill>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34437" y="1664300"/>
            <a:ext cx="5770878" cy="1444562"/>
          </a:xfrm>
          <a:prstGeom prst="rect">
            <a:avLst/>
          </a:prstGeom>
        </p:spPr>
      </p:pic>
      <p:pic>
        <p:nvPicPr>
          <p:cNvPr id="3" name="图片 2"/>
          <p:cNvPicPr>
            <a:picLocks noChangeAspect="1"/>
          </p:cNvPicPr>
          <p:nvPr/>
        </p:nvPicPr>
        <p:blipFill>
          <a:blip r:embed="rId3"/>
          <a:stretch>
            <a:fillRect/>
          </a:stretch>
        </p:blipFill>
        <p:spPr>
          <a:xfrm>
            <a:off x="6018112" y="4383464"/>
            <a:ext cx="5933553" cy="2120966"/>
          </a:xfrm>
          <a:prstGeom prst="rect">
            <a:avLst/>
          </a:prstGeom>
        </p:spPr>
      </p:pic>
      <p:pic>
        <p:nvPicPr>
          <p:cNvPr id="5" name="图片 4"/>
          <p:cNvPicPr>
            <a:picLocks noChangeAspect="1"/>
          </p:cNvPicPr>
          <p:nvPr/>
        </p:nvPicPr>
        <p:blipFill>
          <a:blip r:embed="rId4"/>
          <a:stretch>
            <a:fillRect/>
          </a:stretch>
        </p:blipFill>
        <p:spPr>
          <a:xfrm>
            <a:off x="6212264" y="1187644"/>
            <a:ext cx="5168318" cy="2889209"/>
          </a:xfrm>
          <a:prstGeom prst="rect">
            <a:avLst/>
          </a:prstGeom>
        </p:spPr>
      </p:pic>
    </p:spTree>
    <p:extLst>
      <p:ext uri="{BB962C8B-B14F-4D97-AF65-F5344CB8AC3E}">
        <p14:creationId xmlns:p14="http://schemas.microsoft.com/office/powerpoint/2010/main" val="979453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24728" y="396729"/>
            <a:ext cx="5240537" cy="528350"/>
          </a:xfrm>
          <a:prstGeom prst="rect">
            <a:avLst/>
          </a:prstGeom>
          <a:noFill/>
        </p:spPr>
        <p:txBody>
          <a:bodyPr wrap="none" rtlCol="0">
            <a:spAutoFit/>
          </a:bodyPr>
          <a:lstStyle/>
          <a:p>
            <a:pPr>
              <a:lnSpc>
                <a:spcPts val="3440"/>
              </a:lnSpc>
            </a:pPr>
            <a:r>
              <a:rPr lang="zh-CN" altLang="en-US" sz="2800" b="1" dirty="0">
                <a:solidFill>
                  <a:schemeClr val="accent1"/>
                </a:solidFill>
                <a:latin typeface="Microsoft YaHei" panose="020B0503020204020204" pitchFamily="34" charset="-122"/>
                <a:ea typeface="Microsoft YaHei" panose="020B0503020204020204" pitchFamily="34" charset="-122"/>
              </a:rPr>
              <a:t>自测试报告撰写</a:t>
            </a:r>
            <a:r>
              <a:rPr lang="zh-CN" altLang="en-US" sz="2800" b="1" dirty="0" smtClean="0">
                <a:solidFill>
                  <a:schemeClr val="accent1"/>
                </a:solidFill>
                <a:latin typeface="Microsoft YaHei" panose="020B0503020204020204" pitchFamily="34" charset="-122"/>
                <a:ea typeface="Microsoft YaHei" panose="020B0503020204020204" pitchFamily="34" charset="-122"/>
              </a:rPr>
              <a:t>指导</a:t>
            </a:r>
            <a:r>
              <a:rPr lang="en-US" altLang="zh-CN" sz="2800" b="1" dirty="0" smtClean="0">
                <a:solidFill>
                  <a:schemeClr val="accent1"/>
                </a:solidFill>
                <a:latin typeface="Microsoft YaHei" panose="020B0503020204020204" pitchFamily="34" charset="-122"/>
                <a:ea typeface="Microsoft YaHei" panose="020B0503020204020204" pitchFamily="34" charset="-122"/>
              </a:rPr>
              <a:t>—</a:t>
            </a:r>
            <a:r>
              <a:rPr lang="zh-CN" altLang="en-US" sz="2800" b="1" dirty="0" smtClean="0">
                <a:solidFill>
                  <a:schemeClr val="accent1"/>
                </a:solidFill>
                <a:latin typeface="Microsoft YaHei" panose="020B0503020204020204" pitchFamily="34" charset="-122"/>
                <a:ea typeface="Microsoft YaHei" panose="020B0503020204020204" pitchFamily="34" charset="-122"/>
              </a:rPr>
              <a:t>性能测试</a:t>
            </a:r>
            <a:endParaRPr lang="en-US" altLang="zh-CN" sz="2800" b="1" dirty="0">
              <a:solidFill>
                <a:schemeClr val="accent1"/>
              </a:solidFill>
              <a:latin typeface="Microsoft YaHei" panose="020B0503020204020204" pitchFamily="34" charset="-122"/>
              <a:ea typeface="Microsoft YaHei" panose="020B0503020204020204" pitchFamily="34" charset="-122"/>
            </a:endParaRPr>
          </a:p>
        </p:txBody>
      </p:sp>
      <p:sp>
        <p:nvSpPr>
          <p:cNvPr id="4" name="文本框 3"/>
          <p:cNvSpPr txBox="1"/>
          <p:nvPr/>
        </p:nvSpPr>
        <p:spPr>
          <a:xfrm>
            <a:off x="224728" y="2243551"/>
            <a:ext cx="5666936" cy="1631216"/>
          </a:xfrm>
          <a:prstGeom prst="rect">
            <a:avLst/>
          </a:prstGeom>
          <a:noFill/>
        </p:spPr>
        <p:txBody>
          <a:bodyPr wrap="none" rtlCol="0">
            <a:spAutoFit/>
          </a:bodyPr>
          <a:lstStyle/>
          <a:p>
            <a:pPr>
              <a:lnSpc>
                <a:spcPts val="2000"/>
              </a:lnSpc>
            </a:pP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要求：</a:t>
            </a:r>
            <a:endPar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1</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、选取</a:t>
            </a:r>
            <a:r>
              <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3-5</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个主要的、常用功能进行压测。</a:t>
            </a:r>
            <a:endPar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2</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、输出聚合报告</a:t>
            </a:r>
            <a:endPar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3</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、提供性能测试结果截图</a:t>
            </a:r>
            <a:endPar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4</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、对性能测试结果进行文字总结</a:t>
            </a:r>
            <a:endPar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5</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、提供后台云服务器资源消耗情况（</a:t>
            </a:r>
            <a:r>
              <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CPU\</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内存</a:t>
            </a:r>
            <a:r>
              <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\IOPS</a:t>
            </a:r>
            <a:r>
              <a:rPr lang="en-US"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a:t>
            </a: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网络连接数）</a:t>
            </a:r>
            <a:endParaRPr lang="en-US" altLang="zh-CN" sz="1400" b="1" dirty="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p:txBody>
      </p:sp>
      <p:sp>
        <p:nvSpPr>
          <p:cNvPr id="12" name="矩形 11"/>
          <p:cNvSpPr/>
          <p:nvPr/>
        </p:nvSpPr>
        <p:spPr>
          <a:xfrm>
            <a:off x="4848754" y="652665"/>
            <a:ext cx="2432304" cy="338554"/>
          </a:xfrm>
          <a:prstGeom prst="rect">
            <a:avLst/>
          </a:prstGeom>
        </p:spPr>
        <p:txBody>
          <a:bodyPr wrap="square">
            <a:spAutoFit/>
          </a:bodyPr>
          <a:lstStyle/>
          <a:p>
            <a:pPr marL="914400" lvl="2" fontAlgn="base">
              <a:spcBef>
                <a:spcPts val="1000"/>
              </a:spcBef>
              <a:spcAft>
                <a:spcPts val="800"/>
              </a:spcAft>
              <a:buClr>
                <a:srgbClr val="000000"/>
              </a:buClr>
            </a:pPr>
            <a:r>
              <a:rPr lang="zh-CN" altLang="en-US" sz="1600" b="1" dirty="0" smtClean="0">
                <a:effectLst>
                  <a:glow>
                    <a:srgbClr val="000000"/>
                  </a:glow>
                  <a:outerShdw sx="0" sy="0">
                    <a:srgbClr val="000000"/>
                  </a:outerShdw>
                  <a:reflection stA="0" endPos="0" fadeDir="0" sx="0" sy="0"/>
                </a:effectLst>
                <a:latin typeface="Book Antiqua" panose="02040602050305030304" pitchFamily="18" charset="0"/>
                <a:ea typeface="微软雅黑" panose="020B0503020204020204" pitchFamily="34" charset="-122"/>
                <a:cs typeface="宋体" panose="02010600030101010101" pitchFamily="2" charset="-122"/>
              </a:rPr>
              <a:t>示例：</a:t>
            </a:r>
            <a:endParaRPr lang="en-US" altLang="zh-CN" sz="1600" b="1" dirty="0" smtClean="0">
              <a:effectLst>
                <a:glow>
                  <a:srgbClr val="000000"/>
                </a:glow>
                <a:outerShdw sx="0" sy="0">
                  <a:srgbClr val="000000"/>
                </a:outerShdw>
                <a:reflection stA="0" endPos="0" fadeDir="0" sx="0" sy="0"/>
              </a:effectLst>
              <a:latin typeface="Book Antiqua" panose="02040602050305030304" pitchFamily="18" charset="0"/>
              <a:ea typeface="微软雅黑" panose="020B0503020204020204" pitchFamily="34"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105757" y="1292743"/>
            <a:ext cx="5580668" cy="914400"/>
          </a:xfrm>
          <a:prstGeom prst="rect">
            <a:avLst/>
          </a:prstGeom>
        </p:spPr>
      </p:pic>
      <p:pic>
        <p:nvPicPr>
          <p:cNvPr id="7" name="图片 6"/>
          <p:cNvPicPr>
            <a:picLocks noChangeAspect="1"/>
          </p:cNvPicPr>
          <p:nvPr/>
        </p:nvPicPr>
        <p:blipFill>
          <a:blip r:embed="rId3"/>
          <a:stretch>
            <a:fillRect/>
          </a:stretch>
        </p:blipFill>
        <p:spPr>
          <a:xfrm>
            <a:off x="5885797" y="1069913"/>
            <a:ext cx="5997204" cy="3902942"/>
          </a:xfrm>
          <a:prstGeom prst="rect">
            <a:avLst/>
          </a:prstGeom>
        </p:spPr>
      </p:pic>
      <p:pic>
        <p:nvPicPr>
          <p:cNvPr id="14" name="图片 13"/>
          <p:cNvPicPr/>
          <p:nvPr/>
        </p:nvPicPr>
        <p:blipFill>
          <a:blip r:embed="rId4"/>
          <a:stretch>
            <a:fillRect/>
          </a:stretch>
        </p:blipFill>
        <p:spPr>
          <a:xfrm>
            <a:off x="5891664" y="5051549"/>
            <a:ext cx="2172068" cy="1362664"/>
          </a:xfrm>
          <a:prstGeom prst="rect">
            <a:avLst/>
          </a:prstGeom>
        </p:spPr>
      </p:pic>
      <p:pic>
        <p:nvPicPr>
          <p:cNvPr id="16" name="图片 15"/>
          <p:cNvPicPr/>
          <p:nvPr/>
        </p:nvPicPr>
        <p:blipFill>
          <a:blip r:embed="rId5"/>
          <a:stretch>
            <a:fillRect/>
          </a:stretch>
        </p:blipFill>
        <p:spPr>
          <a:xfrm>
            <a:off x="8154053" y="5051549"/>
            <a:ext cx="1919067" cy="1391572"/>
          </a:xfrm>
          <a:prstGeom prst="rect">
            <a:avLst/>
          </a:prstGeom>
        </p:spPr>
      </p:pic>
      <p:pic>
        <p:nvPicPr>
          <p:cNvPr id="17" name="图片 16"/>
          <p:cNvPicPr/>
          <p:nvPr/>
        </p:nvPicPr>
        <p:blipFill>
          <a:blip r:embed="rId6"/>
          <a:stretch>
            <a:fillRect/>
          </a:stretch>
        </p:blipFill>
        <p:spPr>
          <a:xfrm>
            <a:off x="10208800" y="5134949"/>
            <a:ext cx="1674201" cy="1195864"/>
          </a:xfrm>
          <a:prstGeom prst="rect">
            <a:avLst/>
          </a:prstGeom>
        </p:spPr>
      </p:pic>
      <p:sp>
        <p:nvSpPr>
          <p:cNvPr id="18" name="文本框 17"/>
          <p:cNvSpPr txBox="1"/>
          <p:nvPr/>
        </p:nvSpPr>
        <p:spPr>
          <a:xfrm>
            <a:off x="224728" y="3930150"/>
            <a:ext cx="4055919" cy="1118255"/>
          </a:xfrm>
          <a:prstGeom prst="rect">
            <a:avLst/>
          </a:prstGeom>
          <a:noFill/>
        </p:spPr>
        <p:txBody>
          <a:bodyPr wrap="none" rtlCol="0">
            <a:spAutoFit/>
          </a:bodyPr>
          <a:lstStyle/>
          <a:p>
            <a:pPr>
              <a:lnSpc>
                <a:spcPts val="2000"/>
              </a:lnSpc>
            </a:pPr>
            <a:r>
              <a:rPr lang="zh-CN" altLang="en-US"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rPr>
              <a:t>性能测试通过标准：</a:t>
            </a:r>
            <a:endParaRPr lang="en-US" altLang="zh-CN" sz="1400" b="1" dirty="0" smtClean="0">
              <a:effectLst>
                <a:glow>
                  <a:srgbClr val="000000"/>
                </a:glow>
                <a:outerShdw sx="0" sy="0">
                  <a:srgbClr val="000000"/>
                </a:outerShdw>
                <a:reflection stA="0" endPos="0" fadeDir="0" sx="0" sy="0"/>
              </a:effectLst>
              <a:latin typeface="微软雅黑" panose="020B0503020204020204" pitchFamily="34" charset="-122"/>
              <a:ea typeface="微软雅黑" panose="020B0503020204020204" pitchFamily="34" charset="-122"/>
            </a:endParaRPr>
          </a:p>
          <a:p>
            <a:pPr>
              <a:lnSpc>
                <a:spcPts val="2000"/>
              </a:lnSpc>
            </a:pPr>
            <a:r>
              <a:rPr lang="zh-CN" altLang="zh-CN" sz="1400" dirty="0"/>
              <a:t>业务操作响应时间</a:t>
            </a:r>
            <a:r>
              <a:rPr lang="en-US" altLang="zh-CN" sz="1400" dirty="0" smtClean="0"/>
              <a:t>&lt;=</a:t>
            </a:r>
            <a:r>
              <a:rPr lang="en-US" altLang="zh-CN" sz="1400" dirty="0" smtClean="0">
                <a:solidFill>
                  <a:srgbClr val="FF0000"/>
                </a:solidFill>
              </a:rPr>
              <a:t>5s</a:t>
            </a:r>
            <a:r>
              <a:rPr lang="en-US" altLang="zh-CN" sz="1400" dirty="0"/>
              <a:t>,</a:t>
            </a:r>
            <a:r>
              <a:rPr lang="zh-CN" altLang="zh-CN" sz="1400" dirty="0" smtClean="0"/>
              <a:t>复杂</a:t>
            </a:r>
            <a:r>
              <a:rPr lang="zh-CN" altLang="en-US" sz="1400" dirty="0" smtClean="0"/>
              <a:t>操作</a:t>
            </a:r>
            <a:r>
              <a:rPr lang="zh-CN" altLang="zh-CN" sz="1400" dirty="0" smtClean="0"/>
              <a:t>处理</a:t>
            </a:r>
            <a:r>
              <a:rPr lang="zh-CN" altLang="zh-CN" sz="1400" dirty="0"/>
              <a:t>时间</a:t>
            </a:r>
            <a:r>
              <a:rPr lang="en-US" altLang="zh-CN" sz="1400" dirty="0" smtClean="0"/>
              <a:t>&lt;=</a:t>
            </a:r>
            <a:r>
              <a:rPr lang="en-US" altLang="zh-CN" sz="1400" dirty="0" smtClean="0">
                <a:solidFill>
                  <a:srgbClr val="FF0000"/>
                </a:solidFill>
              </a:rPr>
              <a:t>10s</a:t>
            </a:r>
            <a:r>
              <a:rPr lang="zh-CN" altLang="zh-CN" sz="1400" dirty="0" smtClean="0"/>
              <a:t>。</a:t>
            </a:r>
            <a:endParaRPr lang="en-US" altLang="zh-CN" sz="1400" dirty="0" smtClean="0"/>
          </a:p>
          <a:p>
            <a:pPr>
              <a:lnSpc>
                <a:spcPts val="2000"/>
              </a:lnSpc>
            </a:pPr>
            <a:r>
              <a:rPr lang="en-US" altLang="zh-CN" sz="1400" dirty="0"/>
              <a:t>CPU</a:t>
            </a:r>
            <a:r>
              <a:rPr lang="zh-CN" altLang="zh-CN" sz="1400" dirty="0"/>
              <a:t>在峰值时不能达到</a:t>
            </a:r>
            <a:r>
              <a:rPr lang="en-US" altLang="zh-CN" sz="1400" dirty="0">
                <a:solidFill>
                  <a:srgbClr val="FF0000"/>
                </a:solidFill>
              </a:rPr>
              <a:t>80%</a:t>
            </a:r>
            <a:endParaRPr lang="zh-CN" altLang="zh-CN" sz="1400" dirty="0">
              <a:solidFill>
                <a:srgbClr val="FF0000"/>
              </a:solidFill>
            </a:endParaRPr>
          </a:p>
          <a:p>
            <a:pPr>
              <a:lnSpc>
                <a:spcPts val="2000"/>
              </a:lnSpc>
            </a:pPr>
            <a:r>
              <a:rPr lang="zh-CN" altLang="en-US" sz="1400" dirty="0"/>
              <a:t>内存</a:t>
            </a:r>
            <a:r>
              <a:rPr lang="zh-CN" altLang="zh-CN" sz="1400" dirty="0" smtClean="0"/>
              <a:t>在</a:t>
            </a:r>
            <a:r>
              <a:rPr lang="zh-CN" altLang="zh-CN" sz="1400" dirty="0"/>
              <a:t>峰值时不能达到</a:t>
            </a:r>
            <a:r>
              <a:rPr lang="en-US" altLang="zh-CN" sz="1400" dirty="0" smtClean="0">
                <a:solidFill>
                  <a:srgbClr val="FF0000"/>
                </a:solidFill>
              </a:rPr>
              <a:t>85%</a:t>
            </a:r>
            <a:endParaRPr lang="zh-CN" altLang="zh-CN" sz="1400" dirty="0">
              <a:solidFill>
                <a:srgbClr val="FF0000"/>
              </a:solidFill>
            </a:endParaRPr>
          </a:p>
        </p:txBody>
      </p:sp>
      <p:sp>
        <p:nvSpPr>
          <p:cNvPr id="28" name="矩形 27"/>
          <p:cNvSpPr>
            <a:spLocks noChangeArrowheads="1"/>
          </p:cNvSpPr>
          <p:nvPr/>
        </p:nvSpPr>
        <p:spPr bwMode="auto">
          <a:xfrm flipV="1">
            <a:off x="5686425" y="10744200"/>
            <a:ext cx="8159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200"/>
              </a:lnSpc>
              <a:spcBef>
                <a:spcPts val="800"/>
              </a:spcBef>
              <a:spcAft>
                <a:spcPts val="800"/>
              </a:spcAft>
            </a:pPr>
            <a:r>
              <a:rPr lang="en-US" sz="1050" kern="100">
                <a:effectLst/>
                <a:latin typeface="Times New Roman" panose="02020603050405020304" pitchFamily="18" charset="0"/>
                <a:ea typeface="宋体" panose="02010600030101010101" pitchFamily="2" charset="-122"/>
                <a:cs typeface="Arial" panose="020B0604020202020204" pitchFamily="34" charset="0"/>
              </a:rPr>
              <a:t> </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326129569"/>
              </p:ext>
            </p:extLst>
          </p:nvPr>
        </p:nvGraphicFramePr>
        <p:xfrm>
          <a:off x="298260" y="5146074"/>
          <a:ext cx="2906853" cy="1036320"/>
        </p:xfrm>
        <a:graphic>
          <a:graphicData uri="http://schemas.openxmlformats.org/drawingml/2006/table">
            <a:tbl>
              <a:tblPr firstRow="1" bandRow="1">
                <a:tableStyleId>{5940675A-B579-460E-94D1-54222C63F5DA}</a:tableStyleId>
              </a:tblPr>
              <a:tblGrid>
                <a:gridCol w="840457"/>
                <a:gridCol w="2066396"/>
              </a:tblGrid>
              <a:tr h="0">
                <a:tc>
                  <a:txBody>
                    <a:bodyPr/>
                    <a:lstStyle/>
                    <a:p>
                      <a:r>
                        <a:rPr lang="zh-CN" altLang="en-US" sz="1100" dirty="0" smtClean="0"/>
                        <a:t>模式</a:t>
                      </a:r>
                      <a:endParaRPr lang="zh-CN" altLang="en-US" sz="1100" dirty="0"/>
                    </a:p>
                  </a:txBody>
                  <a:tcPr/>
                </a:tc>
                <a:tc>
                  <a:txBody>
                    <a:bodyPr/>
                    <a:lstStyle/>
                    <a:p>
                      <a:r>
                        <a:rPr lang="zh-CN" altLang="en-US" sz="1100" dirty="0" smtClean="0"/>
                        <a:t>推荐工具</a:t>
                      </a:r>
                      <a:endParaRPr lang="zh-CN" altLang="en-US" sz="1100" dirty="0"/>
                    </a:p>
                  </a:txBody>
                  <a:tcPr/>
                </a:tc>
              </a:tr>
              <a:tr h="0">
                <a:tc>
                  <a:txBody>
                    <a:bodyPr/>
                    <a:lstStyle/>
                    <a:p>
                      <a:r>
                        <a:rPr lang="en-US" altLang="zh-CN" sz="1100" dirty="0" smtClean="0"/>
                        <a:t>B/S</a:t>
                      </a:r>
                      <a:endParaRPr lang="zh-CN" altLang="en-US" sz="1100" dirty="0"/>
                    </a:p>
                  </a:txBody>
                  <a:tcPr/>
                </a:tc>
                <a:tc>
                  <a:txBody>
                    <a:bodyPr/>
                    <a:lstStyle/>
                    <a:p>
                      <a:r>
                        <a:rPr lang="en-US" altLang="zh-CN" sz="1100" dirty="0" err="1" smtClean="0"/>
                        <a:t>Loadrunner</a:t>
                      </a:r>
                      <a:r>
                        <a:rPr lang="zh-CN" altLang="en-US" sz="1100" dirty="0" smtClean="0"/>
                        <a:t>、</a:t>
                      </a:r>
                      <a:r>
                        <a:rPr lang="en-US" altLang="zh-CN" sz="1100" dirty="0" err="1" smtClean="0"/>
                        <a:t>Jmeter</a:t>
                      </a:r>
                      <a:endParaRPr lang="zh-CN" altLang="en-US" sz="1100" dirty="0"/>
                    </a:p>
                  </a:txBody>
                  <a:tcPr/>
                </a:tc>
              </a:tr>
              <a:tr h="0">
                <a:tc>
                  <a:txBody>
                    <a:bodyPr/>
                    <a:lstStyle/>
                    <a:p>
                      <a:r>
                        <a:rPr lang="en-US" altLang="zh-CN" sz="1100" dirty="0" smtClean="0"/>
                        <a:t>C/S</a:t>
                      </a:r>
                      <a:endParaRPr lang="zh-CN" altLang="en-US" sz="1100" dirty="0"/>
                    </a:p>
                  </a:txBody>
                  <a:tcPr/>
                </a:tc>
                <a:tc>
                  <a:txBody>
                    <a:bodyPr/>
                    <a:lstStyle/>
                    <a:p>
                      <a:r>
                        <a:rPr lang="zh-CN" altLang="en-US" sz="1100" dirty="0" smtClean="0"/>
                        <a:t>暂不要求</a:t>
                      </a:r>
                      <a:endParaRPr lang="zh-CN" altLang="en-US" sz="1100" dirty="0"/>
                    </a:p>
                  </a:txBody>
                  <a:tcPr/>
                </a:tc>
              </a:tr>
              <a:tr h="0">
                <a:tc>
                  <a:txBody>
                    <a:bodyPr/>
                    <a:lstStyle/>
                    <a:p>
                      <a:r>
                        <a:rPr lang="en-US" altLang="zh-CN" sz="1100" dirty="0" smtClean="0"/>
                        <a:t>App</a:t>
                      </a:r>
                      <a:endParaRPr lang="zh-CN" altLang="en-US" sz="1100" dirty="0"/>
                    </a:p>
                  </a:txBody>
                  <a:tcPr/>
                </a:tc>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zh-CN" altLang="en-US" sz="1100" dirty="0" smtClean="0"/>
                        <a:t>暂不要求</a:t>
                      </a:r>
                    </a:p>
                  </a:txBody>
                  <a:tcPr/>
                </a:tc>
              </a:tr>
            </a:tbl>
          </a:graphicData>
        </a:graphic>
      </p:graphicFrame>
    </p:spTree>
    <p:extLst>
      <p:ext uri="{BB962C8B-B14F-4D97-AF65-F5344CB8AC3E}">
        <p14:creationId xmlns:p14="http://schemas.microsoft.com/office/powerpoint/2010/main" val="140199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91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Title Slide">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575756"/>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1AD3342-B2D7-44AB-B447-0EEAFE75289A}" vid="{2A9BC227-3AB3-406C-8329-4CEFEE79DCC2}"/>
    </a:ext>
  </a:extLst>
</a:theme>
</file>

<file path=ppt/theme/theme2.xml><?xml version="1.0" encoding="utf-8"?>
<a:theme xmlns:a="http://schemas.openxmlformats.org/drawingml/2006/main" name="Chart page">
  <a:themeElements>
    <a:clrScheme name="updated">
      <a:dk1>
        <a:srgbClr val="1D1D1A"/>
      </a:dk1>
      <a:lt1>
        <a:srgbClr val="1D1D1A"/>
      </a:lt1>
      <a:dk2>
        <a:srgbClr val="FFFFFF"/>
      </a:dk2>
      <a:lt2>
        <a:srgbClr val="FFFFFF"/>
      </a:lt2>
      <a:accent1>
        <a:srgbClr val="C7000A"/>
      </a:accent1>
      <a:accent2>
        <a:srgbClr val="C8102E"/>
      </a:accent2>
      <a:accent3>
        <a:srgbClr val="EA594F"/>
      </a:accent3>
      <a:accent4>
        <a:srgbClr val="F8B53C"/>
      </a:accent4>
      <a:accent5>
        <a:srgbClr val="231815"/>
      </a:accent5>
      <a:accent6>
        <a:srgbClr val="595757"/>
      </a:accent6>
      <a:hlink>
        <a:srgbClr val="898989"/>
      </a:hlink>
      <a:folHlink>
        <a:srgbClr val="B5B5B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C7000B"/>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800" dirty="0" smtClean="0">
            <a:solidFill>
              <a:schemeClr val="accent2"/>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1AD3342-B2D7-44AB-B447-0EEAFE75289A}" vid="{0566C95E-B10D-4E50-AEA9-2F0B3BA02095}"/>
    </a:ext>
  </a:extLst>
</a:theme>
</file>

<file path=ppt/theme/theme3.xml><?xml version="1.0" encoding="utf-8"?>
<a:theme xmlns:a="http://schemas.openxmlformats.org/drawingml/2006/main" name="4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1AD3342-B2D7-44AB-B447-0EEAFE75289A}" vid="{16663F97-3F87-4F0C-A339-415FFD08A83B}"/>
    </a:ext>
  </a:extLst>
</a:theme>
</file>

<file path=ppt/theme/theme4.xml><?xml version="1.0" encoding="utf-8"?>
<a:theme xmlns:a="http://schemas.openxmlformats.org/drawingml/2006/main" name="End page">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31AD3342-B2D7-44AB-B447-0EEAFE75289A}" vid="{289F26BF-68E3-4534-8B82-5383260B836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12115</TotalTime>
  <Words>819</Words>
  <Application>Microsoft Office PowerPoint</Application>
  <PresentationFormat>自定义</PresentationFormat>
  <Paragraphs>81</Paragraphs>
  <Slides>9</Slides>
  <Notes>2</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9</vt:i4>
      </vt:variant>
    </vt:vector>
  </HeadingPairs>
  <TitlesOfParts>
    <vt:vector size="22" baseType="lpstr">
      <vt:lpstr>等线</vt:lpstr>
      <vt:lpstr>黑体</vt:lpstr>
      <vt:lpstr>宋体</vt:lpstr>
      <vt:lpstr>Microsoft YaHei</vt:lpstr>
      <vt:lpstr>Microsoft YaHei</vt:lpstr>
      <vt:lpstr>Arial</vt:lpstr>
      <vt:lpstr>Book Antiqua</vt:lpstr>
      <vt:lpstr>Calibri</vt:lpstr>
      <vt:lpstr>Times New Roman</vt:lpstr>
      <vt:lpstr>1_Title Slide</vt:lpstr>
      <vt:lpstr>Chart page</vt:lpstr>
      <vt:lpstr>4_Chart page</vt:lpstr>
      <vt:lpstr>End page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xiaowei (Q)</cp:lastModifiedBy>
  <cp:revision>230</cp:revision>
  <dcterms:created xsi:type="dcterms:W3CDTF">2018-11-29T10:16:29Z</dcterms:created>
  <dcterms:modified xsi:type="dcterms:W3CDTF">2020-03-10T07:55:28Z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(3)ZTuq5bVDLs6tkRSYvIM1cco91kzmwnVS2pDvKAPknXhFDuS96b0a4qi7vBsN37e8rOBhIshn
LQkF71kKD9zFGicNuyqny6TgYkkpt+th+VvDb2pzfjCcOeaG2e6qn5RukszlKXYU5K2HEU8J
0x+J1wvPBo1Nnvd7zwiHL9q6wyTrPvzPflFsyGtYr43p8IKoiIp8vwCBMjO+VtYsO+drsxI9
xyRA8NxT83G6MPF2Gg</vt:lpwstr>
  </property>
  <property fmtid="{D5CDD505-2E9C-101B-9397-08002B2CF9AE}" pid="3" name="_2015_ms_pID_7253431">
    <vt:lpwstr>YFxB+z6B9NKSX8wUk8GV+IaSW9bbt8tlAqGuUuo/zxMUob7PJjjREZ
1xYdKiHTx7vTqZ/vUAJgTPb9mQINnPHINAJwONTbZr3/3fMV09i4nMqlJF2Mo9uD8LVs7eyB
TH81ayA8pNKYSSCJYVCSokCggW6Z3UoHca/h6npO12Ce3ccZjUdy8fKh+5mRB0wFuhDFQCQw
DJ3KhYK2sDT2K7rvGLDR6hHc++BA1DmYHFu3</vt:lpwstr>
  </property>
  <property fmtid="{D5CDD505-2E9C-101B-9397-08002B2CF9AE}" pid="4" name="_2015_ms_pID_7253432">
    <vt:lpwstr>54TBy9YcOR151nzMplMAh0I=</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1583458662</vt:lpwstr>
  </property>
</Properties>
</file>